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9"/>
  </p:notesMasterIdLst>
  <p:sldIdLst>
    <p:sldId id="256" r:id="rId2"/>
    <p:sldId id="258" r:id="rId3"/>
    <p:sldId id="261" r:id="rId4"/>
    <p:sldId id="259" r:id="rId5"/>
    <p:sldId id="262" r:id="rId6"/>
    <p:sldId id="297" r:id="rId7"/>
    <p:sldId id="264" r:id="rId8"/>
    <p:sldId id="326" r:id="rId9"/>
    <p:sldId id="300" r:id="rId10"/>
    <p:sldId id="260" r:id="rId11"/>
    <p:sldId id="257" r:id="rId12"/>
    <p:sldId id="327" r:id="rId13"/>
    <p:sldId id="328" r:id="rId14"/>
    <p:sldId id="330" r:id="rId15"/>
    <p:sldId id="331" r:id="rId16"/>
    <p:sldId id="340" r:id="rId17"/>
    <p:sldId id="332" r:id="rId18"/>
    <p:sldId id="333" r:id="rId19"/>
    <p:sldId id="334" r:id="rId20"/>
    <p:sldId id="329" r:id="rId21"/>
    <p:sldId id="335" r:id="rId22"/>
    <p:sldId id="336" r:id="rId23"/>
    <p:sldId id="337" r:id="rId24"/>
    <p:sldId id="338" r:id="rId25"/>
    <p:sldId id="339" r:id="rId26"/>
    <p:sldId id="280" r:id="rId27"/>
    <p:sldId id="306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Inter" panose="020B0604020202020204" charset="0"/>
      <p:regular r:id="rId35"/>
      <p:bold r:id="rId36"/>
    </p:embeddedFont>
    <p:embeddedFont>
      <p:font typeface="Inter ExtraBold" panose="020B0604020202020204" charset="0"/>
      <p:bold r:id="rId37"/>
    </p:embeddedFont>
    <p:embeddedFont>
      <p:font typeface="Merriweather Black" panose="00000A00000000000000" pitchFamily="2" charset="0"/>
      <p:bold r:id="rId38"/>
      <p:boldItalic r:id="rId39"/>
    </p:embeddedFont>
    <p:embeddedFont>
      <p:font typeface="Nunito" pitchFamily="2" charset="0"/>
      <p:regular r:id="rId40"/>
      <p:bold r:id="rId41"/>
      <p:italic r:id="rId42"/>
      <p:boldItalic r:id="rId43"/>
    </p:embeddedFont>
    <p:embeddedFont>
      <p:font typeface="Roboto Condensed Light" panose="02000000000000000000" pitchFamily="2" charset="0"/>
      <p:regular r:id="rId44"/>
      <p: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cer" initials="a" lastIdx="1" clrIdx="0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4D5916-A188-4F0B-B858-3A3CEF173E8F}">
  <a:tblStyle styleId="{B54D5916-A188-4F0B-B858-3A3CEF173E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30T06:13:04.777" idx="1">
    <p:pos x="5396" y="2771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b1c2217c3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b1c2217c3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b1c2217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b1c2217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a953684262_0_15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a953684262_0_15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439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5446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183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472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9713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3916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974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46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b1c2217c3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b1c2217c3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5543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985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24022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668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77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ee1536dc6e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ee1536dc6e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ged3b06075d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9" name="Google Shape;1429;ged3b06075d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a953684262_0_15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a953684262_0_15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d96d257566_1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d96d257566_1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da75c58848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da75c58848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ed683ec807_1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ed683ec807_1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ed3b06075d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ed3b06075d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ed3b06075d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ed3b06075d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678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ed683ec807_1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ed683ec807_1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" y="0"/>
            <a:ext cx="9143961" cy="5143500"/>
            <a:chOff x="-11" y="0"/>
            <a:chExt cx="9143961" cy="5143500"/>
          </a:xfrm>
        </p:grpSpPr>
        <p:sp>
          <p:nvSpPr>
            <p:cNvPr id="10" name="Google Shape;10;p2"/>
            <p:cNvSpPr/>
            <p:nvPr/>
          </p:nvSpPr>
          <p:spPr>
            <a:xfrm>
              <a:off x="7854550" y="2020200"/>
              <a:ext cx="1289400" cy="3123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780400" y="1853711"/>
              <a:ext cx="2010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325550" y="1608144"/>
              <a:ext cx="818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064500" y="2099322"/>
              <a:ext cx="896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0" y="0"/>
              <a:ext cx="352500" cy="19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352600" y="4409825"/>
              <a:ext cx="1889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10800000">
              <a:off x="-11" y="4655393"/>
              <a:ext cx="818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904375" y="1086550"/>
            <a:ext cx="5564100" cy="24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4500" b="0">
                <a:latin typeface="Inter ExtraBold"/>
                <a:ea typeface="Inter ExtraBold"/>
                <a:cs typeface="Inter ExtraBold"/>
                <a:sym typeface="Inter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904375" y="3499375"/>
            <a:ext cx="5564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14"/>
          <p:cNvGrpSpPr/>
          <p:nvPr/>
        </p:nvGrpSpPr>
        <p:grpSpPr>
          <a:xfrm>
            <a:off x="0" y="0"/>
            <a:ext cx="9143995" cy="5143625"/>
            <a:chOff x="0" y="0"/>
            <a:chExt cx="9143995" cy="5143625"/>
          </a:xfrm>
        </p:grpSpPr>
        <p:sp>
          <p:nvSpPr>
            <p:cNvPr id="140" name="Google Shape;140;p14"/>
            <p:cNvSpPr/>
            <p:nvPr/>
          </p:nvSpPr>
          <p:spPr>
            <a:xfrm flipH="1">
              <a:off x="0" y="4188125"/>
              <a:ext cx="2727300" cy="955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 flipH="1">
              <a:off x="1751145" y="4419475"/>
              <a:ext cx="612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 flipH="1">
              <a:off x="2074151" y="4910650"/>
              <a:ext cx="612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 flipH="1">
              <a:off x="2151456" y="4665075"/>
              <a:ext cx="21570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6416695" y="0"/>
              <a:ext cx="2727300" cy="955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4726699" y="231350"/>
              <a:ext cx="26946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6279349" y="722525"/>
              <a:ext cx="11172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6858825" y="476950"/>
              <a:ext cx="9693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" name="Google Shape;148;p14"/>
          <p:cNvSpPr txBox="1">
            <a:spLocks noGrp="1"/>
          </p:cNvSpPr>
          <p:nvPr>
            <p:ph type="title"/>
          </p:nvPr>
        </p:nvSpPr>
        <p:spPr>
          <a:xfrm>
            <a:off x="1044225" y="2107675"/>
            <a:ext cx="7055400" cy="116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1996775" y="3269250"/>
            <a:ext cx="51504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title" idx="2" hasCustomPrompt="1"/>
          </p:nvPr>
        </p:nvSpPr>
        <p:spPr>
          <a:xfrm>
            <a:off x="3785050" y="1351338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15"/>
          <p:cNvGrpSpPr/>
          <p:nvPr/>
        </p:nvGrpSpPr>
        <p:grpSpPr>
          <a:xfrm>
            <a:off x="77" y="50"/>
            <a:ext cx="9143823" cy="5143300"/>
            <a:chOff x="77" y="50"/>
            <a:chExt cx="9143823" cy="5143300"/>
          </a:xfrm>
        </p:grpSpPr>
        <p:sp>
          <p:nvSpPr>
            <p:cNvPr id="153" name="Google Shape;153;p15"/>
            <p:cNvSpPr/>
            <p:nvPr/>
          </p:nvSpPr>
          <p:spPr>
            <a:xfrm rot="10800000">
              <a:off x="150" y="50"/>
              <a:ext cx="3101400" cy="1155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 rot="10800000" flipH="1">
              <a:off x="77" y="178472"/>
              <a:ext cx="897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 rot="10800000" flipH="1">
              <a:off x="77" y="416725"/>
              <a:ext cx="464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15"/>
            <p:cNvGrpSpPr/>
            <p:nvPr/>
          </p:nvGrpSpPr>
          <p:grpSpPr>
            <a:xfrm flipH="1">
              <a:off x="2021" y="178472"/>
              <a:ext cx="897900" cy="302453"/>
              <a:chOff x="8246106" y="178472"/>
              <a:chExt cx="897900" cy="302453"/>
            </a:xfrm>
          </p:grpSpPr>
          <p:sp>
            <p:nvSpPr>
              <p:cNvPr id="157" name="Google Shape;157;p15"/>
              <p:cNvSpPr/>
              <p:nvPr/>
            </p:nvSpPr>
            <p:spPr>
              <a:xfrm rot="10800000" flipH="1">
                <a:off x="8246106" y="178472"/>
                <a:ext cx="8979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5"/>
              <p:cNvSpPr/>
              <p:nvPr/>
            </p:nvSpPr>
            <p:spPr>
              <a:xfrm rot="10800000" flipH="1">
                <a:off x="8679606" y="416725"/>
                <a:ext cx="4644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5"/>
            <p:cNvGrpSpPr/>
            <p:nvPr/>
          </p:nvGrpSpPr>
          <p:grpSpPr>
            <a:xfrm>
              <a:off x="4541894" y="4419483"/>
              <a:ext cx="4602006" cy="723867"/>
              <a:chOff x="4541894" y="4419483"/>
              <a:chExt cx="4602006" cy="723867"/>
            </a:xfrm>
          </p:grpSpPr>
          <p:sp>
            <p:nvSpPr>
              <p:cNvPr id="160" name="Google Shape;160;p15"/>
              <p:cNvSpPr/>
              <p:nvPr/>
            </p:nvSpPr>
            <p:spPr>
              <a:xfrm>
                <a:off x="5202200" y="4875750"/>
                <a:ext cx="3941700" cy="267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5"/>
              <p:cNvSpPr/>
              <p:nvPr/>
            </p:nvSpPr>
            <p:spPr>
              <a:xfrm rot="10800000">
                <a:off x="5646927" y="4910650"/>
                <a:ext cx="15717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5"/>
              <p:cNvSpPr/>
              <p:nvPr/>
            </p:nvSpPr>
            <p:spPr>
              <a:xfrm rot="10800000">
                <a:off x="4541894" y="4419483"/>
                <a:ext cx="26745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15"/>
              <p:cNvSpPr/>
              <p:nvPr/>
            </p:nvSpPr>
            <p:spPr>
              <a:xfrm rot="10800000">
                <a:off x="6431591" y="4665050"/>
                <a:ext cx="12006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" name="Google Shape;164;p15"/>
          <p:cNvSpPr txBox="1">
            <a:spLocks noGrp="1"/>
          </p:cNvSpPr>
          <p:nvPr>
            <p:ph type="title"/>
          </p:nvPr>
        </p:nvSpPr>
        <p:spPr>
          <a:xfrm>
            <a:off x="1305275" y="1862675"/>
            <a:ext cx="6794400" cy="16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"/>
          </p:nvPr>
        </p:nvSpPr>
        <p:spPr>
          <a:xfrm>
            <a:off x="2949225" y="3518675"/>
            <a:ext cx="5150400" cy="5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 idx="2" hasCustomPrompt="1"/>
          </p:nvPr>
        </p:nvSpPr>
        <p:spPr>
          <a:xfrm>
            <a:off x="6525825" y="970352"/>
            <a:ext cx="1573800" cy="9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16"/>
          <p:cNvGrpSpPr/>
          <p:nvPr/>
        </p:nvGrpSpPr>
        <p:grpSpPr>
          <a:xfrm>
            <a:off x="75" y="-2475"/>
            <a:ext cx="9144025" cy="5145975"/>
            <a:chOff x="75" y="-2475"/>
            <a:chExt cx="9144025" cy="5145975"/>
          </a:xfrm>
        </p:grpSpPr>
        <p:sp>
          <p:nvSpPr>
            <p:cNvPr id="169" name="Google Shape;169;p16"/>
            <p:cNvSpPr/>
            <p:nvPr/>
          </p:nvSpPr>
          <p:spPr>
            <a:xfrm rot="10800000">
              <a:off x="75" y="4289400"/>
              <a:ext cx="3324000" cy="854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 rot="10800000">
              <a:off x="5820000" y="-2475"/>
              <a:ext cx="3324000" cy="53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6"/>
            <p:cNvSpPr/>
            <p:nvPr/>
          </p:nvSpPr>
          <p:spPr>
            <a:xfrm>
              <a:off x="8008000" y="507600"/>
              <a:ext cx="1136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6"/>
            <p:cNvSpPr/>
            <p:nvPr/>
          </p:nvSpPr>
          <p:spPr>
            <a:xfrm rot="10800000">
              <a:off x="2155025" y="4500053"/>
              <a:ext cx="818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 rot="10800000">
              <a:off x="2338375" y="4008875"/>
              <a:ext cx="896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 rot="10800000">
              <a:off x="2567050" y="4254450"/>
              <a:ext cx="18537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16"/>
          <p:cNvSpPr txBox="1">
            <a:spLocks noGrp="1"/>
          </p:cNvSpPr>
          <p:nvPr>
            <p:ph type="title"/>
          </p:nvPr>
        </p:nvSpPr>
        <p:spPr>
          <a:xfrm>
            <a:off x="2487675" y="3002625"/>
            <a:ext cx="416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6"/>
          <p:cNvSpPr txBox="1">
            <a:spLocks noGrp="1"/>
          </p:cNvSpPr>
          <p:nvPr>
            <p:ph type="title" idx="2"/>
          </p:nvPr>
        </p:nvSpPr>
        <p:spPr>
          <a:xfrm>
            <a:off x="1936500" y="1624050"/>
            <a:ext cx="5271300" cy="15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_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18"/>
          <p:cNvGrpSpPr/>
          <p:nvPr/>
        </p:nvGrpSpPr>
        <p:grpSpPr>
          <a:xfrm>
            <a:off x="-2070" y="0"/>
            <a:ext cx="9146076" cy="5143500"/>
            <a:chOff x="-2070" y="0"/>
            <a:chExt cx="9146076" cy="5143500"/>
          </a:xfrm>
        </p:grpSpPr>
        <p:sp>
          <p:nvSpPr>
            <p:cNvPr id="195" name="Google Shape;195;p18"/>
            <p:cNvSpPr/>
            <p:nvPr/>
          </p:nvSpPr>
          <p:spPr>
            <a:xfrm rot="10800000">
              <a:off x="-2070" y="0"/>
              <a:ext cx="4113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 rot="10800000" flipH="1">
              <a:off x="-1944" y="178472"/>
              <a:ext cx="897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8"/>
            <p:cNvSpPr/>
            <p:nvPr/>
          </p:nvSpPr>
          <p:spPr>
            <a:xfrm rot="10800000" flipH="1">
              <a:off x="-1944" y="416725"/>
              <a:ext cx="464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-44" y="4804200"/>
              <a:ext cx="3118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8"/>
            <p:cNvSpPr/>
            <p:nvPr/>
          </p:nvSpPr>
          <p:spPr>
            <a:xfrm flipH="1">
              <a:off x="-1947" y="4910650"/>
              <a:ext cx="15330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8"/>
            <p:cNvSpPr/>
            <p:nvPr/>
          </p:nvSpPr>
          <p:spPr>
            <a:xfrm flipH="1">
              <a:off x="-2000" y="4665075"/>
              <a:ext cx="52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8"/>
            <p:cNvSpPr/>
            <p:nvPr/>
          </p:nvSpPr>
          <p:spPr>
            <a:xfrm flipH="1">
              <a:off x="2770850" y="5010800"/>
              <a:ext cx="52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6025506" y="4804200"/>
              <a:ext cx="3118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8"/>
            <p:cNvSpPr/>
            <p:nvPr/>
          </p:nvSpPr>
          <p:spPr>
            <a:xfrm rot="10800000">
              <a:off x="8889904" y="4658025"/>
              <a:ext cx="25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8"/>
            <p:cNvSpPr/>
            <p:nvPr/>
          </p:nvSpPr>
          <p:spPr>
            <a:xfrm rot="10800000">
              <a:off x="8339696" y="4896275"/>
              <a:ext cx="8043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8"/>
            <p:cNvSpPr/>
            <p:nvPr/>
          </p:nvSpPr>
          <p:spPr>
            <a:xfrm>
              <a:off x="8732706" y="1170600"/>
              <a:ext cx="4113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8"/>
            <p:cNvSpPr/>
            <p:nvPr/>
          </p:nvSpPr>
          <p:spPr>
            <a:xfrm rot="10800000">
              <a:off x="8889904" y="1250200"/>
              <a:ext cx="25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18"/>
          <p:cNvSpPr txBox="1">
            <a:spLocks noGrp="1"/>
          </p:cNvSpPr>
          <p:nvPr>
            <p:ph type="title"/>
          </p:nvPr>
        </p:nvSpPr>
        <p:spPr>
          <a:xfrm>
            <a:off x="600225" y="375125"/>
            <a:ext cx="7943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_1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/>
          <p:nvPr/>
        </p:nvSpPr>
        <p:spPr>
          <a:xfrm>
            <a:off x="0" y="0"/>
            <a:ext cx="1289400" cy="3123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2"/>
          <p:cNvSpPr/>
          <p:nvPr/>
        </p:nvSpPr>
        <p:spPr>
          <a:xfrm>
            <a:off x="0" y="4875750"/>
            <a:ext cx="2171400" cy="26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2"/>
          <p:cNvSpPr/>
          <p:nvPr/>
        </p:nvSpPr>
        <p:spPr>
          <a:xfrm rot="10800000">
            <a:off x="679800" y="3207347"/>
            <a:ext cx="8184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2"/>
          <p:cNvSpPr/>
          <p:nvPr/>
        </p:nvSpPr>
        <p:spPr>
          <a:xfrm rot="10800000">
            <a:off x="863150" y="2716169"/>
            <a:ext cx="8961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2"/>
          <p:cNvSpPr/>
          <p:nvPr/>
        </p:nvSpPr>
        <p:spPr>
          <a:xfrm rot="10800000">
            <a:off x="8439000" y="4289400"/>
            <a:ext cx="705000" cy="854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2"/>
          <p:cNvSpPr/>
          <p:nvPr/>
        </p:nvSpPr>
        <p:spPr>
          <a:xfrm rot="10800000">
            <a:off x="1043657" y="2961750"/>
            <a:ext cx="17148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"/>
          <p:cNvSpPr/>
          <p:nvPr/>
        </p:nvSpPr>
        <p:spPr>
          <a:xfrm rot="10800000">
            <a:off x="53" y="4839525"/>
            <a:ext cx="8853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4028450" y="1653638"/>
            <a:ext cx="3847800" cy="5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53" name="Google Shape;253;p22"/>
          <p:cNvSpPr txBox="1">
            <a:spLocks noGrp="1"/>
          </p:cNvSpPr>
          <p:nvPr>
            <p:ph type="subTitle" idx="1"/>
          </p:nvPr>
        </p:nvSpPr>
        <p:spPr>
          <a:xfrm>
            <a:off x="4028450" y="2173167"/>
            <a:ext cx="3847800" cy="14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33"/>
          <p:cNvGrpSpPr/>
          <p:nvPr/>
        </p:nvGrpSpPr>
        <p:grpSpPr>
          <a:xfrm>
            <a:off x="70" y="0"/>
            <a:ext cx="9145887" cy="5143500"/>
            <a:chOff x="70" y="0"/>
            <a:chExt cx="9145887" cy="5143500"/>
          </a:xfrm>
        </p:grpSpPr>
        <p:sp>
          <p:nvSpPr>
            <p:cNvPr id="450" name="Google Shape;450;p33"/>
            <p:cNvSpPr/>
            <p:nvPr/>
          </p:nvSpPr>
          <p:spPr>
            <a:xfrm rot="10800000" flipH="1">
              <a:off x="7715249" y="0"/>
              <a:ext cx="14307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3"/>
            <p:cNvSpPr/>
            <p:nvPr/>
          </p:nvSpPr>
          <p:spPr>
            <a:xfrm flipH="1">
              <a:off x="100" y="4804200"/>
              <a:ext cx="22224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3"/>
            <p:cNvSpPr/>
            <p:nvPr/>
          </p:nvSpPr>
          <p:spPr>
            <a:xfrm rot="10800000">
              <a:off x="8248050" y="178472"/>
              <a:ext cx="897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70" y="4419483"/>
              <a:ext cx="3735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415934" y="4910650"/>
              <a:ext cx="26745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228756" y="4665075"/>
              <a:ext cx="2358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3"/>
            <p:cNvSpPr/>
            <p:nvPr/>
          </p:nvSpPr>
          <p:spPr>
            <a:xfrm rot="10800000">
              <a:off x="8681550" y="416725"/>
              <a:ext cx="464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3"/>
            <p:cNvSpPr/>
            <p:nvPr/>
          </p:nvSpPr>
          <p:spPr>
            <a:xfrm flipH="1">
              <a:off x="8770500" y="4804200"/>
              <a:ext cx="373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8681557" y="4910650"/>
              <a:ext cx="464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8910156" y="4665075"/>
              <a:ext cx="2358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0" name="Google Shape;460;p33"/>
            <p:cNvGrpSpPr/>
            <p:nvPr/>
          </p:nvGrpSpPr>
          <p:grpSpPr>
            <a:xfrm>
              <a:off x="8246106" y="178472"/>
              <a:ext cx="897900" cy="302453"/>
              <a:chOff x="8246106" y="178472"/>
              <a:chExt cx="897900" cy="302453"/>
            </a:xfrm>
          </p:grpSpPr>
          <p:sp>
            <p:nvSpPr>
              <p:cNvPr id="461" name="Google Shape;461;p33"/>
              <p:cNvSpPr/>
              <p:nvPr/>
            </p:nvSpPr>
            <p:spPr>
              <a:xfrm rot="10800000" flipH="1">
                <a:off x="8246106" y="178472"/>
                <a:ext cx="8979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3"/>
              <p:cNvSpPr/>
              <p:nvPr/>
            </p:nvSpPr>
            <p:spPr>
              <a:xfrm rot="10800000" flipH="1">
                <a:off x="8679606" y="416725"/>
                <a:ext cx="4644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34"/>
          <p:cNvGrpSpPr/>
          <p:nvPr/>
        </p:nvGrpSpPr>
        <p:grpSpPr>
          <a:xfrm>
            <a:off x="-2070" y="0"/>
            <a:ext cx="9146076" cy="5143500"/>
            <a:chOff x="-2070" y="0"/>
            <a:chExt cx="9146076" cy="5143500"/>
          </a:xfrm>
        </p:grpSpPr>
        <p:sp>
          <p:nvSpPr>
            <p:cNvPr id="465" name="Google Shape;465;p34"/>
            <p:cNvSpPr/>
            <p:nvPr/>
          </p:nvSpPr>
          <p:spPr>
            <a:xfrm rot="10800000">
              <a:off x="-2070" y="0"/>
              <a:ext cx="4113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4"/>
            <p:cNvSpPr/>
            <p:nvPr/>
          </p:nvSpPr>
          <p:spPr>
            <a:xfrm rot="10800000" flipH="1">
              <a:off x="-1944" y="178472"/>
              <a:ext cx="897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4"/>
            <p:cNvSpPr/>
            <p:nvPr/>
          </p:nvSpPr>
          <p:spPr>
            <a:xfrm rot="10800000" flipH="1">
              <a:off x="-1944" y="416725"/>
              <a:ext cx="464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-44" y="4804200"/>
              <a:ext cx="3118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4"/>
            <p:cNvSpPr/>
            <p:nvPr/>
          </p:nvSpPr>
          <p:spPr>
            <a:xfrm flipH="1">
              <a:off x="-1947" y="4910650"/>
              <a:ext cx="15330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4"/>
            <p:cNvSpPr/>
            <p:nvPr/>
          </p:nvSpPr>
          <p:spPr>
            <a:xfrm flipH="1">
              <a:off x="-2000" y="4665075"/>
              <a:ext cx="52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4"/>
            <p:cNvSpPr/>
            <p:nvPr/>
          </p:nvSpPr>
          <p:spPr>
            <a:xfrm flipH="1">
              <a:off x="2770850" y="5010800"/>
              <a:ext cx="52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4"/>
            <p:cNvSpPr/>
            <p:nvPr/>
          </p:nvSpPr>
          <p:spPr>
            <a:xfrm>
              <a:off x="6025506" y="4804200"/>
              <a:ext cx="3118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4"/>
            <p:cNvSpPr/>
            <p:nvPr/>
          </p:nvSpPr>
          <p:spPr>
            <a:xfrm rot="10800000">
              <a:off x="8889904" y="4658025"/>
              <a:ext cx="25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4"/>
            <p:cNvSpPr/>
            <p:nvPr/>
          </p:nvSpPr>
          <p:spPr>
            <a:xfrm rot="10800000">
              <a:off x="8339696" y="4896275"/>
              <a:ext cx="8043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4"/>
            <p:cNvSpPr/>
            <p:nvPr/>
          </p:nvSpPr>
          <p:spPr>
            <a:xfrm>
              <a:off x="8732706" y="1170600"/>
              <a:ext cx="4113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4"/>
            <p:cNvSpPr/>
            <p:nvPr/>
          </p:nvSpPr>
          <p:spPr>
            <a:xfrm rot="10800000">
              <a:off x="8889904" y="1250200"/>
              <a:ext cx="254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0" y="-2475"/>
            <a:ext cx="8110400" cy="5145975"/>
            <a:chOff x="0" y="-2475"/>
            <a:chExt cx="8110400" cy="5145975"/>
          </a:xfrm>
        </p:grpSpPr>
        <p:sp>
          <p:nvSpPr>
            <p:cNvPr id="21" name="Google Shape;21;p3"/>
            <p:cNvSpPr/>
            <p:nvPr/>
          </p:nvSpPr>
          <p:spPr>
            <a:xfrm>
              <a:off x="6821000" y="2020200"/>
              <a:ext cx="1289400" cy="3123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10800000">
              <a:off x="0" y="-2475"/>
              <a:ext cx="565200" cy="539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0" y="507600"/>
              <a:ext cx="2295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6964375" y="1755769"/>
              <a:ext cx="818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6703325" y="2246947"/>
              <a:ext cx="896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5504875" y="2001350"/>
              <a:ext cx="1925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957775" y="1755775"/>
            <a:ext cx="44829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957775" y="3612150"/>
            <a:ext cx="3399900" cy="6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932375" y="928150"/>
            <a:ext cx="1465800" cy="9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6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2" name="Google Shape;32;p4"/>
            <p:cNvSpPr/>
            <p:nvPr/>
          </p:nvSpPr>
          <p:spPr>
            <a:xfrm>
              <a:off x="8925600" y="0"/>
              <a:ext cx="218400" cy="2020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0" y="2020200"/>
              <a:ext cx="218400" cy="3123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1608150"/>
              <a:ext cx="3582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758775" y="375121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13400" y="1045690"/>
            <a:ext cx="7717200" cy="35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Inter"/>
              <a:buAutoNum type="arabicPeriod"/>
              <a:defRPr sz="1100"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5"/>
          <p:cNvGrpSpPr/>
          <p:nvPr/>
        </p:nvGrpSpPr>
        <p:grpSpPr>
          <a:xfrm>
            <a:off x="-125" y="0"/>
            <a:ext cx="9144125" cy="5143500"/>
            <a:chOff x="-125" y="0"/>
            <a:chExt cx="9144125" cy="5143500"/>
          </a:xfrm>
        </p:grpSpPr>
        <p:sp>
          <p:nvSpPr>
            <p:cNvPr id="39" name="Google Shape;39;p5"/>
            <p:cNvSpPr/>
            <p:nvPr/>
          </p:nvSpPr>
          <p:spPr>
            <a:xfrm rot="10800000">
              <a:off x="-100" y="4804200"/>
              <a:ext cx="43035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5"/>
            <p:cNvSpPr/>
            <p:nvPr/>
          </p:nvSpPr>
          <p:spPr>
            <a:xfrm rot="10800000">
              <a:off x="7711500" y="0"/>
              <a:ext cx="14307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5"/>
            <p:cNvSpPr/>
            <p:nvPr/>
          </p:nvSpPr>
          <p:spPr>
            <a:xfrm rot="10800000">
              <a:off x="-125" y="4766475"/>
              <a:ext cx="10410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5"/>
            <p:cNvSpPr/>
            <p:nvPr/>
          </p:nvSpPr>
          <p:spPr>
            <a:xfrm rot="10800000">
              <a:off x="8394000" y="310875"/>
              <a:ext cx="7500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713400" y="37506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1208700" y="2725462"/>
            <a:ext cx="3096600" cy="85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4838700" y="2725462"/>
            <a:ext cx="3096600" cy="85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title" idx="3"/>
          </p:nvPr>
        </p:nvSpPr>
        <p:spPr>
          <a:xfrm>
            <a:off x="1208700" y="2360238"/>
            <a:ext cx="30966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4"/>
          </p:nvPr>
        </p:nvSpPr>
        <p:spPr>
          <a:xfrm>
            <a:off x="4838700" y="2360238"/>
            <a:ext cx="3096600" cy="4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 rot="10800000" flipH="1">
            <a:off x="-1051" y="0"/>
            <a:ext cx="1430700" cy="33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/>
          <p:nvPr/>
        </p:nvSpPr>
        <p:spPr>
          <a:xfrm flipH="1">
            <a:off x="7711500" y="4804200"/>
            <a:ext cx="1430700" cy="339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6"/>
          <p:cNvSpPr/>
          <p:nvPr/>
        </p:nvSpPr>
        <p:spPr>
          <a:xfrm rot="10800000">
            <a:off x="75" y="310875"/>
            <a:ext cx="4644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>
            <a:off x="8768845" y="4419483"/>
            <a:ext cx="373354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6"/>
          <p:cNvSpPr/>
          <p:nvPr/>
        </p:nvSpPr>
        <p:spPr>
          <a:xfrm>
            <a:off x="8649754" y="4910661"/>
            <a:ext cx="408801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481450" y="375125"/>
            <a:ext cx="8180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8012083" y="4665075"/>
            <a:ext cx="969300" cy="6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7"/>
          <p:cNvGrpSpPr/>
          <p:nvPr/>
        </p:nvGrpSpPr>
        <p:grpSpPr>
          <a:xfrm>
            <a:off x="214875" y="0"/>
            <a:ext cx="8929125" cy="5143500"/>
            <a:chOff x="214875" y="0"/>
            <a:chExt cx="8929125" cy="5143500"/>
          </a:xfrm>
        </p:grpSpPr>
        <p:sp>
          <p:nvSpPr>
            <p:cNvPr id="58" name="Google Shape;58;p7"/>
            <p:cNvSpPr/>
            <p:nvPr/>
          </p:nvSpPr>
          <p:spPr>
            <a:xfrm>
              <a:off x="713950" y="4297800"/>
              <a:ext cx="1289400" cy="845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>
              <a:off x="713950" y="0"/>
              <a:ext cx="1289400" cy="3123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 rot="10800000">
              <a:off x="8315700" y="4804200"/>
              <a:ext cx="828300" cy="33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 rot="10800000">
              <a:off x="214875" y="920672"/>
              <a:ext cx="8184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7"/>
            <p:cNvSpPr/>
            <p:nvPr/>
          </p:nvSpPr>
          <p:spPr>
            <a:xfrm rot="10800000">
              <a:off x="398225" y="429494"/>
              <a:ext cx="8961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7"/>
            <p:cNvSpPr/>
            <p:nvPr/>
          </p:nvSpPr>
          <p:spPr>
            <a:xfrm rot="10800000">
              <a:off x="8690850" y="4766475"/>
              <a:ext cx="4482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7"/>
            <p:cNvSpPr/>
            <p:nvPr/>
          </p:nvSpPr>
          <p:spPr>
            <a:xfrm rot="10800000">
              <a:off x="567550" y="675075"/>
              <a:ext cx="18717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2895900" y="936750"/>
            <a:ext cx="5534700" cy="9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2895900" y="1887150"/>
            <a:ext cx="5173800" cy="23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8"/>
          <p:cNvGrpSpPr/>
          <p:nvPr/>
        </p:nvGrpSpPr>
        <p:grpSpPr>
          <a:xfrm>
            <a:off x="0" y="0"/>
            <a:ext cx="9143995" cy="5143625"/>
            <a:chOff x="0" y="0"/>
            <a:chExt cx="9143995" cy="5143625"/>
          </a:xfrm>
        </p:grpSpPr>
        <p:grpSp>
          <p:nvGrpSpPr>
            <p:cNvPr id="69" name="Google Shape;69;p8"/>
            <p:cNvGrpSpPr/>
            <p:nvPr/>
          </p:nvGrpSpPr>
          <p:grpSpPr>
            <a:xfrm>
              <a:off x="0" y="0"/>
              <a:ext cx="9143995" cy="5143625"/>
              <a:chOff x="0" y="0"/>
              <a:chExt cx="9143995" cy="5143625"/>
            </a:xfrm>
          </p:grpSpPr>
          <p:sp>
            <p:nvSpPr>
              <p:cNvPr id="70" name="Google Shape;70;p8"/>
              <p:cNvSpPr/>
              <p:nvPr/>
            </p:nvSpPr>
            <p:spPr>
              <a:xfrm flipH="1">
                <a:off x="0" y="4188125"/>
                <a:ext cx="2727300" cy="955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8"/>
              <p:cNvSpPr/>
              <p:nvPr/>
            </p:nvSpPr>
            <p:spPr>
              <a:xfrm flipH="1">
                <a:off x="1751145" y="4419475"/>
                <a:ext cx="6129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8"/>
              <p:cNvSpPr/>
              <p:nvPr/>
            </p:nvSpPr>
            <p:spPr>
              <a:xfrm flipH="1">
                <a:off x="2151456" y="4665075"/>
                <a:ext cx="21570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8"/>
              <p:cNvSpPr/>
              <p:nvPr/>
            </p:nvSpPr>
            <p:spPr>
              <a:xfrm>
                <a:off x="6416695" y="0"/>
                <a:ext cx="2727300" cy="955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8"/>
              <p:cNvSpPr/>
              <p:nvPr/>
            </p:nvSpPr>
            <p:spPr>
              <a:xfrm>
                <a:off x="4726699" y="231350"/>
                <a:ext cx="26946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8"/>
              <p:cNvSpPr/>
              <p:nvPr/>
            </p:nvSpPr>
            <p:spPr>
              <a:xfrm>
                <a:off x="6279349" y="722525"/>
                <a:ext cx="11172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8"/>
              <p:cNvSpPr/>
              <p:nvPr/>
            </p:nvSpPr>
            <p:spPr>
              <a:xfrm>
                <a:off x="6858825" y="476950"/>
                <a:ext cx="969300" cy="642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" name="Google Shape;77;p8"/>
            <p:cNvSpPr/>
            <p:nvPr/>
          </p:nvSpPr>
          <p:spPr>
            <a:xfrm flipH="1">
              <a:off x="2074151" y="4910650"/>
              <a:ext cx="6129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410225" y="1290525"/>
            <a:ext cx="6323700" cy="26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3"/>
          <p:cNvGrpSpPr/>
          <p:nvPr/>
        </p:nvGrpSpPr>
        <p:grpSpPr>
          <a:xfrm>
            <a:off x="0" y="0"/>
            <a:ext cx="9144100" cy="5143350"/>
            <a:chOff x="0" y="0"/>
            <a:chExt cx="9144100" cy="5143350"/>
          </a:xfrm>
        </p:grpSpPr>
        <p:sp>
          <p:nvSpPr>
            <p:cNvPr id="119" name="Google Shape;119;p13"/>
            <p:cNvSpPr/>
            <p:nvPr/>
          </p:nvSpPr>
          <p:spPr>
            <a:xfrm>
              <a:off x="0" y="0"/>
              <a:ext cx="482400" cy="2020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8703400" y="4875750"/>
              <a:ext cx="440700" cy="267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 rot="10800000">
              <a:off x="233825" y="631123"/>
              <a:ext cx="898200" cy="60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 rot="10800000">
              <a:off x="76107" y="874967"/>
              <a:ext cx="3657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 rot="10800000">
              <a:off x="158218" y="383789"/>
              <a:ext cx="4002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 rot="10800000">
              <a:off x="8869898" y="4839525"/>
              <a:ext cx="274200" cy="64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758775" y="375121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2" hasCustomPrompt="1"/>
          </p:nvPr>
        </p:nvSpPr>
        <p:spPr>
          <a:xfrm>
            <a:off x="1458991" y="1216206"/>
            <a:ext cx="1033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3"/>
          </p:nvPr>
        </p:nvSpPr>
        <p:spPr>
          <a:xfrm>
            <a:off x="1470450" y="1683150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4"/>
          </p:nvPr>
        </p:nvSpPr>
        <p:spPr>
          <a:xfrm>
            <a:off x="1470450" y="2127087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5" hasCustomPrompt="1"/>
          </p:nvPr>
        </p:nvSpPr>
        <p:spPr>
          <a:xfrm>
            <a:off x="5180866" y="1216206"/>
            <a:ext cx="10557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0" name="Google Shape;130;p13"/>
          <p:cNvSpPr txBox="1">
            <a:spLocks noGrp="1"/>
          </p:cNvSpPr>
          <p:nvPr>
            <p:ph type="title" idx="6"/>
          </p:nvPr>
        </p:nvSpPr>
        <p:spPr>
          <a:xfrm>
            <a:off x="5192325" y="1683150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7"/>
          </p:nvPr>
        </p:nvSpPr>
        <p:spPr>
          <a:xfrm>
            <a:off x="5192325" y="2127087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8" hasCustomPrompt="1"/>
          </p:nvPr>
        </p:nvSpPr>
        <p:spPr>
          <a:xfrm>
            <a:off x="1458991" y="3045964"/>
            <a:ext cx="1033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9"/>
          </p:nvPr>
        </p:nvSpPr>
        <p:spPr>
          <a:xfrm>
            <a:off x="1470450" y="3512902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13"/>
          </p:nvPr>
        </p:nvSpPr>
        <p:spPr>
          <a:xfrm>
            <a:off x="1470450" y="3956846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14" hasCustomPrompt="1"/>
          </p:nvPr>
        </p:nvSpPr>
        <p:spPr>
          <a:xfrm>
            <a:off x="5180866" y="3045964"/>
            <a:ext cx="10557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15"/>
          </p:nvPr>
        </p:nvSpPr>
        <p:spPr>
          <a:xfrm>
            <a:off x="5192325" y="3512902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6"/>
          </p:nvPr>
        </p:nvSpPr>
        <p:spPr>
          <a:xfrm>
            <a:off x="5192325" y="3956846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375121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68" r:id="rId14"/>
    <p:sldLayoutId id="2147483679" r:id="rId15"/>
    <p:sldLayoutId id="2147483680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8"/>
          <p:cNvSpPr txBox="1">
            <a:spLocks noGrp="1"/>
          </p:cNvSpPr>
          <p:nvPr>
            <p:ph type="ctrTitle"/>
          </p:nvPr>
        </p:nvSpPr>
        <p:spPr>
          <a:xfrm>
            <a:off x="904375" y="746309"/>
            <a:ext cx="5564100" cy="24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Merriweather Black"/>
                <a:ea typeface="Merriweather Black"/>
                <a:cs typeface="Merriweather Black"/>
                <a:sym typeface="Merriweather Black"/>
              </a:rPr>
              <a:t>PENGUJIAN HIPOTESIS</a:t>
            </a:r>
            <a:endParaRPr dirty="0">
              <a:solidFill>
                <a:schemeClr val="accent2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488" name="Google Shape;488;p38"/>
          <p:cNvSpPr txBox="1">
            <a:spLocks noGrp="1"/>
          </p:cNvSpPr>
          <p:nvPr>
            <p:ph type="subTitle" idx="1"/>
          </p:nvPr>
        </p:nvSpPr>
        <p:spPr>
          <a:xfrm>
            <a:off x="904375" y="3245609"/>
            <a:ext cx="5564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Kelompok 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2"/>
          <p:cNvSpPr txBox="1">
            <a:spLocks noGrp="1"/>
          </p:cNvSpPr>
          <p:nvPr>
            <p:ph type="title"/>
          </p:nvPr>
        </p:nvSpPr>
        <p:spPr>
          <a:xfrm>
            <a:off x="3845342" y="4197467"/>
            <a:ext cx="416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 dirty="0"/>
              <a:t>—Tabel pengujian hipotesis rata-rata populasi</a:t>
            </a:r>
            <a:endParaRPr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54F98-8234-4C8F-BEF1-2F4E0525B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918" y="659683"/>
            <a:ext cx="6205345" cy="36645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9"/>
          <p:cNvSpPr txBox="1">
            <a:spLocks noGrp="1"/>
          </p:cNvSpPr>
          <p:nvPr>
            <p:ph type="title"/>
          </p:nvPr>
        </p:nvSpPr>
        <p:spPr>
          <a:xfrm>
            <a:off x="758775" y="375121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Contoh Soal</a:t>
            </a:r>
            <a:endParaRPr dirty="0"/>
          </a:p>
        </p:txBody>
      </p:sp>
      <p:sp>
        <p:nvSpPr>
          <p:cNvPr id="494" name="Google Shape;494;p39"/>
          <p:cNvSpPr txBox="1">
            <a:spLocks noGrp="1"/>
          </p:cNvSpPr>
          <p:nvPr>
            <p:ph type="body" idx="1"/>
          </p:nvPr>
        </p:nvSpPr>
        <p:spPr>
          <a:xfrm>
            <a:off x="713400" y="1045690"/>
            <a:ext cx="7717200" cy="35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Pengusaha</a:t>
            </a:r>
            <a:r>
              <a:rPr lang="en-ID" dirty="0"/>
              <a:t> </a:t>
            </a:r>
            <a:r>
              <a:rPr lang="en-ID" dirty="0" err="1"/>
              <a:t>lampu</a:t>
            </a:r>
            <a:r>
              <a:rPr lang="en-ID" dirty="0"/>
              <a:t> </a:t>
            </a:r>
            <a:r>
              <a:rPr lang="en-ID" dirty="0" err="1"/>
              <a:t>pijar</a:t>
            </a:r>
            <a:r>
              <a:rPr lang="en-ID" dirty="0"/>
              <a:t> A </a:t>
            </a:r>
            <a:r>
              <a:rPr lang="en-ID" dirty="0" err="1"/>
              <a:t>mengatakan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lampunya</a:t>
            </a:r>
            <a:r>
              <a:rPr lang="en-ID" dirty="0"/>
              <a:t> 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tahan</a:t>
            </a:r>
            <a:r>
              <a:rPr lang="en-ID" dirty="0"/>
              <a:t> </a:t>
            </a:r>
            <a:r>
              <a:rPr lang="en-ID" dirty="0" err="1"/>
              <a:t>pakai</a:t>
            </a:r>
            <a:r>
              <a:rPr lang="en-ID" dirty="0"/>
              <a:t> </a:t>
            </a:r>
            <a:r>
              <a:rPr lang="en-ID" dirty="0" err="1"/>
              <a:t>sekitar</a:t>
            </a:r>
            <a:r>
              <a:rPr lang="en-ID" dirty="0"/>
              <a:t> 800 jam. Akhir-</a:t>
            </a:r>
            <a:r>
              <a:rPr lang="en-ID" dirty="0" err="1"/>
              <a:t>akhir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 </a:t>
            </a:r>
            <a:r>
              <a:rPr lang="en-ID" dirty="0" err="1"/>
              <a:t>timbul</a:t>
            </a:r>
            <a:r>
              <a:rPr lang="en-ID" dirty="0"/>
              <a:t> </a:t>
            </a:r>
            <a:r>
              <a:rPr lang="en-ID" dirty="0" err="1"/>
              <a:t>dugaan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masa </a:t>
            </a:r>
            <a:r>
              <a:rPr lang="en-ID" dirty="0" err="1"/>
              <a:t>pakai</a:t>
            </a:r>
            <a:r>
              <a:rPr lang="en-ID" dirty="0"/>
              <a:t> </a:t>
            </a:r>
            <a:r>
              <a:rPr lang="en-ID" dirty="0" err="1"/>
              <a:t>lampu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 </a:t>
            </a:r>
            <a:r>
              <a:rPr lang="en-ID" dirty="0" err="1"/>
              <a:t>berubah</a:t>
            </a:r>
            <a:r>
              <a:rPr lang="en-ID" dirty="0"/>
              <a:t>.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</a:t>
            </a:r>
            <a:r>
              <a:rPr lang="en-ID" dirty="0" err="1"/>
              <a:t>dilakukan</a:t>
            </a:r>
            <a:r>
              <a:rPr lang="en-ID" dirty="0"/>
              <a:t> 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menguji</a:t>
            </a:r>
            <a:r>
              <a:rPr lang="en-ID" dirty="0"/>
              <a:t> 50 </a:t>
            </a:r>
            <a:r>
              <a:rPr lang="en-ID" dirty="0" err="1"/>
              <a:t>lampu</a:t>
            </a:r>
            <a:r>
              <a:rPr lang="en-ID" dirty="0"/>
              <a:t>. </a:t>
            </a:r>
            <a:r>
              <a:rPr lang="en-ID" dirty="0" err="1"/>
              <a:t>Ternyata</a:t>
            </a:r>
            <a:r>
              <a:rPr lang="en-ID" dirty="0"/>
              <a:t>  rata-</a:t>
            </a:r>
            <a:r>
              <a:rPr lang="en-ID" dirty="0" err="1"/>
              <a:t>ratanya</a:t>
            </a:r>
            <a:r>
              <a:rPr lang="en-ID" dirty="0"/>
              <a:t> 792 jam. Dari </a:t>
            </a:r>
            <a:r>
              <a:rPr lang="en-ID" dirty="0" err="1"/>
              <a:t>pengalaman</a:t>
            </a:r>
            <a:r>
              <a:rPr lang="en-ID" dirty="0"/>
              <a:t>, </a:t>
            </a:r>
            <a:r>
              <a:rPr lang="en-ID" dirty="0" err="1"/>
              <a:t>diketahui</a:t>
            </a:r>
            <a:r>
              <a:rPr lang="en-ID" dirty="0"/>
              <a:t> 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simpangan</a:t>
            </a:r>
            <a:r>
              <a:rPr lang="en-ID" dirty="0"/>
              <a:t> </a:t>
            </a:r>
            <a:r>
              <a:rPr lang="en-ID" dirty="0" err="1"/>
              <a:t>baku</a:t>
            </a:r>
            <a:r>
              <a:rPr lang="en-ID" dirty="0"/>
              <a:t> masa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lampu</a:t>
            </a:r>
            <a:r>
              <a:rPr lang="en-ID" dirty="0"/>
              <a:t> 60 jam.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Selidiki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taraf</a:t>
            </a:r>
            <a:r>
              <a:rPr lang="en-ID" dirty="0"/>
              <a:t> </a:t>
            </a:r>
            <a:r>
              <a:rPr lang="en-ID" dirty="0" err="1"/>
              <a:t>signifikansi</a:t>
            </a:r>
            <a:r>
              <a:rPr lang="en-ID" dirty="0"/>
              <a:t> 0,05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kualitas</a:t>
            </a:r>
            <a:r>
              <a:rPr lang="en-ID" dirty="0"/>
              <a:t>  </a:t>
            </a:r>
            <a:r>
              <a:rPr lang="en-ID" dirty="0" err="1"/>
              <a:t>lampu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berubah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belum</a:t>
            </a:r>
            <a:r>
              <a:rPr lang="en-ID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Jawab: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2E165FC-C04A-4387-89BA-8E4E12241AB0}"/>
              </a:ext>
            </a:extLst>
          </p:cNvPr>
          <p:cNvSpPr txBox="1"/>
          <p:nvPr/>
        </p:nvSpPr>
        <p:spPr>
          <a:xfrm>
            <a:off x="758775" y="2309393"/>
            <a:ext cx="4542690" cy="2017732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1100" b="1" spc="-20" dirty="0">
                <a:latin typeface="Inter" panose="020B0604020202020204" charset="0"/>
                <a:ea typeface="Inter" panose="020B0604020202020204" charset="0"/>
                <a:cs typeface="Calibri"/>
              </a:rPr>
              <a:t>Diketahui:</a:t>
            </a:r>
            <a:endParaRPr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100" dirty="0">
                <a:latin typeface="Inter" panose="020B0604020202020204" charset="0"/>
                <a:ea typeface="Inter" panose="020B0604020202020204" charset="0"/>
                <a:cs typeface="Calibri"/>
              </a:rPr>
              <a:t>Μ</a:t>
            </a:r>
            <a:r>
              <a:rPr sz="1100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0</a:t>
            </a:r>
            <a:r>
              <a:rPr sz="1100" spc="284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sz="1100" spc="-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800</a:t>
            </a:r>
            <a:r>
              <a:rPr sz="1100" spc="-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jam</a:t>
            </a:r>
            <a:r>
              <a:rPr lang="en-US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,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6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x = 792 </a:t>
            </a:r>
            <a:r>
              <a:rPr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jam</a:t>
            </a:r>
            <a:r>
              <a:rPr lang="en-US"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,</a:t>
            </a:r>
            <a:r>
              <a:rPr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n</a:t>
            </a:r>
            <a:r>
              <a:rPr lang="pt-BR" sz="1100" spc="-3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lang="pt-BR" sz="1100" spc="-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50,</a:t>
            </a:r>
            <a:r>
              <a:rPr lang="pt-BR" sz="110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σ</a:t>
            </a:r>
            <a:r>
              <a:rPr lang="pt-BR" sz="1100" spc="-3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lang="pt-BR"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60</a:t>
            </a:r>
            <a:r>
              <a:rPr lang="pt-BR"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t-BR"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jam</a:t>
            </a:r>
            <a:endParaRPr lang="pt-BR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647700">
              <a:lnSpc>
                <a:spcPct val="120000"/>
              </a:lnSpc>
            </a:pPr>
            <a:endParaRPr lang="en-US" sz="1100" b="1" spc="-5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647700">
              <a:lnSpc>
                <a:spcPct val="120000"/>
              </a:lnSpc>
            </a:pPr>
            <a:r>
              <a:rPr sz="1100" b="1" spc="-10" dirty="0" err="1">
                <a:latin typeface="Inter" panose="020B0604020202020204" charset="0"/>
                <a:ea typeface="Inter" panose="020B0604020202020204" charset="0"/>
                <a:cs typeface="Calibri"/>
              </a:rPr>
              <a:t>Hipotesis</a:t>
            </a:r>
            <a:r>
              <a:rPr sz="1100" b="1" spc="-10" dirty="0">
                <a:latin typeface="Inter" panose="020B0604020202020204" charset="0"/>
                <a:ea typeface="Inter" panose="020B0604020202020204" charset="0"/>
                <a:cs typeface="Calibri"/>
              </a:rPr>
              <a:t>:</a:t>
            </a:r>
            <a:endParaRPr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30480">
              <a:lnSpc>
                <a:spcPct val="120000"/>
              </a:lnSpc>
            </a:pPr>
            <a:r>
              <a:rPr sz="1100" dirty="0">
                <a:latin typeface="Inter" panose="020B0604020202020204" charset="0"/>
                <a:ea typeface="Inter" panose="020B0604020202020204" charset="0"/>
                <a:cs typeface="Calibri"/>
              </a:rPr>
              <a:t>H</a:t>
            </a:r>
            <a:r>
              <a:rPr sz="1100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0</a:t>
            </a:r>
            <a:r>
              <a:rPr sz="1100" spc="7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: μ = 800 jam</a:t>
            </a:r>
            <a:r>
              <a:rPr lang="en-US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,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dirty="0">
                <a:latin typeface="Inter" panose="020B0604020202020204" charset="0"/>
                <a:ea typeface="Inter" panose="020B0604020202020204" charset="0"/>
                <a:cs typeface="Calibri"/>
              </a:rPr>
              <a:t> H</a:t>
            </a:r>
            <a:r>
              <a:rPr sz="1100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1</a:t>
            </a:r>
            <a:r>
              <a:rPr sz="1100" spc="7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: μ ≠ 800 </a:t>
            </a:r>
            <a:r>
              <a:rPr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jam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endParaRPr lang="en-US" sz="1100" spc="-5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30480">
              <a:lnSpc>
                <a:spcPct val="120000"/>
              </a:lnSpc>
            </a:pPr>
            <a:endParaRPr lang="en-US" sz="1100" spc="-5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30480">
              <a:lnSpc>
                <a:spcPct val="120000"/>
              </a:lnSpc>
            </a:pPr>
            <a:r>
              <a:rPr sz="1100" b="1" spc="-65" dirty="0" err="1">
                <a:latin typeface="Inter" panose="020B0604020202020204" charset="0"/>
                <a:ea typeface="Inter" panose="020B0604020202020204" charset="0"/>
                <a:cs typeface="Calibri"/>
              </a:rPr>
              <a:t>Taraf</a:t>
            </a:r>
            <a:r>
              <a:rPr sz="1100" b="1" spc="-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b="1" spc="-10" dirty="0">
                <a:latin typeface="Inter" panose="020B0604020202020204" charset="0"/>
                <a:ea typeface="Inter" panose="020B0604020202020204" charset="0"/>
                <a:cs typeface="Calibri"/>
              </a:rPr>
              <a:t>signifikansi: </a:t>
            </a:r>
            <a:r>
              <a:rPr sz="1100" b="1" spc="-6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α</a:t>
            </a:r>
            <a:r>
              <a:rPr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sz="1100" spc="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0,05</a:t>
            </a:r>
            <a:br>
              <a:rPr lang="en-US" sz="1100" dirty="0">
                <a:latin typeface="Inter" panose="020B0604020202020204" charset="0"/>
                <a:ea typeface="Inter" panose="020B0604020202020204" charset="0"/>
                <a:cs typeface="Calibri"/>
              </a:rPr>
            </a:br>
            <a:endParaRPr lang="en-US" sz="1100" b="1" spc="-15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1100" b="1" spc="-15" dirty="0" err="1">
                <a:latin typeface="Inter" panose="020B0604020202020204" charset="0"/>
                <a:ea typeface="Inter" panose="020B0604020202020204" charset="0"/>
                <a:cs typeface="Calibri"/>
              </a:rPr>
              <a:t>Statistik</a:t>
            </a:r>
            <a:r>
              <a:rPr sz="1100" b="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sz="1100" b="1" spc="-5" dirty="0">
                <a:latin typeface="Inter" panose="020B0604020202020204" charset="0"/>
                <a:ea typeface="Inter" panose="020B0604020202020204" charset="0"/>
                <a:cs typeface="Calibri"/>
              </a:rPr>
              <a:t>uji:</a:t>
            </a:r>
            <a:endParaRPr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F3AF01D3-1449-4FA0-B4CA-8A46C80A085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8019" y="3979157"/>
            <a:ext cx="952714" cy="7299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4C992E-207C-4E40-AF7D-9F54602C307E}"/>
              </a:ext>
            </a:extLst>
          </p:cNvPr>
          <p:cNvSpPr txBox="1"/>
          <p:nvPr/>
        </p:nvSpPr>
        <p:spPr>
          <a:xfrm>
            <a:off x="3954709" y="2401724"/>
            <a:ext cx="4737228" cy="2741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lang="pl-PL" sz="1100" b="1" spc="-15" dirty="0">
                <a:latin typeface="Inter" panose="020B0604020202020204" charset="0"/>
                <a:ea typeface="Inter" panose="020B0604020202020204" charset="0"/>
                <a:cs typeface="Calibri"/>
              </a:rPr>
              <a:t>Kriteria</a:t>
            </a:r>
            <a:r>
              <a:rPr lang="pl-PL" sz="1100" b="1" spc="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b="1" spc="-15" dirty="0">
                <a:latin typeface="Inter" panose="020B0604020202020204" charset="0"/>
                <a:ea typeface="Inter" panose="020B0604020202020204" charset="0"/>
                <a:cs typeface="Calibri"/>
              </a:rPr>
              <a:t>keputusan:</a:t>
            </a:r>
            <a:endParaRPr lang="pl-PL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2448560">
              <a:lnSpc>
                <a:spcPct val="120000"/>
              </a:lnSpc>
            </a:pPr>
            <a:r>
              <a:rPr lang="pl-PL" sz="1100" dirty="0">
                <a:latin typeface="Inter" panose="020B0604020202020204" charset="0"/>
                <a:ea typeface="Inter" panose="020B0604020202020204" charset="0"/>
                <a:cs typeface="Calibri"/>
              </a:rPr>
              <a:t>H</a:t>
            </a:r>
            <a:r>
              <a:rPr lang="pl-PL" sz="1100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0</a:t>
            </a:r>
            <a:r>
              <a:rPr lang="pl-PL" sz="1100" spc="322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15" dirty="0">
                <a:latin typeface="Inter" panose="020B0604020202020204" charset="0"/>
                <a:ea typeface="Inter" panose="020B0604020202020204" charset="0"/>
                <a:cs typeface="Calibri"/>
              </a:rPr>
              <a:t>ditolak</a:t>
            </a:r>
            <a:r>
              <a:rPr lang="pl-PL" sz="1100" spc="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jika</a:t>
            </a:r>
            <a:r>
              <a:rPr lang="pl-PL" sz="1100" spc="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z &lt;</a:t>
            </a:r>
            <a:r>
              <a:rPr lang="pl-PL" sz="1100" spc="1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-</a:t>
            </a:r>
            <a:r>
              <a:rPr lang="pl-PL" sz="1100" spc="1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5" dirty="0">
                <a:latin typeface="Inter" panose="020B0604020202020204" charset="0"/>
                <a:ea typeface="Inter" panose="020B0604020202020204" charset="0"/>
                <a:cs typeface="Calibri"/>
              </a:rPr>
              <a:t>z</a:t>
            </a:r>
            <a:r>
              <a:rPr lang="pl-PL" sz="1100" spc="7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0,025</a:t>
            </a:r>
            <a:r>
              <a:rPr lang="pl-PL" sz="1100" spc="322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atau</a:t>
            </a:r>
            <a:r>
              <a:rPr lang="en-US"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z &gt; </a:t>
            </a:r>
            <a:r>
              <a:rPr lang="pl-PL" sz="1100" spc="5" dirty="0">
                <a:latin typeface="Inter" panose="020B0604020202020204" charset="0"/>
                <a:ea typeface="Inter" panose="020B0604020202020204" charset="0"/>
                <a:cs typeface="Calibri"/>
              </a:rPr>
              <a:t>z</a:t>
            </a:r>
            <a:r>
              <a:rPr lang="pl-PL" sz="1100" spc="7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0,025 </a:t>
            </a:r>
            <a:r>
              <a:rPr lang="pl-PL" sz="1100" spc="-600" baseline="-21021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endParaRPr lang="en-US" sz="1100" spc="-600" baseline="-21021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2448560">
              <a:lnSpc>
                <a:spcPct val="120000"/>
              </a:lnSpc>
            </a:pPr>
            <a:r>
              <a:rPr lang="pl-PL" sz="1100" spc="-40" dirty="0">
                <a:latin typeface="Inter" panose="020B0604020202020204" charset="0"/>
                <a:ea typeface="Inter" panose="020B0604020202020204" charset="0"/>
                <a:cs typeface="Calibri"/>
              </a:rPr>
              <a:t>Yaitu</a:t>
            </a:r>
            <a:r>
              <a:rPr lang="pl-PL" sz="1100" spc="2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z</a:t>
            </a:r>
            <a:r>
              <a:rPr lang="pl-PL" sz="1100" spc="3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&lt;</a:t>
            </a:r>
            <a:r>
              <a:rPr lang="pl-PL" sz="1100" spc="5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-1,96</a:t>
            </a:r>
            <a:r>
              <a:rPr lang="pl-PL" sz="1100" spc="7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20" dirty="0">
                <a:latin typeface="Inter" panose="020B0604020202020204" charset="0"/>
                <a:ea typeface="Inter" panose="020B0604020202020204" charset="0"/>
                <a:cs typeface="Calibri"/>
              </a:rPr>
              <a:t>atau</a:t>
            </a:r>
            <a:r>
              <a:rPr lang="pl-PL" sz="1100" spc="3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z</a:t>
            </a:r>
            <a:r>
              <a:rPr lang="pl-PL" sz="1100" spc="4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&gt;</a:t>
            </a:r>
            <a:r>
              <a:rPr lang="pl-PL" sz="1100" spc="5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1,96 </a:t>
            </a:r>
            <a:r>
              <a:rPr lang="pl-PL" sz="110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endParaRPr lang="en-US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2448560">
              <a:lnSpc>
                <a:spcPct val="120000"/>
              </a:lnSpc>
            </a:pPr>
            <a:endParaRPr lang="en-US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 marR="2448560">
              <a:lnSpc>
                <a:spcPct val="120000"/>
              </a:lnSpc>
            </a:pPr>
            <a:r>
              <a:rPr lang="pl-PL" sz="1100" b="1" spc="-10" dirty="0">
                <a:latin typeface="Inter" panose="020B0604020202020204" charset="0"/>
                <a:ea typeface="Inter" panose="020B0604020202020204" charset="0"/>
                <a:cs typeface="Calibri"/>
              </a:rPr>
              <a:t>Hitungan:</a:t>
            </a:r>
            <a:endParaRPr lang="pl-PL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z</a:t>
            </a:r>
            <a:r>
              <a:rPr lang="pl-PL"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lang="pl-PL" sz="110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10" dirty="0">
                <a:latin typeface="Inter" panose="020B0604020202020204" charset="0"/>
                <a:ea typeface="Inter" panose="020B0604020202020204" charset="0"/>
                <a:cs typeface="Calibri"/>
              </a:rPr>
              <a:t>(792</a:t>
            </a:r>
            <a:r>
              <a:rPr lang="pl-PL" sz="1100" spc="3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–</a:t>
            </a:r>
            <a:r>
              <a:rPr lang="pl-PL" sz="1100" spc="1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800)/(60/√50</a:t>
            </a:r>
            <a:r>
              <a:rPr lang="pl-PL" sz="1100" spc="5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=</a:t>
            </a:r>
            <a:r>
              <a:rPr lang="pl-PL" sz="1100" spc="5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spc="-5" dirty="0">
                <a:latin typeface="Inter" panose="020B0604020202020204" charset="0"/>
                <a:ea typeface="Inter" panose="020B0604020202020204" charset="0"/>
                <a:cs typeface="Calibri"/>
              </a:rPr>
              <a:t>-0,94</a:t>
            </a:r>
            <a:endParaRPr lang="en-US" sz="1100" spc="-5" dirty="0">
              <a:latin typeface="Inter" panose="020B0604020202020204" charset="0"/>
              <a:ea typeface="Inter" panose="020B0604020202020204" charset="0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lang="pl-PL" sz="1100" b="1" dirty="0">
                <a:latin typeface="Inter" panose="020B0604020202020204" charset="0"/>
                <a:ea typeface="Inter" panose="020B0604020202020204" charset="0"/>
                <a:cs typeface="Calibri"/>
              </a:rPr>
              <a:t>Kesimpulan:</a:t>
            </a: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lang="pl-PL" sz="1100" dirty="0">
                <a:latin typeface="Inter" panose="020B0604020202020204" charset="0"/>
                <a:ea typeface="Inter" panose="020B0604020202020204" charset="0"/>
                <a:cs typeface="Calibri"/>
              </a:rPr>
              <a:t>Karena z = -0,94 yang berarti -1,96&lt; z &lt;1,96 maka H0  diterima.</a:t>
            </a:r>
            <a:r>
              <a:rPr lang="en-US" sz="1100" dirty="0">
                <a:latin typeface="Inter" panose="020B0604020202020204" charset="0"/>
                <a:ea typeface="Inter" panose="020B0604020202020204" charset="0"/>
                <a:cs typeface="Calibri"/>
              </a:rPr>
              <a:t> </a:t>
            </a:r>
            <a:r>
              <a:rPr lang="pl-PL" sz="1100" dirty="0">
                <a:latin typeface="Inter" panose="020B0604020202020204" charset="0"/>
                <a:ea typeface="Inter" panose="020B0604020202020204" charset="0"/>
                <a:cs typeface="Calibri"/>
              </a:rPr>
              <a:t>Jadi pada taraf signifikansi 0,05 cukup alasan untuk  menganggap bahwa kualitas lampu belum berubah.</a:t>
            </a: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endParaRPr lang="pl-PL" sz="1100" dirty="0">
              <a:latin typeface="Inter" panose="020B0604020202020204" charset="0"/>
              <a:ea typeface="Inter" panose="020B0604020202020204" charset="0"/>
              <a:cs typeface="Calibr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3"/>
          <p:cNvSpPr txBox="1">
            <a:spLocks noGrp="1"/>
          </p:cNvSpPr>
          <p:nvPr>
            <p:ph type="title"/>
          </p:nvPr>
        </p:nvSpPr>
        <p:spPr>
          <a:xfrm>
            <a:off x="932375" y="1598700"/>
            <a:ext cx="44829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400" dirty="0"/>
              <a:t>Pengujian Hipotesis</a:t>
            </a:r>
            <a:endParaRPr sz="4400" dirty="0"/>
          </a:p>
        </p:txBody>
      </p:sp>
      <p:sp>
        <p:nvSpPr>
          <p:cNvPr id="529" name="Google Shape;529;p43"/>
          <p:cNvSpPr txBox="1">
            <a:spLocks noGrp="1"/>
          </p:cNvSpPr>
          <p:nvPr>
            <p:ph type="subTitle" idx="1"/>
          </p:nvPr>
        </p:nvSpPr>
        <p:spPr>
          <a:xfrm>
            <a:off x="1029694" y="3282651"/>
            <a:ext cx="3399900" cy="6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/>
              <a:t>Menguji</a:t>
            </a:r>
            <a:r>
              <a:rPr lang="en-US" sz="1600" dirty="0"/>
              <a:t> </a:t>
            </a:r>
            <a:r>
              <a:rPr lang="en-US" sz="1600" dirty="0" err="1"/>
              <a:t>Kesamaan</a:t>
            </a:r>
            <a:r>
              <a:rPr lang="en-US" sz="1600" dirty="0"/>
              <a:t> </a:t>
            </a:r>
            <a:r>
              <a:rPr lang="en-US" sz="1600" dirty="0" err="1"/>
              <a:t>dua</a:t>
            </a:r>
            <a:r>
              <a:rPr lang="en-US" sz="1600" dirty="0"/>
              <a:t> rata-rata</a:t>
            </a:r>
            <a:endParaRPr sz="1600" dirty="0"/>
          </a:p>
        </p:txBody>
      </p:sp>
      <p:sp>
        <p:nvSpPr>
          <p:cNvPr id="530" name="Google Shape;530;p43"/>
          <p:cNvSpPr txBox="1">
            <a:spLocks noGrp="1"/>
          </p:cNvSpPr>
          <p:nvPr>
            <p:ph type="title" idx="2"/>
          </p:nvPr>
        </p:nvSpPr>
        <p:spPr>
          <a:xfrm>
            <a:off x="932375" y="928150"/>
            <a:ext cx="1465800" cy="9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553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64791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Uji Kesamaan D</a:t>
            </a:r>
            <a:r>
              <a:rPr lang="en-ID" dirty="0"/>
              <a:t>u</a:t>
            </a:r>
            <a:r>
              <a:rPr lang="de" dirty="0"/>
              <a:t>a Rata-rata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5C7A94E-9D20-4002-ADD3-8071D445AFAC}"/>
                  </a:ext>
                </a:extLst>
              </p:cNvPr>
              <p:cNvSpPr txBox="1"/>
              <p:nvPr/>
            </p:nvSpPr>
            <p:spPr>
              <a:xfrm>
                <a:off x="1055870" y="947765"/>
                <a:ext cx="7202184" cy="6115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4572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Dua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pasangan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nol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diuji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≠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5C7A94E-9D20-4002-ADD3-8071D445A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870" y="947765"/>
                <a:ext cx="7202184" cy="611578"/>
              </a:xfrm>
              <a:prstGeom prst="rect">
                <a:avLst/>
              </a:prstGeom>
              <a:blipFill>
                <a:blip r:embed="rId3"/>
                <a:stretch>
                  <a:fillRect t="-112871" b="-19703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76732ED-B545-485B-BD96-4559F389E1A0}"/>
                  </a:ext>
                </a:extLst>
              </p:cNvPr>
              <p:cNvSpPr txBox="1"/>
              <p:nvPr/>
            </p:nvSpPr>
            <p:spPr>
              <a:xfrm>
                <a:off x="187116" y="1595876"/>
                <a:ext cx="8769768" cy="2929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ini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kita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bedakan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hal-hal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</a:p>
              <a:p>
                <a:pPr marL="457200" algn="just">
                  <a:lnSpc>
                    <a:spcPct val="150000"/>
                  </a:lnSpc>
                </a:pP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+mj-lt"/>
                  <a:buAutoNum type="alphaL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diketahui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z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  <m:rad>
                          <m:radPr>
                            <m:degHide m:val="on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n</m:t>
                                    </m:r>
                                  </m:e>
                                  <m:sub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n</m:t>
                                    </m:r>
                                  </m:e>
                                  <m:sub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den>
                    </m:f>
                  </m:oMath>
                </a14:m>
                <a:endParaRPr lang="en-US" sz="1100" dirty="0">
                  <a:effectLst/>
                  <a:latin typeface="Inter" panose="020B060402020202020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taraf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nyata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z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α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d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z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z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α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d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dimana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z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α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d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daftar normal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baku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1/2</m:t>
                    </m:r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d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lainnya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tetapi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tidak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diketahui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Jarang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sekali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diketahui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besarnya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Jika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sedangkan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σ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diketahui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76732ED-B545-485B-BD96-4559F389E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16" y="1595876"/>
                <a:ext cx="8769768" cy="2929135"/>
              </a:xfrm>
              <a:prstGeom prst="rect">
                <a:avLst/>
              </a:prstGeom>
              <a:blipFill>
                <a:blip r:embed="rId4"/>
                <a:stretch>
                  <a:fillRect b="-62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68730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7183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7ACB69E-82BE-4C5F-A5AE-9ABCA7F04EA6}"/>
                  </a:ext>
                </a:extLst>
              </p:cNvPr>
              <p:cNvSpPr txBox="1"/>
              <p:nvPr/>
            </p:nvSpPr>
            <p:spPr>
              <a:xfrm>
                <a:off x="540855" y="-19102"/>
                <a:ext cx="7743591" cy="4823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ID" sz="1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S</m:t>
                          </m:r>
                          <m:rad>
                            <m:radPr>
                              <m:degHide m:val="on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n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n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dengan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Menurut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teori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sampling,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diatas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student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dk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dimana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daftar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dk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lainnya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dan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kedua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duanya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tidak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diketahui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kedua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baku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sama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tetapi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kedua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populasi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normal,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hingga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sekarang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belum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Pendekatan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cukup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memuaskan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menggunakan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t’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sebagai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berikut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ID" sz="11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s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n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s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ID" sz="11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n</m:t>
                                      </m:r>
                                    </m:e>
                                    <m:sub>
                                      <m:r>
                                        <a:rPr lang="en-ID" sz="110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7ACB69E-82BE-4C5F-A5AE-9ABCA7F04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55" y="-19102"/>
                <a:ext cx="7743591" cy="4823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737325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2D50F75-D0F4-4B43-9326-6912207B761E}"/>
                  </a:ext>
                </a:extLst>
              </p:cNvPr>
              <p:cNvSpPr txBox="1"/>
              <p:nvPr/>
            </p:nvSpPr>
            <p:spPr>
              <a:xfrm>
                <a:off x="659734" y="410331"/>
                <a:ext cx="7682645" cy="4372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239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hipoteses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1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&gt;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;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∝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∝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Observasi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berpasangan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Kita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ambil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μ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μ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nol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μ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B</m:t>
                                  </m:r>
                                </m:sub>
                              </m:s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 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: </m:t>
                              </m:r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μ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B</m:t>
                                  </m:r>
                                </m:sub>
                              </m:sSub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≠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 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= x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-y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= x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-y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… , 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=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x</a:t>
                </a:r>
                <a:r>
                  <a:rPr lang="en-ID" sz="1100" baseline="-250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-y</a:t>
                </a:r>
                <a:r>
                  <a:rPr lang="en-ID" sz="1100" baseline="-250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data 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2,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… , B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menghasilkan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rata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rata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B̅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bakunya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S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statistic :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b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</a:b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2D50F75-D0F4-4B43-9326-6912207B7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34" y="410331"/>
                <a:ext cx="7682645" cy="4372544"/>
              </a:xfrm>
              <a:prstGeom prst="rect">
                <a:avLst/>
              </a:prstGeom>
              <a:blipFill>
                <a:blip r:embed="rId3"/>
                <a:stretch>
                  <a:fillRect r="-31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05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DC29165-1FE8-4BD1-B536-6752F05C3DB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419100" indent="0" algn="just">
                  <a:lnSpc>
                    <a:spcPct val="150000"/>
                  </a:lnSpc>
                  <a:buNone/>
                </a:pPr>
                <a:endParaRPr lang="en-ID" sz="14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19100" indent="0" algn="just">
                  <a:lnSpc>
                    <a:spcPct val="150000"/>
                  </a:lnSpc>
                  <a:buNone/>
                </a:pPr>
                <a:endParaRPr lang="en-ID" sz="1400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1910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4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ID" sz="14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ID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ID" sz="14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en-ID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ID" sz="14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D" sz="14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B</m:t>
                              </m:r>
                            </m:sub>
                          </m:sSub>
                          <m:r>
                            <a:rPr lang="en-ID" sz="14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/√</m:t>
                          </m:r>
                          <m:r>
                            <m:rPr>
                              <m:sty m:val="p"/>
                            </m:rPr>
                            <a:rPr lang="en-ID" sz="14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n</m:t>
                          </m:r>
                        </m:den>
                      </m:f>
                    </m:oMath>
                  </m:oMathPara>
                </a14:m>
                <a:endParaRPr lang="en-ID" sz="140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419100" indent="0" algn="just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dan H</a:t>
                </a:r>
                <a:r>
                  <a:rPr lang="en-ID" sz="14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diterima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1/2∝</m:t>
                        </m:r>
                      </m:sub>
                    </m:sSub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1/2∝</m:t>
                        </m:r>
                      </m:sub>
                    </m:sSub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dimana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1/2∝</m:t>
                        </m:r>
                      </m:sub>
                    </m:sSub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daftar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dk</m:t>
                    </m:r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=(</m:t>
                    </m:r>
                    <m:r>
                      <m:rPr>
                        <m:sty m:val="p"/>
                      </m:rP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ID" sz="1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1) </m:t>
                    </m:r>
                  </m:oMath>
                </a14:m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dan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ID" sz="1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1/2∝</m:t>
                    </m:r>
                  </m:oMath>
                </a14:m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hal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lainnya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4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4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152400" indent="0">
                  <a:buNone/>
                </a:pPr>
                <a:endParaRPr lang="en-ID" sz="1600" dirty="0">
                  <a:latin typeface="Inter" panose="020B0604020202020204" charset="0"/>
                  <a:ea typeface="Inter" panose="020B0604020202020204" charset="0"/>
                </a:endParaRP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DC29165-1FE8-4BD1-B536-6752F05C3D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r="-23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21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54443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092CA2-D85C-4947-95A9-FB696DB0EA58}"/>
              </a:ext>
            </a:extLst>
          </p:cNvPr>
          <p:cNvSpPr txBox="1"/>
          <p:nvPr/>
        </p:nvSpPr>
        <p:spPr>
          <a:xfrm>
            <a:off x="1068510" y="1082510"/>
            <a:ext cx="7006975" cy="1078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800"/>
              </a:spcAft>
            </a:pP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Dua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macam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A dan B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diberikan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kepada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secara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terpisah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untuk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jangka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waktu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tertentu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Ingin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diketahui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macam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mana yang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lebih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baik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bagi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tersebut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Sampel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acak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terdiri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atas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11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diberi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A dan 10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diberi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B.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Tambah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berat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badan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(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dalam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ons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)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hasil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percobaan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adalah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sebagai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berikut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: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A36EFB-5BD5-4F4A-8C57-7A9B25F3E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398051"/>
              </p:ext>
            </p:extLst>
          </p:nvPr>
        </p:nvGraphicFramePr>
        <p:xfrm>
          <a:off x="2041630" y="2398962"/>
          <a:ext cx="5060733" cy="569850"/>
        </p:xfrm>
        <a:graphic>
          <a:graphicData uri="http://schemas.openxmlformats.org/drawingml/2006/table">
            <a:tbl>
              <a:tblPr firstRow="1" firstCol="1" bandRow="1">
                <a:tableStyleId>{B54D5916-A188-4F0B-B858-3A3CEF173E8F}</a:tableStyleId>
              </a:tblPr>
              <a:tblGrid>
                <a:gridCol w="1485326">
                  <a:extLst>
                    <a:ext uri="{9D8B030D-6E8A-4147-A177-3AD203B41FA5}">
                      <a16:colId xmlns:a16="http://schemas.microsoft.com/office/drawing/2014/main" val="3812914413"/>
                    </a:ext>
                  </a:extLst>
                </a:gridCol>
                <a:gridCol w="3575407">
                  <a:extLst>
                    <a:ext uri="{9D8B030D-6E8A-4147-A177-3AD203B41FA5}">
                      <a16:colId xmlns:a16="http://schemas.microsoft.com/office/drawing/2014/main" val="15220835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200000"/>
                        </a:lnSpc>
                      </a:pPr>
                      <a:r>
                        <a:rPr lang="en-ID" sz="1100">
                          <a:effectLst/>
                          <a:latin typeface="Inter" panose="020B0604020202020204" charset="0"/>
                          <a:ea typeface="Inter" panose="020B0604020202020204" charset="0"/>
                        </a:rPr>
                        <a:t>Makanan A</a:t>
                      </a:r>
                      <a:endParaRPr lang="en-ID" sz="1050">
                        <a:effectLst/>
                        <a:latin typeface="Inter" panose="020B0604020202020204" charset="0"/>
                        <a:ea typeface="Inter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algn="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D" sz="1100" dirty="0">
                          <a:effectLst/>
                          <a:latin typeface="Inter" panose="020B0604020202020204" charset="0"/>
                          <a:ea typeface="Inter" panose="020B0604020202020204" charset="0"/>
                        </a:rPr>
                        <a:t>3,1  3,0  3,3  2,9  2,6  3,0  3,6  2,7  3,8  4,0  3,4</a:t>
                      </a:r>
                      <a:endParaRPr lang="en-ID" sz="1050" dirty="0">
                        <a:effectLst/>
                        <a:latin typeface="Inter" panose="020B0604020202020204" charset="0"/>
                        <a:ea typeface="Inter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2324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200000"/>
                        </a:lnSpc>
                      </a:pPr>
                      <a:r>
                        <a:rPr lang="en-ID" sz="1100" dirty="0" err="1">
                          <a:effectLst/>
                          <a:latin typeface="Inter" panose="020B0604020202020204" charset="0"/>
                          <a:ea typeface="Inter" panose="020B0604020202020204" charset="0"/>
                        </a:rPr>
                        <a:t>Makanan</a:t>
                      </a:r>
                      <a:r>
                        <a:rPr lang="en-ID" sz="1100" dirty="0">
                          <a:effectLst/>
                          <a:latin typeface="Inter" panose="020B0604020202020204" charset="0"/>
                          <a:ea typeface="Inter" panose="020B0604020202020204" charset="0"/>
                        </a:rPr>
                        <a:t> B</a:t>
                      </a:r>
                      <a:endParaRPr lang="en-ID" sz="1050" dirty="0">
                        <a:effectLst/>
                        <a:latin typeface="Inter" panose="020B0604020202020204" charset="0"/>
                        <a:ea typeface="Inter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ID" sz="1100" dirty="0">
                          <a:effectLst/>
                          <a:latin typeface="Inter" panose="020B0604020202020204" charset="0"/>
                          <a:ea typeface="Inter" panose="020B0604020202020204" charset="0"/>
                        </a:rPr>
                        <a:t>2,7  2,9  3,4  3,2  3,3  2,9  3,0  3,0  2,6  3,7 </a:t>
                      </a:r>
                      <a:endParaRPr lang="en-ID" sz="1050" dirty="0">
                        <a:effectLst/>
                        <a:latin typeface="Inter" panose="020B0604020202020204" charset="0"/>
                        <a:ea typeface="Inter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6030039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CE113C1B-7880-4985-BFCE-175F562A9419}"/>
              </a:ext>
            </a:extLst>
          </p:cNvPr>
          <p:cNvSpPr txBox="1"/>
          <p:nvPr/>
        </p:nvSpPr>
        <p:spPr>
          <a:xfrm>
            <a:off x="113017" y="3154982"/>
            <a:ext cx="6565186" cy="570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Dalam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taraf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nyata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α = 0,05.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Tentukan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apakah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kedua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macam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itu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sama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baiknya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atau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tidak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?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4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388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DC7081-448F-43BD-B61E-6FDD3BD74D09}"/>
                  </a:ext>
                </a:extLst>
              </p:cNvPr>
              <p:cNvSpPr txBox="1"/>
              <p:nvPr/>
            </p:nvSpPr>
            <p:spPr>
              <a:xfrm>
                <a:off x="571514" y="723903"/>
                <a:ext cx="8000972" cy="39074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4572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diuji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/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≠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 data pada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soal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,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07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, </m:t>
                    </m:r>
                    <m:sSubSup>
                      <m:sSub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sub>
                      <m:sup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1996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dan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sub>
                      <m:sup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1112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baku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gabungannya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  <m: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1996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ID" sz="11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a:rPr lang="en-ID" sz="1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1112</m:t>
                          </m:r>
                        </m:num>
                        <m:den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11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9968</m:t>
                          </m:r>
                        </m:num>
                        <m:den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397</m:t>
                      </m:r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Lalu 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t,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22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07</m:t>
                        </m:r>
                      </m:num>
                      <m:den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397</m:t>
                        </m:r>
                        <m:rad>
                          <m:radPr>
                            <m:degHide m:val="on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ID" sz="110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10</m:t>
                                    </m:r>
                                  </m:den>
                                </m:f>
                              </m:e>
                            </m:d>
                          </m:e>
                        </m:rad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862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DC7081-448F-43BD-B61E-6FDD3BD7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14" y="723903"/>
                <a:ext cx="8000972" cy="39074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9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388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Dua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0ADD6F-02A1-4B9A-B067-4F9A4BDBD818}"/>
              </a:ext>
            </a:extLst>
          </p:cNvPr>
          <p:cNvSpPr txBox="1"/>
          <p:nvPr/>
        </p:nvSpPr>
        <p:spPr>
          <a:xfrm>
            <a:off x="947992" y="1171462"/>
            <a:ext cx="7310062" cy="2800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3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kemudian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diketahui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bahwa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taraf</a:t>
            </a:r>
            <a:r>
              <a:rPr lang="en-ID" sz="1050" spc="3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nyata</a:t>
            </a:r>
            <a:r>
              <a:rPr lang="en-ID" sz="1050" spc="3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𝛼</a:t>
            </a:r>
            <a:r>
              <a:rPr lang="en-ID" sz="1050" spc="13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=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0,05,</a:t>
            </a:r>
            <a:r>
              <a:rPr lang="en-ID" sz="1050" spc="3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723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05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</a:t>
            </a:r>
            <a:r>
              <a:rPr lang="en-ID" sz="1050" spc="2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−𝑡</a:t>
            </a:r>
            <a:r>
              <a:rPr lang="en-ID" sz="105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0.975</a:t>
            </a:r>
            <a:r>
              <a:rPr lang="en-ID" sz="1050" spc="17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&lt;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𝑡</a:t>
            </a:r>
            <a:r>
              <a:rPr lang="en-ID" sz="1050" spc="13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&lt;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𝑡</a:t>
            </a:r>
            <a:r>
              <a:rPr lang="en-ID" sz="105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0.975</a:t>
            </a:r>
            <a:r>
              <a:rPr lang="en-ID" sz="1050" spc="15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↔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−2,09</a:t>
            </a:r>
            <a:r>
              <a:rPr lang="en-ID" sz="1050" spc="8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&lt;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𝑡</a:t>
            </a:r>
            <a:r>
              <a:rPr lang="en-ID" sz="1050" spc="135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&lt;</a:t>
            </a:r>
            <a:r>
              <a:rPr lang="en-ID" sz="1050" spc="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05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2,09</a:t>
            </a:r>
          </a:p>
          <a:p>
            <a:pPr marL="723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Kriteria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pengujian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adalah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: H</a:t>
            </a:r>
            <a:r>
              <a:rPr lang="en-ID" sz="110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terima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jika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t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hitung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terletak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antara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-2,09 dan 2,09 dan H</a:t>
            </a:r>
            <a:r>
              <a:rPr lang="en-ID" sz="110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ditolak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jika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t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mempunyai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harga-harga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lain. 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723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Dari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penelitian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didapat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t = 0,862 dan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ini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jelas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ada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dalam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daerah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penerimaan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Jadi H</a:t>
            </a:r>
            <a:r>
              <a:rPr lang="en-ID" sz="110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diterima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723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Kesimpulan :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kedua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macam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makanan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itu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memberikan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tambahan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berat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daging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sama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terhadap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ayam-ayam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itu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untuk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pengujian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di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atas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telah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dimisalkan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tambahan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berat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daging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ayam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berdistribusi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normal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dengan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varian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sama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1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besar</a:t>
            </a:r>
            <a:r>
              <a:rPr lang="en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23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0"/>
          <p:cNvSpPr txBox="1">
            <a:spLocks noGrp="1"/>
          </p:cNvSpPr>
          <p:nvPr>
            <p:ph type="title"/>
          </p:nvPr>
        </p:nvSpPr>
        <p:spPr>
          <a:xfrm>
            <a:off x="758775" y="375121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Nama Anggotak Kelompok 3</a:t>
            </a:r>
            <a:endParaRPr dirty="0"/>
          </a:p>
        </p:txBody>
      </p:sp>
      <p:sp>
        <p:nvSpPr>
          <p:cNvPr id="500" name="Google Shape;500;p40"/>
          <p:cNvSpPr txBox="1">
            <a:spLocks noGrp="1"/>
          </p:cNvSpPr>
          <p:nvPr>
            <p:ph type="title" idx="2"/>
          </p:nvPr>
        </p:nvSpPr>
        <p:spPr>
          <a:xfrm>
            <a:off x="1458991" y="1216206"/>
            <a:ext cx="1033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01</a:t>
            </a:r>
            <a:endParaRPr/>
          </a:p>
        </p:txBody>
      </p:sp>
      <p:sp>
        <p:nvSpPr>
          <p:cNvPr id="501" name="Google Shape;501;p40"/>
          <p:cNvSpPr txBox="1">
            <a:spLocks noGrp="1"/>
          </p:cNvSpPr>
          <p:nvPr>
            <p:ph type="title" idx="3"/>
          </p:nvPr>
        </p:nvSpPr>
        <p:spPr>
          <a:xfrm>
            <a:off x="1470450" y="1683150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Inter ExtraBold"/>
                <a:ea typeface="Inter ExtraBold"/>
                <a:cs typeface="Inter ExtraBold"/>
                <a:sym typeface="Inter ExtraBold"/>
              </a:rPr>
              <a:t>Nurul Saputri</a:t>
            </a:r>
            <a:endParaRPr dirty="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502" name="Google Shape;502;p40"/>
          <p:cNvSpPr txBox="1">
            <a:spLocks noGrp="1"/>
          </p:cNvSpPr>
          <p:nvPr>
            <p:ph type="title" idx="4"/>
          </p:nvPr>
        </p:nvSpPr>
        <p:spPr>
          <a:xfrm>
            <a:off x="1470450" y="2127087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1813021012</a:t>
            </a:r>
            <a:endParaRPr dirty="0"/>
          </a:p>
        </p:txBody>
      </p:sp>
      <p:sp>
        <p:nvSpPr>
          <p:cNvPr id="503" name="Google Shape;503;p40"/>
          <p:cNvSpPr txBox="1">
            <a:spLocks noGrp="1"/>
          </p:cNvSpPr>
          <p:nvPr>
            <p:ph type="title" idx="5"/>
          </p:nvPr>
        </p:nvSpPr>
        <p:spPr>
          <a:xfrm>
            <a:off x="5180866" y="1216206"/>
            <a:ext cx="10557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02</a:t>
            </a:r>
            <a:endParaRPr/>
          </a:p>
        </p:txBody>
      </p:sp>
      <p:sp>
        <p:nvSpPr>
          <p:cNvPr id="504" name="Google Shape;504;p40"/>
          <p:cNvSpPr txBox="1">
            <a:spLocks noGrp="1"/>
          </p:cNvSpPr>
          <p:nvPr>
            <p:ph type="title" idx="6"/>
          </p:nvPr>
        </p:nvSpPr>
        <p:spPr>
          <a:xfrm>
            <a:off x="5192325" y="1683150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Annisa Latifani Amiroh</a:t>
            </a:r>
            <a:endParaRPr dirty="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505" name="Google Shape;505;p40"/>
          <p:cNvSpPr txBox="1">
            <a:spLocks noGrp="1"/>
          </p:cNvSpPr>
          <p:nvPr>
            <p:ph type="title" idx="7"/>
          </p:nvPr>
        </p:nvSpPr>
        <p:spPr>
          <a:xfrm>
            <a:off x="5192325" y="2127087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2013021017</a:t>
            </a:r>
            <a:endParaRPr dirty="0"/>
          </a:p>
        </p:txBody>
      </p:sp>
      <p:sp>
        <p:nvSpPr>
          <p:cNvPr id="506" name="Google Shape;506;p40"/>
          <p:cNvSpPr txBox="1">
            <a:spLocks noGrp="1"/>
          </p:cNvSpPr>
          <p:nvPr>
            <p:ph type="title" idx="8"/>
          </p:nvPr>
        </p:nvSpPr>
        <p:spPr>
          <a:xfrm>
            <a:off x="1458991" y="3045964"/>
            <a:ext cx="1033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03</a:t>
            </a:r>
            <a:endParaRPr/>
          </a:p>
        </p:txBody>
      </p:sp>
      <p:sp>
        <p:nvSpPr>
          <p:cNvPr id="507" name="Google Shape;507;p40"/>
          <p:cNvSpPr txBox="1">
            <a:spLocks noGrp="1"/>
          </p:cNvSpPr>
          <p:nvPr>
            <p:ph type="title" idx="9"/>
          </p:nvPr>
        </p:nvSpPr>
        <p:spPr>
          <a:xfrm>
            <a:off x="1470450" y="3512902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Elisa Nur Aini</a:t>
            </a:r>
            <a:endParaRPr dirty="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508" name="Google Shape;508;p40"/>
          <p:cNvSpPr txBox="1">
            <a:spLocks noGrp="1"/>
          </p:cNvSpPr>
          <p:nvPr>
            <p:ph type="title" idx="13"/>
          </p:nvPr>
        </p:nvSpPr>
        <p:spPr>
          <a:xfrm>
            <a:off x="1470450" y="3956846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2013021035</a:t>
            </a:r>
            <a:endParaRPr dirty="0"/>
          </a:p>
        </p:txBody>
      </p:sp>
      <p:sp>
        <p:nvSpPr>
          <p:cNvPr id="509" name="Google Shape;509;p40"/>
          <p:cNvSpPr txBox="1">
            <a:spLocks noGrp="1"/>
          </p:cNvSpPr>
          <p:nvPr>
            <p:ph type="title" idx="14"/>
          </p:nvPr>
        </p:nvSpPr>
        <p:spPr>
          <a:xfrm>
            <a:off x="5180866" y="3045964"/>
            <a:ext cx="10557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04</a:t>
            </a:r>
            <a:endParaRPr/>
          </a:p>
        </p:txBody>
      </p:sp>
      <p:sp>
        <p:nvSpPr>
          <p:cNvPr id="510" name="Google Shape;510;p40"/>
          <p:cNvSpPr txBox="1">
            <a:spLocks noGrp="1"/>
          </p:cNvSpPr>
          <p:nvPr>
            <p:ph type="title" idx="15"/>
          </p:nvPr>
        </p:nvSpPr>
        <p:spPr>
          <a:xfrm>
            <a:off x="5192325" y="3512902"/>
            <a:ext cx="2999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Indah Nabilla Nur LZ</a:t>
            </a:r>
            <a:endParaRPr dirty="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511" name="Google Shape;511;p40"/>
          <p:cNvSpPr txBox="1">
            <a:spLocks noGrp="1"/>
          </p:cNvSpPr>
          <p:nvPr>
            <p:ph type="title" idx="16"/>
          </p:nvPr>
        </p:nvSpPr>
        <p:spPr>
          <a:xfrm>
            <a:off x="5192325" y="3956846"/>
            <a:ext cx="25899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2013021037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7506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Uji Kesamaan D</a:t>
            </a:r>
            <a:r>
              <a:rPr lang="en-ID" dirty="0"/>
              <a:t>u</a:t>
            </a:r>
            <a:r>
              <a:rPr lang="de" dirty="0"/>
              <a:t>a Rata-rata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4412750" y="465078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: 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Kanan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B654CD-54E1-4331-B49C-522F44EE5AAE}"/>
                  </a:ext>
                </a:extLst>
              </p:cNvPr>
              <p:cNvSpPr txBox="1"/>
              <p:nvPr/>
            </p:nvSpPr>
            <p:spPr>
              <a:xfrm>
                <a:off x="433433" y="941360"/>
                <a:ext cx="8277134" cy="35379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858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diuji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&gt;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ini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p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≥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terjadi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sebaliknya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;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∝)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∝)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penggunaan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daftar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e>
                    </m:d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sedangkan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dk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masing-masing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observasi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berpasangan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pasangan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nol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uji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pihak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kanan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&gt; 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spcAft>
                    <a:spcPts val="800"/>
                  </a:spcAft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masih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≥ 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di mana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daftar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student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dk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e>
                    </m:d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B654CD-54E1-4331-B49C-522F44EE5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33" y="941360"/>
                <a:ext cx="8277134" cy="3537956"/>
              </a:xfrm>
              <a:prstGeom prst="rect">
                <a:avLst/>
              </a:prstGeom>
              <a:blipFill>
                <a:blip r:embed="rId3"/>
                <a:stretch>
                  <a:fillRect t="-19621" b="-1170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934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713400" y="37506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Uji Kesamaan D</a:t>
            </a:r>
            <a:r>
              <a:rPr lang="en-ID" dirty="0"/>
              <a:t>u</a:t>
            </a:r>
            <a:r>
              <a:rPr lang="de" dirty="0"/>
              <a:t>a Rata-rata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4412749" y="465078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: Uji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 Kiri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DCD10C-9DE7-49D7-B6FD-0C7D2CBC056C}"/>
                  </a:ext>
                </a:extLst>
              </p:cNvPr>
              <p:cNvSpPr txBox="1"/>
              <p:nvPr/>
            </p:nvSpPr>
            <p:spPr>
              <a:xfrm>
                <a:off x="195208" y="696644"/>
                <a:ext cx="8435083" cy="3986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Perumusan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uji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pihak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kiri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&lt;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Langkah-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langkah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harus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ditempuh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ini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sejalan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dilakukan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uji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pihak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kanan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14:m>
                  <m:oMath xmlns:m="http://schemas.openxmlformats.org/officeDocument/2006/math"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kedua-duanya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nilainya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diketahui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 mana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dk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∝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harga-harga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lainnya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Jika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t’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p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di mana w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w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1,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dan t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2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semuanya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seperti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diuraikan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di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diawal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Jika t’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lebih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besar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tersebut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observasi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berpasangan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hipotesis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tandingan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diuji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μ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0</m:t>
                            </m:r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μ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&lt; 0</m:t>
                            </m:r>
                          </m:e>
                        </m:eqArr>
                      </m:e>
                    </m:d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6858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∝)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, (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terima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&gt;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(1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∝)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, (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CDCD10C-9DE7-49D7-B6FD-0C7D2CBC0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08" y="696644"/>
                <a:ext cx="8435083" cy="3986604"/>
              </a:xfrm>
              <a:prstGeom prst="rect">
                <a:avLst/>
              </a:prstGeom>
              <a:blipFill>
                <a:blip r:embed="rId3"/>
                <a:stretch>
                  <a:fillRect t="-17431" b="-1406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096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568953" y="727532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672071-2E4D-4F99-925A-60DF1F9A28E2}"/>
              </a:ext>
            </a:extLst>
          </p:cNvPr>
          <p:cNvSpPr txBox="1"/>
          <p:nvPr/>
        </p:nvSpPr>
        <p:spPr>
          <a:xfrm>
            <a:off x="1756882" y="1573367"/>
            <a:ext cx="6133672" cy="1721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Diduga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bahwa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pemuda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rata-rata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tinggi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badannya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daripada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Pemuda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sebaya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meneliti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telah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diukur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15 pemuda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dan 20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Rata-rata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tinggi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badannya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berturut-turut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167,2 cm dan 160,3 cm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simpangan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bakunya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masing-masing 6,7 cm dan 7,1 cm.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Dalam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taraf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nyata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α = 0,05,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dapatkah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mendukung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dugaan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tersebut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?</a:t>
            </a:r>
            <a:endParaRPr lang="en-ID" sz="110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53325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568953" y="727532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672071-2E4D-4F99-925A-60DF1F9A28E2}"/>
              </a:ext>
            </a:extLst>
          </p:cNvPr>
          <p:cNvSpPr txBox="1"/>
          <p:nvPr/>
        </p:nvSpPr>
        <p:spPr>
          <a:xfrm>
            <a:off x="1756882" y="1573367"/>
            <a:ext cx="6133672" cy="1721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Diduga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bahwa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pemuda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rata-rata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tinggi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badannya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daripada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Pemuda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sebaya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meneliti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ini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telah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diukur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15 pemuda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dan 20 yang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berenang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. Rata-rata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tinggi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badannya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berturut-turut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167,2 cm dan 160,3 cm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simpangan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bakunya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masing-masing 6,7 cm dan 7,1 cm.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Dalam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taraf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nyata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α = 0,05,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dapatkah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kita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mendukung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dugaan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tersebut</a:t>
            </a:r>
            <a:r>
              <a:rPr lang="en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?</a:t>
            </a:r>
            <a:endParaRPr lang="en-ID" sz="110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8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636885" y="242760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969551-8D11-4A53-8286-C2A9B1F32AFE}"/>
                  </a:ext>
                </a:extLst>
              </p:cNvPr>
              <p:cNvSpPr txBox="1"/>
              <p:nvPr/>
            </p:nvSpPr>
            <p:spPr>
              <a:xfrm>
                <a:off x="49874" y="669385"/>
                <a:ext cx="8342616" cy="43002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diuji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&gt; </m:t>
                            </m:r>
                            <m:sSub>
                              <m:sSub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μ</m:t>
                                </m:r>
                              </m:e>
                              <m:sub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tinggi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badan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kedua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kelompok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pemuda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itu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normal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Kita punya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=15,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1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167,2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,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=6,7 </m:t>
                    </m:r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cm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=20,  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ID" sz="1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ID" sz="1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</m:acc>
                        </m:e>
                        <m: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=160, 3</m:t>
                      </m:r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cm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, </m:t>
                      </m:r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ID" sz="1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  <m:sub>
                          <m:r>
                            <a:rPr lang="en-ID" sz="1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7,1 </m:t>
                      </m:r>
                      <m:r>
                        <m:rPr>
                          <m:sty m:val="p"/>
                        </m:rP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cm</m:t>
                      </m:r>
                      <m:r>
                        <a:rPr lang="en-ID" sz="1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  </m:t>
                      </m:r>
                    </m:oMath>
                  </m:oMathPara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varians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gabungan</a:t>
                </a:r>
                <a:r>
                  <a:rPr lang="en-ID" sz="110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15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44,89+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20</m:t>
                            </m:r>
                            <m: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50,41</m:t>
                        </m:r>
                      </m:num>
                      <m:den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15+20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=48,07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sehingga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mempunyai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167,2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160,3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48,07×</m:t>
                            </m:r>
                            <m:d>
                              <m:d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ID" sz="11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15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ID" sz="11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20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</m:e>
                        </m:rad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=2,913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 daftar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distribusi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0,95 dan dk = 33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</a:t>
                </a:r>
                <a:r>
                  <a:rPr lang="en-ID" sz="105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,</a:t>
                </a:r>
                <a:r>
                  <a:rPr lang="en-ID" sz="105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95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= 1,76</a:t>
                </a:r>
                <a:endParaRPr lang="en-ID" sz="100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penelitian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didapat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= 2,913 dan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ini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lebih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besar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dari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 = 1,70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jadi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05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ID" sz="105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 </m:t>
                    </m:r>
                    <m:sSub>
                      <m:sSubPr>
                        <m:ctrlPr>
                          <a:rPr lang="en-ID" sz="105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μ</m:t>
                        </m:r>
                      </m:e>
                      <m:sub>
                        <m: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05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05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μ</m:t>
                        </m:r>
                      </m:e>
                      <m:sub>
                        <m:r>
                          <a:rPr lang="en-ID" sz="105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di mana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indeks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satu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menyatakan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pemuda yang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senang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berenang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Penyelidikan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memberikan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hasil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berarti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pada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taraf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5%.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Dugaan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di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awal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05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diterima</a:t>
                </a:r>
                <a:r>
                  <a:rPr lang="en-ID" sz="105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914400" algn="just">
                  <a:lnSpc>
                    <a:spcPct val="150000"/>
                  </a:lnSpc>
                </a:pP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969551-8D11-4A53-8286-C2A9B1F32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4" y="669385"/>
                <a:ext cx="8342616" cy="4300216"/>
              </a:xfrm>
              <a:prstGeom prst="rect">
                <a:avLst/>
              </a:prstGeom>
              <a:blipFill>
                <a:blip r:embed="rId3"/>
                <a:stretch>
                  <a:fillRect t="-1617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103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"/>
          <p:cNvSpPr txBox="1">
            <a:spLocks noGrp="1"/>
          </p:cNvSpPr>
          <p:nvPr>
            <p:ph type="title"/>
          </p:nvPr>
        </p:nvSpPr>
        <p:spPr>
          <a:xfrm>
            <a:off x="636885" y="242760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dirty="0"/>
          </a:p>
        </p:txBody>
      </p:sp>
      <p:grpSp>
        <p:nvGrpSpPr>
          <p:cNvPr id="558" name="Google Shape;558;p45"/>
          <p:cNvGrpSpPr/>
          <p:nvPr/>
        </p:nvGrpSpPr>
        <p:grpSpPr>
          <a:xfrm>
            <a:off x="8258054" y="4602822"/>
            <a:ext cx="345092" cy="366779"/>
            <a:chOff x="2652400" y="1553900"/>
            <a:chExt cx="303350" cy="348875"/>
          </a:xfrm>
        </p:grpSpPr>
        <p:sp>
          <p:nvSpPr>
            <p:cNvPr id="559" name="Google Shape;559;p45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5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5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5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5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B5F2B7E-7FC8-4257-807E-E66734FC197B}"/>
              </a:ext>
            </a:extLst>
          </p:cNvPr>
          <p:cNvSpPr txBox="1"/>
          <p:nvPr/>
        </p:nvSpPr>
        <p:spPr>
          <a:xfrm>
            <a:off x="5214134" y="466182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solidFill>
                  <a:schemeClr val="accent1"/>
                </a:solidFill>
                <a:latin typeface="Merriweather Black" panose="00000A00000000000000" pitchFamily="2" charset="0"/>
              </a:rPr>
              <a:t>Uji Satu </a:t>
            </a:r>
            <a:r>
              <a:rPr lang="en-ID" dirty="0" err="1">
                <a:solidFill>
                  <a:schemeClr val="accent1"/>
                </a:solidFill>
                <a:latin typeface="Merriweather Black" panose="00000A00000000000000" pitchFamily="2" charset="0"/>
              </a:rPr>
              <a:t>Pihak</a:t>
            </a:r>
            <a:endParaRPr lang="en-ID" dirty="0">
              <a:solidFill>
                <a:schemeClr val="accent1"/>
              </a:solidFill>
              <a:latin typeface="Merriweather Black" panose="00000A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E30F77-0B7C-498F-9557-DBB94F26BD08}"/>
                  </a:ext>
                </a:extLst>
              </p:cNvPr>
              <p:cNvSpPr txBox="1"/>
              <p:nvPr/>
            </p:nvSpPr>
            <p:spPr>
              <a:xfrm>
                <a:off x="503433" y="1088606"/>
                <a:ext cx="7401069" cy="33000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contoh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diawal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dimisalkan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digunakan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t’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sehingga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harga-harga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diperlukan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1181100" indent="19050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44,89</m:t>
                        </m:r>
                      </m:num>
                      <m:den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=2,99   ;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w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50,41</m:t>
                        </m:r>
                      </m:num>
                      <m:den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=2,52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1181100" indent="190500" algn="just">
                  <a:lnSpc>
                    <a:spcPct val="150000"/>
                  </a:lnSpc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0,95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14</m:t>
                            </m:r>
                          </m:e>
                        </m:d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=1,76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723900" algn="just">
                  <a:lnSpc>
                    <a:spcPct val="150000"/>
                  </a:lnSpc>
                  <a:tabLst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352800" algn="l"/>
                  </a:tabLs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  <m:sub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0,95</m:t>
                            </m:r>
                          </m:e>
                        </m:d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19</m:t>
                            </m:r>
                          </m:e>
                        </m:d>
                      </m:sub>
                    </m:sSub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=1,73  </m:t>
                    </m:r>
                  </m:oMath>
                </a14:m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sehingga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diperoleh</a:t>
                </a:r>
                <a:r>
                  <a:rPr lang="en-ID" sz="1050" dirty="0"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ID" sz="11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ID" sz="1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167,2</m:t>
                        </m:r>
                        <m:r>
                          <a:rPr lang="en-ID" sz="11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ID" sz="1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160,3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ID" sz="11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ID" sz="11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ID" sz="11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48,07</m:t>
                                        </m:r>
                                      </m:num>
                                      <m:den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15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ID" sz="11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ID" sz="11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ID" sz="11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50,41</m:t>
                                        </m:r>
                                      </m:num>
                                      <m:den>
                                        <m:r>
                                          <a:rPr lang="en-ID" sz="1100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20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</m:e>
                        </m:rad>
                      </m:den>
                    </m:f>
                    <m:r>
                      <a:rPr lang="en-ID" sz="1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=2,94</m:t>
                    </m:r>
                  </m:oMath>
                </a14:m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</a:pP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Kriteria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pengujian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: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jika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t’&gt;1,75. Karena t’=2,94 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H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1440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Kesimpulan : Karena t’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hitung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berada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daerah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penolakan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Cambria Math" panose="02040503050406030204" pitchFamily="18" charset="0"/>
                  </a:rPr>
                  <a:t>𝐻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,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maka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Cambria Math" panose="02040503050406030204" pitchFamily="18" charset="0"/>
                  </a:rPr>
                  <a:t>𝐻</a:t>
                </a:r>
                <a:r>
                  <a:rPr lang="en-ID" sz="1100" baseline="-250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0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ditolak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Artinya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benar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tinggi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pemuda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suka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berenang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lebih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tinggi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dibandingkan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pemuda yang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suka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 </a:t>
                </a:r>
                <a:r>
                  <a:rPr lang="en-ID" sz="1100" dirty="0" err="1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berenang</a:t>
                </a:r>
                <a:r>
                  <a:rPr lang="en-ID" sz="1100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. 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  <a:p>
                <a:pPr marL="95250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ID" sz="1100" b="1" dirty="0">
                    <a:effectLst/>
                    <a:latin typeface="Inter" panose="020B0604020202020204" charset="0"/>
                    <a:ea typeface="Inter" panose="020B0604020202020204" charset="0"/>
                    <a:cs typeface="Times New Roman" panose="02020603050405020304" pitchFamily="18" charset="0"/>
                  </a:rPr>
                  <a:t> </a:t>
                </a:r>
                <a:endParaRPr lang="en-ID" sz="1050" dirty="0">
                  <a:effectLst/>
                  <a:latin typeface="Inter" panose="020B0604020202020204" charset="0"/>
                  <a:ea typeface="Inter" panose="020B060402020202020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E30F77-0B7C-498F-9557-DBB94F26B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33" y="1088606"/>
                <a:ext cx="7401069" cy="33000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986272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62"/>
          <p:cNvSpPr txBox="1">
            <a:spLocks noGrp="1"/>
          </p:cNvSpPr>
          <p:nvPr>
            <p:ph type="title"/>
          </p:nvPr>
        </p:nvSpPr>
        <p:spPr>
          <a:xfrm>
            <a:off x="1410225" y="1290525"/>
            <a:ext cx="6323700" cy="26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Thank you!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88"/>
          <p:cNvSpPr txBox="1">
            <a:spLocks noGrp="1"/>
          </p:cNvSpPr>
          <p:nvPr>
            <p:ph type="title"/>
          </p:nvPr>
        </p:nvSpPr>
        <p:spPr>
          <a:xfrm>
            <a:off x="600225" y="375125"/>
            <a:ext cx="7943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Alternative Ressourcen</a:t>
            </a:r>
            <a:endParaRPr/>
          </a:p>
        </p:txBody>
      </p:sp>
      <p:sp>
        <p:nvSpPr>
          <p:cNvPr id="1432" name="Google Shape;1432;p88"/>
          <p:cNvSpPr/>
          <p:nvPr/>
        </p:nvSpPr>
        <p:spPr>
          <a:xfrm>
            <a:off x="1456473" y="1360227"/>
            <a:ext cx="47994" cy="47242"/>
          </a:xfrm>
          <a:custGeom>
            <a:avLst/>
            <a:gdLst/>
            <a:ahLst/>
            <a:cxnLst/>
            <a:rect l="l" t="t" r="r" b="b"/>
            <a:pathLst>
              <a:path w="1787" h="1759" extrusionOk="0">
                <a:moveTo>
                  <a:pt x="822" y="437"/>
                </a:moveTo>
                <a:cubicBezTo>
                  <a:pt x="1036" y="520"/>
                  <a:pt x="1203" y="675"/>
                  <a:pt x="1310" y="877"/>
                </a:cubicBezTo>
                <a:lnTo>
                  <a:pt x="488" y="1294"/>
                </a:lnTo>
                <a:lnTo>
                  <a:pt x="822" y="437"/>
                </a:lnTo>
                <a:close/>
                <a:moveTo>
                  <a:pt x="789" y="1"/>
                </a:moveTo>
                <a:cubicBezTo>
                  <a:pt x="650" y="1"/>
                  <a:pt x="521" y="82"/>
                  <a:pt x="465" y="222"/>
                </a:cubicBezTo>
                <a:lnTo>
                  <a:pt x="60" y="1270"/>
                </a:lnTo>
                <a:cubicBezTo>
                  <a:pt x="0" y="1413"/>
                  <a:pt x="24" y="1568"/>
                  <a:pt x="131" y="1663"/>
                </a:cubicBezTo>
                <a:cubicBezTo>
                  <a:pt x="191" y="1723"/>
                  <a:pt x="286" y="1758"/>
                  <a:pt x="369" y="1758"/>
                </a:cubicBezTo>
                <a:cubicBezTo>
                  <a:pt x="429" y="1758"/>
                  <a:pt x="477" y="1746"/>
                  <a:pt x="536" y="1711"/>
                </a:cubicBezTo>
                <a:lnTo>
                  <a:pt x="1548" y="1211"/>
                </a:lnTo>
                <a:cubicBezTo>
                  <a:pt x="1715" y="1115"/>
                  <a:pt x="1786" y="925"/>
                  <a:pt x="1715" y="746"/>
                </a:cubicBezTo>
                <a:cubicBezTo>
                  <a:pt x="1548" y="389"/>
                  <a:pt x="1274" y="139"/>
                  <a:pt x="905" y="20"/>
                </a:cubicBezTo>
                <a:cubicBezTo>
                  <a:pt x="867" y="7"/>
                  <a:pt x="827" y="1"/>
                  <a:pt x="7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88"/>
          <p:cNvSpPr/>
          <p:nvPr/>
        </p:nvSpPr>
        <p:spPr>
          <a:xfrm>
            <a:off x="1127410" y="1360925"/>
            <a:ext cx="48317" cy="46866"/>
          </a:xfrm>
          <a:custGeom>
            <a:avLst/>
            <a:gdLst/>
            <a:ahLst/>
            <a:cxnLst/>
            <a:rect l="l" t="t" r="r" b="b"/>
            <a:pathLst>
              <a:path w="1799" h="1745" extrusionOk="0">
                <a:moveTo>
                  <a:pt x="965" y="411"/>
                </a:moveTo>
                <a:lnTo>
                  <a:pt x="1299" y="1268"/>
                </a:lnTo>
                <a:lnTo>
                  <a:pt x="477" y="851"/>
                </a:lnTo>
                <a:cubicBezTo>
                  <a:pt x="584" y="649"/>
                  <a:pt x="751" y="494"/>
                  <a:pt x="965" y="411"/>
                </a:cubicBezTo>
                <a:close/>
                <a:moveTo>
                  <a:pt x="1003" y="0"/>
                </a:moveTo>
                <a:cubicBezTo>
                  <a:pt x="967" y="0"/>
                  <a:pt x="930" y="6"/>
                  <a:pt x="894" y="18"/>
                </a:cubicBezTo>
                <a:cubicBezTo>
                  <a:pt x="525" y="149"/>
                  <a:pt x="251" y="387"/>
                  <a:pt x="84" y="744"/>
                </a:cubicBezTo>
                <a:cubicBezTo>
                  <a:pt x="1" y="899"/>
                  <a:pt x="72" y="1101"/>
                  <a:pt x="239" y="1197"/>
                </a:cubicBezTo>
                <a:lnTo>
                  <a:pt x="1251" y="1697"/>
                </a:lnTo>
                <a:cubicBezTo>
                  <a:pt x="1299" y="1732"/>
                  <a:pt x="1358" y="1744"/>
                  <a:pt x="1418" y="1744"/>
                </a:cubicBezTo>
                <a:cubicBezTo>
                  <a:pt x="1501" y="1744"/>
                  <a:pt x="1572" y="1720"/>
                  <a:pt x="1656" y="1661"/>
                </a:cubicBezTo>
                <a:cubicBezTo>
                  <a:pt x="1751" y="1554"/>
                  <a:pt x="1799" y="1399"/>
                  <a:pt x="1739" y="1268"/>
                </a:cubicBezTo>
                <a:lnTo>
                  <a:pt x="1334" y="232"/>
                </a:lnTo>
                <a:cubicBezTo>
                  <a:pt x="1287" y="90"/>
                  <a:pt x="1148" y="0"/>
                  <a:pt x="10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88"/>
          <p:cNvSpPr/>
          <p:nvPr/>
        </p:nvSpPr>
        <p:spPr>
          <a:xfrm>
            <a:off x="1456151" y="1686605"/>
            <a:ext cx="47994" cy="47027"/>
          </a:xfrm>
          <a:custGeom>
            <a:avLst/>
            <a:gdLst/>
            <a:ahLst/>
            <a:cxnLst/>
            <a:rect l="l" t="t" r="r" b="b"/>
            <a:pathLst>
              <a:path w="1787" h="1751" extrusionOk="0">
                <a:moveTo>
                  <a:pt x="500" y="465"/>
                </a:moveTo>
                <a:lnTo>
                  <a:pt x="1322" y="882"/>
                </a:lnTo>
                <a:cubicBezTo>
                  <a:pt x="1203" y="1096"/>
                  <a:pt x="1036" y="1239"/>
                  <a:pt x="834" y="1334"/>
                </a:cubicBezTo>
                <a:lnTo>
                  <a:pt x="500" y="465"/>
                </a:lnTo>
                <a:close/>
                <a:moveTo>
                  <a:pt x="371" y="1"/>
                </a:moveTo>
                <a:cubicBezTo>
                  <a:pt x="287" y="1"/>
                  <a:pt x="208" y="30"/>
                  <a:pt x="143" y="96"/>
                </a:cubicBezTo>
                <a:cubicBezTo>
                  <a:pt x="36" y="203"/>
                  <a:pt x="0" y="346"/>
                  <a:pt x="60" y="489"/>
                </a:cubicBezTo>
                <a:lnTo>
                  <a:pt x="453" y="1524"/>
                </a:lnTo>
                <a:cubicBezTo>
                  <a:pt x="512" y="1655"/>
                  <a:pt x="655" y="1751"/>
                  <a:pt x="786" y="1751"/>
                </a:cubicBezTo>
                <a:cubicBezTo>
                  <a:pt x="810" y="1751"/>
                  <a:pt x="858" y="1751"/>
                  <a:pt x="881" y="1727"/>
                </a:cubicBezTo>
                <a:cubicBezTo>
                  <a:pt x="1262" y="1596"/>
                  <a:pt x="1524" y="1358"/>
                  <a:pt x="1691" y="1001"/>
                </a:cubicBezTo>
                <a:cubicBezTo>
                  <a:pt x="1786" y="822"/>
                  <a:pt x="1703" y="620"/>
                  <a:pt x="1548" y="536"/>
                </a:cubicBezTo>
                <a:lnTo>
                  <a:pt x="536" y="36"/>
                </a:lnTo>
                <a:cubicBezTo>
                  <a:pt x="480" y="13"/>
                  <a:pt x="424" y="1"/>
                  <a:pt x="37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88"/>
          <p:cNvSpPr/>
          <p:nvPr/>
        </p:nvSpPr>
        <p:spPr>
          <a:xfrm>
            <a:off x="1127410" y="1686605"/>
            <a:ext cx="47672" cy="47027"/>
          </a:xfrm>
          <a:custGeom>
            <a:avLst/>
            <a:gdLst/>
            <a:ahLst/>
            <a:cxnLst/>
            <a:rect l="l" t="t" r="r" b="b"/>
            <a:pathLst>
              <a:path w="1775" h="1751" extrusionOk="0">
                <a:moveTo>
                  <a:pt x="1299" y="465"/>
                </a:moveTo>
                <a:lnTo>
                  <a:pt x="965" y="1334"/>
                </a:lnTo>
                <a:cubicBezTo>
                  <a:pt x="751" y="1239"/>
                  <a:pt x="584" y="1096"/>
                  <a:pt x="477" y="882"/>
                </a:cubicBezTo>
                <a:lnTo>
                  <a:pt x="1299" y="465"/>
                </a:lnTo>
                <a:close/>
                <a:moveTo>
                  <a:pt x="1406" y="1"/>
                </a:moveTo>
                <a:cubicBezTo>
                  <a:pt x="1351" y="1"/>
                  <a:pt x="1297" y="13"/>
                  <a:pt x="1251" y="36"/>
                </a:cubicBezTo>
                <a:lnTo>
                  <a:pt x="239" y="536"/>
                </a:lnTo>
                <a:cubicBezTo>
                  <a:pt x="72" y="631"/>
                  <a:pt x="1" y="822"/>
                  <a:pt x="72" y="1001"/>
                </a:cubicBezTo>
                <a:cubicBezTo>
                  <a:pt x="239" y="1358"/>
                  <a:pt x="513" y="1620"/>
                  <a:pt x="882" y="1727"/>
                </a:cubicBezTo>
                <a:cubicBezTo>
                  <a:pt x="906" y="1751"/>
                  <a:pt x="953" y="1751"/>
                  <a:pt x="989" y="1751"/>
                </a:cubicBezTo>
                <a:cubicBezTo>
                  <a:pt x="1132" y="1751"/>
                  <a:pt x="1263" y="1655"/>
                  <a:pt x="1310" y="1524"/>
                </a:cubicBezTo>
                <a:lnTo>
                  <a:pt x="1715" y="489"/>
                </a:lnTo>
                <a:cubicBezTo>
                  <a:pt x="1775" y="334"/>
                  <a:pt x="1739" y="191"/>
                  <a:pt x="1644" y="96"/>
                </a:cubicBezTo>
                <a:cubicBezTo>
                  <a:pt x="1579" y="30"/>
                  <a:pt x="1491" y="1"/>
                  <a:pt x="140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88"/>
          <p:cNvSpPr/>
          <p:nvPr/>
        </p:nvSpPr>
        <p:spPr>
          <a:xfrm>
            <a:off x="1310017" y="1360120"/>
            <a:ext cx="11200" cy="24951"/>
          </a:xfrm>
          <a:custGeom>
            <a:avLst/>
            <a:gdLst/>
            <a:ahLst/>
            <a:cxnLst/>
            <a:rect l="l" t="t" r="r" b="b"/>
            <a:pathLst>
              <a:path w="417" h="929" extrusionOk="0">
                <a:moveTo>
                  <a:pt x="215" y="0"/>
                </a:moveTo>
                <a:cubicBezTo>
                  <a:pt x="95" y="0"/>
                  <a:pt x="0" y="95"/>
                  <a:pt x="0" y="215"/>
                </a:cubicBezTo>
                <a:lnTo>
                  <a:pt x="0" y="715"/>
                </a:lnTo>
                <a:cubicBezTo>
                  <a:pt x="0" y="834"/>
                  <a:pt x="95" y="929"/>
                  <a:pt x="215" y="929"/>
                </a:cubicBezTo>
                <a:cubicBezTo>
                  <a:pt x="334" y="929"/>
                  <a:pt x="417" y="834"/>
                  <a:pt x="417" y="715"/>
                </a:cubicBezTo>
                <a:lnTo>
                  <a:pt x="417" y="215"/>
                </a:lnTo>
                <a:cubicBezTo>
                  <a:pt x="417" y="95"/>
                  <a:pt x="334" y="0"/>
                  <a:pt x="2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88"/>
          <p:cNvSpPr/>
          <p:nvPr/>
        </p:nvSpPr>
        <p:spPr>
          <a:xfrm>
            <a:off x="1310017" y="1709622"/>
            <a:ext cx="11200" cy="24655"/>
          </a:xfrm>
          <a:custGeom>
            <a:avLst/>
            <a:gdLst/>
            <a:ahLst/>
            <a:cxnLst/>
            <a:rect l="l" t="t" r="r" b="b"/>
            <a:pathLst>
              <a:path w="417" h="918" extrusionOk="0">
                <a:moveTo>
                  <a:pt x="215" y="1"/>
                </a:moveTo>
                <a:cubicBezTo>
                  <a:pt x="95" y="1"/>
                  <a:pt x="0" y="84"/>
                  <a:pt x="0" y="203"/>
                </a:cubicBezTo>
                <a:lnTo>
                  <a:pt x="0" y="715"/>
                </a:lnTo>
                <a:cubicBezTo>
                  <a:pt x="0" y="834"/>
                  <a:pt x="95" y="917"/>
                  <a:pt x="215" y="917"/>
                </a:cubicBezTo>
                <a:cubicBezTo>
                  <a:pt x="334" y="917"/>
                  <a:pt x="417" y="834"/>
                  <a:pt x="417" y="715"/>
                </a:cubicBezTo>
                <a:lnTo>
                  <a:pt x="417" y="203"/>
                </a:lnTo>
                <a:cubicBezTo>
                  <a:pt x="417" y="84"/>
                  <a:pt x="334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88"/>
          <p:cNvSpPr/>
          <p:nvPr/>
        </p:nvSpPr>
        <p:spPr>
          <a:xfrm>
            <a:off x="1132540" y="1636891"/>
            <a:ext cx="28469" cy="21593"/>
          </a:xfrm>
          <a:custGeom>
            <a:avLst/>
            <a:gdLst/>
            <a:ahLst/>
            <a:cxnLst/>
            <a:rect l="l" t="t" r="r" b="b"/>
            <a:pathLst>
              <a:path w="1060" h="804" extrusionOk="0">
                <a:moveTo>
                  <a:pt x="826" y="0"/>
                </a:moveTo>
                <a:cubicBezTo>
                  <a:pt x="783" y="0"/>
                  <a:pt x="740" y="14"/>
                  <a:pt x="703" y="42"/>
                </a:cubicBezTo>
                <a:lnTo>
                  <a:pt x="119" y="447"/>
                </a:lnTo>
                <a:cubicBezTo>
                  <a:pt x="36" y="494"/>
                  <a:pt x="0" y="625"/>
                  <a:pt x="84" y="708"/>
                </a:cubicBezTo>
                <a:cubicBezTo>
                  <a:pt x="119" y="768"/>
                  <a:pt x="179" y="804"/>
                  <a:pt x="238" y="804"/>
                </a:cubicBezTo>
                <a:cubicBezTo>
                  <a:pt x="286" y="804"/>
                  <a:pt x="322" y="792"/>
                  <a:pt x="357" y="768"/>
                </a:cubicBezTo>
                <a:lnTo>
                  <a:pt x="941" y="375"/>
                </a:lnTo>
                <a:cubicBezTo>
                  <a:pt x="1036" y="316"/>
                  <a:pt x="1060" y="173"/>
                  <a:pt x="988" y="89"/>
                </a:cubicBezTo>
                <a:cubicBezTo>
                  <a:pt x="952" y="32"/>
                  <a:pt x="890" y="0"/>
                  <a:pt x="8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88"/>
          <p:cNvSpPr/>
          <p:nvPr/>
        </p:nvSpPr>
        <p:spPr>
          <a:xfrm>
            <a:off x="1965566" y="1659666"/>
            <a:ext cx="63652" cy="37520"/>
          </a:xfrm>
          <a:custGeom>
            <a:avLst/>
            <a:gdLst/>
            <a:ahLst/>
            <a:cxnLst/>
            <a:rect l="l" t="t" r="r" b="b"/>
            <a:pathLst>
              <a:path w="2370" h="1397" extrusionOk="0">
                <a:moveTo>
                  <a:pt x="232" y="0"/>
                </a:moveTo>
                <a:cubicBezTo>
                  <a:pt x="174" y="0"/>
                  <a:pt x="116" y="24"/>
                  <a:pt x="71" y="75"/>
                </a:cubicBezTo>
                <a:cubicBezTo>
                  <a:pt x="0" y="158"/>
                  <a:pt x="0" y="301"/>
                  <a:pt x="95" y="372"/>
                </a:cubicBezTo>
                <a:cubicBezTo>
                  <a:pt x="643" y="872"/>
                  <a:pt x="1310" y="1218"/>
                  <a:pt x="2084" y="1396"/>
                </a:cubicBezTo>
                <a:lnTo>
                  <a:pt x="2131" y="1396"/>
                </a:lnTo>
                <a:cubicBezTo>
                  <a:pt x="2227" y="1396"/>
                  <a:pt x="2310" y="1337"/>
                  <a:pt x="2334" y="1230"/>
                </a:cubicBezTo>
                <a:cubicBezTo>
                  <a:pt x="2369" y="1111"/>
                  <a:pt x="2298" y="1003"/>
                  <a:pt x="2191" y="980"/>
                </a:cubicBezTo>
                <a:cubicBezTo>
                  <a:pt x="1488" y="837"/>
                  <a:pt x="881" y="515"/>
                  <a:pt x="369" y="51"/>
                </a:cubicBezTo>
                <a:cubicBezTo>
                  <a:pt x="330" y="18"/>
                  <a:pt x="282" y="0"/>
                  <a:pt x="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0" name="Google Shape;1440;p88"/>
          <p:cNvGrpSpPr/>
          <p:nvPr/>
        </p:nvGrpSpPr>
        <p:grpSpPr>
          <a:xfrm>
            <a:off x="6918789" y="1284376"/>
            <a:ext cx="374796" cy="339774"/>
            <a:chOff x="5998050" y="1554350"/>
            <a:chExt cx="348875" cy="316275"/>
          </a:xfrm>
        </p:grpSpPr>
        <p:sp>
          <p:nvSpPr>
            <p:cNvPr id="1441" name="Google Shape;1441;p88"/>
            <p:cNvSpPr/>
            <p:nvPr/>
          </p:nvSpPr>
          <p:spPr>
            <a:xfrm>
              <a:off x="5998050" y="1606575"/>
              <a:ext cx="348875" cy="264050"/>
            </a:xfrm>
            <a:custGeom>
              <a:avLst/>
              <a:gdLst/>
              <a:ahLst/>
              <a:cxnLst/>
              <a:rect l="l" t="t" r="r" b="b"/>
              <a:pathLst>
                <a:path w="13955" h="10562" extrusionOk="0">
                  <a:moveTo>
                    <a:pt x="1882" y="1"/>
                  </a:moveTo>
                  <a:cubicBezTo>
                    <a:pt x="1156" y="1"/>
                    <a:pt x="537" y="596"/>
                    <a:pt x="537" y="1334"/>
                  </a:cubicBezTo>
                  <a:lnTo>
                    <a:pt x="537" y="8537"/>
                  </a:lnTo>
                  <a:lnTo>
                    <a:pt x="322" y="8537"/>
                  </a:lnTo>
                  <a:cubicBezTo>
                    <a:pt x="144" y="8537"/>
                    <a:pt x="1" y="8692"/>
                    <a:pt x="1" y="8847"/>
                  </a:cubicBezTo>
                  <a:lnTo>
                    <a:pt x="1" y="9168"/>
                  </a:lnTo>
                  <a:cubicBezTo>
                    <a:pt x="1" y="9942"/>
                    <a:pt x="632" y="10561"/>
                    <a:pt x="1406" y="10561"/>
                  </a:cubicBezTo>
                  <a:lnTo>
                    <a:pt x="12550" y="10561"/>
                  </a:lnTo>
                  <a:cubicBezTo>
                    <a:pt x="13324" y="10561"/>
                    <a:pt x="13955" y="9942"/>
                    <a:pt x="13955" y="9168"/>
                  </a:cubicBezTo>
                  <a:lnTo>
                    <a:pt x="13955" y="8847"/>
                  </a:lnTo>
                  <a:cubicBezTo>
                    <a:pt x="13907" y="8692"/>
                    <a:pt x="13753" y="8537"/>
                    <a:pt x="13574" y="8537"/>
                  </a:cubicBezTo>
                  <a:lnTo>
                    <a:pt x="13360" y="8537"/>
                  </a:lnTo>
                  <a:lnTo>
                    <a:pt x="13360" y="1334"/>
                  </a:lnTo>
                  <a:cubicBezTo>
                    <a:pt x="13360" y="608"/>
                    <a:pt x="12764" y="1"/>
                    <a:pt x="12014" y="1"/>
                  </a:cubicBezTo>
                  <a:lnTo>
                    <a:pt x="11288" y="1"/>
                  </a:lnTo>
                  <a:cubicBezTo>
                    <a:pt x="11169" y="1"/>
                    <a:pt x="11074" y="84"/>
                    <a:pt x="11074" y="203"/>
                  </a:cubicBezTo>
                  <a:cubicBezTo>
                    <a:pt x="11074" y="322"/>
                    <a:pt x="11169" y="417"/>
                    <a:pt x="11288" y="417"/>
                  </a:cubicBezTo>
                  <a:lnTo>
                    <a:pt x="12014" y="417"/>
                  </a:lnTo>
                  <a:cubicBezTo>
                    <a:pt x="12526" y="417"/>
                    <a:pt x="12943" y="834"/>
                    <a:pt x="12943" y="1334"/>
                  </a:cubicBezTo>
                  <a:lnTo>
                    <a:pt x="12943" y="8537"/>
                  </a:lnTo>
                  <a:lnTo>
                    <a:pt x="8371" y="8537"/>
                  </a:lnTo>
                  <a:cubicBezTo>
                    <a:pt x="8240" y="8537"/>
                    <a:pt x="8097" y="8609"/>
                    <a:pt x="8026" y="8716"/>
                  </a:cubicBezTo>
                  <a:lnTo>
                    <a:pt x="7966" y="8811"/>
                  </a:lnTo>
                  <a:cubicBezTo>
                    <a:pt x="7907" y="8895"/>
                    <a:pt x="7823" y="8942"/>
                    <a:pt x="7716" y="8942"/>
                  </a:cubicBezTo>
                  <a:lnTo>
                    <a:pt x="6121" y="8942"/>
                  </a:lnTo>
                  <a:cubicBezTo>
                    <a:pt x="6014" y="8942"/>
                    <a:pt x="5930" y="8895"/>
                    <a:pt x="5871" y="8811"/>
                  </a:cubicBezTo>
                  <a:lnTo>
                    <a:pt x="5811" y="8716"/>
                  </a:lnTo>
                  <a:cubicBezTo>
                    <a:pt x="5728" y="8597"/>
                    <a:pt x="5597" y="8537"/>
                    <a:pt x="5466" y="8537"/>
                  </a:cubicBezTo>
                  <a:lnTo>
                    <a:pt x="3287" y="8537"/>
                  </a:lnTo>
                  <a:cubicBezTo>
                    <a:pt x="3180" y="8537"/>
                    <a:pt x="3085" y="8633"/>
                    <a:pt x="3085" y="8752"/>
                  </a:cubicBezTo>
                  <a:cubicBezTo>
                    <a:pt x="3085" y="8871"/>
                    <a:pt x="3168" y="8954"/>
                    <a:pt x="3287" y="8954"/>
                  </a:cubicBezTo>
                  <a:lnTo>
                    <a:pt x="5478" y="8954"/>
                  </a:lnTo>
                  <a:lnTo>
                    <a:pt x="5537" y="9049"/>
                  </a:lnTo>
                  <a:cubicBezTo>
                    <a:pt x="5668" y="9240"/>
                    <a:pt x="5894" y="9359"/>
                    <a:pt x="6133" y="9359"/>
                  </a:cubicBezTo>
                  <a:lnTo>
                    <a:pt x="7728" y="9359"/>
                  </a:lnTo>
                  <a:cubicBezTo>
                    <a:pt x="7966" y="9359"/>
                    <a:pt x="8192" y="9240"/>
                    <a:pt x="8323" y="9049"/>
                  </a:cubicBezTo>
                  <a:lnTo>
                    <a:pt x="8383" y="8954"/>
                  </a:lnTo>
                  <a:lnTo>
                    <a:pt x="13514" y="8954"/>
                  </a:lnTo>
                  <a:lnTo>
                    <a:pt x="13514" y="9180"/>
                  </a:lnTo>
                  <a:cubicBezTo>
                    <a:pt x="13514" y="9728"/>
                    <a:pt x="13074" y="10157"/>
                    <a:pt x="12538" y="10157"/>
                  </a:cubicBezTo>
                  <a:lnTo>
                    <a:pt x="1394" y="10157"/>
                  </a:lnTo>
                  <a:cubicBezTo>
                    <a:pt x="834" y="10157"/>
                    <a:pt x="406" y="9716"/>
                    <a:pt x="406" y="9180"/>
                  </a:cubicBezTo>
                  <a:lnTo>
                    <a:pt x="406" y="8954"/>
                  </a:lnTo>
                  <a:lnTo>
                    <a:pt x="2442" y="8954"/>
                  </a:lnTo>
                  <a:cubicBezTo>
                    <a:pt x="2561" y="8954"/>
                    <a:pt x="2656" y="8859"/>
                    <a:pt x="2656" y="8752"/>
                  </a:cubicBezTo>
                  <a:cubicBezTo>
                    <a:pt x="2656" y="8633"/>
                    <a:pt x="2561" y="8537"/>
                    <a:pt x="2442" y="8537"/>
                  </a:cubicBezTo>
                  <a:lnTo>
                    <a:pt x="953" y="8537"/>
                  </a:lnTo>
                  <a:lnTo>
                    <a:pt x="953" y="1334"/>
                  </a:lnTo>
                  <a:cubicBezTo>
                    <a:pt x="953" y="834"/>
                    <a:pt x="1370" y="417"/>
                    <a:pt x="1882" y="417"/>
                  </a:cubicBezTo>
                  <a:lnTo>
                    <a:pt x="2489" y="417"/>
                  </a:lnTo>
                  <a:cubicBezTo>
                    <a:pt x="2608" y="417"/>
                    <a:pt x="2704" y="322"/>
                    <a:pt x="2704" y="203"/>
                  </a:cubicBezTo>
                  <a:cubicBezTo>
                    <a:pt x="2704" y="84"/>
                    <a:pt x="2608" y="1"/>
                    <a:pt x="2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8"/>
            <p:cNvSpPr/>
            <p:nvPr/>
          </p:nvSpPr>
          <p:spPr>
            <a:xfrm>
              <a:off x="6032875" y="1628000"/>
              <a:ext cx="277750" cy="180125"/>
            </a:xfrm>
            <a:custGeom>
              <a:avLst/>
              <a:gdLst/>
              <a:ahLst/>
              <a:cxnLst/>
              <a:rect l="l" t="t" r="r" b="b"/>
              <a:pathLst>
                <a:path w="11110" h="7205" extrusionOk="0">
                  <a:moveTo>
                    <a:pt x="453" y="1"/>
                  </a:moveTo>
                  <a:cubicBezTo>
                    <a:pt x="203" y="1"/>
                    <a:pt x="1" y="215"/>
                    <a:pt x="1" y="465"/>
                  </a:cubicBezTo>
                  <a:lnTo>
                    <a:pt x="1" y="7002"/>
                  </a:lnTo>
                  <a:cubicBezTo>
                    <a:pt x="1" y="7121"/>
                    <a:pt x="84" y="7204"/>
                    <a:pt x="203" y="7204"/>
                  </a:cubicBezTo>
                  <a:lnTo>
                    <a:pt x="10907" y="7204"/>
                  </a:lnTo>
                  <a:cubicBezTo>
                    <a:pt x="11026" y="7204"/>
                    <a:pt x="11109" y="7109"/>
                    <a:pt x="11109" y="7002"/>
                  </a:cubicBezTo>
                  <a:lnTo>
                    <a:pt x="11109" y="5275"/>
                  </a:lnTo>
                  <a:cubicBezTo>
                    <a:pt x="11109" y="5156"/>
                    <a:pt x="11026" y="5061"/>
                    <a:pt x="10907" y="5061"/>
                  </a:cubicBezTo>
                  <a:cubicBezTo>
                    <a:pt x="10788" y="5061"/>
                    <a:pt x="10693" y="5156"/>
                    <a:pt x="10693" y="5275"/>
                  </a:cubicBezTo>
                  <a:lnTo>
                    <a:pt x="10693" y="6799"/>
                  </a:lnTo>
                  <a:lnTo>
                    <a:pt x="418" y="6799"/>
                  </a:lnTo>
                  <a:lnTo>
                    <a:pt x="418" y="465"/>
                  </a:lnTo>
                  <a:cubicBezTo>
                    <a:pt x="394" y="453"/>
                    <a:pt x="430" y="418"/>
                    <a:pt x="453" y="418"/>
                  </a:cubicBezTo>
                  <a:lnTo>
                    <a:pt x="1763" y="418"/>
                  </a:lnTo>
                  <a:cubicBezTo>
                    <a:pt x="1882" y="418"/>
                    <a:pt x="1977" y="334"/>
                    <a:pt x="1977" y="215"/>
                  </a:cubicBezTo>
                  <a:cubicBezTo>
                    <a:pt x="1977" y="96"/>
                    <a:pt x="1882" y="1"/>
                    <a:pt x="17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8"/>
            <p:cNvSpPr/>
            <p:nvPr/>
          </p:nvSpPr>
          <p:spPr>
            <a:xfrm>
              <a:off x="6277250" y="1628300"/>
              <a:ext cx="33375" cy="115525"/>
            </a:xfrm>
            <a:custGeom>
              <a:avLst/>
              <a:gdLst/>
              <a:ahLst/>
              <a:cxnLst/>
              <a:rect l="l" t="t" r="r" b="b"/>
              <a:pathLst>
                <a:path w="1335" h="4621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858" y="417"/>
                  </a:lnTo>
                  <a:cubicBezTo>
                    <a:pt x="894" y="417"/>
                    <a:pt x="918" y="453"/>
                    <a:pt x="918" y="477"/>
                  </a:cubicBezTo>
                  <a:lnTo>
                    <a:pt x="918" y="4406"/>
                  </a:lnTo>
                  <a:cubicBezTo>
                    <a:pt x="918" y="4525"/>
                    <a:pt x="1013" y="4620"/>
                    <a:pt x="1132" y="4620"/>
                  </a:cubicBezTo>
                  <a:cubicBezTo>
                    <a:pt x="1251" y="4620"/>
                    <a:pt x="1334" y="4525"/>
                    <a:pt x="1334" y="4406"/>
                  </a:cubicBezTo>
                  <a:lnTo>
                    <a:pt x="1334" y="465"/>
                  </a:lnTo>
                  <a:lnTo>
                    <a:pt x="1323" y="465"/>
                  </a:lnTo>
                  <a:cubicBezTo>
                    <a:pt x="1323" y="215"/>
                    <a:pt x="1120" y="1"/>
                    <a:pt x="8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8"/>
            <p:cNvSpPr/>
            <p:nvPr/>
          </p:nvSpPr>
          <p:spPr>
            <a:xfrm>
              <a:off x="6076350" y="1554350"/>
              <a:ext cx="202725" cy="196025"/>
            </a:xfrm>
            <a:custGeom>
              <a:avLst/>
              <a:gdLst/>
              <a:ahLst/>
              <a:cxnLst/>
              <a:rect l="l" t="t" r="r" b="b"/>
              <a:pathLst>
                <a:path w="8109" h="7841" extrusionOk="0">
                  <a:moveTo>
                    <a:pt x="3780" y="405"/>
                  </a:moveTo>
                  <a:cubicBezTo>
                    <a:pt x="3792" y="405"/>
                    <a:pt x="3804" y="411"/>
                    <a:pt x="3810" y="423"/>
                  </a:cubicBezTo>
                  <a:lnTo>
                    <a:pt x="7108" y="2185"/>
                  </a:lnTo>
                  <a:cubicBezTo>
                    <a:pt x="7144" y="2209"/>
                    <a:pt x="7144" y="2232"/>
                    <a:pt x="7144" y="2244"/>
                  </a:cubicBezTo>
                  <a:cubicBezTo>
                    <a:pt x="7144" y="2268"/>
                    <a:pt x="7144" y="2292"/>
                    <a:pt x="7108" y="2304"/>
                  </a:cubicBezTo>
                  <a:lnTo>
                    <a:pt x="3810" y="4078"/>
                  </a:lnTo>
                  <a:cubicBezTo>
                    <a:pt x="3804" y="4084"/>
                    <a:pt x="3792" y="4087"/>
                    <a:pt x="3780" y="4087"/>
                  </a:cubicBezTo>
                  <a:cubicBezTo>
                    <a:pt x="3769" y="4087"/>
                    <a:pt x="3757" y="4084"/>
                    <a:pt x="3751" y="4078"/>
                  </a:cubicBezTo>
                  <a:lnTo>
                    <a:pt x="2810" y="3578"/>
                  </a:lnTo>
                  <a:cubicBezTo>
                    <a:pt x="2775" y="3558"/>
                    <a:pt x="2739" y="3549"/>
                    <a:pt x="2704" y="3549"/>
                  </a:cubicBezTo>
                  <a:cubicBezTo>
                    <a:pt x="2632" y="3549"/>
                    <a:pt x="2564" y="3589"/>
                    <a:pt x="2524" y="3661"/>
                  </a:cubicBezTo>
                  <a:cubicBezTo>
                    <a:pt x="2465" y="3768"/>
                    <a:pt x="2512" y="3887"/>
                    <a:pt x="2620" y="3947"/>
                  </a:cubicBezTo>
                  <a:lnTo>
                    <a:pt x="3548" y="4447"/>
                  </a:lnTo>
                  <a:cubicBezTo>
                    <a:pt x="3632" y="4495"/>
                    <a:pt x="3703" y="4507"/>
                    <a:pt x="3774" y="4507"/>
                  </a:cubicBezTo>
                  <a:cubicBezTo>
                    <a:pt x="3846" y="4507"/>
                    <a:pt x="3929" y="4495"/>
                    <a:pt x="4001" y="4447"/>
                  </a:cubicBezTo>
                  <a:lnTo>
                    <a:pt x="6441" y="3137"/>
                  </a:lnTo>
                  <a:lnTo>
                    <a:pt x="6441" y="4840"/>
                  </a:lnTo>
                  <a:cubicBezTo>
                    <a:pt x="6441" y="5316"/>
                    <a:pt x="6060" y="5685"/>
                    <a:pt x="5596" y="5685"/>
                  </a:cubicBezTo>
                  <a:lnTo>
                    <a:pt x="1989" y="5685"/>
                  </a:lnTo>
                  <a:cubicBezTo>
                    <a:pt x="1512" y="5685"/>
                    <a:pt x="1143" y="5304"/>
                    <a:pt x="1143" y="4840"/>
                  </a:cubicBezTo>
                  <a:lnTo>
                    <a:pt x="1143" y="3161"/>
                  </a:lnTo>
                  <a:lnTo>
                    <a:pt x="1822" y="3530"/>
                  </a:lnTo>
                  <a:cubicBezTo>
                    <a:pt x="1854" y="3548"/>
                    <a:pt x="1887" y="3556"/>
                    <a:pt x="1919" y="3556"/>
                  </a:cubicBezTo>
                  <a:cubicBezTo>
                    <a:pt x="1995" y="3556"/>
                    <a:pt x="2066" y="3510"/>
                    <a:pt x="2108" y="3435"/>
                  </a:cubicBezTo>
                  <a:cubicBezTo>
                    <a:pt x="2167" y="3340"/>
                    <a:pt x="2120" y="3221"/>
                    <a:pt x="2024" y="3161"/>
                  </a:cubicBezTo>
                  <a:lnTo>
                    <a:pt x="441" y="2304"/>
                  </a:lnTo>
                  <a:cubicBezTo>
                    <a:pt x="417" y="2292"/>
                    <a:pt x="417" y="2268"/>
                    <a:pt x="417" y="2244"/>
                  </a:cubicBezTo>
                  <a:cubicBezTo>
                    <a:pt x="417" y="2232"/>
                    <a:pt x="417" y="2209"/>
                    <a:pt x="441" y="2185"/>
                  </a:cubicBezTo>
                  <a:lnTo>
                    <a:pt x="3751" y="423"/>
                  </a:lnTo>
                  <a:cubicBezTo>
                    <a:pt x="3757" y="411"/>
                    <a:pt x="3769" y="405"/>
                    <a:pt x="3780" y="405"/>
                  </a:cubicBezTo>
                  <a:close/>
                  <a:moveTo>
                    <a:pt x="7382" y="6769"/>
                  </a:moveTo>
                  <a:cubicBezTo>
                    <a:pt x="7561" y="6769"/>
                    <a:pt x="7704" y="6924"/>
                    <a:pt x="7704" y="7102"/>
                  </a:cubicBezTo>
                  <a:cubicBezTo>
                    <a:pt x="7704" y="7281"/>
                    <a:pt x="7561" y="7424"/>
                    <a:pt x="7382" y="7424"/>
                  </a:cubicBezTo>
                  <a:cubicBezTo>
                    <a:pt x="7203" y="7424"/>
                    <a:pt x="7049" y="7281"/>
                    <a:pt x="7049" y="7102"/>
                  </a:cubicBezTo>
                  <a:cubicBezTo>
                    <a:pt x="7049" y="6924"/>
                    <a:pt x="7203" y="6769"/>
                    <a:pt x="7382" y="6769"/>
                  </a:cubicBezTo>
                  <a:close/>
                  <a:moveTo>
                    <a:pt x="3792" y="0"/>
                  </a:moveTo>
                  <a:cubicBezTo>
                    <a:pt x="3715" y="0"/>
                    <a:pt x="3638" y="18"/>
                    <a:pt x="3572" y="54"/>
                  </a:cubicBezTo>
                  <a:lnTo>
                    <a:pt x="262" y="1828"/>
                  </a:lnTo>
                  <a:cubicBezTo>
                    <a:pt x="119" y="1923"/>
                    <a:pt x="12" y="2066"/>
                    <a:pt x="12" y="2244"/>
                  </a:cubicBezTo>
                  <a:cubicBezTo>
                    <a:pt x="0" y="2423"/>
                    <a:pt x="107" y="2578"/>
                    <a:pt x="250" y="2661"/>
                  </a:cubicBezTo>
                  <a:lnTo>
                    <a:pt x="726" y="2923"/>
                  </a:lnTo>
                  <a:lnTo>
                    <a:pt x="726" y="4828"/>
                  </a:lnTo>
                  <a:cubicBezTo>
                    <a:pt x="726" y="5519"/>
                    <a:pt x="1298" y="6090"/>
                    <a:pt x="1989" y="6090"/>
                  </a:cubicBezTo>
                  <a:lnTo>
                    <a:pt x="5596" y="6090"/>
                  </a:lnTo>
                  <a:cubicBezTo>
                    <a:pt x="6299" y="6090"/>
                    <a:pt x="6858" y="5519"/>
                    <a:pt x="6858" y="4828"/>
                  </a:cubicBezTo>
                  <a:lnTo>
                    <a:pt x="6858" y="2899"/>
                  </a:lnTo>
                  <a:lnTo>
                    <a:pt x="7156" y="2744"/>
                  </a:lnTo>
                  <a:lnTo>
                    <a:pt x="7156" y="6388"/>
                  </a:lnTo>
                  <a:cubicBezTo>
                    <a:pt x="6846" y="6471"/>
                    <a:pt x="6620" y="6757"/>
                    <a:pt x="6620" y="7102"/>
                  </a:cubicBezTo>
                  <a:cubicBezTo>
                    <a:pt x="6620" y="7519"/>
                    <a:pt x="6953" y="7840"/>
                    <a:pt x="7370" y="7840"/>
                  </a:cubicBezTo>
                  <a:cubicBezTo>
                    <a:pt x="7787" y="7840"/>
                    <a:pt x="8108" y="7519"/>
                    <a:pt x="8108" y="7102"/>
                  </a:cubicBezTo>
                  <a:cubicBezTo>
                    <a:pt x="8108" y="6757"/>
                    <a:pt x="7882" y="6471"/>
                    <a:pt x="7573" y="6388"/>
                  </a:cubicBezTo>
                  <a:lnTo>
                    <a:pt x="7573" y="2244"/>
                  </a:lnTo>
                  <a:cubicBezTo>
                    <a:pt x="7573" y="2066"/>
                    <a:pt x="7489" y="1899"/>
                    <a:pt x="7323" y="1828"/>
                  </a:cubicBezTo>
                  <a:lnTo>
                    <a:pt x="4013" y="54"/>
                  </a:lnTo>
                  <a:cubicBezTo>
                    <a:pt x="3947" y="18"/>
                    <a:pt x="3870" y="0"/>
                    <a:pt x="3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" name="Google Shape;1445;p88"/>
          <p:cNvGrpSpPr/>
          <p:nvPr/>
        </p:nvGrpSpPr>
        <p:grpSpPr>
          <a:xfrm>
            <a:off x="7642115" y="1283248"/>
            <a:ext cx="374796" cy="318825"/>
            <a:chOff x="6671350" y="1553300"/>
            <a:chExt cx="348875" cy="296775"/>
          </a:xfrm>
        </p:grpSpPr>
        <p:sp>
          <p:nvSpPr>
            <p:cNvPr id="1446" name="Google Shape;1446;p88"/>
            <p:cNvSpPr/>
            <p:nvPr/>
          </p:nvSpPr>
          <p:spPr>
            <a:xfrm>
              <a:off x="6877325" y="1717950"/>
              <a:ext cx="23850" cy="132125"/>
            </a:xfrm>
            <a:custGeom>
              <a:avLst/>
              <a:gdLst/>
              <a:ahLst/>
              <a:cxnLst/>
              <a:rect l="l" t="t" r="r" b="b"/>
              <a:pathLst>
                <a:path w="954" h="5285" extrusionOk="0">
                  <a:moveTo>
                    <a:pt x="721" y="0"/>
                  </a:moveTo>
                  <a:cubicBezTo>
                    <a:pt x="662" y="0"/>
                    <a:pt x="601" y="27"/>
                    <a:pt x="561" y="82"/>
                  </a:cubicBezTo>
                  <a:lnTo>
                    <a:pt x="49" y="737"/>
                  </a:lnTo>
                  <a:cubicBezTo>
                    <a:pt x="13" y="761"/>
                    <a:pt x="1" y="808"/>
                    <a:pt x="1" y="868"/>
                  </a:cubicBezTo>
                  <a:lnTo>
                    <a:pt x="1" y="5082"/>
                  </a:lnTo>
                  <a:cubicBezTo>
                    <a:pt x="1" y="5202"/>
                    <a:pt x="84" y="5285"/>
                    <a:pt x="215" y="5285"/>
                  </a:cubicBezTo>
                  <a:cubicBezTo>
                    <a:pt x="334" y="5285"/>
                    <a:pt x="418" y="5202"/>
                    <a:pt x="418" y="5082"/>
                  </a:cubicBezTo>
                  <a:lnTo>
                    <a:pt x="418" y="939"/>
                  </a:lnTo>
                  <a:lnTo>
                    <a:pt x="894" y="344"/>
                  </a:lnTo>
                  <a:cubicBezTo>
                    <a:pt x="953" y="260"/>
                    <a:pt x="942" y="129"/>
                    <a:pt x="846" y="46"/>
                  </a:cubicBezTo>
                  <a:cubicBezTo>
                    <a:pt x="811" y="16"/>
                    <a:pt x="766" y="0"/>
                    <a:pt x="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8"/>
            <p:cNvSpPr/>
            <p:nvPr/>
          </p:nvSpPr>
          <p:spPr>
            <a:xfrm>
              <a:off x="6671350" y="1553300"/>
              <a:ext cx="348875" cy="296775"/>
            </a:xfrm>
            <a:custGeom>
              <a:avLst/>
              <a:gdLst/>
              <a:ahLst/>
              <a:cxnLst/>
              <a:rect l="l" t="t" r="r" b="b"/>
              <a:pathLst>
                <a:path w="13955" h="11871" extrusionOk="0">
                  <a:moveTo>
                    <a:pt x="8597" y="1393"/>
                  </a:moveTo>
                  <a:cubicBezTo>
                    <a:pt x="8847" y="1393"/>
                    <a:pt x="9061" y="1608"/>
                    <a:pt x="9061" y="1858"/>
                  </a:cubicBezTo>
                  <a:lnTo>
                    <a:pt x="9061" y="2548"/>
                  </a:lnTo>
                  <a:lnTo>
                    <a:pt x="8133" y="2548"/>
                  </a:lnTo>
                  <a:lnTo>
                    <a:pt x="8133" y="1858"/>
                  </a:lnTo>
                  <a:cubicBezTo>
                    <a:pt x="8133" y="1608"/>
                    <a:pt x="8347" y="1393"/>
                    <a:pt x="8597" y="1393"/>
                  </a:cubicBezTo>
                  <a:close/>
                  <a:moveTo>
                    <a:pt x="7276" y="1203"/>
                  </a:moveTo>
                  <a:cubicBezTo>
                    <a:pt x="7526" y="1203"/>
                    <a:pt x="7728" y="1417"/>
                    <a:pt x="7728" y="1667"/>
                  </a:cubicBezTo>
                  <a:lnTo>
                    <a:pt x="7728" y="2524"/>
                  </a:lnTo>
                  <a:lnTo>
                    <a:pt x="7537" y="2524"/>
                  </a:lnTo>
                  <a:cubicBezTo>
                    <a:pt x="7240" y="2548"/>
                    <a:pt x="6990" y="2667"/>
                    <a:pt x="6811" y="2870"/>
                  </a:cubicBezTo>
                  <a:lnTo>
                    <a:pt x="6811" y="1667"/>
                  </a:lnTo>
                  <a:cubicBezTo>
                    <a:pt x="6811" y="1417"/>
                    <a:pt x="7025" y="1203"/>
                    <a:pt x="7276" y="1203"/>
                  </a:cubicBezTo>
                  <a:close/>
                  <a:moveTo>
                    <a:pt x="4620" y="1536"/>
                  </a:moveTo>
                  <a:cubicBezTo>
                    <a:pt x="4870" y="1536"/>
                    <a:pt x="5085" y="1739"/>
                    <a:pt x="5085" y="1989"/>
                  </a:cubicBezTo>
                  <a:lnTo>
                    <a:pt x="5085" y="2524"/>
                  </a:lnTo>
                  <a:cubicBezTo>
                    <a:pt x="5085" y="2786"/>
                    <a:pt x="4870" y="2989"/>
                    <a:pt x="4620" y="2989"/>
                  </a:cubicBezTo>
                  <a:cubicBezTo>
                    <a:pt x="4370" y="2989"/>
                    <a:pt x="4168" y="2786"/>
                    <a:pt x="4168" y="2524"/>
                  </a:cubicBezTo>
                  <a:lnTo>
                    <a:pt x="4168" y="1989"/>
                  </a:lnTo>
                  <a:cubicBezTo>
                    <a:pt x="4168" y="1739"/>
                    <a:pt x="4370" y="1536"/>
                    <a:pt x="4620" y="1536"/>
                  </a:cubicBezTo>
                  <a:close/>
                  <a:moveTo>
                    <a:pt x="5954" y="1429"/>
                  </a:moveTo>
                  <a:cubicBezTo>
                    <a:pt x="6204" y="1429"/>
                    <a:pt x="6406" y="1632"/>
                    <a:pt x="6406" y="1893"/>
                  </a:cubicBezTo>
                  <a:lnTo>
                    <a:pt x="6406" y="2632"/>
                  </a:lnTo>
                  <a:cubicBezTo>
                    <a:pt x="6406" y="2882"/>
                    <a:pt x="6204" y="3096"/>
                    <a:pt x="5954" y="3096"/>
                  </a:cubicBezTo>
                  <a:cubicBezTo>
                    <a:pt x="5692" y="3096"/>
                    <a:pt x="5490" y="2882"/>
                    <a:pt x="5490" y="2632"/>
                  </a:cubicBezTo>
                  <a:lnTo>
                    <a:pt x="5490" y="1893"/>
                  </a:lnTo>
                  <a:cubicBezTo>
                    <a:pt x="5490" y="1632"/>
                    <a:pt x="5692" y="1429"/>
                    <a:pt x="5954" y="1429"/>
                  </a:cubicBezTo>
                  <a:close/>
                  <a:moveTo>
                    <a:pt x="11205" y="2941"/>
                  </a:moveTo>
                  <a:lnTo>
                    <a:pt x="11205" y="3751"/>
                  </a:lnTo>
                  <a:lnTo>
                    <a:pt x="10133" y="3751"/>
                  </a:lnTo>
                  <a:lnTo>
                    <a:pt x="10133" y="3679"/>
                  </a:lnTo>
                  <a:cubicBezTo>
                    <a:pt x="10133" y="3394"/>
                    <a:pt x="10026" y="3144"/>
                    <a:pt x="9883" y="2941"/>
                  </a:cubicBezTo>
                  <a:close/>
                  <a:moveTo>
                    <a:pt x="3870" y="2965"/>
                  </a:moveTo>
                  <a:cubicBezTo>
                    <a:pt x="4013" y="3215"/>
                    <a:pt x="4299" y="3394"/>
                    <a:pt x="4609" y="3394"/>
                  </a:cubicBezTo>
                  <a:cubicBezTo>
                    <a:pt x="4847" y="3394"/>
                    <a:pt x="5073" y="3286"/>
                    <a:pt x="5216" y="3144"/>
                  </a:cubicBezTo>
                  <a:cubicBezTo>
                    <a:pt x="5382" y="3358"/>
                    <a:pt x="5632" y="3513"/>
                    <a:pt x="5930" y="3513"/>
                  </a:cubicBezTo>
                  <a:cubicBezTo>
                    <a:pt x="6228" y="3513"/>
                    <a:pt x="6490" y="3358"/>
                    <a:pt x="6644" y="3144"/>
                  </a:cubicBezTo>
                  <a:lnTo>
                    <a:pt x="6644" y="3144"/>
                  </a:lnTo>
                  <a:cubicBezTo>
                    <a:pt x="6609" y="3239"/>
                    <a:pt x="6573" y="3358"/>
                    <a:pt x="6573" y="3477"/>
                  </a:cubicBezTo>
                  <a:cubicBezTo>
                    <a:pt x="6573" y="3584"/>
                    <a:pt x="6585" y="3691"/>
                    <a:pt x="6621" y="3775"/>
                  </a:cubicBezTo>
                  <a:lnTo>
                    <a:pt x="2656" y="3775"/>
                  </a:lnTo>
                  <a:lnTo>
                    <a:pt x="2656" y="2965"/>
                  </a:lnTo>
                  <a:close/>
                  <a:moveTo>
                    <a:pt x="858" y="953"/>
                  </a:moveTo>
                  <a:cubicBezTo>
                    <a:pt x="953" y="953"/>
                    <a:pt x="1013" y="1024"/>
                    <a:pt x="1013" y="1096"/>
                  </a:cubicBezTo>
                  <a:lnTo>
                    <a:pt x="1013" y="5620"/>
                  </a:lnTo>
                  <a:cubicBezTo>
                    <a:pt x="1013" y="5715"/>
                    <a:pt x="953" y="5775"/>
                    <a:pt x="858" y="5775"/>
                  </a:cubicBezTo>
                  <a:lnTo>
                    <a:pt x="537" y="5775"/>
                  </a:lnTo>
                  <a:cubicBezTo>
                    <a:pt x="441" y="5775"/>
                    <a:pt x="382" y="5703"/>
                    <a:pt x="382" y="5620"/>
                  </a:cubicBezTo>
                  <a:lnTo>
                    <a:pt x="382" y="1096"/>
                  </a:lnTo>
                  <a:cubicBezTo>
                    <a:pt x="382" y="1012"/>
                    <a:pt x="453" y="953"/>
                    <a:pt x="537" y="953"/>
                  </a:cubicBezTo>
                  <a:close/>
                  <a:moveTo>
                    <a:pt x="12312" y="465"/>
                  </a:moveTo>
                  <a:cubicBezTo>
                    <a:pt x="12407" y="465"/>
                    <a:pt x="12467" y="536"/>
                    <a:pt x="12467" y="608"/>
                  </a:cubicBezTo>
                  <a:lnTo>
                    <a:pt x="12467" y="3775"/>
                  </a:lnTo>
                  <a:cubicBezTo>
                    <a:pt x="12467" y="3894"/>
                    <a:pt x="12550" y="3989"/>
                    <a:pt x="12669" y="3989"/>
                  </a:cubicBezTo>
                  <a:cubicBezTo>
                    <a:pt x="12800" y="3989"/>
                    <a:pt x="12883" y="3894"/>
                    <a:pt x="12883" y="3775"/>
                  </a:cubicBezTo>
                  <a:lnTo>
                    <a:pt x="12883" y="1120"/>
                  </a:lnTo>
                  <a:cubicBezTo>
                    <a:pt x="12883" y="1024"/>
                    <a:pt x="12955" y="965"/>
                    <a:pt x="13038" y="965"/>
                  </a:cubicBezTo>
                  <a:lnTo>
                    <a:pt x="13360" y="965"/>
                  </a:lnTo>
                  <a:cubicBezTo>
                    <a:pt x="13455" y="965"/>
                    <a:pt x="13514" y="1036"/>
                    <a:pt x="13514" y="1120"/>
                  </a:cubicBezTo>
                  <a:lnTo>
                    <a:pt x="13514" y="5620"/>
                  </a:lnTo>
                  <a:cubicBezTo>
                    <a:pt x="13514" y="5715"/>
                    <a:pt x="13431" y="5775"/>
                    <a:pt x="13360" y="5775"/>
                  </a:cubicBezTo>
                  <a:lnTo>
                    <a:pt x="13038" y="5775"/>
                  </a:lnTo>
                  <a:cubicBezTo>
                    <a:pt x="12943" y="5775"/>
                    <a:pt x="12883" y="5703"/>
                    <a:pt x="12883" y="5620"/>
                  </a:cubicBezTo>
                  <a:lnTo>
                    <a:pt x="12883" y="4644"/>
                  </a:lnTo>
                  <a:cubicBezTo>
                    <a:pt x="12883" y="4525"/>
                    <a:pt x="12800" y="4429"/>
                    <a:pt x="12669" y="4429"/>
                  </a:cubicBezTo>
                  <a:cubicBezTo>
                    <a:pt x="12550" y="4429"/>
                    <a:pt x="12467" y="4525"/>
                    <a:pt x="12467" y="4644"/>
                  </a:cubicBezTo>
                  <a:lnTo>
                    <a:pt x="12467" y="6144"/>
                  </a:lnTo>
                  <a:cubicBezTo>
                    <a:pt x="12467" y="6239"/>
                    <a:pt x="12395" y="6299"/>
                    <a:pt x="12312" y="6299"/>
                  </a:cubicBezTo>
                  <a:lnTo>
                    <a:pt x="11764" y="6299"/>
                  </a:lnTo>
                  <a:cubicBezTo>
                    <a:pt x="11681" y="6299"/>
                    <a:pt x="11621" y="6215"/>
                    <a:pt x="11621" y="6144"/>
                  </a:cubicBezTo>
                  <a:lnTo>
                    <a:pt x="11621" y="608"/>
                  </a:lnTo>
                  <a:cubicBezTo>
                    <a:pt x="11621" y="524"/>
                    <a:pt x="11693" y="465"/>
                    <a:pt x="11764" y="465"/>
                  </a:cubicBezTo>
                  <a:close/>
                  <a:moveTo>
                    <a:pt x="1608" y="0"/>
                  </a:moveTo>
                  <a:cubicBezTo>
                    <a:pt x="1310" y="0"/>
                    <a:pt x="1049" y="239"/>
                    <a:pt x="1037" y="536"/>
                  </a:cubicBezTo>
                  <a:cubicBezTo>
                    <a:pt x="989" y="512"/>
                    <a:pt x="929" y="512"/>
                    <a:pt x="894" y="512"/>
                  </a:cubicBezTo>
                  <a:lnTo>
                    <a:pt x="560" y="512"/>
                  </a:lnTo>
                  <a:cubicBezTo>
                    <a:pt x="251" y="512"/>
                    <a:pt x="1" y="774"/>
                    <a:pt x="1" y="1084"/>
                  </a:cubicBezTo>
                  <a:lnTo>
                    <a:pt x="1" y="5608"/>
                  </a:lnTo>
                  <a:cubicBezTo>
                    <a:pt x="1" y="5918"/>
                    <a:pt x="251" y="6180"/>
                    <a:pt x="560" y="6180"/>
                  </a:cubicBezTo>
                  <a:lnTo>
                    <a:pt x="894" y="6180"/>
                  </a:lnTo>
                  <a:cubicBezTo>
                    <a:pt x="953" y="6180"/>
                    <a:pt x="989" y="6156"/>
                    <a:pt x="1037" y="6156"/>
                  </a:cubicBezTo>
                  <a:cubicBezTo>
                    <a:pt x="1049" y="6454"/>
                    <a:pt x="1287" y="6692"/>
                    <a:pt x="1608" y="6692"/>
                  </a:cubicBezTo>
                  <a:lnTo>
                    <a:pt x="2156" y="6692"/>
                  </a:lnTo>
                  <a:cubicBezTo>
                    <a:pt x="2465" y="6692"/>
                    <a:pt x="2715" y="6442"/>
                    <a:pt x="2715" y="6132"/>
                  </a:cubicBezTo>
                  <a:lnTo>
                    <a:pt x="2715" y="4179"/>
                  </a:lnTo>
                  <a:lnTo>
                    <a:pt x="3847" y="4179"/>
                  </a:lnTo>
                  <a:lnTo>
                    <a:pt x="3847" y="5430"/>
                  </a:lnTo>
                  <a:cubicBezTo>
                    <a:pt x="3847" y="5918"/>
                    <a:pt x="4013" y="6394"/>
                    <a:pt x="4299" y="6787"/>
                  </a:cubicBezTo>
                  <a:lnTo>
                    <a:pt x="4442" y="6977"/>
                  </a:lnTo>
                  <a:lnTo>
                    <a:pt x="4442" y="11668"/>
                  </a:lnTo>
                  <a:cubicBezTo>
                    <a:pt x="4442" y="11788"/>
                    <a:pt x="4537" y="11871"/>
                    <a:pt x="4656" y="11871"/>
                  </a:cubicBezTo>
                  <a:cubicBezTo>
                    <a:pt x="4775" y="11871"/>
                    <a:pt x="4859" y="11788"/>
                    <a:pt x="4859" y="11668"/>
                  </a:cubicBezTo>
                  <a:lnTo>
                    <a:pt x="4859" y="6918"/>
                  </a:lnTo>
                  <a:cubicBezTo>
                    <a:pt x="4859" y="6870"/>
                    <a:pt x="4847" y="6835"/>
                    <a:pt x="4823" y="6799"/>
                  </a:cubicBezTo>
                  <a:lnTo>
                    <a:pt x="4644" y="6561"/>
                  </a:lnTo>
                  <a:cubicBezTo>
                    <a:pt x="4406" y="6251"/>
                    <a:pt x="4263" y="5846"/>
                    <a:pt x="4263" y="5442"/>
                  </a:cubicBezTo>
                  <a:lnTo>
                    <a:pt x="4263" y="4179"/>
                  </a:lnTo>
                  <a:lnTo>
                    <a:pt x="6942" y="4179"/>
                  </a:lnTo>
                  <a:cubicBezTo>
                    <a:pt x="7049" y="4275"/>
                    <a:pt x="7168" y="4346"/>
                    <a:pt x="7299" y="4370"/>
                  </a:cubicBezTo>
                  <a:cubicBezTo>
                    <a:pt x="6871" y="4727"/>
                    <a:pt x="6621" y="5287"/>
                    <a:pt x="6621" y="5846"/>
                  </a:cubicBezTo>
                  <a:lnTo>
                    <a:pt x="6621" y="6013"/>
                  </a:lnTo>
                  <a:cubicBezTo>
                    <a:pt x="6621" y="6132"/>
                    <a:pt x="6704" y="6215"/>
                    <a:pt x="6823" y="6215"/>
                  </a:cubicBezTo>
                  <a:cubicBezTo>
                    <a:pt x="6942" y="6215"/>
                    <a:pt x="7037" y="6132"/>
                    <a:pt x="7037" y="6013"/>
                  </a:cubicBezTo>
                  <a:lnTo>
                    <a:pt x="7037" y="5846"/>
                  </a:lnTo>
                  <a:cubicBezTo>
                    <a:pt x="7037" y="5322"/>
                    <a:pt x="7323" y="4822"/>
                    <a:pt x="7764" y="4549"/>
                  </a:cubicBezTo>
                  <a:lnTo>
                    <a:pt x="7990" y="4418"/>
                  </a:lnTo>
                  <a:lnTo>
                    <a:pt x="8168" y="4418"/>
                  </a:lnTo>
                  <a:cubicBezTo>
                    <a:pt x="8288" y="4418"/>
                    <a:pt x="8371" y="4334"/>
                    <a:pt x="8371" y="4215"/>
                  </a:cubicBezTo>
                  <a:cubicBezTo>
                    <a:pt x="8371" y="4096"/>
                    <a:pt x="8288" y="4001"/>
                    <a:pt x="8168" y="4001"/>
                  </a:cubicBezTo>
                  <a:lnTo>
                    <a:pt x="7573" y="4001"/>
                  </a:lnTo>
                  <a:cubicBezTo>
                    <a:pt x="7276" y="4001"/>
                    <a:pt x="7049" y="3763"/>
                    <a:pt x="7049" y="3477"/>
                  </a:cubicBezTo>
                  <a:cubicBezTo>
                    <a:pt x="7049" y="3179"/>
                    <a:pt x="7287" y="2965"/>
                    <a:pt x="7573" y="2965"/>
                  </a:cubicBezTo>
                  <a:lnTo>
                    <a:pt x="9026" y="2965"/>
                  </a:lnTo>
                  <a:cubicBezTo>
                    <a:pt x="9431" y="2965"/>
                    <a:pt x="9776" y="3286"/>
                    <a:pt x="9776" y="3703"/>
                  </a:cubicBezTo>
                  <a:lnTo>
                    <a:pt x="9776" y="4251"/>
                  </a:lnTo>
                  <a:cubicBezTo>
                    <a:pt x="9776" y="4870"/>
                    <a:pt x="9621" y="5465"/>
                    <a:pt x="9323" y="6001"/>
                  </a:cubicBezTo>
                  <a:cubicBezTo>
                    <a:pt x="9264" y="6096"/>
                    <a:pt x="9311" y="6215"/>
                    <a:pt x="9407" y="6275"/>
                  </a:cubicBezTo>
                  <a:cubicBezTo>
                    <a:pt x="9431" y="6299"/>
                    <a:pt x="9466" y="6311"/>
                    <a:pt x="9502" y="6311"/>
                  </a:cubicBezTo>
                  <a:cubicBezTo>
                    <a:pt x="9585" y="6311"/>
                    <a:pt x="9657" y="6263"/>
                    <a:pt x="9681" y="6204"/>
                  </a:cubicBezTo>
                  <a:cubicBezTo>
                    <a:pt x="10014" y="5608"/>
                    <a:pt x="10181" y="4941"/>
                    <a:pt x="10181" y="4275"/>
                  </a:cubicBezTo>
                  <a:lnTo>
                    <a:pt x="10181" y="4179"/>
                  </a:lnTo>
                  <a:lnTo>
                    <a:pt x="11228" y="4179"/>
                  </a:lnTo>
                  <a:lnTo>
                    <a:pt x="11228" y="6132"/>
                  </a:lnTo>
                  <a:cubicBezTo>
                    <a:pt x="11228" y="6442"/>
                    <a:pt x="11490" y="6692"/>
                    <a:pt x="11800" y="6692"/>
                  </a:cubicBezTo>
                  <a:lnTo>
                    <a:pt x="12348" y="6692"/>
                  </a:lnTo>
                  <a:cubicBezTo>
                    <a:pt x="12645" y="6692"/>
                    <a:pt x="12895" y="6454"/>
                    <a:pt x="12919" y="6156"/>
                  </a:cubicBezTo>
                  <a:cubicBezTo>
                    <a:pt x="12955" y="6180"/>
                    <a:pt x="13014" y="6180"/>
                    <a:pt x="13062" y="6180"/>
                  </a:cubicBezTo>
                  <a:lnTo>
                    <a:pt x="13395" y="6180"/>
                  </a:lnTo>
                  <a:cubicBezTo>
                    <a:pt x="13705" y="6180"/>
                    <a:pt x="13955" y="5918"/>
                    <a:pt x="13955" y="5608"/>
                  </a:cubicBezTo>
                  <a:lnTo>
                    <a:pt x="13955" y="1084"/>
                  </a:lnTo>
                  <a:cubicBezTo>
                    <a:pt x="13907" y="798"/>
                    <a:pt x="13657" y="548"/>
                    <a:pt x="13360" y="548"/>
                  </a:cubicBezTo>
                  <a:lnTo>
                    <a:pt x="13038" y="548"/>
                  </a:lnTo>
                  <a:cubicBezTo>
                    <a:pt x="12967" y="548"/>
                    <a:pt x="12931" y="560"/>
                    <a:pt x="12883" y="560"/>
                  </a:cubicBezTo>
                  <a:cubicBezTo>
                    <a:pt x="12871" y="262"/>
                    <a:pt x="12633" y="24"/>
                    <a:pt x="12324" y="24"/>
                  </a:cubicBezTo>
                  <a:lnTo>
                    <a:pt x="11764" y="24"/>
                  </a:lnTo>
                  <a:cubicBezTo>
                    <a:pt x="11455" y="24"/>
                    <a:pt x="11205" y="286"/>
                    <a:pt x="11205" y="596"/>
                  </a:cubicBezTo>
                  <a:lnTo>
                    <a:pt x="11205" y="2548"/>
                  </a:lnTo>
                  <a:lnTo>
                    <a:pt x="9478" y="2548"/>
                  </a:lnTo>
                  <a:lnTo>
                    <a:pt x="9478" y="1846"/>
                  </a:lnTo>
                  <a:cubicBezTo>
                    <a:pt x="9478" y="1370"/>
                    <a:pt x="9085" y="977"/>
                    <a:pt x="8609" y="977"/>
                  </a:cubicBezTo>
                  <a:cubicBezTo>
                    <a:pt x="8395" y="977"/>
                    <a:pt x="8180" y="1072"/>
                    <a:pt x="8038" y="1203"/>
                  </a:cubicBezTo>
                  <a:cubicBezTo>
                    <a:pt x="7883" y="953"/>
                    <a:pt x="7597" y="786"/>
                    <a:pt x="7287" y="786"/>
                  </a:cubicBezTo>
                  <a:cubicBezTo>
                    <a:pt x="6966" y="786"/>
                    <a:pt x="6692" y="965"/>
                    <a:pt x="6549" y="1215"/>
                  </a:cubicBezTo>
                  <a:cubicBezTo>
                    <a:pt x="6394" y="1084"/>
                    <a:pt x="6192" y="1001"/>
                    <a:pt x="5966" y="1001"/>
                  </a:cubicBezTo>
                  <a:cubicBezTo>
                    <a:pt x="5680" y="1001"/>
                    <a:pt x="5418" y="1143"/>
                    <a:pt x="5263" y="1358"/>
                  </a:cubicBezTo>
                  <a:cubicBezTo>
                    <a:pt x="5097" y="1191"/>
                    <a:pt x="4894" y="1084"/>
                    <a:pt x="4632" y="1084"/>
                  </a:cubicBezTo>
                  <a:cubicBezTo>
                    <a:pt x="4156" y="1084"/>
                    <a:pt x="3775" y="1477"/>
                    <a:pt x="3775" y="1953"/>
                  </a:cubicBezTo>
                  <a:lnTo>
                    <a:pt x="3775" y="2489"/>
                  </a:lnTo>
                  <a:lnTo>
                    <a:pt x="3775" y="2513"/>
                  </a:lnTo>
                  <a:lnTo>
                    <a:pt x="2715" y="2513"/>
                  </a:lnTo>
                  <a:lnTo>
                    <a:pt x="2715" y="1929"/>
                  </a:lnTo>
                  <a:cubicBezTo>
                    <a:pt x="2715" y="1810"/>
                    <a:pt x="2632" y="1727"/>
                    <a:pt x="2513" y="1727"/>
                  </a:cubicBezTo>
                  <a:cubicBezTo>
                    <a:pt x="2394" y="1727"/>
                    <a:pt x="2299" y="1810"/>
                    <a:pt x="2299" y="1929"/>
                  </a:cubicBezTo>
                  <a:lnTo>
                    <a:pt x="2299" y="6096"/>
                  </a:lnTo>
                  <a:cubicBezTo>
                    <a:pt x="2299" y="6192"/>
                    <a:pt x="2227" y="6251"/>
                    <a:pt x="2156" y="6251"/>
                  </a:cubicBezTo>
                  <a:lnTo>
                    <a:pt x="1596" y="6251"/>
                  </a:lnTo>
                  <a:cubicBezTo>
                    <a:pt x="1513" y="6251"/>
                    <a:pt x="1453" y="6168"/>
                    <a:pt x="1453" y="6096"/>
                  </a:cubicBezTo>
                  <a:lnTo>
                    <a:pt x="1453" y="560"/>
                  </a:lnTo>
                  <a:cubicBezTo>
                    <a:pt x="1453" y="477"/>
                    <a:pt x="1525" y="417"/>
                    <a:pt x="1596" y="417"/>
                  </a:cubicBezTo>
                  <a:lnTo>
                    <a:pt x="2156" y="417"/>
                  </a:lnTo>
                  <a:cubicBezTo>
                    <a:pt x="2239" y="417"/>
                    <a:pt x="2299" y="489"/>
                    <a:pt x="2299" y="560"/>
                  </a:cubicBezTo>
                  <a:lnTo>
                    <a:pt x="2299" y="1072"/>
                  </a:lnTo>
                  <a:cubicBezTo>
                    <a:pt x="2299" y="1191"/>
                    <a:pt x="2394" y="1274"/>
                    <a:pt x="2513" y="1274"/>
                  </a:cubicBezTo>
                  <a:cubicBezTo>
                    <a:pt x="2632" y="1274"/>
                    <a:pt x="2715" y="1191"/>
                    <a:pt x="2715" y="1072"/>
                  </a:cubicBezTo>
                  <a:lnTo>
                    <a:pt x="2715" y="560"/>
                  </a:lnTo>
                  <a:cubicBezTo>
                    <a:pt x="2715" y="250"/>
                    <a:pt x="2465" y="0"/>
                    <a:pt x="2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" name="Google Shape;1448;p88"/>
          <p:cNvGrpSpPr/>
          <p:nvPr/>
        </p:nvGrpSpPr>
        <p:grpSpPr>
          <a:xfrm>
            <a:off x="6192911" y="1283812"/>
            <a:ext cx="376730" cy="373910"/>
            <a:chOff x="5322375" y="1553825"/>
            <a:chExt cx="350675" cy="348050"/>
          </a:xfrm>
        </p:grpSpPr>
        <p:sp>
          <p:nvSpPr>
            <p:cNvPr id="1449" name="Google Shape;1449;p88"/>
            <p:cNvSpPr/>
            <p:nvPr/>
          </p:nvSpPr>
          <p:spPr>
            <a:xfrm>
              <a:off x="5469425" y="1589600"/>
              <a:ext cx="155100" cy="240850"/>
            </a:xfrm>
            <a:custGeom>
              <a:avLst/>
              <a:gdLst/>
              <a:ahLst/>
              <a:cxnLst/>
              <a:rect l="l" t="t" r="r" b="b"/>
              <a:pathLst>
                <a:path w="6204" h="9634" extrusionOk="0">
                  <a:moveTo>
                    <a:pt x="1143" y="1"/>
                  </a:moveTo>
                  <a:cubicBezTo>
                    <a:pt x="941" y="1"/>
                    <a:pt x="750" y="120"/>
                    <a:pt x="655" y="322"/>
                  </a:cubicBezTo>
                  <a:lnTo>
                    <a:pt x="48" y="1573"/>
                  </a:lnTo>
                  <a:cubicBezTo>
                    <a:pt x="0" y="1668"/>
                    <a:pt x="36" y="1787"/>
                    <a:pt x="131" y="1834"/>
                  </a:cubicBezTo>
                  <a:cubicBezTo>
                    <a:pt x="163" y="1849"/>
                    <a:pt x="196" y="1856"/>
                    <a:pt x="228" y="1856"/>
                  </a:cubicBezTo>
                  <a:cubicBezTo>
                    <a:pt x="303" y="1856"/>
                    <a:pt x="372" y="1818"/>
                    <a:pt x="405" y="1751"/>
                  </a:cubicBezTo>
                  <a:lnTo>
                    <a:pt x="1012" y="501"/>
                  </a:lnTo>
                  <a:cubicBezTo>
                    <a:pt x="1048" y="418"/>
                    <a:pt x="1120" y="418"/>
                    <a:pt x="1143" y="418"/>
                  </a:cubicBezTo>
                  <a:cubicBezTo>
                    <a:pt x="1179" y="418"/>
                    <a:pt x="1239" y="441"/>
                    <a:pt x="1286" y="501"/>
                  </a:cubicBezTo>
                  <a:lnTo>
                    <a:pt x="2501" y="2966"/>
                  </a:lnTo>
                  <a:cubicBezTo>
                    <a:pt x="2572" y="3132"/>
                    <a:pt x="2739" y="3251"/>
                    <a:pt x="2917" y="3263"/>
                  </a:cubicBezTo>
                  <a:lnTo>
                    <a:pt x="5644" y="3668"/>
                  </a:lnTo>
                  <a:cubicBezTo>
                    <a:pt x="5715" y="3680"/>
                    <a:pt x="5751" y="3739"/>
                    <a:pt x="5763" y="3763"/>
                  </a:cubicBezTo>
                  <a:cubicBezTo>
                    <a:pt x="5775" y="3799"/>
                    <a:pt x="5775" y="3859"/>
                    <a:pt x="5727" y="3918"/>
                  </a:cubicBezTo>
                  <a:lnTo>
                    <a:pt x="3751" y="5835"/>
                  </a:lnTo>
                  <a:cubicBezTo>
                    <a:pt x="3620" y="5978"/>
                    <a:pt x="3560" y="6145"/>
                    <a:pt x="3584" y="6335"/>
                  </a:cubicBezTo>
                  <a:lnTo>
                    <a:pt x="4048" y="9050"/>
                  </a:lnTo>
                  <a:cubicBezTo>
                    <a:pt x="4060" y="9133"/>
                    <a:pt x="4025" y="9169"/>
                    <a:pt x="3989" y="9204"/>
                  </a:cubicBezTo>
                  <a:cubicBezTo>
                    <a:pt x="3981" y="9213"/>
                    <a:pt x="3950" y="9232"/>
                    <a:pt x="3909" y="9232"/>
                  </a:cubicBezTo>
                  <a:cubicBezTo>
                    <a:pt x="3890" y="9232"/>
                    <a:pt x="3869" y="9228"/>
                    <a:pt x="3846" y="9216"/>
                  </a:cubicBezTo>
                  <a:lnTo>
                    <a:pt x="2858" y="8692"/>
                  </a:lnTo>
                  <a:cubicBezTo>
                    <a:pt x="2826" y="8675"/>
                    <a:pt x="2793" y="8667"/>
                    <a:pt x="2762" y="8667"/>
                  </a:cubicBezTo>
                  <a:cubicBezTo>
                    <a:pt x="2687" y="8667"/>
                    <a:pt x="2621" y="8712"/>
                    <a:pt x="2596" y="8788"/>
                  </a:cubicBezTo>
                  <a:cubicBezTo>
                    <a:pt x="2536" y="8895"/>
                    <a:pt x="2572" y="9014"/>
                    <a:pt x="2679" y="9050"/>
                  </a:cubicBezTo>
                  <a:lnTo>
                    <a:pt x="3667" y="9574"/>
                  </a:lnTo>
                  <a:cubicBezTo>
                    <a:pt x="3739" y="9621"/>
                    <a:pt x="3822" y="9633"/>
                    <a:pt x="3918" y="9633"/>
                  </a:cubicBezTo>
                  <a:cubicBezTo>
                    <a:pt x="4037" y="9633"/>
                    <a:pt x="4144" y="9609"/>
                    <a:pt x="4239" y="9526"/>
                  </a:cubicBezTo>
                  <a:cubicBezTo>
                    <a:pt x="4418" y="9407"/>
                    <a:pt x="4501" y="9204"/>
                    <a:pt x="4465" y="8990"/>
                  </a:cubicBezTo>
                  <a:lnTo>
                    <a:pt x="3977" y="6252"/>
                  </a:lnTo>
                  <a:cubicBezTo>
                    <a:pt x="3965" y="6204"/>
                    <a:pt x="3989" y="6168"/>
                    <a:pt x="4025" y="6121"/>
                  </a:cubicBezTo>
                  <a:lnTo>
                    <a:pt x="6001" y="4204"/>
                  </a:lnTo>
                  <a:cubicBezTo>
                    <a:pt x="6144" y="4049"/>
                    <a:pt x="6204" y="3847"/>
                    <a:pt x="6132" y="3632"/>
                  </a:cubicBezTo>
                  <a:cubicBezTo>
                    <a:pt x="6073" y="3430"/>
                    <a:pt x="5894" y="3287"/>
                    <a:pt x="5692" y="3263"/>
                  </a:cubicBezTo>
                  <a:lnTo>
                    <a:pt x="2965" y="2858"/>
                  </a:lnTo>
                  <a:cubicBezTo>
                    <a:pt x="2917" y="2858"/>
                    <a:pt x="2870" y="2835"/>
                    <a:pt x="2858" y="2787"/>
                  </a:cubicBezTo>
                  <a:lnTo>
                    <a:pt x="1643" y="322"/>
                  </a:lnTo>
                  <a:cubicBezTo>
                    <a:pt x="1548" y="120"/>
                    <a:pt x="1358" y="1"/>
                    <a:pt x="1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8"/>
            <p:cNvSpPr/>
            <p:nvPr/>
          </p:nvSpPr>
          <p:spPr>
            <a:xfrm>
              <a:off x="5371200" y="1644600"/>
              <a:ext cx="153300" cy="184650"/>
            </a:xfrm>
            <a:custGeom>
              <a:avLst/>
              <a:gdLst/>
              <a:ahLst/>
              <a:cxnLst/>
              <a:rect l="l" t="t" r="r" b="b"/>
              <a:pathLst>
                <a:path w="6132" h="7386" extrusionOk="0">
                  <a:moveTo>
                    <a:pt x="3737" y="0"/>
                  </a:moveTo>
                  <a:cubicBezTo>
                    <a:pt x="3665" y="0"/>
                    <a:pt x="3594" y="34"/>
                    <a:pt x="3560" y="111"/>
                  </a:cubicBezTo>
                  <a:lnTo>
                    <a:pt x="3334" y="551"/>
                  </a:lnTo>
                  <a:cubicBezTo>
                    <a:pt x="3322" y="599"/>
                    <a:pt x="3275" y="635"/>
                    <a:pt x="3227" y="635"/>
                  </a:cubicBezTo>
                  <a:lnTo>
                    <a:pt x="512" y="1028"/>
                  </a:lnTo>
                  <a:cubicBezTo>
                    <a:pt x="298" y="1063"/>
                    <a:pt x="119" y="1206"/>
                    <a:pt x="60" y="1409"/>
                  </a:cubicBezTo>
                  <a:cubicBezTo>
                    <a:pt x="0" y="1611"/>
                    <a:pt x="48" y="1825"/>
                    <a:pt x="191" y="1968"/>
                  </a:cubicBezTo>
                  <a:lnTo>
                    <a:pt x="2179" y="3885"/>
                  </a:lnTo>
                  <a:cubicBezTo>
                    <a:pt x="2203" y="3921"/>
                    <a:pt x="2215" y="3968"/>
                    <a:pt x="2215" y="4028"/>
                  </a:cubicBezTo>
                  <a:lnTo>
                    <a:pt x="1762" y="6743"/>
                  </a:lnTo>
                  <a:cubicBezTo>
                    <a:pt x="1727" y="6957"/>
                    <a:pt x="1798" y="7159"/>
                    <a:pt x="1977" y="7278"/>
                  </a:cubicBezTo>
                  <a:cubicBezTo>
                    <a:pt x="2084" y="7362"/>
                    <a:pt x="2191" y="7385"/>
                    <a:pt x="2310" y="7385"/>
                  </a:cubicBezTo>
                  <a:cubicBezTo>
                    <a:pt x="2393" y="7385"/>
                    <a:pt x="2489" y="7374"/>
                    <a:pt x="2560" y="7326"/>
                  </a:cubicBezTo>
                  <a:lnTo>
                    <a:pt x="5001" y="6052"/>
                  </a:lnTo>
                  <a:cubicBezTo>
                    <a:pt x="5025" y="6046"/>
                    <a:pt x="5049" y="6043"/>
                    <a:pt x="5071" y="6043"/>
                  </a:cubicBezTo>
                  <a:cubicBezTo>
                    <a:pt x="5093" y="6043"/>
                    <a:pt x="5114" y="6046"/>
                    <a:pt x="5132" y="6052"/>
                  </a:cubicBezTo>
                  <a:lnTo>
                    <a:pt x="5822" y="6409"/>
                  </a:lnTo>
                  <a:cubicBezTo>
                    <a:pt x="5854" y="6427"/>
                    <a:pt x="5887" y="6435"/>
                    <a:pt x="5919" y="6435"/>
                  </a:cubicBezTo>
                  <a:cubicBezTo>
                    <a:pt x="5993" y="6435"/>
                    <a:pt x="6059" y="6389"/>
                    <a:pt x="6084" y="6314"/>
                  </a:cubicBezTo>
                  <a:cubicBezTo>
                    <a:pt x="6132" y="6242"/>
                    <a:pt x="6108" y="6123"/>
                    <a:pt x="6001" y="6064"/>
                  </a:cubicBezTo>
                  <a:lnTo>
                    <a:pt x="5310" y="5707"/>
                  </a:lnTo>
                  <a:cubicBezTo>
                    <a:pt x="5233" y="5665"/>
                    <a:pt x="5144" y="5644"/>
                    <a:pt x="5054" y="5644"/>
                  </a:cubicBezTo>
                  <a:cubicBezTo>
                    <a:pt x="4965" y="5644"/>
                    <a:pt x="4876" y="5665"/>
                    <a:pt x="4799" y="5707"/>
                  </a:cubicBezTo>
                  <a:lnTo>
                    <a:pt x="2358" y="6981"/>
                  </a:lnTo>
                  <a:cubicBezTo>
                    <a:pt x="2331" y="6996"/>
                    <a:pt x="2307" y="7001"/>
                    <a:pt x="2286" y="7001"/>
                  </a:cubicBezTo>
                  <a:cubicBezTo>
                    <a:pt x="2241" y="7001"/>
                    <a:pt x="2211" y="6977"/>
                    <a:pt x="2203" y="6969"/>
                  </a:cubicBezTo>
                  <a:cubicBezTo>
                    <a:pt x="2191" y="6957"/>
                    <a:pt x="2132" y="6909"/>
                    <a:pt x="2143" y="6826"/>
                  </a:cubicBezTo>
                  <a:lnTo>
                    <a:pt x="2608" y="4099"/>
                  </a:lnTo>
                  <a:cubicBezTo>
                    <a:pt x="2632" y="3921"/>
                    <a:pt x="2572" y="3742"/>
                    <a:pt x="2441" y="3611"/>
                  </a:cubicBezTo>
                  <a:lnTo>
                    <a:pt x="465" y="1682"/>
                  </a:lnTo>
                  <a:cubicBezTo>
                    <a:pt x="405" y="1623"/>
                    <a:pt x="417" y="1563"/>
                    <a:pt x="429" y="1539"/>
                  </a:cubicBezTo>
                  <a:cubicBezTo>
                    <a:pt x="453" y="1504"/>
                    <a:pt x="465" y="1444"/>
                    <a:pt x="548" y="1432"/>
                  </a:cubicBezTo>
                  <a:lnTo>
                    <a:pt x="3275" y="1028"/>
                  </a:lnTo>
                  <a:cubicBezTo>
                    <a:pt x="3453" y="1004"/>
                    <a:pt x="3620" y="897"/>
                    <a:pt x="3691" y="730"/>
                  </a:cubicBezTo>
                  <a:lnTo>
                    <a:pt x="3917" y="289"/>
                  </a:lnTo>
                  <a:cubicBezTo>
                    <a:pt x="3953" y="182"/>
                    <a:pt x="3929" y="63"/>
                    <a:pt x="3822" y="15"/>
                  </a:cubicBezTo>
                  <a:cubicBezTo>
                    <a:pt x="3795" y="5"/>
                    <a:pt x="3766" y="0"/>
                    <a:pt x="3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8"/>
            <p:cNvSpPr/>
            <p:nvPr/>
          </p:nvSpPr>
          <p:spPr>
            <a:xfrm>
              <a:off x="5342625" y="1553825"/>
              <a:ext cx="65500" cy="65575"/>
            </a:xfrm>
            <a:custGeom>
              <a:avLst/>
              <a:gdLst/>
              <a:ahLst/>
              <a:cxnLst/>
              <a:rect l="l" t="t" r="r" b="b"/>
              <a:pathLst>
                <a:path w="2620" h="2623" extrusionOk="0">
                  <a:moveTo>
                    <a:pt x="1489" y="408"/>
                  </a:moveTo>
                  <a:cubicBezTo>
                    <a:pt x="1500" y="408"/>
                    <a:pt x="1512" y="420"/>
                    <a:pt x="1512" y="444"/>
                  </a:cubicBezTo>
                  <a:lnTo>
                    <a:pt x="2191" y="2170"/>
                  </a:lnTo>
                  <a:cubicBezTo>
                    <a:pt x="2191" y="2170"/>
                    <a:pt x="2203" y="2194"/>
                    <a:pt x="2167" y="2206"/>
                  </a:cubicBezTo>
                  <a:cubicBezTo>
                    <a:pt x="2161" y="2218"/>
                    <a:pt x="2155" y="2224"/>
                    <a:pt x="2149" y="2224"/>
                  </a:cubicBezTo>
                  <a:cubicBezTo>
                    <a:pt x="2143" y="2224"/>
                    <a:pt x="2137" y="2218"/>
                    <a:pt x="2132" y="2206"/>
                  </a:cubicBezTo>
                  <a:lnTo>
                    <a:pt x="477" y="1372"/>
                  </a:lnTo>
                  <a:cubicBezTo>
                    <a:pt x="465" y="1372"/>
                    <a:pt x="465" y="1361"/>
                    <a:pt x="465" y="1337"/>
                  </a:cubicBezTo>
                  <a:cubicBezTo>
                    <a:pt x="667" y="872"/>
                    <a:pt x="1000" y="575"/>
                    <a:pt x="1477" y="408"/>
                  </a:cubicBezTo>
                  <a:close/>
                  <a:moveTo>
                    <a:pt x="1471" y="0"/>
                  </a:moveTo>
                  <a:cubicBezTo>
                    <a:pt x="1421" y="0"/>
                    <a:pt x="1371" y="9"/>
                    <a:pt x="1322" y="27"/>
                  </a:cubicBezTo>
                  <a:cubicBezTo>
                    <a:pt x="738" y="218"/>
                    <a:pt x="322" y="599"/>
                    <a:pt x="72" y="1158"/>
                  </a:cubicBezTo>
                  <a:cubicBezTo>
                    <a:pt x="0" y="1396"/>
                    <a:pt x="84" y="1646"/>
                    <a:pt x="298" y="1753"/>
                  </a:cubicBezTo>
                  <a:lnTo>
                    <a:pt x="1953" y="2587"/>
                  </a:lnTo>
                  <a:cubicBezTo>
                    <a:pt x="2012" y="2611"/>
                    <a:pt x="2084" y="2623"/>
                    <a:pt x="2143" y="2623"/>
                  </a:cubicBezTo>
                  <a:cubicBezTo>
                    <a:pt x="2251" y="2623"/>
                    <a:pt x="2346" y="2587"/>
                    <a:pt x="2441" y="2503"/>
                  </a:cubicBezTo>
                  <a:cubicBezTo>
                    <a:pt x="2572" y="2384"/>
                    <a:pt x="2620" y="2194"/>
                    <a:pt x="2560" y="2015"/>
                  </a:cubicBezTo>
                  <a:lnTo>
                    <a:pt x="1893" y="289"/>
                  </a:lnTo>
                  <a:cubicBezTo>
                    <a:pt x="1819" y="112"/>
                    <a:pt x="1649" y="0"/>
                    <a:pt x="1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8"/>
            <p:cNvSpPr/>
            <p:nvPr/>
          </p:nvSpPr>
          <p:spPr>
            <a:xfrm>
              <a:off x="5587000" y="1554275"/>
              <a:ext cx="65800" cy="65125"/>
            </a:xfrm>
            <a:custGeom>
              <a:avLst/>
              <a:gdLst/>
              <a:ahLst/>
              <a:cxnLst/>
              <a:rect l="l" t="t" r="r" b="b"/>
              <a:pathLst>
                <a:path w="2632" h="2605" extrusionOk="0">
                  <a:moveTo>
                    <a:pt x="1167" y="390"/>
                  </a:moveTo>
                  <a:cubicBezTo>
                    <a:pt x="1643" y="557"/>
                    <a:pt x="1965" y="854"/>
                    <a:pt x="2167" y="1319"/>
                  </a:cubicBezTo>
                  <a:cubicBezTo>
                    <a:pt x="2191" y="1331"/>
                    <a:pt x="2167" y="1354"/>
                    <a:pt x="2155" y="1354"/>
                  </a:cubicBezTo>
                  <a:lnTo>
                    <a:pt x="512" y="2188"/>
                  </a:lnTo>
                  <a:cubicBezTo>
                    <a:pt x="512" y="2188"/>
                    <a:pt x="496" y="2198"/>
                    <a:pt x="482" y="2198"/>
                  </a:cubicBezTo>
                  <a:cubicBezTo>
                    <a:pt x="475" y="2198"/>
                    <a:pt x="469" y="2196"/>
                    <a:pt x="465" y="2188"/>
                  </a:cubicBezTo>
                  <a:cubicBezTo>
                    <a:pt x="453" y="2176"/>
                    <a:pt x="453" y="2164"/>
                    <a:pt x="453" y="2152"/>
                  </a:cubicBezTo>
                  <a:lnTo>
                    <a:pt x="1120" y="426"/>
                  </a:lnTo>
                  <a:cubicBezTo>
                    <a:pt x="1120" y="402"/>
                    <a:pt x="1131" y="390"/>
                    <a:pt x="1143" y="390"/>
                  </a:cubicBezTo>
                  <a:close/>
                  <a:moveTo>
                    <a:pt x="1163" y="0"/>
                  </a:moveTo>
                  <a:cubicBezTo>
                    <a:pt x="979" y="0"/>
                    <a:pt x="803" y="111"/>
                    <a:pt x="727" y="283"/>
                  </a:cubicBezTo>
                  <a:lnTo>
                    <a:pt x="60" y="2009"/>
                  </a:lnTo>
                  <a:cubicBezTo>
                    <a:pt x="0" y="2176"/>
                    <a:pt x="48" y="2366"/>
                    <a:pt x="191" y="2485"/>
                  </a:cubicBezTo>
                  <a:cubicBezTo>
                    <a:pt x="286" y="2569"/>
                    <a:pt x="393" y="2605"/>
                    <a:pt x="488" y="2605"/>
                  </a:cubicBezTo>
                  <a:cubicBezTo>
                    <a:pt x="572" y="2605"/>
                    <a:pt x="631" y="2593"/>
                    <a:pt x="691" y="2569"/>
                  </a:cubicBezTo>
                  <a:lnTo>
                    <a:pt x="2334" y="1735"/>
                  </a:lnTo>
                  <a:cubicBezTo>
                    <a:pt x="2548" y="1628"/>
                    <a:pt x="2632" y="1354"/>
                    <a:pt x="2548" y="1152"/>
                  </a:cubicBezTo>
                  <a:cubicBezTo>
                    <a:pt x="2298" y="604"/>
                    <a:pt x="1882" y="211"/>
                    <a:pt x="1298" y="21"/>
                  </a:cubicBezTo>
                  <a:cubicBezTo>
                    <a:pt x="1253" y="7"/>
                    <a:pt x="1208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8"/>
            <p:cNvSpPr/>
            <p:nvPr/>
          </p:nvSpPr>
          <p:spPr>
            <a:xfrm>
              <a:off x="5342925" y="1836125"/>
              <a:ext cx="65500" cy="65450"/>
            </a:xfrm>
            <a:custGeom>
              <a:avLst/>
              <a:gdLst/>
              <a:ahLst/>
              <a:cxnLst/>
              <a:rect l="l" t="t" r="r" b="b"/>
              <a:pathLst>
                <a:path w="2620" h="2618" extrusionOk="0">
                  <a:moveTo>
                    <a:pt x="2131" y="403"/>
                  </a:moveTo>
                  <a:cubicBezTo>
                    <a:pt x="2131" y="403"/>
                    <a:pt x="2143" y="403"/>
                    <a:pt x="2155" y="415"/>
                  </a:cubicBezTo>
                  <a:cubicBezTo>
                    <a:pt x="2191" y="439"/>
                    <a:pt x="2179" y="463"/>
                    <a:pt x="2179" y="463"/>
                  </a:cubicBezTo>
                  <a:lnTo>
                    <a:pt x="1500" y="2189"/>
                  </a:lnTo>
                  <a:cubicBezTo>
                    <a:pt x="1500" y="2197"/>
                    <a:pt x="1488" y="2206"/>
                    <a:pt x="1477" y="2206"/>
                  </a:cubicBezTo>
                  <a:cubicBezTo>
                    <a:pt x="1473" y="2206"/>
                    <a:pt x="1468" y="2204"/>
                    <a:pt x="1465" y="2201"/>
                  </a:cubicBezTo>
                  <a:cubicBezTo>
                    <a:pt x="988" y="2034"/>
                    <a:pt x="655" y="1737"/>
                    <a:pt x="453" y="1272"/>
                  </a:cubicBezTo>
                  <a:cubicBezTo>
                    <a:pt x="429" y="1260"/>
                    <a:pt x="453" y="1237"/>
                    <a:pt x="465" y="1237"/>
                  </a:cubicBezTo>
                  <a:lnTo>
                    <a:pt x="2108" y="403"/>
                  </a:lnTo>
                  <a:close/>
                  <a:moveTo>
                    <a:pt x="2144" y="0"/>
                  </a:moveTo>
                  <a:cubicBezTo>
                    <a:pt x="2080" y="0"/>
                    <a:pt x="2015" y="15"/>
                    <a:pt x="1953" y="46"/>
                  </a:cubicBezTo>
                  <a:lnTo>
                    <a:pt x="298" y="879"/>
                  </a:lnTo>
                  <a:cubicBezTo>
                    <a:pt x="95" y="975"/>
                    <a:pt x="0" y="1248"/>
                    <a:pt x="95" y="1451"/>
                  </a:cubicBezTo>
                  <a:cubicBezTo>
                    <a:pt x="345" y="1999"/>
                    <a:pt x="762" y="2391"/>
                    <a:pt x="1346" y="2582"/>
                  </a:cubicBezTo>
                  <a:cubicBezTo>
                    <a:pt x="1381" y="2606"/>
                    <a:pt x="1429" y="2618"/>
                    <a:pt x="1477" y="2618"/>
                  </a:cubicBezTo>
                  <a:cubicBezTo>
                    <a:pt x="1655" y="2618"/>
                    <a:pt x="1834" y="2511"/>
                    <a:pt x="1893" y="2332"/>
                  </a:cubicBezTo>
                  <a:lnTo>
                    <a:pt x="2560" y="606"/>
                  </a:lnTo>
                  <a:cubicBezTo>
                    <a:pt x="2620" y="439"/>
                    <a:pt x="2572" y="248"/>
                    <a:pt x="2441" y="117"/>
                  </a:cubicBezTo>
                  <a:cubicBezTo>
                    <a:pt x="2359" y="42"/>
                    <a:pt x="2253" y="0"/>
                    <a:pt x="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8"/>
            <p:cNvSpPr/>
            <p:nvPr/>
          </p:nvSpPr>
          <p:spPr>
            <a:xfrm>
              <a:off x="5587300" y="1836225"/>
              <a:ext cx="65500" cy="65650"/>
            </a:xfrm>
            <a:custGeom>
              <a:avLst/>
              <a:gdLst/>
              <a:ahLst/>
              <a:cxnLst/>
              <a:rect l="l" t="t" r="r" b="b"/>
              <a:pathLst>
                <a:path w="2620" h="2626" extrusionOk="0">
                  <a:moveTo>
                    <a:pt x="474" y="0"/>
                  </a:moveTo>
                  <a:cubicBezTo>
                    <a:pt x="367" y="0"/>
                    <a:pt x="260" y="45"/>
                    <a:pt x="179" y="125"/>
                  </a:cubicBezTo>
                  <a:cubicBezTo>
                    <a:pt x="48" y="244"/>
                    <a:pt x="0" y="435"/>
                    <a:pt x="60" y="613"/>
                  </a:cubicBezTo>
                  <a:lnTo>
                    <a:pt x="738" y="2340"/>
                  </a:lnTo>
                  <a:cubicBezTo>
                    <a:pt x="810" y="2518"/>
                    <a:pt x="965" y="2626"/>
                    <a:pt x="1155" y="2626"/>
                  </a:cubicBezTo>
                  <a:cubicBezTo>
                    <a:pt x="1191" y="2626"/>
                    <a:pt x="1238" y="2614"/>
                    <a:pt x="1286" y="2590"/>
                  </a:cubicBezTo>
                  <a:cubicBezTo>
                    <a:pt x="1870" y="2399"/>
                    <a:pt x="2286" y="2018"/>
                    <a:pt x="2536" y="1459"/>
                  </a:cubicBezTo>
                  <a:cubicBezTo>
                    <a:pt x="2620" y="1244"/>
                    <a:pt x="2536" y="971"/>
                    <a:pt x="2322" y="875"/>
                  </a:cubicBezTo>
                  <a:lnTo>
                    <a:pt x="2048" y="721"/>
                  </a:lnTo>
                  <a:cubicBezTo>
                    <a:pt x="2017" y="707"/>
                    <a:pt x="1985" y="700"/>
                    <a:pt x="1953" y="700"/>
                  </a:cubicBezTo>
                  <a:cubicBezTo>
                    <a:pt x="1878" y="700"/>
                    <a:pt x="1808" y="740"/>
                    <a:pt x="1774" y="816"/>
                  </a:cubicBezTo>
                  <a:cubicBezTo>
                    <a:pt x="1727" y="911"/>
                    <a:pt x="1762" y="1030"/>
                    <a:pt x="1858" y="1078"/>
                  </a:cubicBezTo>
                  <a:lnTo>
                    <a:pt x="2143" y="1233"/>
                  </a:lnTo>
                  <a:cubicBezTo>
                    <a:pt x="2155" y="1244"/>
                    <a:pt x="2179" y="1256"/>
                    <a:pt x="2155" y="1268"/>
                  </a:cubicBezTo>
                  <a:cubicBezTo>
                    <a:pt x="1953" y="1733"/>
                    <a:pt x="1631" y="2030"/>
                    <a:pt x="1155" y="2197"/>
                  </a:cubicBezTo>
                  <a:cubicBezTo>
                    <a:pt x="1131" y="2197"/>
                    <a:pt x="1108" y="2197"/>
                    <a:pt x="1108" y="2185"/>
                  </a:cubicBezTo>
                  <a:lnTo>
                    <a:pt x="441" y="459"/>
                  </a:lnTo>
                  <a:cubicBezTo>
                    <a:pt x="441" y="459"/>
                    <a:pt x="417" y="423"/>
                    <a:pt x="453" y="411"/>
                  </a:cubicBezTo>
                  <a:cubicBezTo>
                    <a:pt x="459" y="399"/>
                    <a:pt x="465" y="393"/>
                    <a:pt x="471" y="393"/>
                  </a:cubicBezTo>
                  <a:cubicBezTo>
                    <a:pt x="476" y="393"/>
                    <a:pt x="482" y="399"/>
                    <a:pt x="488" y="411"/>
                  </a:cubicBezTo>
                  <a:lnTo>
                    <a:pt x="1072" y="709"/>
                  </a:lnTo>
                  <a:cubicBezTo>
                    <a:pt x="1103" y="723"/>
                    <a:pt x="1135" y="729"/>
                    <a:pt x="1167" y="729"/>
                  </a:cubicBezTo>
                  <a:cubicBezTo>
                    <a:pt x="1242" y="729"/>
                    <a:pt x="1312" y="689"/>
                    <a:pt x="1346" y="613"/>
                  </a:cubicBezTo>
                  <a:cubicBezTo>
                    <a:pt x="1381" y="506"/>
                    <a:pt x="1358" y="387"/>
                    <a:pt x="1250" y="351"/>
                  </a:cubicBezTo>
                  <a:lnTo>
                    <a:pt x="667" y="54"/>
                  </a:lnTo>
                  <a:cubicBezTo>
                    <a:pt x="608" y="17"/>
                    <a:pt x="541" y="0"/>
                    <a:pt x="4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8"/>
            <p:cNvSpPr/>
            <p:nvPr/>
          </p:nvSpPr>
          <p:spPr>
            <a:xfrm>
              <a:off x="5322375" y="1708625"/>
              <a:ext cx="41100" cy="36675"/>
            </a:xfrm>
            <a:custGeom>
              <a:avLst/>
              <a:gdLst/>
              <a:ahLst/>
              <a:cxnLst/>
              <a:rect l="l" t="t" r="r" b="b"/>
              <a:pathLst>
                <a:path w="1644" h="1467" extrusionOk="0">
                  <a:moveTo>
                    <a:pt x="525" y="443"/>
                  </a:moveTo>
                  <a:lnTo>
                    <a:pt x="1179" y="764"/>
                  </a:lnTo>
                  <a:lnTo>
                    <a:pt x="525" y="1062"/>
                  </a:lnTo>
                  <a:cubicBezTo>
                    <a:pt x="441" y="872"/>
                    <a:pt x="441" y="657"/>
                    <a:pt x="525" y="443"/>
                  </a:cubicBezTo>
                  <a:close/>
                  <a:moveTo>
                    <a:pt x="521" y="1"/>
                  </a:moveTo>
                  <a:cubicBezTo>
                    <a:pt x="476" y="1"/>
                    <a:pt x="432" y="10"/>
                    <a:pt x="394" y="26"/>
                  </a:cubicBezTo>
                  <a:cubicBezTo>
                    <a:pt x="298" y="50"/>
                    <a:pt x="227" y="121"/>
                    <a:pt x="179" y="217"/>
                  </a:cubicBezTo>
                  <a:cubicBezTo>
                    <a:pt x="1" y="586"/>
                    <a:pt x="1" y="943"/>
                    <a:pt x="179" y="1276"/>
                  </a:cubicBezTo>
                  <a:cubicBezTo>
                    <a:pt x="239" y="1407"/>
                    <a:pt x="370" y="1467"/>
                    <a:pt x="513" y="1467"/>
                  </a:cubicBezTo>
                  <a:cubicBezTo>
                    <a:pt x="548" y="1467"/>
                    <a:pt x="620" y="1455"/>
                    <a:pt x="656" y="1431"/>
                  </a:cubicBezTo>
                  <a:lnTo>
                    <a:pt x="1429" y="1098"/>
                  </a:lnTo>
                  <a:cubicBezTo>
                    <a:pt x="1548" y="1038"/>
                    <a:pt x="1644" y="919"/>
                    <a:pt x="1644" y="764"/>
                  </a:cubicBezTo>
                  <a:cubicBezTo>
                    <a:pt x="1644" y="622"/>
                    <a:pt x="1572" y="502"/>
                    <a:pt x="1429" y="419"/>
                  </a:cubicBezTo>
                  <a:lnTo>
                    <a:pt x="679" y="38"/>
                  </a:lnTo>
                  <a:cubicBezTo>
                    <a:pt x="628" y="13"/>
                    <a:pt x="574" y="1"/>
                    <a:pt x="5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8"/>
            <p:cNvSpPr/>
            <p:nvPr/>
          </p:nvSpPr>
          <p:spPr>
            <a:xfrm>
              <a:off x="5632250" y="1708625"/>
              <a:ext cx="40800" cy="36675"/>
            </a:xfrm>
            <a:custGeom>
              <a:avLst/>
              <a:gdLst/>
              <a:ahLst/>
              <a:cxnLst/>
              <a:rect l="l" t="t" r="r" b="b"/>
              <a:pathLst>
                <a:path w="1632" h="1467" extrusionOk="0">
                  <a:moveTo>
                    <a:pt x="1107" y="443"/>
                  </a:moveTo>
                  <a:cubicBezTo>
                    <a:pt x="1203" y="657"/>
                    <a:pt x="1215" y="872"/>
                    <a:pt x="1107" y="1062"/>
                  </a:cubicBezTo>
                  <a:lnTo>
                    <a:pt x="453" y="764"/>
                  </a:lnTo>
                  <a:lnTo>
                    <a:pt x="1107" y="443"/>
                  </a:lnTo>
                  <a:close/>
                  <a:moveTo>
                    <a:pt x="1124" y="1"/>
                  </a:moveTo>
                  <a:cubicBezTo>
                    <a:pt x="1073" y="1"/>
                    <a:pt x="1021" y="13"/>
                    <a:pt x="976" y="38"/>
                  </a:cubicBezTo>
                  <a:lnTo>
                    <a:pt x="214" y="419"/>
                  </a:lnTo>
                  <a:cubicBezTo>
                    <a:pt x="83" y="479"/>
                    <a:pt x="0" y="622"/>
                    <a:pt x="0" y="764"/>
                  </a:cubicBezTo>
                  <a:cubicBezTo>
                    <a:pt x="0" y="919"/>
                    <a:pt x="95" y="1038"/>
                    <a:pt x="214" y="1086"/>
                  </a:cubicBezTo>
                  <a:lnTo>
                    <a:pt x="988" y="1431"/>
                  </a:lnTo>
                  <a:cubicBezTo>
                    <a:pt x="1036" y="1443"/>
                    <a:pt x="1095" y="1467"/>
                    <a:pt x="1143" y="1467"/>
                  </a:cubicBezTo>
                  <a:cubicBezTo>
                    <a:pt x="1274" y="1467"/>
                    <a:pt x="1405" y="1384"/>
                    <a:pt x="1465" y="1264"/>
                  </a:cubicBezTo>
                  <a:cubicBezTo>
                    <a:pt x="1631" y="943"/>
                    <a:pt x="1631" y="586"/>
                    <a:pt x="1465" y="217"/>
                  </a:cubicBezTo>
                  <a:cubicBezTo>
                    <a:pt x="1417" y="121"/>
                    <a:pt x="1345" y="50"/>
                    <a:pt x="1250" y="26"/>
                  </a:cubicBezTo>
                  <a:cubicBezTo>
                    <a:pt x="1212" y="10"/>
                    <a:pt x="1168" y="1"/>
                    <a:pt x="1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8"/>
            <p:cNvSpPr/>
            <p:nvPr/>
          </p:nvSpPr>
          <p:spPr>
            <a:xfrm>
              <a:off x="5438175" y="1564650"/>
              <a:ext cx="16675" cy="29450"/>
            </a:xfrm>
            <a:custGeom>
              <a:avLst/>
              <a:gdLst/>
              <a:ahLst/>
              <a:cxnLst/>
              <a:rect l="l" t="t" r="r" b="b"/>
              <a:pathLst>
                <a:path w="667" h="1178" extrusionOk="0">
                  <a:moveTo>
                    <a:pt x="231" y="0"/>
                  </a:moveTo>
                  <a:cubicBezTo>
                    <a:pt x="210" y="0"/>
                    <a:pt x="188" y="4"/>
                    <a:pt x="167" y="11"/>
                  </a:cubicBezTo>
                  <a:cubicBezTo>
                    <a:pt x="60" y="35"/>
                    <a:pt x="0" y="154"/>
                    <a:pt x="36" y="261"/>
                  </a:cubicBezTo>
                  <a:lnTo>
                    <a:pt x="250" y="1035"/>
                  </a:lnTo>
                  <a:cubicBezTo>
                    <a:pt x="286" y="1118"/>
                    <a:pt x="357" y="1178"/>
                    <a:pt x="453" y="1178"/>
                  </a:cubicBezTo>
                  <a:cubicBezTo>
                    <a:pt x="465" y="1178"/>
                    <a:pt x="476" y="1178"/>
                    <a:pt x="512" y="1166"/>
                  </a:cubicBezTo>
                  <a:cubicBezTo>
                    <a:pt x="607" y="1142"/>
                    <a:pt x="667" y="1023"/>
                    <a:pt x="643" y="916"/>
                  </a:cubicBezTo>
                  <a:lnTo>
                    <a:pt x="417" y="142"/>
                  </a:lnTo>
                  <a:cubicBezTo>
                    <a:pt x="398" y="56"/>
                    <a:pt x="317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8"/>
            <p:cNvSpPr/>
            <p:nvPr/>
          </p:nvSpPr>
          <p:spPr>
            <a:xfrm>
              <a:off x="5352150" y="1631250"/>
              <a:ext cx="26800" cy="16775"/>
            </a:xfrm>
            <a:custGeom>
              <a:avLst/>
              <a:gdLst/>
              <a:ahLst/>
              <a:cxnLst/>
              <a:rect l="l" t="t" r="r" b="b"/>
              <a:pathLst>
                <a:path w="1072" h="671" extrusionOk="0">
                  <a:moveTo>
                    <a:pt x="240" y="0"/>
                  </a:moveTo>
                  <a:cubicBezTo>
                    <a:pt x="160" y="0"/>
                    <a:pt x="84" y="41"/>
                    <a:pt x="48" y="121"/>
                  </a:cubicBezTo>
                  <a:cubicBezTo>
                    <a:pt x="0" y="228"/>
                    <a:pt x="48" y="347"/>
                    <a:pt x="155" y="395"/>
                  </a:cubicBezTo>
                  <a:lnTo>
                    <a:pt x="762" y="657"/>
                  </a:lnTo>
                  <a:cubicBezTo>
                    <a:pt x="798" y="669"/>
                    <a:pt x="822" y="669"/>
                    <a:pt x="858" y="669"/>
                  </a:cubicBezTo>
                  <a:cubicBezTo>
                    <a:pt x="865" y="670"/>
                    <a:pt x="872" y="670"/>
                    <a:pt x="880" y="670"/>
                  </a:cubicBezTo>
                  <a:cubicBezTo>
                    <a:pt x="943" y="670"/>
                    <a:pt x="1004" y="625"/>
                    <a:pt x="1036" y="561"/>
                  </a:cubicBezTo>
                  <a:cubicBezTo>
                    <a:pt x="1072" y="454"/>
                    <a:pt x="1036" y="335"/>
                    <a:pt x="929" y="288"/>
                  </a:cubicBezTo>
                  <a:lnTo>
                    <a:pt x="322" y="14"/>
                  </a:lnTo>
                  <a:cubicBezTo>
                    <a:pt x="295" y="5"/>
                    <a:pt x="267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8"/>
            <p:cNvSpPr/>
            <p:nvPr/>
          </p:nvSpPr>
          <p:spPr>
            <a:xfrm>
              <a:off x="5351550" y="1775725"/>
              <a:ext cx="24725" cy="19000"/>
            </a:xfrm>
            <a:custGeom>
              <a:avLst/>
              <a:gdLst/>
              <a:ahLst/>
              <a:cxnLst/>
              <a:rect l="l" t="t" r="r" b="b"/>
              <a:pathLst>
                <a:path w="989" h="760" extrusionOk="0">
                  <a:moveTo>
                    <a:pt x="761" y="1"/>
                  </a:moveTo>
                  <a:cubicBezTo>
                    <a:pt x="723" y="1"/>
                    <a:pt x="686" y="11"/>
                    <a:pt x="655" y="33"/>
                  </a:cubicBezTo>
                  <a:lnTo>
                    <a:pt x="120" y="390"/>
                  </a:lnTo>
                  <a:cubicBezTo>
                    <a:pt x="24" y="450"/>
                    <a:pt x="0" y="581"/>
                    <a:pt x="60" y="676"/>
                  </a:cubicBezTo>
                  <a:cubicBezTo>
                    <a:pt x="96" y="736"/>
                    <a:pt x="167" y="759"/>
                    <a:pt x="215" y="759"/>
                  </a:cubicBezTo>
                  <a:cubicBezTo>
                    <a:pt x="262" y="759"/>
                    <a:pt x="298" y="747"/>
                    <a:pt x="322" y="736"/>
                  </a:cubicBezTo>
                  <a:lnTo>
                    <a:pt x="870" y="378"/>
                  </a:lnTo>
                  <a:cubicBezTo>
                    <a:pt x="965" y="319"/>
                    <a:pt x="989" y="176"/>
                    <a:pt x="941" y="93"/>
                  </a:cubicBezTo>
                  <a:cubicBezTo>
                    <a:pt x="896" y="32"/>
                    <a:pt x="827" y="1"/>
                    <a:pt x="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8"/>
            <p:cNvSpPr/>
            <p:nvPr/>
          </p:nvSpPr>
          <p:spPr>
            <a:xfrm>
              <a:off x="5443525" y="1858875"/>
              <a:ext cx="19675" cy="25150"/>
            </a:xfrm>
            <a:custGeom>
              <a:avLst/>
              <a:gdLst/>
              <a:ahLst/>
              <a:cxnLst/>
              <a:rect l="l" t="t" r="r" b="b"/>
              <a:pathLst>
                <a:path w="787" h="1006" extrusionOk="0">
                  <a:moveTo>
                    <a:pt x="549" y="0"/>
                  </a:moveTo>
                  <a:cubicBezTo>
                    <a:pt x="477" y="0"/>
                    <a:pt x="410" y="40"/>
                    <a:pt x="370" y="112"/>
                  </a:cubicBezTo>
                  <a:lnTo>
                    <a:pt x="60" y="696"/>
                  </a:lnTo>
                  <a:cubicBezTo>
                    <a:pt x="1" y="791"/>
                    <a:pt x="36" y="922"/>
                    <a:pt x="143" y="969"/>
                  </a:cubicBezTo>
                  <a:cubicBezTo>
                    <a:pt x="179" y="993"/>
                    <a:pt x="203" y="1005"/>
                    <a:pt x="239" y="1005"/>
                  </a:cubicBezTo>
                  <a:cubicBezTo>
                    <a:pt x="310" y="1005"/>
                    <a:pt x="382" y="958"/>
                    <a:pt x="417" y="898"/>
                  </a:cubicBezTo>
                  <a:lnTo>
                    <a:pt x="727" y="327"/>
                  </a:lnTo>
                  <a:cubicBezTo>
                    <a:pt x="786" y="196"/>
                    <a:pt x="751" y="65"/>
                    <a:pt x="655" y="29"/>
                  </a:cubicBezTo>
                  <a:cubicBezTo>
                    <a:pt x="620" y="9"/>
                    <a:pt x="584" y="0"/>
                    <a:pt x="5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8"/>
            <p:cNvSpPr/>
            <p:nvPr/>
          </p:nvSpPr>
          <p:spPr>
            <a:xfrm>
              <a:off x="5540550" y="1564650"/>
              <a:ext cx="16700" cy="29450"/>
            </a:xfrm>
            <a:custGeom>
              <a:avLst/>
              <a:gdLst/>
              <a:ahLst/>
              <a:cxnLst/>
              <a:rect l="l" t="t" r="r" b="b"/>
              <a:pathLst>
                <a:path w="668" h="1178" extrusionOk="0">
                  <a:moveTo>
                    <a:pt x="443" y="0"/>
                  </a:moveTo>
                  <a:cubicBezTo>
                    <a:pt x="362" y="0"/>
                    <a:pt x="280" y="56"/>
                    <a:pt x="251" y="142"/>
                  </a:cubicBezTo>
                  <a:lnTo>
                    <a:pt x="25" y="916"/>
                  </a:lnTo>
                  <a:cubicBezTo>
                    <a:pt x="1" y="1035"/>
                    <a:pt x="60" y="1142"/>
                    <a:pt x="168" y="1166"/>
                  </a:cubicBezTo>
                  <a:cubicBezTo>
                    <a:pt x="180" y="1166"/>
                    <a:pt x="191" y="1178"/>
                    <a:pt x="227" y="1178"/>
                  </a:cubicBezTo>
                  <a:cubicBezTo>
                    <a:pt x="311" y="1178"/>
                    <a:pt x="382" y="1118"/>
                    <a:pt x="418" y="1035"/>
                  </a:cubicBezTo>
                  <a:lnTo>
                    <a:pt x="644" y="261"/>
                  </a:lnTo>
                  <a:cubicBezTo>
                    <a:pt x="668" y="154"/>
                    <a:pt x="608" y="35"/>
                    <a:pt x="501" y="11"/>
                  </a:cubicBezTo>
                  <a:cubicBezTo>
                    <a:pt x="482" y="4"/>
                    <a:pt x="463" y="0"/>
                    <a:pt x="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8"/>
            <p:cNvSpPr/>
            <p:nvPr/>
          </p:nvSpPr>
          <p:spPr>
            <a:xfrm>
              <a:off x="5616175" y="1631400"/>
              <a:ext cx="26800" cy="16875"/>
            </a:xfrm>
            <a:custGeom>
              <a:avLst/>
              <a:gdLst/>
              <a:ahLst/>
              <a:cxnLst/>
              <a:rect l="l" t="t" r="r" b="b"/>
              <a:pathLst>
                <a:path w="1072" h="675" extrusionOk="0">
                  <a:moveTo>
                    <a:pt x="837" y="1"/>
                  </a:moveTo>
                  <a:cubicBezTo>
                    <a:pt x="809" y="1"/>
                    <a:pt x="779" y="7"/>
                    <a:pt x="750" y="20"/>
                  </a:cubicBezTo>
                  <a:lnTo>
                    <a:pt x="143" y="282"/>
                  </a:lnTo>
                  <a:cubicBezTo>
                    <a:pt x="36" y="329"/>
                    <a:pt x="0" y="448"/>
                    <a:pt x="36" y="555"/>
                  </a:cubicBezTo>
                  <a:cubicBezTo>
                    <a:pt x="72" y="627"/>
                    <a:pt x="143" y="674"/>
                    <a:pt x="214" y="674"/>
                  </a:cubicBezTo>
                  <a:cubicBezTo>
                    <a:pt x="250" y="674"/>
                    <a:pt x="274" y="674"/>
                    <a:pt x="310" y="651"/>
                  </a:cubicBezTo>
                  <a:lnTo>
                    <a:pt x="917" y="389"/>
                  </a:lnTo>
                  <a:cubicBezTo>
                    <a:pt x="1024" y="341"/>
                    <a:pt x="1072" y="222"/>
                    <a:pt x="1024" y="115"/>
                  </a:cubicBezTo>
                  <a:cubicBezTo>
                    <a:pt x="989" y="45"/>
                    <a:pt x="916" y="1"/>
                    <a:pt x="8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8"/>
            <p:cNvSpPr/>
            <p:nvPr/>
          </p:nvSpPr>
          <p:spPr>
            <a:xfrm>
              <a:off x="5618550" y="1775425"/>
              <a:ext cx="25025" cy="19000"/>
            </a:xfrm>
            <a:custGeom>
              <a:avLst/>
              <a:gdLst/>
              <a:ahLst/>
              <a:cxnLst/>
              <a:rect l="l" t="t" r="r" b="b"/>
              <a:pathLst>
                <a:path w="1001" h="760" extrusionOk="0">
                  <a:moveTo>
                    <a:pt x="223" y="1"/>
                  </a:moveTo>
                  <a:cubicBezTo>
                    <a:pt x="159" y="1"/>
                    <a:pt x="98" y="32"/>
                    <a:pt x="60" y="93"/>
                  </a:cubicBezTo>
                  <a:cubicBezTo>
                    <a:pt x="0" y="176"/>
                    <a:pt x="36" y="307"/>
                    <a:pt x="119" y="367"/>
                  </a:cubicBezTo>
                  <a:lnTo>
                    <a:pt x="679" y="724"/>
                  </a:lnTo>
                  <a:cubicBezTo>
                    <a:pt x="703" y="759"/>
                    <a:pt x="750" y="759"/>
                    <a:pt x="774" y="759"/>
                  </a:cubicBezTo>
                  <a:cubicBezTo>
                    <a:pt x="834" y="759"/>
                    <a:pt x="917" y="724"/>
                    <a:pt x="941" y="664"/>
                  </a:cubicBezTo>
                  <a:cubicBezTo>
                    <a:pt x="1001" y="581"/>
                    <a:pt x="977" y="450"/>
                    <a:pt x="881" y="390"/>
                  </a:cubicBezTo>
                  <a:lnTo>
                    <a:pt x="334" y="33"/>
                  </a:lnTo>
                  <a:cubicBezTo>
                    <a:pt x="299" y="11"/>
                    <a:pt x="26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8"/>
            <p:cNvSpPr/>
            <p:nvPr/>
          </p:nvSpPr>
          <p:spPr>
            <a:xfrm>
              <a:off x="5532225" y="1858600"/>
              <a:ext cx="19075" cy="24525"/>
            </a:xfrm>
            <a:custGeom>
              <a:avLst/>
              <a:gdLst/>
              <a:ahLst/>
              <a:cxnLst/>
              <a:rect l="l" t="t" r="r" b="b"/>
              <a:pathLst>
                <a:path w="763" h="981" extrusionOk="0">
                  <a:moveTo>
                    <a:pt x="228" y="1"/>
                  </a:moveTo>
                  <a:cubicBezTo>
                    <a:pt x="199" y="1"/>
                    <a:pt x="170" y="6"/>
                    <a:pt x="143" y="16"/>
                  </a:cubicBezTo>
                  <a:cubicBezTo>
                    <a:pt x="36" y="76"/>
                    <a:pt x="1" y="195"/>
                    <a:pt x="48" y="302"/>
                  </a:cubicBezTo>
                  <a:lnTo>
                    <a:pt x="358" y="885"/>
                  </a:lnTo>
                  <a:cubicBezTo>
                    <a:pt x="393" y="957"/>
                    <a:pt x="465" y="980"/>
                    <a:pt x="536" y="980"/>
                  </a:cubicBezTo>
                  <a:cubicBezTo>
                    <a:pt x="572" y="980"/>
                    <a:pt x="596" y="969"/>
                    <a:pt x="632" y="957"/>
                  </a:cubicBezTo>
                  <a:cubicBezTo>
                    <a:pt x="739" y="897"/>
                    <a:pt x="763" y="778"/>
                    <a:pt x="715" y="671"/>
                  </a:cubicBezTo>
                  <a:lnTo>
                    <a:pt x="417" y="111"/>
                  </a:lnTo>
                  <a:cubicBezTo>
                    <a:pt x="375" y="35"/>
                    <a:pt x="301" y="1"/>
                    <a:pt x="2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88"/>
          <p:cNvGrpSpPr/>
          <p:nvPr/>
        </p:nvGrpSpPr>
        <p:grpSpPr>
          <a:xfrm>
            <a:off x="5468645" y="1283893"/>
            <a:ext cx="377026" cy="371278"/>
            <a:chOff x="4648200" y="1553900"/>
            <a:chExt cx="350950" cy="345600"/>
          </a:xfrm>
        </p:grpSpPr>
        <p:sp>
          <p:nvSpPr>
            <p:cNvPr id="1466" name="Google Shape;1466;p88"/>
            <p:cNvSpPr/>
            <p:nvPr/>
          </p:nvSpPr>
          <p:spPr>
            <a:xfrm>
              <a:off x="4927675" y="1827825"/>
              <a:ext cx="47950" cy="71675"/>
            </a:xfrm>
            <a:custGeom>
              <a:avLst/>
              <a:gdLst/>
              <a:ahLst/>
              <a:cxnLst/>
              <a:rect l="l" t="t" r="r" b="b"/>
              <a:pathLst>
                <a:path w="1918" h="2867" extrusionOk="0">
                  <a:moveTo>
                    <a:pt x="248" y="1"/>
                  </a:moveTo>
                  <a:cubicBezTo>
                    <a:pt x="210" y="1"/>
                    <a:pt x="170" y="11"/>
                    <a:pt x="132" y="33"/>
                  </a:cubicBezTo>
                  <a:cubicBezTo>
                    <a:pt x="25" y="92"/>
                    <a:pt x="1" y="211"/>
                    <a:pt x="61" y="306"/>
                  </a:cubicBezTo>
                  <a:lnTo>
                    <a:pt x="1501" y="2771"/>
                  </a:lnTo>
                  <a:cubicBezTo>
                    <a:pt x="1549" y="2831"/>
                    <a:pt x="1608" y="2866"/>
                    <a:pt x="1680" y="2866"/>
                  </a:cubicBezTo>
                  <a:cubicBezTo>
                    <a:pt x="1715" y="2866"/>
                    <a:pt x="1763" y="2854"/>
                    <a:pt x="1787" y="2843"/>
                  </a:cubicBezTo>
                  <a:cubicBezTo>
                    <a:pt x="1894" y="2783"/>
                    <a:pt x="1918" y="2664"/>
                    <a:pt x="1858" y="2557"/>
                  </a:cubicBezTo>
                  <a:lnTo>
                    <a:pt x="418" y="104"/>
                  </a:lnTo>
                  <a:cubicBezTo>
                    <a:pt x="379" y="35"/>
                    <a:pt x="317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8"/>
            <p:cNvSpPr/>
            <p:nvPr/>
          </p:nvSpPr>
          <p:spPr>
            <a:xfrm>
              <a:off x="4648200" y="1673550"/>
              <a:ext cx="350950" cy="225950"/>
            </a:xfrm>
            <a:custGeom>
              <a:avLst/>
              <a:gdLst/>
              <a:ahLst/>
              <a:cxnLst/>
              <a:rect l="l" t="t" r="r" b="b"/>
              <a:pathLst>
                <a:path w="14038" h="9038" extrusionOk="0">
                  <a:moveTo>
                    <a:pt x="7060" y="381"/>
                  </a:moveTo>
                  <a:cubicBezTo>
                    <a:pt x="7430" y="381"/>
                    <a:pt x="7739" y="572"/>
                    <a:pt x="7941" y="893"/>
                  </a:cubicBezTo>
                  <a:lnTo>
                    <a:pt x="9608" y="3727"/>
                  </a:lnTo>
                  <a:lnTo>
                    <a:pt x="9335" y="3656"/>
                  </a:lnTo>
                  <a:cubicBezTo>
                    <a:pt x="9196" y="3627"/>
                    <a:pt x="9058" y="3612"/>
                    <a:pt x="8922" y="3612"/>
                  </a:cubicBezTo>
                  <a:cubicBezTo>
                    <a:pt x="8556" y="3612"/>
                    <a:pt x="8203" y="3715"/>
                    <a:pt x="7882" y="3906"/>
                  </a:cubicBezTo>
                  <a:cubicBezTo>
                    <a:pt x="7632" y="4066"/>
                    <a:pt x="7349" y="4147"/>
                    <a:pt x="7065" y="4147"/>
                  </a:cubicBezTo>
                  <a:cubicBezTo>
                    <a:pt x="6781" y="4147"/>
                    <a:pt x="6495" y="4066"/>
                    <a:pt x="6239" y="3906"/>
                  </a:cubicBezTo>
                  <a:cubicBezTo>
                    <a:pt x="5932" y="3710"/>
                    <a:pt x="5577" y="3605"/>
                    <a:pt x="5216" y="3605"/>
                  </a:cubicBezTo>
                  <a:cubicBezTo>
                    <a:pt x="5073" y="3605"/>
                    <a:pt x="4929" y="3622"/>
                    <a:pt x="4786" y="3656"/>
                  </a:cubicBezTo>
                  <a:lnTo>
                    <a:pt x="4512" y="3715"/>
                  </a:lnTo>
                  <a:lnTo>
                    <a:pt x="6179" y="893"/>
                  </a:lnTo>
                  <a:cubicBezTo>
                    <a:pt x="6358" y="572"/>
                    <a:pt x="6691" y="381"/>
                    <a:pt x="7060" y="381"/>
                  </a:cubicBezTo>
                  <a:close/>
                  <a:moveTo>
                    <a:pt x="7060" y="0"/>
                  </a:moveTo>
                  <a:cubicBezTo>
                    <a:pt x="6548" y="0"/>
                    <a:pt x="6096" y="262"/>
                    <a:pt x="5822" y="691"/>
                  </a:cubicBezTo>
                  <a:lnTo>
                    <a:pt x="4524" y="2882"/>
                  </a:lnTo>
                  <a:lnTo>
                    <a:pt x="3989" y="1977"/>
                  </a:lnTo>
                  <a:cubicBezTo>
                    <a:pt x="3810" y="1655"/>
                    <a:pt x="3489" y="1465"/>
                    <a:pt x="3119" y="1465"/>
                  </a:cubicBezTo>
                  <a:cubicBezTo>
                    <a:pt x="2762" y="1465"/>
                    <a:pt x="2429" y="1655"/>
                    <a:pt x="2238" y="1977"/>
                  </a:cubicBezTo>
                  <a:lnTo>
                    <a:pt x="60" y="5656"/>
                  </a:lnTo>
                  <a:cubicBezTo>
                    <a:pt x="0" y="5751"/>
                    <a:pt x="36" y="5870"/>
                    <a:pt x="143" y="5930"/>
                  </a:cubicBezTo>
                  <a:cubicBezTo>
                    <a:pt x="167" y="5954"/>
                    <a:pt x="214" y="5966"/>
                    <a:pt x="238" y="5966"/>
                  </a:cubicBezTo>
                  <a:cubicBezTo>
                    <a:pt x="321" y="5966"/>
                    <a:pt x="381" y="5930"/>
                    <a:pt x="417" y="5858"/>
                  </a:cubicBezTo>
                  <a:lnTo>
                    <a:pt x="2596" y="2179"/>
                  </a:lnTo>
                  <a:cubicBezTo>
                    <a:pt x="2703" y="1989"/>
                    <a:pt x="2905" y="1882"/>
                    <a:pt x="3119" y="1882"/>
                  </a:cubicBezTo>
                  <a:cubicBezTo>
                    <a:pt x="3334" y="1882"/>
                    <a:pt x="3536" y="2001"/>
                    <a:pt x="3631" y="2179"/>
                  </a:cubicBezTo>
                  <a:lnTo>
                    <a:pt x="4274" y="3287"/>
                  </a:lnTo>
                  <a:lnTo>
                    <a:pt x="1060" y="8728"/>
                  </a:lnTo>
                  <a:cubicBezTo>
                    <a:pt x="1000" y="8835"/>
                    <a:pt x="1036" y="8954"/>
                    <a:pt x="1131" y="9014"/>
                  </a:cubicBezTo>
                  <a:cubicBezTo>
                    <a:pt x="1167" y="9025"/>
                    <a:pt x="1214" y="9037"/>
                    <a:pt x="1238" y="9037"/>
                  </a:cubicBezTo>
                  <a:cubicBezTo>
                    <a:pt x="1310" y="9037"/>
                    <a:pt x="1369" y="9014"/>
                    <a:pt x="1417" y="8942"/>
                  </a:cubicBezTo>
                  <a:lnTo>
                    <a:pt x="4215" y="4203"/>
                  </a:lnTo>
                  <a:lnTo>
                    <a:pt x="4858" y="4072"/>
                  </a:lnTo>
                  <a:cubicBezTo>
                    <a:pt x="4970" y="4046"/>
                    <a:pt x="5081" y="4033"/>
                    <a:pt x="5191" y="4033"/>
                  </a:cubicBezTo>
                  <a:cubicBezTo>
                    <a:pt x="5477" y="4033"/>
                    <a:pt x="5751" y="4120"/>
                    <a:pt x="6001" y="4275"/>
                  </a:cubicBezTo>
                  <a:cubicBezTo>
                    <a:pt x="6310" y="4489"/>
                    <a:pt x="6668" y="4572"/>
                    <a:pt x="7049" y="4572"/>
                  </a:cubicBezTo>
                  <a:cubicBezTo>
                    <a:pt x="7406" y="4572"/>
                    <a:pt x="7775" y="4477"/>
                    <a:pt x="8084" y="4275"/>
                  </a:cubicBezTo>
                  <a:cubicBezTo>
                    <a:pt x="8334" y="4120"/>
                    <a:pt x="8615" y="4033"/>
                    <a:pt x="8900" y="4033"/>
                  </a:cubicBezTo>
                  <a:cubicBezTo>
                    <a:pt x="9009" y="4033"/>
                    <a:pt x="9119" y="4046"/>
                    <a:pt x="9227" y="4072"/>
                  </a:cubicBezTo>
                  <a:lnTo>
                    <a:pt x="9906" y="4215"/>
                  </a:lnTo>
                  <a:lnTo>
                    <a:pt x="10799" y="5727"/>
                  </a:lnTo>
                  <a:cubicBezTo>
                    <a:pt x="10839" y="5791"/>
                    <a:pt x="10905" y="5828"/>
                    <a:pt x="10973" y="5828"/>
                  </a:cubicBezTo>
                  <a:cubicBezTo>
                    <a:pt x="11007" y="5828"/>
                    <a:pt x="11041" y="5819"/>
                    <a:pt x="11073" y="5799"/>
                  </a:cubicBezTo>
                  <a:cubicBezTo>
                    <a:pt x="11180" y="5739"/>
                    <a:pt x="11216" y="5620"/>
                    <a:pt x="11156" y="5513"/>
                  </a:cubicBezTo>
                  <a:lnTo>
                    <a:pt x="9799" y="3227"/>
                  </a:lnTo>
                  <a:lnTo>
                    <a:pt x="10406" y="2179"/>
                  </a:lnTo>
                  <a:cubicBezTo>
                    <a:pt x="10513" y="1989"/>
                    <a:pt x="10716" y="1882"/>
                    <a:pt x="10930" y="1882"/>
                  </a:cubicBezTo>
                  <a:cubicBezTo>
                    <a:pt x="11156" y="1882"/>
                    <a:pt x="11347" y="2001"/>
                    <a:pt x="11454" y="2179"/>
                  </a:cubicBezTo>
                  <a:lnTo>
                    <a:pt x="13621" y="5858"/>
                  </a:lnTo>
                  <a:cubicBezTo>
                    <a:pt x="13668" y="5918"/>
                    <a:pt x="13728" y="5966"/>
                    <a:pt x="13799" y="5966"/>
                  </a:cubicBezTo>
                  <a:cubicBezTo>
                    <a:pt x="13835" y="5966"/>
                    <a:pt x="13871" y="5942"/>
                    <a:pt x="13907" y="5930"/>
                  </a:cubicBezTo>
                  <a:cubicBezTo>
                    <a:pt x="14014" y="5870"/>
                    <a:pt x="14037" y="5739"/>
                    <a:pt x="13978" y="5656"/>
                  </a:cubicBezTo>
                  <a:lnTo>
                    <a:pt x="11811" y="1977"/>
                  </a:lnTo>
                  <a:cubicBezTo>
                    <a:pt x="11632" y="1667"/>
                    <a:pt x="11299" y="1465"/>
                    <a:pt x="10930" y="1465"/>
                  </a:cubicBezTo>
                  <a:cubicBezTo>
                    <a:pt x="10573" y="1465"/>
                    <a:pt x="10239" y="1667"/>
                    <a:pt x="10049" y="1977"/>
                  </a:cubicBezTo>
                  <a:lnTo>
                    <a:pt x="9561" y="2822"/>
                  </a:lnTo>
                  <a:lnTo>
                    <a:pt x="8299" y="691"/>
                  </a:lnTo>
                  <a:cubicBezTo>
                    <a:pt x="8037" y="251"/>
                    <a:pt x="7584" y="0"/>
                    <a:pt x="70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8"/>
            <p:cNvSpPr/>
            <p:nvPr/>
          </p:nvSpPr>
          <p:spPr>
            <a:xfrm>
              <a:off x="4769025" y="1553900"/>
              <a:ext cx="111650" cy="105375"/>
            </a:xfrm>
            <a:custGeom>
              <a:avLst/>
              <a:gdLst/>
              <a:ahLst/>
              <a:cxnLst/>
              <a:rect l="l" t="t" r="r" b="b"/>
              <a:pathLst>
                <a:path w="4466" h="4215" extrusionOk="0">
                  <a:moveTo>
                    <a:pt x="2239" y="0"/>
                  </a:moveTo>
                  <a:cubicBezTo>
                    <a:pt x="2108" y="0"/>
                    <a:pt x="1989" y="84"/>
                    <a:pt x="1930" y="203"/>
                  </a:cubicBezTo>
                  <a:lnTo>
                    <a:pt x="1430" y="1191"/>
                  </a:lnTo>
                  <a:lnTo>
                    <a:pt x="334" y="1358"/>
                  </a:lnTo>
                  <a:cubicBezTo>
                    <a:pt x="203" y="1369"/>
                    <a:pt x="96" y="1465"/>
                    <a:pt x="49" y="1596"/>
                  </a:cubicBezTo>
                  <a:cubicBezTo>
                    <a:pt x="1" y="1727"/>
                    <a:pt x="37" y="1869"/>
                    <a:pt x="144" y="1953"/>
                  </a:cubicBezTo>
                  <a:lnTo>
                    <a:pt x="275" y="2072"/>
                  </a:lnTo>
                  <a:cubicBezTo>
                    <a:pt x="311" y="2108"/>
                    <a:pt x="364" y="2125"/>
                    <a:pt x="418" y="2125"/>
                  </a:cubicBezTo>
                  <a:cubicBezTo>
                    <a:pt x="471" y="2125"/>
                    <a:pt x="525" y="2108"/>
                    <a:pt x="561" y="2072"/>
                  </a:cubicBezTo>
                  <a:cubicBezTo>
                    <a:pt x="632" y="2000"/>
                    <a:pt x="632" y="1869"/>
                    <a:pt x="561" y="1786"/>
                  </a:cubicBezTo>
                  <a:lnTo>
                    <a:pt x="513" y="1750"/>
                  </a:lnTo>
                  <a:lnTo>
                    <a:pt x="1525" y="1596"/>
                  </a:lnTo>
                  <a:cubicBezTo>
                    <a:pt x="1644" y="1584"/>
                    <a:pt x="1739" y="1512"/>
                    <a:pt x="1799" y="1405"/>
                  </a:cubicBezTo>
                  <a:lnTo>
                    <a:pt x="2239" y="488"/>
                  </a:lnTo>
                  <a:lnTo>
                    <a:pt x="2692" y="1405"/>
                  </a:lnTo>
                  <a:cubicBezTo>
                    <a:pt x="2727" y="1500"/>
                    <a:pt x="2835" y="1584"/>
                    <a:pt x="2954" y="1596"/>
                  </a:cubicBezTo>
                  <a:lnTo>
                    <a:pt x="3966" y="1750"/>
                  </a:lnTo>
                  <a:lnTo>
                    <a:pt x="3239" y="2465"/>
                  </a:lnTo>
                  <a:cubicBezTo>
                    <a:pt x="3144" y="2536"/>
                    <a:pt x="3120" y="2655"/>
                    <a:pt x="3132" y="2774"/>
                  </a:cubicBezTo>
                  <a:lnTo>
                    <a:pt x="3311" y="3763"/>
                  </a:lnTo>
                  <a:lnTo>
                    <a:pt x="2418" y="3298"/>
                  </a:lnTo>
                  <a:cubicBezTo>
                    <a:pt x="2364" y="3268"/>
                    <a:pt x="2308" y="3254"/>
                    <a:pt x="2251" y="3254"/>
                  </a:cubicBezTo>
                  <a:cubicBezTo>
                    <a:pt x="2195" y="3254"/>
                    <a:pt x="2138" y="3268"/>
                    <a:pt x="2085" y="3298"/>
                  </a:cubicBezTo>
                  <a:lnTo>
                    <a:pt x="1192" y="3763"/>
                  </a:lnTo>
                  <a:lnTo>
                    <a:pt x="1370" y="2774"/>
                  </a:lnTo>
                  <a:cubicBezTo>
                    <a:pt x="1394" y="2655"/>
                    <a:pt x="1358" y="2548"/>
                    <a:pt x="1275" y="2465"/>
                  </a:cubicBezTo>
                  <a:lnTo>
                    <a:pt x="1215" y="2405"/>
                  </a:lnTo>
                  <a:cubicBezTo>
                    <a:pt x="1174" y="2364"/>
                    <a:pt x="1120" y="2343"/>
                    <a:pt x="1068" y="2343"/>
                  </a:cubicBezTo>
                  <a:cubicBezTo>
                    <a:pt x="1016" y="2343"/>
                    <a:pt x="965" y="2364"/>
                    <a:pt x="930" y="2405"/>
                  </a:cubicBezTo>
                  <a:cubicBezTo>
                    <a:pt x="858" y="2477"/>
                    <a:pt x="858" y="2608"/>
                    <a:pt x="930" y="2679"/>
                  </a:cubicBezTo>
                  <a:lnTo>
                    <a:pt x="953" y="2715"/>
                  </a:lnTo>
                  <a:lnTo>
                    <a:pt x="763" y="3798"/>
                  </a:lnTo>
                  <a:cubicBezTo>
                    <a:pt x="739" y="3929"/>
                    <a:pt x="799" y="4072"/>
                    <a:pt x="894" y="4144"/>
                  </a:cubicBezTo>
                  <a:cubicBezTo>
                    <a:pt x="955" y="4184"/>
                    <a:pt x="1031" y="4205"/>
                    <a:pt x="1107" y="4205"/>
                  </a:cubicBezTo>
                  <a:cubicBezTo>
                    <a:pt x="1165" y="4205"/>
                    <a:pt x="1223" y="4193"/>
                    <a:pt x="1275" y="4167"/>
                  </a:cubicBezTo>
                  <a:lnTo>
                    <a:pt x="2251" y="3655"/>
                  </a:lnTo>
                  <a:lnTo>
                    <a:pt x="3239" y="4167"/>
                  </a:lnTo>
                  <a:cubicBezTo>
                    <a:pt x="3275" y="4203"/>
                    <a:pt x="3335" y="4215"/>
                    <a:pt x="3394" y="4215"/>
                  </a:cubicBezTo>
                  <a:cubicBezTo>
                    <a:pt x="3478" y="4215"/>
                    <a:pt x="3549" y="4191"/>
                    <a:pt x="3609" y="4155"/>
                  </a:cubicBezTo>
                  <a:cubicBezTo>
                    <a:pt x="3716" y="4084"/>
                    <a:pt x="3775" y="3953"/>
                    <a:pt x="3740" y="3810"/>
                  </a:cubicBezTo>
                  <a:lnTo>
                    <a:pt x="3549" y="2727"/>
                  </a:lnTo>
                  <a:lnTo>
                    <a:pt x="4335" y="1953"/>
                  </a:lnTo>
                  <a:cubicBezTo>
                    <a:pt x="4430" y="1869"/>
                    <a:pt x="4466" y="1727"/>
                    <a:pt x="4430" y="1596"/>
                  </a:cubicBezTo>
                  <a:cubicBezTo>
                    <a:pt x="4382" y="1465"/>
                    <a:pt x="4275" y="1369"/>
                    <a:pt x="4144" y="1358"/>
                  </a:cubicBezTo>
                  <a:lnTo>
                    <a:pt x="3037" y="1191"/>
                  </a:lnTo>
                  <a:lnTo>
                    <a:pt x="2549" y="203"/>
                  </a:lnTo>
                  <a:cubicBezTo>
                    <a:pt x="2489" y="84"/>
                    <a:pt x="2370" y="0"/>
                    <a:pt x="2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8"/>
            <p:cNvSpPr/>
            <p:nvPr/>
          </p:nvSpPr>
          <p:spPr>
            <a:xfrm>
              <a:off x="4894950" y="1608650"/>
              <a:ext cx="21750" cy="10450"/>
            </a:xfrm>
            <a:custGeom>
              <a:avLst/>
              <a:gdLst/>
              <a:ahLst/>
              <a:cxnLst/>
              <a:rect l="l" t="t" r="r" b="b"/>
              <a:pathLst>
                <a:path w="870" h="418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cubicBezTo>
                    <a:pt x="0" y="334"/>
                    <a:pt x="84" y="418"/>
                    <a:pt x="215" y="418"/>
                  </a:cubicBezTo>
                  <a:lnTo>
                    <a:pt x="655" y="418"/>
                  </a:lnTo>
                  <a:cubicBezTo>
                    <a:pt x="774" y="418"/>
                    <a:pt x="869" y="334"/>
                    <a:pt x="869" y="215"/>
                  </a:cubicBezTo>
                  <a:cubicBezTo>
                    <a:pt x="869" y="84"/>
                    <a:pt x="774" y="1"/>
                    <a:pt x="6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8"/>
            <p:cNvSpPr/>
            <p:nvPr/>
          </p:nvSpPr>
          <p:spPr>
            <a:xfrm>
              <a:off x="4883050" y="1559925"/>
              <a:ext cx="20850" cy="16325"/>
            </a:xfrm>
            <a:custGeom>
              <a:avLst/>
              <a:gdLst/>
              <a:ahLst/>
              <a:cxnLst/>
              <a:rect l="l" t="t" r="r" b="b"/>
              <a:pathLst>
                <a:path w="834" h="653" extrusionOk="0">
                  <a:moveTo>
                    <a:pt x="602" y="1"/>
                  </a:moveTo>
                  <a:cubicBezTo>
                    <a:pt x="563" y="1"/>
                    <a:pt x="523" y="11"/>
                    <a:pt x="488" y="33"/>
                  </a:cubicBezTo>
                  <a:lnTo>
                    <a:pt x="119" y="283"/>
                  </a:lnTo>
                  <a:cubicBezTo>
                    <a:pt x="36" y="343"/>
                    <a:pt x="0" y="474"/>
                    <a:pt x="60" y="569"/>
                  </a:cubicBezTo>
                  <a:cubicBezTo>
                    <a:pt x="95" y="628"/>
                    <a:pt x="155" y="652"/>
                    <a:pt x="226" y="652"/>
                  </a:cubicBezTo>
                  <a:cubicBezTo>
                    <a:pt x="274" y="652"/>
                    <a:pt x="298" y="640"/>
                    <a:pt x="345" y="628"/>
                  </a:cubicBezTo>
                  <a:lnTo>
                    <a:pt x="714" y="378"/>
                  </a:lnTo>
                  <a:cubicBezTo>
                    <a:pt x="810" y="319"/>
                    <a:pt x="833" y="176"/>
                    <a:pt x="774" y="93"/>
                  </a:cubicBezTo>
                  <a:cubicBezTo>
                    <a:pt x="736" y="32"/>
                    <a:pt x="670" y="1"/>
                    <a:pt x="6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8"/>
            <p:cNvSpPr/>
            <p:nvPr/>
          </p:nvSpPr>
          <p:spPr>
            <a:xfrm>
              <a:off x="4882750" y="1651300"/>
              <a:ext cx="20850" cy="16625"/>
            </a:xfrm>
            <a:custGeom>
              <a:avLst/>
              <a:gdLst/>
              <a:ahLst/>
              <a:cxnLst/>
              <a:rect l="l" t="t" r="r" b="b"/>
              <a:pathLst>
                <a:path w="834" h="665" extrusionOk="0">
                  <a:moveTo>
                    <a:pt x="228" y="1"/>
                  </a:moveTo>
                  <a:cubicBezTo>
                    <a:pt x="164" y="1"/>
                    <a:pt x="97" y="32"/>
                    <a:pt x="60" y="93"/>
                  </a:cubicBezTo>
                  <a:cubicBezTo>
                    <a:pt x="0" y="188"/>
                    <a:pt x="24" y="319"/>
                    <a:pt x="119" y="379"/>
                  </a:cubicBezTo>
                  <a:lnTo>
                    <a:pt x="488" y="629"/>
                  </a:lnTo>
                  <a:cubicBezTo>
                    <a:pt x="524" y="664"/>
                    <a:pt x="560" y="664"/>
                    <a:pt x="607" y="664"/>
                  </a:cubicBezTo>
                  <a:cubicBezTo>
                    <a:pt x="667" y="664"/>
                    <a:pt x="738" y="629"/>
                    <a:pt x="774" y="569"/>
                  </a:cubicBezTo>
                  <a:cubicBezTo>
                    <a:pt x="834" y="486"/>
                    <a:pt x="810" y="355"/>
                    <a:pt x="715" y="295"/>
                  </a:cubicBezTo>
                  <a:lnTo>
                    <a:pt x="334" y="33"/>
                  </a:lnTo>
                  <a:cubicBezTo>
                    <a:pt x="303" y="11"/>
                    <a:pt x="266" y="1"/>
                    <a:pt x="2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8"/>
            <p:cNvSpPr/>
            <p:nvPr/>
          </p:nvSpPr>
          <p:spPr>
            <a:xfrm>
              <a:off x="4733925" y="1608650"/>
              <a:ext cx="21450" cy="10450"/>
            </a:xfrm>
            <a:custGeom>
              <a:avLst/>
              <a:gdLst/>
              <a:ahLst/>
              <a:cxnLst/>
              <a:rect l="l" t="t" r="r" b="b"/>
              <a:pathLst>
                <a:path w="858" h="418" extrusionOk="0">
                  <a:moveTo>
                    <a:pt x="202" y="1"/>
                  </a:moveTo>
                  <a:cubicBezTo>
                    <a:pt x="83" y="1"/>
                    <a:pt x="0" y="84"/>
                    <a:pt x="0" y="215"/>
                  </a:cubicBezTo>
                  <a:cubicBezTo>
                    <a:pt x="0" y="334"/>
                    <a:pt x="83" y="418"/>
                    <a:pt x="202" y="418"/>
                  </a:cubicBezTo>
                  <a:lnTo>
                    <a:pt x="655" y="418"/>
                  </a:lnTo>
                  <a:cubicBezTo>
                    <a:pt x="774" y="418"/>
                    <a:pt x="857" y="334"/>
                    <a:pt x="857" y="215"/>
                  </a:cubicBezTo>
                  <a:cubicBezTo>
                    <a:pt x="857" y="84"/>
                    <a:pt x="774" y="1"/>
                    <a:pt x="6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8"/>
            <p:cNvSpPr/>
            <p:nvPr/>
          </p:nvSpPr>
          <p:spPr>
            <a:xfrm>
              <a:off x="4746425" y="1559850"/>
              <a:ext cx="20850" cy="16400"/>
            </a:xfrm>
            <a:custGeom>
              <a:avLst/>
              <a:gdLst/>
              <a:ahLst/>
              <a:cxnLst/>
              <a:rect l="l" t="t" r="r" b="b"/>
              <a:pathLst>
                <a:path w="834" h="656" extrusionOk="0">
                  <a:moveTo>
                    <a:pt x="224" y="0"/>
                  </a:moveTo>
                  <a:cubicBezTo>
                    <a:pt x="159" y="0"/>
                    <a:pt x="96" y="30"/>
                    <a:pt x="60" y="96"/>
                  </a:cubicBezTo>
                  <a:cubicBezTo>
                    <a:pt x="0" y="179"/>
                    <a:pt x="36" y="322"/>
                    <a:pt x="119" y="381"/>
                  </a:cubicBezTo>
                  <a:lnTo>
                    <a:pt x="500" y="631"/>
                  </a:lnTo>
                  <a:cubicBezTo>
                    <a:pt x="524" y="655"/>
                    <a:pt x="572" y="655"/>
                    <a:pt x="619" y="655"/>
                  </a:cubicBezTo>
                  <a:cubicBezTo>
                    <a:pt x="679" y="655"/>
                    <a:pt x="750" y="631"/>
                    <a:pt x="774" y="572"/>
                  </a:cubicBezTo>
                  <a:cubicBezTo>
                    <a:pt x="834" y="477"/>
                    <a:pt x="822" y="346"/>
                    <a:pt x="714" y="286"/>
                  </a:cubicBezTo>
                  <a:lnTo>
                    <a:pt x="345" y="36"/>
                  </a:lnTo>
                  <a:cubicBezTo>
                    <a:pt x="308" y="13"/>
                    <a:pt x="265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8"/>
            <p:cNvSpPr/>
            <p:nvPr/>
          </p:nvSpPr>
          <p:spPr>
            <a:xfrm>
              <a:off x="4746425" y="1651375"/>
              <a:ext cx="20850" cy="16550"/>
            </a:xfrm>
            <a:custGeom>
              <a:avLst/>
              <a:gdLst/>
              <a:ahLst/>
              <a:cxnLst/>
              <a:rect l="l" t="t" r="r" b="b"/>
              <a:pathLst>
                <a:path w="834" h="662" extrusionOk="0">
                  <a:moveTo>
                    <a:pt x="597" y="1"/>
                  </a:moveTo>
                  <a:cubicBezTo>
                    <a:pt x="563" y="1"/>
                    <a:pt x="529" y="10"/>
                    <a:pt x="500" y="30"/>
                  </a:cubicBezTo>
                  <a:lnTo>
                    <a:pt x="119" y="292"/>
                  </a:lnTo>
                  <a:cubicBezTo>
                    <a:pt x="36" y="352"/>
                    <a:pt x="0" y="483"/>
                    <a:pt x="60" y="566"/>
                  </a:cubicBezTo>
                  <a:cubicBezTo>
                    <a:pt x="107" y="626"/>
                    <a:pt x="167" y="661"/>
                    <a:pt x="226" y="661"/>
                  </a:cubicBezTo>
                  <a:cubicBezTo>
                    <a:pt x="274" y="661"/>
                    <a:pt x="298" y="649"/>
                    <a:pt x="345" y="626"/>
                  </a:cubicBezTo>
                  <a:lnTo>
                    <a:pt x="714" y="376"/>
                  </a:lnTo>
                  <a:cubicBezTo>
                    <a:pt x="810" y="316"/>
                    <a:pt x="834" y="185"/>
                    <a:pt x="774" y="90"/>
                  </a:cubicBezTo>
                  <a:cubicBezTo>
                    <a:pt x="735" y="35"/>
                    <a:pt x="665" y="1"/>
                    <a:pt x="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88"/>
          <p:cNvGrpSpPr/>
          <p:nvPr/>
        </p:nvGrpSpPr>
        <p:grpSpPr>
          <a:xfrm>
            <a:off x="4745937" y="1283570"/>
            <a:ext cx="375441" cy="373185"/>
            <a:chOff x="3975475" y="1553600"/>
            <a:chExt cx="349475" cy="347375"/>
          </a:xfrm>
        </p:grpSpPr>
        <p:sp>
          <p:nvSpPr>
            <p:cNvPr id="1476" name="Google Shape;1476;p88"/>
            <p:cNvSpPr/>
            <p:nvPr/>
          </p:nvSpPr>
          <p:spPr>
            <a:xfrm>
              <a:off x="4043350" y="1553600"/>
              <a:ext cx="281600" cy="181300"/>
            </a:xfrm>
            <a:custGeom>
              <a:avLst/>
              <a:gdLst/>
              <a:ahLst/>
              <a:cxnLst/>
              <a:rect l="l" t="t" r="r" b="b"/>
              <a:pathLst>
                <a:path w="11264" h="7252" extrusionOk="0">
                  <a:moveTo>
                    <a:pt x="3822" y="0"/>
                  </a:moveTo>
                  <a:cubicBezTo>
                    <a:pt x="3406" y="0"/>
                    <a:pt x="3060" y="346"/>
                    <a:pt x="3060" y="762"/>
                  </a:cubicBezTo>
                  <a:cubicBezTo>
                    <a:pt x="3060" y="929"/>
                    <a:pt x="3120" y="1084"/>
                    <a:pt x="3215" y="1203"/>
                  </a:cubicBezTo>
                  <a:cubicBezTo>
                    <a:pt x="2989" y="1346"/>
                    <a:pt x="2846" y="1584"/>
                    <a:pt x="2846" y="1846"/>
                  </a:cubicBezTo>
                  <a:cubicBezTo>
                    <a:pt x="2846" y="2012"/>
                    <a:pt x="2906" y="2179"/>
                    <a:pt x="2989" y="2298"/>
                  </a:cubicBezTo>
                  <a:cubicBezTo>
                    <a:pt x="2763" y="2429"/>
                    <a:pt x="2620" y="2667"/>
                    <a:pt x="2620" y="2929"/>
                  </a:cubicBezTo>
                  <a:cubicBezTo>
                    <a:pt x="2620" y="3048"/>
                    <a:pt x="2644" y="3167"/>
                    <a:pt x="2703" y="3286"/>
                  </a:cubicBezTo>
                  <a:lnTo>
                    <a:pt x="763" y="3286"/>
                  </a:lnTo>
                  <a:cubicBezTo>
                    <a:pt x="346" y="3286"/>
                    <a:pt x="1" y="3632"/>
                    <a:pt x="1" y="4048"/>
                  </a:cubicBezTo>
                  <a:cubicBezTo>
                    <a:pt x="1" y="4465"/>
                    <a:pt x="346" y="4810"/>
                    <a:pt x="763" y="4810"/>
                  </a:cubicBezTo>
                  <a:lnTo>
                    <a:pt x="3525" y="4810"/>
                  </a:lnTo>
                  <a:cubicBezTo>
                    <a:pt x="3644" y="4810"/>
                    <a:pt x="3739" y="4715"/>
                    <a:pt x="3739" y="4596"/>
                  </a:cubicBezTo>
                  <a:cubicBezTo>
                    <a:pt x="3739" y="4477"/>
                    <a:pt x="3644" y="4394"/>
                    <a:pt x="3525" y="4394"/>
                  </a:cubicBezTo>
                  <a:lnTo>
                    <a:pt x="763" y="4394"/>
                  </a:lnTo>
                  <a:cubicBezTo>
                    <a:pt x="560" y="4394"/>
                    <a:pt x="417" y="4239"/>
                    <a:pt x="417" y="4048"/>
                  </a:cubicBezTo>
                  <a:cubicBezTo>
                    <a:pt x="417" y="3858"/>
                    <a:pt x="560" y="3703"/>
                    <a:pt x="763" y="3703"/>
                  </a:cubicBezTo>
                  <a:lnTo>
                    <a:pt x="3918" y="3703"/>
                  </a:lnTo>
                  <a:cubicBezTo>
                    <a:pt x="4037" y="3703"/>
                    <a:pt x="4120" y="3620"/>
                    <a:pt x="4120" y="3501"/>
                  </a:cubicBezTo>
                  <a:cubicBezTo>
                    <a:pt x="4120" y="3382"/>
                    <a:pt x="4037" y="3286"/>
                    <a:pt x="3918" y="3286"/>
                  </a:cubicBezTo>
                  <a:lnTo>
                    <a:pt x="3382" y="3286"/>
                  </a:lnTo>
                  <a:cubicBezTo>
                    <a:pt x="3179" y="3286"/>
                    <a:pt x="3037" y="3144"/>
                    <a:pt x="3037" y="2941"/>
                  </a:cubicBezTo>
                  <a:cubicBezTo>
                    <a:pt x="3037" y="2751"/>
                    <a:pt x="3179" y="2608"/>
                    <a:pt x="3382" y="2608"/>
                  </a:cubicBezTo>
                  <a:lnTo>
                    <a:pt x="3941" y="2608"/>
                  </a:lnTo>
                  <a:cubicBezTo>
                    <a:pt x="4061" y="2608"/>
                    <a:pt x="4156" y="2512"/>
                    <a:pt x="4156" y="2393"/>
                  </a:cubicBezTo>
                  <a:cubicBezTo>
                    <a:pt x="4156" y="2274"/>
                    <a:pt x="4061" y="2191"/>
                    <a:pt x="3941" y="2191"/>
                  </a:cubicBezTo>
                  <a:lnTo>
                    <a:pt x="3596" y="2191"/>
                  </a:lnTo>
                  <a:cubicBezTo>
                    <a:pt x="3406" y="2191"/>
                    <a:pt x="3263" y="2036"/>
                    <a:pt x="3263" y="1846"/>
                  </a:cubicBezTo>
                  <a:cubicBezTo>
                    <a:pt x="3263" y="1655"/>
                    <a:pt x="3406" y="1500"/>
                    <a:pt x="3596" y="1500"/>
                  </a:cubicBezTo>
                  <a:lnTo>
                    <a:pt x="3953" y="1500"/>
                  </a:lnTo>
                  <a:cubicBezTo>
                    <a:pt x="4072" y="1500"/>
                    <a:pt x="4168" y="1417"/>
                    <a:pt x="4168" y="1298"/>
                  </a:cubicBezTo>
                  <a:cubicBezTo>
                    <a:pt x="4168" y="1179"/>
                    <a:pt x="4072" y="1084"/>
                    <a:pt x="3953" y="1084"/>
                  </a:cubicBezTo>
                  <a:lnTo>
                    <a:pt x="3811" y="1084"/>
                  </a:lnTo>
                  <a:cubicBezTo>
                    <a:pt x="3620" y="1084"/>
                    <a:pt x="3465" y="941"/>
                    <a:pt x="3465" y="738"/>
                  </a:cubicBezTo>
                  <a:cubicBezTo>
                    <a:pt x="3465" y="548"/>
                    <a:pt x="3620" y="405"/>
                    <a:pt x="3811" y="405"/>
                  </a:cubicBezTo>
                  <a:lnTo>
                    <a:pt x="7394" y="405"/>
                  </a:lnTo>
                  <a:cubicBezTo>
                    <a:pt x="7787" y="405"/>
                    <a:pt x="8144" y="524"/>
                    <a:pt x="8454" y="738"/>
                  </a:cubicBezTo>
                  <a:lnTo>
                    <a:pt x="8740" y="953"/>
                  </a:lnTo>
                  <a:cubicBezTo>
                    <a:pt x="8764" y="977"/>
                    <a:pt x="8811" y="1000"/>
                    <a:pt x="8859" y="1000"/>
                  </a:cubicBezTo>
                  <a:lnTo>
                    <a:pt x="9514" y="1000"/>
                  </a:lnTo>
                  <a:lnTo>
                    <a:pt x="9514" y="4132"/>
                  </a:lnTo>
                  <a:lnTo>
                    <a:pt x="8621" y="4132"/>
                  </a:lnTo>
                  <a:cubicBezTo>
                    <a:pt x="8454" y="4132"/>
                    <a:pt x="8287" y="4191"/>
                    <a:pt x="8168" y="4287"/>
                  </a:cubicBezTo>
                  <a:lnTo>
                    <a:pt x="7406" y="4882"/>
                  </a:lnTo>
                  <a:cubicBezTo>
                    <a:pt x="7228" y="5013"/>
                    <a:pt x="7132" y="5239"/>
                    <a:pt x="7132" y="5465"/>
                  </a:cubicBezTo>
                  <a:lnTo>
                    <a:pt x="7132" y="6358"/>
                  </a:lnTo>
                  <a:cubicBezTo>
                    <a:pt x="7132" y="6608"/>
                    <a:pt x="6918" y="6834"/>
                    <a:pt x="6656" y="6834"/>
                  </a:cubicBezTo>
                  <a:cubicBezTo>
                    <a:pt x="6394" y="6834"/>
                    <a:pt x="6180" y="6620"/>
                    <a:pt x="6180" y="6358"/>
                  </a:cubicBezTo>
                  <a:lnTo>
                    <a:pt x="6180" y="5001"/>
                  </a:lnTo>
                  <a:cubicBezTo>
                    <a:pt x="6180" y="4668"/>
                    <a:pt x="5906" y="4406"/>
                    <a:pt x="5585" y="4406"/>
                  </a:cubicBezTo>
                  <a:lnTo>
                    <a:pt x="4406" y="4406"/>
                  </a:lnTo>
                  <a:cubicBezTo>
                    <a:pt x="4287" y="4406"/>
                    <a:pt x="4192" y="4489"/>
                    <a:pt x="4192" y="4608"/>
                  </a:cubicBezTo>
                  <a:cubicBezTo>
                    <a:pt x="4192" y="4727"/>
                    <a:pt x="4287" y="4822"/>
                    <a:pt x="4406" y="4822"/>
                  </a:cubicBezTo>
                  <a:lnTo>
                    <a:pt x="5585" y="4822"/>
                  </a:lnTo>
                  <a:cubicBezTo>
                    <a:pt x="5680" y="4822"/>
                    <a:pt x="5775" y="4906"/>
                    <a:pt x="5775" y="5013"/>
                  </a:cubicBezTo>
                  <a:lnTo>
                    <a:pt x="5775" y="6370"/>
                  </a:lnTo>
                  <a:cubicBezTo>
                    <a:pt x="5775" y="6858"/>
                    <a:pt x="6156" y="7251"/>
                    <a:pt x="6656" y="7251"/>
                  </a:cubicBezTo>
                  <a:cubicBezTo>
                    <a:pt x="7132" y="7251"/>
                    <a:pt x="7525" y="6858"/>
                    <a:pt x="7525" y="6370"/>
                  </a:cubicBezTo>
                  <a:lnTo>
                    <a:pt x="7525" y="5477"/>
                  </a:lnTo>
                  <a:cubicBezTo>
                    <a:pt x="7525" y="5370"/>
                    <a:pt x="7573" y="5287"/>
                    <a:pt x="7668" y="5203"/>
                  </a:cubicBezTo>
                  <a:lnTo>
                    <a:pt x="8418" y="4608"/>
                  </a:lnTo>
                  <a:cubicBezTo>
                    <a:pt x="8478" y="4572"/>
                    <a:pt x="8561" y="4537"/>
                    <a:pt x="8633" y="4537"/>
                  </a:cubicBezTo>
                  <a:lnTo>
                    <a:pt x="9549" y="4537"/>
                  </a:lnTo>
                  <a:cubicBezTo>
                    <a:pt x="9633" y="4751"/>
                    <a:pt x="9835" y="4894"/>
                    <a:pt x="10073" y="4894"/>
                  </a:cubicBezTo>
                  <a:lnTo>
                    <a:pt x="11061" y="4894"/>
                  </a:lnTo>
                  <a:cubicBezTo>
                    <a:pt x="11180" y="4894"/>
                    <a:pt x="11264" y="4810"/>
                    <a:pt x="11264" y="4691"/>
                  </a:cubicBezTo>
                  <a:cubicBezTo>
                    <a:pt x="11252" y="4596"/>
                    <a:pt x="11157" y="4513"/>
                    <a:pt x="11061" y="4513"/>
                  </a:cubicBezTo>
                  <a:lnTo>
                    <a:pt x="10073" y="4513"/>
                  </a:lnTo>
                  <a:cubicBezTo>
                    <a:pt x="9990" y="4513"/>
                    <a:pt x="9907" y="4441"/>
                    <a:pt x="9907" y="4346"/>
                  </a:cubicBezTo>
                  <a:lnTo>
                    <a:pt x="9907" y="810"/>
                  </a:lnTo>
                  <a:cubicBezTo>
                    <a:pt x="9907" y="715"/>
                    <a:pt x="9990" y="643"/>
                    <a:pt x="10073" y="643"/>
                  </a:cubicBezTo>
                  <a:lnTo>
                    <a:pt x="11061" y="643"/>
                  </a:lnTo>
                  <a:cubicBezTo>
                    <a:pt x="11180" y="643"/>
                    <a:pt x="11264" y="548"/>
                    <a:pt x="11264" y="429"/>
                  </a:cubicBezTo>
                  <a:cubicBezTo>
                    <a:pt x="11264" y="310"/>
                    <a:pt x="11180" y="227"/>
                    <a:pt x="11061" y="227"/>
                  </a:cubicBezTo>
                  <a:lnTo>
                    <a:pt x="10073" y="227"/>
                  </a:lnTo>
                  <a:cubicBezTo>
                    <a:pt x="9835" y="227"/>
                    <a:pt x="9633" y="369"/>
                    <a:pt x="9549" y="584"/>
                  </a:cubicBezTo>
                  <a:lnTo>
                    <a:pt x="8930" y="584"/>
                  </a:lnTo>
                  <a:lnTo>
                    <a:pt x="8704" y="417"/>
                  </a:lnTo>
                  <a:cubicBezTo>
                    <a:pt x="8335" y="155"/>
                    <a:pt x="7882" y="0"/>
                    <a:pt x="7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8"/>
            <p:cNvSpPr/>
            <p:nvPr/>
          </p:nvSpPr>
          <p:spPr>
            <a:xfrm>
              <a:off x="3975475" y="1719675"/>
              <a:ext cx="282200" cy="181300"/>
            </a:xfrm>
            <a:custGeom>
              <a:avLst/>
              <a:gdLst/>
              <a:ahLst/>
              <a:cxnLst/>
              <a:rect l="l" t="t" r="r" b="b"/>
              <a:pathLst>
                <a:path w="11288" h="7252" extrusionOk="0">
                  <a:moveTo>
                    <a:pt x="4644" y="1"/>
                  </a:moveTo>
                  <a:cubicBezTo>
                    <a:pt x="4168" y="1"/>
                    <a:pt x="3775" y="382"/>
                    <a:pt x="3775" y="870"/>
                  </a:cubicBezTo>
                  <a:lnTo>
                    <a:pt x="3775" y="1763"/>
                  </a:lnTo>
                  <a:cubicBezTo>
                    <a:pt x="3775" y="1870"/>
                    <a:pt x="3728" y="1965"/>
                    <a:pt x="3632" y="2037"/>
                  </a:cubicBezTo>
                  <a:lnTo>
                    <a:pt x="2870" y="2632"/>
                  </a:lnTo>
                  <a:cubicBezTo>
                    <a:pt x="2811" y="2680"/>
                    <a:pt x="2739" y="2704"/>
                    <a:pt x="2668" y="2704"/>
                  </a:cubicBezTo>
                  <a:lnTo>
                    <a:pt x="1739" y="2704"/>
                  </a:lnTo>
                  <a:cubicBezTo>
                    <a:pt x="1668" y="2501"/>
                    <a:pt x="1465" y="2346"/>
                    <a:pt x="1227" y="2346"/>
                  </a:cubicBezTo>
                  <a:lnTo>
                    <a:pt x="239" y="2346"/>
                  </a:lnTo>
                  <a:cubicBezTo>
                    <a:pt x="120" y="2346"/>
                    <a:pt x="37" y="2442"/>
                    <a:pt x="37" y="2561"/>
                  </a:cubicBezTo>
                  <a:cubicBezTo>
                    <a:pt x="37" y="2680"/>
                    <a:pt x="120" y="2763"/>
                    <a:pt x="239" y="2763"/>
                  </a:cubicBezTo>
                  <a:lnTo>
                    <a:pt x="1227" y="2763"/>
                  </a:lnTo>
                  <a:cubicBezTo>
                    <a:pt x="1311" y="2763"/>
                    <a:pt x="1382" y="2835"/>
                    <a:pt x="1382" y="2930"/>
                  </a:cubicBezTo>
                  <a:lnTo>
                    <a:pt x="1382" y="4418"/>
                  </a:lnTo>
                  <a:cubicBezTo>
                    <a:pt x="1382" y="4537"/>
                    <a:pt x="1477" y="4621"/>
                    <a:pt x="1596" y="4621"/>
                  </a:cubicBezTo>
                  <a:cubicBezTo>
                    <a:pt x="1715" y="4621"/>
                    <a:pt x="1799" y="4537"/>
                    <a:pt x="1799" y="4418"/>
                  </a:cubicBezTo>
                  <a:lnTo>
                    <a:pt x="1799" y="3120"/>
                  </a:lnTo>
                  <a:lnTo>
                    <a:pt x="2692" y="3120"/>
                  </a:lnTo>
                  <a:cubicBezTo>
                    <a:pt x="2858" y="3120"/>
                    <a:pt x="3025" y="3061"/>
                    <a:pt x="3144" y="2978"/>
                  </a:cubicBezTo>
                  <a:lnTo>
                    <a:pt x="3906" y="2382"/>
                  </a:lnTo>
                  <a:cubicBezTo>
                    <a:pt x="4085" y="2239"/>
                    <a:pt x="4180" y="2025"/>
                    <a:pt x="4180" y="1799"/>
                  </a:cubicBezTo>
                  <a:lnTo>
                    <a:pt x="4180" y="906"/>
                  </a:lnTo>
                  <a:cubicBezTo>
                    <a:pt x="4180" y="656"/>
                    <a:pt x="4394" y="430"/>
                    <a:pt x="4668" y="430"/>
                  </a:cubicBezTo>
                  <a:cubicBezTo>
                    <a:pt x="4930" y="430"/>
                    <a:pt x="5144" y="632"/>
                    <a:pt x="5144" y="906"/>
                  </a:cubicBezTo>
                  <a:lnTo>
                    <a:pt x="5144" y="2263"/>
                  </a:lnTo>
                  <a:cubicBezTo>
                    <a:pt x="5144" y="2585"/>
                    <a:pt x="5406" y="2858"/>
                    <a:pt x="5740" y="2858"/>
                  </a:cubicBezTo>
                  <a:lnTo>
                    <a:pt x="10538" y="2858"/>
                  </a:lnTo>
                  <a:cubicBezTo>
                    <a:pt x="10728" y="2858"/>
                    <a:pt x="10883" y="3001"/>
                    <a:pt x="10883" y="3192"/>
                  </a:cubicBezTo>
                  <a:cubicBezTo>
                    <a:pt x="10883" y="3394"/>
                    <a:pt x="10728" y="3537"/>
                    <a:pt x="10538" y="3537"/>
                  </a:cubicBezTo>
                  <a:lnTo>
                    <a:pt x="7371" y="3537"/>
                  </a:lnTo>
                  <a:cubicBezTo>
                    <a:pt x="7252" y="3537"/>
                    <a:pt x="7157" y="3632"/>
                    <a:pt x="7157" y="3751"/>
                  </a:cubicBezTo>
                  <a:cubicBezTo>
                    <a:pt x="7157" y="3870"/>
                    <a:pt x="7252" y="3954"/>
                    <a:pt x="7371" y="3954"/>
                  </a:cubicBezTo>
                  <a:lnTo>
                    <a:pt x="7907" y="3954"/>
                  </a:lnTo>
                  <a:cubicBezTo>
                    <a:pt x="8097" y="3954"/>
                    <a:pt x="8252" y="4109"/>
                    <a:pt x="8252" y="4299"/>
                  </a:cubicBezTo>
                  <a:cubicBezTo>
                    <a:pt x="8252" y="4490"/>
                    <a:pt x="8097" y="4644"/>
                    <a:pt x="7907" y="4644"/>
                  </a:cubicBezTo>
                  <a:lnTo>
                    <a:pt x="7347" y="4644"/>
                  </a:lnTo>
                  <a:cubicBezTo>
                    <a:pt x="7228" y="4644"/>
                    <a:pt x="7133" y="4728"/>
                    <a:pt x="7133" y="4847"/>
                  </a:cubicBezTo>
                  <a:cubicBezTo>
                    <a:pt x="7133" y="4966"/>
                    <a:pt x="7216" y="5049"/>
                    <a:pt x="7347" y="5049"/>
                  </a:cubicBezTo>
                  <a:lnTo>
                    <a:pt x="7680" y="5049"/>
                  </a:lnTo>
                  <a:cubicBezTo>
                    <a:pt x="7871" y="5049"/>
                    <a:pt x="8026" y="5204"/>
                    <a:pt x="8026" y="5394"/>
                  </a:cubicBezTo>
                  <a:cubicBezTo>
                    <a:pt x="8026" y="5597"/>
                    <a:pt x="7871" y="5740"/>
                    <a:pt x="7680" y="5740"/>
                  </a:cubicBezTo>
                  <a:lnTo>
                    <a:pt x="7323" y="5740"/>
                  </a:lnTo>
                  <a:cubicBezTo>
                    <a:pt x="7204" y="5740"/>
                    <a:pt x="7121" y="5835"/>
                    <a:pt x="7121" y="5942"/>
                  </a:cubicBezTo>
                  <a:cubicBezTo>
                    <a:pt x="7121" y="6061"/>
                    <a:pt x="7204" y="6156"/>
                    <a:pt x="7323" y="6156"/>
                  </a:cubicBezTo>
                  <a:lnTo>
                    <a:pt x="7478" y="6156"/>
                  </a:lnTo>
                  <a:cubicBezTo>
                    <a:pt x="7669" y="6156"/>
                    <a:pt x="7811" y="6299"/>
                    <a:pt x="7811" y="6502"/>
                  </a:cubicBezTo>
                  <a:cubicBezTo>
                    <a:pt x="7811" y="6692"/>
                    <a:pt x="7669" y="6835"/>
                    <a:pt x="7478" y="6835"/>
                  </a:cubicBezTo>
                  <a:lnTo>
                    <a:pt x="3882" y="6835"/>
                  </a:lnTo>
                  <a:cubicBezTo>
                    <a:pt x="3501" y="6835"/>
                    <a:pt x="3144" y="6716"/>
                    <a:pt x="2835" y="6502"/>
                  </a:cubicBezTo>
                  <a:lnTo>
                    <a:pt x="2549" y="6287"/>
                  </a:lnTo>
                  <a:cubicBezTo>
                    <a:pt x="2513" y="6264"/>
                    <a:pt x="2477" y="6240"/>
                    <a:pt x="2430" y="6240"/>
                  </a:cubicBezTo>
                  <a:lnTo>
                    <a:pt x="1775" y="6240"/>
                  </a:lnTo>
                  <a:lnTo>
                    <a:pt x="1775" y="5264"/>
                  </a:lnTo>
                  <a:cubicBezTo>
                    <a:pt x="1775" y="5144"/>
                    <a:pt x="1692" y="5049"/>
                    <a:pt x="1573" y="5049"/>
                  </a:cubicBezTo>
                  <a:cubicBezTo>
                    <a:pt x="1453" y="5049"/>
                    <a:pt x="1358" y="5144"/>
                    <a:pt x="1358" y="5264"/>
                  </a:cubicBezTo>
                  <a:lnTo>
                    <a:pt x="1358" y="6454"/>
                  </a:lnTo>
                  <a:cubicBezTo>
                    <a:pt x="1358" y="6537"/>
                    <a:pt x="1287" y="6621"/>
                    <a:pt x="1192" y="6621"/>
                  </a:cubicBezTo>
                  <a:lnTo>
                    <a:pt x="215" y="6621"/>
                  </a:lnTo>
                  <a:cubicBezTo>
                    <a:pt x="96" y="6621"/>
                    <a:pt x="1" y="6704"/>
                    <a:pt x="1" y="6823"/>
                  </a:cubicBezTo>
                  <a:cubicBezTo>
                    <a:pt x="1" y="6942"/>
                    <a:pt x="96" y="7038"/>
                    <a:pt x="215" y="7038"/>
                  </a:cubicBezTo>
                  <a:lnTo>
                    <a:pt x="1192" y="7038"/>
                  </a:lnTo>
                  <a:cubicBezTo>
                    <a:pt x="1430" y="7038"/>
                    <a:pt x="1644" y="6883"/>
                    <a:pt x="1715" y="6680"/>
                  </a:cubicBezTo>
                  <a:lnTo>
                    <a:pt x="2346" y="6680"/>
                  </a:lnTo>
                  <a:lnTo>
                    <a:pt x="2561" y="6835"/>
                  </a:lnTo>
                  <a:cubicBezTo>
                    <a:pt x="2942" y="7109"/>
                    <a:pt x="3382" y="7252"/>
                    <a:pt x="3859" y="7252"/>
                  </a:cubicBezTo>
                  <a:lnTo>
                    <a:pt x="7442" y="7252"/>
                  </a:lnTo>
                  <a:cubicBezTo>
                    <a:pt x="7859" y="7252"/>
                    <a:pt x="8204" y="6918"/>
                    <a:pt x="8204" y="6502"/>
                  </a:cubicBezTo>
                  <a:cubicBezTo>
                    <a:pt x="8204" y="6335"/>
                    <a:pt x="8145" y="6168"/>
                    <a:pt x="8050" y="6049"/>
                  </a:cubicBezTo>
                  <a:cubicBezTo>
                    <a:pt x="8300" y="5918"/>
                    <a:pt x="8442" y="5680"/>
                    <a:pt x="8442" y="5394"/>
                  </a:cubicBezTo>
                  <a:cubicBezTo>
                    <a:pt x="8442" y="5228"/>
                    <a:pt x="8383" y="5073"/>
                    <a:pt x="8300" y="4954"/>
                  </a:cubicBezTo>
                  <a:cubicBezTo>
                    <a:pt x="8514" y="4823"/>
                    <a:pt x="8669" y="4573"/>
                    <a:pt x="8669" y="4299"/>
                  </a:cubicBezTo>
                  <a:cubicBezTo>
                    <a:pt x="8669" y="4180"/>
                    <a:pt x="8633" y="4061"/>
                    <a:pt x="8573" y="3942"/>
                  </a:cubicBezTo>
                  <a:lnTo>
                    <a:pt x="10526" y="3942"/>
                  </a:lnTo>
                  <a:cubicBezTo>
                    <a:pt x="10943" y="3942"/>
                    <a:pt x="11288" y="3597"/>
                    <a:pt x="11288" y="3180"/>
                  </a:cubicBezTo>
                  <a:cubicBezTo>
                    <a:pt x="11288" y="2763"/>
                    <a:pt x="10943" y="2418"/>
                    <a:pt x="10526" y="2418"/>
                  </a:cubicBezTo>
                  <a:lnTo>
                    <a:pt x="5716" y="2418"/>
                  </a:lnTo>
                  <a:cubicBezTo>
                    <a:pt x="5621" y="2418"/>
                    <a:pt x="5525" y="2335"/>
                    <a:pt x="5525" y="2227"/>
                  </a:cubicBezTo>
                  <a:lnTo>
                    <a:pt x="5525" y="870"/>
                  </a:lnTo>
                  <a:cubicBezTo>
                    <a:pt x="5525" y="382"/>
                    <a:pt x="5144" y="1"/>
                    <a:pt x="4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8"/>
            <p:cNvSpPr/>
            <p:nvPr/>
          </p:nvSpPr>
          <p:spPr>
            <a:xfrm>
              <a:off x="4189800" y="1764375"/>
              <a:ext cx="113425" cy="116675"/>
            </a:xfrm>
            <a:custGeom>
              <a:avLst/>
              <a:gdLst/>
              <a:ahLst/>
              <a:cxnLst/>
              <a:rect l="l" t="t" r="r" b="b"/>
              <a:pathLst>
                <a:path w="4537" h="4667" extrusionOk="0">
                  <a:moveTo>
                    <a:pt x="4307" y="1"/>
                  </a:moveTo>
                  <a:cubicBezTo>
                    <a:pt x="4220" y="1"/>
                    <a:pt x="4137" y="58"/>
                    <a:pt x="4108" y="154"/>
                  </a:cubicBezTo>
                  <a:cubicBezTo>
                    <a:pt x="3858" y="1106"/>
                    <a:pt x="3358" y="1999"/>
                    <a:pt x="2667" y="2714"/>
                  </a:cubicBezTo>
                  <a:cubicBezTo>
                    <a:pt x="1989" y="3428"/>
                    <a:pt x="1120" y="3964"/>
                    <a:pt x="167" y="4261"/>
                  </a:cubicBezTo>
                  <a:cubicBezTo>
                    <a:pt x="60" y="4297"/>
                    <a:pt x="0" y="4416"/>
                    <a:pt x="36" y="4511"/>
                  </a:cubicBezTo>
                  <a:cubicBezTo>
                    <a:pt x="60" y="4607"/>
                    <a:pt x="143" y="4666"/>
                    <a:pt x="227" y="4666"/>
                  </a:cubicBezTo>
                  <a:cubicBezTo>
                    <a:pt x="239" y="4666"/>
                    <a:pt x="274" y="4666"/>
                    <a:pt x="286" y="4654"/>
                  </a:cubicBezTo>
                  <a:cubicBezTo>
                    <a:pt x="1298" y="4333"/>
                    <a:pt x="2227" y="3773"/>
                    <a:pt x="2953" y="2999"/>
                  </a:cubicBezTo>
                  <a:cubicBezTo>
                    <a:pt x="3691" y="2225"/>
                    <a:pt x="4227" y="1285"/>
                    <a:pt x="4501" y="261"/>
                  </a:cubicBezTo>
                  <a:cubicBezTo>
                    <a:pt x="4537" y="142"/>
                    <a:pt x="4465" y="35"/>
                    <a:pt x="4370" y="11"/>
                  </a:cubicBezTo>
                  <a:cubicBezTo>
                    <a:pt x="4349" y="4"/>
                    <a:pt x="4328" y="1"/>
                    <a:pt x="4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8"/>
            <p:cNvSpPr/>
            <p:nvPr/>
          </p:nvSpPr>
          <p:spPr>
            <a:xfrm>
              <a:off x="4292200" y="1686675"/>
              <a:ext cx="16100" cy="66375"/>
            </a:xfrm>
            <a:custGeom>
              <a:avLst/>
              <a:gdLst/>
              <a:ahLst/>
              <a:cxnLst/>
              <a:rect l="l" t="t" r="r" b="b"/>
              <a:pathLst>
                <a:path w="644" h="2655" extrusionOk="0">
                  <a:moveTo>
                    <a:pt x="242" y="1"/>
                  </a:moveTo>
                  <a:cubicBezTo>
                    <a:pt x="221" y="1"/>
                    <a:pt x="200" y="4"/>
                    <a:pt x="179" y="11"/>
                  </a:cubicBezTo>
                  <a:cubicBezTo>
                    <a:pt x="72" y="35"/>
                    <a:pt x="0" y="142"/>
                    <a:pt x="36" y="261"/>
                  </a:cubicBezTo>
                  <a:cubicBezTo>
                    <a:pt x="143" y="738"/>
                    <a:pt x="226" y="1238"/>
                    <a:pt x="226" y="1750"/>
                  </a:cubicBezTo>
                  <a:cubicBezTo>
                    <a:pt x="226" y="1976"/>
                    <a:pt x="214" y="2214"/>
                    <a:pt x="179" y="2428"/>
                  </a:cubicBezTo>
                  <a:cubicBezTo>
                    <a:pt x="167" y="2535"/>
                    <a:pt x="238" y="2643"/>
                    <a:pt x="357" y="2654"/>
                  </a:cubicBezTo>
                  <a:lnTo>
                    <a:pt x="393" y="2654"/>
                  </a:lnTo>
                  <a:cubicBezTo>
                    <a:pt x="488" y="2654"/>
                    <a:pt x="584" y="2583"/>
                    <a:pt x="595" y="2476"/>
                  </a:cubicBezTo>
                  <a:cubicBezTo>
                    <a:pt x="631" y="2238"/>
                    <a:pt x="643" y="1988"/>
                    <a:pt x="643" y="1750"/>
                  </a:cubicBezTo>
                  <a:cubicBezTo>
                    <a:pt x="643" y="1214"/>
                    <a:pt x="572" y="678"/>
                    <a:pt x="429" y="154"/>
                  </a:cubicBezTo>
                  <a:cubicBezTo>
                    <a:pt x="410" y="58"/>
                    <a:pt x="329" y="1"/>
                    <a:pt x="2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8"/>
            <p:cNvSpPr/>
            <p:nvPr/>
          </p:nvSpPr>
          <p:spPr>
            <a:xfrm>
              <a:off x="3993350" y="1580550"/>
              <a:ext cx="114925" cy="188275"/>
            </a:xfrm>
            <a:custGeom>
              <a:avLst/>
              <a:gdLst/>
              <a:ahLst/>
              <a:cxnLst/>
              <a:rect l="l" t="t" r="r" b="b"/>
              <a:pathLst>
                <a:path w="4597" h="7531" extrusionOk="0">
                  <a:moveTo>
                    <a:pt x="4370" y="1"/>
                  </a:moveTo>
                  <a:cubicBezTo>
                    <a:pt x="4354" y="1"/>
                    <a:pt x="4338" y="2"/>
                    <a:pt x="4322" y="6"/>
                  </a:cubicBezTo>
                  <a:cubicBezTo>
                    <a:pt x="3072" y="422"/>
                    <a:pt x="2001" y="1196"/>
                    <a:pt x="1227" y="2256"/>
                  </a:cubicBezTo>
                  <a:cubicBezTo>
                    <a:pt x="417" y="3339"/>
                    <a:pt x="0" y="4625"/>
                    <a:pt x="0" y="5983"/>
                  </a:cubicBezTo>
                  <a:cubicBezTo>
                    <a:pt x="0" y="6435"/>
                    <a:pt x="48" y="6911"/>
                    <a:pt x="155" y="7364"/>
                  </a:cubicBezTo>
                  <a:cubicBezTo>
                    <a:pt x="167" y="7471"/>
                    <a:pt x="262" y="7530"/>
                    <a:pt x="346" y="7530"/>
                  </a:cubicBezTo>
                  <a:lnTo>
                    <a:pt x="393" y="7530"/>
                  </a:lnTo>
                  <a:cubicBezTo>
                    <a:pt x="500" y="7495"/>
                    <a:pt x="572" y="7388"/>
                    <a:pt x="536" y="7292"/>
                  </a:cubicBezTo>
                  <a:cubicBezTo>
                    <a:pt x="453" y="6876"/>
                    <a:pt x="393" y="6423"/>
                    <a:pt x="393" y="5995"/>
                  </a:cubicBezTo>
                  <a:cubicBezTo>
                    <a:pt x="393" y="4733"/>
                    <a:pt x="798" y="3518"/>
                    <a:pt x="1536" y="2506"/>
                  </a:cubicBezTo>
                  <a:cubicBezTo>
                    <a:pt x="2262" y="1518"/>
                    <a:pt x="3274" y="780"/>
                    <a:pt x="4441" y="399"/>
                  </a:cubicBezTo>
                  <a:cubicBezTo>
                    <a:pt x="4548" y="363"/>
                    <a:pt x="4596" y="244"/>
                    <a:pt x="4572" y="149"/>
                  </a:cubicBezTo>
                  <a:cubicBezTo>
                    <a:pt x="4552" y="57"/>
                    <a:pt x="4462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8"/>
            <p:cNvSpPr/>
            <p:nvPr/>
          </p:nvSpPr>
          <p:spPr>
            <a:xfrm>
              <a:off x="4021025" y="1673375"/>
              <a:ext cx="22050" cy="104675"/>
            </a:xfrm>
            <a:custGeom>
              <a:avLst/>
              <a:gdLst/>
              <a:ahLst/>
              <a:cxnLst/>
              <a:rect l="l" t="t" r="r" b="b"/>
              <a:pathLst>
                <a:path w="882" h="4187" extrusionOk="0">
                  <a:moveTo>
                    <a:pt x="642" y="1"/>
                  </a:moveTo>
                  <a:cubicBezTo>
                    <a:pt x="563" y="1"/>
                    <a:pt x="491" y="48"/>
                    <a:pt x="465" y="127"/>
                  </a:cubicBezTo>
                  <a:cubicBezTo>
                    <a:pt x="143" y="805"/>
                    <a:pt x="1" y="1520"/>
                    <a:pt x="1" y="2282"/>
                  </a:cubicBezTo>
                  <a:cubicBezTo>
                    <a:pt x="1" y="2889"/>
                    <a:pt x="108" y="3484"/>
                    <a:pt x="310" y="4056"/>
                  </a:cubicBezTo>
                  <a:cubicBezTo>
                    <a:pt x="346" y="4139"/>
                    <a:pt x="417" y="4187"/>
                    <a:pt x="501" y="4187"/>
                  </a:cubicBezTo>
                  <a:cubicBezTo>
                    <a:pt x="536" y="4187"/>
                    <a:pt x="548" y="4187"/>
                    <a:pt x="584" y="4175"/>
                  </a:cubicBezTo>
                  <a:cubicBezTo>
                    <a:pt x="679" y="4127"/>
                    <a:pt x="739" y="4020"/>
                    <a:pt x="703" y="3913"/>
                  </a:cubicBezTo>
                  <a:cubicBezTo>
                    <a:pt x="501" y="3401"/>
                    <a:pt x="417" y="2841"/>
                    <a:pt x="417" y="2282"/>
                  </a:cubicBezTo>
                  <a:cubicBezTo>
                    <a:pt x="417" y="1579"/>
                    <a:pt x="560" y="924"/>
                    <a:pt x="846" y="305"/>
                  </a:cubicBezTo>
                  <a:cubicBezTo>
                    <a:pt x="882" y="186"/>
                    <a:pt x="834" y="67"/>
                    <a:pt x="727" y="19"/>
                  </a:cubicBezTo>
                  <a:cubicBezTo>
                    <a:pt x="699" y="7"/>
                    <a:pt x="670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8"/>
            <p:cNvSpPr/>
            <p:nvPr/>
          </p:nvSpPr>
          <p:spPr>
            <a:xfrm>
              <a:off x="4259450" y="1677375"/>
              <a:ext cx="20850" cy="106325"/>
            </a:xfrm>
            <a:custGeom>
              <a:avLst/>
              <a:gdLst/>
              <a:ahLst/>
              <a:cxnLst/>
              <a:rect l="l" t="t" r="r" b="b"/>
              <a:pathLst>
                <a:path w="834" h="4253" extrusionOk="0">
                  <a:moveTo>
                    <a:pt x="260" y="1"/>
                  </a:moveTo>
                  <a:cubicBezTo>
                    <a:pt x="233" y="1"/>
                    <a:pt x="206" y="5"/>
                    <a:pt x="179" y="14"/>
                  </a:cubicBezTo>
                  <a:cubicBezTo>
                    <a:pt x="72" y="62"/>
                    <a:pt x="36" y="181"/>
                    <a:pt x="72" y="288"/>
                  </a:cubicBezTo>
                  <a:cubicBezTo>
                    <a:pt x="310" y="871"/>
                    <a:pt x="429" y="1479"/>
                    <a:pt x="429" y="2098"/>
                  </a:cubicBezTo>
                  <a:cubicBezTo>
                    <a:pt x="429" y="2741"/>
                    <a:pt x="298" y="3384"/>
                    <a:pt x="60" y="3967"/>
                  </a:cubicBezTo>
                  <a:cubicBezTo>
                    <a:pt x="0" y="4074"/>
                    <a:pt x="48" y="4193"/>
                    <a:pt x="155" y="4229"/>
                  </a:cubicBezTo>
                  <a:cubicBezTo>
                    <a:pt x="179" y="4253"/>
                    <a:pt x="215" y="4253"/>
                    <a:pt x="227" y="4253"/>
                  </a:cubicBezTo>
                  <a:cubicBezTo>
                    <a:pt x="298" y="4253"/>
                    <a:pt x="370" y="4205"/>
                    <a:pt x="417" y="4122"/>
                  </a:cubicBezTo>
                  <a:cubicBezTo>
                    <a:pt x="679" y="3491"/>
                    <a:pt x="834" y="2800"/>
                    <a:pt x="834" y="2098"/>
                  </a:cubicBezTo>
                  <a:cubicBezTo>
                    <a:pt x="834" y="1419"/>
                    <a:pt x="703" y="764"/>
                    <a:pt x="453" y="121"/>
                  </a:cubicBezTo>
                  <a:cubicBezTo>
                    <a:pt x="417" y="41"/>
                    <a:pt x="341" y="1"/>
                    <a:pt x="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8"/>
            <p:cNvSpPr/>
            <p:nvPr/>
          </p:nvSpPr>
          <p:spPr>
            <a:xfrm>
              <a:off x="4082950" y="1613075"/>
              <a:ext cx="18475" cy="13475"/>
            </a:xfrm>
            <a:custGeom>
              <a:avLst/>
              <a:gdLst/>
              <a:ahLst/>
              <a:cxnLst/>
              <a:rect l="l" t="t" r="r" b="b"/>
              <a:pathLst>
                <a:path w="739" h="539" extrusionOk="0">
                  <a:moveTo>
                    <a:pt x="488" y="1"/>
                  </a:moveTo>
                  <a:cubicBezTo>
                    <a:pt x="460" y="1"/>
                    <a:pt x="432" y="5"/>
                    <a:pt x="405" y="14"/>
                  </a:cubicBezTo>
                  <a:lnTo>
                    <a:pt x="143" y="157"/>
                  </a:lnTo>
                  <a:cubicBezTo>
                    <a:pt x="36" y="217"/>
                    <a:pt x="0" y="336"/>
                    <a:pt x="71" y="431"/>
                  </a:cubicBezTo>
                  <a:cubicBezTo>
                    <a:pt x="107" y="491"/>
                    <a:pt x="167" y="538"/>
                    <a:pt x="250" y="538"/>
                  </a:cubicBezTo>
                  <a:cubicBezTo>
                    <a:pt x="274" y="538"/>
                    <a:pt x="322" y="526"/>
                    <a:pt x="345" y="514"/>
                  </a:cubicBezTo>
                  <a:cubicBezTo>
                    <a:pt x="429" y="467"/>
                    <a:pt x="512" y="419"/>
                    <a:pt x="583" y="372"/>
                  </a:cubicBezTo>
                  <a:cubicBezTo>
                    <a:pt x="691" y="336"/>
                    <a:pt x="738" y="193"/>
                    <a:pt x="679" y="110"/>
                  </a:cubicBezTo>
                  <a:cubicBezTo>
                    <a:pt x="643" y="39"/>
                    <a:pt x="568" y="1"/>
                    <a:pt x="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8"/>
            <p:cNvSpPr/>
            <p:nvPr/>
          </p:nvSpPr>
          <p:spPr>
            <a:xfrm>
              <a:off x="4197250" y="1828475"/>
              <a:ext cx="28000" cy="19525"/>
            </a:xfrm>
            <a:custGeom>
              <a:avLst/>
              <a:gdLst/>
              <a:ahLst/>
              <a:cxnLst/>
              <a:rect l="l" t="t" r="r" b="b"/>
              <a:pathLst>
                <a:path w="1120" h="781" extrusionOk="0">
                  <a:moveTo>
                    <a:pt x="892" y="1"/>
                  </a:moveTo>
                  <a:cubicBezTo>
                    <a:pt x="859" y="1"/>
                    <a:pt x="826" y="10"/>
                    <a:pt x="798" y="30"/>
                  </a:cubicBezTo>
                  <a:cubicBezTo>
                    <a:pt x="583" y="173"/>
                    <a:pt x="381" y="292"/>
                    <a:pt x="155" y="388"/>
                  </a:cubicBezTo>
                  <a:cubicBezTo>
                    <a:pt x="48" y="435"/>
                    <a:pt x="0" y="554"/>
                    <a:pt x="48" y="661"/>
                  </a:cubicBezTo>
                  <a:cubicBezTo>
                    <a:pt x="83" y="733"/>
                    <a:pt x="155" y="781"/>
                    <a:pt x="226" y="781"/>
                  </a:cubicBezTo>
                  <a:cubicBezTo>
                    <a:pt x="262" y="781"/>
                    <a:pt x="286" y="781"/>
                    <a:pt x="322" y="769"/>
                  </a:cubicBezTo>
                  <a:cubicBezTo>
                    <a:pt x="560" y="650"/>
                    <a:pt x="798" y="519"/>
                    <a:pt x="1000" y="376"/>
                  </a:cubicBezTo>
                  <a:cubicBezTo>
                    <a:pt x="1084" y="316"/>
                    <a:pt x="1119" y="185"/>
                    <a:pt x="1060" y="90"/>
                  </a:cubicBezTo>
                  <a:cubicBezTo>
                    <a:pt x="1021" y="35"/>
                    <a:pt x="956" y="1"/>
                    <a:pt x="8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8"/>
            <p:cNvSpPr/>
            <p:nvPr/>
          </p:nvSpPr>
          <p:spPr>
            <a:xfrm>
              <a:off x="4114500" y="1692900"/>
              <a:ext cx="71450" cy="71450"/>
            </a:xfrm>
            <a:custGeom>
              <a:avLst/>
              <a:gdLst/>
              <a:ahLst/>
              <a:cxnLst/>
              <a:rect l="l" t="t" r="r" b="b"/>
              <a:pathLst>
                <a:path w="2858" h="2858" extrusionOk="0">
                  <a:moveTo>
                    <a:pt x="1441" y="750"/>
                  </a:moveTo>
                  <a:cubicBezTo>
                    <a:pt x="1798" y="750"/>
                    <a:pt x="2096" y="1048"/>
                    <a:pt x="2096" y="1405"/>
                  </a:cubicBezTo>
                  <a:cubicBezTo>
                    <a:pt x="2096" y="1763"/>
                    <a:pt x="1798" y="2060"/>
                    <a:pt x="1441" y="2060"/>
                  </a:cubicBezTo>
                  <a:cubicBezTo>
                    <a:pt x="1084" y="2060"/>
                    <a:pt x="786" y="1763"/>
                    <a:pt x="786" y="1405"/>
                  </a:cubicBezTo>
                  <a:cubicBezTo>
                    <a:pt x="786" y="1048"/>
                    <a:pt x="1084" y="750"/>
                    <a:pt x="1441" y="750"/>
                  </a:cubicBezTo>
                  <a:close/>
                  <a:moveTo>
                    <a:pt x="1429" y="0"/>
                  </a:moveTo>
                  <a:cubicBezTo>
                    <a:pt x="1310" y="0"/>
                    <a:pt x="1215" y="84"/>
                    <a:pt x="1215" y="203"/>
                  </a:cubicBezTo>
                  <a:lnTo>
                    <a:pt x="1215" y="369"/>
                  </a:lnTo>
                  <a:cubicBezTo>
                    <a:pt x="786" y="453"/>
                    <a:pt x="453" y="786"/>
                    <a:pt x="369" y="1215"/>
                  </a:cubicBezTo>
                  <a:lnTo>
                    <a:pt x="203" y="1215"/>
                  </a:lnTo>
                  <a:cubicBezTo>
                    <a:pt x="83" y="1215"/>
                    <a:pt x="0" y="1310"/>
                    <a:pt x="0" y="1429"/>
                  </a:cubicBezTo>
                  <a:cubicBezTo>
                    <a:pt x="0" y="1548"/>
                    <a:pt x="83" y="1632"/>
                    <a:pt x="203" y="1632"/>
                  </a:cubicBezTo>
                  <a:lnTo>
                    <a:pt x="369" y="1632"/>
                  </a:lnTo>
                  <a:cubicBezTo>
                    <a:pt x="453" y="2060"/>
                    <a:pt x="786" y="2394"/>
                    <a:pt x="1215" y="2477"/>
                  </a:cubicBezTo>
                  <a:lnTo>
                    <a:pt x="1215" y="2644"/>
                  </a:lnTo>
                  <a:cubicBezTo>
                    <a:pt x="1215" y="2763"/>
                    <a:pt x="1298" y="2858"/>
                    <a:pt x="1429" y="2858"/>
                  </a:cubicBezTo>
                  <a:cubicBezTo>
                    <a:pt x="1548" y="2858"/>
                    <a:pt x="1631" y="2763"/>
                    <a:pt x="1631" y="2644"/>
                  </a:cubicBezTo>
                  <a:lnTo>
                    <a:pt x="1631" y="2465"/>
                  </a:lnTo>
                  <a:cubicBezTo>
                    <a:pt x="2060" y="2382"/>
                    <a:pt x="2393" y="2048"/>
                    <a:pt x="2477" y="1620"/>
                  </a:cubicBezTo>
                  <a:lnTo>
                    <a:pt x="2643" y="1620"/>
                  </a:lnTo>
                  <a:cubicBezTo>
                    <a:pt x="2762" y="1620"/>
                    <a:pt x="2858" y="1524"/>
                    <a:pt x="2858" y="1405"/>
                  </a:cubicBezTo>
                  <a:cubicBezTo>
                    <a:pt x="2858" y="1286"/>
                    <a:pt x="2762" y="1203"/>
                    <a:pt x="2643" y="1203"/>
                  </a:cubicBezTo>
                  <a:lnTo>
                    <a:pt x="2477" y="1203"/>
                  </a:lnTo>
                  <a:cubicBezTo>
                    <a:pt x="2393" y="774"/>
                    <a:pt x="2060" y="441"/>
                    <a:pt x="1631" y="358"/>
                  </a:cubicBezTo>
                  <a:lnTo>
                    <a:pt x="1631" y="191"/>
                  </a:lnTo>
                  <a:cubicBezTo>
                    <a:pt x="1631" y="96"/>
                    <a:pt x="1548" y="0"/>
                    <a:pt x="1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8"/>
            <p:cNvSpPr/>
            <p:nvPr/>
          </p:nvSpPr>
          <p:spPr>
            <a:xfrm>
              <a:off x="4145150" y="1722075"/>
              <a:ext cx="10450" cy="11925"/>
            </a:xfrm>
            <a:custGeom>
              <a:avLst/>
              <a:gdLst/>
              <a:ahLst/>
              <a:cxnLst/>
              <a:rect l="l" t="t" r="r" b="b"/>
              <a:pathLst>
                <a:path w="418" h="477" extrusionOk="0">
                  <a:moveTo>
                    <a:pt x="215" y="0"/>
                  </a:moveTo>
                  <a:cubicBezTo>
                    <a:pt x="96" y="24"/>
                    <a:pt x="0" y="107"/>
                    <a:pt x="0" y="215"/>
                  </a:cubicBezTo>
                  <a:lnTo>
                    <a:pt x="0" y="274"/>
                  </a:lnTo>
                  <a:cubicBezTo>
                    <a:pt x="0" y="393"/>
                    <a:pt x="96" y="476"/>
                    <a:pt x="215" y="476"/>
                  </a:cubicBezTo>
                  <a:cubicBezTo>
                    <a:pt x="334" y="476"/>
                    <a:pt x="417" y="393"/>
                    <a:pt x="417" y="274"/>
                  </a:cubicBezTo>
                  <a:lnTo>
                    <a:pt x="417" y="215"/>
                  </a:lnTo>
                  <a:cubicBezTo>
                    <a:pt x="417" y="95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7" name="Google Shape;1487;p88"/>
          <p:cNvGrpSpPr/>
          <p:nvPr/>
        </p:nvGrpSpPr>
        <p:grpSpPr>
          <a:xfrm>
            <a:off x="4055887" y="1283893"/>
            <a:ext cx="310849" cy="374474"/>
            <a:chOff x="3333150" y="1553900"/>
            <a:chExt cx="289350" cy="348575"/>
          </a:xfrm>
        </p:grpSpPr>
        <p:sp>
          <p:nvSpPr>
            <p:cNvPr id="1488" name="Google Shape;1488;p88"/>
            <p:cNvSpPr/>
            <p:nvPr/>
          </p:nvSpPr>
          <p:spPr>
            <a:xfrm>
              <a:off x="3419475" y="1848575"/>
              <a:ext cx="115200" cy="34250"/>
            </a:xfrm>
            <a:custGeom>
              <a:avLst/>
              <a:gdLst/>
              <a:ahLst/>
              <a:cxnLst/>
              <a:rect l="l" t="t" r="r" b="b"/>
              <a:pathLst>
                <a:path w="4608" h="1370" extrusionOk="0">
                  <a:moveTo>
                    <a:pt x="4203" y="405"/>
                  </a:moveTo>
                  <a:lnTo>
                    <a:pt x="4203" y="989"/>
                  </a:lnTo>
                  <a:lnTo>
                    <a:pt x="393" y="989"/>
                  </a:lnTo>
                  <a:lnTo>
                    <a:pt x="393" y="405"/>
                  </a:lnTo>
                  <a:close/>
                  <a:moveTo>
                    <a:pt x="357" y="0"/>
                  </a:moveTo>
                  <a:cubicBezTo>
                    <a:pt x="155" y="0"/>
                    <a:pt x="0" y="167"/>
                    <a:pt x="0" y="358"/>
                  </a:cubicBezTo>
                  <a:lnTo>
                    <a:pt x="0" y="1012"/>
                  </a:lnTo>
                  <a:cubicBezTo>
                    <a:pt x="0" y="1203"/>
                    <a:pt x="155" y="1370"/>
                    <a:pt x="357" y="1370"/>
                  </a:cubicBezTo>
                  <a:lnTo>
                    <a:pt x="4251" y="1370"/>
                  </a:lnTo>
                  <a:cubicBezTo>
                    <a:pt x="4441" y="1370"/>
                    <a:pt x="4608" y="1203"/>
                    <a:pt x="4608" y="1012"/>
                  </a:cubicBezTo>
                  <a:lnTo>
                    <a:pt x="4608" y="358"/>
                  </a:lnTo>
                  <a:cubicBezTo>
                    <a:pt x="4608" y="167"/>
                    <a:pt x="4441" y="0"/>
                    <a:pt x="4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8"/>
            <p:cNvSpPr/>
            <p:nvPr/>
          </p:nvSpPr>
          <p:spPr>
            <a:xfrm>
              <a:off x="3543875" y="1858400"/>
              <a:ext cx="10450" cy="15200"/>
            </a:xfrm>
            <a:custGeom>
              <a:avLst/>
              <a:gdLst/>
              <a:ahLst/>
              <a:cxnLst/>
              <a:rect l="l" t="t" r="r" b="b"/>
              <a:pathLst>
                <a:path w="418" h="608" extrusionOk="0">
                  <a:moveTo>
                    <a:pt x="215" y="0"/>
                  </a:moveTo>
                  <a:cubicBezTo>
                    <a:pt x="108" y="0"/>
                    <a:pt x="1" y="84"/>
                    <a:pt x="1" y="203"/>
                  </a:cubicBezTo>
                  <a:lnTo>
                    <a:pt x="1" y="405"/>
                  </a:lnTo>
                  <a:cubicBezTo>
                    <a:pt x="1" y="524"/>
                    <a:pt x="96" y="607"/>
                    <a:pt x="215" y="607"/>
                  </a:cubicBezTo>
                  <a:cubicBezTo>
                    <a:pt x="334" y="607"/>
                    <a:pt x="418" y="512"/>
                    <a:pt x="418" y="405"/>
                  </a:cubicBezTo>
                  <a:lnTo>
                    <a:pt x="418" y="203"/>
                  </a:lnTo>
                  <a:cubicBezTo>
                    <a:pt x="418" y="84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8"/>
            <p:cNvSpPr/>
            <p:nvPr/>
          </p:nvSpPr>
          <p:spPr>
            <a:xfrm>
              <a:off x="3399525" y="1858400"/>
              <a:ext cx="10425" cy="15200"/>
            </a:xfrm>
            <a:custGeom>
              <a:avLst/>
              <a:gdLst/>
              <a:ahLst/>
              <a:cxnLst/>
              <a:rect l="l" t="t" r="r" b="b"/>
              <a:pathLst>
                <a:path w="417" h="608" extrusionOk="0">
                  <a:moveTo>
                    <a:pt x="215" y="0"/>
                  </a:moveTo>
                  <a:cubicBezTo>
                    <a:pt x="96" y="0"/>
                    <a:pt x="0" y="84"/>
                    <a:pt x="0" y="203"/>
                  </a:cubicBezTo>
                  <a:lnTo>
                    <a:pt x="0" y="405"/>
                  </a:lnTo>
                  <a:cubicBezTo>
                    <a:pt x="0" y="524"/>
                    <a:pt x="96" y="607"/>
                    <a:pt x="215" y="607"/>
                  </a:cubicBezTo>
                  <a:cubicBezTo>
                    <a:pt x="334" y="607"/>
                    <a:pt x="417" y="512"/>
                    <a:pt x="417" y="405"/>
                  </a:cubicBezTo>
                  <a:lnTo>
                    <a:pt x="417" y="203"/>
                  </a:lnTo>
                  <a:cubicBezTo>
                    <a:pt x="417" y="84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8"/>
            <p:cNvSpPr/>
            <p:nvPr/>
          </p:nvSpPr>
          <p:spPr>
            <a:xfrm>
              <a:off x="3333150" y="1563425"/>
              <a:ext cx="289350" cy="339050"/>
            </a:xfrm>
            <a:custGeom>
              <a:avLst/>
              <a:gdLst/>
              <a:ahLst/>
              <a:cxnLst/>
              <a:rect l="l" t="t" r="r" b="b"/>
              <a:pathLst>
                <a:path w="11574" h="13562" extrusionOk="0">
                  <a:moveTo>
                    <a:pt x="10263" y="1977"/>
                  </a:moveTo>
                  <a:lnTo>
                    <a:pt x="10180" y="4072"/>
                  </a:lnTo>
                  <a:cubicBezTo>
                    <a:pt x="10144" y="4703"/>
                    <a:pt x="9740" y="5239"/>
                    <a:pt x="9180" y="5441"/>
                  </a:cubicBezTo>
                  <a:cubicBezTo>
                    <a:pt x="9239" y="5215"/>
                    <a:pt x="9287" y="5001"/>
                    <a:pt x="9299" y="4775"/>
                  </a:cubicBezTo>
                  <a:lnTo>
                    <a:pt x="9537" y="1977"/>
                  </a:lnTo>
                  <a:close/>
                  <a:moveTo>
                    <a:pt x="1977" y="1989"/>
                  </a:moveTo>
                  <a:lnTo>
                    <a:pt x="2215" y="4786"/>
                  </a:lnTo>
                  <a:cubicBezTo>
                    <a:pt x="2227" y="5013"/>
                    <a:pt x="2274" y="5239"/>
                    <a:pt x="2334" y="5453"/>
                  </a:cubicBezTo>
                  <a:cubicBezTo>
                    <a:pt x="1762" y="5251"/>
                    <a:pt x="1369" y="4715"/>
                    <a:pt x="1334" y="4084"/>
                  </a:cubicBezTo>
                  <a:lnTo>
                    <a:pt x="1250" y="1989"/>
                  </a:lnTo>
                  <a:close/>
                  <a:moveTo>
                    <a:pt x="1893" y="1167"/>
                  </a:moveTo>
                  <a:lnTo>
                    <a:pt x="1929" y="1572"/>
                  </a:lnTo>
                  <a:lnTo>
                    <a:pt x="1024" y="1572"/>
                  </a:lnTo>
                  <a:cubicBezTo>
                    <a:pt x="965" y="1572"/>
                    <a:pt x="917" y="1596"/>
                    <a:pt x="869" y="1631"/>
                  </a:cubicBezTo>
                  <a:cubicBezTo>
                    <a:pt x="834" y="1679"/>
                    <a:pt x="810" y="1727"/>
                    <a:pt x="810" y="1786"/>
                  </a:cubicBezTo>
                  <a:lnTo>
                    <a:pt x="917" y="4084"/>
                  </a:lnTo>
                  <a:cubicBezTo>
                    <a:pt x="965" y="5001"/>
                    <a:pt x="1608" y="5739"/>
                    <a:pt x="2477" y="5906"/>
                  </a:cubicBezTo>
                  <a:cubicBezTo>
                    <a:pt x="2536" y="6049"/>
                    <a:pt x="2631" y="6203"/>
                    <a:pt x="2715" y="6346"/>
                  </a:cubicBezTo>
                  <a:cubicBezTo>
                    <a:pt x="1524" y="6287"/>
                    <a:pt x="572" y="5322"/>
                    <a:pt x="512" y="4120"/>
                  </a:cubicBezTo>
                  <a:lnTo>
                    <a:pt x="393" y="1608"/>
                  </a:lnTo>
                  <a:cubicBezTo>
                    <a:pt x="393" y="1500"/>
                    <a:pt x="429" y="1381"/>
                    <a:pt x="512" y="1310"/>
                  </a:cubicBezTo>
                  <a:cubicBezTo>
                    <a:pt x="596" y="1227"/>
                    <a:pt x="691" y="1167"/>
                    <a:pt x="810" y="1167"/>
                  </a:cubicBezTo>
                  <a:close/>
                  <a:moveTo>
                    <a:pt x="6025" y="8049"/>
                  </a:moveTo>
                  <a:lnTo>
                    <a:pt x="6025" y="9239"/>
                  </a:lnTo>
                  <a:cubicBezTo>
                    <a:pt x="6025" y="9263"/>
                    <a:pt x="6037" y="9311"/>
                    <a:pt x="6049" y="9347"/>
                  </a:cubicBezTo>
                  <a:lnTo>
                    <a:pt x="6215" y="9597"/>
                  </a:lnTo>
                  <a:lnTo>
                    <a:pt x="5310" y="9597"/>
                  </a:lnTo>
                  <a:lnTo>
                    <a:pt x="5477" y="9347"/>
                  </a:lnTo>
                  <a:cubicBezTo>
                    <a:pt x="5489" y="9311"/>
                    <a:pt x="5501" y="9263"/>
                    <a:pt x="5501" y="9239"/>
                  </a:cubicBezTo>
                  <a:lnTo>
                    <a:pt x="5501" y="8049"/>
                  </a:lnTo>
                  <a:cubicBezTo>
                    <a:pt x="5572" y="8049"/>
                    <a:pt x="5668" y="8061"/>
                    <a:pt x="5751" y="8061"/>
                  </a:cubicBezTo>
                  <a:cubicBezTo>
                    <a:pt x="5846" y="8061"/>
                    <a:pt x="5930" y="8061"/>
                    <a:pt x="6025" y="8049"/>
                  </a:cubicBezTo>
                  <a:close/>
                  <a:moveTo>
                    <a:pt x="7287" y="9990"/>
                  </a:moveTo>
                  <a:cubicBezTo>
                    <a:pt x="7382" y="10013"/>
                    <a:pt x="7442" y="10073"/>
                    <a:pt x="7442" y="10156"/>
                  </a:cubicBezTo>
                  <a:lnTo>
                    <a:pt x="7442" y="10632"/>
                  </a:lnTo>
                  <a:lnTo>
                    <a:pt x="4084" y="10632"/>
                  </a:lnTo>
                  <a:lnTo>
                    <a:pt x="4084" y="10156"/>
                  </a:lnTo>
                  <a:cubicBezTo>
                    <a:pt x="4084" y="10073"/>
                    <a:pt x="4167" y="9990"/>
                    <a:pt x="4251" y="9990"/>
                  </a:cubicBezTo>
                  <a:close/>
                  <a:moveTo>
                    <a:pt x="2441" y="0"/>
                  </a:moveTo>
                  <a:cubicBezTo>
                    <a:pt x="2274" y="0"/>
                    <a:pt x="2120" y="72"/>
                    <a:pt x="2024" y="179"/>
                  </a:cubicBezTo>
                  <a:cubicBezTo>
                    <a:pt x="1917" y="298"/>
                    <a:pt x="1858" y="453"/>
                    <a:pt x="1869" y="607"/>
                  </a:cubicBezTo>
                  <a:lnTo>
                    <a:pt x="1881" y="750"/>
                  </a:lnTo>
                  <a:lnTo>
                    <a:pt x="834" y="750"/>
                  </a:lnTo>
                  <a:cubicBezTo>
                    <a:pt x="607" y="750"/>
                    <a:pt x="393" y="846"/>
                    <a:pt x="238" y="1012"/>
                  </a:cubicBezTo>
                  <a:cubicBezTo>
                    <a:pt x="84" y="1167"/>
                    <a:pt x="0" y="1393"/>
                    <a:pt x="12" y="1608"/>
                  </a:cubicBezTo>
                  <a:lnTo>
                    <a:pt x="131" y="4120"/>
                  </a:lnTo>
                  <a:cubicBezTo>
                    <a:pt x="203" y="5596"/>
                    <a:pt x="1405" y="6751"/>
                    <a:pt x="2893" y="6751"/>
                  </a:cubicBezTo>
                  <a:lnTo>
                    <a:pt x="3048" y="6751"/>
                  </a:lnTo>
                  <a:cubicBezTo>
                    <a:pt x="3155" y="6870"/>
                    <a:pt x="3251" y="6977"/>
                    <a:pt x="3358" y="7084"/>
                  </a:cubicBezTo>
                  <a:cubicBezTo>
                    <a:pt x="3846" y="7537"/>
                    <a:pt x="4465" y="7834"/>
                    <a:pt x="5120" y="7954"/>
                  </a:cubicBezTo>
                  <a:lnTo>
                    <a:pt x="5120" y="9144"/>
                  </a:lnTo>
                  <a:lnTo>
                    <a:pt x="4846" y="9561"/>
                  </a:lnTo>
                  <a:lnTo>
                    <a:pt x="4263" y="9561"/>
                  </a:lnTo>
                  <a:cubicBezTo>
                    <a:pt x="3953" y="9561"/>
                    <a:pt x="3703" y="9811"/>
                    <a:pt x="3703" y="10132"/>
                  </a:cubicBezTo>
                  <a:lnTo>
                    <a:pt x="3703" y="10609"/>
                  </a:lnTo>
                  <a:lnTo>
                    <a:pt x="2631" y="10609"/>
                  </a:lnTo>
                  <a:cubicBezTo>
                    <a:pt x="2215" y="10609"/>
                    <a:pt x="1881" y="10954"/>
                    <a:pt x="1881" y="11347"/>
                  </a:cubicBezTo>
                  <a:lnTo>
                    <a:pt x="1881" y="13157"/>
                  </a:lnTo>
                  <a:lnTo>
                    <a:pt x="1786" y="13157"/>
                  </a:lnTo>
                  <a:cubicBezTo>
                    <a:pt x="1667" y="13157"/>
                    <a:pt x="1572" y="13240"/>
                    <a:pt x="1572" y="13359"/>
                  </a:cubicBezTo>
                  <a:cubicBezTo>
                    <a:pt x="1572" y="13478"/>
                    <a:pt x="1667" y="13561"/>
                    <a:pt x="1786" y="13561"/>
                  </a:cubicBezTo>
                  <a:lnTo>
                    <a:pt x="9787" y="13561"/>
                  </a:lnTo>
                  <a:cubicBezTo>
                    <a:pt x="9906" y="13561"/>
                    <a:pt x="10001" y="13478"/>
                    <a:pt x="10001" y="13359"/>
                  </a:cubicBezTo>
                  <a:cubicBezTo>
                    <a:pt x="10001" y="13240"/>
                    <a:pt x="9906" y="13157"/>
                    <a:pt x="9787" y="13157"/>
                  </a:cubicBezTo>
                  <a:lnTo>
                    <a:pt x="9680" y="13157"/>
                  </a:lnTo>
                  <a:lnTo>
                    <a:pt x="9680" y="12633"/>
                  </a:lnTo>
                  <a:cubicBezTo>
                    <a:pt x="9680" y="12514"/>
                    <a:pt x="9597" y="12418"/>
                    <a:pt x="9478" y="12418"/>
                  </a:cubicBezTo>
                  <a:cubicBezTo>
                    <a:pt x="9359" y="12418"/>
                    <a:pt x="9263" y="12514"/>
                    <a:pt x="9263" y="12633"/>
                  </a:cubicBezTo>
                  <a:lnTo>
                    <a:pt x="9263" y="13157"/>
                  </a:lnTo>
                  <a:lnTo>
                    <a:pt x="2298" y="13157"/>
                  </a:lnTo>
                  <a:lnTo>
                    <a:pt x="2298" y="11383"/>
                  </a:lnTo>
                  <a:cubicBezTo>
                    <a:pt x="2298" y="11192"/>
                    <a:pt x="2453" y="11037"/>
                    <a:pt x="2643" y="11037"/>
                  </a:cubicBezTo>
                  <a:lnTo>
                    <a:pt x="8930" y="11037"/>
                  </a:lnTo>
                  <a:cubicBezTo>
                    <a:pt x="9120" y="11037"/>
                    <a:pt x="9263" y="11192"/>
                    <a:pt x="9263" y="11383"/>
                  </a:cubicBezTo>
                  <a:lnTo>
                    <a:pt x="9263" y="11764"/>
                  </a:lnTo>
                  <a:cubicBezTo>
                    <a:pt x="9263" y="11883"/>
                    <a:pt x="9359" y="11978"/>
                    <a:pt x="9478" y="11978"/>
                  </a:cubicBezTo>
                  <a:cubicBezTo>
                    <a:pt x="9597" y="11978"/>
                    <a:pt x="9680" y="11883"/>
                    <a:pt x="9680" y="11764"/>
                  </a:cubicBezTo>
                  <a:lnTo>
                    <a:pt x="9680" y="11383"/>
                  </a:lnTo>
                  <a:cubicBezTo>
                    <a:pt x="9680" y="10966"/>
                    <a:pt x="9347" y="10632"/>
                    <a:pt x="8942" y="10632"/>
                  </a:cubicBezTo>
                  <a:lnTo>
                    <a:pt x="7894" y="10632"/>
                  </a:lnTo>
                  <a:lnTo>
                    <a:pt x="7894" y="10156"/>
                  </a:lnTo>
                  <a:cubicBezTo>
                    <a:pt x="7894" y="9847"/>
                    <a:pt x="7644" y="9597"/>
                    <a:pt x="7334" y="9597"/>
                  </a:cubicBezTo>
                  <a:lnTo>
                    <a:pt x="6751" y="9597"/>
                  </a:lnTo>
                  <a:lnTo>
                    <a:pt x="6489" y="9180"/>
                  </a:lnTo>
                  <a:lnTo>
                    <a:pt x="6489" y="7989"/>
                  </a:lnTo>
                  <a:cubicBezTo>
                    <a:pt x="7120" y="7870"/>
                    <a:pt x="7715" y="7561"/>
                    <a:pt x="8216" y="7108"/>
                  </a:cubicBezTo>
                  <a:cubicBezTo>
                    <a:pt x="8335" y="7001"/>
                    <a:pt x="8430" y="6882"/>
                    <a:pt x="8525" y="6787"/>
                  </a:cubicBezTo>
                  <a:lnTo>
                    <a:pt x="8668" y="6787"/>
                  </a:lnTo>
                  <a:cubicBezTo>
                    <a:pt x="10156" y="6787"/>
                    <a:pt x="11371" y="5620"/>
                    <a:pt x="11442" y="4144"/>
                  </a:cubicBezTo>
                  <a:lnTo>
                    <a:pt x="11466" y="3346"/>
                  </a:lnTo>
                  <a:cubicBezTo>
                    <a:pt x="11466" y="3227"/>
                    <a:pt x="11394" y="3132"/>
                    <a:pt x="11275" y="3132"/>
                  </a:cubicBezTo>
                  <a:cubicBezTo>
                    <a:pt x="11156" y="3132"/>
                    <a:pt x="11073" y="3215"/>
                    <a:pt x="11073" y="3334"/>
                  </a:cubicBezTo>
                  <a:lnTo>
                    <a:pt x="11037" y="4132"/>
                  </a:lnTo>
                  <a:cubicBezTo>
                    <a:pt x="10978" y="5334"/>
                    <a:pt x="10025" y="6310"/>
                    <a:pt x="8835" y="6382"/>
                  </a:cubicBezTo>
                  <a:cubicBezTo>
                    <a:pt x="8930" y="6251"/>
                    <a:pt x="9001" y="6096"/>
                    <a:pt x="9073" y="5929"/>
                  </a:cubicBezTo>
                  <a:cubicBezTo>
                    <a:pt x="9954" y="5751"/>
                    <a:pt x="10597" y="5013"/>
                    <a:pt x="10632" y="4120"/>
                  </a:cubicBezTo>
                  <a:lnTo>
                    <a:pt x="10740" y="1810"/>
                  </a:lnTo>
                  <a:cubicBezTo>
                    <a:pt x="10740" y="1750"/>
                    <a:pt x="10728" y="1703"/>
                    <a:pt x="10680" y="1667"/>
                  </a:cubicBezTo>
                  <a:cubicBezTo>
                    <a:pt x="10632" y="1619"/>
                    <a:pt x="10597" y="1608"/>
                    <a:pt x="10537" y="1608"/>
                  </a:cubicBezTo>
                  <a:lnTo>
                    <a:pt x="9620" y="1608"/>
                  </a:lnTo>
                  <a:lnTo>
                    <a:pt x="9656" y="1203"/>
                  </a:lnTo>
                  <a:lnTo>
                    <a:pt x="10740" y="1203"/>
                  </a:lnTo>
                  <a:cubicBezTo>
                    <a:pt x="10847" y="1203"/>
                    <a:pt x="10966" y="1250"/>
                    <a:pt x="11037" y="1334"/>
                  </a:cubicBezTo>
                  <a:cubicBezTo>
                    <a:pt x="11109" y="1405"/>
                    <a:pt x="11156" y="1524"/>
                    <a:pt x="11156" y="1631"/>
                  </a:cubicBezTo>
                  <a:lnTo>
                    <a:pt x="11109" y="2477"/>
                  </a:lnTo>
                  <a:cubicBezTo>
                    <a:pt x="11109" y="2596"/>
                    <a:pt x="11192" y="2691"/>
                    <a:pt x="11311" y="2691"/>
                  </a:cubicBezTo>
                  <a:lnTo>
                    <a:pt x="11323" y="2691"/>
                  </a:lnTo>
                  <a:cubicBezTo>
                    <a:pt x="11430" y="2691"/>
                    <a:pt x="11514" y="2596"/>
                    <a:pt x="11525" y="2500"/>
                  </a:cubicBezTo>
                  <a:lnTo>
                    <a:pt x="11573" y="1643"/>
                  </a:lnTo>
                  <a:cubicBezTo>
                    <a:pt x="11514" y="1393"/>
                    <a:pt x="11430" y="1167"/>
                    <a:pt x="11275" y="1012"/>
                  </a:cubicBezTo>
                  <a:cubicBezTo>
                    <a:pt x="11133" y="846"/>
                    <a:pt x="10906" y="750"/>
                    <a:pt x="10680" y="750"/>
                  </a:cubicBezTo>
                  <a:lnTo>
                    <a:pt x="9620" y="750"/>
                  </a:lnTo>
                  <a:lnTo>
                    <a:pt x="9644" y="607"/>
                  </a:lnTo>
                  <a:cubicBezTo>
                    <a:pt x="9656" y="441"/>
                    <a:pt x="9597" y="298"/>
                    <a:pt x="9489" y="179"/>
                  </a:cubicBezTo>
                  <a:cubicBezTo>
                    <a:pt x="9382" y="60"/>
                    <a:pt x="9228" y="0"/>
                    <a:pt x="9073" y="0"/>
                  </a:cubicBezTo>
                  <a:lnTo>
                    <a:pt x="5537" y="0"/>
                  </a:lnTo>
                  <a:cubicBezTo>
                    <a:pt x="5418" y="0"/>
                    <a:pt x="5322" y="84"/>
                    <a:pt x="5322" y="203"/>
                  </a:cubicBezTo>
                  <a:cubicBezTo>
                    <a:pt x="5322" y="322"/>
                    <a:pt x="5418" y="417"/>
                    <a:pt x="5537" y="417"/>
                  </a:cubicBezTo>
                  <a:lnTo>
                    <a:pt x="9073" y="417"/>
                  </a:lnTo>
                  <a:cubicBezTo>
                    <a:pt x="9120" y="417"/>
                    <a:pt x="9168" y="429"/>
                    <a:pt x="9192" y="476"/>
                  </a:cubicBezTo>
                  <a:cubicBezTo>
                    <a:pt x="9228" y="500"/>
                    <a:pt x="9239" y="548"/>
                    <a:pt x="9239" y="607"/>
                  </a:cubicBezTo>
                  <a:lnTo>
                    <a:pt x="8894" y="4775"/>
                  </a:lnTo>
                  <a:cubicBezTo>
                    <a:pt x="8835" y="5560"/>
                    <a:pt x="8477" y="6287"/>
                    <a:pt x="7882" y="6822"/>
                  </a:cubicBezTo>
                  <a:cubicBezTo>
                    <a:pt x="7287" y="7358"/>
                    <a:pt x="6549" y="7656"/>
                    <a:pt x="5751" y="7656"/>
                  </a:cubicBezTo>
                  <a:cubicBezTo>
                    <a:pt x="4965" y="7656"/>
                    <a:pt x="4203" y="7358"/>
                    <a:pt x="3632" y="6822"/>
                  </a:cubicBezTo>
                  <a:cubicBezTo>
                    <a:pt x="3048" y="6287"/>
                    <a:pt x="2691" y="5560"/>
                    <a:pt x="2620" y="4775"/>
                  </a:cubicBezTo>
                  <a:lnTo>
                    <a:pt x="2274" y="607"/>
                  </a:lnTo>
                  <a:cubicBezTo>
                    <a:pt x="2274" y="560"/>
                    <a:pt x="2286" y="512"/>
                    <a:pt x="2322" y="476"/>
                  </a:cubicBezTo>
                  <a:cubicBezTo>
                    <a:pt x="2346" y="441"/>
                    <a:pt x="2393" y="417"/>
                    <a:pt x="2441" y="417"/>
                  </a:cubicBezTo>
                  <a:lnTo>
                    <a:pt x="2703" y="417"/>
                  </a:lnTo>
                  <a:cubicBezTo>
                    <a:pt x="2822" y="417"/>
                    <a:pt x="2917" y="322"/>
                    <a:pt x="2917" y="203"/>
                  </a:cubicBezTo>
                  <a:cubicBezTo>
                    <a:pt x="2917" y="84"/>
                    <a:pt x="2822" y="0"/>
                    <a:pt x="27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8"/>
            <p:cNvSpPr/>
            <p:nvPr/>
          </p:nvSpPr>
          <p:spPr>
            <a:xfrm>
              <a:off x="3413800" y="1592600"/>
              <a:ext cx="125050" cy="124725"/>
            </a:xfrm>
            <a:custGeom>
              <a:avLst/>
              <a:gdLst/>
              <a:ahLst/>
              <a:cxnLst/>
              <a:rect l="l" t="t" r="r" b="b"/>
              <a:pathLst>
                <a:path w="5002" h="4989" extrusionOk="0">
                  <a:moveTo>
                    <a:pt x="2501" y="0"/>
                  </a:moveTo>
                  <a:cubicBezTo>
                    <a:pt x="1132" y="0"/>
                    <a:pt x="1" y="1119"/>
                    <a:pt x="1" y="2500"/>
                  </a:cubicBezTo>
                  <a:cubicBezTo>
                    <a:pt x="25" y="3858"/>
                    <a:pt x="1144" y="4989"/>
                    <a:pt x="2525" y="4989"/>
                  </a:cubicBezTo>
                  <a:cubicBezTo>
                    <a:pt x="2965" y="4989"/>
                    <a:pt x="3382" y="4882"/>
                    <a:pt x="3751" y="4679"/>
                  </a:cubicBezTo>
                  <a:cubicBezTo>
                    <a:pt x="3858" y="4620"/>
                    <a:pt x="3882" y="4501"/>
                    <a:pt x="3823" y="4393"/>
                  </a:cubicBezTo>
                  <a:cubicBezTo>
                    <a:pt x="3784" y="4325"/>
                    <a:pt x="3722" y="4290"/>
                    <a:pt x="3653" y="4290"/>
                  </a:cubicBezTo>
                  <a:cubicBezTo>
                    <a:pt x="3615" y="4290"/>
                    <a:pt x="3575" y="4301"/>
                    <a:pt x="3537" y="4322"/>
                  </a:cubicBezTo>
                  <a:cubicBezTo>
                    <a:pt x="3227" y="4501"/>
                    <a:pt x="2870" y="4584"/>
                    <a:pt x="2513" y="4584"/>
                  </a:cubicBezTo>
                  <a:cubicBezTo>
                    <a:pt x="1370" y="4584"/>
                    <a:pt x="429" y="3655"/>
                    <a:pt x="429" y="2500"/>
                  </a:cubicBezTo>
                  <a:cubicBezTo>
                    <a:pt x="429" y="1357"/>
                    <a:pt x="1370" y="417"/>
                    <a:pt x="2513" y="417"/>
                  </a:cubicBezTo>
                  <a:cubicBezTo>
                    <a:pt x="3656" y="417"/>
                    <a:pt x="4597" y="1357"/>
                    <a:pt x="4597" y="2500"/>
                  </a:cubicBezTo>
                  <a:cubicBezTo>
                    <a:pt x="4597" y="2977"/>
                    <a:pt x="4430" y="3441"/>
                    <a:pt x="4132" y="3810"/>
                  </a:cubicBezTo>
                  <a:cubicBezTo>
                    <a:pt x="4061" y="3905"/>
                    <a:pt x="4073" y="4036"/>
                    <a:pt x="4168" y="4096"/>
                  </a:cubicBezTo>
                  <a:cubicBezTo>
                    <a:pt x="4205" y="4127"/>
                    <a:pt x="4253" y="4143"/>
                    <a:pt x="4301" y="4143"/>
                  </a:cubicBezTo>
                  <a:cubicBezTo>
                    <a:pt x="4361" y="4143"/>
                    <a:pt x="4421" y="4118"/>
                    <a:pt x="4454" y="4072"/>
                  </a:cubicBezTo>
                  <a:cubicBezTo>
                    <a:pt x="4811" y="3619"/>
                    <a:pt x="5001" y="3072"/>
                    <a:pt x="5001" y="2500"/>
                  </a:cubicBezTo>
                  <a:cubicBezTo>
                    <a:pt x="5001" y="1131"/>
                    <a:pt x="3882" y="0"/>
                    <a:pt x="2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8"/>
            <p:cNvSpPr/>
            <p:nvPr/>
          </p:nvSpPr>
          <p:spPr>
            <a:xfrm>
              <a:off x="3434950" y="1613125"/>
              <a:ext cx="84250" cy="78900"/>
            </a:xfrm>
            <a:custGeom>
              <a:avLst/>
              <a:gdLst/>
              <a:ahLst/>
              <a:cxnLst/>
              <a:rect l="l" t="t" r="r" b="b"/>
              <a:pathLst>
                <a:path w="3370" h="3156" extrusionOk="0">
                  <a:moveTo>
                    <a:pt x="1715" y="536"/>
                  </a:moveTo>
                  <a:lnTo>
                    <a:pt x="2000" y="1108"/>
                  </a:lnTo>
                  <a:cubicBezTo>
                    <a:pt x="2036" y="1191"/>
                    <a:pt x="2131" y="1251"/>
                    <a:pt x="2239" y="1263"/>
                  </a:cubicBezTo>
                  <a:lnTo>
                    <a:pt x="2858" y="1358"/>
                  </a:lnTo>
                  <a:lnTo>
                    <a:pt x="2369" y="1786"/>
                  </a:lnTo>
                  <a:cubicBezTo>
                    <a:pt x="2298" y="1858"/>
                    <a:pt x="2262" y="1965"/>
                    <a:pt x="2274" y="2060"/>
                  </a:cubicBezTo>
                  <a:lnTo>
                    <a:pt x="2381" y="2679"/>
                  </a:lnTo>
                  <a:lnTo>
                    <a:pt x="1834" y="2382"/>
                  </a:lnTo>
                  <a:cubicBezTo>
                    <a:pt x="1786" y="2358"/>
                    <a:pt x="1738" y="2346"/>
                    <a:pt x="1691" y="2346"/>
                  </a:cubicBezTo>
                  <a:cubicBezTo>
                    <a:pt x="1643" y="2346"/>
                    <a:pt x="1596" y="2358"/>
                    <a:pt x="1548" y="2382"/>
                  </a:cubicBezTo>
                  <a:lnTo>
                    <a:pt x="1000" y="2679"/>
                  </a:lnTo>
                  <a:lnTo>
                    <a:pt x="1107" y="2060"/>
                  </a:lnTo>
                  <a:cubicBezTo>
                    <a:pt x="1119" y="1953"/>
                    <a:pt x="1084" y="1846"/>
                    <a:pt x="1012" y="1786"/>
                  </a:cubicBezTo>
                  <a:lnTo>
                    <a:pt x="572" y="1358"/>
                  </a:lnTo>
                  <a:lnTo>
                    <a:pt x="1191" y="1263"/>
                  </a:lnTo>
                  <a:cubicBezTo>
                    <a:pt x="1298" y="1251"/>
                    <a:pt x="1381" y="1191"/>
                    <a:pt x="1429" y="1108"/>
                  </a:cubicBezTo>
                  <a:lnTo>
                    <a:pt x="1715" y="536"/>
                  </a:lnTo>
                  <a:close/>
                  <a:moveTo>
                    <a:pt x="1679" y="1"/>
                  </a:moveTo>
                  <a:cubicBezTo>
                    <a:pt x="1560" y="1"/>
                    <a:pt x="1465" y="60"/>
                    <a:pt x="1405" y="179"/>
                  </a:cubicBezTo>
                  <a:lnTo>
                    <a:pt x="1060" y="882"/>
                  </a:lnTo>
                  <a:lnTo>
                    <a:pt x="286" y="989"/>
                  </a:lnTo>
                  <a:cubicBezTo>
                    <a:pt x="167" y="1001"/>
                    <a:pt x="72" y="1084"/>
                    <a:pt x="36" y="1191"/>
                  </a:cubicBezTo>
                  <a:cubicBezTo>
                    <a:pt x="0" y="1310"/>
                    <a:pt x="36" y="1429"/>
                    <a:pt x="107" y="1501"/>
                  </a:cubicBezTo>
                  <a:lnTo>
                    <a:pt x="655" y="2036"/>
                  </a:lnTo>
                  <a:lnTo>
                    <a:pt x="524" y="2798"/>
                  </a:lnTo>
                  <a:cubicBezTo>
                    <a:pt x="512" y="2918"/>
                    <a:pt x="548" y="3037"/>
                    <a:pt x="643" y="3096"/>
                  </a:cubicBezTo>
                  <a:cubicBezTo>
                    <a:pt x="689" y="3135"/>
                    <a:pt x="753" y="3153"/>
                    <a:pt x="817" y="3153"/>
                  </a:cubicBezTo>
                  <a:cubicBezTo>
                    <a:pt x="869" y="3153"/>
                    <a:pt x="922" y="3141"/>
                    <a:pt x="965" y="3120"/>
                  </a:cubicBezTo>
                  <a:lnTo>
                    <a:pt x="1655" y="2763"/>
                  </a:lnTo>
                  <a:lnTo>
                    <a:pt x="2334" y="3120"/>
                  </a:lnTo>
                  <a:cubicBezTo>
                    <a:pt x="2381" y="3156"/>
                    <a:pt x="2429" y="3156"/>
                    <a:pt x="2489" y="3156"/>
                  </a:cubicBezTo>
                  <a:cubicBezTo>
                    <a:pt x="2548" y="3156"/>
                    <a:pt x="2620" y="3144"/>
                    <a:pt x="2667" y="3096"/>
                  </a:cubicBezTo>
                  <a:cubicBezTo>
                    <a:pt x="2750" y="3025"/>
                    <a:pt x="2810" y="2918"/>
                    <a:pt x="2786" y="2798"/>
                  </a:cubicBezTo>
                  <a:lnTo>
                    <a:pt x="2655" y="2036"/>
                  </a:lnTo>
                  <a:lnTo>
                    <a:pt x="3203" y="1501"/>
                  </a:lnTo>
                  <a:cubicBezTo>
                    <a:pt x="3334" y="1429"/>
                    <a:pt x="3370" y="1310"/>
                    <a:pt x="3334" y="1191"/>
                  </a:cubicBezTo>
                  <a:cubicBezTo>
                    <a:pt x="3310" y="1072"/>
                    <a:pt x="3203" y="1001"/>
                    <a:pt x="3084" y="989"/>
                  </a:cubicBezTo>
                  <a:lnTo>
                    <a:pt x="2310" y="882"/>
                  </a:lnTo>
                  <a:lnTo>
                    <a:pt x="1965" y="179"/>
                  </a:lnTo>
                  <a:cubicBezTo>
                    <a:pt x="1905" y="72"/>
                    <a:pt x="1798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8"/>
            <p:cNvSpPr/>
            <p:nvPr/>
          </p:nvSpPr>
          <p:spPr>
            <a:xfrm>
              <a:off x="3415000" y="1553900"/>
              <a:ext cx="42000" cy="41700"/>
            </a:xfrm>
            <a:custGeom>
              <a:avLst/>
              <a:gdLst/>
              <a:ahLst/>
              <a:cxnLst/>
              <a:rect l="l" t="t" r="r" b="b"/>
              <a:pathLst>
                <a:path w="1680" h="1668" extrusionOk="0">
                  <a:moveTo>
                    <a:pt x="846" y="560"/>
                  </a:moveTo>
                  <a:cubicBezTo>
                    <a:pt x="929" y="655"/>
                    <a:pt x="1024" y="762"/>
                    <a:pt x="1143" y="834"/>
                  </a:cubicBezTo>
                  <a:cubicBezTo>
                    <a:pt x="1024" y="917"/>
                    <a:pt x="917" y="1012"/>
                    <a:pt x="846" y="1119"/>
                  </a:cubicBezTo>
                  <a:cubicBezTo>
                    <a:pt x="774" y="1000"/>
                    <a:pt x="679" y="917"/>
                    <a:pt x="560" y="834"/>
                  </a:cubicBezTo>
                  <a:cubicBezTo>
                    <a:pt x="667" y="750"/>
                    <a:pt x="774" y="655"/>
                    <a:pt x="846" y="560"/>
                  </a:cubicBezTo>
                  <a:close/>
                  <a:moveTo>
                    <a:pt x="810" y="0"/>
                  </a:moveTo>
                  <a:cubicBezTo>
                    <a:pt x="715" y="0"/>
                    <a:pt x="620" y="84"/>
                    <a:pt x="572" y="167"/>
                  </a:cubicBezTo>
                  <a:cubicBezTo>
                    <a:pt x="500" y="357"/>
                    <a:pt x="370" y="488"/>
                    <a:pt x="155" y="584"/>
                  </a:cubicBezTo>
                  <a:cubicBezTo>
                    <a:pt x="60" y="631"/>
                    <a:pt x="0" y="738"/>
                    <a:pt x="0" y="834"/>
                  </a:cubicBezTo>
                  <a:cubicBezTo>
                    <a:pt x="12" y="953"/>
                    <a:pt x="72" y="1048"/>
                    <a:pt x="179" y="1096"/>
                  </a:cubicBezTo>
                  <a:cubicBezTo>
                    <a:pt x="370" y="1167"/>
                    <a:pt x="500" y="1298"/>
                    <a:pt x="572" y="1488"/>
                  </a:cubicBezTo>
                  <a:cubicBezTo>
                    <a:pt x="620" y="1596"/>
                    <a:pt x="715" y="1655"/>
                    <a:pt x="810" y="1667"/>
                  </a:cubicBezTo>
                  <a:lnTo>
                    <a:pt x="834" y="1667"/>
                  </a:lnTo>
                  <a:cubicBezTo>
                    <a:pt x="929" y="1667"/>
                    <a:pt x="1024" y="1608"/>
                    <a:pt x="1072" y="1524"/>
                  </a:cubicBezTo>
                  <a:cubicBezTo>
                    <a:pt x="1167" y="1322"/>
                    <a:pt x="1322" y="1191"/>
                    <a:pt x="1524" y="1072"/>
                  </a:cubicBezTo>
                  <a:cubicBezTo>
                    <a:pt x="1620" y="1024"/>
                    <a:pt x="1679" y="941"/>
                    <a:pt x="1679" y="834"/>
                  </a:cubicBezTo>
                  <a:cubicBezTo>
                    <a:pt x="1679" y="738"/>
                    <a:pt x="1620" y="643"/>
                    <a:pt x="1524" y="596"/>
                  </a:cubicBezTo>
                  <a:cubicBezTo>
                    <a:pt x="1322" y="500"/>
                    <a:pt x="1167" y="345"/>
                    <a:pt x="1072" y="155"/>
                  </a:cubicBezTo>
                  <a:cubicBezTo>
                    <a:pt x="1024" y="60"/>
                    <a:pt x="91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5" name="Google Shape;1495;p88"/>
          <p:cNvGrpSpPr/>
          <p:nvPr/>
        </p:nvGrpSpPr>
        <p:grpSpPr>
          <a:xfrm>
            <a:off x="3324557" y="1283893"/>
            <a:ext cx="325889" cy="374796"/>
            <a:chOff x="2652400" y="1553900"/>
            <a:chExt cx="303350" cy="348875"/>
          </a:xfrm>
        </p:grpSpPr>
        <p:sp>
          <p:nvSpPr>
            <p:cNvPr id="1496" name="Google Shape;1496;p88"/>
            <p:cNvSpPr/>
            <p:nvPr/>
          </p:nvSpPr>
          <p:spPr>
            <a:xfrm>
              <a:off x="2652700" y="1553900"/>
              <a:ext cx="254525" cy="97650"/>
            </a:xfrm>
            <a:custGeom>
              <a:avLst/>
              <a:gdLst/>
              <a:ahLst/>
              <a:cxnLst/>
              <a:rect l="l" t="t" r="r" b="b"/>
              <a:pathLst>
                <a:path w="10181" h="3906" extrusionOk="0">
                  <a:moveTo>
                    <a:pt x="7942" y="703"/>
                  </a:moveTo>
                  <a:lnTo>
                    <a:pt x="9490" y="2250"/>
                  </a:lnTo>
                  <a:lnTo>
                    <a:pt x="9490" y="2250"/>
                  </a:lnTo>
                  <a:lnTo>
                    <a:pt x="7942" y="2239"/>
                  </a:lnTo>
                  <a:lnTo>
                    <a:pt x="7942" y="703"/>
                  </a:lnTo>
                  <a:close/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lnTo>
                    <a:pt x="1" y="3715"/>
                  </a:lnTo>
                  <a:cubicBezTo>
                    <a:pt x="12" y="3810"/>
                    <a:pt x="96" y="3905"/>
                    <a:pt x="203" y="3905"/>
                  </a:cubicBezTo>
                  <a:cubicBezTo>
                    <a:pt x="322" y="3905"/>
                    <a:pt x="405" y="3810"/>
                    <a:pt x="405" y="3691"/>
                  </a:cubicBezTo>
                  <a:lnTo>
                    <a:pt x="405" y="405"/>
                  </a:lnTo>
                  <a:lnTo>
                    <a:pt x="7525" y="405"/>
                  </a:lnTo>
                  <a:lnTo>
                    <a:pt x="7525" y="2227"/>
                  </a:lnTo>
                  <a:cubicBezTo>
                    <a:pt x="7525" y="2441"/>
                    <a:pt x="7716" y="2643"/>
                    <a:pt x="7942" y="2643"/>
                  </a:cubicBezTo>
                  <a:lnTo>
                    <a:pt x="9764" y="2643"/>
                  </a:lnTo>
                  <a:lnTo>
                    <a:pt x="9764" y="3655"/>
                  </a:lnTo>
                  <a:cubicBezTo>
                    <a:pt x="9764" y="3774"/>
                    <a:pt x="9859" y="3858"/>
                    <a:pt x="9978" y="3858"/>
                  </a:cubicBezTo>
                  <a:cubicBezTo>
                    <a:pt x="10097" y="3858"/>
                    <a:pt x="10180" y="3774"/>
                    <a:pt x="10180" y="3655"/>
                  </a:cubicBezTo>
                  <a:lnTo>
                    <a:pt x="10180" y="2524"/>
                  </a:lnTo>
                  <a:cubicBezTo>
                    <a:pt x="10180" y="2417"/>
                    <a:pt x="10145" y="2322"/>
                    <a:pt x="10085" y="2250"/>
                  </a:cubicBezTo>
                  <a:lnTo>
                    <a:pt x="7942" y="107"/>
                  </a:lnTo>
                  <a:cubicBezTo>
                    <a:pt x="7859" y="36"/>
                    <a:pt x="7775" y="0"/>
                    <a:pt x="7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8"/>
            <p:cNvSpPr/>
            <p:nvPr/>
          </p:nvSpPr>
          <p:spPr>
            <a:xfrm>
              <a:off x="2652400" y="1663125"/>
              <a:ext cx="255125" cy="239650"/>
            </a:xfrm>
            <a:custGeom>
              <a:avLst/>
              <a:gdLst/>
              <a:ahLst/>
              <a:cxnLst/>
              <a:rect l="l" t="t" r="r" b="b"/>
              <a:pathLst>
                <a:path w="10205" h="958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9204"/>
                  </a:lnTo>
                  <a:cubicBezTo>
                    <a:pt x="1" y="9419"/>
                    <a:pt x="167" y="9585"/>
                    <a:pt x="382" y="9585"/>
                  </a:cubicBezTo>
                  <a:lnTo>
                    <a:pt x="9811" y="9585"/>
                  </a:lnTo>
                  <a:cubicBezTo>
                    <a:pt x="10026" y="9585"/>
                    <a:pt x="10180" y="9419"/>
                    <a:pt x="10180" y="9204"/>
                  </a:cubicBezTo>
                  <a:lnTo>
                    <a:pt x="10180" y="5251"/>
                  </a:lnTo>
                  <a:cubicBezTo>
                    <a:pt x="10204" y="5132"/>
                    <a:pt x="10109" y="5037"/>
                    <a:pt x="9990" y="5037"/>
                  </a:cubicBezTo>
                  <a:cubicBezTo>
                    <a:pt x="9871" y="5037"/>
                    <a:pt x="9788" y="5132"/>
                    <a:pt x="9788" y="5251"/>
                  </a:cubicBezTo>
                  <a:lnTo>
                    <a:pt x="9788" y="9169"/>
                  </a:lnTo>
                  <a:lnTo>
                    <a:pt x="417" y="9169"/>
                  </a:ln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8"/>
            <p:cNvSpPr/>
            <p:nvPr/>
          </p:nvSpPr>
          <p:spPr>
            <a:xfrm>
              <a:off x="2677100" y="160567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8"/>
            <p:cNvSpPr/>
            <p:nvPr/>
          </p:nvSpPr>
          <p:spPr>
            <a:xfrm>
              <a:off x="2731875" y="1612825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22"/>
                    <a:pt x="3668" y="203"/>
                  </a:cubicBezTo>
                  <a:cubicBezTo>
                    <a:pt x="3668" y="84"/>
                    <a:pt x="3584" y="1"/>
                    <a:pt x="3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8"/>
            <p:cNvSpPr/>
            <p:nvPr/>
          </p:nvSpPr>
          <p:spPr>
            <a:xfrm>
              <a:off x="2731875" y="1635450"/>
              <a:ext cx="91700" cy="10450"/>
            </a:xfrm>
            <a:custGeom>
              <a:avLst/>
              <a:gdLst/>
              <a:ahLst/>
              <a:cxnLst/>
              <a:rect l="l" t="t" r="r" b="b"/>
              <a:pathLst>
                <a:path w="3668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465" y="417"/>
                  </a:lnTo>
                  <a:cubicBezTo>
                    <a:pt x="3584" y="417"/>
                    <a:pt x="3668" y="334"/>
                    <a:pt x="3668" y="215"/>
                  </a:cubicBezTo>
                  <a:cubicBezTo>
                    <a:pt x="3668" y="96"/>
                    <a:pt x="3584" y="0"/>
                    <a:pt x="3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8"/>
            <p:cNvSpPr/>
            <p:nvPr/>
          </p:nvSpPr>
          <p:spPr>
            <a:xfrm>
              <a:off x="2677100" y="1667000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7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7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5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5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8"/>
            <p:cNvSpPr/>
            <p:nvPr/>
          </p:nvSpPr>
          <p:spPr>
            <a:xfrm>
              <a:off x="2731875" y="1674150"/>
              <a:ext cx="119375" cy="10450"/>
            </a:xfrm>
            <a:custGeom>
              <a:avLst/>
              <a:gdLst/>
              <a:ahLst/>
              <a:cxnLst/>
              <a:rect l="l" t="t" r="r" b="b"/>
              <a:pathLst>
                <a:path w="4775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5"/>
                  </a:cubicBezTo>
                  <a:cubicBezTo>
                    <a:pt x="4775" y="107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8"/>
            <p:cNvSpPr/>
            <p:nvPr/>
          </p:nvSpPr>
          <p:spPr>
            <a:xfrm>
              <a:off x="2731875" y="1696775"/>
              <a:ext cx="119375" cy="10425"/>
            </a:xfrm>
            <a:custGeom>
              <a:avLst/>
              <a:gdLst/>
              <a:ahLst/>
              <a:cxnLst/>
              <a:rect l="l" t="t" r="r" b="b"/>
              <a:pathLst>
                <a:path w="477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4561" y="417"/>
                  </a:lnTo>
                  <a:cubicBezTo>
                    <a:pt x="4680" y="417"/>
                    <a:pt x="4775" y="334"/>
                    <a:pt x="4775" y="214"/>
                  </a:cubicBezTo>
                  <a:cubicBezTo>
                    <a:pt x="4775" y="95"/>
                    <a:pt x="4680" y="0"/>
                    <a:pt x="4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8"/>
            <p:cNvSpPr/>
            <p:nvPr/>
          </p:nvSpPr>
          <p:spPr>
            <a:xfrm>
              <a:off x="2677100" y="1728625"/>
              <a:ext cx="47350" cy="47050"/>
            </a:xfrm>
            <a:custGeom>
              <a:avLst/>
              <a:gdLst/>
              <a:ahLst/>
              <a:cxnLst/>
              <a:rect l="l" t="t" r="r" b="b"/>
              <a:pathLst>
                <a:path w="1894" h="1882" extrusionOk="0">
                  <a:moveTo>
                    <a:pt x="1489" y="417"/>
                  </a:moveTo>
                  <a:lnTo>
                    <a:pt x="1489" y="1488"/>
                  </a:lnTo>
                  <a:lnTo>
                    <a:pt x="418" y="1488"/>
                  </a:lnTo>
                  <a:lnTo>
                    <a:pt x="418" y="417"/>
                  </a:ln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393"/>
                  </a:cubicBezTo>
                  <a:lnTo>
                    <a:pt x="1" y="1488"/>
                  </a:lnTo>
                  <a:cubicBezTo>
                    <a:pt x="1" y="1703"/>
                    <a:pt x="179" y="1881"/>
                    <a:pt x="406" y="1881"/>
                  </a:cubicBezTo>
                  <a:lnTo>
                    <a:pt x="1489" y="1881"/>
                  </a:lnTo>
                  <a:cubicBezTo>
                    <a:pt x="1715" y="1881"/>
                    <a:pt x="1894" y="1703"/>
                    <a:pt x="1894" y="1488"/>
                  </a:cubicBezTo>
                  <a:lnTo>
                    <a:pt x="1894" y="393"/>
                  </a:lnTo>
                  <a:cubicBezTo>
                    <a:pt x="1894" y="179"/>
                    <a:pt x="1715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8"/>
            <p:cNvSpPr/>
            <p:nvPr/>
          </p:nvSpPr>
          <p:spPr>
            <a:xfrm>
              <a:off x="2731875" y="1735450"/>
              <a:ext cx="107775" cy="10450"/>
            </a:xfrm>
            <a:custGeom>
              <a:avLst/>
              <a:gdLst/>
              <a:ahLst/>
              <a:cxnLst/>
              <a:rect l="l" t="t" r="r" b="b"/>
              <a:pathLst>
                <a:path w="4311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4108" y="418"/>
                  </a:lnTo>
                  <a:cubicBezTo>
                    <a:pt x="4227" y="418"/>
                    <a:pt x="4311" y="334"/>
                    <a:pt x="4311" y="215"/>
                  </a:cubicBezTo>
                  <a:cubicBezTo>
                    <a:pt x="4311" y="96"/>
                    <a:pt x="4227" y="1"/>
                    <a:pt x="4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8"/>
            <p:cNvSpPr/>
            <p:nvPr/>
          </p:nvSpPr>
          <p:spPr>
            <a:xfrm>
              <a:off x="2731875" y="1758375"/>
              <a:ext cx="114625" cy="10450"/>
            </a:xfrm>
            <a:custGeom>
              <a:avLst/>
              <a:gdLst/>
              <a:ahLst/>
              <a:cxnLst/>
              <a:rect l="l" t="t" r="r" b="b"/>
              <a:pathLst>
                <a:path w="458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4370" y="417"/>
                  </a:lnTo>
                  <a:cubicBezTo>
                    <a:pt x="4489" y="417"/>
                    <a:pt x="4584" y="322"/>
                    <a:pt x="4584" y="203"/>
                  </a:cubicBezTo>
                  <a:cubicBezTo>
                    <a:pt x="4584" y="84"/>
                    <a:pt x="4489" y="1"/>
                    <a:pt x="4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8"/>
            <p:cNvSpPr/>
            <p:nvPr/>
          </p:nvSpPr>
          <p:spPr>
            <a:xfrm>
              <a:off x="2677100" y="1789925"/>
              <a:ext cx="47350" cy="47350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1489" y="418"/>
                  </a:moveTo>
                  <a:lnTo>
                    <a:pt x="1489" y="1489"/>
                  </a:lnTo>
                  <a:lnTo>
                    <a:pt x="418" y="1489"/>
                  </a:lnTo>
                  <a:lnTo>
                    <a:pt x="418" y="418"/>
                  </a:lnTo>
                  <a:close/>
                  <a:moveTo>
                    <a:pt x="406" y="1"/>
                  </a:moveTo>
                  <a:cubicBezTo>
                    <a:pt x="179" y="1"/>
                    <a:pt x="1" y="179"/>
                    <a:pt x="1" y="406"/>
                  </a:cubicBezTo>
                  <a:lnTo>
                    <a:pt x="1" y="1489"/>
                  </a:lnTo>
                  <a:cubicBezTo>
                    <a:pt x="1" y="1715"/>
                    <a:pt x="179" y="1894"/>
                    <a:pt x="406" y="1894"/>
                  </a:cubicBezTo>
                  <a:lnTo>
                    <a:pt x="1489" y="1894"/>
                  </a:lnTo>
                  <a:cubicBezTo>
                    <a:pt x="1715" y="1894"/>
                    <a:pt x="1894" y="1715"/>
                    <a:pt x="1894" y="1489"/>
                  </a:cubicBezTo>
                  <a:lnTo>
                    <a:pt x="1894" y="406"/>
                  </a:lnTo>
                  <a:cubicBezTo>
                    <a:pt x="1894" y="179"/>
                    <a:pt x="17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8"/>
            <p:cNvSpPr/>
            <p:nvPr/>
          </p:nvSpPr>
          <p:spPr>
            <a:xfrm>
              <a:off x="2731875" y="1797075"/>
              <a:ext cx="95875" cy="10450"/>
            </a:xfrm>
            <a:custGeom>
              <a:avLst/>
              <a:gdLst/>
              <a:ahLst/>
              <a:cxnLst/>
              <a:rect l="l" t="t" r="r" b="b"/>
              <a:pathLst>
                <a:path w="383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632" y="417"/>
                  </a:lnTo>
                  <a:cubicBezTo>
                    <a:pt x="3751" y="417"/>
                    <a:pt x="3834" y="322"/>
                    <a:pt x="3834" y="203"/>
                  </a:cubicBezTo>
                  <a:cubicBezTo>
                    <a:pt x="3834" y="84"/>
                    <a:pt x="3751" y="1"/>
                    <a:pt x="3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8"/>
            <p:cNvSpPr/>
            <p:nvPr/>
          </p:nvSpPr>
          <p:spPr>
            <a:xfrm>
              <a:off x="2731875" y="1820000"/>
              <a:ext cx="80400" cy="10450"/>
            </a:xfrm>
            <a:custGeom>
              <a:avLst/>
              <a:gdLst/>
              <a:ahLst/>
              <a:cxnLst/>
              <a:rect l="l" t="t" r="r" b="b"/>
              <a:pathLst>
                <a:path w="3216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3001" y="417"/>
                  </a:lnTo>
                  <a:cubicBezTo>
                    <a:pt x="3120" y="417"/>
                    <a:pt x="3215" y="322"/>
                    <a:pt x="3215" y="215"/>
                  </a:cubicBezTo>
                  <a:cubicBezTo>
                    <a:pt x="3215" y="96"/>
                    <a:pt x="3120" y="0"/>
                    <a:pt x="3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8"/>
            <p:cNvSpPr/>
            <p:nvPr/>
          </p:nvSpPr>
          <p:spPr>
            <a:xfrm>
              <a:off x="2819100" y="1634825"/>
              <a:ext cx="136650" cy="244425"/>
            </a:xfrm>
            <a:custGeom>
              <a:avLst/>
              <a:gdLst/>
              <a:ahLst/>
              <a:cxnLst/>
              <a:rect l="l" t="t" r="r" b="b"/>
              <a:pathLst>
                <a:path w="5466" h="9777" extrusionOk="0">
                  <a:moveTo>
                    <a:pt x="4554" y="394"/>
                  </a:moveTo>
                  <a:cubicBezTo>
                    <a:pt x="4580" y="394"/>
                    <a:pt x="4607" y="402"/>
                    <a:pt x="4632" y="418"/>
                  </a:cubicBezTo>
                  <a:lnTo>
                    <a:pt x="4917" y="549"/>
                  </a:lnTo>
                  <a:cubicBezTo>
                    <a:pt x="4977" y="573"/>
                    <a:pt x="5001" y="668"/>
                    <a:pt x="4977" y="740"/>
                  </a:cubicBezTo>
                  <a:lnTo>
                    <a:pt x="4691" y="1323"/>
                  </a:lnTo>
                  <a:lnTo>
                    <a:pt x="4155" y="1049"/>
                  </a:lnTo>
                  <a:lnTo>
                    <a:pt x="4441" y="478"/>
                  </a:lnTo>
                  <a:cubicBezTo>
                    <a:pt x="4457" y="423"/>
                    <a:pt x="4503" y="394"/>
                    <a:pt x="4554" y="394"/>
                  </a:cubicBezTo>
                  <a:close/>
                  <a:moveTo>
                    <a:pt x="3977" y="1407"/>
                  </a:moveTo>
                  <a:lnTo>
                    <a:pt x="4513" y="1680"/>
                  </a:lnTo>
                  <a:lnTo>
                    <a:pt x="4370" y="1978"/>
                  </a:lnTo>
                  <a:lnTo>
                    <a:pt x="3834" y="1704"/>
                  </a:lnTo>
                  <a:lnTo>
                    <a:pt x="3977" y="1407"/>
                  </a:lnTo>
                  <a:close/>
                  <a:moveTo>
                    <a:pt x="703" y="8050"/>
                  </a:moveTo>
                  <a:lnTo>
                    <a:pt x="1238" y="8312"/>
                  </a:lnTo>
                  <a:lnTo>
                    <a:pt x="1095" y="8610"/>
                  </a:lnTo>
                  <a:lnTo>
                    <a:pt x="560" y="8348"/>
                  </a:lnTo>
                  <a:lnTo>
                    <a:pt x="703" y="8050"/>
                  </a:lnTo>
                  <a:close/>
                  <a:moveTo>
                    <a:pt x="417" y="8729"/>
                  </a:moveTo>
                  <a:lnTo>
                    <a:pt x="869" y="8955"/>
                  </a:lnTo>
                  <a:lnTo>
                    <a:pt x="453" y="9253"/>
                  </a:lnTo>
                  <a:lnTo>
                    <a:pt x="417" y="8729"/>
                  </a:lnTo>
                  <a:close/>
                  <a:moveTo>
                    <a:pt x="4554" y="0"/>
                  </a:moveTo>
                  <a:cubicBezTo>
                    <a:pt x="4354" y="0"/>
                    <a:pt x="4165" y="117"/>
                    <a:pt x="4072" y="311"/>
                  </a:cubicBezTo>
                  <a:lnTo>
                    <a:pt x="36" y="8515"/>
                  </a:lnTo>
                  <a:cubicBezTo>
                    <a:pt x="24" y="8550"/>
                    <a:pt x="0" y="8598"/>
                    <a:pt x="0" y="8646"/>
                  </a:cubicBezTo>
                  <a:lnTo>
                    <a:pt x="48" y="9503"/>
                  </a:lnTo>
                  <a:cubicBezTo>
                    <a:pt x="48" y="9610"/>
                    <a:pt x="107" y="9705"/>
                    <a:pt x="214" y="9741"/>
                  </a:cubicBezTo>
                  <a:cubicBezTo>
                    <a:pt x="250" y="9765"/>
                    <a:pt x="298" y="9777"/>
                    <a:pt x="333" y="9777"/>
                  </a:cubicBezTo>
                  <a:cubicBezTo>
                    <a:pt x="393" y="9777"/>
                    <a:pt x="453" y="9753"/>
                    <a:pt x="488" y="9729"/>
                  </a:cubicBezTo>
                  <a:lnTo>
                    <a:pt x="1203" y="9229"/>
                  </a:lnTo>
                  <a:cubicBezTo>
                    <a:pt x="1250" y="9193"/>
                    <a:pt x="1286" y="9169"/>
                    <a:pt x="1298" y="9122"/>
                  </a:cubicBezTo>
                  <a:lnTo>
                    <a:pt x="2417" y="6848"/>
                  </a:lnTo>
                  <a:cubicBezTo>
                    <a:pt x="2453" y="6741"/>
                    <a:pt x="2429" y="6622"/>
                    <a:pt x="2322" y="6574"/>
                  </a:cubicBezTo>
                  <a:cubicBezTo>
                    <a:pt x="2291" y="6560"/>
                    <a:pt x="2258" y="6553"/>
                    <a:pt x="2227" y="6553"/>
                  </a:cubicBezTo>
                  <a:cubicBezTo>
                    <a:pt x="2152" y="6553"/>
                    <a:pt x="2085" y="6593"/>
                    <a:pt x="2060" y="6669"/>
                  </a:cubicBezTo>
                  <a:lnTo>
                    <a:pt x="1417" y="7955"/>
                  </a:lnTo>
                  <a:lnTo>
                    <a:pt x="881" y="7693"/>
                  </a:lnTo>
                  <a:lnTo>
                    <a:pt x="3655" y="2061"/>
                  </a:lnTo>
                  <a:lnTo>
                    <a:pt x="4191" y="2335"/>
                  </a:lnTo>
                  <a:lnTo>
                    <a:pt x="2441" y="5871"/>
                  </a:lnTo>
                  <a:cubicBezTo>
                    <a:pt x="2405" y="5979"/>
                    <a:pt x="2429" y="6098"/>
                    <a:pt x="2536" y="6145"/>
                  </a:cubicBezTo>
                  <a:cubicBezTo>
                    <a:pt x="2567" y="6159"/>
                    <a:pt x="2600" y="6166"/>
                    <a:pt x="2631" y="6166"/>
                  </a:cubicBezTo>
                  <a:cubicBezTo>
                    <a:pt x="2706" y="6166"/>
                    <a:pt x="2773" y="6126"/>
                    <a:pt x="2798" y="6050"/>
                  </a:cubicBezTo>
                  <a:lnTo>
                    <a:pt x="5334" y="918"/>
                  </a:lnTo>
                  <a:cubicBezTo>
                    <a:pt x="5465" y="657"/>
                    <a:pt x="5358" y="311"/>
                    <a:pt x="5084" y="192"/>
                  </a:cubicBezTo>
                  <a:lnTo>
                    <a:pt x="4798" y="61"/>
                  </a:lnTo>
                  <a:cubicBezTo>
                    <a:pt x="4719" y="20"/>
                    <a:pt x="4636" y="0"/>
                    <a:pt x="45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1" name="Google Shape;1511;p88"/>
          <p:cNvSpPr/>
          <p:nvPr/>
        </p:nvSpPr>
        <p:spPr>
          <a:xfrm>
            <a:off x="2576316" y="1284564"/>
            <a:ext cx="374823" cy="361045"/>
          </a:xfrm>
          <a:custGeom>
            <a:avLst/>
            <a:gdLst/>
            <a:ahLst/>
            <a:cxnLst/>
            <a:rect l="l" t="t" r="r" b="b"/>
            <a:pathLst>
              <a:path w="13956" h="13443" extrusionOk="0">
                <a:moveTo>
                  <a:pt x="3811" y="1905"/>
                </a:moveTo>
                <a:cubicBezTo>
                  <a:pt x="3906" y="1905"/>
                  <a:pt x="3990" y="1976"/>
                  <a:pt x="3990" y="2084"/>
                </a:cubicBezTo>
                <a:lnTo>
                  <a:pt x="3990" y="2512"/>
                </a:lnTo>
                <a:lnTo>
                  <a:pt x="2751" y="2512"/>
                </a:lnTo>
                <a:lnTo>
                  <a:pt x="2751" y="2084"/>
                </a:lnTo>
                <a:cubicBezTo>
                  <a:pt x="2763" y="1976"/>
                  <a:pt x="2847" y="1905"/>
                  <a:pt x="2942" y="1905"/>
                </a:cubicBezTo>
                <a:close/>
                <a:moveTo>
                  <a:pt x="3442" y="2929"/>
                </a:moveTo>
                <a:lnTo>
                  <a:pt x="3442" y="7239"/>
                </a:lnTo>
                <a:lnTo>
                  <a:pt x="2549" y="7239"/>
                </a:lnTo>
                <a:cubicBezTo>
                  <a:pt x="1370" y="7239"/>
                  <a:pt x="394" y="6275"/>
                  <a:pt x="394" y="5084"/>
                </a:cubicBezTo>
                <a:cubicBezTo>
                  <a:pt x="394" y="3893"/>
                  <a:pt x="1358" y="2929"/>
                  <a:pt x="2549" y="2929"/>
                </a:cubicBezTo>
                <a:close/>
                <a:moveTo>
                  <a:pt x="4347" y="2929"/>
                </a:moveTo>
                <a:lnTo>
                  <a:pt x="4347" y="7239"/>
                </a:lnTo>
                <a:lnTo>
                  <a:pt x="3859" y="7239"/>
                </a:lnTo>
                <a:lnTo>
                  <a:pt x="3859" y="2929"/>
                </a:lnTo>
                <a:close/>
                <a:moveTo>
                  <a:pt x="2013" y="7596"/>
                </a:moveTo>
                <a:cubicBezTo>
                  <a:pt x="2192" y="7632"/>
                  <a:pt x="2370" y="7656"/>
                  <a:pt x="2549" y="7656"/>
                </a:cubicBezTo>
                <a:lnTo>
                  <a:pt x="4847" y="7656"/>
                </a:lnTo>
                <a:lnTo>
                  <a:pt x="4847" y="8346"/>
                </a:lnTo>
                <a:cubicBezTo>
                  <a:pt x="4847" y="8465"/>
                  <a:pt x="4752" y="8549"/>
                  <a:pt x="4633" y="8549"/>
                </a:cubicBezTo>
                <a:lnTo>
                  <a:pt x="2227" y="8549"/>
                </a:lnTo>
                <a:cubicBezTo>
                  <a:pt x="2108" y="8549"/>
                  <a:pt x="2013" y="8465"/>
                  <a:pt x="2013" y="8346"/>
                </a:cubicBezTo>
                <a:lnTo>
                  <a:pt x="2013" y="7596"/>
                </a:lnTo>
                <a:close/>
                <a:moveTo>
                  <a:pt x="11729" y="393"/>
                </a:moveTo>
                <a:cubicBezTo>
                  <a:pt x="11812" y="393"/>
                  <a:pt x="11872" y="452"/>
                  <a:pt x="11872" y="536"/>
                </a:cubicBezTo>
                <a:lnTo>
                  <a:pt x="11872" y="5310"/>
                </a:lnTo>
                <a:cubicBezTo>
                  <a:pt x="11872" y="5429"/>
                  <a:pt x="11955" y="5513"/>
                  <a:pt x="12074" y="5513"/>
                </a:cubicBezTo>
                <a:cubicBezTo>
                  <a:pt x="12193" y="5513"/>
                  <a:pt x="12276" y="5429"/>
                  <a:pt x="12276" y="5310"/>
                </a:cubicBezTo>
                <a:lnTo>
                  <a:pt x="12276" y="3108"/>
                </a:lnTo>
                <a:cubicBezTo>
                  <a:pt x="12979" y="3215"/>
                  <a:pt x="13515" y="3810"/>
                  <a:pt x="13515" y="4536"/>
                </a:cubicBezTo>
                <a:lnTo>
                  <a:pt x="13515" y="5632"/>
                </a:lnTo>
                <a:lnTo>
                  <a:pt x="13503" y="5632"/>
                </a:lnTo>
                <a:cubicBezTo>
                  <a:pt x="13503" y="6370"/>
                  <a:pt x="12967" y="6965"/>
                  <a:pt x="12264" y="7060"/>
                </a:cubicBezTo>
                <a:lnTo>
                  <a:pt x="12264" y="6191"/>
                </a:lnTo>
                <a:cubicBezTo>
                  <a:pt x="12264" y="6060"/>
                  <a:pt x="12181" y="5977"/>
                  <a:pt x="12062" y="5977"/>
                </a:cubicBezTo>
                <a:cubicBezTo>
                  <a:pt x="11943" y="5977"/>
                  <a:pt x="11848" y="6060"/>
                  <a:pt x="11848" y="6191"/>
                </a:cubicBezTo>
                <a:lnTo>
                  <a:pt x="11848" y="9644"/>
                </a:lnTo>
                <a:cubicBezTo>
                  <a:pt x="11848" y="9715"/>
                  <a:pt x="11788" y="9775"/>
                  <a:pt x="11717" y="9775"/>
                </a:cubicBezTo>
                <a:lnTo>
                  <a:pt x="11360" y="9775"/>
                </a:lnTo>
                <a:cubicBezTo>
                  <a:pt x="11288" y="9775"/>
                  <a:pt x="11229" y="9715"/>
                  <a:pt x="11229" y="9644"/>
                </a:cubicBezTo>
                <a:lnTo>
                  <a:pt x="11229" y="536"/>
                </a:lnTo>
                <a:cubicBezTo>
                  <a:pt x="11229" y="452"/>
                  <a:pt x="11288" y="393"/>
                  <a:pt x="11360" y="393"/>
                </a:cubicBezTo>
                <a:close/>
                <a:moveTo>
                  <a:pt x="4347" y="8965"/>
                </a:moveTo>
                <a:lnTo>
                  <a:pt x="4347" y="9465"/>
                </a:lnTo>
                <a:lnTo>
                  <a:pt x="3513" y="10216"/>
                </a:lnTo>
                <a:cubicBezTo>
                  <a:pt x="3478" y="10263"/>
                  <a:pt x="3442" y="10311"/>
                  <a:pt x="3442" y="10370"/>
                </a:cubicBezTo>
                <a:lnTo>
                  <a:pt x="3442" y="10751"/>
                </a:lnTo>
                <a:cubicBezTo>
                  <a:pt x="3442" y="10870"/>
                  <a:pt x="3537" y="10966"/>
                  <a:pt x="3656" y="10966"/>
                </a:cubicBezTo>
                <a:cubicBezTo>
                  <a:pt x="3763" y="10966"/>
                  <a:pt x="3859" y="10870"/>
                  <a:pt x="3859" y="10751"/>
                </a:cubicBezTo>
                <a:lnTo>
                  <a:pt x="3859" y="10477"/>
                </a:lnTo>
                <a:lnTo>
                  <a:pt x="3954" y="10394"/>
                </a:lnTo>
                <a:lnTo>
                  <a:pt x="4466" y="11668"/>
                </a:lnTo>
                <a:cubicBezTo>
                  <a:pt x="4466" y="11680"/>
                  <a:pt x="4466" y="11692"/>
                  <a:pt x="4454" y="11692"/>
                </a:cubicBezTo>
                <a:cubicBezTo>
                  <a:pt x="4293" y="11799"/>
                  <a:pt x="4122" y="11848"/>
                  <a:pt x="3925" y="11848"/>
                </a:cubicBezTo>
                <a:cubicBezTo>
                  <a:pt x="3903" y="11848"/>
                  <a:pt x="3881" y="11848"/>
                  <a:pt x="3859" y="11847"/>
                </a:cubicBezTo>
                <a:lnTo>
                  <a:pt x="3859" y="11644"/>
                </a:lnTo>
                <a:cubicBezTo>
                  <a:pt x="3859" y="11525"/>
                  <a:pt x="3763" y="11442"/>
                  <a:pt x="3656" y="11442"/>
                </a:cubicBezTo>
                <a:cubicBezTo>
                  <a:pt x="3537" y="11442"/>
                  <a:pt x="3442" y="11525"/>
                  <a:pt x="3442" y="11644"/>
                </a:cubicBezTo>
                <a:lnTo>
                  <a:pt x="3442" y="12954"/>
                </a:lnTo>
                <a:cubicBezTo>
                  <a:pt x="3442" y="13002"/>
                  <a:pt x="3394" y="13049"/>
                  <a:pt x="3359" y="13049"/>
                </a:cubicBezTo>
                <a:lnTo>
                  <a:pt x="2525" y="13049"/>
                </a:lnTo>
                <a:cubicBezTo>
                  <a:pt x="2477" y="13049"/>
                  <a:pt x="2430" y="13002"/>
                  <a:pt x="2430" y="12954"/>
                </a:cubicBezTo>
                <a:lnTo>
                  <a:pt x="2430" y="8965"/>
                </a:lnTo>
                <a:close/>
                <a:moveTo>
                  <a:pt x="11360" y="0"/>
                </a:moveTo>
                <a:cubicBezTo>
                  <a:pt x="11110" y="0"/>
                  <a:pt x="10895" y="155"/>
                  <a:pt x="10836" y="381"/>
                </a:cubicBezTo>
                <a:lnTo>
                  <a:pt x="8347" y="1345"/>
                </a:lnTo>
                <a:cubicBezTo>
                  <a:pt x="8252" y="1393"/>
                  <a:pt x="8192" y="1512"/>
                  <a:pt x="8240" y="1619"/>
                </a:cubicBezTo>
                <a:cubicBezTo>
                  <a:pt x="8264" y="1691"/>
                  <a:pt x="8335" y="1750"/>
                  <a:pt x="8431" y="1750"/>
                </a:cubicBezTo>
                <a:cubicBezTo>
                  <a:pt x="8454" y="1750"/>
                  <a:pt x="8466" y="1750"/>
                  <a:pt x="8502" y="1738"/>
                </a:cubicBezTo>
                <a:lnTo>
                  <a:pt x="10824" y="845"/>
                </a:lnTo>
                <a:lnTo>
                  <a:pt x="10824" y="9346"/>
                </a:lnTo>
                <a:lnTo>
                  <a:pt x="5454" y="7263"/>
                </a:lnTo>
                <a:cubicBezTo>
                  <a:pt x="5418" y="7239"/>
                  <a:pt x="5406" y="7239"/>
                  <a:pt x="5371" y="7239"/>
                </a:cubicBezTo>
                <a:lnTo>
                  <a:pt x="4763" y="7239"/>
                </a:lnTo>
                <a:lnTo>
                  <a:pt x="4763" y="2929"/>
                </a:lnTo>
                <a:lnTo>
                  <a:pt x="5383" y="2929"/>
                </a:lnTo>
                <a:cubicBezTo>
                  <a:pt x="5406" y="2929"/>
                  <a:pt x="5418" y="2929"/>
                  <a:pt x="5454" y="2917"/>
                </a:cubicBezTo>
                <a:lnTo>
                  <a:pt x="7681" y="2048"/>
                </a:lnTo>
                <a:cubicBezTo>
                  <a:pt x="7788" y="2000"/>
                  <a:pt x="7847" y="1881"/>
                  <a:pt x="7800" y="1786"/>
                </a:cubicBezTo>
                <a:cubicBezTo>
                  <a:pt x="7761" y="1700"/>
                  <a:pt x="7677" y="1645"/>
                  <a:pt x="7596" y="1645"/>
                </a:cubicBezTo>
                <a:cubicBezTo>
                  <a:pt x="7576" y="1645"/>
                  <a:pt x="7556" y="1648"/>
                  <a:pt x="7538" y="1655"/>
                </a:cubicBezTo>
                <a:lnTo>
                  <a:pt x="5347" y="2512"/>
                </a:lnTo>
                <a:lnTo>
                  <a:pt x="4406" y="2512"/>
                </a:lnTo>
                <a:lnTo>
                  <a:pt x="4406" y="2072"/>
                </a:lnTo>
                <a:cubicBezTo>
                  <a:pt x="4406" y="1750"/>
                  <a:pt x="4144" y="1500"/>
                  <a:pt x="3835" y="1500"/>
                </a:cubicBezTo>
                <a:lnTo>
                  <a:pt x="2954" y="1500"/>
                </a:lnTo>
                <a:cubicBezTo>
                  <a:pt x="2620" y="1500"/>
                  <a:pt x="2370" y="1762"/>
                  <a:pt x="2370" y="2072"/>
                </a:cubicBezTo>
                <a:lnTo>
                  <a:pt x="2370" y="2524"/>
                </a:lnTo>
                <a:cubicBezTo>
                  <a:pt x="1049" y="2631"/>
                  <a:pt x="1" y="3739"/>
                  <a:pt x="1" y="5084"/>
                </a:cubicBezTo>
                <a:cubicBezTo>
                  <a:pt x="1" y="6167"/>
                  <a:pt x="680" y="7096"/>
                  <a:pt x="1632" y="7477"/>
                </a:cubicBezTo>
                <a:lnTo>
                  <a:pt x="1632" y="8346"/>
                </a:lnTo>
                <a:cubicBezTo>
                  <a:pt x="1632" y="8608"/>
                  <a:pt x="1787" y="8834"/>
                  <a:pt x="2025" y="8918"/>
                </a:cubicBezTo>
                <a:lnTo>
                  <a:pt x="2025" y="12942"/>
                </a:lnTo>
                <a:cubicBezTo>
                  <a:pt x="2025" y="13228"/>
                  <a:pt x="2251" y="13442"/>
                  <a:pt x="2537" y="13442"/>
                </a:cubicBezTo>
                <a:lnTo>
                  <a:pt x="3370" y="13442"/>
                </a:lnTo>
                <a:cubicBezTo>
                  <a:pt x="3656" y="13442"/>
                  <a:pt x="3871" y="13228"/>
                  <a:pt x="3871" y="12942"/>
                </a:cubicBezTo>
                <a:lnTo>
                  <a:pt x="3871" y="12240"/>
                </a:lnTo>
                <a:lnTo>
                  <a:pt x="3966" y="12240"/>
                </a:lnTo>
                <a:cubicBezTo>
                  <a:pt x="4228" y="12240"/>
                  <a:pt x="4466" y="12168"/>
                  <a:pt x="4692" y="12013"/>
                </a:cubicBezTo>
                <a:cubicBezTo>
                  <a:pt x="4871" y="11894"/>
                  <a:pt x="4930" y="11680"/>
                  <a:pt x="4859" y="11478"/>
                </a:cubicBezTo>
                <a:lnTo>
                  <a:pt x="4287" y="10085"/>
                </a:lnTo>
                <a:lnTo>
                  <a:pt x="4704" y="9692"/>
                </a:lnTo>
                <a:cubicBezTo>
                  <a:pt x="4752" y="9656"/>
                  <a:pt x="4787" y="9608"/>
                  <a:pt x="4787" y="9549"/>
                </a:cubicBezTo>
                <a:lnTo>
                  <a:pt x="4787" y="8953"/>
                </a:lnTo>
                <a:cubicBezTo>
                  <a:pt x="5061" y="8894"/>
                  <a:pt x="5275" y="8644"/>
                  <a:pt x="5275" y="8346"/>
                </a:cubicBezTo>
                <a:lnTo>
                  <a:pt x="5275" y="7656"/>
                </a:lnTo>
                <a:lnTo>
                  <a:pt x="5359" y="7656"/>
                </a:lnTo>
                <a:lnTo>
                  <a:pt x="10871" y="9787"/>
                </a:lnTo>
                <a:cubicBezTo>
                  <a:pt x="10931" y="10013"/>
                  <a:pt x="11133" y="10168"/>
                  <a:pt x="11395" y="10168"/>
                </a:cubicBezTo>
                <a:lnTo>
                  <a:pt x="11764" y="10168"/>
                </a:lnTo>
                <a:cubicBezTo>
                  <a:pt x="12062" y="10168"/>
                  <a:pt x="12300" y="9930"/>
                  <a:pt x="12300" y="9632"/>
                </a:cubicBezTo>
                <a:lnTo>
                  <a:pt x="12300" y="7477"/>
                </a:lnTo>
                <a:cubicBezTo>
                  <a:pt x="13217" y="7382"/>
                  <a:pt x="13955" y="6584"/>
                  <a:pt x="13955" y="5632"/>
                </a:cubicBezTo>
                <a:lnTo>
                  <a:pt x="13955" y="4512"/>
                </a:lnTo>
                <a:cubicBezTo>
                  <a:pt x="13919" y="3584"/>
                  <a:pt x="13205" y="2798"/>
                  <a:pt x="12264" y="2691"/>
                </a:cubicBezTo>
                <a:lnTo>
                  <a:pt x="12264" y="536"/>
                </a:lnTo>
                <a:cubicBezTo>
                  <a:pt x="12264" y="238"/>
                  <a:pt x="12026" y="0"/>
                  <a:pt x="117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88"/>
          <p:cNvSpPr/>
          <p:nvPr/>
        </p:nvSpPr>
        <p:spPr>
          <a:xfrm>
            <a:off x="1144357" y="1343625"/>
            <a:ext cx="296775" cy="296534"/>
          </a:xfrm>
          <a:custGeom>
            <a:avLst/>
            <a:gdLst/>
            <a:ahLst/>
            <a:cxnLst/>
            <a:rect l="l" t="t" r="r" b="b"/>
            <a:pathLst>
              <a:path w="11050" h="11041" extrusionOk="0">
                <a:moveTo>
                  <a:pt x="2281" y="1"/>
                </a:moveTo>
                <a:cubicBezTo>
                  <a:pt x="2207" y="1"/>
                  <a:pt x="2137" y="41"/>
                  <a:pt x="2096" y="99"/>
                </a:cubicBezTo>
                <a:cubicBezTo>
                  <a:pt x="1882" y="480"/>
                  <a:pt x="1787" y="897"/>
                  <a:pt x="1763" y="1325"/>
                </a:cubicBezTo>
                <a:cubicBezTo>
                  <a:pt x="1763" y="1635"/>
                  <a:pt x="1811" y="1932"/>
                  <a:pt x="1918" y="2218"/>
                </a:cubicBezTo>
                <a:cubicBezTo>
                  <a:pt x="846" y="2337"/>
                  <a:pt x="1" y="3242"/>
                  <a:pt x="1" y="4361"/>
                </a:cubicBezTo>
                <a:cubicBezTo>
                  <a:pt x="1" y="5254"/>
                  <a:pt x="537" y="6028"/>
                  <a:pt x="1346" y="6350"/>
                </a:cubicBezTo>
                <a:cubicBezTo>
                  <a:pt x="1382" y="6373"/>
                  <a:pt x="1394" y="6397"/>
                  <a:pt x="1382" y="6409"/>
                </a:cubicBezTo>
                <a:cubicBezTo>
                  <a:pt x="1108" y="7421"/>
                  <a:pt x="1620" y="8469"/>
                  <a:pt x="2573" y="8886"/>
                </a:cubicBezTo>
                <a:cubicBezTo>
                  <a:pt x="2596" y="8898"/>
                  <a:pt x="2620" y="8933"/>
                  <a:pt x="2620" y="8969"/>
                </a:cubicBezTo>
                <a:cubicBezTo>
                  <a:pt x="2620" y="10100"/>
                  <a:pt x="3537" y="11041"/>
                  <a:pt x="4680" y="11041"/>
                </a:cubicBezTo>
                <a:cubicBezTo>
                  <a:pt x="5335" y="11041"/>
                  <a:pt x="5966" y="10731"/>
                  <a:pt x="6347" y="10207"/>
                </a:cubicBezTo>
                <a:cubicBezTo>
                  <a:pt x="6740" y="10731"/>
                  <a:pt x="7359" y="11041"/>
                  <a:pt x="8014" y="11041"/>
                </a:cubicBezTo>
                <a:cubicBezTo>
                  <a:pt x="9145" y="11041"/>
                  <a:pt x="10085" y="10124"/>
                  <a:pt x="10085" y="8969"/>
                </a:cubicBezTo>
                <a:cubicBezTo>
                  <a:pt x="10085" y="8933"/>
                  <a:pt x="10097" y="8898"/>
                  <a:pt x="10133" y="8886"/>
                </a:cubicBezTo>
                <a:cubicBezTo>
                  <a:pt x="10454" y="8731"/>
                  <a:pt x="10740" y="8517"/>
                  <a:pt x="10955" y="8231"/>
                </a:cubicBezTo>
                <a:cubicBezTo>
                  <a:pt x="11050" y="8183"/>
                  <a:pt x="11038" y="8052"/>
                  <a:pt x="10955" y="7993"/>
                </a:cubicBezTo>
                <a:cubicBezTo>
                  <a:pt x="10917" y="7965"/>
                  <a:pt x="10874" y="7951"/>
                  <a:pt x="10832" y="7951"/>
                </a:cubicBezTo>
                <a:cubicBezTo>
                  <a:pt x="10767" y="7951"/>
                  <a:pt x="10705" y="7983"/>
                  <a:pt x="10669" y="8040"/>
                </a:cubicBezTo>
                <a:cubicBezTo>
                  <a:pt x="10490" y="8255"/>
                  <a:pt x="10264" y="8457"/>
                  <a:pt x="10002" y="8552"/>
                </a:cubicBezTo>
                <a:cubicBezTo>
                  <a:pt x="9823" y="8636"/>
                  <a:pt x="9704" y="8814"/>
                  <a:pt x="9704" y="9017"/>
                </a:cubicBezTo>
                <a:cubicBezTo>
                  <a:pt x="9704" y="9922"/>
                  <a:pt x="8954" y="10672"/>
                  <a:pt x="8049" y="10672"/>
                </a:cubicBezTo>
                <a:cubicBezTo>
                  <a:pt x="7514" y="10672"/>
                  <a:pt x="7002" y="10398"/>
                  <a:pt x="6692" y="9969"/>
                </a:cubicBezTo>
                <a:cubicBezTo>
                  <a:pt x="6621" y="9862"/>
                  <a:pt x="6502" y="9802"/>
                  <a:pt x="6383" y="9802"/>
                </a:cubicBezTo>
                <a:cubicBezTo>
                  <a:pt x="6263" y="9802"/>
                  <a:pt x="6144" y="9862"/>
                  <a:pt x="6073" y="9969"/>
                </a:cubicBezTo>
                <a:cubicBezTo>
                  <a:pt x="5752" y="10398"/>
                  <a:pt x="5251" y="10672"/>
                  <a:pt x="4716" y="10672"/>
                </a:cubicBezTo>
                <a:cubicBezTo>
                  <a:pt x="3811" y="10672"/>
                  <a:pt x="3061" y="9922"/>
                  <a:pt x="3061" y="9017"/>
                </a:cubicBezTo>
                <a:cubicBezTo>
                  <a:pt x="3061" y="8826"/>
                  <a:pt x="2942" y="8648"/>
                  <a:pt x="2763" y="8552"/>
                </a:cubicBezTo>
                <a:cubicBezTo>
                  <a:pt x="1989" y="8219"/>
                  <a:pt x="1584" y="7362"/>
                  <a:pt x="1799" y="6552"/>
                </a:cubicBezTo>
                <a:cubicBezTo>
                  <a:pt x="1858" y="6326"/>
                  <a:pt x="1739" y="6088"/>
                  <a:pt x="1525" y="5992"/>
                </a:cubicBezTo>
                <a:cubicBezTo>
                  <a:pt x="858" y="5731"/>
                  <a:pt x="429" y="5088"/>
                  <a:pt x="429" y="4373"/>
                </a:cubicBezTo>
                <a:cubicBezTo>
                  <a:pt x="429" y="3409"/>
                  <a:pt x="1215" y="2635"/>
                  <a:pt x="2168" y="2635"/>
                </a:cubicBezTo>
                <a:cubicBezTo>
                  <a:pt x="2263" y="2635"/>
                  <a:pt x="2334" y="2587"/>
                  <a:pt x="2382" y="2516"/>
                </a:cubicBezTo>
                <a:cubicBezTo>
                  <a:pt x="2418" y="2444"/>
                  <a:pt x="2418" y="2349"/>
                  <a:pt x="2394" y="2278"/>
                </a:cubicBezTo>
                <a:cubicBezTo>
                  <a:pt x="2263" y="1980"/>
                  <a:pt x="2180" y="1671"/>
                  <a:pt x="2180" y="1337"/>
                </a:cubicBezTo>
                <a:cubicBezTo>
                  <a:pt x="2180" y="980"/>
                  <a:pt x="2287" y="623"/>
                  <a:pt x="2453" y="313"/>
                </a:cubicBezTo>
                <a:cubicBezTo>
                  <a:pt x="2513" y="206"/>
                  <a:pt x="2465" y="87"/>
                  <a:pt x="2382" y="27"/>
                </a:cubicBezTo>
                <a:cubicBezTo>
                  <a:pt x="2349" y="9"/>
                  <a:pt x="2315" y="1"/>
                  <a:pt x="22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88"/>
          <p:cNvSpPr/>
          <p:nvPr/>
        </p:nvSpPr>
        <p:spPr>
          <a:xfrm>
            <a:off x="1214080" y="1311691"/>
            <a:ext cx="272469" cy="235433"/>
          </a:xfrm>
          <a:custGeom>
            <a:avLst/>
            <a:gdLst/>
            <a:ahLst/>
            <a:cxnLst/>
            <a:rect l="l" t="t" r="r" b="b"/>
            <a:pathLst>
              <a:path w="10145" h="8766" extrusionOk="0">
                <a:moveTo>
                  <a:pt x="1721" y="0"/>
                </a:moveTo>
                <a:cubicBezTo>
                  <a:pt x="1133" y="0"/>
                  <a:pt x="561" y="224"/>
                  <a:pt x="108" y="609"/>
                </a:cubicBezTo>
                <a:cubicBezTo>
                  <a:pt x="24" y="681"/>
                  <a:pt x="0" y="812"/>
                  <a:pt x="84" y="895"/>
                </a:cubicBezTo>
                <a:cubicBezTo>
                  <a:pt x="124" y="941"/>
                  <a:pt x="182" y="966"/>
                  <a:pt x="238" y="966"/>
                </a:cubicBezTo>
                <a:cubicBezTo>
                  <a:pt x="283" y="966"/>
                  <a:pt x="326" y="950"/>
                  <a:pt x="358" y="919"/>
                </a:cubicBezTo>
                <a:cubicBezTo>
                  <a:pt x="738" y="594"/>
                  <a:pt x="1214" y="417"/>
                  <a:pt x="1695" y="417"/>
                </a:cubicBezTo>
                <a:cubicBezTo>
                  <a:pt x="1726" y="417"/>
                  <a:pt x="1756" y="417"/>
                  <a:pt x="1786" y="419"/>
                </a:cubicBezTo>
                <a:cubicBezTo>
                  <a:pt x="2441" y="431"/>
                  <a:pt x="3060" y="728"/>
                  <a:pt x="3453" y="1228"/>
                </a:cubicBezTo>
                <a:cubicBezTo>
                  <a:pt x="3489" y="1276"/>
                  <a:pt x="3537" y="1312"/>
                  <a:pt x="3560" y="1324"/>
                </a:cubicBezTo>
                <a:lnTo>
                  <a:pt x="3560" y="2717"/>
                </a:lnTo>
                <a:cubicBezTo>
                  <a:pt x="3560" y="3133"/>
                  <a:pt x="3215" y="3467"/>
                  <a:pt x="2810" y="3467"/>
                </a:cubicBezTo>
                <a:cubicBezTo>
                  <a:pt x="2691" y="3467"/>
                  <a:pt x="2608" y="3550"/>
                  <a:pt x="2608" y="3669"/>
                </a:cubicBezTo>
                <a:cubicBezTo>
                  <a:pt x="2608" y="3788"/>
                  <a:pt x="2691" y="3883"/>
                  <a:pt x="2810" y="3883"/>
                </a:cubicBezTo>
                <a:cubicBezTo>
                  <a:pt x="3203" y="3883"/>
                  <a:pt x="3560" y="3693"/>
                  <a:pt x="3763" y="3371"/>
                </a:cubicBezTo>
                <a:cubicBezTo>
                  <a:pt x="3977" y="3669"/>
                  <a:pt x="4322" y="3883"/>
                  <a:pt x="4727" y="3883"/>
                </a:cubicBezTo>
                <a:cubicBezTo>
                  <a:pt x="4846" y="3883"/>
                  <a:pt x="4930" y="3788"/>
                  <a:pt x="4930" y="3669"/>
                </a:cubicBezTo>
                <a:cubicBezTo>
                  <a:pt x="4930" y="3550"/>
                  <a:pt x="4846" y="3467"/>
                  <a:pt x="4727" y="3467"/>
                </a:cubicBezTo>
                <a:cubicBezTo>
                  <a:pt x="4299" y="3467"/>
                  <a:pt x="3977" y="3121"/>
                  <a:pt x="3977" y="2717"/>
                </a:cubicBezTo>
                <a:lnTo>
                  <a:pt x="3977" y="1324"/>
                </a:lnTo>
                <a:cubicBezTo>
                  <a:pt x="4025" y="1288"/>
                  <a:pt x="4048" y="1264"/>
                  <a:pt x="4084" y="1228"/>
                </a:cubicBezTo>
                <a:cubicBezTo>
                  <a:pt x="4477" y="728"/>
                  <a:pt x="5096" y="419"/>
                  <a:pt x="5751" y="419"/>
                </a:cubicBezTo>
                <a:cubicBezTo>
                  <a:pt x="5778" y="418"/>
                  <a:pt x="5806" y="417"/>
                  <a:pt x="5833" y="417"/>
                </a:cubicBezTo>
                <a:cubicBezTo>
                  <a:pt x="6376" y="417"/>
                  <a:pt x="6902" y="641"/>
                  <a:pt x="7299" y="1026"/>
                </a:cubicBezTo>
                <a:cubicBezTo>
                  <a:pt x="7716" y="1419"/>
                  <a:pt x="7954" y="1978"/>
                  <a:pt x="7954" y="2562"/>
                </a:cubicBezTo>
                <a:cubicBezTo>
                  <a:pt x="7954" y="2883"/>
                  <a:pt x="7894" y="3193"/>
                  <a:pt x="7739" y="3491"/>
                </a:cubicBezTo>
                <a:cubicBezTo>
                  <a:pt x="7716" y="3574"/>
                  <a:pt x="7716" y="3657"/>
                  <a:pt x="7751" y="3729"/>
                </a:cubicBezTo>
                <a:cubicBezTo>
                  <a:pt x="7799" y="3812"/>
                  <a:pt x="7882" y="3848"/>
                  <a:pt x="7966" y="3848"/>
                </a:cubicBezTo>
                <a:cubicBezTo>
                  <a:pt x="8930" y="3848"/>
                  <a:pt x="9704" y="4645"/>
                  <a:pt x="9704" y="5598"/>
                </a:cubicBezTo>
                <a:cubicBezTo>
                  <a:pt x="9704" y="6312"/>
                  <a:pt x="9275" y="6943"/>
                  <a:pt x="8609" y="7217"/>
                </a:cubicBezTo>
                <a:cubicBezTo>
                  <a:pt x="8394" y="7301"/>
                  <a:pt x="8275" y="7527"/>
                  <a:pt x="8335" y="7765"/>
                </a:cubicBezTo>
                <a:cubicBezTo>
                  <a:pt x="8394" y="8015"/>
                  <a:pt x="8406" y="8277"/>
                  <a:pt x="8370" y="8527"/>
                </a:cubicBezTo>
                <a:cubicBezTo>
                  <a:pt x="8347" y="8622"/>
                  <a:pt x="8406" y="8753"/>
                  <a:pt x="8525" y="8765"/>
                </a:cubicBezTo>
                <a:lnTo>
                  <a:pt x="8573" y="8765"/>
                </a:lnTo>
                <a:cubicBezTo>
                  <a:pt x="8668" y="8765"/>
                  <a:pt x="8751" y="8682"/>
                  <a:pt x="8763" y="8598"/>
                </a:cubicBezTo>
                <a:cubicBezTo>
                  <a:pt x="8823" y="8289"/>
                  <a:pt x="8811" y="7979"/>
                  <a:pt x="8740" y="7658"/>
                </a:cubicBezTo>
                <a:cubicBezTo>
                  <a:pt x="8751" y="7622"/>
                  <a:pt x="8775" y="7586"/>
                  <a:pt x="8787" y="7574"/>
                </a:cubicBezTo>
                <a:cubicBezTo>
                  <a:pt x="9609" y="7241"/>
                  <a:pt x="10144" y="6455"/>
                  <a:pt x="10144" y="5574"/>
                </a:cubicBezTo>
                <a:cubicBezTo>
                  <a:pt x="10144" y="4479"/>
                  <a:pt x="9311" y="3550"/>
                  <a:pt x="8216" y="3431"/>
                </a:cubicBezTo>
                <a:cubicBezTo>
                  <a:pt x="8323" y="3157"/>
                  <a:pt x="8370" y="2836"/>
                  <a:pt x="8370" y="2538"/>
                </a:cubicBezTo>
                <a:cubicBezTo>
                  <a:pt x="8359" y="1859"/>
                  <a:pt x="8085" y="1205"/>
                  <a:pt x="7585" y="728"/>
                </a:cubicBezTo>
                <a:cubicBezTo>
                  <a:pt x="7105" y="271"/>
                  <a:pt x="6482" y="1"/>
                  <a:pt x="5812" y="1"/>
                </a:cubicBezTo>
                <a:cubicBezTo>
                  <a:pt x="5784" y="1"/>
                  <a:pt x="5756" y="1"/>
                  <a:pt x="5727" y="2"/>
                </a:cubicBezTo>
                <a:cubicBezTo>
                  <a:pt x="4953" y="14"/>
                  <a:pt x="4239" y="371"/>
                  <a:pt x="3763" y="966"/>
                </a:cubicBezTo>
                <a:cubicBezTo>
                  <a:pt x="3298" y="359"/>
                  <a:pt x="2560" y="14"/>
                  <a:pt x="1810" y="2"/>
                </a:cubicBezTo>
                <a:cubicBezTo>
                  <a:pt x="1780" y="1"/>
                  <a:pt x="1751" y="0"/>
                  <a:pt x="17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88"/>
          <p:cNvSpPr/>
          <p:nvPr/>
        </p:nvSpPr>
        <p:spPr>
          <a:xfrm>
            <a:off x="1284421" y="1467467"/>
            <a:ext cx="62390" cy="44798"/>
          </a:xfrm>
          <a:custGeom>
            <a:avLst/>
            <a:gdLst/>
            <a:ahLst/>
            <a:cxnLst/>
            <a:rect l="l" t="t" r="r" b="b"/>
            <a:pathLst>
              <a:path w="2323" h="1668" extrusionOk="0">
                <a:moveTo>
                  <a:pt x="215" y="0"/>
                </a:moveTo>
                <a:cubicBezTo>
                  <a:pt x="96" y="0"/>
                  <a:pt x="1" y="96"/>
                  <a:pt x="1" y="215"/>
                </a:cubicBezTo>
                <a:cubicBezTo>
                  <a:pt x="1" y="334"/>
                  <a:pt x="96" y="417"/>
                  <a:pt x="215" y="417"/>
                </a:cubicBezTo>
                <a:cubicBezTo>
                  <a:pt x="632" y="417"/>
                  <a:pt x="953" y="762"/>
                  <a:pt x="953" y="1167"/>
                </a:cubicBezTo>
                <a:lnTo>
                  <a:pt x="953" y="1465"/>
                </a:lnTo>
                <a:cubicBezTo>
                  <a:pt x="953" y="1584"/>
                  <a:pt x="1048" y="1667"/>
                  <a:pt x="1168" y="1667"/>
                </a:cubicBezTo>
                <a:cubicBezTo>
                  <a:pt x="1287" y="1667"/>
                  <a:pt x="1370" y="1584"/>
                  <a:pt x="1370" y="1465"/>
                </a:cubicBezTo>
                <a:lnTo>
                  <a:pt x="1370" y="1167"/>
                </a:lnTo>
                <a:cubicBezTo>
                  <a:pt x="1370" y="750"/>
                  <a:pt x="1715" y="417"/>
                  <a:pt x="2120" y="417"/>
                </a:cubicBezTo>
                <a:cubicBezTo>
                  <a:pt x="2239" y="417"/>
                  <a:pt x="2322" y="334"/>
                  <a:pt x="2322" y="215"/>
                </a:cubicBezTo>
                <a:cubicBezTo>
                  <a:pt x="2322" y="96"/>
                  <a:pt x="2239" y="0"/>
                  <a:pt x="2120" y="0"/>
                </a:cubicBezTo>
                <a:cubicBezTo>
                  <a:pt x="1727" y="0"/>
                  <a:pt x="1370" y="191"/>
                  <a:pt x="1168" y="512"/>
                </a:cubicBezTo>
                <a:cubicBezTo>
                  <a:pt x="953" y="215"/>
                  <a:pt x="620" y="0"/>
                  <a:pt x="2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88"/>
          <p:cNvSpPr/>
          <p:nvPr/>
        </p:nvSpPr>
        <p:spPr>
          <a:xfrm>
            <a:off x="1291136" y="1553815"/>
            <a:ext cx="48961" cy="35828"/>
          </a:xfrm>
          <a:custGeom>
            <a:avLst/>
            <a:gdLst/>
            <a:ahLst/>
            <a:cxnLst/>
            <a:rect l="l" t="t" r="r" b="b"/>
            <a:pathLst>
              <a:path w="1823" h="1334" extrusionOk="0">
                <a:moveTo>
                  <a:pt x="918" y="0"/>
                </a:moveTo>
                <a:cubicBezTo>
                  <a:pt x="798" y="0"/>
                  <a:pt x="703" y="95"/>
                  <a:pt x="703" y="214"/>
                </a:cubicBezTo>
                <a:lnTo>
                  <a:pt x="703" y="429"/>
                </a:lnTo>
                <a:cubicBezTo>
                  <a:pt x="703" y="703"/>
                  <a:pt x="489" y="929"/>
                  <a:pt x="215" y="929"/>
                </a:cubicBezTo>
                <a:cubicBezTo>
                  <a:pt x="96" y="929"/>
                  <a:pt x="1" y="1012"/>
                  <a:pt x="1" y="1131"/>
                </a:cubicBezTo>
                <a:cubicBezTo>
                  <a:pt x="1" y="1250"/>
                  <a:pt x="96" y="1334"/>
                  <a:pt x="215" y="1334"/>
                </a:cubicBezTo>
                <a:cubicBezTo>
                  <a:pt x="501" y="1334"/>
                  <a:pt x="751" y="1203"/>
                  <a:pt x="918" y="1012"/>
                </a:cubicBezTo>
                <a:cubicBezTo>
                  <a:pt x="1072" y="1203"/>
                  <a:pt x="1334" y="1334"/>
                  <a:pt x="1608" y="1334"/>
                </a:cubicBezTo>
                <a:cubicBezTo>
                  <a:pt x="1727" y="1334"/>
                  <a:pt x="1822" y="1250"/>
                  <a:pt x="1822" y="1131"/>
                </a:cubicBezTo>
                <a:cubicBezTo>
                  <a:pt x="1822" y="1012"/>
                  <a:pt x="1727" y="929"/>
                  <a:pt x="1608" y="929"/>
                </a:cubicBezTo>
                <a:cubicBezTo>
                  <a:pt x="1346" y="929"/>
                  <a:pt x="1120" y="703"/>
                  <a:pt x="1120" y="429"/>
                </a:cubicBezTo>
                <a:lnTo>
                  <a:pt x="1120" y="214"/>
                </a:lnTo>
                <a:cubicBezTo>
                  <a:pt x="1120" y="95"/>
                  <a:pt x="1037" y="0"/>
                  <a:pt x="9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88"/>
          <p:cNvSpPr/>
          <p:nvPr/>
        </p:nvSpPr>
        <p:spPr>
          <a:xfrm>
            <a:off x="1381969" y="1424172"/>
            <a:ext cx="24951" cy="44906"/>
          </a:xfrm>
          <a:custGeom>
            <a:avLst/>
            <a:gdLst/>
            <a:ahLst/>
            <a:cxnLst/>
            <a:rect l="l" t="t" r="r" b="b"/>
            <a:pathLst>
              <a:path w="929" h="1672" extrusionOk="0">
                <a:moveTo>
                  <a:pt x="704" y="0"/>
                </a:moveTo>
                <a:cubicBezTo>
                  <a:pt x="654" y="0"/>
                  <a:pt x="606" y="18"/>
                  <a:pt x="572" y="53"/>
                </a:cubicBezTo>
                <a:cubicBezTo>
                  <a:pt x="214" y="362"/>
                  <a:pt x="0" y="827"/>
                  <a:pt x="0" y="1303"/>
                </a:cubicBezTo>
                <a:lnTo>
                  <a:pt x="0" y="1469"/>
                </a:lnTo>
                <a:cubicBezTo>
                  <a:pt x="0" y="1589"/>
                  <a:pt x="95" y="1672"/>
                  <a:pt x="214" y="1672"/>
                </a:cubicBezTo>
                <a:cubicBezTo>
                  <a:pt x="334" y="1672"/>
                  <a:pt x="417" y="1589"/>
                  <a:pt x="417" y="1469"/>
                </a:cubicBezTo>
                <a:lnTo>
                  <a:pt x="417" y="1303"/>
                </a:lnTo>
                <a:cubicBezTo>
                  <a:pt x="417" y="946"/>
                  <a:pt x="572" y="600"/>
                  <a:pt x="834" y="350"/>
                </a:cubicBezTo>
                <a:cubicBezTo>
                  <a:pt x="929" y="279"/>
                  <a:pt x="929" y="136"/>
                  <a:pt x="857" y="65"/>
                </a:cubicBezTo>
                <a:cubicBezTo>
                  <a:pt x="814" y="21"/>
                  <a:pt x="758" y="0"/>
                  <a:pt x="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88"/>
          <p:cNvSpPr/>
          <p:nvPr/>
        </p:nvSpPr>
        <p:spPr>
          <a:xfrm>
            <a:off x="1224636" y="1424172"/>
            <a:ext cx="24655" cy="44906"/>
          </a:xfrm>
          <a:custGeom>
            <a:avLst/>
            <a:gdLst/>
            <a:ahLst/>
            <a:cxnLst/>
            <a:rect l="l" t="t" r="r" b="b"/>
            <a:pathLst>
              <a:path w="918" h="1672" extrusionOk="0">
                <a:moveTo>
                  <a:pt x="211" y="0"/>
                </a:moveTo>
                <a:cubicBezTo>
                  <a:pt x="159" y="0"/>
                  <a:pt x="109" y="21"/>
                  <a:pt x="72" y="65"/>
                </a:cubicBezTo>
                <a:cubicBezTo>
                  <a:pt x="0" y="160"/>
                  <a:pt x="0" y="279"/>
                  <a:pt x="84" y="350"/>
                </a:cubicBezTo>
                <a:cubicBezTo>
                  <a:pt x="357" y="588"/>
                  <a:pt x="500" y="934"/>
                  <a:pt x="500" y="1303"/>
                </a:cubicBezTo>
                <a:lnTo>
                  <a:pt x="500" y="1469"/>
                </a:lnTo>
                <a:cubicBezTo>
                  <a:pt x="500" y="1589"/>
                  <a:pt x="596" y="1672"/>
                  <a:pt x="715" y="1672"/>
                </a:cubicBezTo>
                <a:cubicBezTo>
                  <a:pt x="834" y="1672"/>
                  <a:pt x="917" y="1589"/>
                  <a:pt x="917" y="1469"/>
                </a:cubicBezTo>
                <a:lnTo>
                  <a:pt x="917" y="1303"/>
                </a:lnTo>
                <a:cubicBezTo>
                  <a:pt x="917" y="827"/>
                  <a:pt x="715" y="374"/>
                  <a:pt x="357" y="53"/>
                </a:cubicBezTo>
                <a:cubicBezTo>
                  <a:pt x="312" y="18"/>
                  <a:pt x="260" y="0"/>
                  <a:pt x="2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88"/>
          <p:cNvSpPr/>
          <p:nvPr/>
        </p:nvSpPr>
        <p:spPr>
          <a:xfrm>
            <a:off x="1235513" y="1506250"/>
            <a:ext cx="30725" cy="45658"/>
          </a:xfrm>
          <a:custGeom>
            <a:avLst/>
            <a:gdLst/>
            <a:ahLst/>
            <a:cxnLst/>
            <a:rect l="l" t="t" r="r" b="b"/>
            <a:pathLst>
              <a:path w="1144" h="1700" extrusionOk="0">
                <a:moveTo>
                  <a:pt x="917" y="0"/>
                </a:moveTo>
                <a:cubicBezTo>
                  <a:pt x="878" y="0"/>
                  <a:pt x="837" y="11"/>
                  <a:pt x="798" y="33"/>
                </a:cubicBezTo>
                <a:lnTo>
                  <a:pt x="774" y="45"/>
                </a:lnTo>
                <a:cubicBezTo>
                  <a:pt x="274" y="342"/>
                  <a:pt x="0" y="878"/>
                  <a:pt x="0" y="1450"/>
                </a:cubicBezTo>
                <a:lnTo>
                  <a:pt x="0" y="1485"/>
                </a:lnTo>
                <a:cubicBezTo>
                  <a:pt x="0" y="1604"/>
                  <a:pt x="83" y="1700"/>
                  <a:pt x="202" y="1700"/>
                </a:cubicBezTo>
                <a:cubicBezTo>
                  <a:pt x="322" y="1700"/>
                  <a:pt x="417" y="1604"/>
                  <a:pt x="417" y="1485"/>
                </a:cubicBezTo>
                <a:lnTo>
                  <a:pt x="417" y="1450"/>
                </a:lnTo>
                <a:cubicBezTo>
                  <a:pt x="417" y="1009"/>
                  <a:pt x="631" y="616"/>
                  <a:pt x="988" y="390"/>
                </a:cubicBezTo>
                <a:lnTo>
                  <a:pt x="1024" y="378"/>
                </a:lnTo>
                <a:cubicBezTo>
                  <a:pt x="1107" y="318"/>
                  <a:pt x="1143" y="199"/>
                  <a:pt x="1084" y="92"/>
                </a:cubicBezTo>
                <a:cubicBezTo>
                  <a:pt x="1046" y="32"/>
                  <a:pt x="984" y="0"/>
                  <a:pt x="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88"/>
          <p:cNvSpPr/>
          <p:nvPr/>
        </p:nvSpPr>
        <p:spPr>
          <a:xfrm>
            <a:off x="1365344" y="1506250"/>
            <a:ext cx="30698" cy="45658"/>
          </a:xfrm>
          <a:custGeom>
            <a:avLst/>
            <a:gdLst/>
            <a:ahLst/>
            <a:cxnLst/>
            <a:rect l="l" t="t" r="r" b="b"/>
            <a:pathLst>
              <a:path w="1143" h="1700" extrusionOk="0">
                <a:moveTo>
                  <a:pt x="226" y="0"/>
                </a:moveTo>
                <a:cubicBezTo>
                  <a:pt x="159" y="0"/>
                  <a:pt x="97" y="32"/>
                  <a:pt x="60" y="92"/>
                </a:cubicBezTo>
                <a:cubicBezTo>
                  <a:pt x="0" y="176"/>
                  <a:pt x="24" y="318"/>
                  <a:pt x="119" y="378"/>
                </a:cubicBezTo>
                <a:lnTo>
                  <a:pt x="143" y="390"/>
                </a:lnTo>
                <a:cubicBezTo>
                  <a:pt x="512" y="616"/>
                  <a:pt x="726" y="1009"/>
                  <a:pt x="726" y="1450"/>
                </a:cubicBezTo>
                <a:lnTo>
                  <a:pt x="726" y="1485"/>
                </a:lnTo>
                <a:cubicBezTo>
                  <a:pt x="726" y="1604"/>
                  <a:pt x="822" y="1700"/>
                  <a:pt x="941" y="1700"/>
                </a:cubicBezTo>
                <a:cubicBezTo>
                  <a:pt x="1060" y="1700"/>
                  <a:pt x="1143" y="1604"/>
                  <a:pt x="1143" y="1485"/>
                </a:cubicBezTo>
                <a:lnTo>
                  <a:pt x="1143" y="1450"/>
                </a:lnTo>
                <a:cubicBezTo>
                  <a:pt x="1143" y="866"/>
                  <a:pt x="845" y="342"/>
                  <a:pt x="369" y="45"/>
                </a:cubicBezTo>
                <a:lnTo>
                  <a:pt x="345" y="33"/>
                </a:lnTo>
                <a:cubicBezTo>
                  <a:pt x="306" y="11"/>
                  <a:pt x="265" y="0"/>
                  <a:pt x="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88"/>
          <p:cNvSpPr/>
          <p:nvPr/>
        </p:nvSpPr>
        <p:spPr>
          <a:xfrm>
            <a:off x="1239649" y="1360384"/>
            <a:ext cx="25300" cy="32283"/>
          </a:xfrm>
          <a:custGeom>
            <a:avLst/>
            <a:gdLst/>
            <a:ahLst/>
            <a:cxnLst/>
            <a:rect l="l" t="t" r="r" b="b"/>
            <a:pathLst>
              <a:path w="942" h="1202" extrusionOk="0">
                <a:moveTo>
                  <a:pt x="692" y="0"/>
                </a:moveTo>
                <a:cubicBezTo>
                  <a:pt x="671" y="0"/>
                  <a:pt x="651" y="4"/>
                  <a:pt x="632" y="11"/>
                </a:cubicBezTo>
                <a:cubicBezTo>
                  <a:pt x="263" y="154"/>
                  <a:pt x="1" y="511"/>
                  <a:pt x="1" y="892"/>
                </a:cubicBezTo>
                <a:lnTo>
                  <a:pt x="1" y="999"/>
                </a:lnTo>
                <a:cubicBezTo>
                  <a:pt x="1" y="1118"/>
                  <a:pt x="96" y="1201"/>
                  <a:pt x="215" y="1201"/>
                </a:cubicBezTo>
                <a:cubicBezTo>
                  <a:pt x="334" y="1201"/>
                  <a:pt x="418" y="1118"/>
                  <a:pt x="418" y="999"/>
                </a:cubicBezTo>
                <a:lnTo>
                  <a:pt x="418" y="892"/>
                </a:lnTo>
                <a:cubicBezTo>
                  <a:pt x="418" y="666"/>
                  <a:pt x="572" y="463"/>
                  <a:pt x="775" y="392"/>
                </a:cubicBezTo>
                <a:cubicBezTo>
                  <a:pt x="882" y="356"/>
                  <a:pt x="941" y="237"/>
                  <a:pt x="894" y="130"/>
                </a:cubicBezTo>
                <a:cubicBezTo>
                  <a:pt x="865" y="54"/>
                  <a:pt x="776" y="0"/>
                  <a:pt x="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88"/>
          <p:cNvSpPr/>
          <p:nvPr/>
        </p:nvSpPr>
        <p:spPr>
          <a:xfrm>
            <a:off x="1367251" y="1360492"/>
            <a:ext cx="24977" cy="32175"/>
          </a:xfrm>
          <a:custGeom>
            <a:avLst/>
            <a:gdLst/>
            <a:ahLst/>
            <a:cxnLst/>
            <a:rect l="l" t="t" r="r" b="b"/>
            <a:pathLst>
              <a:path w="930" h="1198" extrusionOk="0">
                <a:moveTo>
                  <a:pt x="231" y="1"/>
                </a:moveTo>
                <a:cubicBezTo>
                  <a:pt x="141" y="1"/>
                  <a:pt x="56" y="47"/>
                  <a:pt x="36" y="126"/>
                </a:cubicBezTo>
                <a:cubicBezTo>
                  <a:pt x="0" y="233"/>
                  <a:pt x="48" y="352"/>
                  <a:pt x="155" y="388"/>
                </a:cubicBezTo>
                <a:cubicBezTo>
                  <a:pt x="358" y="459"/>
                  <a:pt x="512" y="650"/>
                  <a:pt x="512" y="888"/>
                </a:cubicBezTo>
                <a:lnTo>
                  <a:pt x="512" y="995"/>
                </a:lnTo>
                <a:cubicBezTo>
                  <a:pt x="512" y="1114"/>
                  <a:pt x="596" y="1197"/>
                  <a:pt x="715" y="1197"/>
                </a:cubicBezTo>
                <a:cubicBezTo>
                  <a:pt x="834" y="1197"/>
                  <a:pt x="929" y="1114"/>
                  <a:pt x="929" y="995"/>
                </a:cubicBezTo>
                <a:lnTo>
                  <a:pt x="929" y="888"/>
                </a:lnTo>
                <a:cubicBezTo>
                  <a:pt x="905" y="483"/>
                  <a:pt x="655" y="126"/>
                  <a:pt x="286" y="7"/>
                </a:cubicBezTo>
                <a:cubicBezTo>
                  <a:pt x="268" y="3"/>
                  <a:pt x="249" y="1"/>
                  <a:pt x="2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88"/>
          <p:cNvSpPr/>
          <p:nvPr/>
        </p:nvSpPr>
        <p:spPr>
          <a:xfrm>
            <a:off x="1132862" y="1360304"/>
            <a:ext cx="27824" cy="21808"/>
          </a:xfrm>
          <a:custGeom>
            <a:avLst/>
            <a:gdLst/>
            <a:ahLst/>
            <a:cxnLst/>
            <a:rect l="l" t="t" r="r" b="b"/>
            <a:pathLst>
              <a:path w="1036" h="812" extrusionOk="0">
                <a:moveTo>
                  <a:pt x="224" y="0"/>
                </a:moveTo>
                <a:cubicBezTo>
                  <a:pt x="163" y="0"/>
                  <a:pt x="101" y="25"/>
                  <a:pt x="60" y="73"/>
                </a:cubicBezTo>
                <a:cubicBezTo>
                  <a:pt x="0" y="168"/>
                  <a:pt x="24" y="299"/>
                  <a:pt x="107" y="359"/>
                </a:cubicBezTo>
                <a:lnTo>
                  <a:pt x="691" y="764"/>
                </a:lnTo>
                <a:cubicBezTo>
                  <a:pt x="738" y="788"/>
                  <a:pt x="762" y="811"/>
                  <a:pt x="810" y="811"/>
                </a:cubicBezTo>
                <a:cubicBezTo>
                  <a:pt x="869" y="811"/>
                  <a:pt x="941" y="776"/>
                  <a:pt x="976" y="716"/>
                </a:cubicBezTo>
                <a:cubicBezTo>
                  <a:pt x="1036" y="633"/>
                  <a:pt x="1024" y="490"/>
                  <a:pt x="929" y="430"/>
                </a:cubicBezTo>
                <a:lnTo>
                  <a:pt x="345" y="37"/>
                </a:lnTo>
                <a:cubicBezTo>
                  <a:pt x="311" y="13"/>
                  <a:pt x="268" y="0"/>
                  <a:pt x="2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88"/>
          <p:cNvSpPr/>
          <p:nvPr/>
        </p:nvSpPr>
        <p:spPr>
          <a:xfrm>
            <a:off x="1470869" y="1560503"/>
            <a:ext cx="27824" cy="21137"/>
          </a:xfrm>
          <a:custGeom>
            <a:avLst/>
            <a:gdLst/>
            <a:ahLst/>
            <a:cxnLst/>
            <a:rect l="l" t="t" r="r" b="b"/>
            <a:pathLst>
              <a:path w="1036" h="787" extrusionOk="0">
                <a:moveTo>
                  <a:pt x="220" y="0"/>
                </a:moveTo>
                <a:cubicBezTo>
                  <a:pt x="156" y="0"/>
                  <a:pt x="95" y="28"/>
                  <a:pt x="60" y="84"/>
                </a:cubicBezTo>
                <a:cubicBezTo>
                  <a:pt x="0" y="168"/>
                  <a:pt x="12" y="299"/>
                  <a:pt x="107" y="358"/>
                </a:cubicBezTo>
                <a:lnTo>
                  <a:pt x="679" y="763"/>
                </a:lnTo>
                <a:cubicBezTo>
                  <a:pt x="714" y="787"/>
                  <a:pt x="762" y="787"/>
                  <a:pt x="798" y="787"/>
                </a:cubicBezTo>
                <a:cubicBezTo>
                  <a:pt x="857" y="787"/>
                  <a:pt x="941" y="763"/>
                  <a:pt x="964" y="704"/>
                </a:cubicBezTo>
                <a:cubicBezTo>
                  <a:pt x="1036" y="632"/>
                  <a:pt x="1012" y="501"/>
                  <a:pt x="917" y="442"/>
                </a:cubicBezTo>
                <a:lnTo>
                  <a:pt x="345" y="37"/>
                </a:lnTo>
                <a:cubicBezTo>
                  <a:pt x="307" y="13"/>
                  <a:pt x="263" y="0"/>
                  <a:pt x="2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88"/>
          <p:cNvSpPr/>
          <p:nvPr/>
        </p:nvSpPr>
        <p:spPr>
          <a:xfrm>
            <a:off x="1470225" y="1360492"/>
            <a:ext cx="28469" cy="21943"/>
          </a:xfrm>
          <a:custGeom>
            <a:avLst/>
            <a:gdLst/>
            <a:ahLst/>
            <a:cxnLst/>
            <a:rect l="l" t="t" r="r" b="b"/>
            <a:pathLst>
              <a:path w="1060" h="817" extrusionOk="0">
                <a:moveTo>
                  <a:pt x="826" y="1"/>
                </a:moveTo>
                <a:cubicBezTo>
                  <a:pt x="783" y="1"/>
                  <a:pt x="740" y="14"/>
                  <a:pt x="703" y="42"/>
                </a:cubicBezTo>
                <a:lnTo>
                  <a:pt x="131" y="447"/>
                </a:lnTo>
                <a:cubicBezTo>
                  <a:pt x="36" y="507"/>
                  <a:pt x="0" y="638"/>
                  <a:pt x="84" y="721"/>
                </a:cubicBezTo>
                <a:cubicBezTo>
                  <a:pt x="131" y="781"/>
                  <a:pt x="179" y="816"/>
                  <a:pt x="238" y="816"/>
                </a:cubicBezTo>
                <a:cubicBezTo>
                  <a:pt x="286" y="816"/>
                  <a:pt x="322" y="804"/>
                  <a:pt x="357" y="781"/>
                </a:cubicBezTo>
                <a:lnTo>
                  <a:pt x="941" y="388"/>
                </a:lnTo>
                <a:cubicBezTo>
                  <a:pt x="1036" y="292"/>
                  <a:pt x="1060" y="173"/>
                  <a:pt x="988" y="90"/>
                </a:cubicBezTo>
                <a:cubicBezTo>
                  <a:pt x="952" y="32"/>
                  <a:pt x="890" y="1"/>
                  <a:pt x="8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88"/>
          <p:cNvSpPr/>
          <p:nvPr/>
        </p:nvSpPr>
        <p:spPr>
          <a:xfrm>
            <a:off x="1911178" y="1284108"/>
            <a:ext cx="196382" cy="258530"/>
          </a:xfrm>
          <a:custGeom>
            <a:avLst/>
            <a:gdLst/>
            <a:ahLst/>
            <a:cxnLst/>
            <a:rect l="l" t="t" r="r" b="b"/>
            <a:pathLst>
              <a:path w="7312" h="9626" extrusionOk="0">
                <a:moveTo>
                  <a:pt x="4611" y="0"/>
                </a:moveTo>
                <a:cubicBezTo>
                  <a:pt x="4310" y="0"/>
                  <a:pt x="4005" y="78"/>
                  <a:pt x="3728" y="231"/>
                </a:cubicBezTo>
                <a:lnTo>
                  <a:pt x="2477" y="970"/>
                </a:lnTo>
                <a:cubicBezTo>
                  <a:pt x="2013" y="1231"/>
                  <a:pt x="1715" y="1684"/>
                  <a:pt x="1620" y="2196"/>
                </a:cubicBezTo>
                <a:lnTo>
                  <a:pt x="1442" y="3315"/>
                </a:lnTo>
                <a:lnTo>
                  <a:pt x="49" y="7220"/>
                </a:lnTo>
                <a:cubicBezTo>
                  <a:pt x="1" y="7339"/>
                  <a:pt x="61" y="7458"/>
                  <a:pt x="168" y="7494"/>
                </a:cubicBezTo>
                <a:cubicBezTo>
                  <a:pt x="191" y="7518"/>
                  <a:pt x="215" y="7518"/>
                  <a:pt x="239" y="7518"/>
                </a:cubicBezTo>
                <a:cubicBezTo>
                  <a:pt x="334" y="7518"/>
                  <a:pt x="406" y="7458"/>
                  <a:pt x="442" y="7375"/>
                </a:cubicBezTo>
                <a:lnTo>
                  <a:pt x="1835" y="3458"/>
                </a:lnTo>
                <a:cubicBezTo>
                  <a:pt x="1835" y="3446"/>
                  <a:pt x="1846" y="3434"/>
                  <a:pt x="1846" y="3422"/>
                </a:cubicBezTo>
                <a:lnTo>
                  <a:pt x="2025" y="2267"/>
                </a:lnTo>
                <a:cubicBezTo>
                  <a:pt x="2085" y="1874"/>
                  <a:pt x="2323" y="1529"/>
                  <a:pt x="2668" y="1315"/>
                </a:cubicBezTo>
                <a:lnTo>
                  <a:pt x="3918" y="589"/>
                </a:lnTo>
                <a:cubicBezTo>
                  <a:pt x="4125" y="465"/>
                  <a:pt x="4355" y="405"/>
                  <a:pt x="4583" y="405"/>
                </a:cubicBezTo>
                <a:cubicBezTo>
                  <a:pt x="4906" y="405"/>
                  <a:pt x="5227" y="525"/>
                  <a:pt x="5478" y="755"/>
                </a:cubicBezTo>
                <a:lnTo>
                  <a:pt x="6466" y="1648"/>
                </a:lnTo>
                <a:cubicBezTo>
                  <a:pt x="6657" y="1827"/>
                  <a:pt x="6764" y="2065"/>
                  <a:pt x="6752" y="2327"/>
                </a:cubicBezTo>
                <a:cubicBezTo>
                  <a:pt x="6728" y="2589"/>
                  <a:pt x="6609" y="2827"/>
                  <a:pt x="6407" y="2982"/>
                </a:cubicBezTo>
                <a:lnTo>
                  <a:pt x="5418" y="3732"/>
                </a:lnTo>
                <a:cubicBezTo>
                  <a:pt x="5336" y="3792"/>
                  <a:pt x="5240" y="3822"/>
                  <a:pt x="5143" y="3822"/>
                </a:cubicBezTo>
                <a:cubicBezTo>
                  <a:pt x="5028" y="3822"/>
                  <a:pt x="4913" y="3780"/>
                  <a:pt x="4823" y="3696"/>
                </a:cubicBezTo>
                <a:lnTo>
                  <a:pt x="4382" y="3279"/>
                </a:lnTo>
                <a:cubicBezTo>
                  <a:pt x="4180" y="3101"/>
                  <a:pt x="4168" y="2791"/>
                  <a:pt x="4359" y="2601"/>
                </a:cubicBezTo>
                <a:lnTo>
                  <a:pt x="4454" y="2505"/>
                </a:lnTo>
                <a:cubicBezTo>
                  <a:pt x="4513" y="2446"/>
                  <a:pt x="4525" y="2363"/>
                  <a:pt x="4502" y="2291"/>
                </a:cubicBezTo>
                <a:cubicBezTo>
                  <a:pt x="4466" y="2208"/>
                  <a:pt x="4394" y="2172"/>
                  <a:pt x="4299" y="2172"/>
                </a:cubicBezTo>
                <a:lnTo>
                  <a:pt x="3049" y="2148"/>
                </a:lnTo>
                <a:cubicBezTo>
                  <a:pt x="2930" y="2148"/>
                  <a:pt x="2847" y="2243"/>
                  <a:pt x="2847" y="2363"/>
                </a:cubicBezTo>
                <a:cubicBezTo>
                  <a:pt x="2847" y="2482"/>
                  <a:pt x="2942" y="2565"/>
                  <a:pt x="3049" y="2565"/>
                </a:cubicBezTo>
                <a:lnTo>
                  <a:pt x="3906" y="2589"/>
                </a:lnTo>
                <a:cubicBezTo>
                  <a:pt x="3763" y="2910"/>
                  <a:pt x="3823" y="3303"/>
                  <a:pt x="4085" y="3565"/>
                </a:cubicBezTo>
                <a:cubicBezTo>
                  <a:pt x="3932" y="3628"/>
                  <a:pt x="3779" y="3658"/>
                  <a:pt x="3624" y="3658"/>
                </a:cubicBezTo>
                <a:cubicBezTo>
                  <a:pt x="3513" y="3658"/>
                  <a:pt x="3401" y="3642"/>
                  <a:pt x="3287" y="3613"/>
                </a:cubicBezTo>
                <a:lnTo>
                  <a:pt x="3228" y="3601"/>
                </a:lnTo>
                <a:cubicBezTo>
                  <a:pt x="3209" y="3594"/>
                  <a:pt x="3190" y="3590"/>
                  <a:pt x="3170" y="3590"/>
                </a:cubicBezTo>
                <a:cubicBezTo>
                  <a:pt x="3089" y="3590"/>
                  <a:pt x="3006" y="3648"/>
                  <a:pt x="2978" y="3744"/>
                </a:cubicBezTo>
                <a:cubicBezTo>
                  <a:pt x="2954" y="3851"/>
                  <a:pt x="3013" y="3970"/>
                  <a:pt x="3132" y="3994"/>
                </a:cubicBezTo>
                <a:lnTo>
                  <a:pt x="3192" y="4017"/>
                </a:lnTo>
                <a:cubicBezTo>
                  <a:pt x="3275" y="4041"/>
                  <a:pt x="3382" y="4053"/>
                  <a:pt x="3466" y="4053"/>
                </a:cubicBezTo>
                <a:lnTo>
                  <a:pt x="3525" y="5613"/>
                </a:lnTo>
                <a:cubicBezTo>
                  <a:pt x="3573" y="6875"/>
                  <a:pt x="3490" y="8137"/>
                  <a:pt x="3251" y="9387"/>
                </a:cubicBezTo>
                <a:cubicBezTo>
                  <a:pt x="3228" y="9506"/>
                  <a:pt x="3311" y="9613"/>
                  <a:pt x="3406" y="9625"/>
                </a:cubicBezTo>
                <a:lnTo>
                  <a:pt x="3454" y="9625"/>
                </a:lnTo>
                <a:cubicBezTo>
                  <a:pt x="3561" y="9625"/>
                  <a:pt x="3632" y="9554"/>
                  <a:pt x="3668" y="9459"/>
                </a:cubicBezTo>
                <a:cubicBezTo>
                  <a:pt x="3728" y="9137"/>
                  <a:pt x="3787" y="8804"/>
                  <a:pt x="3823" y="8482"/>
                </a:cubicBezTo>
                <a:cubicBezTo>
                  <a:pt x="4482" y="8168"/>
                  <a:pt x="5199" y="8010"/>
                  <a:pt x="5918" y="8010"/>
                </a:cubicBezTo>
                <a:cubicBezTo>
                  <a:pt x="6289" y="8010"/>
                  <a:pt x="6661" y="8052"/>
                  <a:pt x="7026" y="8137"/>
                </a:cubicBezTo>
                <a:cubicBezTo>
                  <a:pt x="7040" y="8140"/>
                  <a:pt x="7054" y="8142"/>
                  <a:pt x="7068" y="8142"/>
                </a:cubicBezTo>
                <a:cubicBezTo>
                  <a:pt x="7162" y="8142"/>
                  <a:pt x="7255" y="8077"/>
                  <a:pt x="7276" y="7994"/>
                </a:cubicBezTo>
                <a:cubicBezTo>
                  <a:pt x="7311" y="7863"/>
                  <a:pt x="7240" y="7768"/>
                  <a:pt x="7133" y="7732"/>
                </a:cubicBezTo>
                <a:cubicBezTo>
                  <a:pt x="6738" y="7641"/>
                  <a:pt x="6337" y="7596"/>
                  <a:pt x="5936" y="7596"/>
                </a:cubicBezTo>
                <a:cubicBezTo>
                  <a:pt x="5238" y="7596"/>
                  <a:pt x="4541" y="7734"/>
                  <a:pt x="3882" y="8006"/>
                </a:cubicBezTo>
                <a:cubicBezTo>
                  <a:pt x="3966" y="7220"/>
                  <a:pt x="3990" y="6411"/>
                  <a:pt x="3966" y="5613"/>
                </a:cubicBezTo>
                <a:lnTo>
                  <a:pt x="3906" y="4041"/>
                </a:lnTo>
                <a:cubicBezTo>
                  <a:pt x="4085" y="4017"/>
                  <a:pt x="4263" y="3958"/>
                  <a:pt x="4406" y="3863"/>
                </a:cubicBezTo>
                <a:lnTo>
                  <a:pt x="4561" y="4017"/>
                </a:lnTo>
                <a:cubicBezTo>
                  <a:pt x="4726" y="4176"/>
                  <a:pt x="4938" y="4254"/>
                  <a:pt x="5153" y="4254"/>
                </a:cubicBezTo>
                <a:cubicBezTo>
                  <a:pt x="5341" y="4254"/>
                  <a:pt x="5531" y="4194"/>
                  <a:pt x="5692" y="4077"/>
                </a:cubicBezTo>
                <a:lnTo>
                  <a:pt x="6668" y="3327"/>
                </a:lnTo>
                <a:cubicBezTo>
                  <a:pt x="6990" y="3089"/>
                  <a:pt x="7169" y="2755"/>
                  <a:pt x="7180" y="2363"/>
                </a:cubicBezTo>
                <a:cubicBezTo>
                  <a:pt x="7192" y="1982"/>
                  <a:pt x="7049" y="1624"/>
                  <a:pt x="6764" y="1351"/>
                </a:cubicBezTo>
                <a:lnTo>
                  <a:pt x="5776" y="458"/>
                </a:lnTo>
                <a:cubicBezTo>
                  <a:pt x="5449" y="152"/>
                  <a:pt x="5033" y="0"/>
                  <a:pt x="46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88"/>
          <p:cNvSpPr/>
          <p:nvPr/>
        </p:nvSpPr>
        <p:spPr>
          <a:xfrm>
            <a:off x="1888483" y="1497762"/>
            <a:ext cx="295486" cy="160957"/>
          </a:xfrm>
          <a:custGeom>
            <a:avLst/>
            <a:gdLst/>
            <a:ahLst/>
            <a:cxnLst/>
            <a:rect l="l" t="t" r="r" b="b"/>
            <a:pathLst>
              <a:path w="11002" h="5993" extrusionOk="0">
                <a:moveTo>
                  <a:pt x="798" y="0"/>
                </a:moveTo>
                <a:cubicBezTo>
                  <a:pt x="714" y="0"/>
                  <a:pt x="633" y="60"/>
                  <a:pt x="596" y="134"/>
                </a:cubicBezTo>
                <a:lnTo>
                  <a:pt x="132" y="1432"/>
                </a:lnTo>
                <a:cubicBezTo>
                  <a:pt x="1" y="1789"/>
                  <a:pt x="1" y="2182"/>
                  <a:pt x="132" y="2551"/>
                </a:cubicBezTo>
                <a:cubicBezTo>
                  <a:pt x="251" y="2909"/>
                  <a:pt x="513" y="3218"/>
                  <a:pt x="822" y="3409"/>
                </a:cubicBezTo>
                <a:lnTo>
                  <a:pt x="3453" y="5064"/>
                </a:lnTo>
                <a:cubicBezTo>
                  <a:pt x="4442" y="5671"/>
                  <a:pt x="5549" y="5992"/>
                  <a:pt x="6680" y="5992"/>
                </a:cubicBezTo>
                <a:cubicBezTo>
                  <a:pt x="7561" y="5992"/>
                  <a:pt x="8454" y="5790"/>
                  <a:pt x="9276" y="5409"/>
                </a:cubicBezTo>
                <a:cubicBezTo>
                  <a:pt x="9692" y="5778"/>
                  <a:pt x="10228" y="5992"/>
                  <a:pt x="10776" y="5992"/>
                </a:cubicBezTo>
                <a:lnTo>
                  <a:pt x="10788" y="5992"/>
                </a:lnTo>
                <a:cubicBezTo>
                  <a:pt x="10907" y="5992"/>
                  <a:pt x="11002" y="5897"/>
                  <a:pt x="11002" y="5778"/>
                </a:cubicBezTo>
                <a:cubicBezTo>
                  <a:pt x="11002" y="5659"/>
                  <a:pt x="10907" y="5576"/>
                  <a:pt x="10788" y="5576"/>
                </a:cubicBezTo>
                <a:lnTo>
                  <a:pt x="10776" y="5576"/>
                </a:lnTo>
                <a:cubicBezTo>
                  <a:pt x="10371" y="5576"/>
                  <a:pt x="9990" y="5433"/>
                  <a:pt x="9680" y="5195"/>
                </a:cubicBezTo>
                <a:cubicBezTo>
                  <a:pt x="9692" y="5195"/>
                  <a:pt x="9704" y="5183"/>
                  <a:pt x="9716" y="5183"/>
                </a:cubicBezTo>
                <a:cubicBezTo>
                  <a:pt x="9823" y="5123"/>
                  <a:pt x="9859" y="5004"/>
                  <a:pt x="9799" y="4897"/>
                </a:cubicBezTo>
                <a:cubicBezTo>
                  <a:pt x="9760" y="4833"/>
                  <a:pt x="9694" y="4796"/>
                  <a:pt x="9622" y="4796"/>
                </a:cubicBezTo>
                <a:cubicBezTo>
                  <a:pt x="9586" y="4796"/>
                  <a:pt x="9549" y="4806"/>
                  <a:pt x="9514" y="4825"/>
                </a:cubicBezTo>
                <a:cubicBezTo>
                  <a:pt x="8633" y="5326"/>
                  <a:pt x="7668" y="5587"/>
                  <a:pt x="6680" y="5587"/>
                </a:cubicBezTo>
                <a:cubicBezTo>
                  <a:pt x="5644" y="5587"/>
                  <a:pt x="4596" y="5302"/>
                  <a:pt x="3680" y="4718"/>
                </a:cubicBezTo>
                <a:lnTo>
                  <a:pt x="1048" y="3075"/>
                </a:lnTo>
                <a:cubicBezTo>
                  <a:pt x="548" y="2754"/>
                  <a:pt x="334" y="2135"/>
                  <a:pt x="525" y="1587"/>
                </a:cubicBezTo>
                <a:lnTo>
                  <a:pt x="989" y="289"/>
                </a:lnTo>
                <a:cubicBezTo>
                  <a:pt x="1025" y="182"/>
                  <a:pt x="965" y="63"/>
                  <a:pt x="870" y="15"/>
                </a:cubicBezTo>
                <a:cubicBezTo>
                  <a:pt x="846" y="5"/>
                  <a:pt x="822" y="0"/>
                  <a:pt x="79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88"/>
          <p:cNvSpPr/>
          <p:nvPr/>
        </p:nvSpPr>
        <p:spPr>
          <a:xfrm>
            <a:off x="2117447" y="1473053"/>
            <a:ext cx="72945" cy="60322"/>
          </a:xfrm>
          <a:custGeom>
            <a:avLst/>
            <a:gdLst/>
            <a:ahLst/>
            <a:cxnLst/>
            <a:rect l="l" t="t" r="r" b="b"/>
            <a:pathLst>
              <a:path w="2716" h="2246" extrusionOk="0">
                <a:moveTo>
                  <a:pt x="2484" y="0"/>
                </a:moveTo>
                <a:cubicBezTo>
                  <a:pt x="2457" y="0"/>
                  <a:pt x="2431" y="6"/>
                  <a:pt x="2406" y="19"/>
                </a:cubicBezTo>
                <a:cubicBezTo>
                  <a:pt x="1786" y="281"/>
                  <a:pt x="1298" y="733"/>
                  <a:pt x="953" y="1293"/>
                </a:cubicBezTo>
                <a:lnTo>
                  <a:pt x="953" y="1316"/>
                </a:lnTo>
                <a:cubicBezTo>
                  <a:pt x="751" y="1185"/>
                  <a:pt x="536" y="1078"/>
                  <a:pt x="322" y="983"/>
                </a:cubicBezTo>
                <a:cubicBezTo>
                  <a:pt x="294" y="970"/>
                  <a:pt x="265" y="965"/>
                  <a:pt x="236" y="965"/>
                </a:cubicBezTo>
                <a:cubicBezTo>
                  <a:pt x="157" y="965"/>
                  <a:pt x="83" y="1011"/>
                  <a:pt x="48" y="1090"/>
                </a:cubicBezTo>
                <a:cubicBezTo>
                  <a:pt x="1" y="1185"/>
                  <a:pt x="48" y="1316"/>
                  <a:pt x="155" y="1352"/>
                </a:cubicBezTo>
                <a:cubicBezTo>
                  <a:pt x="477" y="1495"/>
                  <a:pt x="774" y="1674"/>
                  <a:pt x="1060" y="1876"/>
                </a:cubicBezTo>
                <a:lnTo>
                  <a:pt x="1513" y="2209"/>
                </a:lnTo>
                <a:cubicBezTo>
                  <a:pt x="1536" y="2233"/>
                  <a:pt x="1584" y="2245"/>
                  <a:pt x="1632" y="2245"/>
                </a:cubicBezTo>
                <a:cubicBezTo>
                  <a:pt x="1691" y="2245"/>
                  <a:pt x="1763" y="2221"/>
                  <a:pt x="1786" y="2162"/>
                </a:cubicBezTo>
                <a:cubicBezTo>
                  <a:pt x="1870" y="2066"/>
                  <a:pt x="1834" y="1935"/>
                  <a:pt x="1751" y="1876"/>
                </a:cubicBezTo>
                <a:lnTo>
                  <a:pt x="1298" y="1554"/>
                </a:lnTo>
                <a:lnTo>
                  <a:pt x="1310" y="1531"/>
                </a:lnTo>
                <a:cubicBezTo>
                  <a:pt x="1608" y="1043"/>
                  <a:pt x="2060" y="662"/>
                  <a:pt x="2584" y="423"/>
                </a:cubicBezTo>
                <a:cubicBezTo>
                  <a:pt x="2668" y="340"/>
                  <a:pt x="2715" y="221"/>
                  <a:pt x="2668" y="126"/>
                </a:cubicBezTo>
                <a:cubicBezTo>
                  <a:pt x="2632" y="47"/>
                  <a:pt x="2558" y="0"/>
                  <a:pt x="24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88"/>
          <p:cNvSpPr/>
          <p:nvPr/>
        </p:nvSpPr>
        <p:spPr>
          <a:xfrm>
            <a:off x="2036874" y="1520028"/>
            <a:ext cx="67493" cy="21003"/>
          </a:xfrm>
          <a:custGeom>
            <a:avLst/>
            <a:gdLst/>
            <a:ahLst/>
            <a:cxnLst/>
            <a:rect l="l" t="t" r="r" b="b"/>
            <a:pathLst>
              <a:path w="2513" h="782" extrusionOk="0">
                <a:moveTo>
                  <a:pt x="1465" y="1"/>
                </a:moveTo>
                <a:cubicBezTo>
                  <a:pt x="1045" y="1"/>
                  <a:pt x="627" y="108"/>
                  <a:pt x="250" y="317"/>
                </a:cubicBezTo>
                <a:lnTo>
                  <a:pt x="131" y="401"/>
                </a:lnTo>
                <a:cubicBezTo>
                  <a:pt x="24" y="460"/>
                  <a:pt x="0" y="579"/>
                  <a:pt x="36" y="675"/>
                </a:cubicBezTo>
                <a:cubicBezTo>
                  <a:pt x="83" y="758"/>
                  <a:pt x="143" y="782"/>
                  <a:pt x="214" y="782"/>
                </a:cubicBezTo>
                <a:cubicBezTo>
                  <a:pt x="250" y="782"/>
                  <a:pt x="298" y="770"/>
                  <a:pt x="322" y="758"/>
                </a:cubicBezTo>
                <a:lnTo>
                  <a:pt x="441" y="675"/>
                </a:lnTo>
                <a:cubicBezTo>
                  <a:pt x="753" y="501"/>
                  <a:pt x="1103" y="416"/>
                  <a:pt x="1455" y="416"/>
                </a:cubicBezTo>
                <a:cubicBezTo>
                  <a:pt x="1707" y="416"/>
                  <a:pt x="1960" y="459"/>
                  <a:pt x="2203" y="544"/>
                </a:cubicBezTo>
                <a:cubicBezTo>
                  <a:pt x="2225" y="555"/>
                  <a:pt x="2249" y="560"/>
                  <a:pt x="2274" y="560"/>
                </a:cubicBezTo>
                <a:cubicBezTo>
                  <a:pt x="2351" y="560"/>
                  <a:pt x="2428" y="506"/>
                  <a:pt x="2465" y="425"/>
                </a:cubicBezTo>
                <a:cubicBezTo>
                  <a:pt x="2512" y="317"/>
                  <a:pt x="2453" y="198"/>
                  <a:pt x="2346" y="163"/>
                </a:cubicBezTo>
                <a:cubicBezTo>
                  <a:pt x="2060" y="54"/>
                  <a:pt x="1762" y="1"/>
                  <a:pt x="14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88"/>
          <p:cNvSpPr/>
          <p:nvPr/>
        </p:nvSpPr>
        <p:spPr>
          <a:xfrm>
            <a:off x="2100822" y="1363527"/>
            <a:ext cx="78692" cy="89247"/>
          </a:xfrm>
          <a:custGeom>
            <a:avLst/>
            <a:gdLst/>
            <a:ahLst/>
            <a:cxnLst/>
            <a:rect l="l" t="t" r="r" b="b"/>
            <a:pathLst>
              <a:path w="2930" h="3323" extrusionOk="0">
                <a:moveTo>
                  <a:pt x="1465" y="1"/>
                </a:moveTo>
                <a:cubicBezTo>
                  <a:pt x="1382" y="1"/>
                  <a:pt x="1286" y="48"/>
                  <a:pt x="1227" y="108"/>
                </a:cubicBezTo>
                <a:lnTo>
                  <a:pt x="96" y="1394"/>
                </a:lnTo>
                <a:cubicBezTo>
                  <a:pt x="12" y="1501"/>
                  <a:pt x="0" y="1644"/>
                  <a:pt x="60" y="1739"/>
                </a:cubicBezTo>
                <a:cubicBezTo>
                  <a:pt x="108" y="1858"/>
                  <a:pt x="227" y="1918"/>
                  <a:pt x="346" y="1918"/>
                </a:cubicBezTo>
                <a:lnTo>
                  <a:pt x="715" y="1918"/>
                </a:lnTo>
                <a:lnTo>
                  <a:pt x="715" y="3108"/>
                </a:lnTo>
                <a:cubicBezTo>
                  <a:pt x="715" y="3227"/>
                  <a:pt x="798" y="3323"/>
                  <a:pt x="917" y="3323"/>
                </a:cubicBezTo>
                <a:cubicBezTo>
                  <a:pt x="1036" y="3323"/>
                  <a:pt x="1131" y="3227"/>
                  <a:pt x="1131" y="3108"/>
                </a:cubicBezTo>
                <a:lnTo>
                  <a:pt x="1131" y="1834"/>
                </a:lnTo>
                <a:cubicBezTo>
                  <a:pt x="1131" y="1656"/>
                  <a:pt x="1001" y="1525"/>
                  <a:pt x="810" y="1525"/>
                </a:cubicBezTo>
                <a:lnTo>
                  <a:pt x="560" y="1525"/>
                </a:lnTo>
                <a:lnTo>
                  <a:pt x="1477" y="477"/>
                </a:lnTo>
                <a:lnTo>
                  <a:pt x="2382" y="1525"/>
                </a:lnTo>
                <a:lnTo>
                  <a:pt x="2132" y="1525"/>
                </a:lnTo>
                <a:cubicBezTo>
                  <a:pt x="1953" y="1525"/>
                  <a:pt x="1810" y="1656"/>
                  <a:pt x="1810" y="1834"/>
                </a:cubicBezTo>
                <a:lnTo>
                  <a:pt x="1810" y="3108"/>
                </a:lnTo>
                <a:cubicBezTo>
                  <a:pt x="1810" y="3227"/>
                  <a:pt x="1905" y="3323"/>
                  <a:pt x="2024" y="3323"/>
                </a:cubicBezTo>
                <a:cubicBezTo>
                  <a:pt x="2144" y="3323"/>
                  <a:pt x="2227" y="3227"/>
                  <a:pt x="2227" y="3108"/>
                </a:cubicBezTo>
                <a:lnTo>
                  <a:pt x="2227" y="1918"/>
                </a:lnTo>
                <a:lnTo>
                  <a:pt x="2596" y="1918"/>
                </a:lnTo>
                <a:cubicBezTo>
                  <a:pt x="2715" y="1918"/>
                  <a:pt x="2834" y="1846"/>
                  <a:pt x="2882" y="1739"/>
                </a:cubicBezTo>
                <a:cubicBezTo>
                  <a:pt x="2929" y="1620"/>
                  <a:pt x="2917" y="1501"/>
                  <a:pt x="2834" y="1394"/>
                </a:cubicBezTo>
                <a:lnTo>
                  <a:pt x="1703" y="108"/>
                </a:lnTo>
                <a:cubicBezTo>
                  <a:pt x="1643" y="37"/>
                  <a:pt x="1560" y="1"/>
                  <a:pt x="14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88"/>
          <p:cNvSpPr/>
          <p:nvPr/>
        </p:nvSpPr>
        <p:spPr>
          <a:xfrm>
            <a:off x="2033973" y="1407976"/>
            <a:ext cx="68460" cy="73267"/>
          </a:xfrm>
          <a:custGeom>
            <a:avLst/>
            <a:gdLst/>
            <a:ahLst/>
            <a:cxnLst/>
            <a:rect l="l" t="t" r="r" b="b"/>
            <a:pathLst>
              <a:path w="2549" h="2728" extrusionOk="0">
                <a:moveTo>
                  <a:pt x="1263" y="1"/>
                </a:moveTo>
                <a:cubicBezTo>
                  <a:pt x="1192" y="1"/>
                  <a:pt x="1132" y="25"/>
                  <a:pt x="1084" y="72"/>
                </a:cubicBezTo>
                <a:lnTo>
                  <a:pt x="72" y="1239"/>
                </a:lnTo>
                <a:cubicBezTo>
                  <a:pt x="13" y="1310"/>
                  <a:pt x="1" y="1394"/>
                  <a:pt x="25" y="1489"/>
                </a:cubicBezTo>
                <a:cubicBezTo>
                  <a:pt x="72" y="1572"/>
                  <a:pt x="144" y="1620"/>
                  <a:pt x="251" y="1620"/>
                </a:cubicBezTo>
                <a:lnTo>
                  <a:pt x="620" y="1620"/>
                </a:lnTo>
                <a:lnTo>
                  <a:pt x="620" y="2513"/>
                </a:lnTo>
                <a:cubicBezTo>
                  <a:pt x="620" y="2632"/>
                  <a:pt x="715" y="2727"/>
                  <a:pt x="834" y="2727"/>
                </a:cubicBezTo>
                <a:cubicBezTo>
                  <a:pt x="953" y="2727"/>
                  <a:pt x="1037" y="2632"/>
                  <a:pt x="1037" y="2513"/>
                </a:cubicBezTo>
                <a:lnTo>
                  <a:pt x="1037" y="1441"/>
                </a:lnTo>
                <a:cubicBezTo>
                  <a:pt x="1037" y="1310"/>
                  <a:pt x="942" y="1203"/>
                  <a:pt x="799" y="1203"/>
                </a:cubicBezTo>
                <a:lnTo>
                  <a:pt x="644" y="1203"/>
                </a:lnTo>
                <a:lnTo>
                  <a:pt x="1263" y="489"/>
                </a:lnTo>
                <a:lnTo>
                  <a:pt x="1894" y="1203"/>
                </a:lnTo>
                <a:lnTo>
                  <a:pt x="1727" y="1203"/>
                </a:lnTo>
                <a:cubicBezTo>
                  <a:pt x="1596" y="1203"/>
                  <a:pt x="1489" y="1310"/>
                  <a:pt x="1489" y="1441"/>
                </a:cubicBezTo>
                <a:lnTo>
                  <a:pt x="1489" y="2513"/>
                </a:lnTo>
                <a:cubicBezTo>
                  <a:pt x="1489" y="2632"/>
                  <a:pt x="1585" y="2727"/>
                  <a:pt x="1704" y="2727"/>
                </a:cubicBezTo>
                <a:cubicBezTo>
                  <a:pt x="1823" y="2727"/>
                  <a:pt x="1906" y="2632"/>
                  <a:pt x="1906" y="2513"/>
                </a:cubicBezTo>
                <a:lnTo>
                  <a:pt x="1906" y="1620"/>
                </a:lnTo>
                <a:lnTo>
                  <a:pt x="2275" y="1620"/>
                </a:lnTo>
                <a:cubicBezTo>
                  <a:pt x="2370" y="1620"/>
                  <a:pt x="2454" y="1561"/>
                  <a:pt x="2501" y="1489"/>
                </a:cubicBezTo>
                <a:cubicBezTo>
                  <a:pt x="2549" y="1394"/>
                  <a:pt x="2525" y="1310"/>
                  <a:pt x="2454" y="1239"/>
                </a:cubicBezTo>
                <a:lnTo>
                  <a:pt x="1442" y="72"/>
                </a:lnTo>
                <a:cubicBezTo>
                  <a:pt x="1394" y="25"/>
                  <a:pt x="1334" y="1"/>
                  <a:pt x="126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88"/>
          <p:cNvSpPr/>
          <p:nvPr/>
        </p:nvSpPr>
        <p:spPr>
          <a:xfrm>
            <a:off x="1128377" y="1928444"/>
            <a:ext cx="375119" cy="373319"/>
          </a:xfrm>
          <a:custGeom>
            <a:avLst/>
            <a:gdLst/>
            <a:ahLst/>
            <a:cxnLst/>
            <a:rect l="l" t="t" r="r" b="b"/>
            <a:pathLst>
              <a:path w="13967" h="13900" extrusionOk="0">
                <a:moveTo>
                  <a:pt x="11204" y="0"/>
                </a:moveTo>
                <a:cubicBezTo>
                  <a:pt x="11156" y="0"/>
                  <a:pt x="11108" y="18"/>
                  <a:pt x="11073" y="52"/>
                </a:cubicBezTo>
                <a:lnTo>
                  <a:pt x="10478" y="600"/>
                </a:lnTo>
                <a:cubicBezTo>
                  <a:pt x="10347" y="707"/>
                  <a:pt x="10311" y="838"/>
                  <a:pt x="10323" y="993"/>
                </a:cubicBezTo>
                <a:lnTo>
                  <a:pt x="9656" y="1600"/>
                </a:lnTo>
                <a:cubicBezTo>
                  <a:pt x="9061" y="1731"/>
                  <a:pt x="8513" y="2017"/>
                  <a:pt x="8061" y="2434"/>
                </a:cubicBezTo>
                <a:lnTo>
                  <a:pt x="7180" y="3243"/>
                </a:lnTo>
                <a:lnTo>
                  <a:pt x="6263" y="2362"/>
                </a:lnTo>
                <a:cubicBezTo>
                  <a:pt x="5918" y="2041"/>
                  <a:pt x="5489" y="1815"/>
                  <a:pt x="5025" y="1743"/>
                </a:cubicBezTo>
                <a:lnTo>
                  <a:pt x="4370" y="1636"/>
                </a:lnTo>
                <a:lnTo>
                  <a:pt x="3763" y="1041"/>
                </a:lnTo>
                <a:cubicBezTo>
                  <a:pt x="3775" y="910"/>
                  <a:pt x="3727" y="755"/>
                  <a:pt x="3620" y="648"/>
                </a:cubicBezTo>
                <a:lnTo>
                  <a:pt x="3048" y="88"/>
                </a:lnTo>
                <a:cubicBezTo>
                  <a:pt x="3007" y="52"/>
                  <a:pt x="2953" y="35"/>
                  <a:pt x="2901" y="35"/>
                </a:cubicBezTo>
                <a:cubicBezTo>
                  <a:pt x="2849" y="35"/>
                  <a:pt x="2798" y="52"/>
                  <a:pt x="2763" y="88"/>
                </a:cubicBezTo>
                <a:cubicBezTo>
                  <a:pt x="2691" y="160"/>
                  <a:pt x="2691" y="291"/>
                  <a:pt x="2763" y="362"/>
                </a:cubicBezTo>
                <a:lnTo>
                  <a:pt x="3346" y="933"/>
                </a:lnTo>
                <a:cubicBezTo>
                  <a:pt x="3370" y="957"/>
                  <a:pt x="3370" y="993"/>
                  <a:pt x="3346" y="1029"/>
                </a:cubicBezTo>
                <a:lnTo>
                  <a:pt x="1024" y="3350"/>
                </a:lnTo>
                <a:cubicBezTo>
                  <a:pt x="1013" y="3362"/>
                  <a:pt x="989" y="3362"/>
                  <a:pt x="977" y="3362"/>
                </a:cubicBezTo>
                <a:cubicBezTo>
                  <a:pt x="965" y="3362"/>
                  <a:pt x="953" y="3362"/>
                  <a:pt x="929" y="3350"/>
                </a:cubicBezTo>
                <a:lnTo>
                  <a:pt x="358" y="2779"/>
                </a:lnTo>
                <a:cubicBezTo>
                  <a:pt x="316" y="2743"/>
                  <a:pt x="262" y="2725"/>
                  <a:pt x="210" y="2725"/>
                </a:cubicBezTo>
                <a:cubicBezTo>
                  <a:pt x="158" y="2725"/>
                  <a:pt x="108" y="2743"/>
                  <a:pt x="72" y="2779"/>
                </a:cubicBezTo>
                <a:cubicBezTo>
                  <a:pt x="0" y="2850"/>
                  <a:pt x="0" y="2993"/>
                  <a:pt x="72" y="3065"/>
                </a:cubicBezTo>
                <a:lnTo>
                  <a:pt x="655" y="3624"/>
                </a:lnTo>
                <a:cubicBezTo>
                  <a:pt x="739" y="3720"/>
                  <a:pt x="858" y="3755"/>
                  <a:pt x="977" y="3755"/>
                </a:cubicBezTo>
                <a:lnTo>
                  <a:pt x="1048" y="3755"/>
                </a:lnTo>
                <a:lnTo>
                  <a:pt x="1703" y="4386"/>
                </a:lnTo>
                <a:cubicBezTo>
                  <a:pt x="1882" y="4970"/>
                  <a:pt x="2203" y="5505"/>
                  <a:pt x="2644" y="5934"/>
                </a:cubicBezTo>
                <a:lnTo>
                  <a:pt x="3072" y="6351"/>
                </a:lnTo>
                <a:cubicBezTo>
                  <a:pt x="3120" y="6398"/>
                  <a:pt x="3168" y="6410"/>
                  <a:pt x="3227" y="6410"/>
                </a:cubicBezTo>
                <a:cubicBezTo>
                  <a:pt x="3287" y="6410"/>
                  <a:pt x="3334" y="6398"/>
                  <a:pt x="3370" y="6351"/>
                </a:cubicBezTo>
                <a:cubicBezTo>
                  <a:pt x="3453" y="6279"/>
                  <a:pt x="3453" y="6137"/>
                  <a:pt x="3370" y="6065"/>
                </a:cubicBezTo>
                <a:lnTo>
                  <a:pt x="2941" y="5648"/>
                </a:lnTo>
                <a:cubicBezTo>
                  <a:pt x="2537" y="5267"/>
                  <a:pt x="2263" y="4779"/>
                  <a:pt x="2108" y="4232"/>
                </a:cubicBezTo>
                <a:cubicBezTo>
                  <a:pt x="2096" y="4208"/>
                  <a:pt x="2084" y="4184"/>
                  <a:pt x="2048" y="4148"/>
                </a:cubicBezTo>
                <a:lnTo>
                  <a:pt x="1429" y="3553"/>
                </a:lnTo>
                <a:lnTo>
                  <a:pt x="3525" y="1374"/>
                </a:lnTo>
                <a:lnTo>
                  <a:pt x="4120" y="1946"/>
                </a:lnTo>
                <a:cubicBezTo>
                  <a:pt x="4144" y="1969"/>
                  <a:pt x="4191" y="1993"/>
                  <a:pt x="4227" y="2005"/>
                </a:cubicBezTo>
                <a:lnTo>
                  <a:pt x="4942" y="2124"/>
                </a:lnTo>
                <a:cubicBezTo>
                  <a:pt x="5323" y="2184"/>
                  <a:pt x="5680" y="2362"/>
                  <a:pt x="5966" y="2648"/>
                </a:cubicBezTo>
                <a:lnTo>
                  <a:pt x="7120" y="3755"/>
                </a:lnTo>
                <a:cubicBezTo>
                  <a:pt x="7239" y="3874"/>
                  <a:pt x="7239" y="4053"/>
                  <a:pt x="7120" y="4172"/>
                </a:cubicBezTo>
                <a:cubicBezTo>
                  <a:pt x="7065" y="4235"/>
                  <a:pt x="6985" y="4265"/>
                  <a:pt x="6907" y="4265"/>
                </a:cubicBezTo>
                <a:cubicBezTo>
                  <a:pt x="6851" y="4265"/>
                  <a:pt x="6796" y="4249"/>
                  <a:pt x="6751" y="4220"/>
                </a:cubicBezTo>
                <a:lnTo>
                  <a:pt x="6204" y="3696"/>
                </a:lnTo>
                <a:cubicBezTo>
                  <a:pt x="6168" y="3660"/>
                  <a:pt x="6114" y="3642"/>
                  <a:pt x="6061" y="3642"/>
                </a:cubicBezTo>
                <a:cubicBezTo>
                  <a:pt x="6007" y="3642"/>
                  <a:pt x="5954" y="3660"/>
                  <a:pt x="5918" y="3696"/>
                </a:cubicBezTo>
                <a:cubicBezTo>
                  <a:pt x="5846" y="3779"/>
                  <a:pt x="5846" y="3910"/>
                  <a:pt x="5918" y="3981"/>
                </a:cubicBezTo>
                <a:lnTo>
                  <a:pt x="7918" y="5898"/>
                </a:lnTo>
                <a:cubicBezTo>
                  <a:pt x="7978" y="5946"/>
                  <a:pt x="7990" y="6017"/>
                  <a:pt x="7990" y="6101"/>
                </a:cubicBezTo>
                <a:cubicBezTo>
                  <a:pt x="7942" y="6101"/>
                  <a:pt x="7918" y="6077"/>
                  <a:pt x="7871" y="6077"/>
                </a:cubicBezTo>
                <a:cubicBezTo>
                  <a:pt x="7775" y="6077"/>
                  <a:pt x="7692" y="6101"/>
                  <a:pt x="7620" y="6125"/>
                </a:cubicBezTo>
                <a:cubicBezTo>
                  <a:pt x="7597" y="5958"/>
                  <a:pt x="7537" y="5815"/>
                  <a:pt x="7418" y="5708"/>
                </a:cubicBezTo>
                <a:cubicBezTo>
                  <a:pt x="7299" y="5589"/>
                  <a:pt x="7120" y="5517"/>
                  <a:pt x="6942" y="5517"/>
                </a:cubicBezTo>
                <a:cubicBezTo>
                  <a:pt x="6882" y="5517"/>
                  <a:pt x="6847" y="5517"/>
                  <a:pt x="6787" y="5529"/>
                </a:cubicBezTo>
                <a:lnTo>
                  <a:pt x="6049" y="4827"/>
                </a:lnTo>
                <a:cubicBezTo>
                  <a:pt x="6013" y="4791"/>
                  <a:pt x="5963" y="4773"/>
                  <a:pt x="5912" y="4773"/>
                </a:cubicBezTo>
                <a:cubicBezTo>
                  <a:pt x="5861" y="4773"/>
                  <a:pt x="5811" y="4791"/>
                  <a:pt x="5775" y="4827"/>
                </a:cubicBezTo>
                <a:cubicBezTo>
                  <a:pt x="5692" y="4910"/>
                  <a:pt x="5692" y="5041"/>
                  <a:pt x="5775" y="5113"/>
                </a:cubicBezTo>
                <a:lnTo>
                  <a:pt x="6430" y="5756"/>
                </a:lnTo>
                <a:cubicBezTo>
                  <a:pt x="6370" y="5827"/>
                  <a:pt x="6335" y="5898"/>
                  <a:pt x="6311" y="5982"/>
                </a:cubicBezTo>
                <a:cubicBezTo>
                  <a:pt x="6216" y="5934"/>
                  <a:pt x="6132" y="5922"/>
                  <a:pt x="6025" y="5922"/>
                </a:cubicBezTo>
                <a:cubicBezTo>
                  <a:pt x="5977" y="5922"/>
                  <a:pt x="5918" y="5922"/>
                  <a:pt x="5870" y="5934"/>
                </a:cubicBezTo>
                <a:lnTo>
                  <a:pt x="5418" y="5482"/>
                </a:lnTo>
                <a:cubicBezTo>
                  <a:pt x="5376" y="5446"/>
                  <a:pt x="5323" y="5428"/>
                  <a:pt x="5270" y="5428"/>
                </a:cubicBezTo>
                <a:cubicBezTo>
                  <a:pt x="5218" y="5428"/>
                  <a:pt x="5168" y="5446"/>
                  <a:pt x="5132" y="5482"/>
                </a:cubicBezTo>
                <a:cubicBezTo>
                  <a:pt x="5061" y="5565"/>
                  <a:pt x="5061" y="5696"/>
                  <a:pt x="5132" y="5767"/>
                </a:cubicBezTo>
                <a:lnTo>
                  <a:pt x="5513" y="6137"/>
                </a:lnTo>
                <a:cubicBezTo>
                  <a:pt x="5418" y="6256"/>
                  <a:pt x="5370" y="6410"/>
                  <a:pt x="5370" y="6577"/>
                </a:cubicBezTo>
                <a:lnTo>
                  <a:pt x="5370" y="6708"/>
                </a:lnTo>
                <a:lnTo>
                  <a:pt x="4787" y="6137"/>
                </a:lnTo>
                <a:cubicBezTo>
                  <a:pt x="4751" y="6101"/>
                  <a:pt x="4697" y="6083"/>
                  <a:pt x="4644" y="6083"/>
                </a:cubicBezTo>
                <a:cubicBezTo>
                  <a:pt x="4590" y="6083"/>
                  <a:pt x="4537" y="6101"/>
                  <a:pt x="4501" y="6137"/>
                </a:cubicBezTo>
                <a:cubicBezTo>
                  <a:pt x="4430" y="6220"/>
                  <a:pt x="4430" y="6351"/>
                  <a:pt x="4501" y="6422"/>
                </a:cubicBezTo>
                <a:lnTo>
                  <a:pt x="5370" y="7256"/>
                </a:lnTo>
                <a:lnTo>
                  <a:pt x="5370" y="7911"/>
                </a:lnTo>
                <a:cubicBezTo>
                  <a:pt x="5323" y="7899"/>
                  <a:pt x="5275" y="7887"/>
                  <a:pt x="5239" y="7839"/>
                </a:cubicBezTo>
                <a:lnTo>
                  <a:pt x="3977" y="6637"/>
                </a:lnTo>
                <a:cubicBezTo>
                  <a:pt x="3941" y="6595"/>
                  <a:pt x="3891" y="6574"/>
                  <a:pt x="3840" y="6574"/>
                </a:cubicBezTo>
                <a:cubicBezTo>
                  <a:pt x="3790" y="6574"/>
                  <a:pt x="3739" y="6595"/>
                  <a:pt x="3703" y="6637"/>
                </a:cubicBezTo>
                <a:cubicBezTo>
                  <a:pt x="3620" y="6708"/>
                  <a:pt x="3620" y="6839"/>
                  <a:pt x="3703" y="6910"/>
                </a:cubicBezTo>
                <a:lnTo>
                  <a:pt x="4787" y="7970"/>
                </a:lnTo>
                <a:cubicBezTo>
                  <a:pt x="4715" y="8006"/>
                  <a:pt x="4644" y="8065"/>
                  <a:pt x="4572" y="8125"/>
                </a:cubicBezTo>
                <a:cubicBezTo>
                  <a:pt x="4442" y="8256"/>
                  <a:pt x="4370" y="8434"/>
                  <a:pt x="4370" y="8613"/>
                </a:cubicBezTo>
                <a:lnTo>
                  <a:pt x="4370" y="10220"/>
                </a:lnTo>
                <a:cubicBezTo>
                  <a:pt x="4370" y="10697"/>
                  <a:pt x="4501" y="11161"/>
                  <a:pt x="4775" y="11542"/>
                </a:cubicBezTo>
                <a:lnTo>
                  <a:pt x="5144" y="12090"/>
                </a:lnTo>
                <a:lnTo>
                  <a:pt x="5144" y="12959"/>
                </a:lnTo>
                <a:lnTo>
                  <a:pt x="5096" y="13006"/>
                </a:lnTo>
                <a:cubicBezTo>
                  <a:pt x="5013" y="13090"/>
                  <a:pt x="4965" y="13209"/>
                  <a:pt x="4965" y="13328"/>
                </a:cubicBezTo>
                <a:lnTo>
                  <a:pt x="4965" y="13685"/>
                </a:lnTo>
                <a:cubicBezTo>
                  <a:pt x="4965" y="13804"/>
                  <a:pt x="5049" y="13899"/>
                  <a:pt x="5168" y="13899"/>
                </a:cubicBezTo>
                <a:cubicBezTo>
                  <a:pt x="5287" y="13899"/>
                  <a:pt x="5382" y="13804"/>
                  <a:pt x="5382" y="13685"/>
                </a:cubicBezTo>
                <a:lnTo>
                  <a:pt x="5382" y="13328"/>
                </a:lnTo>
                <a:cubicBezTo>
                  <a:pt x="5382" y="13316"/>
                  <a:pt x="5394" y="13304"/>
                  <a:pt x="5394" y="13280"/>
                </a:cubicBezTo>
                <a:cubicBezTo>
                  <a:pt x="5406" y="13268"/>
                  <a:pt x="5406" y="13268"/>
                  <a:pt x="5442" y="13268"/>
                </a:cubicBezTo>
                <a:lnTo>
                  <a:pt x="8716" y="13268"/>
                </a:lnTo>
                <a:cubicBezTo>
                  <a:pt x="8740" y="13268"/>
                  <a:pt x="8775" y="13304"/>
                  <a:pt x="8775" y="13328"/>
                </a:cubicBezTo>
                <a:lnTo>
                  <a:pt x="8775" y="13685"/>
                </a:lnTo>
                <a:cubicBezTo>
                  <a:pt x="8775" y="13804"/>
                  <a:pt x="8859" y="13899"/>
                  <a:pt x="8978" y="13899"/>
                </a:cubicBezTo>
                <a:cubicBezTo>
                  <a:pt x="9109" y="13899"/>
                  <a:pt x="9192" y="13804"/>
                  <a:pt x="9192" y="13685"/>
                </a:cubicBezTo>
                <a:lnTo>
                  <a:pt x="9192" y="13328"/>
                </a:lnTo>
                <a:cubicBezTo>
                  <a:pt x="9192" y="13185"/>
                  <a:pt x="9121" y="13042"/>
                  <a:pt x="9014" y="12959"/>
                </a:cubicBezTo>
                <a:lnTo>
                  <a:pt x="9014" y="12054"/>
                </a:lnTo>
                <a:cubicBezTo>
                  <a:pt x="9311" y="11518"/>
                  <a:pt x="9478" y="10923"/>
                  <a:pt x="9478" y="10304"/>
                </a:cubicBezTo>
                <a:lnTo>
                  <a:pt x="9478" y="10125"/>
                </a:lnTo>
                <a:cubicBezTo>
                  <a:pt x="9478" y="10006"/>
                  <a:pt x="9383" y="9923"/>
                  <a:pt x="9264" y="9923"/>
                </a:cubicBezTo>
                <a:cubicBezTo>
                  <a:pt x="9144" y="9923"/>
                  <a:pt x="9061" y="10006"/>
                  <a:pt x="9061" y="10125"/>
                </a:cubicBezTo>
                <a:lnTo>
                  <a:pt x="9061" y="10304"/>
                </a:lnTo>
                <a:cubicBezTo>
                  <a:pt x="9061" y="10863"/>
                  <a:pt x="8906" y="11411"/>
                  <a:pt x="8621" y="11887"/>
                </a:cubicBezTo>
                <a:cubicBezTo>
                  <a:pt x="8609" y="11911"/>
                  <a:pt x="8597" y="11959"/>
                  <a:pt x="8597" y="11994"/>
                </a:cubicBezTo>
                <a:lnTo>
                  <a:pt x="8597" y="12852"/>
                </a:lnTo>
                <a:lnTo>
                  <a:pt x="5573" y="12852"/>
                </a:lnTo>
                <a:lnTo>
                  <a:pt x="5573" y="12030"/>
                </a:lnTo>
                <a:cubicBezTo>
                  <a:pt x="5573" y="11994"/>
                  <a:pt x="5561" y="11959"/>
                  <a:pt x="5549" y="11911"/>
                </a:cubicBezTo>
                <a:lnTo>
                  <a:pt x="5132" y="11316"/>
                </a:lnTo>
                <a:cubicBezTo>
                  <a:pt x="4906" y="10994"/>
                  <a:pt x="4787" y="10625"/>
                  <a:pt x="4787" y="10232"/>
                </a:cubicBezTo>
                <a:lnTo>
                  <a:pt x="4787" y="8625"/>
                </a:lnTo>
                <a:cubicBezTo>
                  <a:pt x="4787" y="8553"/>
                  <a:pt x="4811" y="8482"/>
                  <a:pt x="4870" y="8423"/>
                </a:cubicBezTo>
                <a:cubicBezTo>
                  <a:pt x="4930" y="8363"/>
                  <a:pt x="5013" y="8327"/>
                  <a:pt x="5084" y="8327"/>
                </a:cubicBezTo>
                <a:cubicBezTo>
                  <a:pt x="5251" y="8327"/>
                  <a:pt x="5382" y="8458"/>
                  <a:pt x="5382" y="8625"/>
                </a:cubicBezTo>
                <a:lnTo>
                  <a:pt x="5382" y="9327"/>
                </a:lnTo>
                <a:cubicBezTo>
                  <a:pt x="5382" y="9446"/>
                  <a:pt x="5465" y="9530"/>
                  <a:pt x="5585" y="9530"/>
                </a:cubicBezTo>
                <a:cubicBezTo>
                  <a:pt x="5704" y="9530"/>
                  <a:pt x="5799" y="9446"/>
                  <a:pt x="5799" y="9327"/>
                </a:cubicBezTo>
                <a:lnTo>
                  <a:pt x="5799" y="8625"/>
                </a:lnTo>
                <a:lnTo>
                  <a:pt x="5799" y="6553"/>
                </a:lnTo>
                <a:cubicBezTo>
                  <a:pt x="5799" y="6482"/>
                  <a:pt x="5823" y="6422"/>
                  <a:pt x="5870" y="6375"/>
                </a:cubicBezTo>
                <a:cubicBezTo>
                  <a:pt x="5918" y="6339"/>
                  <a:pt x="5989" y="6303"/>
                  <a:pt x="6049" y="6303"/>
                </a:cubicBezTo>
                <a:cubicBezTo>
                  <a:pt x="6120" y="6303"/>
                  <a:pt x="6180" y="6339"/>
                  <a:pt x="6227" y="6375"/>
                </a:cubicBezTo>
                <a:cubicBezTo>
                  <a:pt x="6275" y="6422"/>
                  <a:pt x="6299" y="6494"/>
                  <a:pt x="6299" y="6553"/>
                </a:cubicBezTo>
                <a:lnTo>
                  <a:pt x="6299" y="8625"/>
                </a:lnTo>
                <a:cubicBezTo>
                  <a:pt x="6299" y="8744"/>
                  <a:pt x="6394" y="8839"/>
                  <a:pt x="6513" y="8839"/>
                </a:cubicBezTo>
                <a:cubicBezTo>
                  <a:pt x="6620" y="8839"/>
                  <a:pt x="6704" y="8756"/>
                  <a:pt x="6716" y="8661"/>
                </a:cubicBezTo>
                <a:lnTo>
                  <a:pt x="6716" y="8637"/>
                </a:lnTo>
                <a:lnTo>
                  <a:pt x="6716" y="6172"/>
                </a:lnTo>
                <a:cubicBezTo>
                  <a:pt x="6716" y="6101"/>
                  <a:pt x="6751" y="6041"/>
                  <a:pt x="6799" y="5994"/>
                </a:cubicBezTo>
                <a:cubicBezTo>
                  <a:pt x="6835" y="5946"/>
                  <a:pt x="6918" y="5922"/>
                  <a:pt x="6978" y="5922"/>
                </a:cubicBezTo>
                <a:cubicBezTo>
                  <a:pt x="7049" y="5922"/>
                  <a:pt x="7109" y="5946"/>
                  <a:pt x="7156" y="5994"/>
                </a:cubicBezTo>
                <a:cubicBezTo>
                  <a:pt x="7192" y="6041"/>
                  <a:pt x="7228" y="6113"/>
                  <a:pt x="7228" y="6172"/>
                </a:cubicBezTo>
                <a:lnTo>
                  <a:pt x="7228" y="8637"/>
                </a:lnTo>
                <a:cubicBezTo>
                  <a:pt x="7228" y="8756"/>
                  <a:pt x="7311" y="8851"/>
                  <a:pt x="7430" y="8851"/>
                </a:cubicBezTo>
                <a:cubicBezTo>
                  <a:pt x="7537" y="8851"/>
                  <a:pt x="7632" y="8780"/>
                  <a:pt x="7644" y="8673"/>
                </a:cubicBezTo>
                <a:lnTo>
                  <a:pt x="7644" y="8661"/>
                </a:lnTo>
                <a:lnTo>
                  <a:pt x="7644" y="6756"/>
                </a:lnTo>
                <a:cubicBezTo>
                  <a:pt x="7644" y="6672"/>
                  <a:pt x="7668" y="6613"/>
                  <a:pt x="7716" y="6577"/>
                </a:cubicBezTo>
                <a:cubicBezTo>
                  <a:pt x="7763" y="6529"/>
                  <a:pt x="7835" y="6494"/>
                  <a:pt x="7894" y="6494"/>
                </a:cubicBezTo>
                <a:cubicBezTo>
                  <a:pt x="8025" y="6494"/>
                  <a:pt x="8144" y="6613"/>
                  <a:pt x="8144" y="6756"/>
                </a:cubicBezTo>
                <a:lnTo>
                  <a:pt x="8144" y="8661"/>
                </a:lnTo>
                <a:cubicBezTo>
                  <a:pt x="8144" y="8780"/>
                  <a:pt x="8240" y="8863"/>
                  <a:pt x="8359" y="8863"/>
                </a:cubicBezTo>
                <a:cubicBezTo>
                  <a:pt x="8466" y="8863"/>
                  <a:pt x="8549" y="8792"/>
                  <a:pt x="8561" y="8684"/>
                </a:cubicBezTo>
                <a:lnTo>
                  <a:pt x="8561" y="8673"/>
                </a:lnTo>
                <a:lnTo>
                  <a:pt x="8561" y="7149"/>
                </a:lnTo>
                <a:cubicBezTo>
                  <a:pt x="8561" y="7018"/>
                  <a:pt x="8680" y="6899"/>
                  <a:pt x="8823" y="6899"/>
                </a:cubicBezTo>
                <a:cubicBezTo>
                  <a:pt x="8894" y="6899"/>
                  <a:pt x="8954" y="6934"/>
                  <a:pt x="9002" y="6970"/>
                </a:cubicBezTo>
                <a:cubicBezTo>
                  <a:pt x="9037" y="7018"/>
                  <a:pt x="9073" y="7089"/>
                  <a:pt x="9073" y="7149"/>
                </a:cubicBezTo>
                <a:lnTo>
                  <a:pt x="9073" y="9292"/>
                </a:lnTo>
                <a:cubicBezTo>
                  <a:pt x="9073" y="9411"/>
                  <a:pt x="9156" y="9506"/>
                  <a:pt x="9275" y="9506"/>
                </a:cubicBezTo>
                <a:cubicBezTo>
                  <a:pt x="9395" y="9506"/>
                  <a:pt x="9490" y="9411"/>
                  <a:pt x="9490" y="9292"/>
                </a:cubicBezTo>
                <a:lnTo>
                  <a:pt x="9490" y="7446"/>
                </a:lnTo>
                <a:cubicBezTo>
                  <a:pt x="9561" y="7482"/>
                  <a:pt x="9633" y="7494"/>
                  <a:pt x="9728" y="7506"/>
                </a:cubicBezTo>
                <a:lnTo>
                  <a:pt x="9752" y="7506"/>
                </a:lnTo>
                <a:cubicBezTo>
                  <a:pt x="9930" y="7506"/>
                  <a:pt x="10097" y="7446"/>
                  <a:pt x="10228" y="7327"/>
                </a:cubicBezTo>
                <a:lnTo>
                  <a:pt x="11419" y="6244"/>
                </a:lnTo>
                <a:cubicBezTo>
                  <a:pt x="11776" y="5934"/>
                  <a:pt x="12014" y="5517"/>
                  <a:pt x="12121" y="5053"/>
                </a:cubicBezTo>
                <a:lnTo>
                  <a:pt x="12276" y="4410"/>
                </a:lnTo>
                <a:lnTo>
                  <a:pt x="12907" y="3839"/>
                </a:lnTo>
                <a:lnTo>
                  <a:pt x="13002" y="3839"/>
                </a:lnTo>
                <a:cubicBezTo>
                  <a:pt x="13121" y="3839"/>
                  <a:pt x="13228" y="3791"/>
                  <a:pt x="13312" y="3720"/>
                </a:cubicBezTo>
                <a:lnTo>
                  <a:pt x="13907" y="3160"/>
                </a:lnTo>
                <a:cubicBezTo>
                  <a:pt x="13955" y="3077"/>
                  <a:pt x="13967" y="2946"/>
                  <a:pt x="13895" y="2874"/>
                </a:cubicBezTo>
                <a:cubicBezTo>
                  <a:pt x="13857" y="2823"/>
                  <a:pt x="13801" y="2799"/>
                  <a:pt x="13745" y="2799"/>
                </a:cubicBezTo>
                <a:cubicBezTo>
                  <a:pt x="13697" y="2799"/>
                  <a:pt x="13648" y="2817"/>
                  <a:pt x="13609" y="2850"/>
                </a:cubicBezTo>
                <a:lnTo>
                  <a:pt x="13014" y="3410"/>
                </a:lnTo>
                <a:cubicBezTo>
                  <a:pt x="13004" y="3420"/>
                  <a:pt x="12992" y="3424"/>
                  <a:pt x="12979" y="3424"/>
                </a:cubicBezTo>
                <a:cubicBezTo>
                  <a:pt x="12962" y="3424"/>
                  <a:pt x="12944" y="3417"/>
                  <a:pt x="12931" y="3410"/>
                </a:cubicBezTo>
                <a:lnTo>
                  <a:pt x="12478" y="2910"/>
                </a:lnTo>
                <a:cubicBezTo>
                  <a:pt x="12441" y="2867"/>
                  <a:pt x="12388" y="2846"/>
                  <a:pt x="12335" y="2846"/>
                </a:cubicBezTo>
                <a:cubicBezTo>
                  <a:pt x="12287" y="2846"/>
                  <a:pt x="12239" y="2864"/>
                  <a:pt x="12204" y="2898"/>
                </a:cubicBezTo>
                <a:cubicBezTo>
                  <a:pt x="12109" y="2969"/>
                  <a:pt x="12109" y="3100"/>
                  <a:pt x="12181" y="3184"/>
                </a:cubicBezTo>
                <a:lnTo>
                  <a:pt x="12538" y="3577"/>
                </a:lnTo>
                <a:lnTo>
                  <a:pt x="11931" y="4136"/>
                </a:lnTo>
                <a:cubicBezTo>
                  <a:pt x="11907" y="4160"/>
                  <a:pt x="11883" y="4196"/>
                  <a:pt x="11871" y="4232"/>
                </a:cubicBezTo>
                <a:lnTo>
                  <a:pt x="11704" y="4934"/>
                </a:lnTo>
                <a:cubicBezTo>
                  <a:pt x="11621" y="5327"/>
                  <a:pt x="11407" y="5648"/>
                  <a:pt x="11133" y="5922"/>
                </a:cubicBezTo>
                <a:lnTo>
                  <a:pt x="9942" y="7006"/>
                </a:lnTo>
                <a:cubicBezTo>
                  <a:pt x="9884" y="7058"/>
                  <a:pt x="9807" y="7085"/>
                  <a:pt x="9731" y="7085"/>
                </a:cubicBezTo>
                <a:cubicBezTo>
                  <a:pt x="9651" y="7085"/>
                  <a:pt x="9574" y="7055"/>
                  <a:pt x="9525" y="6994"/>
                </a:cubicBezTo>
                <a:cubicBezTo>
                  <a:pt x="9466" y="6934"/>
                  <a:pt x="9442" y="6851"/>
                  <a:pt x="9442" y="6779"/>
                </a:cubicBezTo>
                <a:cubicBezTo>
                  <a:pt x="9442" y="6708"/>
                  <a:pt x="9490" y="6637"/>
                  <a:pt x="9537" y="6577"/>
                </a:cubicBezTo>
                <a:lnTo>
                  <a:pt x="10061" y="6101"/>
                </a:lnTo>
                <a:cubicBezTo>
                  <a:pt x="10145" y="6017"/>
                  <a:pt x="10145" y="5886"/>
                  <a:pt x="10073" y="5815"/>
                </a:cubicBezTo>
                <a:cubicBezTo>
                  <a:pt x="10036" y="5766"/>
                  <a:pt x="9980" y="5742"/>
                  <a:pt x="9925" y="5742"/>
                </a:cubicBezTo>
                <a:cubicBezTo>
                  <a:pt x="9873" y="5742"/>
                  <a:pt x="9822" y="5763"/>
                  <a:pt x="9787" y="5803"/>
                </a:cubicBezTo>
                <a:lnTo>
                  <a:pt x="9264" y="6279"/>
                </a:lnTo>
                <a:cubicBezTo>
                  <a:pt x="9180" y="6351"/>
                  <a:pt x="9121" y="6434"/>
                  <a:pt x="9085" y="6541"/>
                </a:cubicBezTo>
                <a:cubicBezTo>
                  <a:pt x="9002" y="6494"/>
                  <a:pt x="8906" y="6482"/>
                  <a:pt x="8811" y="6482"/>
                </a:cubicBezTo>
                <a:cubicBezTo>
                  <a:pt x="8704" y="6482"/>
                  <a:pt x="8609" y="6518"/>
                  <a:pt x="8525" y="6541"/>
                </a:cubicBezTo>
                <a:cubicBezTo>
                  <a:pt x="8513" y="6470"/>
                  <a:pt x="8466" y="6410"/>
                  <a:pt x="8430" y="6351"/>
                </a:cubicBezTo>
                <a:lnTo>
                  <a:pt x="8942" y="5886"/>
                </a:lnTo>
                <a:cubicBezTo>
                  <a:pt x="9025" y="5815"/>
                  <a:pt x="9025" y="5684"/>
                  <a:pt x="8954" y="5601"/>
                </a:cubicBezTo>
                <a:cubicBezTo>
                  <a:pt x="8917" y="5557"/>
                  <a:pt x="8861" y="5537"/>
                  <a:pt x="8805" y="5537"/>
                </a:cubicBezTo>
                <a:cubicBezTo>
                  <a:pt x="8753" y="5537"/>
                  <a:pt x="8703" y="5554"/>
                  <a:pt x="8668" y="5589"/>
                </a:cubicBezTo>
                <a:lnTo>
                  <a:pt x="8382" y="5863"/>
                </a:lnTo>
                <a:cubicBezTo>
                  <a:pt x="8359" y="5767"/>
                  <a:pt x="8299" y="5684"/>
                  <a:pt x="8228" y="5601"/>
                </a:cubicBezTo>
                <a:lnTo>
                  <a:pt x="8061" y="5458"/>
                </a:lnTo>
                <a:lnTo>
                  <a:pt x="8335" y="5220"/>
                </a:lnTo>
                <a:cubicBezTo>
                  <a:pt x="8418" y="5148"/>
                  <a:pt x="8418" y="5005"/>
                  <a:pt x="8347" y="4934"/>
                </a:cubicBezTo>
                <a:cubicBezTo>
                  <a:pt x="8310" y="4891"/>
                  <a:pt x="8253" y="4870"/>
                  <a:pt x="8198" y="4870"/>
                </a:cubicBezTo>
                <a:cubicBezTo>
                  <a:pt x="8146" y="4870"/>
                  <a:pt x="8095" y="4888"/>
                  <a:pt x="8061" y="4922"/>
                </a:cubicBezTo>
                <a:lnTo>
                  <a:pt x="7775" y="5172"/>
                </a:lnTo>
                <a:lnTo>
                  <a:pt x="7192" y="4624"/>
                </a:lnTo>
                <a:cubicBezTo>
                  <a:pt x="7287" y="4589"/>
                  <a:pt x="7370" y="4529"/>
                  <a:pt x="7454" y="4458"/>
                </a:cubicBezTo>
                <a:cubicBezTo>
                  <a:pt x="7704" y="4196"/>
                  <a:pt x="7716" y="3791"/>
                  <a:pt x="7478" y="3517"/>
                </a:cubicBezTo>
                <a:lnTo>
                  <a:pt x="8347" y="2731"/>
                </a:lnTo>
                <a:cubicBezTo>
                  <a:pt x="8763" y="2362"/>
                  <a:pt x="9264" y="2112"/>
                  <a:pt x="9799" y="1993"/>
                </a:cubicBezTo>
                <a:cubicBezTo>
                  <a:pt x="9835" y="1993"/>
                  <a:pt x="9883" y="1957"/>
                  <a:pt x="9895" y="1946"/>
                </a:cubicBezTo>
                <a:lnTo>
                  <a:pt x="10538" y="1362"/>
                </a:lnTo>
                <a:lnTo>
                  <a:pt x="11621" y="2565"/>
                </a:lnTo>
                <a:cubicBezTo>
                  <a:pt x="11669" y="2612"/>
                  <a:pt x="11704" y="2624"/>
                  <a:pt x="11764" y="2624"/>
                </a:cubicBezTo>
                <a:cubicBezTo>
                  <a:pt x="11811" y="2624"/>
                  <a:pt x="11871" y="2612"/>
                  <a:pt x="11907" y="2565"/>
                </a:cubicBezTo>
                <a:cubicBezTo>
                  <a:pt x="11990" y="2493"/>
                  <a:pt x="11990" y="2362"/>
                  <a:pt x="11919" y="2291"/>
                </a:cubicBezTo>
                <a:lnTo>
                  <a:pt x="10740" y="993"/>
                </a:lnTo>
                <a:cubicBezTo>
                  <a:pt x="10716" y="957"/>
                  <a:pt x="10728" y="933"/>
                  <a:pt x="10740" y="898"/>
                </a:cubicBezTo>
                <a:lnTo>
                  <a:pt x="11335" y="350"/>
                </a:lnTo>
                <a:cubicBezTo>
                  <a:pt x="11430" y="279"/>
                  <a:pt x="11430" y="148"/>
                  <a:pt x="11347" y="64"/>
                </a:cubicBezTo>
                <a:cubicBezTo>
                  <a:pt x="11310" y="21"/>
                  <a:pt x="11257" y="0"/>
                  <a:pt x="112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2" name="Google Shape;1532;p88"/>
          <p:cNvGrpSpPr/>
          <p:nvPr/>
        </p:nvGrpSpPr>
        <p:grpSpPr>
          <a:xfrm>
            <a:off x="6929989" y="1928192"/>
            <a:ext cx="352746" cy="374796"/>
            <a:chOff x="6008475" y="2113475"/>
            <a:chExt cx="328350" cy="348875"/>
          </a:xfrm>
        </p:grpSpPr>
        <p:sp>
          <p:nvSpPr>
            <p:cNvPr id="1533" name="Google Shape;1533;p88"/>
            <p:cNvSpPr/>
            <p:nvPr/>
          </p:nvSpPr>
          <p:spPr>
            <a:xfrm>
              <a:off x="6008475" y="2113475"/>
              <a:ext cx="328350" cy="348000"/>
            </a:xfrm>
            <a:custGeom>
              <a:avLst/>
              <a:gdLst/>
              <a:ahLst/>
              <a:cxnLst/>
              <a:rect l="l" t="t" r="r" b="b"/>
              <a:pathLst>
                <a:path w="13134" h="13920" extrusionOk="0">
                  <a:moveTo>
                    <a:pt x="7049" y="406"/>
                  </a:moveTo>
                  <a:cubicBezTo>
                    <a:pt x="7263" y="406"/>
                    <a:pt x="7442" y="584"/>
                    <a:pt x="7442" y="811"/>
                  </a:cubicBezTo>
                  <a:lnTo>
                    <a:pt x="7442" y="1037"/>
                  </a:lnTo>
                  <a:lnTo>
                    <a:pt x="5561" y="1037"/>
                  </a:lnTo>
                  <a:lnTo>
                    <a:pt x="5561" y="811"/>
                  </a:lnTo>
                  <a:lnTo>
                    <a:pt x="5573" y="811"/>
                  </a:lnTo>
                  <a:cubicBezTo>
                    <a:pt x="5573" y="584"/>
                    <a:pt x="5751" y="406"/>
                    <a:pt x="5978" y="406"/>
                  </a:cubicBezTo>
                  <a:close/>
                  <a:moveTo>
                    <a:pt x="12585" y="1430"/>
                  </a:moveTo>
                  <a:cubicBezTo>
                    <a:pt x="12621" y="1430"/>
                    <a:pt x="12657" y="1465"/>
                    <a:pt x="12657" y="1513"/>
                  </a:cubicBezTo>
                  <a:lnTo>
                    <a:pt x="12657" y="1763"/>
                  </a:lnTo>
                  <a:cubicBezTo>
                    <a:pt x="12657" y="1811"/>
                    <a:pt x="12621" y="1834"/>
                    <a:pt x="12585" y="1834"/>
                  </a:cubicBezTo>
                  <a:lnTo>
                    <a:pt x="11169" y="1834"/>
                  </a:lnTo>
                  <a:cubicBezTo>
                    <a:pt x="11050" y="1834"/>
                    <a:pt x="10954" y="1930"/>
                    <a:pt x="10954" y="2049"/>
                  </a:cubicBezTo>
                  <a:cubicBezTo>
                    <a:pt x="10954" y="2156"/>
                    <a:pt x="11050" y="2251"/>
                    <a:pt x="11169" y="2251"/>
                  </a:cubicBezTo>
                  <a:lnTo>
                    <a:pt x="12371" y="2251"/>
                  </a:lnTo>
                  <a:lnTo>
                    <a:pt x="12371" y="9514"/>
                  </a:lnTo>
                  <a:lnTo>
                    <a:pt x="632" y="9514"/>
                  </a:lnTo>
                  <a:lnTo>
                    <a:pt x="632" y="2251"/>
                  </a:lnTo>
                  <a:lnTo>
                    <a:pt x="10288" y="2251"/>
                  </a:lnTo>
                  <a:cubicBezTo>
                    <a:pt x="10407" y="2251"/>
                    <a:pt x="10502" y="2156"/>
                    <a:pt x="10502" y="2049"/>
                  </a:cubicBezTo>
                  <a:cubicBezTo>
                    <a:pt x="10502" y="1930"/>
                    <a:pt x="10407" y="1834"/>
                    <a:pt x="10288" y="1834"/>
                  </a:cubicBezTo>
                  <a:lnTo>
                    <a:pt x="417" y="1834"/>
                  </a:lnTo>
                  <a:cubicBezTo>
                    <a:pt x="382" y="1834"/>
                    <a:pt x="346" y="1811"/>
                    <a:pt x="346" y="1763"/>
                  </a:cubicBezTo>
                  <a:lnTo>
                    <a:pt x="346" y="1513"/>
                  </a:lnTo>
                  <a:lnTo>
                    <a:pt x="358" y="1513"/>
                  </a:lnTo>
                  <a:cubicBezTo>
                    <a:pt x="358" y="1465"/>
                    <a:pt x="393" y="1430"/>
                    <a:pt x="441" y="1430"/>
                  </a:cubicBezTo>
                  <a:close/>
                  <a:moveTo>
                    <a:pt x="8359" y="10716"/>
                  </a:moveTo>
                  <a:lnTo>
                    <a:pt x="8359" y="11109"/>
                  </a:lnTo>
                  <a:cubicBezTo>
                    <a:pt x="8359" y="11181"/>
                    <a:pt x="8299" y="11228"/>
                    <a:pt x="8240" y="11228"/>
                  </a:cubicBezTo>
                  <a:lnTo>
                    <a:pt x="4787" y="11228"/>
                  </a:lnTo>
                  <a:cubicBezTo>
                    <a:pt x="4704" y="11228"/>
                    <a:pt x="4668" y="11169"/>
                    <a:pt x="4668" y="11109"/>
                  </a:cubicBezTo>
                  <a:lnTo>
                    <a:pt x="4668" y="10716"/>
                  </a:lnTo>
                  <a:close/>
                  <a:moveTo>
                    <a:pt x="6001" y="1"/>
                  </a:moveTo>
                  <a:cubicBezTo>
                    <a:pt x="5549" y="1"/>
                    <a:pt x="5192" y="358"/>
                    <a:pt x="5192" y="811"/>
                  </a:cubicBezTo>
                  <a:lnTo>
                    <a:pt x="5192" y="1037"/>
                  </a:lnTo>
                  <a:lnTo>
                    <a:pt x="477" y="1037"/>
                  </a:lnTo>
                  <a:cubicBezTo>
                    <a:pt x="215" y="1037"/>
                    <a:pt x="1" y="1251"/>
                    <a:pt x="1" y="1513"/>
                  </a:cubicBezTo>
                  <a:lnTo>
                    <a:pt x="1" y="1763"/>
                  </a:lnTo>
                  <a:cubicBezTo>
                    <a:pt x="1" y="1954"/>
                    <a:pt x="120" y="2120"/>
                    <a:pt x="286" y="2192"/>
                  </a:cubicBezTo>
                  <a:lnTo>
                    <a:pt x="286" y="9550"/>
                  </a:lnTo>
                  <a:cubicBezTo>
                    <a:pt x="120" y="9621"/>
                    <a:pt x="1" y="9788"/>
                    <a:pt x="1" y="9978"/>
                  </a:cubicBezTo>
                  <a:lnTo>
                    <a:pt x="1" y="10228"/>
                  </a:lnTo>
                  <a:cubicBezTo>
                    <a:pt x="1" y="10490"/>
                    <a:pt x="227" y="10705"/>
                    <a:pt x="477" y="10705"/>
                  </a:cubicBezTo>
                  <a:lnTo>
                    <a:pt x="2179" y="10705"/>
                  </a:lnTo>
                  <a:cubicBezTo>
                    <a:pt x="2298" y="10705"/>
                    <a:pt x="2382" y="10609"/>
                    <a:pt x="2382" y="10490"/>
                  </a:cubicBezTo>
                  <a:cubicBezTo>
                    <a:pt x="2382" y="10383"/>
                    <a:pt x="2298" y="10288"/>
                    <a:pt x="2179" y="10288"/>
                  </a:cubicBezTo>
                  <a:lnTo>
                    <a:pt x="477" y="10288"/>
                  </a:lnTo>
                  <a:cubicBezTo>
                    <a:pt x="429" y="10288"/>
                    <a:pt x="405" y="10264"/>
                    <a:pt x="405" y="10216"/>
                  </a:cubicBezTo>
                  <a:lnTo>
                    <a:pt x="405" y="9966"/>
                  </a:lnTo>
                  <a:cubicBezTo>
                    <a:pt x="405" y="9919"/>
                    <a:pt x="429" y="9883"/>
                    <a:pt x="477" y="9883"/>
                  </a:cubicBezTo>
                  <a:lnTo>
                    <a:pt x="12621" y="9883"/>
                  </a:lnTo>
                  <a:cubicBezTo>
                    <a:pt x="12669" y="9883"/>
                    <a:pt x="12693" y="9919"/>
                    <a:pt x="12693" y="9966"/>
                  </a:cubicBezTo>
                  <a:lnTo>
                    <a:pt x="12693" y="10216"/>
                  </a:lnTo>
                  <a:cubicBezTo>
                    <a:pt x="12693" y="10264"/>
                    <a:pt x="12669" y="10288"/>
                    <a:pt x="12621" y="10288"/>
                  </a:cubicBezTo>
                  <a:lnTo>
                    <a:pt x="3049" y="10288"/>
                  </a:lnTo>
                  <a:cubicBezTo>
                    <a:pt x="2930" y="10288"/>
                    <a:pt x="2846" y="10383"/>
                    <a:pt x="2846" y="10490"/>
                  </a:cubicBezTo>
                  <a:cubicBezTo>
                    <a:pt x="2846" y="10609"/>
                    <a:pt x="2930" y="10705"/>
                    <a:pt x="3049" y="10705"/>
                  </a:cubicBezTo>
                  <a:lnTo>
                    <a:pt x="4287" y="10705"/>
                  </a:lnTo>
                  <a:lnTo>
                    <a:pt x="4287" y="11086"/>
                  </a:lnTo>
                  <a:cubicBezTo>
                    <a:pt x="4287" y="11288"/>
                    <a:pt x="4394" y="11443"/>
                    <a:pt x="4561" y="11550"/>
                  </a:cubicBezTo>
                  <a:lnTo>
                    <a:pt x="3739" y="13634"/>
                  </a:lnTo>
                  <a:cubicBezTo>
                    <a:pt x="3692" y="13741"/>
                    <a:pt x="3751" y="13860"/>
                    <a:pt x="3858" y="13907"/>
                  </a:cubicBezTo>
                  <a:cubicBezTo>
                    <a:pt x="3882" y="13919"/>
                    <a:pt x="3906" y="13919"/>
                    <a:pt x="3930" y="13919"/>
                  </a:cubicBezTo>
                  <a:cubicBezTo>
                    <a:pt x="4001" y="13919"/>
                    <a:pt x="4096" y="13872"/>
                    <a:pt x="4120" y="13788"/>
                  </a:cubicBezTo>
                  <a:lnTo>
                    <a:pt x="4977" y="11633"/>
                  </a:lnTo>
                  <a:lnTo>
                    <a:pt x="8168" y="11633"/>
                  </a:lnTo>
                  <a:lnTo>
                    <a:pt x="9026" y="13788"/>
                  </a:lnTo>
                  <a:cubicBezTo>
                    <a:pt x="9049" y="13860"/>
                    <a:pt x="9121" y="13919"/>
                    <a:pt x="9216" y="13919"/>
                  </a:cubicBezTo>
                  <a:cubicBezTo>
                    <a:pt x="9240" y="13919"/>
                    <a:pt x="9264" y="13919"/>
                    <a:pt x="9287" y="13907"/>
                  </a:cubicBezTo>
                  <a:cubicBezTo>
                    <a:pt x="9395" y="13860"/>
                    <a:pt x="9454" y="13741"/>
                    <a:pt x="9407" y="13634"/>
                  </a:cubicBezTo>
                  <a:lnTo>
                    <a:pt x="8585" y="11538"/>
                  </a:lnTo>
                  <a:cubicBezTo>
                    <a:pt x="8740" y="11443"/>
                    <a:pt x="8823" y="11288"/>
                    <a:pt x="8823" y="11086"/>
                  </a:cubicBezTo>
                  <a:lnTo>
                    <a:pt x="8823" y="10705"/>
                  </a:lnTo>
                  <a:lnTo>
                    <a:pt x="12657" y="10705"/>
                  </a:lnTo>
                  <a:cubicBezTo>
                    <a:pt x="12919" y="10705"/>
                    <a:pt x="13133" y="10478"/>
                    <a:pt x="13133" y="10228"/>
                  </a:cubicBezTo>
                  <a:lnTo>
                    <a:pt x="13133" y="9978"/>
                  </a:lnTo>
                  <a:cubicBezTo>
                    <a:pt x="13133" y="9776"/>
                    <a:pt x="13014" y="9621"/>
                    <a:pt x="12847" y="9550"/>
                  </a:cubicBezTo>
                  <a:lnTo>
                    <a:pt x="12847" y="2192"/>
                  </a:lnTo>
                  <a:cubicBezTo>
                    <a:pt x="12955" y="2120"/>
                    <a:pt x="13074" y="1954"/>
                    <a:pt x="13074" y="1763"/>
                  </a:cubicBezTo>
                  <a:lnTo>
                    <a:pt x="13074" y="1513"/>
                  </a:lnTo>
                  <a:cubicBezTo>
                    <a:pt x="13074" y="1239"/>
                    <a:pt x="12847" y="1037"/>
                    <a:pt x="12597" y="1037"/>
                  </a:cubicBezTo>
                  <a:lnTo>
                    <a:pt x="7883" y="1037"/>
                  </a:lnTo>
                  <a:lnTo>
                    <a:pt x="7883" y="811"/>
                  </a:lnTo>
                  <a:cubicBezTo>
                    <a:pt x="7883" y="358"/>
                    <a:pt x="7525" y="1"/>
                    <a:pt x="7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8"/>
            <p:cNvSpPr/>
            <p:nvPr/>
          </p:nvSpPr>
          <p:spPr>
            <a:xfrm>
              <a:off x="6121575" y="2412025"/>
              <a:ext cx="44375" cy="49450"/>
            </a:xfrm>
            <a:custGeom>
              <a:avLst/>
              <a:gdLst/>
              <a:ahLst/>
              <a:cxnLst/>
              <a:rect l="l" t="t" r="r" b="b"/>
              <a:pathLst>
                <a:path w="1775" h="1978" extrusionOk="0">
                  <a:moveTo>
                    <a:pt x="918" y="1"/>
                  </a:moveTo>
                  <a:cubicBezTo>
                    <a:pt x="799" y="1"/>
                    <a:pt x="692" y="72"/>
                    <a:pt x="644" y="179"/>
                  </a:cubicBezTo>
                  <a:lnTo>
                    <a:pt x="49" y="1692"/>
                  </a:lnTo>
                  <a:cubicBezTo>
                    <a:pt x="1" y="1799"/>
                    <a:pt x="60" y="1918"/>
                    <a:pt x="168" y="1965"/>
                  </a:cubicBezTo>
                  <a:cubicBezTo>
                    <a:pt x="203" y="1977"/>
                    <a:pt x="215" y="1977"/>
                    <a:pt x="239" y="1977"/>
                  </a:cubicBezTo>
                  <a:cubicBezTo>
                    <a:pt x="322" y="1977"/>
                    <a:pt x="406" y="1930"/>
                    <a:pt x="430" y="1846"/>
                  </a:cubicBezTo>
                  <a:lnTo>
                    <a:pt x="1001" y="406"/>
                  </a:lnTo>
                  <a:lnTo>
                    <a:pt x="1358" y="406"/>
                  </a:lnTo>
                  <a:lnTo>
                    <a:pt x="1358" y="1775"/>
                  </a:lnTo>
                  <a:cubicBezTo>
                    <a:pt x="1358" y="1894"/>
                    <a:pt x="1442" y="1977"/>
                    <a:pt x="1573" y="1977"/>
                  </a:cubicBezTo>
                  <a:cubicBezTo>
                    <a:pt x="1692" y="1977"/>
                    <a:pt x="1775" y="1894"/>
                    <a:pt x="1775" y="1775"/>
                  </a:cubicBezTo>
                  <a:lnTo>
                    <a:pt x="1775" y="287"/>
                  </a:lnTo>
                  <a:cubicBezTo>
                    <a:pt x="1763" y="132"/>
                    <a:pt x="1632" y="1"/>
                    <a:pt x="1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8"/>
            <p:cNvSpPr/>
            <p:nvPr/>
          </p:nvSpPr>
          <p:spPr>
            <a:xfrm>
              <a:off x="6177250" y="2412325"/>
              <a:ext cx="44075" cy="50025"/>
            </a:xfrm>
            <a:custGeom>
              <a:avLst/>
              <a:gdLst/>
              <a:ahLst/>
              <a:cxnLst/>
              <a:rect l="l" t="t" r="r" b="b"/>
              <a:pathLst>
                <a:path w="1763" h="2001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lnTo>
                    <a:pt x="0" y="1787"/>
                  </a:lnTo>
                  <a:cubicBezTo>
                    <a:pt x="0" y="1906"/>
                    <a:pt x="84" y="2001"/>
                    <a:pt x="203" y="2001"/>
                  </a:cubicBezTo>
                  <a:cubicBezTo>
                    <a:pt x="322" y="2001"/>
                    <a:pt x="417" y="1906"/>
                    <a:pt x="417" y="1787"/>
                  </a:cubicBezTo>
                  <a:lnTo>
                    <a:pt x="417" y="417"/>
                  </a:lnTo>
                  <a:lnTo>
                    <a:pt x="774" y="417"/>
                  </a:lnTo>
                  <a:lnTo>
                    <a:pt x="1334" y="1858"/>
                  </a:lnTo>
                  <a:cubicBezTo>
                    <a:pt x="1370" y="1941"/>
                    <a:pt x="1441" y="2001"/>
                    <a:pt x="1524" y="2001"/>
                  </a:cubicBezTo>
                  <a:cubicBezTo>
                    <a:pt x="1560" y="2001"/>
                    <a:pt x="1572" y="2001"/>
                    <a:pt x="1608" y="1977"/>
                  </a:cubicBezTo>
                  <a:cubicBezTo>
                    <a:pt x="1703" y="1930"/>
                    <a:pt x="1763" y="1810"/>
                    <a:pt x="1727" y="1715"/>
                  </a:cubicBezTo>
                  <a:lnTo>
                    <a:pt x="1108" y="179"/>
                  </a:lnTo>
                  <a:cubicBezTo>
                    <a:pt x="1072" y="60"/>
                    <a:pt x="965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8"/>
            <p:cNvSpPr/>
            <p:nvPr/>
          </p:nvSpPr>
          <p:spPr>
            <a:xfrm>
              <a:off x="6082900" y="2192075"/>
              <a:ext cx="165225" cy="141400"/>
            </a:xfrm>
            <a:custGeom>
              <a:avLst/>
              <a:gdLst/>
              <a:ahLst/>
              <a:cxnLst/>
              <a:rect l="l" t="t" r="r" b="b"/>
              <a:pathLst>
                <a:path w="6609" h="5656" extrusionOk="0">
                  <a:moveTo>
                    <a:pt x="3774" y="417"/>
                  </a:moveTo>
                  <a:cubicBezTo>
                    <a:pt x="4215" y="417"/>
                    <a:pt x="4572" y="774"/>
                    <a:pt x="4572" y="1226"/>
                  </a:cubicBezTo>
                  <a:lnTo>
                    <a:pt x="4572" y="2596"/>
                  </a:lnTo>
                  <a:cubicBezTo>
                    <a:pt x="4572" y="3036"/>
                    <a:pt x="4215" y="3393"/>
                    <a:pt x="3774" y="3393"/>
                  </a:cubicBezTo>
                  <a:lnTo>
                    <a:pt x="3548" y="3393"/>
                  </a:lnTo>
                  <a:cubicBezTo>
                    <a:pt x="3429" y="3393"/>
                    <a:pt x="3334" y="3489"/>
                    <a:pt x="3334" y="3608"/>
                  </a:cubicBezTo>
                  <a:cubicBezTo>
                    <a:pt x="3334" y="3727"/>
                    <a:pt x="3429" y="3810"/>
                    <a:pt x="3548" y="3810"/>
                  </a:cubicBezTo>
                  <a:lnTo>
                    <a:pt x="3774" y="3810"/>
                  </a:lnTo>
                  <a:cubicBezTo>
                    <a:pt x="4441" y="3810"/>
                    <a:pt x="4989" y="3262"/>
                    <a:pt x="4989" y="2596"/>
                  </a:cubicBezTo>
                  <a:lnTo>
                    <a:pt x="4989" y="1941"/>
                  </a:lnTo>
                  <a:lnTo>
                    <a:pt x="5406" y="1941"/>
                  </a:lnTo>
                  <a:cubicBezTo>
                    <a:pt x="5858" y="1941"/>
                    <a:pt x="6215" y="2298"/>
                    <a:pt x="6215" y="2739"/>
                  </a:cubicBezTo>
                  <a:lnTo>
                    <a:pt x="6215" y="5215"/>
                  </a:lnTo>
                  <a:lnTo>
                    <a:pt x="5870" y="4953"/>
                  </a:lnTo>
                  <a:cubicBezTo>
                    <a:pt x="5834" y="4929"/>
                    <a:pt x="5798" y="4917"/>
                    <a:pt x="5751" y="4917"/>
                  </a:cubicBezTo>
                  <a:lnTo>
                    <a:pt x="2881" y="4917"/>
                  </a:lnTo>
                  <a:cubicBezTo>
                    <a:pt x="2429" y="4917"/>
                    <a:pt x="2072" y="4560"/>
                    <a:pt x="2072" y="4108"/>
                  </a:cubicBezTo>
                  <a:lnTo>
                    <a:pt x="2072" y="3798"/>
                  </a:lnTo>
                  <a:lnTo>
                    <a:pt x="2679" y="3798"/>
                  </a:lnTo>
                  <a:cubicBezTo>
                    <a:pt x="2798" y="3798"/>
                    <a:pt x="2893" y="3703"/>
                    <a:pt x="2893" y="3584"/>
                  </a:cubicBezTo>
                  <a:cubicBezTo>
                    <a:pt x="2893" y="3465"/>
                    <a:pt x="2798" y="3382"/>
                    <a:pt x="2679" y="3382"/>
                  </a:cubicBezTo>
                  <a:lnTo>
                    <a:pt x="893" y="3382"/>
                  </a:lnTo>
                  <a:cubicBezTo>
                    <a:pt x="857" y="3382"/>
                    <a:pt x="810" y="3393"/>
                    <a:pt x="774" y="3429"/>
                  </a:cubicBezTo>
                  <a:lnTo>
                    <a:pt x="441" y="3679"/>
                  </a:lnTo>
                  <a:lnTo>
                    <a:pt x="441" y="1226"/>
                  </a:lnTo>
                  <a:cubicBezTo>
                    <a:pt x="441" y="774"/>
                    <a:pt x="798" y="417"/>
                    <a:pt x="1238" y="417"/>
                  </a:cubicBezTo>
                  <a:close/>
                  <a:moveTo>
                    <a:pt x="1226" y="0"/>
                  </a:moveTo>
                  <a:cubicBezTo>
                    <a:pt x="560" y="0"/>
                    <a:pt x="0" y="548"/>
                    <a:pt x="0" y="1215"/>
                  </a:cubicBezTo>
                  <a:lnTo>
                    <a:pt x="0" y="3751"/>
                  </a:lnTo>
                  <a:cubicBezTo>
                    <a:pt x="0" y="3882"/>
                    <a:pt x="83" y="4024"/>
                    <a:pt x="214" y="4072"/>
                  </a:cubicBezTo>
                  <a:cubicBezTo>
                    <a:pt x="274" y="4108"/>
                    <a:pt x="322" y="4120"/>
                    <a:pt x="381" y="4120"/>
                  </a:cubicBezTo>
                  <a:cubicBezTo>
                    <a:pt x="453" y="4120"/>
                    <a:pt x="524" y="4096"/>
                    <a:pt x="595" y="4048"/>
                  </a:cubicBezTo>
                  <a:lnTo>
                    <a:pt x="941" y="3798"/>
                  </a:lnTo>
                  <a:lnTo>
                    <a:pt x="1643" y="3798"/>
                  </a:lnTo>
                  <a:lnTo>
                    <a:pt x="1643" y="4108"/>
                  </a:lnTo>
                  <a:cubicBezTo>
                    <a:pt x="1643" y="4775"/>
                    <a:pt x="2191" y="5334"/>
                    <a:pt x="2858" y="5334"/>
                  </a:cubicBezTo>
                  <a:lnTo>
                    <a:pt x="5679" y="5334"/>
                  </a:lnTo>
                  <a:lnTo>
                    <a:pt x="6013" y="5584"/>
                  </a:lnTo>
                  <a:cubicBezTo>
                    <a:pt x="6072" y="5632"/>
                    <a:pt x="6156" y="5656"/>
                    <a:pt x="6239" y="5656"/>
                  </a:cubicBezTo>
                  <a:cubicBezTo>
                    <a:pt x="6299" y="5656"/>
                    <a:pt x="6358" y="5644"/>
                    <a:pt x="6406" y="5608"/>
                  </a:cubicBezTo>
                  <a:cubicBezTo>
                    <a:pt x="6525" y="5548"/>
                    <a:pt x="6608" y="5417"/>
                    <a:pt x="6608" y="5287"/>
                  </a:cubicBezTo>
                  <a:lnTo>
                    <a:pt x="6608" y="2750"/>
                  </a:lnTo>
                  <a:cubicBezTo>
                    <a:pt x="6608" y="2072"/>
                    <a:pt x="6060" y="1536"/>
                    <a:pt x="5394" y="1536"/>
                  </a:cubicBezTo>
                  <a:lnTo>
                    <a:pt x="4977" y="1536"/>
                  </a:lnTo>
                  <a:lnTo>
                    <a:pt x="4977" y="1215"/>
                  </a:lnTo>
                  <a:cubicBezTo>
                    <a:pt x="4977" y="548"/>
                    <a:pt x="4429" y="0"/>
                    <a:pt x="37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" name="Google Shape;1537;p88"/>
          <p:cNvGrpSpPr/>
          <p:nvPr/>
        </p:nvGrpSpPr>
        <p:grpSpPr>
          <a:xfrm>
            <a:off x="6227450" y="1927870"/>
            <a:ext cx="308620" cy="374501"/>
            <a:chOff x="5354525" y="2113175"/>
            <a:chExt cx="287275" cy="348600"/>
          </a:xfrm>
        </p:grpSpPr>
        <p:sp>
          <p:nvSpPr>
            <p:cNvPr id="1538" name="Google Shape;1538;p88"/>
            <p:cNvSpPr/>
            <p:nvPr/>
          </p:nvSpPr>
          <p:spPr>
            <a:xfrm>
              <a:off x="5354525" y="2113175"/>
              <a:ext cx="287275" cy="348600"/>
            </a:xfrm>
            <a:custGeom>
              <a:avLst/>
              <a:gdLst/>
              <a:ahLst/>
              <a:cxnLst/>
              <a:rect l="l" t="t" r="r" b="b"/>
              <a:pathLst>
                <a:path w="11491" h="13944" extrusionOk="0">
                  <a:moveTo>
                    <a:pt x="4989" y="406"/>
                  </a:moveTo>
                  <a:lnTo>
                    <a:pt x="4989" y="1561"/>
                  </a:lnTo>
                  <a:lnTo>
                    <a:pt x="4644" y="1561"/>
                  </a:lnTo>
                  <a:cubicBezTo>
                    <a:pt x="4573" y="1561"/>
                    <a:pt x="4489" y="1501"/>
                    <a:pt x="4489" y="1418"/>
                  </a:cubicBezTo>
                  <a:lnTo>
                    <a:pt x="4489" y="549"/>
                  </a:lnTo>
                  <a:cubicBezTo>
                    <a:pt x="4489" y="465"/>
                    <a:pt x="4573" y="406"/>
                    <a:pt x="4644" y="406"/>
                  </a:cubicBezTo>
                  <a:close/>
                  <a:moveTo>
                    <a:pt x="6085" y="406"/>
                  </a:moveTo>
                  <a:lnTo>
                    <a:pt x="6085" y="1561"/>
                  </a:lnTo>
                  <a:lnTo>
                    <a:pt x="5406" y="1561"/>
                  </a:lnTo>
                  <a:lnTo>
                    <a:pt x="5406" y="406"/>
                  </a:lnTo>
                  <a:close/>
                  <a:moveTo>
                    <a:pt x="6847" y="418"/>
                  </a:moveTo>
                  <a:cubicBezTo>
                    <a:pt x="6918" y="418"/>
                    <a:pt x="6990" y="477"/>
                    <a:pt x="6990" y="572"/>
                  </a:cubicBezTo>
                  <a:lnTo>
                    <a:pt x="6990" y="1430"/>
                  </a:lnTo>
                  <a:cubicBezTo>
                    <a:pt x="6990" y="1525"/>
                    <a:pt x="6918" y="1585"/>
                    <a:pt x="6847" y="1585"/>
                  </a:cubicBezTo>
                  <a:lnTo>
                    <a:pt x="6501" y="1585"/>
                  </a:lnTo>
                  <a:lnTo>
                    <a:pt x="6501" y="418"/>
                  </a:lnTo>
                  <a:close/>
                  <a:moveTo>
                    <a:pt x="6311" y="1977"/>
                  </a:moveTo>
                  <a:lnTo>
                    <a:pt x="6311" y="2477"/>
                  </a:lnTo>
                  <a:cubicBezTo>
                    <a:pt x="6120" y="2454"/>
                    <a:pt x="5942" y="2442"/>
                    <a:pt x="5739" y="2442"/>
                  </a:cubicBezTo>
                  <a:cubicBezTo>
                    <a:pt x="5549" y="2442"/>
                    <a:pt x="5346" y="2454"/>
                    <a:pt x="5168" y="2477"/>
                  </a:cubicBezTo>
                  <a:lnTo>
                    <a:pt x="5168" y="1977"/>
                  </a:lnTo>
                  <a:close/>
                  <a:moveTo>
                    <a:pt x="1798" y="3073"/>
                  </a:moveTo>
                  <a:cubicBezTo>
                    <a:pt x="1810" y="3073"/>
                    <a:pt x="1834" y="3073"/>
                    <a:pt x="1846" y="3085"/>
                  </a:cubicBezTo>
                  <a:lnTo>
                    <a:pt x="2287" y="3573"/>
                  </a:lnTo>
                  <a:cubicBezTo>
                    <a:pt x="1977" y="3823"/>
                    <a:pt x="1679" y="4097"/>
                    <a:pt x="1417" y="4406"/>
                  </a:cubicBezTo>
                  <a:lnTo>
                    <a:pt x="953" y="3906"/>
                  </a:lnTo>
                  <a:cubicBezTo>
                    <a:pt x="941" y="3882"/>
                    <a:pt x="941" y="3871"/>
                    <a:pt x="941" y="3859"/>
                  </a:cubicBezTo>
                  <a:cubicBezTo>
                    <a:pt x="941" y="3847"/>
                    <a:pt x="941" y="3823"/>
                    <a:pt x="953" y="3811"/>
                  </a:cubicBezTo>
                  <a:lnTo>
                    <a:pt x="1751" y="3085"/>
                  </a:lnTo>
                  <a:cubicBezTo>
                    <a:pt x="1775" y="3073"/>
                    <a:pt x="1786" y="3073"/>
                    <a:pt x="1798" y="3073"/>
                  </a:cubicBezTo>
                  <a:close/>
                  <a:moveTo>
                    <a:pt x="9657" y="3061"/>
                  </a:moveTo>
                  <a:cubicBezTo>
                    <a:pt x="9668" y="3061"/>
                    <a:pt x="9692" y="3061"/>
                    <a:pt x="9704" y="3085"/>
                  </a:cubicBezTo>
                  <a:lnTo>
                    <a:pt x="10502" y="3811"/>
                  </a:lnTo>
                  <a:cubicBezTo>
                    <a:pt x="10526" y="3823"/>
                    <a:pt x="10526" y="3835"/>
                    <a:pt x="10526" y="3859"/>
                  </a:cubicBezTo>
                  <a:cubicBezTo>
                    <a:pt x="10526" y="3871"/>
                    <a:pt x="10526" y="3882"/>
                    <a:pt x="10502" y="3906"/>
                  </a:cubicBezTo>
                  <a:lnTo>
                    <a:pt x="10049" y="4406"/>
                  </a:lnTo>
                  <a:cubicBezTo>
                    <a:pt x="9776" y="4097"/>
                    <a:pt x="9478" y="3823"/>
                    <a:pt x="9168" y="3573"/>
                  </a:cubicBezTo>
                  <a:lnTo>
                    <a:pt x="9609" y="3085"/>
                  </a:lnTo>
                  <a:cubicBezTo>
                    <a:pt x="9633" y="3061"/>
                    <a:pt x="9645" y="3061"/>
                    <a:pt x="9657" y="3061"/>
                  </a:cubicBezTo>
                  <a:close/>
                  <a:moveTo>
                    <a:pt x="4656" y="1"/>
                  </a:moveTo>
                  <a:cubicBezTo>
                    <a:pt x="4346" y="1"/>
                    <a:pt x="4108" y="251"/>
                    <a:pt x="4108" y="549"/>
                  </a:cubicBezTo>
                  <a:lnTo>
                    <a:pt x="4108" y="1418"/>
                  </a:lnTo>
                  <a:cubicBezTo>
                    <a:pt x="4108" y="1727"/>
                    <a:pt x="4358" y="1966"/>
                    <a:pt x="4656" y="1966"/>
                  </a:cubicBezTo>
                  <a:lnTo>
                    <a:pt x="4763" y="1966"/>
                  </a:lnTo>
                  <a:lnTo>
                    <a:pt x="4763" y="2513"/>
                  </a:lnTo>
                  <a:cubicBezTo>
                    <a:pt x="3989" y="2656"/>
                    <a:pt x="3275" y="2930"/>
                    <a:pt x="2644" y="3335"/>
                  </a:cubicBezTo>
                  <a:lnTo>
                    <a:pt x="2156" y="2799"/>
                  </a:lnTo>
                  <a:cubicBezTo>
                    <a:pt x="2072" y="2716"/>
                    <a:pt x="1953" y="2656"/>
                    <a:pt x="1834" y="2656"/>
                  </a:cubicBezTo>
                  <a:cubicBezTo>
                    <a:pt x="1715" y="2656"/>
                    <a:pt x="1572" y="2692"/>
                    <a:pt x="1489" y="2775"/>
                  </a:cubicBezTo>
                  <a:lnTo>
                    <a:pt x="679" y="3501"/>
                  </a:lnTo>
                  <a:cubicBezTo>
                    <a:pt x="489" y="3680"/>
                    <a:pt x="477" y="3978"/>
                    <a:pt x="655" y="4168"/>
                  </a:cubicBezTo>
                  <a:lnTo>
                    <a:pt x="1155" y="4716"/>
                  </a:lnTo>
                  <a:cubicBezTo>
                    <a:pt x="429" y="5692"/>
                    <a:pt x="1" y="6895"/>
                    <a:pt x="1" y="8192"/>
                  </a:cubicBezTo>
                  <a:cubicBezTo>
                    <a:pt x="1" y="9443"/>
                    <a:pt x="405" y="10633"/>
                    <a:pt x="1144" y="11645"/>
                  </a:cubicBezTo>
                  <a:cubicBezTo>
                    <a:pt x="1185" y="11694"/>
                    <a:pt x="1243" y="11718"/>
                    <a:pt x="1303" y="11718"/>
                  </a:cubicBezTo>
                  <a:cubicBezTo>
                    <a:pt x="1346" y="11718"/>
                    <a:pt x="1390" y="11706"/>
                    <a:pt x="1429" y="11681"/>
                  </a:cubicBezTo>
                  <a:cubicBezTo>
                    <a:pt x="1513" y="11610"/>
                    <a:pt x="1536" y="11490"/>
                    <a:pt x="1477" y="11407"/>
                  </a:cubicBezTo>
                  <a:cubicBezTo>
                    <a:pt x="774" y="10478"/>
                    <a:pt x="405" y="9359"/>
                    <a:pt x="405" y="8204"/>
                  </a:cubicBezTo>
                  <a:cubicBezTo>
                    <a:pt x="405" y="5252"/>
                    <a:pt x="2799" y="2858"/>
                    <a:pt x="5739" y="2858"/>
                  </a:cubicBezTo>
                  <a:cubicBezTo>
                    <a:pt x="8692" y="2858"/>
                    <a:pt x="11085" y="5252"/>
                    <a:pt x="11085" y="8204"/>
                  </a:cubicBezTo>
                  <a:cubicBezTo>
                    <a:pt x="11085" y="11145"/>
                    <a:pt x="8692" y="13550"/>
                    <a:pt x="5739" y="13550"/>
                  </a:cubicBezTo>
                  <a:cubicBezTo>
                    <a:pt x="4346" y="13550"/>
                    <a:pt x="3025" y="13014"/>
                    <a:pt x="2025" y="12038"/>
                  </a:cubicBezTo>
                  <a:cubicBezTo>
                    <a:pt x="1989" y="12002"/>
                    <a:pt x="1935" y="11985"/>
                    <a:pt x="1882" y="11985"/>
                  </a:cubicBezTo>
                  <a:cubicBezTo>
                    <a:pt x="1828" y="11985"/>
                    <a:pt x="1775" y="12002"/>
                    <a:pt x="1739" y="12038"/>
                  </a:cubicBezTo>
                  <a:cubicBezTo>
                    <a:pt x="1667" y="12122"/>
                    <a:pt x="1667" y="12252"/>
                    <a:pt x="1739" y="12324"/>
                  </a:cubicBezTo>
                  <a:cubicBezTo>
                    <a:pt x="2810" y="13372"/>
                    <a:pt x="4239" y="13943"/>
                    <a:pt x="5739" y="13943"/>
                  </a:cubicBezTo>
                  <a:cubicBezTo>
                    <a:pt x="8918" y="13943"/>
                    <a:pt x="11490" y="11371"/>
                    <a:pt x="11490" y="8204"/>
                  </a:cubicBezTo>
                  <a:cubicBezTo>
                    <a:pt x="11478" y="6895"/>
                    <a:pt x="11038" y="5692"/>
                    <a:pt x="10311" y="4716"/>
                  </a:cubicBezTo>
                  <a:lnTo>
                    <a:pt x="10823" y="4168"/>
                  </a:lnTo>
                  <a:cubicBezTo>
                    <a:pt x="10907" y="4085"/>
                    <a:pt x="10954" y="3966"/>
                    <a:pt x="10942" y="3823"/>
                  </a:cubicBezTo>
                  <a:cubicBezTo>
                    <a:pt x="10942" y="3704"/>
                    <a:pt x="10883" y="3585"/>
                    <a:pt x="10788" y="3501"/>
                  </a:cubicBezTo>
                  <a:lnTo>
                    <a:pt x="9990" y="2775"/>
                  </a:lnTo>
                  <a:cubicBezTo>
                    <a:pt x="9911" y="2696"/>
                    <a:pt x="9816" y="2650"/>
                    <a:pt x="9711" y="2650"/>
                  </a:cubicBezTo>
                  <a:cubicBezTo>
                    <a:pt x="9689" y="2650"/>
                    <a:pt x="9667" y="2652"/>
                    <a:pt x="9645" y="2656"/>
                  </a:cubicBezTo>
                  <a:cubicBezTo>
                    <a:pt x="9526" y="2656"/>
                    <a:pt x="9406" y="2716"/>
                    <a:pt x="9311" y="2799"/>
                  </a:cubicBezTo>
                  <a:lnTo>
                    <a:pt x="8823" y="3335"/>
                  </a:lnTo>
                  <a:cubicBezTo>
                    <a:pt x="8204" y="2930"/>
                    <a:pt x="7466" y="2656"/>
                    <a:pt x="6716" y="2513"/>
                  </a:cubicBezTo>
                  <a:lnTo>
                    <a:pt x="6716" y="1966"/>
                  </a:lnTo>
                  <a:lnTo>
                    <a:pt x="6847" y="1966"/>
                  </a:lnTo>
                  <a:cubicBezTo>
                    <a:pt x="7156" y="1966"/>
                    <a:pt x="7394" y="1715"/>
                    <a:pt x="7394" y="1418"/>
                  </a:cubicBezTo>
                  <a:lnTo>
                    <a:pt x="7394" y="549"/>
                  </a:lnTo>
                  <a:cubicBezTo>
                    <a:pt x="7394" y="239"/>
                    <a:pt x="7144" y="1"/>
                    <a:pt x="6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8"/>
            <p:cNvSpPr/>
            <p:nvPr/>
          </p:nvSpPr>
          <p:spPr>
            <a:xfrm>
              <a:off x="5382500" y="2202775"/>
              <a:ext cx="230725" cy="230725"/>
            </a:xfrm>
            <a:custGeom>
              <a:avLst/>
              <a:gdLst/>
              <a:ahLst/>
              <a:cxnLst/>
              <a:rect l="l" t="t" r="r" b="b"/>
              <a:pathLst>
                <a:path w="9229" h="9229" extrusionOk="0">
                  <a:moveTo>
                    <a:pt x="4608" y="3716"/>
                  </a:moveTo>
                  <a:cubicBezTo>
                    <a:pt x="5097" y="3716"/>
                    <a:pt x="5501" y="4108"/>
                    <a:pt x="5501" y="4608"/>
                  </a:cubicBezTo>
                  <a:cubicBezTo>
                    <a:pt x="5501" y="5097"/>
                    <a:pt x="5097" y="5501"/>
                    <a:pt x="4608" y="5501"/>
                  </a:cubicBezTo>
                  <a:cubicBezTo>
                    <a:pt x="4120" y="5501"/>
                    <a:pt x="3715" y="5097"/>
                    <a:pt x="3715" y="4608"/>
                  </a:cubicBezTo>
                  <a:cubicBezTo>
                    <a:pt x="3715" y="4108"/>
                    <a:pt x="4120" y="3716"/>
                    <a:pt x="4608" y="3716"/>
                  </a:cubicBezTo>
                  <a:close/>
                  <a:moveTo>
                    <a:pt x="4418" y="406"/>
                  </a:moveTo>
                  <a:lnTo>
                    <a:pt x="4418" y="3311"/>
                  </a:lnTo>
                  <a:cubicBezTo>
                    <a:pt x="3787" y="3418"/>
                    <a:pt x="3299" y="3966"/>
                    <a:pt x="3299" y="4608"/>
                  </a:cubicBezTo>
                  <a:cubicBezTo>
                    <a:pt x="3299" y="5323"/>
                    <a:pt x="3882" y="5918"/>
                    <a:pt x="4608" y="5918"/>
                  </a:cubicBezTo>
                  <a:cubicBezTo>
                    <a:pt x="4894" y="5918"/>
                    <a:pt x="5156" y="5823"/>
                    <a:pt x="5382" y="5656"/>
                  </a:cubicBezTo>
                  <a:lnTo>
                    <a:pt x="7442" y="7716"/>
                  </a:lnTo>
                  <a:cubicBezTo>
                    <a:pt x="6740" y="8359"/>
                    <a:pt x="5835" y="8752"/>
                    <a:pt x="4823" y="8799"/>
                  </a:cubicBezTo>
                  <a:lnTo>
                    <a:pt x="4823" y="8597"/>
                  </a:lnTo>
                  <a:cubicBezTo>
                    <a:pt x="4823" y="8478"/>
                    <a:pt x="4728" y="8383"/>
                    <a:pt x="4608" y="8383"/>
                  </a:cubicBezTo>
                  <a:cubicBezTo>
                    <a:pt x="4489" y="8383"/>
                    <a:pt x="4394" y="8478"/>
                    <a:pt x="4394" y="8597"/>
                  </a:cubicBezTo>
                  <a:lnTo>
                    <a:pt x="4394" y="8799"/>
                  </a:lnTo>
                  <a:cubicBezTo>
                    <a:pt x="3394" y="8752"/>
                    <a:pt x="2477" y="8359"/>
                    <a:pt x="1787" y="7716"/>
                  </a:cubicBezTo>
                  <a:lnTo>
                    <a:pt x="1930" y="7561"/>
                  </a:lnTo>
                  <a:cubicBezTo>
                    <a:pt x="2001" y="7490"/>
                    <a:pt x="2001" y="7359"/>
                    <a:pt x="1930" y="7287"/>
                  </a:cubicBezTo>
                  <a:cubicBezTo>
                    <a:pt x="1894" y="7246"/>
                    <a:pt x="1840" y="7225"/>
                    <a:pt x="1787" y="7225"/>
                  </a:cubicBezTo>
                  <a:cubicBezTo>
                    <a:pt x="1733" y="7225"/>
                    <a:pt x="1680" y="7246"/>
                    <a:pt x="1644" y="7287"/>
                  </a:cubicBezTo>
                  <a:lnTo>
                    <a:pt x="1501" y="7430"/>
                  </a:lnTo>
                  <a:cubicBezTo>
                    <a:pt x="858" y="6728"/>
                    <a:pt x="453" y="5823"/>
                    <a:pt x="417" y="4811"/>
                  </a:cubicBezTo>
                  <a:lnTo>
                    <a:pt x="620" y="4811"/>
                  </a:lnTo>
                  <a:cubicBezTo>
                    <a:pt x="739" y="4811"/>
                    <a:pt x="834" y="4728"/>
                    <a:pt x="834" y="4608"/>
                  </a:cubicBezTo>
                  <a:cubicBezTo>
                    <a:pt x="834" y="4489"/>
                    <a:pt x="739" y="4394"/>
                    <a:pt x="620" y="4394"/>
                  </a:cubicBezTo>
                  <a:lnTo>
                    <a:pt x="417" y="4394"/>
                  </a:lnTo>
                  <a:cubicBezTo>
                    <a:pt x="453" y="3382"/>
                    <a:pt x="858" y="2477"/>
                    <a:pt x="1501" y="1775"/>
                  </a:cubicBezTo>
                  <a:lnTo>
                    <a:pt x="1644" y="1930"/>
                  </a:lnTo>
                  <a:cubicBezTo>
                    <a:pt x="1691" y="1965"/>
                    <a:pt x="1739" y="1989"/>
                    <a:pt x="1799" y="1989"/>
                  </a:cubicBezTo>
                  <a:cubicBezTo>
                    <a:pt x="1858" y="1989"/>
                    <a:pt x="1906" y="1965"/>
                    <a:pt x="1941" y="1930"/>
                  </a:cubicBezTo>
                  <a:cubicBezTo>
                    <a:pt x="2013" y="1846"/>
                    <a:pt x="2013" y="1715"/>
                    <a:pt x="1941" y="1644"/>
                  </a:cubicBezTo>
                  <a:lnTo>
                    <a:pt x="1799" y="1489"/>
                  </a:lnTo>
                  <a:cubicBezTo>
                    <a:pt x="2501" y="858"/>
                    <a:pt x="3406" y="453"/>
                    <a:pt x="4418" y="406"/>
                  </a:cubicBezTo>
                  <a:close/>
                  <a:moveTo>
                    <a:pt x="4608" y="1"/>
                  </a:moveTo>
                  <a:cubicBezTo>
                    <a:pt x="2061" y="1"/>
                    <a:pt x="1" y="2072"/>
                    <a:pt x="1" y="4620"/>
                  </a:cubicBezTo>
                  <a:cubicBezTo>
                    <a:pt x="1" y="7168"/>
                    <a:pt x="2061" y="9228"/>
                    <a:pt x="4608" y="9228"/>
                  </a:cubicBezTo>
                  <a:cubicBezTo>
                    <a:pt x="7156" y="9228"/>
                    <a:pt x="9228" y="7168"/>
                    <a:pt x="9228" y="4620"/>
                  </a:cubicBezTo>
                  <a:cubicBezTo>
                    <a:pt x="9228" y="3775"/>
                    <a:pt x="8990" y="2942"/>
                    <a:pt x="8549" y="2227"/>
                  </a:cubicBezTo>
                  <a:cubicBezTo>
                    <a:pt x="8508" y="2161"/>
                    <a:pt x="8438" y="2118"/>
                    <a:pt x="8366" y="2118"/>
                  </a:cubicBezTo>
                  <a:cubicBezTo>
                    <a:pt x="8336" y="2118"/>
                    <a:pt x="8304" y="2126"/>
                    <a:pt x="8276" y="2144"/>
                  </a:cubicBezTo>
                  <a:cubicBezTo>
                    <a:pt x="8180" y="2203"/>
                    <a:pt x="8133" y="2322"/>
                    <a:pt x="8192" y="2430"/>
                  </a:cubicBezTo>
                  <a:cubicBezTo>
                    <a:pt x="8597" y="3084"/>
                    <a:pt x="8811" y="3846"/>
                    <a:pt x="8811" y="4620"/>
                  </a:cubicBezTo>
                  <a:cubicBezTo>
                    <a:pt x="8811" y="5704"/>
                    <a:pt x="8395" y="6692"/>
                    <a:pt x="7716" y="7442"/>
                  </a:cubicBezTo>
                  <a:lnTo>
                    <a:pt x="5668" y="5394"/>
                  </a:lnTo>
                  <a:cubicBezTo>
                    <a:pt x="5835" y="5180"/>
                    <a:pt x="5918" y="4918"/>
                    <a:pt x="5918" y="4620"/>
                  </a:cubicBezTo>
                  <a:cubicBezTo>
                    <a:pt x="5918" y="3966"/>
                    <a:pt x="5442" y="3430"/>
                    <a:pt x="4823" y="3323"/>
                  </a:cubicBezTo>
                  <a:lnTo>
                    <a:pt x="4823" y="417"/>
                  </a:lnTo>
                  <a:cubicBezTo>
                    <a:pt x="5906" y="465"/>
                    <a:pt x="6942" y="953"/>
                    <a:pt x="7704" y="1763"/>
                  </a:cubicBezTo>
                  <a:cubicBezTo>
                    <a:pt x="7741" y="1806"/>
                    <a:pt x="7798" y="1827"/>
                    <a:pt x="7853" y="1827"/>
                  </a:cubicBezTo>
                  <a:cubicBezTo>
                    <a:pt x="7905" y="1827"/>
                    <a:pt x="7955" y="1809"/>
                    <a:pt x="7990" y="1775"/>
                  </a:cubicBezTo>
                  <a:cubicBezTo>
                    <a:pt x="8073" y="1703"/>
                    <a:pt x="8073" y="1572"/>
                    <a:pt x="8002" y="1489"/>
                  </a:cubicBezTo>
                  <a:cubicBezTo>
                    <a:pt x="7144" y="560"/>
                    <a:pt x="5906" y="1"/>
                    <a:pt x="46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0" name="Google Shape;1540;p88"/>
          <p:cNvGrpSpPr/>
          <p:nvPr/>
        </p:nvGrpSpPr>
        <p:grpSpPr>
          <a:xfrm>
            <a:off x="7642115" y="1928192"/>
            <a:ext cx="374179" cy="373856"/>
            <a:chOff x="6671350" y="2113475"/>
            <a:chExt cx="348300" cy="348000"/>
          </a:xfrm>
        </p:grpSpPr>
        <p:sp>
          <p:nvSpPr>
            <p:cNvPr id="1541" name="Google Shape;1541;p88"/>
            <p:cNvSpPr/>
            <p:nvPr/>
          </p:nvSpPr>
          <p:spPr>
            <a:xfrm>
              <a:off x="6671350" y="2113475"/>
              <a:ext cx="298275" cy="298575"/>
            </a:xfrm>
            <a:custGeom>
              <a:avLst/>
              <a:gdLst/>
              <a:ahLst/>
              <a:cxnLst/>
              <a:rect l="l" t="t" r="r" b="b"/>
              <a:pathLst>
                <a:path w="11931" h="11943" extrusionOk="0">
                  <a:moveTo>
                    <a:pt x="10681" y="382"/>
                  </a:moveTo>
                  <a:cubicBezTo>
                    <a:pt x="11145" y="382"/>
                    <a:pt x="11514" y="751"/>
                    <a:pt x="11514" y="1215"/>
                  </a:cubicBezTo>
                  <a:lnTo>
                    <a:pt x="11514" y="5740"/>
                  </a:lnTo>
                  <a:lnTo>
                    <a:pt x="9323" y="5740"/>
                  </a:lnTo>
                  <a:cubicBezTo>
                    <a:pt x="9133" y="5740"/>
                    <a:pt x="8990" y="5883"/>
                    <a:pt x="8990" y="6073"/>
                  </a:cubicBezTo>
                  <a:lnTo>
                    <a:pt x="8990" y="6371"/>
                  </a:lnTo>
                  <a:cubicBezTo>
                    <a:pt x="8990" y="6454"/>
                    <a:pt x="9014" y="6514"/>
                    <a:pt x="9073" y="6549"/>
                  </a:cubicBezTo>
                  <a:cubicBezTo>
                    <a:pt x="9133" y="6597"/>
                    <a:pt x="9181" y="6656"/>
                    <a:pt x="9181" y="6728"/>
                  </a:cubicBezTo>
                  <a:cubicBezTo>
                    <a:pt x="9181" y="6811"/>
                    <a:pt x="9169" y="6883"/>
                    <a:pt x="9109" y="6930"/>
                  </a:cubicBezTo>
                  <a:cubicBezTo>
                    <a:pt x="9020" y="7020"/>
                    <a:pt x="8904" y="7064"/>
                    <a:pt x="8788" y="7064"/>
                  </a:cubicBezTo>
                  <a:cubicBezTo>
                    <a:pt x="8672" y="7064"/>
                    <a:pt x="8555" y="7020"/>
                    <a:pt x="8466" y="6930"/>
                  </a:cubicBezTo>
                  <a:cubicBezTo>
                    <a:pt x="8407" y="6883"/>
                    <a:pt x="8395" y="6811"/>
                    <a:pt x="8395" y="6728"/>
                  </a:cubicBezTo>
                  <a:cubicBezTo>
                    <a:pt x="8395" y="6656"/>
                    <a:pt x="8430" y="6597"/>
                    <a:pt x="8490" y="6549"/>
                  </a:cubicBezTo>
                  <a:cubicBezTo>
                    <a:pt x="8549" y="6514"/>
                    <a:pt x="8585" y="6454"/>
                    <a:pt x="8585" y="6371"/>
                  </a:cubicBezTo>
                  <a:lnTo>
                    <a:pt x="8585" y="6073"/>
                  </a:lnTo>
                  <a:cubicBezTo>
                    <a:pt x="8585" y="5883"/>
                    <a:pt x="8430" y="5740"/>
                    <a:pt x="8240" y="5740"/>
                  </a:cubicBezTo>
                  <a:lnTo>
                    <a:pt x="6156" y="5764"/>
                  </a:lnTo>
                  <a:lnTo>
                    <a:pt x="6156" y="3716"/>
                  </a:lnTo>
                  <a:lnTo>
                    <a:pt x="6287" y="3716"/>
                  </a:lnTo>
                  <a:cubicBezTo>
                    <a:pt x="6394" y="3835"/>
                    <a:pt x="6549" y="3894"/>
                    <a:pt x="6692" y="3906"/>
                  </a:cubicBezTo>
                  <a:cubicBezTo>
                    <a:pt x="6708" y="3907"/>
                    <a:pt x="6724" y="3908"/>
                    <a:pt x="6740" y="3908"/>
                  </a:cubicBezTo>
                  <a:cubicBezTo>
                    <a:pt x="6916" y="3908"/>
                    <a:pt x="7096" y="3847"/>
                    <a:pt x="7216" y="3716"/>
                  </a:cubicBezTo>
                  <a:cubicBezTo>
                    <a:pt x="7537" y="3370"/>
                    <a:pt x="7537" y="2835"/>
                    <a:pt x="7216" y="2489"/>
                  </a:cubicBezTo>
                  <a:cubicBezTo>
                    <a:pt x="7094" y="2368"/>
                    <a:pt x="6911" y="2298"/>
                    <a:pt x="6734" y="2298"/>
                  </a:cubicBezTo>
                  <a:cubicBezTo>
                    <a:pt x="6720" y="2298"/>
                    <a:pt x="6706" y="2298"/>
                    <a:pt x="6692" y="2299"/>
                  </a:cubicBezTo>
                  <a:cubicBezTo>
                    <a:pt x="6525" y="2311"/>
                    <a:pt x="6394" y="2382"/>
                    <a:pt x="6287" y="2489"/>
                  </a:cubicBezTo>
                  <a:lnTo>
                    <a:pt x="6156" y="2489"/>
                  </a:lnTo>
                  <a:lnTo>
                    <a:pt x="6156" y="382"/>
                  </a:lnTo>
                  <a:close/>
                  <a:moveTo>
                    <a:pt x="5752" y="406"/>
                  </a:moveTo>
                  <a:lnTo>
                    <a:pt x="5752" y="2596"/>
                  </a:lnTo>
                  <a:cubicBezTo>
                    <a:pt x="5752" y="2787"/>
                    <a:pt x="5906" y="2942"/>
                    <a:pt x="6097" y="2942"/>
                  </a:cubicBezTo>
                  <a:lnTo>
                    <a:pt x="6394" y="2942"/>
                  </a:lnTo>
                  <a:cubicBezTo>
                    <a:pt x="6466" y="2942"/>
                    <a:pt x="6525" y="2906"/>
                    <a:pt x="6573" y="2846"/>
                  </a:cubicBezTo>
                  <a:cubicBezTo>
                    <a:pt x="6621" y="2787"/>
                    <a:pt x="6680" y="2739"/>
                    <a:pt x="6752" y="2739"/>
                  </a:cubicBezTo>
                  <a:cubicBezTo>
                    <a:pt x="6823" y="2739"/>
                    <a:pt x="6906" y="2763"/>
                    <a:pt x="6942" y="2823"/>
                  </a:cubicBezTo>
                  <a:cubicBezTo>
                    <a:pt x="7121" y="3001"/>
                    <a:pt x="7121" y="3275"/>
                    <a:pt x="6942" y="3454"/>
                  </a:cubicBezTo>
                  <a:cubicBezTo>
                    <a:pt x="6906" y="3513"/>
                    <a:pt x="6823" y="3537"/>
                    <a:pt x="6752" y="3537"/>
                  </a:cubicBezTo>
                  <a:cubicBezTo>
                    <a:pt x="6680" y="3537"/>
                    <a:pt x="6621" y="3489"/>
                    <a:pt x="6573" y="3430"/>
                  </a:cubicBezTo>
                  <a:cubicBezTo>
                    <a:pt x="6525" y="3370"/>
                    <a:pt x="6466" y="3335"/>
                    <a:pt x="6394" y="3335"/>
                  </a:cubicBezTo>
                  <a:lnTo>
                    <a:pt x="6097" y="3335"/>
                  </a:lnTo>
                  <a:cubicBezTo>
                    <a:pt x="5906" y="3335"/>
                    <a:pt x="5752" y="3489"/>
                    <a:pt x="5752" y="3680"/>
                  </a:cubicBezTo>
                  <a:lnTo>
                    <a:pt x="5752" y="5799"/>
                  </a:lnTo>
                  <a:lnTo>
                    <a:pt x="5335" y="5799"/>
                  </a:lnTo>
                  <a:cubicBezTo>
                    <a:pt x="5216" y="5799"/>
                    <a:pt x="5132" y="5883"/>
                    <a:pt x="5132" y="6002"/>
                  </a:cubicBezTo>
                  <a:cubicBezTo>
                    <a:pt x="5132" y="6121"/>
                    <a:pt x="5216" y="6216"/>
                    <a:pt x="5335" y="6216"/>
                  </a:cubicBezTo>
                  <a:lnTo>
                    <a:pt x="5752" y="6216"/>
                  </a:lnTo>
                  <a:lnTo>
                    <a:pt x="5752" y="8276"/>
                  </a:lnTo>
                  <a:cubicBezTo>
                    <a:pt x="5740" y="8252"/>
                    <a:pt x="5740" y="8252"/>
                    <a:pt x="5728" y="8252"/>
                  </a:cubicBezTo>
                  <a:lnTo>
                    <a:pt x="5609" y="8252"/>
                  </a:lnTo>
                  <a:cubicBezTo>
                    <a:pt x="5501" y="8133"/>
                    <a:pt x="5359" y="8073"/>
                    <a:pt x="5204" y="8061"/>
                  </a:cubicBezTo>
                  <a:cubicBezTo>
                    <a:pt x="5177" y="8058"/>
                    <a:pt x="5150" y="8056"/>
                    <a:pt x="5123" y="8056"/>
                  </a:cubicBezTo>
                  <a:cubicBezTo>
                    <a:pt x="4960" y="8056"/>
                    <a:pt x="4803" y="8119"/>
                    <a:pt x="4680" y="8252"/>
                  </a:cubicBezTo>
                  <a:cubicBezTo>
                    <a:pt x="4358" y="8597"/>
                    <a:pt x="4358" y="9121"/>
                    <a:pt x="4680" y="9466"/>
                  </a:cubicBezTo>
                  <a:cubicBezTo>
                    <a:pt x="4814" y="9589"/>
                    <a:pt x="4989" y="9670"/>
                    <a:pt x="5168" y="9670"/>
                  </a:cubicBezTo>
                  <a:cubicBezTo>
                    <a:pt x="5180" y="9670"/>
                    <a:pt x="5192" y="9670"/>
                    <a:pt x="5204" y="9669"/>
                  </a:cubicBezTo>
                  <a:cubicBezTo>
                    <a:pt x="5371" y="9645"/>
                    <a:pt x="5501" y="9574"/>
                    <a:pt x="5609" y="9466"/>
                  </a:cubicBezTo>
                  <a:lnTo>
                    <a:pt x="5728" y="9466"/>
                  </a:lnTo>
                  <a:cubicBezTo>
                    <a:pt x="5740" y="9466"/>
                    <a:pt x="5740" y="9490"/>
                    <a:pt x="5740" y="9490"/>
                  </a:cubicBezTo>
                  <a:lnTo>
                    <a:pt x="5740" y="11538"/>
                  </a:lnTo>
                  <a:lnTo>
                    <a:pt x="1215" y="11538"/>
                  </a:lnTo>
                  <a:cubicBezTo>
                    <a:pt x="751" y="11538"/>
                    <a:pt x="382" y="11169"/>
                    <a:pt x="382" y="10705"/>
                  </a:cubicBezTo>
                  <a:lnTo>
                    <a:pt x="382" y="6180"/>
                  </a:lnTo>
                  <a:lnTo>
                    <a:pt x="2442" y="6180"/>
                  </a:lnTo>
                  <a:cubicBezTo>
                    <a:pt x="2668" y="6180"/>
                    <a:pt x="2870" y="5990"/>
                    <a:pt x="2870" y="5752"/>
                  </a:cubicBezTo>
                  <a:lnTo>
                    <a:pt x="2870" y="5525"/>
                  </a:lnTo>
                  <a:cubicBezTo>
                    <a:pt x="2870" y="5454"/>
                    <a:pt x="2834" y="5394"/>
                    <a:pt x="2775" y="5347"/>
                  </a:cubicBezTo>
                  <a:cubicBezTo>
                    <a:pt x="2715" y="5299"/>
                    <a:pt x="2680" y="5240"/>
                    <a:pt x="2680" y="5168"/>
                  </a:cubicBezTo>
                  <a:cubicBezTo>
                    <a:pt x="2680" y="5097"/>
                    <a:pt x="2692" y="5025"/>
                    <a:pt x="2751" y="4978"/>
                  </a:cubicBezTo>
                  <a:cubicBezTo>
                    <a:pt x="2840" y="4888"/>
                    <a:pt x="2957" y="4844"/>
                    <a:pt x="3073" y="4844"/>
                  </a:cubicBezTo>
                  <a:cubicBezTo>
                    <a:pt x="3189" y="4844"/>
                    <a:pt x="3305" y="4888"/>
                    <a:pt x="3394" y="4978"/>
                  </a:cubicBezTo>
                  <a:cubicBezTo>
                    <a:pt x="3454" y="5025"/>
                    <a:pt x="3466" y="5097"/>
                    <a:pt x="3466" y="5168"/>
                  </a:cubicBezTo>
                  <a:cubicBezTo>
                    <a:pt x="3466" y="5240"/>
                    <a:pt x="3418" y="5299"/>
                    <a:pt x="3358" y="5347"/>
                  </a:cubicBezTo>
                  <a:cubicBezTo>
                    <a:pt x="3299" y="5394"/>
                    <a:pt x="3275" y="5454"/>
                    <a:pt x="3275" y="5525"/>
                  </a:cubicBezTo>
                  <a:lnTo>
                    <a:pt x="3275" y="5752"/>
                  </a:lnTo>
                  <a:cubicBezTo>
                    <a:pt x="3275" y="5990"/>
                    <a:pt x="3466" y="6180"/>
                    <a:pt x="3704" y="6180"/>
                  </a:cubicBezTo>
                  <a:lnTo>
                    <a:pt x="4478" y="6180"/>
                  </a:lnTo>
                  <a:cubicBezTo>
                    <a:pt x="4597" y="6180"/>
                    <a:pt x="4680" y="6097"/>
                    <a:pt x="4680" y="5978"/>
                  </a:cubicBezTo>
                  <a:cubicBezTo>
                    <a:pt x="4680" y="5859"/>
                    <a:pt x="4597" y="5764"/>
                    <a:pt x="4478" y="5764"/>
                  </a:cubicBezTo>
                  <a:lnTo>
                    <a:pt x="3704" y="5764"/>
                  </a:lnTo>
                  <a:cubicBezTo>
                    <a:pt x="3692" y="5764"/>
                    <a:pt x="3692" y="5752"/>
                    <a:pt x="3692" y="5752"/>
                  </a:cubicBezTo>
                  <a:lnTo>
                    <a:pt x="3692" y="5633"/>
                  </a:lnTo>
                  <a:cubicBezTo>
                    <a:pt x="3811" y="5525"/>
                    <a:pt x="3870" y="5383"/>
                    <a:pt x="3882" y="5228"/>
                  </a:cubicBezTo>
                  <a:cubicBezTo>
                    <a:pt x="3894" y="5037"/>
                    <a:pt x="3835" y="4847"/>
                    <a:pt x="3692" y="4704"/>
                  </a:cubicBezTo>
                  <a:cubicBezTo>
                    <a:pt x="3519" y="4543"/>
                    <a:pt x="3299" y="4463"/>
                    <a:pt x="3079" y="4463"/>
                  </a:cubicBezTo>
                  <a:cubicBezTo>
                    <a:pt x="2858" y="4463"/>
                    <a:pt x="2638" y="4543"/>
                    <a:pt x="2465" y="4704"/>
                  </a:cubicBezTo>
                  <a:cubicBezTo>
                    <a:pt x="2334" y="4847"/>
                    <a:pt x="2263" y="5037"/>
                    <a:pt x="2275" y="5228"/>
                  </a:cubicBezTo>
                  <a:cubicBezTo>
                    <a:pt x="2287" y="5394"/>
                    <a:pt x="2358" y="5525"/>
                    <a:pt x="2465" y="5633"/>
                  </a:cubicBezTo>
                  <a:lnTo>
                    <a:pt x="2465" y="5752"/>
                  </a:lnTo>
                  <a:cubicBezTo>
                    <a:pt x="2465" y="5764"/>
                    <a:pt x="2453" y="5764"/>
                    <a:pt x="2453" y="5764"/>
                  </a:cubicBezTo>
                  <a:lnTo>
                    <a:pt x="394" y="5764"/>
                  </a:lnTo>
                  <a:lnTo>
                    <a:pt x="394" y="1239"/>
                  </a:lnTo>
                  <a:cubicBezTo>
                    <a:pt x="394" y="775"/>
                    <a:pt x="775" y="406"/>
                    <a:pt x="1227" y="406"/>
                  </a:cubicBezTo>
                  <a:close/>
                  <a:moveTo>
                    <a:pt x="1227" y="1"/>
                  </a:moveTo>
                  <a:cubicBezTo>
                    <a:pt x="548" y="1"/>
                    <a:pt x="1" y="560"/>
                    <a:pt x="1" y="1239"/>
                  </a:cubicBezTo>
                  <a:lnTo>
                    <a:pt x="1" y="10705"/>
                  </a:lnTo>
                  <a:cubicBezTo>
                    <a:pt x="1" y="11395"/>
                    <a:pt x="548" y="11943"/>
                    <a:pt x="1227" y="11943"/>
                  </a:cubicBezTo>
                  <a:lnTo>
                    <a:pt x="5835" y="11943"/>
                  </a:lnTo>
                  <a:cubicBezTo>
                    <a:pt x="6013" y="11943"/>
                    <a:pt x="6156" y="11788"/>
                    <a:pt x="6156" y="11609"/>
                  </a:cubicBezTo>
                  <a:lnTo>
                    <a:pt x="6156" y="9490"/>
                  </a:lnTo>
                  <a:cubicBezTo>
                    <a:pt x="6156" y="9252"/>
                    <a:pt x="5966" y="9050"/>
                    <a:pt x="5728" y="9050"/>
                  </a:cubicBezTo>
                  <a:lnTo>
                    <a:pt x="5501" y="9050"/>
                  </a:lnTo>
                  <a:cubicBezTo>
                    <a:pt x="5430" y="9050"/>
                    <a:pt x="5371" y="9085"/>
                    <a:pt x="5323" y="9145"/>
                  </a:cubicBezTo>
                  <a:cubicBezTo>
                    <a:pt x="5275" y="9204"/>
                    <a:pt x="5216" y="9252"/>
                    <a:pt x="5144" y="9252"/>
                  </a:cubicBezTo>
                  <a:cubicBezTo>
                    <a:pt x="5073" y="9252"/>
                    <a:pt x="5001" y="9228"/>
                    <a:pt x="4954" y="9169"/>
                  </a:cubicBezTo>
                  <a:cubicBezTo>
                    <a:pt x="4775" y="8990"/>
                    <a:pt x="4775" y="8716"/>
                    <a:pt x="4954" y="8538"/>
                  </a:cubicBezTo>
                  <a:cubicBezTo>
                    <a:pt x="5001" y="8478"/>
                    <a:pt x="5073" y="8454"/>
                    <a:pt x="5144" y="8454"/>
                  </a:cubicBezTo>
                  <a:cubicBezTo>
                    <a:pt x="5216" y="8454"/>
                    <a:pt x="5275" y="8502"/>
                    <a:pt x="5323" y="8561"/>
                  </a:cubicBezTo>
                  <a:cubicBezTo>
                    <a:pt x="5371" y="8621"/>
                    <a:pt x="5430" y="8657"/>
                    <a:pt x="5501" y="8657"/>
                  </a:cubicBezTo>
                  <a:lnTo>
                    <a:pt x="5728" y="8657"/>
                  </a:lnTo>
                  <a:cubicBezTo>
                    <a:pt x="5966" y="8657"/>
                    <a:pt x="6156" y="8454"/>
                    <a:pt x="6156" y="8216"/>
                  </a:cubicBezTo>
                  <a:lnTo>
                    <a:pt x="6156" y="6156"/>
                  </a:lnTo>
                  <a:lnTo>
                    <a:pt x="8216" y="6156"/>
                  </a:lnTo>
                  <a:lnTo>
                    <a:pt x="8216" y="6299"/>
                  </a:lnTo>
                  <a:lnTo>
                    <a:pt x="8192" y="6299"/>
                  </a:lnTo>
                  <a:cubicBezTo>
                    <a:pt x="8073" y="6406"/>
                    <a:pt x="8014" y="6549"/>
                    <a:pt x="8002" y="6704"/>
                  </a:cubicBezTo>
                  <a:cubicBezTo>
                    <a:pt x="7990" y="6895"/>
                    <a:pt x="8049" y="7085"/>
                    <a:pt x="8192" y="7228"/>
                  </a:cubicBezTo>
                  <a:cubicBezTo>
                    <a:pt x="8365" y="7389"/>
                    <a:pt x="8585" y="7469"/>
                    <a:pt x="8805" y="7469"/>
                  </a:cubicBezTo>
                  <a:cubicBezTo>
                    <a:pt x="9026" y="7469"/>
                    <a:pt x="9246" y="7389"/>
                    <a:pt x="9419" y="7228"/>
                  </a:cubicBezTo>
                  <a:cubicBezTo>
                    <a:pt x="9550" y="7085"/>
                    <a:pt x="9621" y="6895"/>
                    <a:pt x="9609" y="6704"/>
                  </a:cubicBezTo>
                  <a:cubicBezTo>
                    <a:pt x="9597" y="6537"/>
                    <a:pt x="9526" y="6406"/>
                    <a:pt x="9419" y="6299"/>
                  </a:cubicBezTo>
                  <a:lnTo>
                    <a:pt x="9419" y="6168"/>
                  </a:lnTo>
                  <a:lnTo>
                    <a:pt x="11633" y="6168"/>
                  </a:lnTo>
                  <a:cubicBezTo>
                    <a:pt x="11800" y="6168"/>
                    <a:pt x="11931" y="6037"/>
                    <a:pt x="11931" y="5871"/>
                  </a:cubicBezTo>
                  <a:lnTo>
                    <a:pt x="11931" y="1239"/>
                  </a:lnTo>
                  <a:cubicBezTo>
                    <a:pt x="11931" y="560"/>
                    <a:pt x="11383" y="1"/>
                    <a:pt x="10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8"/>
            <p:cNvSpPr/>
            <p:nvPr/>
          </p:nvSpPr>
          <p:spPr>
            <a:xfrm>
              <a:off x="6830600" y="2306950"/>
              <a:ext cx="189050" cy="154525"/>
            </a:xfrm>
            <a:custGeom>
              <a:avLst/>
              <a:gdLst/>
              <a:ahLst/>
              <a:cxnLst/>
              <a:rect l="l" t="t" r="r" b="b"/>
              <a:pathLst>
                <a:path w="7562" h="6181" extrusionOk="0">
                  <a:moveTo>
                    <a:pt x="1572" y="1"/>
                  </a:moveTo>
                  <a:cubicBezTo>
                    <a:pt x="1453" y="1"/>
                    <a:pt x="1346" y="108"/>
                    <a:pt x="1346" y="227"/>
                  </a:cubicBezTo>
                  <a:lnTo>
                    <a:pt x="1346" y="918"/>
                  </a:lnTo>
                  <a:cubicBezTo>
                    <a:pt x="1346" y="1037"/>
                    <a:pt x="1441" y="1120"/>
                    <a:pt x="1560" y="1120"/>
                  </a:cubicBezTo>
                  <a:cubicBezTo>
                    <a:pt x="1679" y="1120"/>
                    <a:pt x="1763" y="1037"/>
                    <a:pt x="1763" y="918"/>
                  </a:cubicBezTo>
                  <a:lnTo>
                    <a:pt x="1763" y="418"/>
                  </a:lnTo>
                  <a:lnTo>
                    <a:pt x="3823" y="418"/>
                  </a:lnTo>
                  <a:lnTo>
                    <a:pt x="3823" y="561"/>
                  </a:lnTo>
                  <a:cubicBezTo>
                    <a:pt x="3703" y="656"/>
                    <a:pt x="3644" y="811"/>
                    <a:pt x="3632" y="953"/>
                  </a:cubicBezTo>
                  <a:cubicBezTo>
                    <a:pt x="3608" y="1156"/>
                    <a:pt x="3668" y="1346"/>
                    <a:pt x="3823" y="1477"/>
                  </a:cubicBezTo>
                  <a:cubicBezTo>
                    <a:pt x="3995" y="1644"/>
                    <a:pt x="4215" y="1727"/>
                    <a:pt x="4434" y="1727"/>
                  </a:cubicBezTo>
                  <a:cubicBezTo>
                    <a:pt x="4653" y="1727"/>
                    <a:pt x="4870" y="1644"/>
                    <a:pt x="5037" y="1477"/>
                  </a:cubicBezTo>
                  <a:cubicBezTo>
                    <a:pt x="5180" y="1346"/>
                    <a:pt x="5251" y="1156"/>
                    <a:pt x="5239" y="953"/>
                  </a:cubicBezTo>
                  <a:cubicBezTo>
                    <a:pt x="5216" y="787"/>
                    <a:pt x="5144" y="656"/>
                    <a:pt x="5037" y="561"/>
                  </a:cubicBezTo>
                  <a:lnTo>
                    <a:pt x="5037" y="418"/>
                  </a:lnTo>
                  <a:lnTo>
                    <a:pt x="7156" y="418"/>
                  </a:lnTo>
                  <a:lnTo>
                    <a:pt x="7156" y="4942"/>
                  </a:lnTo>
                  <a:cubicBezTo>
                    <a:pt x="7156" y="5406"/>
                    <a:pt x="6787" y="5775"/>
                    <a:pt x="6323" y="5775"/>
                  </a:cubicBezTo>
                  <a:lnTo>
                    <a:pt x="1798" y="5775"/>
                  </a:lnTo>
                  <a:lnTo>
                    <a:pt x="1798" y="3728"/>
                  </a:lnTo>
                  <a:cubicBezTo>
                    <a:pt x="1798" y="3489"/>
                    <a:pt x="1608" y="3299"/>
                    <a:pt x="1370" y="3299"/>
                  </a:cubicBezTo>
                  <a:lnTo>
                    <a:pt x="1144" y="3299"/>
                  </a:lnTo>
                  <a:cubicBezTo>
                    <a:pt x="1072" y="3299"/>
                    <a:pt x="1013" y="3323"/>
                    <a:pt x="965" y="3382"/>
                  </a:cubicBezTo>
                  <a:cubicBezTo>
                    <a:pt x="917" y="3442"/>
                    <a:pt x="858" y="3489"/>
                    <a:pt x="786" y="3489"/>
                  </a:cubicBezTo>
                  <a:cubicBezTo>
                    <a:pt x="715" y="3489"/>
                    <a:pt x="632" y="3478"/>
                    <a:pt x="596" y="3418"/>
                  </a:cubicBezTo>
                  <a:cubicBezTo>
                    <a:pt x="417" y="3239"/>
                    <a:pt x="417" y="2954"/>
                    <a:pt x="596" y="2775"/>
                  </a:cubicBezTo>
                  <a:cubicBezTo>
                    <a:pt x="632" y="2716"/>
                    <a:pt x="715" y="2704"/>
                    <a:pt x="786" y="2704"/>
                  </a:cubicBezTo>
                  <a:cubicBezTo>
                    <a:pt x="858" y="2704"/>
                    <a:pt x="917" y="2739"/>
                    <a:pt x="965" y="2799"/>
                  </a:cubicBezTo>
                  <a:cubicBezTo>
                    <a:pt x="1013" y="2858"/>
                    <a:pt x="1072" y="2894"/>
                    <a:pt x="1144" y="2894"/>
                  </a:cubicBezTo>
                  <a:lnTo>
                    <a:pt x="1370" y="2894"/>
                  </a:lnTo>
                  <a:cubicBezTo>
                    <a:pt x="1608" y="2894"/>
                    <a:pt x="1798" y="2704"/>
                    <a:pt x="1798" y="2466"/>
                  </a:cubicBezTo>
                  <a:lnTo>
                    <a:pt x="1798" y="1751"/>
                  </a:lnTo>
                  <a:cubicBezTo>
                    <a:pt x="1798" y="1632"/>
                    <a:pt x="1703" y="1537"/>
                    <a:pt x="1584" y="1537"/>
                  </a:cubicBezTo>
                  <a:cubicBezTo>
                    <a:pt x="1465" y="1537"/>
                    <a:pt x="1382" y="1632"/>
                    <a:pt x="1382" y="1751"/>
                  </a:cubicBezTo>
                  <a:lnTo>
                    <a:pt x="1382" y="2466"/>
                  </a:lnTo>
                  <a:cubicBezTo>
                    <a:pt x="1382" y="2477"/>
                    <a:pt x="1370" y="2477"/>
                    <a:pt x="1370" y="2477"/>
                  </a:cubicBezTo>
                  <a:lnTo>
                    <a:pt x="1251" y="2477"/>
                  </a:lnTo>
                  <a:cubicBezTo>
                    <a:pt x="1144" y="2358"/>
                    <a:pt x="989" y="2299"/>
                    <a:pt x="846" y="2287"/>
                  </a:cubicBezTo>
                  <a:cubicBezTo>
                    <a:pt x="819" y="2284"/>
                    <a:pt x="792" y="2282"/>
                    <a:pt x="765" y="2282"/>
                  </a:cubicBezTo>
                  <a:cubicBezTo>
                    <a:pt x="600" y="2282"/>
                    <a:pt x="435" y="2345"/>
                    <a:pt x="322" y="2477"/>
                  </a:cubicBezTo>
                  <a:cubicBezTo>
                    <a:pt x="1" y="2823"/>
                    <a:pt x="1" y="3358"/>
                    <a:pt x="322" y="3692"/>
                  </a:cubicBezTo>
                  <a:cubicBezTo>
                    <a:pt x="444" y="3824"/>
                    <a:pt x="627" y="3896"/>
                    <a:pt x="805" y="3896"/>
                  </a:cubicBezTo>
                  <a:cubicBezTo>
                    <a:pt x="819" y="3896"/>
                    <a:pt x="832" y="3895"/>
                    <a:pt x="846" y="3894"/>
                  </a:cubicBezTo>
                  <a:cubicBezTo>
                    <a:pt x="1013" y="3870"/>
                    <a:pt x="1144" y="3799"/>
                    <a:pt x="1251" y="3692"/>
                  </a:cubicBezTo>
                  <a:lnTo>
                    <a:pt x="1370" y="3692"/>
                  </a:lnTo>
                  <a:cubicBezTo>
                    <a:pt x="1382" y="3692"/>
                    <a:pt x="1382" y="3716"/>
                    <a:pt x="1382" y="3716"/>
                  </a:cubicBezTo>
                  <a:lnTo>
                    <a:pt x="1382" y="5823"/>
                  </a:lnTo>
                  <a:cubicBezTo>
                    <a:pt x="1382" y="6014"/>
                    <a:pt x="1537" y="6180"/>
                    <a:pt x="1739" y="6180"/>
                  </a:cubicBezTo>
                  <a:lnTo>
                    <a:pt x="6323" y="6180"/>
                  </a:lnTo>
                  <a:cubicBezTo>
                    <a:pt x="7002" y="6180"/>
                    <a:pt x="7561" y="5633"/>
                    <a:pt x="7561" y="4942"/>
                  </a:cubicBezTo>
                  <a:lnTo>
                    <a:pt x="7561" y="227"/>
                  </a:lnTo>
                  <a:cubicBezTo>
                    <a:pt x="7537" y="108"/>
                    <a:pt x="7454" y="1"/>
                    <a:pt x="7335" y="1"/>
                  </a:cubicBezTo>
                  <a:lnTo>
                    <a:pt x="4966" y="1"/>
                  </a:lnTo>
                  <a:cubicBezTo>
                    <a:pt x="4775" y="1"/>
                    <a:pt x="4620" y="156"/>
                    <a:pt x="4620" y="346"/>
                  </a:cubicBezTo>
                  <a:lnTo>
                    <a:pt x="4620" y="644"/>
                  </a:lnTo>
                  <a:cubicBezTo>
                    <a:pt x="4620" y="715"/>
                    <a:pt x="4656" y="775"/>
                    <a:pt x="4716" y="822"/>
                  </a:cubicBezTo>
                  <a:cubicBezTo>
                    <a:pt x="4775" y="870"/>
                    <a:pt x="4811" y="930"/>
                    <a:pt x="4811" y="1001"/>
                  </a:cubicBezTo>
                  <a:cubicBezTo>
                    <a:pt x="4811" y="1073"/>
                    <a:pt x="4799" y="1156"/>
                    <a:pt x="4739" y="1192"/>
                  </a:cubicBezTo>
                  <a:cubicBezTo>
                    <a:pt x="4650" y="1281"/>
                    <a:pt x="4537" y="1326"/>
                    <a:pt x="4424" y="1326"/>
                  </a:cubicBezTo>
                  <a:cubicBezTo>
                    <a:pt x="4311" y="1326"/>
                    <a:pt x="4198" y="1281"/>
                    <a:pt x="4108" y="1192"/>
                  </a:cubicBezTo>
                  <a:cubicBezTo>
                    <a:pt x="4037" y="1156"/>
                    <a:pt x="4025" y="1073"/>
                    <a:pt x="4025" y="1001"/>
                  </a:cubicBezTo>
                  <a:cubicBezTo>
                    <a:pt x="4025" y="930"/>
                    <a:pt x="4073" y="870"/>
                    <a:pt x="4132" y="822"/>
                  </a:cubicBezTo>
                  <a:cubicBezTo>
                    <a:pt x="4192" y="775"/>
                    <a:pt x="4215" y="715"/>
                    <a:pt x="4215" y="644"/>
                  </a:cubicBezTo>
                  <a:lnTo>
                    <a:pt x="4215" y="346"/>
                  </a:lnTo>
                  <a:cubicBezTo>
                    <a:pt x="4215" y="156"/>
                    <a:pt x="4073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3" name="Google Shape;1543;p88"/>
          <p:cNvGrpSpPr/>
          <p:nvPr/>
        </p:nvGrpSpPr>
        <p:grpSpPr>
          <a:xfrm>
            <a:off x="5471197" y="1928192"/>
            <a:ext cx="385996" cy="357554"/>
            <a:chOff x="4650575" y="2113475"/>
            <a:chExt cx="359300" cy="332825"/>
          </a:xfrm>
        </p:grpSpPr>
        <p:sp>
          <p:nvSpPr>
            <p:cNvPr id="1544" name="Google Shape;1544;p88"/>
            <p:cNvSpPr/>
            <p:nvPr/>
          </p:nvSpPr>
          <p:spPr>
            <a:xfrm>
              <a:off x="4650575" y="2113475"/>
              <a:ext cx="359300" cy="332825"/>
            </a:xfrm>
            <a:custGeom>
              <a:avLst/>
              <a:gdLst/>
              <a:ahLst/>
              <a:cxnLst/>
              <a:rect l="l" t="t" r="r" b="b"/>
              <a:pathLst>
                <a:path w="14372" h="13313" extrusionOk="0">
                  <a:moveTo>
                    <a:pt x="9109" y="406"/>
                  </a:moveTo>
                  <a:cubicBezTo>
                    <a:pt x="10287" y="406"/>
                    <a:pt x="11383" y="870"/>
                    <a:pt x="12216" y="1692"/>
                  </a:cubicBezTo>
                  <a:cubicBezTo>
                    <a:pt x="13931" y="3394"/>
                    <a:pt x="13931" y="6180"/>
                    <a:pt x="12216" y="7907"/>
                  </a:cubicBezTo>
                  <a:cubicBezTo>
                    <a:pt x="11383" y="8740"/>
                    <a:pt x="10287" y="9193"/>
                    <a:pt x="9109" y="9193"/>
                  </a:cubicBezTo>
                  <a:cubicBezTo>
                    <a:pt x="7930" y="9193"/>
                    <a:pt x="6834" y="8728"/>
                    <a:pt x="5989" y="7907"/>
                  </a:cubicBezTo>
                  <a:cubicBezTo>
                    <a:pt x="5156" y="7073"/>
                    <a:pt x="4715" y="5978"/>
                    <a:pt x="4715" y="4799"/>
                  </a:cubicBezTo>
                  <a:cubicBezTo>
                    <a:pt x="4715" y="3620"/>
                    <a:pt x="5179" y="2525"/>
                    <a:pt x="5989" y="1692"/>
                  </a:cubicBezTo>
                  <a:cubicBezTo>
                    <a:pt x="6823" y="858"/>
                    <a:pt x="7930" y="406"/>
                    <a:pt x="9109" y="406"/>
                  </a:cubicBezTo>
                  <a:close/>
                  <a:moveTo>
                    <a:pt x="4965" y="7204"/>
                  </a:moveTo>
                  <a:cubicBezTo>
                    <a:pt x="5179" y="7561"/>
                    <a:pt x="5430" y="7895"/>
                    <a:pt x="5727" y="8192"/>
                  </a:cubicBezTo>
                  <a:cubicBezTo>
                    <a:pt x="6013" y="8478"/>
                    <a:pt x="6311" y="8716"/>
                    <a:pt x="6632" y="8907"/>
                  </a:cubicBezTo>
                  <a:lnTo>
                    <a:pt x="6239" y="9312"/>
                  </a:lnTo>
                  <a:cubicBezTo>
                    <a:pt x="6168" y="9371"/>
                    <a:pt x="6096" y="9395"/>
                    <a:pt x="6025" y="9395"/>
                  </a:cubicBezTo>
                  <a:cubicBezTo>
                    <a:pt x="5953" y="9395"/>
                    <a:pt x="5870" y="9371"/>
                    <a:pt x="5811" y="9312"/>
                  </a:cubicBezTo>
                  <a:lnTo>
                    <a:pt x="4548" y="8038"/>
                  </a:lnTo>
                  <a:cubicBezTo>
                    <a:pt x="4429" y="7919"/>
                    <a:pt x="4429" y="7728"/>
                    <a:pt x="4548" y="7621"/>
                  </a:cubicBezTo>
                  <a:lnTo>
                    <a:pt x="4965" y="7204"/>
                  </a:lnTo>
                  <a:close/>
                  <a:moveTo>
                    <a:pt x="4608" y="8657"/>
                  </a:moveTo>
                  <a:lnTo>
                    <a:pt x="5179" y="9216"/>
                  </a:lnTo>
                  <a:lnTo>
                    <a:pt x="3048" y="11359"/>
                  </a:lnTo>
                  <a:lnTo>
                    <a:pt x="2489" y="10800"/>
                  </a:lnTo>
                  <a:lnTo>
                    <a:pt x="2643" y="10633"/>
                  </a:lnTo>
                  <a:cubicBezTo>
                    <a:pt x="2727" y="10562"/>
                    <a:pt x="2727" y="10419"/>
                    <a:pt x="2643" y="10347"/>
                  </a:cubicBezTo>
                  <a:cubicBezTo>
                    <a:pt x="2608" y="10312"/>
                    <a:pt x="2557" y="10294"/>
                    <a:pt x="2507" y="10294"/>
                  </a:cubicBezTo>
                  <a:cubicBezTo>
                    <a:pt x="2456" y="10294"/>
                    <a:pt x="2405" y="10312"/>
                    <a:pt x="2370" y="10347"/>
                  </a:cubicBezTo>
                  <a:lnTo>
                    <a:pt x="1084" y="11633"/>
                  </a:lnTo>
                  <a:lnTo>
                    <a:pt x="417" y="10955"/>
                  </a:lnTo>
                  <a:cubicBezTo>
                    <a:pt x="405" y="10943"/>
                    <a:pt x="405" y="10943"/>
                    <a:pt x="405" y="10931"/>
                  </a:cubicBezTo>
                  <a:cubicBezTo>
                    <a:pt x="405" y="10931"/>
                    <a:pt x="405" y="10919"/>
                    <a:pt x="417" y="10895"/>
                  </a:cubicBezTo>
                  <a:lnTo>
                    <a:pt x="965" y="10347"/>
                  </a:lnTo>
                  <a:lnTo>
                    <a:pt x="1143" y="10526"/>
                  </a:lnTo>
                  <a:cubicBezTo>
                    <a:pt x="1215" y="10597"/>
                    <a:pt x="1334" y="10645"/>
                    <a:pt x="1441" y="10645"/>
                  </a:cubicBezTo>
                  <a:cubicBezTo>
                    <a:pt x="1560" y="10645"/>
                    <a:pt x="1667" y="10597"/>
                    <a:pt x="1739" y="10526"/>
                  </a:cubicBezTo>
                  <a:lnTo>
                    <a:pt x="2108" y="10157"/>
                  </a:lnTo>
                  <a:cubicBezTo>
                    <a:pt x="2274" y="9990"/>
                    <a:pt x="2274" y="9704"/>
                    <a:pt x="2108" y="9550"/>
                  </a:cubicBezTo>
                  <a:lnTo>
                    <a:pt x="1929" y="9371"/>
                  </a:lnTo>
                  <a:lnTo>
                    <a:pt x="2489" y="8812"/>
                  </a:lnTo>
                  <a:cubicBezTo>
                    <a:pt x="2495" y="8806"/>
                    <a:pt x="2501" y="8803"/>
                    <a:pt x="2507" y="8803"/>
                  </a:cubicBezTo>
                  <a:cubicBezTo>
                    <a:pt x="2512" y="8803"/>
                    <a:pt x="2518" y="8806"/>
                    <a:pt x="2524" y="8812"/>
                  </a:cubicBezTo>
                  <a:lnTo>
                    <a:pt x="3203" y="9490"/>
                  </a:lnTo>
                  <a:lnTo>
                    <a:pt x="2977" y="9704"/>
                  </a:lnTo>
                  <a:cubicBezTo>
                    <a:pt x="2905" y="9788"/>
                    <a:pt x="2905" y="9919"/>
                    <a:pt x="2977" y="9990"/>
                  </a:cubicBezTo>
                  <a:cubicBezTo>
                    <a:pt x="3024" y="10038"/>
                    <a:pt x="3060" y="10050"/>
                    <a:pt x="3120" y="10050"/>
                  </a:cubicBezTo>
                  <a:cubicBezTo>
                    <a:pt x="3179" y="10050"/>
                    <a:pt x="3227" y="10038"/>
                    <a:pt x="3274" y="9990"/>
                  </a:cubicBezTo>
                  <a:lnTo>
                    <a:pt x="4608" y="8657"/>
                  </a:lnTo>
                  <a:close/>
                  <a:moveTo>
                    <a:pt x="2179" y="11074"/>
                  </a:moveTo>
                  <a:lnTo>
                    <a:pt x="2751" y="11645"/>
                  </a:lnTo>
                  <a:lnTo>
                    <a:pt x="2501" y="11895"/>
                  </a:lnTo>
                  <a:lnTo>
                    <a:pt x="1929" y="11336"/>
                  </a:lnTo>
                  <a:lnTo>
                    <a:pt x="2179" y="11074"/>
                  </a:lnTo>
                  <a:close/>
                  <a:moveTo>
                    <a:pt x="1643" y="11609"/>
                  </a:moveTo>
                  <a:lnTo>
                    <a:pt x="2215" y="12181"/>
                  </a:lnTo>
                  <a:lnTo>
                    <a:pt x="1584" y="12836"/>
                  </a:lnTo>
                  <a:cubicBezTo>
                    <a:pt x="1542" y="12877"/>
                    <a:pt x="1486" y="12898"/>
                    <a:pt x="1428" y="12898"/>
                  </a:cubicBezTo>
                  <a:cubicBezTo>
                    <a:pt x="1369" y="12898"/>
                    <a:pt x="1310" y="12877"/>
                    <a:pt x="1262" y="12836"/>
                  </a:cubicBezTo>
                  <a:lnTo>
                    <a:pt x="1012" y="12586"/>
                  </a:lnTo>
                  <a:cubicBezTo>
                    <a:pt x="965" y="12538"/>
                    <a:pt x="953" y="12479"/>
                    <a:pt x="953" y="12419"/>
                  </a:cubicBezTo>
                  <a:cubicBezTo>
                    <a:pt x="953" y="12360"/>
                    <a:pt x="977" y="12300"/>
                    <a:pt x="1012" y="12252"/>
                  </a:cubicBezTo>
                  <a:lnTo>
                    <a:pt x="1643" y="11609"/>
                  </a:lnTo>
                  <a:close/>
                  <a:moveTo>
                    <a:pt x="9109" y="1"/>
                  </a:moveTo>
                  <a:cubicBezTo>
                    <a:pt x="7823" y="1"/>
                    <a:pt x="6620" y="513"/>
                    <a:pt x="5715" y="1406"/>
                  </a:cubicBezTo>
                  <a:cubicBezTo>
                    <a:pt x="4810" y="2311"/>
                    <a:pt x="4310" y="3513"/>
                    <a:pt x="4310" y="4799"/>
                  </a:cubicBezTo>
                  <a:cubicBezTo>
                    <a:pt x="4310" y="5513"/>
                    <a:pt x="4465" y="6192"/>
                    <a:pt x="4763" y="6823"/>
                  </a:cubicBezTo>
                  <a:lnTo>
                    <a:pt x="4251" y="7323"/>
                  </a:lnTo>
                  <a:cubicBezTo>
                    <a:pt x="3989" y="7609"/>
                    <a:pt x="3989" y="8061"/>
                    <a:pt x="4251" y="8323"/>
                  </a:cubicBezTo>
                  <a:lnTo>
                    <a:pt x="4310" y="8383"/>
                  </a:lnTo>
                  <a:lnTo>
                    <a:pt x="3501" y="9204"/>
                  </a:lnTo>
                  <a:lnTo>
                    <a:pt x="2822" y="8526"/>
                  </a:lnTo>
                  <a:cubicBezTo>
                    <a:pt x="2733" y="8442"/>
                    <a:pt x="2623" y="8401"/>
                    <a:pt x="2512" y="8401"/>
                  </a:cubicBezTo>
                  <a:cubicBezTo>
                    <a:pt x="2402" y="8401"/>
                    <a:pt x="2292" y="8442"/>
                    <a:pt x="2203" y="8526"/>
                  </a:cubicBezTo>
                  <a:lnTo>
                    <a:pt x="1608" y="9121"/>
                  </a:lnTo>
                  <a:cubicBezTo>
                    <a:pt x="1477" y="9264"/>
                    <a:pt x="1477" y="9478"/>
                    <a:pt x="1608" y="9621"/>
                  </a:cubicBezTo>
                  <a:lnTo>
                    <a:pt x="1834" y="9847"/>
                  </a:lnTo>
                  <a:cubicBezTo>
                    <a:pt x="1846" y="9859"/>
                    <a:pt x="1846" y="9859"/>
                    <a:pt x="1834" y="9871"/>
                  </a:cubicBezTo>
                  <a:lnTo>
                    <a:pt x="1453" y="10240"/>
                  </a:lnTo>
                  <a:cubicBezTo>
                    <a:pt x="1447" y="10252"/>
                    <a:pt x="1444" y="10258"/>
                    <a:pt x="1441" y="10258"/>
                  </a:cubicBezTo>
                  <a:cubicBezTo>
                    <a:pt x="1438" y="10258"/>
                    <a:pt x="1435" y="10252"/>
                    <a:pt x="1429" y="10240"/>
                  </a:cubicBezTo>
                  <a:lnTo>
                    <a:pt x="1203" y="10014"/>
                  </a:lnTo>
                  <a:cubicBezTo>
                    <a:pt x="1143" y="9966"/>
                    <a:pt x="1060" y="9919"/>
                    <a:pt x="965" y="9919"/>
                  </a:cubicBezTo>
                  <a:cubicBezTo>
                    <a:pt x="881" y="9919"/>
                    <a:pt x="786" y="9943"/>
                    <a:pt x="727" y="10014"/>
                  </a:cubicBezTo>
                  <a:lnTo>
                    <a:pt x="131" y="10609"/>
                  </a:lnTo>
                  <a:cubicBezTo>
                    <a:pt x="48" y="10705"/>
                    <a:pt x="0" y="10812"/>
                    <a:pt x="0" y="10931"/>
                  </a:cubicBezTo>
                  <a:cubicBezTo>
                    <a:pt x="0" y="11050"/>
                    <a:pt x="48" y="11157"/>
                    <a:pt x="131" y="11240"/>
                  </a:cubicBezTo>
                  <a:lnTo>
                    <a:pt x="798" y="11907"/>
                  </a:lnTo>
                  <a:lnTo>
                    <a:pt x="738" y="11967"/>
                  </a:lnTo>
                  <a:cubicBezTo>
                    <a:pt x="488" y="12229"/>
                    <a:pt x="488" y="12621"/>
                    <a:pt x="738" y="12860"/>
                  </a:cubicBezTo>
                  <a:lnTo>
                    <a:pt x="1000" y="13122"/>
                  </a:lnTo>
                  <a:cubicBezTo>
                    <a:pt x="1119" y="13241"/>
                    <a:pt x="1274" y="13312"/>
                    <a:pt x="1441" y="13312"/>
                  </a:cubicBezTo>
                  <a:cubicBezTo>
                    <a:pt x="1608" y="13312"/>
                    <a:pt x="1774" y="13253"/>
                    <a:pt x="1893" y="13122"/>
                  </a:cubicBezTo>
                  <a:lnTo>
                    <a:pt x="5477" y="9526"/>
                  </a:lnTo>
                  <a:lnTo>
                    <a:pt x="5537" y="9585"/>
                  </a:lnTo>
                  <a:cubicBezTo>
                    <a:pt x="5668" y="9716"/>
                    <a:pt x="5846" y="9800"/>
                    <a:pt x="6037" y="9800"/>
                  </a:cubicBezTo>
                  <a:cubicBezTo>
                    <a:pt x="6239" y="9800"/>
                    <a:pt x="6418" y="9716"/>
                    <a:pt x="6549" y="9585"/>
                  </a:cubicBezTo>
                  <a:lnTo>
                    <a:pt x="7037" y="9097"/>
                  </a:lnTo>
                  <a:cubicBezTo>
                    <a:pt x="7692" y="9407"/>
                    <a:pt x="8406" y="9585"/>
                    <a:pt x="9156" y="9585"/>
                  </a:cubicBezTo>
                  <a:cubicBezTo>
                    <a:pt x="10430" y="9585"/>
                    <a:pt x="11633" y="9085"/>
                    <a:pt x="12549" y="8192"/>
                  </a:cubicBezTo>
                  <a:cubicBezTo>
                    <a:pt x="14371" y="6311"/>
                    <a:pt x="14371" y="3263"/>
                    <a:pt x="12502" y="1406"/>
                  </a:cubicBezTo>
                  <a:cubicBezTo>
                    <a:pt x="11597" y="489"/>
                    <a:pt x="10383" y="1"/>
                    <a:pt x="9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8"/>
            <p:cNvSpPr/>
            <p:nvPr/>
          </p:nvSpPr>
          <p:spPr>
            <a:xfrm>
              <a:off x="4776175" y="2140275"/>
              <a:ext cx="196775" cy="185750"/>
            </a:xfrm>
            <a:custGeom>
              <a:avLst/>
              <a:gdLst/>
              <a:ahLst/>
              <a:cxnLst/>
              <a:rect l="l" t="t" r="r" b="b"/>
              <a:pathLst>
                <a:path w="7871" h="7430" extrusionOk="0">
                  <a:moveTo>
                    <a:pt x="3334" y="2644"/>
                  </a:moveTo>
                  <a:cubicBezTo>
                    <a:pt x="3608" y="2846"/>
                    <a:pt x="3930" y="2953"/>
                    <a:pt x="4263" y="2965"/>
                  </a:cubicBezTo>
                  <a:lnTo>
                    <a:pt x="5001" y="2977"/>
                  </a:lnTo>
                  <a:lnTo>
                    <a:pt x="5001" y="4227"/>
                  </a:lnTo>
                  <a:cubicBezTo>
                    <a:pt x="5001" y="4739"/>
                    <a:pt x="4585" y="5156"/>
                    <a:pt x="4085" y="5156"/>
                  </a:cubicBezTo>
                  <a:cubicBezTo>
                    <a:pt x="3573" y="5156"/>
                    <a:pt x="3156" y="4739"/>
                    <a:pt x="3156" y="4227"/>
                  </a:cubicBezTo>
                  <a:lnTo>
                    <a:pt x="3156" y="3251"/>
                  </a:lnTo>
                  <a:cubicBezTo>
                    <a:pt x="3156" y="3025"/>
                    <a:pt x="3215" y="2822"/>
                    <a:pt x="3334" y="2644"/>
                  </a:cubicBezTo>
                  <a:close/>
                  <a:moveTo>
                    <a:pt x="3811" y="5525"/>
                  </a:moveTo>
                  <a:cubicBezTo>
                    <a:pt x="3906" y="5561"/>
                    <a:pt x="3989" y="5561"/>
                    <a:pt x="4085" y="5561"/>
                  </a:cubicBezTo>
                  <a:cubicBezTo>
                    <a:pt x="4156" y="5561"/>
                    <a:pt x="4239" y="5561"/>
                    <a:pt x="4323" y="5537"/>
                  </a:cubicBezTo>
                  <a:lnTo>
                    <a:pt x="4323" y="5704"/>
                  </a:lnTo>
                  <a:cubicBezTo>
                    <a:pt x="4323" y="5835"/>
                    <a:pt x="4204" y="5954"/>
                    <a:pt x="4061" y="5954"/>
                  </a:cubicBezTo>
                  <a:cubicBezTo>
                    <a:pt x="3930" y="5954"/>
                    <a:pt x="3811" y="5835"/>
                    <a:pt x="3811" y="5704"/>
                  </a:cubicBezTo>
                  <a:lnTo>
                    <a:pt x="3811" y="5525"/>
                  </a:lnTo>
                  <a:close/>
                  <a:moveTo>
                    <a:pt x="4668" y="5989"/>
                  </a:moveTo>
                  <a:lnTo>
                    <a:pt x="5263" y="6227"/>
                  </a:lnTo>
                  <a:cubicBezTo>
                    <a:pt x="5454" y="6299"/>
                    <a:pt x="5620" y="6430"/>
                    <a:pt x="5716" y="6608"/>
                  </a:cubicBezTo>
                  <a:cubicBezTo>
                    <a:pt x="5228" y="6894"/>
                    <a:pt x="4668" y="7049"/>
                    <a:pt x="4085" y="7049"/>
                  </a:cubicBezTo>
                  <a:cubicBezTo>
                    <a:pt x="3489" y="7049"/>
                    <a:pt x="2918" y="6894"/>
                    <a:pt x="2418" y="6597"/>
                  </a:cubicBezTo>
                  <a:cubicBezTo>
                    <a:pt x="2537" y="6418"/>
                    <a:pt x="2703" y="6299"/>
                    <a:pt x="2882" y="6227"/>
                  </a:cubicBezTo>
                  <a:lnTo>
                    <a:pt x="3477" y="5989"/>
                  </a:lnTo>
                  <a:cubicBezTo>
                    <a:pt x="3573" y="6216"/>
                    <a:pt x="3799" y="6370"/>
                    <a:pt x="4073" y="6370"/>
                  </a:cubicBezTo>
                  <a:cubicBezTo>
                    <a:pt x="4335" y="6370"/>
                    <a:pt x="4561" y="6216"/>
                    <a:pt x="4668" y="5989"/>
                  </a:cubicBezTo>
                  <a:close/>
                  <a:moveTo>
                    <a:pt x="4085" y="0"/>
                  </a:moveTo>
                  <a:cubicBezTo>
                    <a:pt x="3084" y="0"/>
                    <a:pt x="2156" y="393"/>
                    <a:pt x="1441" y="1096"/>
                  </a:cubicBezTo>
                  <a:cubicBezTo>
                    <a:pt x="1" y="2536"/>
                    <a:pt x="1" y="4906"/>
                    <a:pt x="1441" y="6346"/>
                  </a:cubicBezTo>
                  <a:cubicBezTo>
                    <a:pt x="2144" y="7049"/>
                    <a:pt x="3084" y="7430"/>
                    <a:pt x="4085" y="7430"/>
                  </a:cubicBezTo>
                  <a:cubicBezTo>
                    <a:pt x="5085" y="7430"/>
                    <a:pt x="6001" y="7049"/>
                    <a:pt x="6716" y="6346"/>
                  </a:cubicBezTo>
                  <a:cubicBezTo>
                    <a:pt x="6823" y="6239"/>
                    <a:pt x="6930" y="6120"/>
                    <a:pt x="7025" y="6001"/>
                  </a:cubicBezTo>
                  <a:cubicBezTo>
                    <a:pt x="7097" y="5918"/>
                    <a:pt x="7085" y="5775"/>
                    <a:pt x="7002" y="5715"/>
                  </a:cubicBezTo>
                  <a:cubicBezTo>
                    <a:pt x="6961" y="5685"/>
                    <a:pt x="6913" y="5670"/>
                    <a:pt x="6868" y="5670"/>
                  </a:cubicBezTo>
                  <a:cubicBezTo>
                    <a:pt x="6807" y="5670"/>
                    <a:pt x="6750" y="5697"/>
                    <a:pt x="6716" y="5751"/>
                  </a:cubicBezTo>
                  <a:lnTo>
                    <a:pt x="6442" y="6061"/>
                  </a:lnTo>
                  <a:cubicBezTo>
                    <a:pt x="6323" y="6180"/>
                    <a:pt x="6204" y="6287"/>
                    <a:pt x="6073" y="6370"/>
                  </a:cubicBezTo>
                  <a:cubicBezTo>
                    <a:pt x="5930" y="6132"/>
                    <a:pt x="5692" y="5942"/>
                    <a:pt x="5418" y="5835"/>
                  </a:cubicBezTo>
                  <a:lnTo>
                    <a:pt x="4739" y="5573"/>
                  </a:lnTo>
                  <a:lnTo>
                    <a:pt x="4739" y="5394"/>
                  </a:lnTo>
                  <a:cubicBezTo>
                    <a:pt x="4870" y="5323"/>
                    <a:pt x="4989" y="5215"/>
                    <a:pt x="5097" y="5108"/>
                  </a:cubicBezTo>
                  <a:cubicBezTo>
                    <a:pt x="5132" y="5108"/>
                    <a:pt x="5192" y="5120"/>
                    <a:pt x="5239" y="5120"/>
                  </a:cubicBezTo>
                  <a:cubicBezTo>
                    <a:pt x="5609" y="5120"/>
                    <a:pt x="5978" y="4965"/>
                    <a:pt x="6204" y="4644"/>
                  </a:cubicBezTo>
                  <a:cubicBezTo>
                    <a:pt x="6490" y="4287"/>
                    <a:pt x="6537" y="3834"/>
                    <a:pt x="6359" y="3418"/>
                  </a:cubicBezTo>
                  <a:lnTo>
                    <a:pt x="6049" y="2703"/>
                  </a:lnTo>
                  <a:cubicBezTo>
                    <a:pt x="6013" y="2644"/>
                    <a:pt x="6001" y="2596"/>
                    <a:pt x="6001" y="2536"/>
                  </a:cubicBezTo>
                  <a:cubicBezTo>
                    <a:pt x="5942" y="2072"/>
                    <a:pt x="5704" y="1655"/>
                    <a:pt x="5359" y="1346"/>
                  </a:cubicBezTo>
                  <a:cubicBezTo>
                    <a:pt x="5001" y="1048"/>
                    <a:pt x="4561" y="870"/>
                    <a:pt x="4096" y="870"/>
                  </a:cubicBezTo>
                  <a:cubicBezTo>
                    <a:pt x="3799" y="870"/>
                    <a:pt x="3489" y="941"/>
                    <a:pt x="3215" y="1072"/>
                  </a:cubicBezTo>
                  <a:cubicBezTo>
                    <a:pt x="3108" y="1120"/>
                    <a:pt x="3084" y="1251"/>
                    <a:pt x="3132" y="1346"/>
                  </a:cubicBezTo>
                  <a:cubicBezTo>
                    <a:pt x="3164" y="1418"/>
                    <a:pt x="3234" y="1453"/>
                    <a:pt x="3302" y="1453"/>
                  </a:cubicBezTo>
                  <a:cubicBezTo>
                    <a:pt x="3335" y="1453"/>
                    <a:pt x="3367" y="1445"/>
                    <a:pt x="3394" y="1429"/>
                  </a:cubicBezTo>
                  <a:cubicBezTo>
                    <a:pt x="3620" y="1334"/>
                    <a:pt x="3846" y="1274"/>
                    <a:pt x="4096" y="1274"/>
                  </a:cubicBezTo>
                  <a:cubicBezTo>
                    <a:pt x="4858" y="1274"/>
                    <a:pt x="5501" y="1834"/>
                    <a:pt x="5597" y="2584"/>
                  </a:cubicBezTo>
                  <a:cubicBezTo>
                    <a:pt x="5609" y="2667"/>
                    <a:pt x="5644" y="2763"/>
                    <a:pt x="5680" y="2846"/>
                  </a:cubicBezTo>
                  <a:lnTo>
                    <a:pt x="5990" y="3560"/>
                  </a:lnTo>
                  <a:cubicBezTo>
                    <a:pt x="6109" y="3846"/>
                    <a:pt x="6073" y="4144"/>
                    <a:pt x="5882" y="4382"/>
                  </a:cubicBezTo>
                  <a:cubicBezTo>
                    <a:pt x="5751" y="4561"/>
                    <a:pt x="5549" y="4668"/>
                    <a:pt x="5347" y="4692"/>
                  </a:cubicBezTo>
                  <a:cubicBezTo>
                    <a:pt x="5406" y="4549"/>
                    <a:pt x="5430" y="4382"/>
                    <a:pt x="5430" y="4215"/>
                  </a:cubicBezTo>
                  <a:lnTo>
                    <a:pt x="5430" y="2917"/>
                  </a:lnTo>
                  <a:cubicBezTo>
                    <a:pt x="5430" y="2727"/>
                    <a:pt x="5287" y="2584"/>
                    <a:pt x="5097" y="2560"/>
                  </a:cubicBezTo>
                  <a:lnTo>
                    <a:pt x="4287" y="2548"/>
                  </a:lnTo>
                  <a:cubicBezTo>
                    <a:pt x="4037" y="2548"/>
                    <a:pt x="3787" y="2441"/>
                    <a:pt x="3573" y="2286"/>
                  </a:cubicBezTo>
                  <a:lnTo>
                    <a:pt x="3513" y="2239"/>
                  </a:lnTo>
                  <a:cubicBezTo>
                    <a:pt x="3464" y="2199"/>
                    <a:pt x="3406" y="2176"/>
                    <a:pt x="3334" y="2176"/>
                  </a:cubicBezTo>
                  <a:cubicBezTo>
                    <a:pt x="3319" y="2176"/>
                    <a:pt x="3303" y="2177"/>
                    <a:pt x="3287" y="2179"/>
                  </a:cubicBezTo>
                  <a:cubicBezTo>
                    <a:pt x="3215" y="2191"/>
                    <a:pt x="3144" y="2227"/>
                    <a:pt x="3084" y="2286"/>
                  </a:cubicBezTo>
                  <a:cubicBezTo>
                    <a:pt x="2858" y="2548"/>
                    <a:pt x="2739" y="2894"/>
                    <a:pt x="2739" y="3239"/>
                  </a:cubicBezTo>
                  <a:lnTo>
                    <a:pt x="2739" y="4215"/>
                  </a:lnTo>
                  <a:cubicBezTo>
                    <a:pt x="2739" y="4382"/>
                    <a:pt x="2775" y="4549"/>
                    <a:pt x="2834" y="4692"/>
                  </a:cubicBezTo>
                  <a:cubicBezTo>
                    <a:pt x="2620" y="4668"/>
                    <a:pt x="2430" y="4561"/>
                    <a:pt x="2299" y="4382"/>
                  </a:cubicBezTo>
                  <a:cubicBezTo>
                    <a:pt x="2120" y="4144"/>
                    <a:pt x="2072" y="3834"/>
                    <a:pt x="2191" y="3560"/>
                  </a:cubicBezTo>
                  <a:lnTo>
                    <a:pt x="2501" y="2846"/>
                  </a:lnTo>
                  <a:cubicBezTo>
                    <a:pt x="2549" y="2763"/>
                    <a:pt x="2561" y="2667"/>
                    <a:pt x="2572" y="2584"/>
                  </a:cubicBezTo>
                  <a:cubicBezTo>
                    <a:pt x="2608" y="2358"/>
                    <a:pt x="2692" y="2144"/>
                    <a:pt x="2811" y="1953"/>
                  </a:cubicBezTo>
                  <a:cubicBezTo>
                    <a:pt x="2870" y="1870"/>
                    <a:pt x="2846" y="1727"/>
                    <a:pt x="2751" y="1667"/>
                  </a:cubicBezTo>
                  <a:cubicBezTo>
                    <a:pt x="2723" y="1647"/>
                    <a:pt x="2689" y="1638"/>
                    <a:pt x="2654" y="1638"/>
                  </a:cubicBezTo>
                  <a:cubicBezTo>
                    <a:pt x="2587" y="1638"/>
                    <a:pt x="2516" y="1672"/>
                    <a:pt x="2477" y="1727"/>
                  </a:cubicBezTo>
                  <a:cubicBezTo>
                    <a:pt x="2311" y="1965"/>
                    <a:pt x="2203" y="2239"/>
                    <a:pt x="2180" y="2525"/>
                  </a:cubicBezTo>
                  <a:cubicBezTo>
                    <a:pt x="2156" y="2584"/>
                    <a:pt x="2144" y="2644"/>
                    <a:pt x="2132" y="2679"/>
                  </a:cubicBezTo>
                  <a:lnTo>
                    <a:pt x="1822" y="3394"/>
                  </a:lnTo>
                  <a:cubicBezTo>
                    <a:pt x="1644" y="3810"/>
                    <a:pt x="1703" y="4275"/>
                    <a:pt x="1965" y="4632"/>
                  </a:cubicBezTo>
                  <a:cubicBezTo>
                    <a:pt x="2203" y="4942"/>
                    <a:pt x="2549" y="5108"/>
                    <a:pt x="2930" y="5108"/>
                  </a:cubicBezTo>
                  <a:cubicBezTo>
                    <a:pt x="2977" y="5108"/>
                    <a:pt x="3037" y="5108"/>
                    <a:pt x="3084" y="5096"/>
                  </a:cubicBezTo>
                  <a:cubicBezTo>
                    <a:pt x="3168" y="5203"/>
                    <a:pt x="3275" y="5287"/>
                    <a:pt x="3394" y="5358"/>
                  </a:cubicBezTo>
                  <a:lnTo>
                    <a:pt x="3394" y="5561"/>
                  </a:lnTo>
                  <a:lnTo>
                    <a:pt x="2715" y="5823"/>
                  </a:lnTo>
                  <a:cubicBezTo>
                    <a:pt x="2441" y="5930"/>
                    <a:pt x="2215" y="6108"/>
                    <a:pt x="2072" y="6346"/>
                  </a:cubicBezTo>
                  <a:cubicBezTo>
                    <a:pt x="1953" y="6251"/>
                    <a:pt x="1834" y="6156"/>
                    <a:pt x="1727" y="6049"/>
                  </a:cubicBezTo>
                  <a:cubicBezTo>
                    <a:pt x="429" y="4751"/>
                    <a:pt x="429" y="2656"/>
                    <a:pt x="1727" y="1370"/>
                  </a:cubicBezTo>
                  <a:cubicBezTo>
                    <a:pt x="2358" y="751"/>
                    <a:pt x="3192" y="405"/>
                    <a:pt x="4061" y="405"/>
                  </a:cubicBezTo>
                  <a:cubicBezTo>
                    <a:pt x="4942" y="405"/>
                    <a:pt x="5775" y="751"/>
                    <a:pt x="6406" y="1370"/>
                  </a:cubicBezTo>
                  <a:cubicBezTo>
                    <a:pt x="6883" y="1846"/>
                    <a:pt x="7192" y="2465"/>
                    <a:pt x="7311" y="3120"/>
                  </a:cubicBezTo>
                  <a:cubicBezTo>
                    <a:pt x="7430" y="3751"/>
                    <a:pt x="7359" y="4430"/>
                    <a:pt x="7097" y="5025"/>
                  </a:cubicBezTo>
                  <a:cubicBezTo>
                    <a:pt x="7061" y="5120"/>
                    <a:pt x="7097" y="5239"/>
                    <a:pt x="7204" y="5287"/>
                  </a:cubicBezTo>
                  <a:cubicBezTo>
                    <a:pt x="7232" y="5299"/>
                    <a:pt x="7261" y="5305"/>
                    <a:pt x="7289" y="5305"/>
                  </a:cubicBezTo>
                  <a:cubicBezTo>
                    <a:pt x="7369" y="5305"/>
                    <a:pt x="7443" y="5259"/>
                    <a:pt x="7478" y="5180"/>
                  </a:cubicBezTo>
                  <a:cubicBezTo>
                    <a:pt x="7787" y="4513"/>
                    <a:pt x="7871" y="3787"/>
                    <a:pt x="7740" y="3060"/>
                  </a:cubicBezTo>
                  <a:cubicBezTo>
                    <a:pt x="7609" y="2310"/>
                    <a:pt x="7252" y="1644"/>
                    <a:pt x="6716" y="1096"/>
                  </a:cubicBezTo>
                  <a:cubicBezTo>
                    <a:pt x="6013" y="393"/>
                    <a:pt x="5085" y="0"/>
                    <a:pt x="40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88"/>
          <p:cNvGrpSpPr/>
          <p:nvPr/>
        </p:nvGrpSpPr>
        <p:grpSpPr>
          <a:xfrm>
            <a:off x="4779535" y="1927870"/>
            <a:ext cx="308593" cy="374179"/>
            <a:chOff x="4006750" y="2113175"/>
            <a:chExt cx="287250" cy="348300"/>
          </a:xfrm>
        </p:grpSpPr>
        <p:sp>
          <p:nvSpPr>
            <p:cNvPr id="1547" name="Google Shape;1547;p88"/>
            <p:cNvSpPr/>
            <p:nvPr/>
          </p:nvSpPr>
          <p:spPr>
            <a:xfrm>
              <a:off x="4006750" y="2136700"/>
              <a:ext cx="287250" cy="324775"/>
            </a:xfrm>
            <a:custGeom>
              <a:avLst/>
              <a:gdLst/>
              <a:ahLst/>
              <a:cxnLst/>
              <a:rect l="l" t="t" r="r" b="b"/>
              <a:pathLst>
                <a:path w="11490" h="12991" extrusionOk="0">
                  <a:moveTo>
                    <a:pt x="8549" y="1"/>
                  </a:moveTo>
                  <a:cubicBezTo>
                    <a:pt x="8430" y="1"/>
                    <a:pt x="8334" y="84"/>
                    <a:pt x="8334" y="203"/>
                  </a:cubicBezTo>
                  <a:cubicBezTo>
                    <a:pt x="8334" y="322"/>
                    <a:pt x="8430" y="417"/>
                    <a:pt x="8549" y="417"/>
                  </a:cubicBezTo>
                  <a:lnTo>
                    <a:pt x="10882" y="417"/>
                  </a:lnTo>
                  <a:cubicBezTo>
                    <a:pt x="11001" y="417"/>
                    <a:pt x="11097" y="501"/>
                    <a:pt x="11097" y="620"/>
                  </a:cubicBezTo>
                  <a:lnTo>
                    <a:pt x="11097" y="12383"/>
                  </a:lnTo>
                  <a:cubicBezTo>
                    <a:pt x="11097" y="12502"/>
                    <a:pt x="11001" y="12585"/>
                    <a:pt x="10882" y="12585"/>
                  </a:cubicBezTo>
                  <a:lnTo>
                    <a:pt x="631" y="12585"/>
                  </a:lnTo>
                  <a:cubicBezTo>
                    <a:pt x="512" y="12585"/>
                    <a:pt x="417" y="12502"/>
                    <a:pt x="417" y="12383"/>
                  </a:cubicBezTo>
                  <a:lnTo>
                    <a:pt x="417" y="10609"/>
                  </a:lnTo>
                  <a:cubicBezTo>
                    <a:pt x="417" y="10490"/>
                    <a:pt x="333" y="10407"/>
                    <a:pt x="214" y="10407"/>
                  </a:cubicBezTo>
                  <a:cubicBezTo>
                    <a:pt x="95" y="10407"/>
                    <a:pt x="0" y="10490"/>
                    <a:pt x="0" y="10609"/>
                  </a:cubicBezTo>
                  <a:lnTo>
                    <a:pt x="0" y="12383"/>
                  </a:lnTo>
                  <a:cubicBezTo>
                    <a:pt x="0" y="12728"/>
                    <a:pt x="286" y="12990"/>
                    <a:pt x="619" y="12990"/>
                  </a:cubicBezTo>
                  <a:lnTo>
                    <a:pt x="10870" y="12990"/>
                  </a:lnTo>
                  <a:cubicBezTo>
                    <a:pt x="11216" y="12990"/>
                    <a:pt x="11478" y="12705"/>
                    <a:pt x="11478" y="12383"/>
                  </a:cubicBezTo>
                  <a:lnTo>
                    <a:pt x="11478" y="620"/>
                  </a:lnTo>
                  <a:cubicBezTo>
                    <a:pt x="11490" y="286"/>
                    <a:pt x="11228" y="1"/>
                    <a:pt x="10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8"/>
            <p:cNvSpPr/>
            <p:nvPr/>
          </p:nvSpPr>
          <p:spPr>
            <a:xfrm>
              <a:off x="4006750" y="2136400"/>
              <a:ext cx="78600" cy="248875"/>
            </a:xfrm>
            <a:custGeom>
              <a:avLst/>
              <a:gdLst/>
              <a:ahLst/>
              <a:cxnLst/>
              <a:rect l="l" t="t" r="r" b="b"/>
              <a:pathLst>
                <a:path w="3144" h="9955" extrusionOk="0">
                  <a:moveTo>
                    <a:pt x="631" y="1"/>
                  </a:moveTo>
                  <a:cubicBezTo>
                    <a:pt x="286" y="1"/>
                    <a:pt x="12" y="275"/>
                    <a:pt x="12" y="608"/>
                  </a:cubicBezTo>
                  <a:lnTo>
                    <a:pt x="12" y="9728"/>
                  </a:lnTo>
                  <a:cubicBezTo>
                    <a:pt x="0" y="9859"/>
                    <a:pt x="95" y="9954"/>
                    <a:pt x="214" y="9954"/>
                  </a:cubicBezTo>
                  <a:cubicBezTo>
                    <a:pt x="333" y="9954"/>
                    <a:pt x="417" y="9859"/>
                    <a:pt x="417" y="9740"/>
                  </a:cubicBezTo>
                  <a:lnTo>
                    <a:pt x="417" y="620"/>
                  </a:lnTo>
                  <a:cubicBezTo>
                    <a:pt x="417" y="501"/>
                    <a:pt x="512" y="417"/>
                    <a:pt x="631" y="417"/>
                  </a:cubicBezTo>
                  <a:lnTo>
                    <a:pt x="2929" y="417"/>
                  </a:lnTo>
                  <a:cubicBezTo>
                    <a:pt x="3048" y="417"/>
                    <a:pt x="3143" y="322"/>
                    <a:pt x="3143" y="203"/>
                  </a:cubicBezTo>
                  <a:cubicBezTo>
                    <a:pt x="3143" y="84"/>
                    <a:pt x="3060" y="1"/>
                    <a:pt x="2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8"/>
            <p:cNvSpPr/>
            <p:nvPr/>
          </p:nvSpPr>
          <p:spPr>
            <a:xfrm>
              <a:off x="4095450" y="2113175"/>
              <a:ext cx="109850" cy="58075"/>
            </a:xfrm>
            <a:custGeom>
              <a:avLst/>
              <a:gdLst/>
              <a:ahLst/>
              <a:cxnLst/>
              <a:rect l="l" t="t" r="r" b="b"/>
              <a:pathLst>
                <a:path w="4394" h="2323" extrusionOk="0">
                  <a:moveTo>
                    <a:pt x="905" y="1"/>
                  </a:moveTo>
                  <a:cubicBezTo>
                    <a:pt x="619" y="1"/>
                    <a:pt x="381" y="239"/>
                    <a:pt x="381" y="525"/>
                  </a:cubicBezTo>
                  <a:lnTo>
                    <a:pt x="381" y="632"/>
                  </a:lnTo>
                  <a:cubicBezTo>
                    <a:pt x="167" y="703"/>
                    <a:pt x="0" y="930"/>
                    <a:pt x="0" y="1180"/>
                  </a:cubicBezTo>
                  <a:lnTo>
                    <a:pt x="0" y="1739"/>
                  </a:lnTo>
                  <a:cubicBezTo>
                    <a:pt x="0" y="2073"/>
                    <a:pt x="250" y="2323"/>
                    <a:pt x="572" y="2323"/>
                  </a:cubicBezTo>
                  <a:lnTo>
                    <a:pt x="2179" y="2323"/>
                  </a:lnTo>
                  <a:cubicBezTo>
                    <a:pt x="2298" y="2323"/>
                    <a:pt x="2393" y="2239"/>
                    <a:pt x="2393" y="2120"/>
                  </a:cubicBezTo>
                  <a:cubicBezTo>
                    <a:pt x="2393" y="2001"/>
                    <a:pt x="2310" y="1906"/>
                    <a:pt x="2179" y="1906"/>
                  </a:cubicBezTo>
                  <a:lnTo>
                    <a:pt x="572" y="1906"/>
                  </a:lnTo>
                  <a:cubicBezTo>
                    <a:pt x="488" y="1906"/>
                    <a:pt x="417" y="1835"/>
                    <a:pt x="417" y="1739"/>
                  </a:cubicBezTo>
                  <a:lnTo>
                    <a:pt x="417" y="1180"/>
                  </a:lnTo>
                  <a:cubicBezTo>
                    <a:pt x="417" y="1084"/>
                    <a:pt x="488" y="1013"/>
                    <a:pt x="572" y="1013"/>
                  </a:cubicBezTo>
                  <a:cubicBezTo>
                    <a:pt x="691" y="1013"/>
                    <a:pt x="786" y="930"/>
                    <a:pt x="786" y="811"/>
                  </a:cubicBezTo>
                  <a:lnTo>
                    <a:pt x="786" y="537"/>
                  </a:lnTo>
                  <a:cubicBezTo>
                    <a:pt x="786" y="477"/>
                    <a:pt x="834" y="418"/>
                    <a:pt x="905" y="418"/>
                  </a:cubicBezTo>
                  <a:lnTo>
                    <a:pt x="3477" y="418"/>
                  </a:lnTo>
                  <a:cubicBezTo>
                    <a:pt x="3536" y="418"/>
                    <a:pt x="3596" y="465"/>
                    <a:pt x="3596" y="537"/>
                  </a:cubicBezTo>
                  <a:lnTo>
                    <a:pt x="3596" y="811"/>
                  </a:lnTo>
                  <a:cubicBezTo>
                    <a:pt x="3596" y="930"/>
                    <a:pt x="3691" y="1013"/>
                    <a:pt x="3810" y="1013"/>
                  </a:cubicBezTo>
                  <a:cubicBezTo>
                    <a:pt x="3893" y="1013"/>
                    <a:pt x="3965" y="1084"/>
                    <a:pt x="3965" y="1180"/>
                  </a:cubicBezTo>
                  <a:lnTo>
                    <a:pt x="3965" y="1739"/>
                  </a:lnTo>
                  <a:cubicBezTo>
                    <a:pt x="3965" y="1835"/>
                    <a:pt x="3893" y="1906"/>
                    <a:pt x="3810" y="1906"/>
                  </a:cubicBezTo>
                  <a:lnTo>
                    <a:pt x="3048" y="1906"/>
                  </a:lnTo>
                  <a:cubicBezTo>
                    <a:pt x="2929" y="1906"/>
                    <a:pt x="2846" y="2001"/>
                    <a:pt x="2846" y="2120"/>
                  </a:cubicBezTo>
                  <a:cubicBezTo>
                    <a:pt x="2846" y="2239"/>
                    <a:pt x="2929" y="2323"/>
                    <a:pt x="3048" y="2323"/>
                  </a:cubicBezTo>
                  <a:lnTo>
                    <a:pt x="3810" y="2323"/>
                  </a:lnTo>
                  <a:cubicBezTo>
                    <a:pt x="4120" y="2323"/>
                    <a:pt x="4394" y="2073"/>
                    <a:pt x="4394" y="1739"/>
                  </a:cubicBezTo>
                  <a:lnTo>
                    <a:pt x="4394" y="1180"/>
                  </a:lnTo>
                  <a:cubicBezTo>
                    <a:pt x="4394" y="930"/>
                    <a:pt x="4227" y="715"/>
                    <a:pt x="4001" y="632"/>
                  </a:cubicBezTo>
                  <a:lnTo>
                    <a:pt x="4001" y="525"/>
                  </a:lnTo>
                  <a:cubicBezTo>
                    <a:pt x="4001" y="239"/>
                    <a:pt x="3762" y="1"/>
                    <a:pt x="3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8"/>
            <p:cNvSpPr/>
            <p:nvPr/>
          </p:nvSpPr>
          <p:spPr>
            <a:xfrm>
              <a:off x="4125500" y="2142350"/>
              <a:ext cx="50925" cy="10450"/>
            </a:xfrm>
            <a:custGeom>
              <a:avLst/>
              <a:gdLst/>
              <a:ahLst/>
              <a:cxnLst/>
              <a:rect l="l" t="t" r="r" b="b"/>
              <a:pathLst>
                <a:path w="2037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8"/>
                    <a:pt x="203" y="418"/>
                  </a:cubicBezTo>
                  <a:lnTo>
                    <a:pt x="1834" y="418"/>
                  </a:lnTo>
                  <a:cubicBezTo>
                    <a:pt x="1953" y="418"/>
                    <a:pt x="2037" y="322"/>
                    <a:pt x="2037" y="203"/>
                  </a:cubicBezTo>
                  <a:cubicBezTo>
                    <a:pt x="2037" y="84"/>
                    <a:pt x="1953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8"/>
            <p:cNvSpPr/>
            <p:nvPr/>
          </p:nvSpPr>
          <p:spPr>
            <a:xfrm>
              <a:off x="4057650" y="2211700"/>
              <a:ext cx="36625" cy="36650"/>
            </a:xfrm>
            <a:custGeom>
              <a:avLst/>
              <a:gdLst/>
              <a:ahLst/>
              <a:cxnLst/>
              <a:rect l="l" t="t" r="r" b="b"/>
              <a:pathLst>
                <a:path w="1465" h="1466" extrusionOk="0">
                  <a:moveTo>
                    <a:pt x="738" y="406"/>
                  </a:moveTo>
                  <a:cubicBezTo>
                    <a:pt x="917" y="406"/>
                    <a:pt x="1060" y="561"/>
                    <a:pt x="1060" y="739"/>
                  </a:cubicBezTo>
                  <a:cubicBezTo>
                    <a:pt x="1060" y="918"/>
                    <a:pt x="917" y="1061"/>
                    <a:pt x="738" y="1061"/>
                  </a:cubicBezTo>
                  <a:cubicBezTo>
                    <a:pt x="560" y="1061"/>
                    <a:pt x="405" y="918"/>
                    <a:pt x="405" y="739"/>
                  </a:cubicBezTo>
                  <a:cubicBezTo>
                    <a:pt x="405" y="561"/>
                    <a:pt x="560" y="406"/>
                    <a:pt x="738" y="406"/>
                  </a:cubicBezTo>
                  <a:close/>
                  <a:moveTo>
                    <a:pt x="738" y="1"/>
                  </a:moveTo>
                  <a:cubicBezTo>
                    <a:pt x="333" y="1"/>
                    <a:pt x="0" y="322"/>
                    <a:pt x="0" y="739"/>
                  </a:cubicBezTo>
                  <a:cubicBezTo>
                    <a:pt x="0" y="1132"/>
                    <a:pt x="333" y="1465"/>
                    <a:pt x="738" y="1465"/>
                  </a:cubicBezTo>
                  <a:cubicBezTo>
                    <a:pt x="1143" y="1465"/>
                    <a:pt x="1464" y="1132"/>
                    <a:pt x="1464" y="739"/>
                  </a:cubicBezTo>
                  <a:cubicBezTo>
                    <a:pt x="1464" y="334"/>
                    <a:pt x="1143" y="1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8"/>
            <p:cNvSpPr/>
            <p:nvPr/>
          </p:nvSpPr>
          <p:spPr>
            <a:xfrm>
              <a:off x="4199625" y="2211425"/>
              <a:ext cx="36325" cy="36625"/>
            </a:xfrm>
            <a:custGeom>
              <a:avLst/>
              <a:gdLst/>
              <a:ahLst/>
              <a:cxnLst/>
              <a:rect l="l" t="t" r="r" b="b"/>
              <a:pathLst>
                <a:path w="1453" h="1465" extrusionOk="0">
                  <a:moveTo>
                    <a:pt x="727" y="417"/>
                  </a:moveTo>
                  <a:cubicBezTo>
                    <a:pt x="905" y="417"/>
                    <a:pt x="1060" y="572"/>
                    <a:pt x="1060" y="750"/>
                  </a:cubicBezTo>
                  <a:cubicBezTo>
                    <a:pt x="1060" y="929"/>
                    <a:pt x="905" y="1072"/>
                    <a:pt x="727" y="1072"/>
                  </a:cubicBezTo>
                  <a:cubicBezTo>
                    <a:pt x="548" y="1072"/>
                    <a:pt x="393" y="929"/>
                    <a:pt x="393" y="750"/>
                  </a:cubicBezTo>
                  <a:cubicBezTo>
                    <a:pt x="393" y="572"/>
                    <a:pt x="548" y="417"/>
                    <a:pt x="727" y="417"/>
                  </a:cubicBezTo>
                  <a:close/>
                  <a:moveTo>
                    <a:pt x="727" y="0"/>
                  </a:moveTo>
                  <a:cubicBezTo>
                    <a:pt x="322" y="0"/>
                    <a:pt x="0" y="333"/>
                    <a:pt x="0" y="726"/>
                  </a:cubicBezTo>
                  <a:cubicBezTo>
                    <a:pt x="0" y="1131"/>
                    <a:pt x="322" y="1465"/>
                    <a:pt x="727" y="1465"/>
                  </a:cubicBezTo>
                  <a:cubicBezTo>
                    <a:pt x="1131" y="1465"/>
                    <a:pt x="1453" y="1131"/>
                    <a:pt x="1453" y="726"/>
                  </a:cubicBezTo>
                  <a:cubicBezTo>
                    <a:pt x="1453" y="333"/>
                    <a:pt x="1131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8"/>
            <p:cNvSpPr/>
            <p:nvPr/>
          </p:nvSpPr>
          <p:spPr>
            <a:xfrm>
              <a:off x="4222550" y="2380475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417"/>
                  </a:moveTo>
                  <a:cubicBezTo>
                    <a:pt x="822" y="417"/>
                    <a:pt x="941" y="537"/>
                    <a:pt x="941" y="679"/>
                  </a:cubicBezTo>
                  <a:cubicBezTo>
                    <a:pt x="941" y="834"/>
                    <a:pt x="822" y="953"/>
                    <a:pt x="679" y="953"/>
                  </a:cubicBezTo>
                  <a:cubicBezTo>
                    <a:pt x="524" y="953"/>
                    <a:pt x="405" y="834"/>
                    <a:pt x="405" y="679"/>
                  </a:cubicBezTo>
                  <a:cubicBezTo>
                    <a:pt x="405" y="537"/>
                    <a:pt x="524" y="417"/>
                    <a:pt x="679" y="417"/>
                  </a:cubicBezTo>
                  <a:close/>
                  <a:moveTo>
                    <a:pt x="691" y="1"/>
                  </a:moveTo>
                  <a:cubicBezTo>
                    <a:pt x="298" y="1"/>
                    <a:pt x="0" y="310"/>
                    <a:pt x="0" y="679"/>
                  </a:cubicBezTo>
                  <a:cubicBezTo>
                    <a:pt x="0" y="1049"/>
                    <a:pt x="298" y="1370"/>
                    <a:pt x="691" y="1370"/>
                  </a:cubicBezTo>
                  <a:cubicBezTo>
                    <a:pt x="1072" y="1370"/>
                    <a:pt x="1369" y="1072"/>
                    <a:pt x="1369" y="679"/>
                  </a:cubicBezTo>
                  <a:cubicBezTo>
                    <a:pt x="1369" y="310"/>
                    <a:pt x="1072" y="1"/>
                    <a:pt x="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8"/>
            <p:cNvSpPr/>
            <p:nvPr/>
          </p:nvSpPr>
          <p:spPr>
            <a:xfrm>
              <a:off x="4139200" y="2272425"/>
              <a:ext cx="99150" cy="98850"/>
            </a:xfrm>
            <a:custGeom>
              <a:avLst/>
              <a:gdLst/>
              <a:ahLst/>
              <a:cxnLst/>
              <a:rect l="l" t="t" r="r" b="b"/>
              <a:pathLst>
                <a:path w="3966" h="3954" extrusionOk="0">
                  <a:moveTo>
                    <a:pt x="3138" y="1"/>
                  </a:moveTo>
                  <a:cubicBezTo>
                    <a:pt x="3063" y="1"/>
                    <a:pt x="2989" y="25"/>
                    <a:pt x="2941" y="72"/>
                  </a:cubicBezTo>
                  <a:lnTo>
                    <a:pt x="2382" y="632"/>
                  </a:lnTo>
                  <a:cubicBezTo>
                    <a:pt x="2310" y="703"/>
                    <a:pt x="2310" y="834"/>
                    <a:pt x="2382" y="906"/>
                  </a:cubicBezTo>
                  <a:cubicBezTo>
                    <a:pt x="2423" y="941"/>
                    <a:pt x="2477" y="959"/>
                    <a:pt x="2529" y="959"/>
                  </a:cubicBezTo>
                  <a:cubicBezTo>
                    <a:pt x="2581" y="959"/>
                    <a:pt x="2632" y="941"/>
                    <a:pt x="2667" y="906"/>
                  </a:cubicBezTo>
                  <a:lnTo>
                    <a:pt x="2917" y="656"/>
                  </a:lnTo>
                  <a:lnTo>
                    <a:pt x="2917" y="2025"/>
                  </a:lnTo>
                  <a:cubicBezTo>
                    <a:pt x="2917" y="2858"/>
                    <a:pt x="2239" y="3537"/>
                    <a:pt x="1405" y="3537"/>
                  </a:cubicBezTo>
                  <a:lnTo>
                    <a:pt x="215" y="3537"/>
                  </a:lnTo>
                  <a:cubicBezTo>
                    <a:pt x="96" y="3537"/>
                    <a:pt x="0" y="3632"/>
                    <a:pt x="0" y="3751"/>
                  </a:cubicBezTo>
                  <a:cubicBezTo>
                    <a:pt x="0" y="3870"/>
                    <a:pt x="96" y="3954"/>
                    <a:pt x="215" y="3954"/>
                  </a:cubicBezTo>
                  <a:lnTo>
                    <a:pt x="1405" y="3954"/>
                  </a:lnTo>
                  <a:cubicBezTo>
                    <a:pt x="2465" y="3954"/>
                    <a:pt x="3334" y="3096"/>
                    <a:pt x="3334" y="2025"/>
                  </a:cubicBezTo>
                  <a:lnTo>
                    <a:pt x="3334" y="656"/>
                  </a:lnTo>
                  <a:lnTo>
                    <a:pt x="3596" y="906"/>
                  </a:lnTo>
                  <a:cubicBezTo>
                    <a:pt x="3632" y="953"/>
                    <a:pt x="3679" y="965"/>
                    <a:pt x="3739" y="965"/>
                  </a:cubicBezTo>
                  <a:cubicBezTo>
                    <a:pt x="3798" y="965"/>
                    <a:pt x="3846" y="953"/>
                    <a:pt x="3894" y="906"/>
                  </a:cubicBezTo>
                  <a:cubicBezTo>
                    <a:pt x="3965" y="834"/>
                    <a:pt x="3965" y="703"/>
                    <a:pt x="3894" y="620"/>
                  </a:cubicBezTo>
                  <a:lnTo>
                    <a:pt x="3334" y="72"/>
                  </a:lnTo>
                  <a:cubicBezTo>
                    <a:pt x="3286" y="25"/>
                    <a:pt x="3212" y="1"/>
                    <a:pt x="3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8"/>
            <p:cNvSpPr/>
            <p:nvPr/>
          </p:nvSpPr>
          <p:spPr>
            <a:xfrm>
              <a:off x="4098125" y="2253075"/>
              <a:ext cx="40800" cy="39925"/>
            </a:xfrm>
            <a:custGeom>
              <a:avLst/>
              <a:gdLst/>
              <a:ahLst/>
              <a:cxnLst/>
              <a:rect l="l" t="t" r="r" b="b"/>
              <a:pathLst>
                <a:path w="1632" h="1597" extrusionOk="0">
                  <a:moveTo>
                    <a:pt x="298" y="1"/>
                  </a:moveTo>
                  <a:cubicBezTo>
                    <a:pt x="215" y="1"/>
                    <a:pt x="143" y="37"/>
                    <a:pt x="84" y="96"/>
                  </a:cubicBezTo>
                  <a:cubicBezTo>
                    <a:pt x="24" y="156"/>
                    <a:pt x="0" y="215"/>
                    <a:pt x="0" y="299"/>
                  </a:cubicBezTo>
                  <a:lnTo>
                    <a:pt x="0" y="1072"/>
                  </a:lnTo>
                  <a:cubicBezTo>
                    <a:pt x="0" y="1192"/>
                    <a:pt x="84" y="1287"/>
                    <a:pt x="203" y="1287"/>
                  </a:cubicBezTo>
                  <a:cubicBezTo>
                    <a:pt x="322" y="1287"/>
                    <a:pt x="417" y="1192"/>
                    <a:pt x="417" y="1072"/>
                  </a:cubicBezTo>
                  <a:lnTo>
                    <a:pt x="417" y="715"/>
                  </a:lnTo>
                  <a:lnTo>
                    <a:pt x="1262" y="1549"/>
                  </a:lnTo>
                  <a:cubicBezTo>
                    <a:pt x="1310" y="1561"/>
                    <a:pt x="1346" y="1596"/>
                    <a:pt x="1405" y="1596"/>
                  </a:cubicBezTo>
                  <a:cubicBezTo>
                    <a:pt x="1465" y="1596"/>
                    <a:pt x="1512" y="1584"/>
                    <a:pt x="1560" y="1537"/>
                  </a:cubicBezTo>
                  <a:cubicBezTo>
                    <a:pt x="1631" y="1465"/>
                    <a:pt x="1631" y="1323"/>
                    <a:pt x="1560" y="1251"/>
                  </a:cubicBezTo>
                  <a:lnTo>
                    <a:pt x="715" y="418"/>
                  </a:lnTo>
                  <a:lnTo>
                    <a:pt x="1072" y="418"/>
                  </a:lnTo>
                  <a:cubicBezTo>
                    <a:pt x="1191" y="418"/>
                    <a:pt x="1274" y="334"/>
                    <a:pt x="1274" y="215"/>
                  </a:cubicBezTo>
                  <a:cubicBezTo>
                    <a:pt x="1274" y="96"/>
                    <a:pt x="1191" y="1"/>
                    <a:pt x="1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8"/>
            <p:cNvSpPr/>
            <p:nvPr/>
          </p:nvSpPr>
          <p:spPr>
            <a:xfrm>
              <a:off x="4144250" y="2299375"/>
              <a:ext cx="32775" cy="31125"/>
            </a:xfrm>
            <a:custGeom>
              <a:avLst/>
              <a:gdLst/>
              <a:ahLst/>
              <a:cxnLst/>
              <a:rect l="l" t="t" r="r" b="b"/>
              <a:pathLst>
                <a:path w="1311" h="1245" extrusionOk="0">
                  <a:moveTo>
                    <a:pt x="239" y="0"/>
                  </a:moveTo>
                  <a:cubicBezTo>
                    <a:pt x="185" y="0"/>
                    <a:pt x="132" y="18"/>
                    <a:pt x="96" y="54"/>
                  </a:cubicBezTo>
                  <a:cubicBezTo>
                    <a:pt x="25" y="125"/>
                    <a:pt x="25" y="268"/>
                    <a:pt x="96" y="340"/>
                  </a:cubicBezTo>
                  <a:lnTo>
                    <a:pt x="382" y="625"/>
                  </a:lnTo>
                  <a:lnTo>
                    <a:pt x="96" y="899"/>
                  </a:lnTo>
                  <a:cubicBezTo>
                    <a:pt x="1" y="983"/>
                    <a:pt x="1" y="1114"/>
                    <a:pt x="72" y="1185"/>
                  </a:cubicBezTo>
                  <a:cubicBezTo>
                    <a:pt x="108" y="1233"/>
                    <a:pt x="156" y="1245"/>
                    <a:pt x="215" y="1245"/>
                  </a:cubicBezTo>
                  <a:cubicBezTo>
                    <a:pt x="275" y="1245"/>
                    <a:pt x="322" y="1233"/>
                    <a:pt x="370" y="1185"/>
                  </a:cubicBezTo>
                  <a:lnTo>
                    <a:pt x="656" y="899"/>
                  </a:lnTo>
                  <a:lnTo>
                    <a:pt x="929" y="1185"/>
                  </a:lnTo>
                  <a:cubicBezTo>
                    <a:pt x="977" y="1233"/>
                    <a:pt x="1025" y="1245"/>
                    <a:pt x="1084" y="1245"/>
                  </a:cubicBezTo>
                  <a:cubicBezTo>
                    <a:pt x="1144" y="1245"/>
                    <a:pt x="1191" y="1233"/>
                    <a:pt x="1227" y="1185"/>
                  </a:cubicBezTo>
                  <a:cubicBezTo>
                    <a:pt x="1310" y="1114"/>
                    <a:pt x="1310" y="983"/>
                    <a:pt x="1227" y="899"/>
                  </a:cubicBezTo>
                  <a:lnTo>
                    <a:pt x="953" y="625"/>
                  </a:lnTo>
                  <a:lnTo>
                    <a:pt x="1227" y="340"/>
                  </a:lnTo>
                  <a:cubicBezTo>
                    <a:pt x="1310" y="268"/>
                    <a:pt x="1310" y="125"/>
                    <a:pt x="1227" y="54"/>
                  </a:cubicBezTo>
                  <a:cubicBezTo>
                    <a:pt x="1191" y="18"/>
                    <a:pt x="1141" y="0"/>
                    <a:pt x="1090" y="0"/>
                  </a:cubicBezTo>
                  <a:cubicBezTo>
                    <a:pt x="1040" y="0"/>
                    <a:pt x="989" y="18"/>
                    <a:pt x="953" y="54"/>
                  </a:cubicBezTo>
                  <a:lnTo>
                    <a:pt x="667" y="340"/>
                  </a:lnTo>
                  <a:lnTo>
                    <a:pt x="382" y="54"/>
                  </a:lnTo>
                  <a:cubicBezTo>
                    <a:pt x="346" y="18"/>
                    <a:pt x="292" y="0"/>
                    <a:pt x="2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8"/>
            <p:cNvSpPr/>
            <p:nvPr/>
          </p:nvSpPr>
          <p:spPr>
            <a:xfrm>
              <a:off x="4078475" y="2364850"/>
              <a:ext cx="32775" cy="31125"/>
            </a:xfrm>
            <a:custGeom>
              <a:avLst/>
              <a:gdLst/>
              <a:ahLst/>
              <a:cxnLst/>
              <a:rect l="l" t="t" r="r" b="b"/>
              <a:pathLst>
                <a:path w="1311" h="1245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0" y="126"/>
                    <a:pt x="0" y="257"/>
                    <a:pt x="84" y="340"/>
                  </a:cubicBezTo>
                  <a:lnTo>
                    <a:pt x="358" y="614"/>
                  </a:lnTo>
                  <a:lnTo>
                    <a:pt x="84" y="900"/>
                  </a:lnTo>
                  <a:cubicBezTo>
                    <a:pt x="0" y="971"/>
                    <a:pt x="0" y="1114"/>
                    <a:pt x="84" y="1185"/>
                  </a:cubicBezTo>
                  <a:cubicBezTo>
                    <a:pt x="120" y="1233"/>
                    <a:pt x="167" y="1245"/>
                    <a:pt x="227" y="1245"/>
                  </a:cubicBezTo>
                  <a:cubicBezTo>
                    <a:pt x="286" y="1245"/>
                    <a:pt x="334" y="1233"/>
                    <a:pt x="381" y="1185"/>
                  </a:cubicBezTo>
                  <a:lnTo>
                    <a:pt x="655" y="900"/>
                  </a:lnTo>
                  <a:lnTo>
                    <a:pt x="941" y="1185"/>
                  </a:lnTo>
                  <a:cubicBezTo>
                    <a:pt x="989" y="1233"/>
                    <a:pt x="1036" y="1245"/>
                    <a:pt x="1096" y="1245"/>
                  </a:cubicBezTo>
                  <a:cubicBezTo>
                    <a:pt x="1155" y="1245"/>
                    <a:pt x="1191" y="1233"/>
                    <a:pt x="1239" y="1185"/>
                  </a:cubicBezTo>
                  <a:cubicBezTo>
                    <a:pt x="1310" y="1114"/>
                    <a:pt x="1310" y="971"/>
                    <a:pt x="1239" y="900"/>
                  </a:cubicBezTo>
                  <a:lnTo>
                    <a:pt x="953" y="614"/>
                  </a:lnTo>
                  <a:lnTo>
                    <a:pt x="1239" y="340"/>
                  </a:lnTo>
                  <a:cubicBezTo>
                    <a:pt x="1298" y="269"/>
                    <a:pt x="1298" y="150"/>
                    <a:pt x="1215" y="54"/>
                  </a:cubicBezTo>
                  <a:cubicBezTo>
                    <a:pt x="1179" y="19"/>
                    <a:pt x="1126" y="1"/>
                    <a:pt x="1072" y="1"/>
                  </a:cubicBezTo>
                  <a:cubicBezTo>
                    <a:pt x="1018" y="1"/>
                    <a:pt x="965" y="19"/>
                    <a:pt x="929" y="54"/>
                  </a:cubicBezTo>
                  <a:lnTo>
                    <a:pt x="643" y="340"/>
                  </a:lnTo>
                  <a:lnTo>
                    <a:pt x="358" y="54"/>
                  </a:lnTo>
                  <a:cubicBezTo>
                    <a:pt x="322" y="19"/>
                    <a:pt x="271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8" name="Google Shape;1558;p88"/>
          <p:cNvGrpSpPr/>
          <p:nvPr/>
        </p:nvGrpSpPr>
        <p:grpSpPr>
          <a:xfrm>
            <a:off x="4032548" y="1927870"/>
            <a:ext cx="356238" cy="374179"/>
            <a:chOff x="3311425" y="2113175"/>
            <a:chExt cx="331600" cy="348300"/>
          </a:xfrm>
        </p:grpSpPr>
        <p:sp>
          <p:nvSpPr>
            <p:cNvPr id="1559" name="Google Shape;1559;p88"/>
            <p:cNvSpPr/>
            <p:nvPr/>
          </p:nvSpPr>
          <p:spPr>
            <a:xfrm>
              <a:off x="3311425" y="2113175"/>
              <a:ext cx="331600" cy="348300"/>
            </a:xfrm>
            <a:custGeom>
              <a:avLst/>
              <a:gdLst/>
              <a:ahLst/>
              <a:cxnLst/>
              <a:rect l="l" t="t" r="r" b="b"/>
              <a:pathLst>
                <a:path w="13264" h="13932" extrusionOk="0">
                  <a:moveTo>
                    <a:pt x="3215" y="418"/>
                  </a:moveTo>
                  <a:cubicBezTo>
                    <a:pt x="3334" y="418"/>
                    <a:pt x="3441" y="525"/>
                    <a:pt x="3441" y="644"/>
                  </a:cubicBezTo>
                  <a:lnTo>
                    <a:pt x="3441" y="2454"/>
                  </a:lnTo>
                  <a:cubicBezTo>
                    <a:pt x="3441" y="2573"/>
                    <a:pt x="3334" y="2680"/>
                    <a:pt x="3215" y="2680"/>
                  </a:cubicBezTo>
                  <a:cubicBezTo>
                    <a:pt x="3096" y="2680"/>
                    <a:pt x="2989" y="2573"/>
                    <a:pt x="2989" y="2454"/>
                  </a:cubicBezTo>
                  <a:lnTo>
                    <a:pt x="2989" y="644"/>
                  </a:lnTo>
                  <a:cubicBezTo>
                    <a:pt x="2989" y="525"/>
                    <a:pt x="3096" y="418"/>
                    <a:pt x="3215" y="418"/>
                  </a:cubicBezTo>
                  <a:close/>
                  <a:moveTo>
                    <a:pt x="4929" y="418"/>
                  </a:moveTo>
                  <a:cubicBezTo>
                    <a:pt x="5048" y="418"/>
                    <a:pt x="5155" y="525"/>
                    <a:pt x="5155" y="644"/>
                  </a:cubicBezTo>
                  <a:lnTo>
                    <a:pt x="5155" y="2454"/>
                  </a:lnTo>
                  <a:cubicBezTo>
                    <a:pt x="5155" y="2573"/>
                    <a:pt x="5048" y="2680"/>
                    <a:pt x="4929" y="2680"/>
                  </a:cubicBezTo>
                  <a:cubicBezTo>
                    <a:pt x="4810" y="2680"/>
                    <a:pt x="4703" y="2573"/>
                    <a:pt x="4703" y="2454"/>
                  </a:cubicBezTo>
                  <a:lnTo>
                    <a:pt x="4703" y="644"/>
                  </a:lnTo>
                  <a:cubicBezTo>
                    <a:pt x="4703" y="525"/>
                    <a:pt x="4810" y="418"/>
                    <a:pt x="4929" y="418"/>
                  </a:cubicBezTo>
                  <a:close/>
                  <a:moveTo>
                    <a:pt x="6644" y="418"/>
                  </a:moveTo>
                  <a:cubicBezTo>
                    <a:pt x="6763" y="418"/>
                    <a:pt x="6858" y="525"/>
                    <a:pt x="6858" y="644"/>
                  </a:cubicBezTo>
                  <a:lnTo>
                    <a:pt x="6858" y="2454"/>
                  </a:lnTo>
                  <a:cubicBezTo>
                    <a:pt x="6858" y="2573"/>
                    <a:pt x="6763" y="2680"/>
                    <a:pt x="6644" y="2680"/>
                  </a:cubicBezTo>
                  <a:cubicBezTo>
                    <a:pt x="6525" y="2680"/>
                    <a:pt x="6418" y="2573"/>
                    <a:pt x="6418" y="2454"/>
                  </a:cubicBezTo>
                  <a:lnTo>
                    <a:pt x="6418" y="644"/>
                  </a:lnTo>
                  <a:cubicBezTo>
                    <a:pt x="6418" y="525"/>
                    <a:pt x="6525" y="418"/>
                    <a:pt x="6644" y="418"/>
                  </a:cubicBezTo>
                  <a:close/>
                  <a:moveTo>
                    <a:pt x="8346" y="418"/>
                  </a:moveTo>
                  <a:cubicBezTo>
                    <a:pt x="8465" y="418"/>
                    <a:pt x="8573" y="525"/>
                    <a:pt x="8573" y="644"/>
                  </a:cubicBezTo>
                  <a:lnTo>
                    <a:pt x="8573" y="2454"/>
                  </a:lnTo>
                  <a:cubicBezTo>
                    <a:pt x="8573" y="2573"/>
                    <a:pt x="8465" y="2680"/>
                    <a:pt x="8346" y="2680"/>
                  </a:cubicBezTo>
                  <a:cubicBezTo>
                    <a:pt x="8227" y="2680"/>
                    <a:pt x="8132" y="2573"/>
                    <a:pt x="8132" y="2454"/>
                  </a:cubicBezTo>
                  <a:lnTo>
                    <a:pt x="8132" y="644"/>
                  </a:lnTo>
                  <a:cubicBezTo>
                    <a:pt x="8132" y="525"/>
                    <a:pt x="8227" y="418"/>
                    <a:pt x="8346" y="418"/>
                  </a:cubicBezTo>
                  <a:close/>
                  <a:moveTo>
                    <a:pt x="12359" y="2192"/>
                  </a:moveTo>
                  <a:cubicBezTo>
                    <a:pt x="12621" y="2192"/>
                    <a:pt x="12847" y="2418"/>
                    <a:pt x="12847" y="2680"/>
                  </a:cubicBezTo>
                  <a:lnTo>
                    <a:pt x="12847" y="3966"/>
                  </a:lnTo>
                  <a:lnTo>
                    <a:pt x="405" y="3966"/>
                  </a:lnTo>
                  <a:lnTo>
                    <a:pt x="405" y="2680"/>
                  </a:lnTo>
                  <a:cubicBezTo>
                    <a:pt x="405" y="2394"/>
                    <a:pt x="607" y="2192"/>
                    <a:pt x="893" y="2192"/>
                  </a:cubicBezTo>
                  <a:lnTo>
                    <a:pt x="2572" y="2192"/>
                  </a:lnTo>
                  <a:lnTo>
                    <a:pt x="2572" y="2454"/>
                  </a:lnTo>
                  <a:cubicBezTo>
                    <a:pt x="2572" y="2811"/>
                    <a:pt x="2858" y="3097"/>
                    <a:pt x="3215" y="3097"/>
                  </a:cubicBezTo>
                  <a:cubicBezTo>
                    <a:pt x="3572" y="3097"/>
                    <a:pt x="3858" y="2811"/>
                    <a:pt x="3858" y="2454"/>
                  </a:cubicBezTo>
                  <a:lnTo>
                    <a:pt x="3858" y="2192"/>
                  </a:lnTo>
                  <a:lnTo>
                    <a:pt x="4298" y="2192"/>
                  </a:lnTo>
                  <a:lnTo>
                    <a:pt x="4298" y="2454"/>
                  </a:lnTo>
                  <a:cubicBezTo>
                    <a:pt x="4298" y="2811"/>
                    <a:pt x="4584" y="3097"/>
                    <a:pt x="4941" y="3097"/>
                  </a:cubicBezTo>
                  <a:cubicBezTo>
                    <a:pt x="5298" y="3097"/>
                    <a:pt x="5584" y="2811"/>
                    <a:pt x="5584" y="2454"/>
                  </a:cubicBezTo>
                  <a:lnTo>
                    <a:pt x="5584" y="2192"/>
                  </a:lnTo>
                  <a:lnTo>
                    <a:pt x="6025" y="2192"/>
                  </a:lnTo>
                  <a:lnTo>
                    <a:pt x="6025" y="2454"/>
                  </a:lnTo>
                  <a:cubicBezTo>
                    <a:pt x="6025" y="2811"/>
                    <a:pt x="6310" y="3097"/>
                    <a:pt x="6668" y="3097"/>
                  </a:cubicBezTo>
                  <a:cubicBezTo>
                    <a:pt x="7025" y="3097"/>
                    <a:pt x="7310" y="2811"/>
                    <a:pt x="7310" y="2454"/>
                  </a:cubicBezTo>
                  <a:lnTo>
                    <a:pt x="7310" y="2192"/>
                  </a:lnTo>
                  <a:lnTo>
                    <a:pt x="7751" y="2192"/>
                  </a:lnTo>
                  <a:lnTo>
                    <a:pt x="7751" y="2454"/>
                  </a:lnTo>
                  <a:cubicBezTo>
                    <a:pt x="7751" y="2811"/>
                    <a:pt x="8037" y="3097"/>
                    <a:pt x="8394" y="3097"/>
                  </a:cubicBezTo>
                  <a:cubicBezTo>
                    <a:pt x="8751" y="3097"/>
                    <a:pt x="9037" y="2811"/>
                    <a:pt x="9037" y="2454"/>
                  </a:cubicBezTo>
                  <a:lnTo>
                    <a:pt x="9037" y="2192"/>
                  </a:lnTo>
                  <a:lnTo>
                    <a:pt x="9477" y="2192"/>
                  </a:lnTo>
                  <a:lnTo>
                    <a:pt x="9477" y="2454"/>
                  </a:lnTo>
                  <a:cubicBezTo>
                    <a:pt x="9477" y="2811"/>
                    <a:pt x="9763" y="3097"/>
                    <a:pt x="10120" y="3097"/>
                  </a:cubicBezTo>
                  <a:cubicBezTo>
                    <a:pt x="10478" y="3097"/>
                    <a:pt x="10763" y="2811"/>
                    <a:pt x="10763" y="2454"/>
                  </a:cubicBezTo>
                  <a:lnTo>
                    <a:pt x="10763" y="2192"/>
                  </a:lnTo>
                  <a:close/>
                  <a:moveTo>
                    <a:pt x="12561" y="4359"/>
                  </a:moveTo>
                  <a:lnTo>
                    <a:pt x="11382" y="5490"/>
                  </a:lnTo>
                  <a:lnTo>
                    <a:pt x="10216" y="4359"/>
                  </a:lnTo>
                  <a:close/>
                  <a:moveTo>
                    <a:pt x="8168" y="5180"/>
                  </a:moveTo>
                  <a:cubicBezTo>
                    <a:pt x="8370" y="5180"/>
                    <a:pt x="8525" y="5347"/>
                    <a:pt x="8525" y="5537"/>
                  </a:cubicBezTo>
                  <a:cubicBezTo>
                    <a:pt x="8549" y="5728"/>
                    <a:pt x="8382" y="5895"/>
                    <a:pt x="8168" y="5895"/>
                  </a:cubicBezTo>
                  <a:cubicBezTo>
                    <a:pt x="7977" y="5895"/>
                    <a:pt x="7811" y="5728"/>
                    <a:pt x="7811" y="5537"/>
                  </a:cubicBezTo>
                  <a:cubicBezTo>
                    <a:pt x="7811" y="5347"/>
                    <a:pt x="7977" y="5180"/>
                    <a:pt x="8168" y="5180"/>
                  </a:cubicBezTo>
                  <a:close/>
                  <a:moveTo>
                    <a:pt x="10037" y="4763"/>
                  </a:moveTo>
                  <a:lnTo>
                    <a:pt x="11085" y="5776"/>
                  </a:lnTo>
                  <a:lnTo>
                    <a:pt x="10037" y="6788"/>
                  </a:lnTo>
                  <a:lnTo>
                    <a:pt x="10037" y="4763"/>
                  </a:lnTo>
                  <a:close/>
                  <a:moveTo>
                    <a:pt x="12847" y="4680"/>
                  </a:moveTo>
                  <a:lnTo>
                    <a:pt x="12847" y="6907"/>
                  </a:lnTo>
                  <a:lnTo>
                    <a:pt x="11680" y="5787"/>
                  </a:lnTo>
                  <a:lnTo>
                    <a:pt x="12847" y="4680"/>
                  </a:lnTo>
                  <a:close/>
                  <a:moveTo>
                    <a:pt x="3215" y="4359"/>
                  </a:moveTo>
                  <a:lnTo>
                    <a:pt x="3215" y="7180"/>
                  </a:lnTo>
                  <a:lnTo>
                    <a:pt x="405" y="7180"/>
                  </a:lnTo>
                  <a:lnTo>
                    <a:pt x="405" y="4359"/>
                  </a:lnTo>
                  <a:close/>
                  <a:moveTo>
                    <a:pt x="6418" y="4359"/>
                  </a:moveTo>
                  <a:lnTo>
                    <a:pt x="6418" y="7180"/>
                  </a:lnTo>
                  <a:lnTo>
                    <a:pt x="3620" y="7180"/>
                  </a:lnTo>
                  <a:lnTo>
                    <a:pt x="3620" y="4359"/>
                  </a:lnTo>
                  <a:close/>
                  <a:moveTo>
                    <a:pt x="8453" y="6240"/>
                  </a:moveTo>
                  <a:lnTo>
                    <a:pt x="8668" y="6430"/>
                  </a:lnTo>
                  <a:cubicBezTo>
                    <a:pt x="8811" y="6561"/>
                    <a:pt x="8906" y="6776"/>
                    <a:pt x="8906" y="6978"/>
                  </a:cubicBezTo>
                  <a:lnTo>
                    <a:pt x="8906" y="7180"/>
                  </a:lnTo>
                  <a:lnTo>
                    <a:pt x="7477" y="7180"/>
                  </a:lnTo>
                  <a:lnTo>
                    <a:pt x="7477" y="6978"/>
                  </a:lnTo>
                  <a:cubicBezTo>
                    <a:pt x="7477" y="6776"/>
                    <a:pt x="7561" y="6585"/>
                    <a:pt x="7715" y="6430"/>
                  </a:cubicBezTo>
                  <a:lnTo>
                    <a:pt x="7918" y="6240"/>
                  </a:lnTo>
                  <a:cubicBezTo>
                    <a:pt x="7989" y="6264"/>
                    <a:pt x="8084" y="6287"/>
                    <a:pt x="8192" y="6287"/>
                  </a:cubicBezTo>
                  <a:cubicBezTo>
                    <a:pt x="8287" y="6287"/>
                    <a:pt x="8370" y="6264"/>
                    <a:pt x="8453" y="6240"/>
                  </a:cubicBezTo>
                  <a:close/>
                  <a:moveTo>
                    <a:pt x="9620" y="4359"/>
                  </a:moveTo>
                  <a:lnTo>
                    <a:pt x="9632" y="7180"/>
                  </a:lnTo>
                  <a:lnTo>
                    <a:pt x="9287" y="7180"/>
                  </a:lnTo>
                  <a:lnTo>
                    <a:pt x="9287" y="6978"/>
                  </a:lnTo>
                  <a:cubicBezTo>
                    <a:pt x="9287" y="6657"/>
                    <a:pt x="9156" y="6359"/>
                    <a:pt x="8918" y="6133"/>
                  </a:cubicBezTo>
                  <a:lnTo>
                    <a:pt x="8787" y="6002"/>
                  </a:lnTo>
                  <a:cubicBezTo>
                    <a:pt x="8882" y="5871"/>
                    <a:pt x="8942" y="5704"/>
                    <a:pt x="8942" y="5525"/>
                  </a:cubicBezTo>
                  <a:cubicBezTo>
                    <a:pt x="8942" y="5097"/>
                    <a:pt x="8608" y="4752"/>
                    <a:pt x="8168" y="4752"/>
                  </a:cubicBezTo>
                  <a:cubicBezTo>
                    <a:pt x="7739" y="4752"/>
                    <a:pt x="7394" y="5097"/>
                    <a:pt x="7394" y="5525"/>
                  </a:cubicBezTo>
                  <a:cubicBezTo>
                    <a:pt x="7394" y="5704"/>
                    <a:pt x="7453" y="5883"/>
                    <a:pt x="7561" y="6002"/>
                  </a:cubicBezTo>
                  <a:lnTo>
                    <a:pt x="7430" y="6133"/>
                  </a:lnTo>
                  <a:cubicBezTo>
                    <a:pt x="7191" y="6359"/>
                    <a:pt x="7060" y="6657"/>
                    <a:pt x="7060" y="6978"/>
                  </a:cubicBezTo>
                  <a:lnTo>
                    <a:pt x="7060" y="7180"/>
                  </a:lnTo>
                  <a:lnTo>
                    <a:pt x="6822" y="7180"/>
                  </a:lnTo>
                  <a:lnTo>
                    <a:pt x="6822" y="4359"/>
                  </a:lnTo>
                  <a:close/>
                  <a:moveTo>
                    <a:pt x="11382" y="6073"/>
                  </a:moveTo>
                  <a:lnTo>
                    <a:pt x="12549" y="7192"/>
                  </a:lnTo>
                  <a:lnTo>
                    <a:pt x="10239" y="7192"/>
                  </a:lnTo>
                  <a:lnTo>
                    <a:pt x="11382" y="6073"/>
                  </a:lnTo>
                  <a:close/>
                  <a:moveTo>
                    <a:pt x="6418" y="7597"/>
                  </a:moveTo>
                  <a:lnTo>
                    <a:pt x="6418" y="10407"/>
                  </a:lnTo>
                  <a:lnTo>
                    <a:pt x="3620" y="10407"/>
                  </a:lnTo>
                  <a:lnTo>
                    <a:pt x="3620" y="9407"/>
                  </a:lnTo>
                  <a:cubicBezTo>
                    <a:pt x="3620" y="9288"/>
                    <a:pt x="3524" y="9205"/>
                    <a:pt x="3405" y="9205"/>
                  </a:cubicBezTo>
                  <a:cubicBezTo>
                    <a:pt x="3286" y="9205"/>
                    <a:pt x="3203" y="9288"/>
                    <a:pt x="3203" y="9407"/>
                  </a:cubicBezTo>
                  <a:lnTo>
                    <a:pt x="3203" y="10407"/>
                  </a:lnTo>
                  <a:lnTo>
                    <a:pt x="393" y="10407"/>
                  </a:lnTo>
                  <a:lnTo>
                    <a:pt x="393" y="7597"/>
                  </a:lnTo>
                  <a:lnTo>
                    <a:pt x="3203" y="7597"/>
                  </a:lnTo>
                  <a:lnTo>
                    <a:pt x="3203" y="8526"/>
                  </a:lnTo>
                  <a:cubicBezTo>
                    <a:pt x="3203" y="8645"/>
                    <a:pt x="3286" y="8740"/>
                    <a:pt x="3405" y="8740"/>
                  </a:cubicBezTo>
                  <a:cubicBezTo>
                    <a:pt x="3524" y="8740"/>
                    <a:pt x="3620" y="8645"/>
                    <a:pt x="3620" y="8526"/>
                  </a:cubicBezTo>
                  <a:lnTo>
                    <a:pt x="3620" y="7597"/>
                  </a:lnTo>
                  <a:close/>
                  <a:moveTo>
                    <a:pt x="9632" y="7597"/>
                  </a:moveTo>
                  <a:lnTo>
                    <a:pt x="9632" y="10407"/>
                  </a:lnTo>
                  <a:lnTo>
                    <a:pt x="6834" y="10407"/>
                  </a:lnTo>
                  <a:lnTo>
                    <a:pt x="6834" y="7597"/>
                  </a:lnTo>
                  <a:close/>
                  <a:moveTo>
                    <a:pt x="12847" y="7597"/>
                  </a:moveTo>
                  <a:lnTo>
                    <a:pt x="12847" y="10407"/>
                  </a:lnTo>
                  <a:lnTo>
                    <a:pt x="10037" y="10407"/>
                  </a:lnTo>
                  <a:lnTo>
                    <a:pt x="10037" y="7597"/>
                  </a:lnTo>
                  <a:close/>
                  <a:moveTo>
                    <a:pt x="5048" y="11467"/>
                  </a:moveTo>
                  <a:cubicBezTo>
                    <a:pt x="5239" y="11467"/>
                    <a:pt x="5405" y="11621"/>
                    <a:pt x="5405" y="11824"/>
                  </a:cubicBezTo>
                  <a:cubicBezTo>
                    <a:pt x="5405" y="12014"/>
                    <a:pt x="5239" y="12181"/>
                    <a:pt x="5048" y="12181"/>
                  </a:cubicBezTo>
                  <a:cubicBezTo>
                    <a:pt x="4858" y="12181"/>
                    <a:pt x="4691" y="12014"/>
                    <a:pt x="4691" y="11824"/>
                  </a:cubicBezTo>
                  <a:cubicBezTo>
                    <a:pt x="4691" y="11621"/>
                    <a:pt x="4858" y="11467"/>
                    <a:pt x="5048" y="11467"/>
                  </a:cubicBezTo>
                  <a:close/>
                  <a:moveTo>
                    <a:pt x="3215" y="10812"/>
                  </a:moveTo>
                  <a:lnTo>
                    <a:pt x="3215" y="13526"/>
                  </a:lnTo>
                  <a:lnTo>
                    <a:pt x="893" y="13526"/>
                  </a:lnTo>
                  <a:cubicBezTo>
                    <a:pt x="607" y="13526"/>
                    <a:pt x="405" y="13312"/>
                    <a:pt x="405" y="13038"/>
                  </a:cubicBezTo>
                  <a:lnTo>
                    <a:pt x="405" y="10812"/>
                  </a:lnTo>
                  <a:close/>
                  <a:moveTo>
                    <a:pt x="5322" y="12538"/>
                  </a:moveTo>
                  <a:lnTo>
                    <a:pt x="5536" y="12729"/>
                  </a:lnTo>
                  <a:cubicBezTo>
                    <a:pt x="5679" y="12860"/>
                    <a:pt x="5775" y="13074"/>
                    <a:pt x="5775" y="13276"/>
                  </a:cubicBezTo>
                  <a:lnTo>
                    <a:pt x="5775" y="13526"/>
                  </a:lnTo>
                  <a:lnTo>
                    <a:pt x="4370" y="13526"/>
                  </a:lnTo>
                  <a:lnTo>
                    <a:pt x="4370" y="13276"/>
                  </a:lnTo>
                  <a:cubicBezTo>
                    <a:pt x="4346" y="13074"/>
                    <a:pt x="4441" y="12872"/>
                    <a:pt x="4584" y="12729"/>
                  </a:cubicBezTo>
                  <a:lnTo>
                    <a:pt x="4798" y="12538"/>
                  </a:lnTo>
                  <a:cubicBezTo>
                    <a:pt x="4870" y="12562"/>
                    <a:pt x="4953" y="12574"/>
                    <a:pt x="5060" y="12574"/>
                  </a:cubicBezTo>
                  <a:cubicBezTo>
                    <a:pt x="5167" y="12574"/>
                    <a:pt x="5239" y="12562"/>
                    <a:pt x="5322" y="12538"/>
                  </a:cubicBezTo>
                  <a:close/>
                  <a:moveTo>
                    <a:pt x="6418" y="10812"/>
                  </a:moveTo>
                  <a:lnTo>
                    <a:pt x="6418" y="13526"/>
                  </a:lnTo>
                  <a:lnTo>
                    <a:pt x="6156" y="13526"/>
                  </a:lnTo>
                  <a:lnTo>
                    <a:pt x="6156" y="13276"/>
                  </a:lnTo>
                  <a:cubicBezTo>
                    <a:pt x="6167" y="12967"/>
                    <a:pt x="6013" y="12657"/>
                    <a:pt x="5786" y="12431"/>
                  </a:cubicBezTo>
                  <a:lnTo>
                    <a:pt x="5656" y="12300"/>
                  </a:lnTo>
                  <a:cubicBezTo>
                    <a:pt x="5763" y="12157"/>
                    <a:pt x="5822" y="12002"/>
                    <a:pt x="5822" y="11824"/>
                  </a:cubicBezTo>
                  <a:cubicBezTo>
                    <a:pt x="5822" y="11383"/>
                    <a:pt x="5477" y="11050"/>
                    <a:pt x="5048" y="11050"/>
                  </a:cubicBezTo>
                  <a:cubicBezTo>
                    <a:pt x="4620" y="11050"/>
                    <a:pt x="4274" y="11383"/>
                    <a:pt x="4274" y="11824"/>
                  </a:cubicBezTo>
                  <a:cubicBezTo>
                    <a:pt x="4274" y="12002"/>
                    <a:pt x="4334" y="12181"/>
                    <a:pt x="4441" y="12300"/>
                  </a:cubicBezTo>
                  <a:lnTo>
                    <a:pt x="4298" y="12431"/>
                  </a:lnTo>
                  <a:cubicBezTo>
                    <a:pt x="4060" y="12657"/>
                    <a:pt x="3929" y="12955"/>
                    <a:pt x="3929" y="13276"/>
                  </a:cubicBezTo>
                  <a:lnTo>
                    <a:pt x="3929" y="13526"/>
                  </a:lnTo>
                  <a:lnTo>
                    <a:pt x="3620" y="13526"/>
                  </a:lnTo>
                  <a:lnTo>
                    <a:pt x="3620" y="10812"/>
                  </a:lnTo>
                  <a:close/>
                  <a:moveTo>
                    <a:pt x="9632" y="10812"/>
                  </a:moveTo>
                  <a:lnTo>
                    <a:pt x="9632" y="13526"/>
                  </a:lnTo>
                  <a:lnTo>
                    <a:pt x="6834" y="13526"/>
                  </a:lnTo>
                  <a:lnTo>
                    <a:pt x="6834" y="10812"/>
                  </a:lnTo>
                  <a:close/>
                  <a:moveTo>
                    <a:pt x="3155" y="1"/>
                  </a:moveTo>
                  <a:cubicBezTo>
                    <a:pt x="2798" y="1"/>
                    <a:pt x="2512" y="287"/>
                    <a:pt x="2512" y="644"/>
                  </a:cubicBezTo>
                  <a:lnTo>
                    <a:pt x="2512" y="1775"/>
                  </a:lnTo>
                  <a:lnTo>
                    <a:pt x="893" y="1775"/>
                  </a:lnTo>
                  <a:cubicBezTo>
                    <a:pt x="405" y="1775"/>
                    <a:pt x="0" y="2180"/>
                    <a:pt x="0" y="2668"/>
                  </a:cubicBezTo>
                  <a:lnTo>
                    <a:pt x="0" y="13038"/>
                  </a:lnTo>
                  <a:cubicBezTo>
                    <a:pt x="0" y="13526"/>
                    <a:pt x="405" y="13931"/>
                    <a:pt x="893" y="13931"/>
                  </a:cubicBezTo>
                  <a:lnTo>
                    <a:pt x="12359" y="13931"/>
                  </a:lnTo>
                  <a:cubicBezTo>
                    <a:pt x="12847" y="13931"/>
                    <a:pt x="13252" y="13526"/>
                    <a:pt x="13252" y="13038"/>
                  </a:cubicBezTo>
                  <a:lnTo>
                    <a:pt x="13252" y="12300"/>
                  </a:lnTo>
                  <a:cubicBezTo>
                    <a:pt x="13252" y="12181"/>
                    <a:pt x="13156" y="12086"/>
                    <a:pt x="13037" y="12086"/>
                  </a:cubicBezTo>
                  <a:cubicBezTo>
                    <a:pt x="12918" y="12086"/>
                    <a:pt x="12835" y="12181"/>
                    <a:pt x="12835" y="12300"/>
                  </a:cubicBezTo>
                  <a:lnTo>
                    <a:pt x="12835" y="13038"/>
                  </a:lnTo>
                  <a:cubicBezTo>
                    <a:pt x="12835" y="13312"/>
                    <a:pt x="12609" y="13526"/>
                    <a:pt x="12335" y="13526"/>
                  </a:cubicBezTo>
                  <a:lnTo>
                    <a:pt x="10013" y="13526"/>
                  </a:lnTo>
                  <a:lnTo>
                    <a:pt x="10013" y="10812"/>
                  </a:lnTo>
                  <a:lnTo>
                    <a:pt x="12835" y="10812"/>
                  </a:lnTo>
                  <a:lnTo>
                    <a:pt x="12835" y="11419"/>
                  </a:lnTo>
                  <a:cubicBezTo>
                    <a:pt x="12847" y="11538"/>
                    <a:pt x="12930" y="11621"/>
                    <a:pt x="13049" y="11621"/>
                  </a:cubicBezTo>
                  <a:cubicBezTo>
                    <a:pt x="13168" y="11621"/>
                    <a:pt x="13264" y="11538"/>
                    <a:pt x="13264" y="11419"/>
                  </a:cubicBezTo>
                  <a:lnTo>
                    <a:pt x="13264" y="2668"/>
                  </a:lnTo>
                  <a:cubicBezTo>
                    <a:pt x="13264" y="2180"/>
                    <a:pt x="12859" y="1775"/>
                    <a:pt x="12371" y="1775"/>
                  </a:cubicBezTo>
                  <a:lnTo>
                    <a:pt x="10704" y="1775"/>
                  </a:lnTo>
                  <a:lnTo>
                    <a:pt x="10704" y="1656"/>
                  </a:lnTo>
                  <a:cubicBezTo>
                    <a:pt x="10704" y="1537"/>
                    <a:pt x="10609" y="1442"/>
                    <a:pt x="10489" y="1442"/>
                  </a:cubicBezTo>
                  <a:cubicBezTo>
                    <a:pt x="10370" y="1442"/>
                    <a:pt x="10287" y="1537"/>
                    <a:pt x="10287" y="1656"/>
                  </a:cubicBezTo>
                  <a:lnTo>
                    <a:pt x="10287" y="2454"/>
                  </a:lnTo>
                  <a:cubicBezTo>
                    <a:pt x="10287" y="2573"/>
                    <a:pt x="10180" y="2680"/>
                    <a:pt x="10061" y="2680"/>
                  </a:cubicBezTo>
                  <a:cubicBezTo>
                    <a:pt x="9942" y="2680"/>
                    <a:pt x="9835" y="2573"/>
                    <a:pt x="9835" y="2454"/>
                  </a:cubicBezTo>
                  <a:lnTo>
                    <a:pt x="9835" y="644"/>
                  </a:lnTo>
                  <a:cubicBezTo>
                    <a:pt x="9835" y="525"/>
                    <a:pt x="9942" y="418"/>
                    <a:pt x="10061" y="418"/>
                  </a:cubicBezTo>
                  <a:cubicBezTo>
                    <a:pt x="10180" y="418"/>
                    <a:pt x="10287" y="525"/>
                    <a:pt x="10287" y="644"/>
                  </a:cubicBezTo>
                  <a:lnTo>
                    <a:pt x="10287" y="775"/>
                  </a:lnTo>
                  <a:cubicBezTo>
                    <a:pt x="10287" y="894"/>
                    <a:pt x="10370" y="977"/>
                    <a:pt x="10489" y="977"/>
                  </a:cubicBezTo>
                  <a:cubicBezTo>
                    <a:pt x="10609" y="977"/>
                    <a:pt x="10704" y="894"/>
                    <a:pt x="10704" y="775"/>
                  </a:cubicBezTo>
                  <a:lnTo>
                    <a:pt x="10704" y="644"/>
                  </a:lnTo>
                  <a:cubicBezTo>
                    <a:pt x="10704" y="287"/>
                    <a:pt x="10418" y="1"/>
                    <a:pt x="10061" y="1"/>
                  </a:cubicBezTo>
                  <a:cubicBezTo>
                    <a:pt x="9704" y="1"/>
                    <a:pt x="9418" y="287"/>
                    <a:pt x="9418" y="644"/>
                  </a:cubicBezTo>
                  <a:lnTo>
                    <a:pt x="9418" y="1775"/>
                  </a:lnTo>
                  <a:lnTo>
                    <a:pt x="8977" y="1775"/>
                  </a:lnTo>
                  <a:lnTo>
                    <a:pt x="8977" y="644"/>
                  </a:lnTo>
                  <a:cubicBezTo>
                    <a:pt x="8977" y="287"/>
                    <a:pt x="8692" y="1"/>
                    <a:pt x="8334" y="1"/>
                  </a:cubicBezTo>
                  <a:cubicBezTo>
                    <a:pt x="7977" y="1"/>
                    <a:pt x="7691" y="287"/>
                    <a:pt x="7691" y="644"/>
                  </a:cubicBezTo>
                  <a:lnTo>
                    <a:pt x="7691" y="1775"/>
                  </a:lnTo>
                  <a:lnTo>
                    <a:pt x="7251" y="1775"/>
                  </a:lnTo>
                  <a:lnTo>
                    <a:pt x="7251" y="644"/>
                  </a:lnTo>
                  <a:cubicBezTo>
                    <a:pt x="7251" y="287"/>
                    <a:pt x="6965" y="1"/>
                    <a:pt x="6608" y="1"/>
                  </a:cubicBezTo>
                  <a:cubicBezTo>
                    <a:pt x="6251" y="1"/>
                    <a:pt x="5965" y="287"/>
                    <a:pt x="5965" y="644"/>
                  </a:cubicBezTo>
                  <a:lnTo>
                    <a:pt x="5965" y="1775"/>
                  </a:lnTo>
                  <a:lnTo>
                    <a:pt x="5525" y="1775"/>
                  </a:lnTo>
                  <a:lnTo>
                    <a:pt x="5525" y="644"/>
                  </a:lnTo>
                  <a:cubicBezTo>
                    <a:pt x="5525" y="287"/>
                    <a:pt x="5239" y="1"/>
                    <a:pt x="4882" y="1"/>
                  </a:cubicBezTo>
                  <a:cubicBezTo>
                    <a:pt x="4524" y="1"/>
                    <a:pt x="4239" y="287"/>
                    <a:pt x="4239" y="644"/>
                  </a:cubicBezTo>
                  <a:lnTo>
                    <a:pt x="4239" y="1775"/>
                  </a:lnTo>
                  <a:lnTo>
                    <a:pt x="3798" y="1775"/>
                  </a:lnTo>
                  <a:lnTo>
                    <a:pt x="3798" y="644"/>
                  </a:lnTo>
                  <a:cubicBezTo>
                    <a:pt x="3798" y="287"/>
                    <a:pt x="3512" y="1"/>
                    <a:pt x="3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8"/>
            <p:cNvSpPr/>
            <p:nvPr/>
          </p:nvSpPr>
          <p:spPr>
            <a:xfrm>
              <a:off x="3327775" y="2228600"/>
              <a:ext cx="58375" cy="55475"/>
            </a:xfrm>
            <a:custGeom>
              <a:avLst/>
              <a:gdLst/>
              <a:ahLst/>
              <a:cxnLst/>
              <a:rect l="l" t="t" r="r" b="b"/>
              <a:pathLst>
                <a:path w="2335" h="2219" extrusionOk="0">
                  <a:moveTo>
                    <a:pt x="1108" y="397"/>
                  </a:moveTo>
                  <a:cubicBezTo>
                    <a:pt x="1251" y="397"/>
                    <a:pt x="1382" y="444"/>
                    <a:pt x="1489" y="516"/>
                  </a:cubicBezTo>
                  <a:lnTo>
                    <a:pt x="1072" y="932"/>
                  </a:lnTo>
                  <a:lnTo>
                    <a:pt x="1049" y="908"/>
                  </a:lnTo>
                  <a:cubicBezTo>
                    <a:pt x="1006" y="859"/>
                    <a:pt x="950" y="835"/>
                    <a:pt x="896" y="835"/>
                  </a:cubicBezTo>
                  <a:cubicBezTo>
                    <a:pt x="846" y="835"/>
                    <a:pt x="797" y="856"/>
                    <a:pt x="763" y="897"/>
                  </a:cubicBezTo>
                  <a:cubicBezTo>
                    <a:pt x="691" y="968"/>
                    <a:pt x="668" y="1099"/>
                    <a:pt x="751" y="1170"/>
                  </a:cubicBezTo>
                  <a:lnTo>
                    <a:pt x="906" y="1349"/>
                  </a:lnTo>
                  <a:cubicBezTo>
                    <a:pt x="953" y="1397"/>
                    <a:pt x="1001" y="1409"/>
                    <a:pt x="1061" y="1409"/>
                  </a:cubicBezTo>
                  <a:cubicBezTo>
                    <a:pt x="1120" y="1409"/>
                    <a:pt x="1168" y="1397"/>
                    <a:pt x="1203" y="1349"/>
                  </a:cubicBezTo>
                  <a:lnTo>
                    <a:pt x="1739" y="813"/>
                  </a:lnTo>
                  <a:cubicBezTo>
                    <a:pt x="1775" y="897"/>
                    <a:pt x="1787" y="980"/>
                    <a:pt x="1787" y="1087"/>
                  </a:cubicBezTo>
                  <a:cubicBezTo>
                    <a:pt x="1787" y="1468"/>
                    <a:pt x="1477" y="1790"/>
                    <a:pt x="1084" y="1790"/>
                  </a:cubicBezTo>
                  <a:cubicBezTo>
                    <a:pt x="703" y="1790"/>
                    <a:pt x="382" y="1468"/>
                    <a:pt x="382" y="1087"/>
                  </a:cubicBezTo>
                  <a:cubicBezTo>
                    <a:pt x="406" y="718"/>
                    <a:pt x="715" y="397"/>
                    <a:pt x="1108" y="397"/>
                  </a:cubicBezTo>
                  <a:close/>
                  <a:moveTo>
                    <a:pt x="2125" y="1"/>
                  </a:moveTo>
                  <a:cubicBezTo>
                    <a:pt x="2073" y="1"/>
                    <a:pt x="2019" y="21"/>
                    <a:pt x="1977" y="63"/>
                  </a:cubicBezTo>
                  <a:lnTo>
                    <a:pt x="1799" y="242"/>
                  </a:lnTo>
                  <a:cubicBezTo>
                    <a:pt x="1608" y="87"/>
                    <a:pt x="1370" y="4"/>
                    <a:pt x="1120" y="4"/>
                  </a:cubicBezTo>
                  <a:cubicBezTo>
                    <a:pt x="501" y="4"/>
                    <a:pt x="1" y="492"/>
                    <a:pt x="1" y="1111"/>
                  </a:cubicBezTo>
                  <a:cubicBezTo>
                    <a:pt x="1" y="1730"/>
                    <a:pt x="489" y="2218"/>
                    <a:pt x="1108" y="2218"/>
                  </a:cubicBezTo>
                  <a:cubicBezTo>
                    <a:pt x="1715" y="2218"/>
                    <a:pt x="2215" y="1730"/>
                    <a:pt x="2215" y="1099"/>
                  </a:cubicBezTo>
                  <a:cubicBezTo>
                    <a:pt x="2215" y="897"/>
                    <a:pt x="2156" y="694"/>
                    <a:pt x="2073" y="539"/>
                  </a:cubicBezTo>
                  <a:lnTo>
                    <a:pt x="2263" y="337"/>
                  </a:lnTo>
                  <a:cubicBezTo>
                    <a:pt x="2335" y="266"/>
                    <a:pt x="2335" y="135"/>
                    <a:pt x="2263" y="63"/>
                  </a:cubicBezTo>
                  <a:cubicBezTo>
                    <a:pt x="2227" y="21"/>
                    <a:pt x="2177" y="1"/>
                    <a:pt x="2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8"/>
            <p:cNvSpPr/>
            <p:nvPr/>
          </p:nvSpPr>
          <p:spPr>
            <a:xfrm>
              <a:off x="3487925" y="2311125"/>
              <a:ext cx="58650" cy="55975"/>
            </a:xfrm>
            <a:custGeom>
              <a:avLst/>
              <a:gdLst/>
              <a:ahLst/>
              <a:cxnLst/>
              <a:rect l="l" t="t" r="r" b="b"/>
              <a:pathLst>
                <a:path w="2346" h="2239" extrusionOk="0">
                  <a:moveTo>
                    <a:pt x="1108" y="405"/>
                  </a:moveTo>
                  <a:cubicBezTo>
                    <a:pt x="1263" y="405"/>
                    <a:pt x="1393" y="453"/>
                    <a:pt x="1501" y="525"/>
                  </a:cubicBezTo>
                  <a:lnTo>
                    <a:pt x="1084" y="941"/>
                  </a:lnTo>
                  <a:lnTo>
                    <a:pt x="1048" y="906"/>
                  </a:lnTo>
                  <a:cubicBezTo>
                    <a:pt x="1011" y="862"/>
                    <a:pt x="958" y="841"/>
                    <a:pt x="905" y="841"/>
                  </a:cubicBezTo>
                  <a:cubicBezTo>
                    <a:pt x="857" y="841"/>
                    <a:pt x="809" y="859"/>
                    <a:pt x="774" y="894"/>
                  </a:cubicBezTo>
                  <a:cubicBezTo>
                    <a:pt x="679" y="965"/>
                    <a:pt x="679" y="1108"/>
                    <a:pt x="751" y="1179"/>
                  </a:cubicBezTo>
                  <a:lnTo>
                    <a:pt x="917" y="1358"/>
                  </a:lnTo>
                  <a:cubicBezTo>
                    <a:pt x="965" y="1406"/>
                    <a:pt x="1012" y="1417"/>
                    <a:pt x="1072" y="1417"/>
                  </a:cubicBezTo>
                  <a:cubicBezTo>
                    <a:pt x="1132" y="1417"/>
                    <a:pt x="1167" y="1394"/>
                    <a:pt x="1215" y="1358"/>
                  </a:cubicBezTo>
                  <a:lnTo>
                    <a:pt x="1751" y="822"/>
                  </a:lnTo>
                  <a:cubicBezTo>
                    <a:pt x="1798" y="929"/>
                    <a:pt x="1810" y="1013"/>
                    <a:pt x="1810" y="1108"/>
                  </a:cubicBezTo>
                  <a:cubicBezTo>
                    <a:pt x="1810" y="1489"/>
                    <a:pt x="1501" y="1798"/>
                    <a:pt x="1108" y="1798"/>
                  </a:cubicBezTo>
                  <a:cubicBezTo>
                    <a:pt x="727" y="1798"/>
                    <a:pt x="417" y="1489"/>
                    <a:pt x="417" y="1108"/>
                  </a:cubicBezTo>
                  <a:cubicBezTo>
                    <a:pt x="417" y="715"/>
                    <a:pt x="727" y="405"/>
                    <a:pt x="1108" y="405"/>
                  </a:cubicBezTo>
                  <a:close/>
                  <a:moveTo>
                    <a:pt x="1108" y="1"/>
                  </a:moveTo>
                  <a:cubicBezTo>
                    <a:pt x="501" y="1"/>
                    <a:pt x="0" y="489"/>
                    <a:pt x="0" y="1120"/>
                  </a:cubicBezTo>
                  <a:cubicBezTo>
                    <a:pt x="0" y="1727"/>
                    <a:pt x="489" y="2239"/>
                    <a:pt x="1108" y="2239"/>
                  </a:cubicBezTo>
                  <a:cubicBezTo>
                    <a:pt x="1739" y="2239"/>
                    <a:pt x="2227" y="1739"/>
                    <a:pt x="2227" y="1120"/>
                  </a:cubicBezTo>
                  <a:cubicBezTo>
                    <a:pt x="2227" y="906"/>
                    <a:pt x="2167" y="715"/>
                    <a:pt x="2084" y="548"/>
                  </a:cubicBezTo>
                  <a:lnTo>
                    <a:pt x="2275" y="358"/>
                  </a:lnTo>
                  <a:cubicBezTo>
                    <a:pt x="2346" y="274"/>
                    <a:pt x="2346" y="132"/>
                    <a:pt x="2263" y="60"/>
                  </a:cubicBezTo>
                  <a:cubicBezTo>
                    <a:pt x="2221" y="24"/>
                    <a:pt x="2167" y="7"/>
                    <a:pt x="2115" y="7"/>
                  </a:cubicBezTo>
                  <a:cubicBezTo>
                    <a:pt x="2063" y="7"/>
                    <a:pt x="2013" y="24"/>
                    <a:pt x="1977" y="60"/>
                  </a:cubicBezTo>
                  <a:lnTo>
                    <a:pt x="1798" y="239"/>
                  </a:lnTo>
                  <a:cubicBezTo>
                    <a:pt x="1608" y="96"/>
                    <a:pt x="1370" y="1"/>
                    <a:pt x="1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2" name="Google Shape;1562;p88"/>
          <p:cNvGrpSpPr/>
          <p:nvPr/>
        </p:nvGrpSpPr>
        <p:grpSpPr>
          <a:xfrm>
            <a:off x="3314325" y="1927870"/>
            <a:ext cx="345387" cy="374179"/>
            <a:chOff x="2642875" y="2113175"/>
            <a:chExt cx="321500" cy="348300"/>
          </a:xfrm>
        </p:grpSpPr>
        <p:sp>
          <p:nvSpPr>
            <p:cNvPr id="1563" name="Google Shape;1563;p88"/>
            <p:cNvSpPr/>
            <p:nvPr/>
          </p:nvSpPr>
          <p:spPr>
            <a:xfrm>
              <a:off x="2642875" y="2178550"/>
              <a:ext cx="132475" cy="136475"/>
            </a:xfrm>
            <a:custGeom>
              <a:avLst/>
              <a:gdLst/>
              <a:ahLst/>
              <a:cxnLst/>
              <a:rect l="l" t="t" r="r" b="b"/>
              <a:pathLst>
                <a:path w="5299" h="5459" extrusionOk="0">
                  <a:moveTo>
                    <a:pt x="1529" y="0"/>
                  </a:moveTo>
                  <a:cubicBezTo>
                    <a:pt x="1444" y="0"/>
                    <a:pt x="1353" y="58"/>
                    <a:pt x="1322" y="160"/>
                  </a:cubicBezTo>
                  <a:cubicBezTo>
                    <a:pt x="1263" y="351"/>
                    <a:pt x="1227" y="553"/>
                    <a:pt x="1227" y="767"/>
                  </a:cubicBezTo>
                  <a:cubicBezTo>
                    <a:pt x="1227" y="1065"/>
                    <a:pt x="1286" y="1351"/>
                    <a:pt x="1417" y="1625"/>
                  </a:cubicBezTo>
                  <a:cubicBezTo>
                    <a:pt x="596" y="1863"/>
                    <a:pt x="1" y="2625"/>
                    <a:pt x="1" y="3506"/>
                  </a:cubicBezTo>
                  <a:cubicBezTo>
                    <a:pt x="1" y="4577"/>
                    <a:pt x="870" y="5458"/>
                    <a:pt x="1953" y="5458"/>
                  </a:cubicBezTo>
                  <a:lnTo>
                    <a:pt x="5085" y="5458"/>
                  </a:lnTo>
                  <a:lnTo>
                    <a:pt x="5085" y="5435"/>
                  </a:lnTo>
                  <a:cubicBezTo>
                    <a:pt x="5204" y="5435"/>
                    <a:pt x="5299" y="5351"/>
                    <a:pt x="5299" y="5232"/>
                  </a:cubicBezTo>
                  <a:cubicBezTo>
                    <a:pt x="5299" y="5113"/>
                    <a:pt x="5204" y="5018"/>
                    <a:pt x="5085" y="5018"/>
                  </a:cubicBezTo>
                  <a:lnTo>
                    <a:pt x="1953" y="5018"/>
                  </a:lnTo>
                  <a:cubicBezTo>
                    <a:pt x="1096" y="5018"/>
                    <a:pt x="417" y="4339"/>
                    <a:pt x="417" y="3494"/>
                  </a:cubicBezTo>
                  <a:cubicBezTo>
                    <a:pt x="417" y="2732"/>
                    <a:pt x="977" y="2077"/>
                    <a:pt x="1727" y="1970"/>
                  </a:cubicBezTo>
                  <a:lnTo>
                    <a:pt x="2156" y="1970"/>
                  </a:lnTo>
                  <a:cubicBezTo>
                    <a:pt x="2275" y="1970"/>
                    <a:pt x="2370" y="1887"/>
                    <a:pt x="2370" y="1767"/>
                  </a:cubicBezTo>
                  <a:cubicBezTo>
                    <a:pt x="2370" y="1648"/>
                    <a:pt x="2275" y="1553"/>
                    <a:pt x="2156" y="1553"/>
                  </a:cubicBezTo>
                  <a:lnTo>
                    <a:pt x="1846" y="1553"/>
                  </a:lnTo>
                  <a:cubicBezTo>
                    <a:pt x="1727" y="1303"/>
                    <a:pt x="1656" y="1029"/>
                    <a:pt x="1656" y="755"/>
                  </a:cubicBezTo>
                  <a:cubicBezTo>
                    <a:pt x="1656" y="589"/>
                    <a:pt x="1679" y="422"/>
                    <a:pt x="1727" y="255"/>
                  </a:cubicBezTo>
                  <a:cubicBezTo>
                    <a:pt x="1751" y="160"/>
                    <a:pt x="1691" y="41"/>
                    <a:pt x="1572" y="5"/>
                  </a:cubicBezTo>
                  <a:cubicBezTo>
                    <a:pt x="1558" y="2"/>
                    <a:pt x="1544" y="0"/>
                    <a:pt x="15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8"/>
            <p:cNvSpPr/>
            <p:nvPr/>
          </p:nvSpPr>
          <p:spPr>
            <a:xfrm>
              <a:off x="2686050" y="2113175"/>
              <a:ext cx="278325" cy="201250"/>
            </a:xfrm>
            <a:custGeom>
              <a:avLst/>
              <a:gdLst/>
              <a:ahLst/>
              <a:cxnLst/>
              <a:rect l="l" t="t" r="r" b="b"/>
              <a:pathLst>
                <a:path w="11133" h="8050" extrusionOk="0">
                  <a:moveTo>
                    <a:pt x="3477" y="1"/>
                  </a:moveTo>
                  <a:cubicBezTo>
                    <a:pt x="2691" y="1"/>
                    <a:pt x="2012" y="477"/>
                    <a:pt x="1715" y="1168"/>
                  </a:cubicBezTo>
                  <a:cubicBezTo>
                    <a:pt x="1083" y="1180"/>
                    <a:pt x="488" y="1442"/>
                    <a:pt x="71" y="1918"/>
                  </a:cubicBezTo>
                  <a:cubicBezTo>
                    <a:pt x="0" y="2013"/>
                    <a:pt x="12" y="2132"/>
                    <a:pt x="83" y="2204"/>
                  </a:cubicBezTo>
                  <a:cubicBezTo>
                    <a:pt x="131" y="2239"/>
                    <a:pt x="179" y="2251"/>
                    <a:pt x="226" y="2251"/>
                  </a:cubicBezTo>
                  <a:cubicBezTo>
                    <a:pt x="286" y="2251"/>
                    <a:pt x="345" y="2216"/>
                    <a:pt x="369" y="2180"/>
                  </a:cubicBezTo>
                  <a:cubicBezTo>
                    <a:pt x="679" y="1823"/>
                    <a:pt x="1095" y="1608"/>
                    <a:pt x="1560" y="1561"/>
                  </a:cubicBezTo>
                  <a:lnTo>
                    <a:pt x="1560" y="1561"/>
                  </a:lnTo>
                  <a:cubicBezTo>
                    <a:pt x="1536" y="1680"/>
                    <a:pt x="1536" y="1799"/>
                    <a:pt x="1536" y="1942"/>
                  </a:cubicBezTo>
                  <a:cubicBezTo>
                    <a:pt x="1536" y="2061"/>
                    <a:pt x="1619" y="2144"/>
                    <a:pt x="1738" y="2144"/>
                  </a:cubicBezTo>
                  <a:cubicBezTo>
                    <a:pt x="1857" y="2144"/>
                    <a:pt x="1941" y="2049"/>
                    <a:pt x="1941" y="1942"/>
                  </a:cubicBezTo>
                  <a:cubicBezTo>
                    <a:pt x="1941" y="1084"/>
                    <a:pt x="2631" y="406"/>
                    <a:pt x="3477" y="406"/>
                  </a:cubicBezTo>
                  <a:cubicBezTo>
                    <a:pt x="3881" y="406"/>
                    <a:pt x="4262" y="572"/>
                    <a:pt x="4560" y="846"/>
                  </a:cubicBezTo>
                  <a:cubicBezTo>
                    <a:pt x="4602" y="888"/>
                    <a:pt x="4655" y="909"/>
                    <a:pt x="4707" y="909"/>
                  </a:cubicBezTo>
                  <a:cubicBezTo>
                    <a:pt x="4760" y="909"/>
                    <a:pt x="4810" y="888"/>
                    <a:pt x="4846" y="846"/>
                  </a:cubicBezTo>
                  <a:cubicBezTo>
                    <a:pt x="5132" y="572"/>
                    <a:pt x="5513" y="406"/>
                    <a:pt x="5929" y="406"/>
                  </a:cubicBezTo>
                  <a:cubicBezTo>
                    <a:pt x="6787" y="406"/>
                    <a:pt x="7465" y="1084"/>
                    <a:pt x="7465" y="1942"/>
                  </a:cubicBezTo>
                  <a:cubicBezTo>
                    <a:pt x="7465" y="2061"/>
                    <a:pt x="7560" y="2144"/>
                    <a:pt x="7680" y="2144"/>
                  </a:cubicBezTo>
                  <a:cubicBezTo>
                    <a:pt x="7799" y="2144"/>
                    <a:pt x="7882" y="2049"/>
                    <a:pt x="7882" y="1942"/>
                  </a:cubicBezTo>
                  <a:cubicBezTo>
                    <a:pt x="7882" y="1823"/>
                    <a:pt x="7870" y="1680"/>
                    <a:pt x="7858" y="1561"/>
                  </a:cubicBezTo>
                  <a:lnTo>
                    <a:pt x="7858" y="1561"/>
                  </a:lnTo>
                  <a:cubicBezTo>
                    <a:pt x="8775" y="1656"/>
                    <a:pt x="9489" y="2430"/>
                    <a:pt x="9489" y="3370"/>
                  </a:cubicBezTo>
                  <a:cubicBezTo>
                    <a:pt x="9489" y="3644"/>
                    <a:pt x="9430" y="3918"/>
                    <a:pt x="9299" y="4168"/>
                  </a:cubicBezTo>
                  <a:lnTo>
                    <a:pt x="9025" y="4168"/>
                  </a:lnTo>
                  <a:cubicBezTo>
                    <a:pt x="8906" y="4168"/>
                    <a:pt x="8823" y="4263"/>
                    <a:pt x="8823" y="4371"/>
                  </a:cubicBezTo>
                  <a:cubicBezTo>
                    <a:pt x="8823" y="4502"/>
                    <a:pt x="8906" y="4585"/>
                    <a:pt x="9025" y="4585"/>
                  </a:cubicBezTo>
                  <a:lnTo>
                    <a:pt x="9406" y="4585"/>
                  </a:lnTo>
                  <a:cubicBezTo>
                    <a:pt x="10144" y="4692"/>
                    <a:pt x="10716" y="5347"/>
                    <a:pt x="10716" y="6097"/>
                  </a:cubicBezTo>
                  <a:cubicBezTo>
                    <a:pt x="10716" y="6954"/>
                    <a:pt x="10025" y="7633"/>
                    <a:pt x="9180" y="7633"/>
                  </a:cubicBezTo>
                  <a:lnTo>
                    <a:pt x="5929" y="7633"/>
                  </a:lnTo>
                  <a:cubicBezTo>
                    <a:pt x="5810" y="7633"/>
                    <a:pt x="5727" y="7728"/>
                    <a:pt x="5727" y="7847"/>
                  </a:cubicBezTo>
                  <a:cubicBezTo>
                    <a:pt x="5727" y="7966"/>
                    <a:pt x="5810" y="8050"/>
                    <a:pt x="5929" y="8050"/>
                  </a:cubicBezTo>
                  <a:lnTo>
                    <a:pt x="9180" y="8050"/>
                  </a:lnTo>
                  <a:cubicBezTo>
                    <a:pt x="10251" y="8050"/>
                    <a:pt x="11132" y="7169"/>
                    <a:pt x="11132" y="6097"/>
                  </a:cubicBezTo>
                  <a:cubicBezTo>
                    <a:pt x="11120" y="5240"/>
                    <a:pt x="10525" y="4478"/>
                    <a:pt x="9704" y="4240"/>
                  </a:cubicBezTo>
                  <a:cubicBezTo>
                    <a:pt x="9823" y="3978"/>
                    <a:pt x="9882" y="3680"/>
                    <a:pt x="9882" y="3382"/>
                  </a:cubicBezTo>
                  <a:cubicBezTo>
                    <a:pt x="9882" y="2168"/>
                    <a:pt x="8918" y="1180"/>
                    <a:pt x="7703" y="1168"/>
                  </a:cubicBezTo>
                  <a:cubicBezTo>
                    <a:pt x="7406" y="477"/>
                    <a:pt x="6727" y="1"/>
                    <a:pt x="5917" y="1"/>
                  </a:cubicBezTo>
                  <a:cubicBezTo>
                    <a:pt x="5477" y="1"/>
                    <a:pt x="5048" y="156"/>
                    <a:pt x="4703" y="430"/>
                  </a:cubicBezTo>
                  <a:cubicBezTo>
                    <a:pt x="4358" y="156"/>
                    <a:pt x="3929" y="1"/>
                    <a:pt x="3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8"/>
            <p:cNvSpPr/>
            <p:nvPr/>
          </p:nvSpPr>
          <p:spPr>
            <a:xfrm>
              <a:off x="2754800" y="2270400"/>
              <a:ext cx="116100" cy="191075"/>
            </a:xfrm>
            <a:custGeom>
              <a:avLst/>
              <a:gdLst/>
              <a:ahLst/>
              <a:cxnLst/>
              <a:rect l="l" t="t" r="r" b="b"/>
              <a:pathLst>
                <a:path w="4644" h="7643" extrusionOk="0">
                  <a:moveTo>
                    <a:pt x="2276" y="0"/>
                  </a:moveTo>
                  <a:cubicBezTo>
                    <a:pt x="2167" y="0"/>
                    <a:pt x="2072" y="57"/>
                    <a:pt x="2024" y="153"/>
                  </a:cubicBezTo>
                  <a:lnTo>
                    <a:pt x="60" y="3939"/>
                  </a:lnTo>
                  <a:cubicBezTo>
                    <a:pt x="0" y="4035"/>
                    <a:pt x="0" y="4178"/>
                    <a:pt x="72" y="4285"/>
                  </a:cubicBezTo>
                  <a:cubicBezTo>
                    <a:pt x="131" y="4380"/>
                    <a:pt x="250" y="4439"/>
                    <a:pt x="369" y="4439"/>
                  </a:cubicBezTo>
                  <a:lnTo>
                    <a:pt x="1798" y="4439"/>
                  </a:lnTo>
                  <a:lnTo>
                    <a:pt x="1048" y="7273"/>
                  </a:lnTo>
                  <a:cubicBezTo>
                    <a:pt x="1012" y="7404"/>
                    <a:pt x="1072" y="7559"/>
                    <a:pt x="1203" y="7618"/>
                  </a:cubicBezTo>
                  <a:cubicBezTo>
                    <a:pt x="1251" y="7630"/>
                    <a:pt x="1286" y="7642"/>
                    <a:pt x="1322" y="7642"/>
                  </a:cubicBezTo>
                  <a:cubicBezTo>
                    <a:pt x="1417" y="7642"/>
                    <a:pt x="1501" y="7595"/>
                    <a:pt x="1560" y="7511"/>
                  </a:cubicBezTo>
                  <a:lnTo>
                    <a:pt x="3144" y="5071"/>
                  </a:lnTo>
                  <a:cubicBezTo>
                    <a:pt x="3203" y="4975"/>
                    <a:pt x="3167" y="4844"/>
                    <a:pt x="3084" y="4785"/>
                  </a:cubicBezTo>
                  <a:cubicBezTo>
                    <a:pt x="3052" y="4764"/>
                    <a:pt x="3015" y="4755"/>
                    <a:pt x="2978" y="4755"/>
                  </a:cubicBezTo>
                  <a:cubicBezTo>
                    <a:pt x="2908" y="4755"/>
                    <a:pt x="2838" y="4789"/>
                    <a:pt x="2798" y="4844"/>
                  </a:cubicBezTo>
                  <a:lnTo>
                    <a:pt x="1655" y="6618"/>
                  </a:lnTo>
                  <a:lnTo>
                    <a:pt x="2274" y="4297"/>
                  </a:lnTo>
                  <a:cubicBezTo>
                    <a:pt x="2298" y="4237"/>
                    <a:pt x="2274" y="4166"/>
                    <a:pt x="2251" y="4118"/>
                  </a:cubicBezTo>
                  <a:cubicBezTo>
                    <a:pt x="2203" y="4070"/>
                    <a:pt x="2143" y="4047"/>
                    <a:pt x="2084" y="4047"/>
                  </a:cubicBezTo>
                  <a:lnTo>
                    <a:pt x="477" y="4047"/>
                  </a:lnTo>
                  <a:lnTo>
                    <a:pt x="2155" y="808"/>
                  </a:lnTo>
                  <a:lnTo>
                    <a:pt x="2143" y="2558"/>
                  </a:lnTo>
                  <a:cubicBezTo>
                    <a:pt x="2143" y="2618"/>
                    <a:pt x="2155" y="2654"/>
                    <a:pt x="2203" y="2701"/>
                  </a:cubicBezTo>
                  <a:cubicBezTo>
                    <a:pt x="2251" y="2749"/>
                    <a:pt x="2298" y="2761"/>
                    <a:pt x="2358" y="2761"/>
                  </a:cubicBezTo>
                  <a:lnTo>
                    <a:pt x="4179" y="2761"/>
                  </a:lnTo>
                  <a:lnTo>
                    <a:pt x="3298" y="4118"/>
                  </a:lnTo>
                  <a:cubicBezTo>
                    <a:pt x="3251" y="4201"/>
                    <a:pt x="3275" y="4344"/>
                    <a:pt x="3358" y="4404"/>
                  </a:cubicBezTo>
                  <a:cubicBezTo>
                    <a:pt x="3390" y="4424"/>
                    <a:pt x="3427" y="4433"/>
                    <a:pt x="3464" y="4433"/>
                  </a:cubicBezTo>
                  <a:cubicBezTo>
                    <a:pt x="3534" y="4433"/>
                    <a:pt x="3604" y="4399"/>
                    <a:pt x="3644" y="4344"/>
                  </a:cubicBezTo>
                  <a:lnTo>
                    <a:pt x="4572" y="2892"/>
                  </a:lnTo>
                  <a:cubicBezTo>
                    <a:pt x="4644" y="2796"/>
                    <a:pt x="4644" y="2642"/>
                    <a:pt x="4584" y="2535"/>
                  </a:cubicBezTo>
                  <a:cubicBezTo>
                    <a:pt x="4525" y="2439"/>
                    <a:pt x="4394" y="2344"/>
                    <a:pt x="4263" y="2344"/>
                  </a:cubicBezTo>
                  <a:lnTo>
                    <a:pt x="2548" y="2344"/>
                  </a:lnTo>
                  <a:lnTo>
                    <a:pt x="2572" y="296"/>
                  </a:lnTo>
                  <a:cubicBezTo>
                    <a:pt x="2572" y="153"/>
                    <a:pt x="2489" y="34"/>
                    <a:pt x="2358" y="10"/>
                  </a:cubicBezTo>
                  <a:cubicBezTo>
                    <a:pt x="2330" y="3"/>
                    <a:pt x="2303" y="0"/>
                    <a:pt x="2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8"/>
            <p:cNvSpPr/>
            <p:nvPr/>
          </p:nvSpPr>
          <p:spPr>
            <a:xfrm>
              <a:off x="2780100" y="2161625"/>
              <a:ext cx="45275" cy="41175"/>
            </a:xfrm>
            <a:custGeom>
              <a:avLst/>
              <a:gdLst/>
              <a:ahLst/>
              <a:cxnLst/>
              <a:rect l="l" t="t" r="r" b="b"/>
              <a:pathLst>
                <a:path w="1811" h="1647" extrusionOk="0">
                  <a:moveTo>
                    <a:pt x="245" y="1"/>
                  </a:moveTo>
                  <a:cubicBezTo>
                    <a:pt x="170" y="1"/>
                    <a:pt x="101" y="41"/>
                    <a:pt x="60" y="99"/>
                  </a:cubicBezTo>
                  <a:cubicBezTo>
                    <a:pt x="0" y="206"/>
                    <a:pt x="48" y="325"/>
                    <a:pt x="131" y="385"/>
                  </a:cubicBezTo>
                  <a:cubicBezTo>
                    <a:pt x="489" y="575"/>
                    <a:pt x="703" y="956"/>
                    <a:pt x="703" y="1349"/>
                  </a:cubicBezTo>
                  <a:lnTo>
                    <a:pt x="703" y="1444"/>
                  </a:lnTo>
                  <a:cubicBezTo>
                    <a:pt x="703" y="1563"/>
                    <a:pt x="786" y="1647"/>
                    <a:pt x="905" y="1647"/>
                  </a:cubicBezTo>
                  <a:cubicBezTo>
                    <a:pt x="1024" y="1647"/>
                    <a:pt x="1120" y="1563"/>
                    <a:pt x="1120" y="1444"/>
                  </a:cubicBezTo>
                  <a:lnTo>
                    <a:pt x="1120" y="1349"/>
                  </a:lnTo>
                  <a:cubicBezTo>
                    <a:pt x="1120" y="956"/>
                    <a:pt x="1346" y="575"/>
                    <a:pt x="1679" y="385"/>
                  </a:cubicBezTo>
                  <a:cubicBezTo>
                    <a:pt x="1786" y="325"/>
                    <a:pt x="1810" y="206"/>
                    <a:pt x="1751" y="99"/>
                  </a:cubicBezTo>
                  <a:cubicBezTo>
                    <a:pt x="1734" y="41"/>
                    <a:pt x="1672" y="1"/>
                    <a:pt x="1600" y="1"/>
                  </a:cubicBezTo>
                  <a:cubicBezTo>
                    <a:pt x="1568" y="1"/>
                    <a:pt x="1534" y="9"/>
                    <a:pt x="1501" y="28"/>
                  </a:cubicBezTo>
                  <a:cubicBezTo>
                    <a:pt x="1262" y="158"/>
                    <a:pt x="1072" y="361"/>
                    <a:pt x="929" y="599"/>
                  </a:cubicBezTo>
                  <a:cubicBezTo>
                    <a:pt x="786" y="361"/>
                    <a:pt x="596" y="158"/>
                    <a:pt x="346" y="28"/>
                  </a:cubicBezTo>
                  <a:cubicBezTo>
                    <a:pt x="312" y="9"/>
                    <a:pt x="278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8"/>
            <p:cNvSpPr/>
            <p:nvPr/>
          </p:nvSpPr>
          <p:spPr>
            <a:xfrm>
              <a:off x="2751825" y="2220650"/>
              <a:ext cx="30975" cy="33350"/>
            </a:xfrm>
            <a:custGeom>
              <a:avLst/>
              <a:gdLst/>
              <a:ahLst/>
              <a:cxnLst/>
              <a:rect l="l" t="t" r="r" b="b"/>
              <a:pathLst>
                <a:path w="1239" h="1334" extrusionOk="0">
                  <a:moveTo>
                    <a:pt x="213" y="1"/>
                  </a:moveTo>
                  <a:cubicBezTo>
                    <a:pt x="145" y="1"/>
                    <a:pt x="80" y="35"/>
                    <a:pt x="48" y="107"/>
                  </a:cubicBezTo>
                  <a:cubicBezTo>
                    <a:pt x="0" y="214"/>
                    <a:pt x="36" y="334"/>
                    <a:pt x="131" y="381"/>
                  </a:cubicBezTo>
                  <a:lnTo>
                    <a:pt x="179" y="405"/>
                  </a:lnTo>
                  <a:cubicBezTo>
                    <a:pt x="488" y="560"/>
                    <a:pt x="727" y="857"/>
                    <a:pt x="822" y="1179"/>
                  </a:cubicBezTo>
                  <a:cubicBezTo>
                    <a:pt x="846" y="1274"/>
                    <a:pt x="929" y="1334"/>
                    <a:pt x="1012" y="1334"/>
                  </a:cubicBezTo>
                  <a:lnTo>
                    <a:pt x="1060" y="1334"/>
                  </a:lnTo>
                  <a:cubicBezTo>
                    <a:pt x="1167" y="1298"/>
                    <a:pt x="1239" y="1191"/>
                    <a:pt x="1203" y="1072"/>
                  </a:cubicBezTo>
                  <a:cubicBezTo>
                    <a:pt x="1084" y="643"/>
                    <a:pt x="774" y="262"/>
                    <a:pt x="357" y="48"/>
                  </a:cubicBezTo>
                  <a:lnTo>
                    <a:pt x="310" y="24"/>
                  </a:lnTo>
                  <a:cubicBezTo>
                    <a:pt x="279" y="8"/>
                    <a:pt x="246" y="1"/>
                    <a:pt x="2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8"/>
            <p:cNvSpPr/>
            <p:nvPr/>
          </p:nvSpPr>
          <p:spPr>
            <a:xfrm>
              <a:off x="2824150" y="2220875"/>
              <a:ext cx="30975" cy="33425"/>
            </a:xfrm>
            <a:custGeom>
              <a:avLst/>
              <a:gdLst/>
              <a:ahLst/>
              <a:cxnLst/>
              <a:rect l="l" t="t" r="r" b="b"/>
              <a:pathLst>
                <a:path w="1239" h="1337" extrusionOk="0">
                  <a:moveTo>
                    <a:pt x="1005" y="1"/>
                  </a:moveTo>
                  <a:cubicBezTo>
                    <a:pt x="973" y="1"/>
                    <a:pt x="943" y="9"/>
                    <a:pt x="917" y="27"/>
                  </a:cubicBezTo>
                  <a:lnTo>
                    <a:pt x="870" y="51"/>
                  </a:lnTo>
                  <a:cubicBezTo>
                    <a:pt x="453" y="265"/>
                    <a:pt x="143" y="646"/>
                    <a:pt x="24" y="1098"/>
                  </a:cubicBezTo>
                  <a:cubicBezTo>
                    <a:pt x="1" y="1206"/>
                    <a:pt x="60" y="1301"/>
                    <a:pt x="179" y="1337"/>
                  </a:cubicBezTo>
                  <a:lnTo>
                    <a:pt x="215" y="1337"/>
                  </a:lnTo>
                  <a:cubicBezTo>
                    <a:pt x="310" y="1337"/>
                    <a:pt x="393" y="1277"/>
                    <a:pt x="417" y="1182"/>
                  </a:cubicBezTo>
                  <a:cubicBezTo>
                    <a:pt x="501" y="848"/>
                    <a:pt x="727" y="563"/>
                    <a:pt x="1048" y="408"/>
                  </a:cubicBezTo>
                  <a:lnTo>
                    <a:pt x="1096" y="384"/>
                  </a:lnTo>
                  <a:cubicBezTo>
                    <a:pt x="1203" y="336"/>
                    <a:pt x="1239" y="205"/>
                    <a:pt x="1179" y="110"/>
                  </a:cubicBezTo>
                  <a:cubicBezTo>
                    <a:pt x="1154" y="44"/>
                    <a:pt x="1077" y="1"/>
                    <a:pt x="10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8"/>
            <p:cNvSpPr/>
            <p:nvPr/>
          </p:nvSpPr>
          <p:spPr>
            <a:xfrm>
              <a:off x="2897675" y="2258450"/>
              <a:ext cx="23825" cy="24425"/>
            </a:xfrm>
            <a:custGeom>
              <a:avLst/>
              <a:gdLst/>
              <a:ahLst/>
              <a:cxnLst/>
              <a:rect l="l" t="t" r="r" b="b"/>
              <a:pathLst>
                <a:path w="953" h="977" extrusionOk="0">
                  <a:moveTo>
                    <a:pt x="215" y="0"/>
                  </a:moveTo>
                  <a:cubicBezTo>
                    <a:pt x="96" y="0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93" y="417"/>
                    <a:pt x="536" y="560"/>
                    <a:pt x="536" y="738"/>
                  </a:cubicBezTo>
                  <a:lnTo>
                    <a:pt x="536" y="774"/>
                  </a:lnTo>
                  <a:cubicBezTo>
                    <a:pt x="536" y="893"/>
                    <a:pt x="631" y="977"/>
                    <a:pt x="750" y="977"/>
                  </a:cubicBezTo>
                  <a:cubicBezTo>
                    <a:pt x="858" y="977"/>
                    <a:pt x="953" y="893"/>
                    <a:pt x="953" y="774"/>
                  </a:cubicBezTo>
                  <a:lnTo>
                    <a:pt x="953" y="738"/>
                  </a:lnTo>
                  <a:cubicBezTo>
                    <a:pt x="953" y="322"/>
                    <a:pt x="619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8"/>
            <p:cNvSpPr/>
            <p:nvPr/>
          </p:nvSpPr>
          <p:spPr>
            <a:xfrm>
              <a:off x="2685150" y="2258450"/>
              <a:ext cx="23825" cy="24425"/>
            </a:xfrm>
            <a:custGeom>
              <a:avLst/>
              <a:gdLst/>
              <a:ahLst/>
              <a:cxnLst/>
              <a:rect l="l" t="t" r="r" b="b"/>
              <a:pathLst>
                <a:path w="953" h="977" extrusionOk="0">
                  <a:moveTo>
                    <a:pt x="750" y="0"/>
                  </a:moveTo>
                  <a:cubicBezTo>
                    <a:pt x="334" y="12"/>
                    <a:pt x="0" y="334"/>
                    <a:pt x="0" y="738"/>
                  </a:cubicBezTo>
                  <a:lnTo>
                    <a:pt x="0" y="774"/>
                  </a:lnTo>
                  <a:cubicBezTo>
                    <a:pt x="0" y="893"/>
                    <a:pt x="96" y="977"/>
                    <a:pt x="215" y="977"/>
                  </a:cubicBezTo>
                  <a:cubicBezTo>
                    <a:pt x="334" y="977"/>
                    <a:pt x="417" y="881"/>
                    <a:pt x="417" y="774"/>
                  </a:cubicBezTo>
                  <a:lnTo>
                    <a:pt x="417" y="738"/>
                  </a:lnTo>
                  <a:cubicBezTo>
                    <a:pt x="417" y="560"/>
                    <a:pt x="572" y="417"/>
                    <a:pt x="750" y="417"/>
                  </a:cubicBezTo>
                  <a:cubicBezTo>
                    <a:pt x="869" y="417"/>
                    <a:pt x="953" y="322"/>
                    <a:pt x="953" y="203"/>
                  </a:cubicBezTo>
                  <a:cubicBezTo>
                    <a:pt x="953" y="84"/>
                    <a:pt x="869" y="0"/>
                    <a:pt x="7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8"/>
            <p:cNvSpPr/>
            <p:nvPr/>
          </p:nvSpPr>
          <p:spPr>
            <a:xfrm>
              <a:off x="2664600" y="2338950"/>
              <a:ext cx="37825" cy="110900"/>
            </a:xfrm>
            <a:custGeom>
              <a:avLst/>
              <a:gdLst/>
              <a:ahLst/>
              <a:cxnLst/>
              <a:rect l="l" t="t" r="r" b="b"/>
              <a:pathLst>
                <a:path w="1513" h="4436" extrusionOk="0">
                  <a:moveTo>
                    <a:pt x="1201" y="0"/>
                  </a:moveTo>
                  <a:cubicBezTo>
                    <a:pt x="1123" y="0"/>
                    <a:pt x="1051" y="47"/>
                    <a:pt x="1025" y="126"/>
                  </a:cubicBezTo>
                  <a:lnTo>
                    <a:pt x="36" y="2329"/>
                  </a:lnTo>
                  <a:cubicBezTo>
                    <a:pt x="1" y="2388"/>
                    <a:pt x="1" y="2459"/>
                    <a:pt x="48" y="2519"/>
                  </a:cubicBezTo>
                  <a:cubicBezTo>
                    <a:pt x="96" y="2579"/>
                    <a:pt x="156" y="2614"/>
                    <a:pt x="227" y="2614"/>
                  </a:cubicBezTo>
                  <a:lnTo>
                    <a:pt x="1037" y="2614"/>
                  </a:lnTo>
                  <a:lnTo>
                    <a:pt x="572" y="4174"/>
                  </a:lnTo>
                  <a:cubicBezTo>
                    <a:pt x="548" y="4281"/>
                    <a:pt x="608" y="4400"/>
                    <a:pt x="703" y="4424"/>
                  </a:cubicBezTo>
                  <a:cubicBezTo>
                    <a:pt x="727" y="4424"/>
                    <a:pt x="751" y="4436"/>
                    <a:pt x="763" y="4436"/>
                  </a:cubicBezTo>
                  <a:cubicBezTo>
                    <a:pt x="858" y="4436"/>
                    <a:pt x="929" y="4376"/>
                    <a:pt x="953" y="4293"/>
                  </a:cubicBezTo>
                  <a:lnTo>
                    <a:pt x="1501" y="2471"/>
                  </a:lnTo>
                  <a:cubicBezTo>
                    <a:pt x="1513" y="2412"/>
                    <a:pt x="1501" y="2340"/>
                    <a:pt x="1465" y="2293"/>
                  </a:cubicBezTo>
                  <a:cubicBezTo>
                    <a:pt x="1418" y="2233"/>
                    <a:pt x="1358" y="2209"/>
                    <a:pt x="1299" y="2209"/>
                  </a:cubicBezTo>
                  <a:lnTo>
                    <a:pt x="548" y="2209"/>
                  </a:lnTo>
                  <a:lnTo>
                    <a:pt x="1394" y="293"/>
                  </a:lnTo>
                  <a:cubicBezTo>
                    <a:pt x="1441" y="185"/>
                    <a:pt x="1394" y="66"/>
                    <a:pt x="1287" y="19"/>
                  </a:cubicBezTo>
                  <a:cubicBezTo>
                    <a:pt x="1258" y="6"/>
                    <a:pt x="1229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8"/>
            <p:cNvSpPr/>
            <p:nvPr/>
          </p:nvSpPr>
          <p:spPr>
            <a:xfrm>
              <a:off x="2888750" y="2338950"/>
              <a:ext cx="37525" cy="110900"/>
            </a:xfrm>
            <a:custGeom>
              <a:avLst/>
              <a:gdLst/>
              <a:ahLst/>
              <a:cxnLst/>
              <a:rect l="l" t="t" r="r" b="b"/>
              <a:pathLst>
                <a:path w="1501" h="4436" extrusionOk="0">
                  <a:moveTo>
                    <a:pt x="1201" y="0"/>
                  </a:moveTo>
                  <a:cubicBezTo>
                    <a:pt x="1121" y="0"/>
                    <a:pt x="1047" y="47"/>
                    <a:pt x="1012" y="126"/>
                  </a:cubicBezTo>
                  <a:lnTo>
                    <a:pt x="36" y="2329"/>
                  </a:lnTo>
                  <a:cubicBezTo>
                    <a:pt x="0" y="2388"/>
                    <a:pt x="0" y="2459"/>
                    <a:pt x="48" y="2519"/>
                  </a:cubicBezTo>
                  <a:cubicBezTo>
                    <a:pt x="95" y="2579"/>
                    <a:pt x="155" y="2614"/>
                    <a:pt x="226" y="2614"/>
                  </a:cubicBezTo>
                  <a:lnTo>
                    <a:pt x="1024" y="2614"/>
                  </a:lnTo>
                  <a:lnTo>
                    <a:pt x="572" y="4174"/>
                  </a:lnTo>
                  <a:cubicBezTo>
                    <a:pt x="536" y="4281"/>
                    <a:pt x="595" y="4400"/>
                    <a:pt x="703" y="4424"/>
                  </a:cubicBezTo>
                  <a:cubicBezTo>
                    <a:pt x="715" y="4424"/>
                    <a:pt x="750" y="4436"/>
                    <a:pt x="762" y="4436"/>
                  </a:cubicBezTo>
                  <a:cubicBezTo>
                    <a:pt x="846" y="4436"/>
                    <a:pt x="929" y="4376"/>
                    <a:pt x="953" y="4293"/>
                  </a:cubicBezTo>
                  <a:lnTo>
                    <a:pt x="1488" y="2471"/>
                  </a:lnTo>
                  <a:cubicBezTo>
                    <a:pt x="1500" y="2412"/>
                    <a:pt x="1488" y="2340"/>
                    <a:pt x="1465" y="2293"/>
                  </a:cubicBezTo>
                  <a:cubicBezTo>
                    <a:pt x="1417" y="2233"/>
                    <a:pt x="1357" y="2209"/>
                    <a:pt x="1298" y="2209"/>
                  </a:cubicBezTo>
                  <a:lnTo>
                    <a:pt x="536" y="2209"/>
                  </a:lnTo>
                  <a:lnTo>
                    <a:pt x="1381" y="293"/>
                  </a:lnTo>
                  <a:cubicBezTo>
                    <a:pt x="1429" y="185"/>
                    <a:pt x="1381" y="66"/>
                    <a:pt x="1286" y="19"/>
                  </a:cubicBezTo>
                  <a:cubicBezTo>
                    <a:pt x="1258" y="6"/>
                    <a:pt x="1229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3" name="Google Shape;1573;p88"/>
          <p:cNvGrpSpPr/>
          <p:nvPr/>
        </p:nvGrpSpPr>
        <p:grpSpPr>
          <a:xfrm>
            <a:off x="2580766" y="1928031"/>
            <a:ext cx="362979" cy="374340"/>
            <a:chOff x="1960050" y="2113325"/>
            <a:chExt cx="337875" cy="348450"/>
          </a:xfrm>
        </p:grpSpPr>
        <p:sp>
          <p:nvSpPr>
            <p:cNvPr id="1574" name="Google Shape;1574;p88"/>
            <p:cNvSpPr/>
            <p:nvPr/>
          </p:nvSpPr>
          <p:spPr>
            <a:xfrm>
              <a:off x="1960050" y="2221725"/>
              <a:ext cx="176825" cy="240050"/>
            </a:xfrm>
            <a:custGeom>
              <a:avLst/>
              <a:gdLst/>
              <a:ahLst/>
              <a:cxnLst/>
              <a:rect l="l" t="t" r="r" b="b"/>
              <a:pathLst>
                <a:path w="7073" h="9602" extrusionOk="0">
                  <a:moveTo>
                    <a:pt x="2251" y="2338"/>
                  </a:moveTo>
                  <a:lnTo>
                    <a:pt x="2251" y="2910"/>
                  </a:lnTo>
                  <a:lnTo>
                    <a:pt x="2144" y="2910"/>
                  </a:lnTo>
                  <a:cubicBezTo>
                    <a:pt x="1977" y="2910"/>
                    <a:pt x="1858" y="2791"/>
                    <a:pt x="1858" y="2624"/>
                  </a:cubicBezTo>
                  <a:cubicBezTo>
                    <a:pt x="1858" y="2481"/>
                    <a:pt x="1977" y="2338"/>
                    <a:pt x="2144" y="2338"/>
                  </a:cubicBezTo>
                  <a:close/>
                  <a:moveTo>
                    <a:pt x="6359" y="2338"/>
                  </a:moveTo>
                  <a:cubicBezTo>
                    <a:pt x="6501" y="2338"/>
                    <a:pt x="6644" y="2457"/>
                    <a:pt x="6644" y="2624"/>
                  </a:cubicBezTo>
                  <a:cubicBezTo>
                    <a:pt x="6644" y="2791"/>
                    <a:pt x="6501" y="2910"/>
                    <a:pt x="6359" y="2910"/>
                  </a:cubicBezTo>
                  <a:lnTo>
                    <a:pt x="6251" y="2910"/>
                  </a:lnTo>
                  <a:lnTo>
                    <a:pt x="6251" y="2338"/>
                  </a:lnTo>
                  <a:close/>
                  <a:moveTo>
                    <a:pt x="2906" y="660"/>
                  </a:moveTo>
                  <a:lnTo>
                    <a:pt x="2953" y="683"/>
                  </a:lnTo>
                  <a:cubicBezTo>
                    <a:pt x="3525" y="1124"/>
                    <a:pt x="4239" y="1374"/>
                    <a:pt x="4954" y="1374"/>
                  </a:cubicBezTo>
                  <a:lnTo>
                    <a:pt x="5811" y="1374"/>
                  </a:lnTo>
                  <a:cubicBezTo>
                    <a:pt x="5823" y="1374"/>
                    <a:pt x="5835" y="1386"/>
                    <a:pt x="5835" y="1398"/>
                  </a:cubicBezTo>
                  <a:lnTo>
                    <a:pt x="5835" y="3172"/>
                  </a:lnTo>
                  <a:lnTo>
                    <a:pt x="5847" y="3172"/>
                  </a:lnTo>
                  <a:cubicBezTo>
                    <a:pt x="5847" y="4053"/>
                    <a:pt x="5132" y="4779"/>
                    <a:pt x="4239" y="4779"/>
                  </a:cubicBezTo>
                  <a:cubicBezTo>
                    <a:pt x="3370" y="4779"/>
                    <a:pt x="2632" y="4065"/>
                    <a:pt x="2632" y="3172"/>
                  </a:cubicBezTo>
                  <a:lnTo>
                    <a:pt x="2632" y="1564"/>
                  </a:lnTo>
                  <a:cubicBezTo>
                    <a:pt x="2632" y="1243"/>
                    <a:pt x="2727" y="922"/>
                    <a:pt x="2906" y="660"/>
                  </a:cubicBezTo>
                  <a:close/>
                  <a:moveTo>
                    <a:pt x="3573" y="5065"/>
                  </a:moveTo>
                  <a:cubicBezTo>
                    <a:pt x="3787" y="5136"/>
                    <a:pt x="4001" y="5184"/>
                    <a:pt x="4239" y="5184"/>
                  </a:cubicBezTo>
                  <a:cubicBezTo>
                    <a:pt x="4442" y="5184"/>
                    <a:pt x="4632" y="5160"/>
                    <a:pt x="4823" y="5101"/>
                  </a:cubicBezTo>
                  <a:lnTo>
                    <a:pt x="4823" y="5517"/>
                  </a:lnTo>
                  <a:cubicBezTo>
                    <a:pt x="4823" y="5851"/>
                    <a:pt x="4537" y="6136"/>
                    <a:pt x="4204" y="6136"/>
                  </a:cubicBezTo>
                  <a:cubicBezTo>
                    <a:pt x="3858" y="6136"/>
                    <a:pt x="3573" y="5851"/>
                    <a:pt x="3573" y="5517"/>
                  </a:cubicBezTo>
                  <a:lnTo>
                    <a:pt x="3573" y="5065"/>
                  </a:lnTo>
                  <a:close/>
                  <a:moveTo>
                    <a:pt x="1495" y="0"/>
                  </a:moveTo>
                  <a:cubicBezTo>
                    <a:pt x="1400" y="0"/>
                    <a:pt x="1307" y="68"/>
                    <a:pt x="1287" y="171"/>
                  </a:cubicBezTo>
                  <a:cubicBezTo>
                    <a:pt x="1239" y="374"/>
                    <a:pt x="1227" y="600"/>
                    <a:pt x="1251" y="826"/>
                  </a:cubicBezTo>
                  <a:lnTo>
                    <a:pt x="1465" y="2326"/>
                  </a:lnTo>
                  <a:cubicBezTo>
                    <a:pt x="1418" y="2422"/>
                    <a:pt x="1382" y="2517"/>
                    <a:pt x="1382" y="2636"/>
                  </a:cubicBezTo>
                  <a:cubicBezTo>
                    <a:pt x="1382" y="3029"/>
                    <a:pt x="1703" y="3327"/>
                    <a:pt x="2072" y="3327"/>
                  </a:cubicBezTo>
                  <a:lnTo>
                    <a:pt x="2180" y="3327"/>
                  </a:lnTo>
                  <a:cubicBezTo>
                    <a:pt x="2215" y="3970"/>
                    <a:pt x="2572" y="4529"/>
                    <a:pt x="3096" y="4874"/>
                  </a:cubicBezTo>
                  <a:lnTo>
                    <a:pt x="3096" y="5398"/>
                  </a:lnTo>
                  <a:lnTo>
                    <a:pt x="1679" y="6065"/>
                  </a:lnTo>
                  <a:cubicBezTo>
                    <a:pt x="667" y="6541"/>
                    <a:pt x="1" y="7577"/>
                    <a:pt x="1" y="8708"/>
                  </a:cubicBezTo>
                  <a:lnTo>
                    <a:pt x="1" y="9399"/>
                  </a:lnTo>
                  <a:cubicBezTo>
                    <a:pt x="1" y="9518"/>
                    <a:pt x="96" y="9601"/>
                    <a:pt x="215" y="9601"/>
                  </a:cubicBezTo>
                  <a:cubicBezTo>
                    <a:pt x="334" y="9601"/>
                    <a:pt x="417" y="9518"/>
                    <a:pt x="417" y="9399"/>
                  </a:cubicBezTo>
                  <a:lnTo>
                    <a:pt x="417" y="8696"/>
                  </a:lnTo>
                  <a:cubicBezTo>
                    <a:pt x="417" y="7732"/>
                    <a:pt x="989" y="6839"/>
                    <a:pt x="1858" y="6422"/>
                  </a:cubicBezTo>
                  <a:lnTo>
                    <a:pt x="3156" y="5815"/>
                  </a:lnTo>
                  <a:cubicBezTo>
                    <a:pt x="3287" y="6244"/>
                    <a:pt x="3680" y="6541"/>
                    <a:pt x="4156" y="6541"/>
                  </a:cubicBezTo>
                  <a:cubicBezTo>
                    <a:pt x="4632" y="6541"/>
                    <a:pt x="5013" y="6220"/>
                    <a:pt x="5156" y="5815"/>
                  </a:cubicBezTo>
                  <a:lnTo>
                    <a:pt x="6442" y="6422"/>
                  </a:lnTo>
                  <a:lnTo>
                    <a:pt x="6466" y="6434"/>
                  </a:lnTo>
                  <a:cubicBezTo>
                    <a:pt x="6490" y="6446"/>
                    <a:pt x="6525" y="6446"/>
                    <a:pt x="6549" y="6446"/>
                  </a:cubicBezTo>
                  <a:cubicBezTo>
                    <a:pt x="6621" y="6446"/>
                    <a:pt x="6704" y="6410"/>
                    <a:pt x="6728" y="6327"/>
                  </a:cubicBezTo>
                  <a:cubicBezTo>
                    <a:pt x="6775" y="6232"/>
                    <a:pt x="6728" y="6113"/>
                    <a:pt x="6644" y="6065"/>
                  </a:cubicBezTo>
                  <a:cubicBezTo>
                    <a:pt x="6644" y="6065"/>
                    <a:pt x="6621" y="6065"/>
                    <a:pt x="6621" y="6053"/>
                  </a:cubicBezTo>
                  <a:lnTo>
                    <a:pt x="5204" y="5374"/>
                  </a:lnTo>
                  <a:lnTo>
                    <a:pt x="5204" y="4922"/>
                  </a:lnTo>
                  <a:cubicBezTo>
                    <a:pt x="5775" y="4589"/>
                    <a:pt x="6180" y="4005"/>
                    <a:pt x="6228" y="3303"/>
                  </a:cubicBezTo>
                  <a:lnTo>
                    <a:pt x="6323" y="3303"/>
                  </a:lnTo>
                  <a:cubicBezTo>
                    <a:pt x="6716" y="3303"/>
                    <a:pt x="7013" y="2993"/>
                    <a:pt x="7013" y="2624"/>
                  </a:cubicBezTo>
                  <a:cubicBezTo>
                    <a:pt x="7013" y="2529"/>
                    <a:pt x="6990" y="2446"/>
                    <a:pt x="6966" y="2350"/>
                  </a:cubicBezTo>
                  <a:lnTo>
                    <a:pt x="7037" y="1445"/>
                  </a:lnTo>
                  <a:cubicBezTo>
                    <a:pt x="7073" y="1350"/>
                    <a:pt x="7002" y="1243"/>
                    <a:pt x="6882" y="1243"/>
                  </a:cubicBezTo>
                  <a:cubicBezTo>
                    <a:pt x="6870" y="1241"/>
                    <a:pt x="6858" y="1239"/>
                    <a:pt x="6846" y="1239"/>
                  </a:cubicBezTo>
                  <a:cubicBezTo>
                    <a:pt x="6744" y="1239"/>
                    <a:pt x="6667" y="1327"/>
                    <a:pt x="6656" y="1434"/>
                  </a:cubicBezTo>
                  <a:lnTo>
                    <a:pt x="6609" y="2005"/>
                  </a:lnTo>
                  <a:cubicBezTo>
                    <a:pt x="6537" y="1969"/>
                    <a:pt x="6442" y="1957"/>
                    <a:pt x="6359" y="1957"/>
                  </a:cubicBezTo>
                  <a:lnTo>
                    <a:pt x="6251" y="1957"/>
                  </a:lnTo>
                  <a:lnTo>
                    <a:pt x="6251" y="1410"/>
                  </a:lnTo>
                  <a:cubicBezTo>
                    <a:pt x="6251" y="1172"/>
                    <a:pt x="6061" y="957"/>
                    <a:pt x="5811" y="957"/>
                  </a:cubicBezTo>
                  <a:lnTo>
                    <a:pt x="4954" y="957"/>
                  </a:lnTo>
                  <a:cubicBezTo>
                    <a:pt x="4323" y="957"/>
                    <a:pt x="3692" y="755"/>
                    <a:pt x="3192" y="362"/>
                  </a:cubicBezTo>
                  <a:lnTo>
                    <a:pt x="3084" y="291"/>
                  </a:lnTo>
                  <a:cubicBezTo>
                    <a:pt x="3029" y="244"/>
                    <a:pt x="2959" y="227"/>
                    <a:pt x="2892" y="227"/>
                  </a:cubicBezTo>
                  <a:cubicBezTo>
                    <a:pt x="2872" y="227"/>
                    <a:pt x="2853" y="228"/>
                    <a:pt x="2834" y="231"/>
                  </a:cubicBezTo>
                  <a:cubicBezTo>
                    <a:pt x="2739" y="243"/>
                    <a:pt x="2656" y="291"/>
                    <a:pt x="2608" y="362"/>
                  </a:cubicBezTo>
                  <a:cubicBezTo>
                    <a:pt x="2358" y="719"/>
                    <a:pt x="2215" y="1136"/>
                    <a:pt x="2215" y="1564"/>
                  </a:cubicBezTo>
                  <a:lnTo>
                    <a:pt x="2215" y="1945"/>
                  </a:lnTo>
                  <a:lnTo>
                    <a:pt x="2120" y="1945"/>
                  </a:lnTo>
                  <a:cubicBezTo>
                    <a:pt x="2025" y="1945"/>
                    <a:pt x="1953" y="1957"/>
                    <a:pt x="1858" y="1981"/>
                  </a:cubicBezTo>
                  <a:lnTo>
                    <a:pt x="1679" y="767"/>
                  </a:lnTo>
                  <a:cubicBezTo>
                    <a:pt x="1656" y="600"/>
                    <a:pt x="1668" y="421"/>
                    <a:pt x="1703" y="255"/>
                  </a:cubicBezTo>
                  <a:cubicBezTo>
                    <a:pt x="1727" y="160"/>
                    <a:pt x="1656" y="40"/>
                    <a:pt x="1537" y="5"/>
                  </a:cubicBezTo>
                  <a:cubicBezTo>
                    <a:pt x="1523" y="2"/>
                    <a:pt x="1509" y="0"/>
                    <a:pt x="14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8"/>
            <p:cNvSpPr/>
            <p:nvPr/>
          </p:nvSpPr>
          <p:spPr>
            <a:xfrm>
              <a:off x="2002925" y="2178575"/>
              <a:ext cx="121450" cy="34050"/>
            </a:xfrm>
            <a:custGeom>
              <a:avLst/>
              <a:gdLst/>
              <a:ahLst/>
              <a:cxnLst/>
              <a:rect l="l" t="t" r="r" b="b"/>
              <a:pathLst>
                <a:path w="4858" h="1362" extrusionOk="0">
                  <a:moveTo>
                    <a:pt x="2707" y="1"/>
                  </a:moveTo>
                  <a:cubicBezTo>
                    <a:pt x="2354" y="1"/>
                    <a:pt x="2004" y="75"/>
                    <a:pt x="1667" y="219"/>
                  </a:cubicBezTo>
                  <a:lnTo>
                    <a:pt x="1012" y="481"/>
                  </a:lnTo>
                  <a:cubicBezTo>
                    <a:pt x="655" y="552"/>
                    <a:pt x="322" y="731"/>
                    <a:pt x="72" y="1004"/>
                  </a:cubicBezTo>
                  <a:cubicBezTo>
                    <a:pt x="0" y="1088"/>
                    <a:pt x="0" y="1207"/>
                    <a:pt x="72" y="1302"/>
                  </a:cubicBezTo>
                  <a:cubicBezTo>
                    <a:pt x="131" y="1350"/>
                    <a:pt x="179" y="1362"/>
                    <a:pt x="238" y="1362"/>
                  </a:cubicBezTo>
                  <a:cubicBezTo>
                    <a:pt x="298" y="1362"/>
                    <a:pt x="345" y="1350"/>
                    <a:pt x="381" y="1302"/>
                  </a:cubicBezTo>
                  <a:cubicBezTo>
                    <a:pt x="595" y="1088"/>
                    <a:pt x="846" y="945"/>
                    <a:pt x="1131" y="885"/>
                  </a:cubicBezTo>
                  <a:cubicBezTo>
                    <a:pt x="1143" y="885"/>
                    <a:pt x="1155" y="885"/>
                    <a:pt x="1179" y="874"/>
                  </a:cubicBezTo>
                  <a:lnTo>
                    <a:pt x="1846" y="588"/>
                  </a:lnTo>
                  <a:cubicBezTo>
                    <a:pt x="2133" y="468"/>
                    <a:pt x="2430" y="410"/>
                    <a:pt x="2723" y="410"/>
                  </a:cubicBezTo>
                  <a:cubicBezTo>
                    <a:pt x="3389" y="410"/>
                    <a:pt x="4030" y="709"/>
                    <a:pt x="4477" y="1255"/>
                  </a:cubicBezTo>
                  <a:cubicBezTo>
                    <a:pt x="4518" y="1309"/>
                    <a:pt x="4578" y="1336"/>
                    <a:pt x="4638" y="1336"/>
                  </a:cubicBezTo>
                  <a:cubicBezTo>
                    <a:pt x="4682" y="1336"/>
                    <a:pt x="4727" y="1321"/>
                    <a:pt x="4763" y="1290"/>
                  </a:cubicBezTo>
                  <a:cubicBezTo>
                    <a:pt x="4846" y="1207"/>
                    <a:pt x="4858" y="1076"/>
                    <a:pt x="4786" y="1004"/>
                  </a:cubicBezTo>
                  <a:cubicBezTo>
                    <a:pt x="4429" y="576"/>
                    <a:pt x="3941" y="242"/>
                    <a:pt x="3405" y="100"/>
                  </a:cubicBezTo>
                  <a:cubicBezTo>
                    <a:pt x="3173" y="33"/>
                    <a:pt x="2939" y="1"/>
                    <a:pt x="2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8"/>
            <p:cNvSpPr/>
            <p:nvPr/>
          </p:nvSpPr>
          <p:spPr>
            <a:xfrm>
              <a:off x="2137150" y="2385575"/>
              <a:ext cx="31300" cy="76200"/>
            </a:xfrm>
            <a:custGeom>
              <a:avLst/>
              <a:gdLst/>
              <a:ahLst/>
              <a:cxnLst/>
              <a:rect l="l" t="t" r="r" b="b"/>
              <a:pathLst>
                <a:path w="1252" h="3048" extrusionOk="0">
                  <a:moveTo>
                    <a:pt x="227" y="1"/>
                  </a:moveTo>
                  <a:cubicBezTo>
                    <a:pt x="172" y="1"/>
                    <a:pt x="116" y="22"/>
                    <a:pt x="72" y="59"/>
                  </a:cubicBezTo>
                  <a:cubicBezTo>
                    <a:pt x="1" y="130"/>
                    <a:pt x="1" y="273"/>
                    <a:pt x="72" y="356"/>
                  </a:cubicBezTo>
                  <a:cubicBezTo>
                    <a:pt x="549" y="833"/>
                    <a:pt x="834" y="1487"/>
                    <a:pt x="834" y="2154"/>
                  </a:cubicBezTo>
                  <a:lnTo>
                    <a:pt x="834" y="2845"/>
                  </a:lnTo>
                  <a:cubicBezTo>
                    <a:pt x="834" y="2964"/>
                    <a:pt x="930" y="3047"/>
                    <a:pt x="1049" y="3047"/>
                  </a:cubicBezTo>
                  <a:cubicBezTo>
                    <a:pt x="1156" y="3047"/>
                    <a:pt x="1251" y="2964"/>
                    <a:pt x="1251" y="2845"/>
                  </a:cubicBezTo>
                  <a:lnTo>
                    <a:pt x="1251" y="2142"/>
                  </a:lnTo>
                  <a:cubicBezTo>
                    <a:pt x="1251" y="1368"/>
                    <a:pt x="918" y="594"/>
                    <a:pt x="370" y="59"/>
                  </a:cubicBezTo>
                  <a:cubicBezTo>
                    <a:pt x="330" y="19"/>
                    <a:pt x="279" y="1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8"/>
            <p:cNvSpPr/>
            <p:nvPr/>
          </p:nvSpPr>
          <p:spPr>
            <a:xfrm>
              <a:off x="2000250" y="2429600"/>
              <a:ext cx="10425" cy="32175"/>
            </a:xfrm>
            <a:custGeom>
              <a:avLst/>
              <a:gdLst/>
              <a:ahLst/>
              <a:cxnLst/>
              <a:rect l="l" t="t" r="r" b="b"/>
              <a:pathLst>
                <a:path w="417" h="1287" extrusionOk="0">
                  <a:moveTo>
                    <a:pt x="214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1084"/>
                  </a:lnTo>
                  <a:cubicBezTo>
                    <a:pt x="0" y="1203"/>
                    <a:pt x="95" y="1286"/>
                    <a:pt x="214" y="1286"/>
                  </a:cubicBezTo>
                  <a:cubicBezTo>
                    <a:pt x="333" y="1286"/>
                    <a:pt x="417" y="1203"/>
                    <a:pt x="417" y="1084"/>
                  </a:cubicBezTo>
                  <a:lnTo>
                    <a:pt x="417" y="203"/>
                  </a:lnTo>
                  <a:cubicBezTo>
                    <a:pt x="417" y="84"/>
                    <a:pt x="310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8"/>
            <p:cNvSpPr/>
            <p:nvPr/>
          </p:nvSpPr>
          <p:spPr>
            <a:xfrm>
              <a:off x="2119300" y="2429600"/>
              <a:ext cx="10450" cy="32175"/>
            </a:xfrm>
            <a:custGeom>
              <a:avLst/>
              <a:gdLst/>
              <a:ahLst/>
              <a:cxnLst/>
              <a:rect l="l" t="t" r="r" b="b"/>
              <a:pathLst>
                <a:path w="418" h="1287" extrusionOk="0">
                  <a:moveTo>
                    <a:pt x="215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1084"/>
                  </a:lnTo>
                  <a:cubicBezTo>
                    <a:pt x="1" y="1203"/>
                    <a:pt x="96" y="1286"/>
                    <a:pt x="215" y="1286"/>
                  </a:cubicBezTo>
                  <a:cubicBezTo>
                    <a:pt x="334" y="1286"/>
                    <a:pt x="417" y="1203"/>
                    <a:pt x="417" y="1084"/>
                  </a:cubicBezTo>
                  <a:lnTo>
                    <a:pt x="417" y="203"/>
                  </a:lnTo>
                  <a:cubicBezTo>
                    <a:pt x="417" y="84"/>
                    <a:pt x="310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8"/>
            <p:cNvSpPr/>
            <p:nvPr/>
          </p:nvSpPr>
          <p:spPr>
            <a:xfrm>
              <a:off x="2221700" y="2177175"/>
              <a:ext cx="33350" cy="53900"/>
            </a:xfrm>
            <a:custGeom>
              <a:avLst/>
              <a:gdLst/>
              <a:ahLst/>
              <a:cxnLst/>
              <a:rect l="l" t="t" r="r" b="b"/>
              <a:pathLst>
                <a:path w="1334" h="2156" extrusionOk="0">
                  <a:moveTo>
                    <a:pt x="1096" y="1"/>
                  </a:moveTo>
                  <a:cubicBezTo>
                    <a:pt x="977" y="13"/>
                    <a:pt x="905" y="108"/>
                    <a:pt x="905" y="227"/>
                  </a:cubicBezTo>
                  <a:lnTo>
                    <a:pt x="905" y="370"/>
                  </a:lnTo>
                  <a:cubicBezTo>
                    <a:pt x="941" y="941"/>
                    <a:pt x="619" y="1477"/>
                    <a:pt x="131" y="1775"/>
                  </a:cubicBezTo>
                  <a:cubicBezTo>
                    <a:pt x="24" y="1834"/>
                    <a:pt x="0" y="1953"/>
                    <a:pt x="60" y="2061"/>
                  </a:cubicBezTo>
                  <a:cubicBezTo>
                    <a:pt x="96" y="2108"/>
                    <a:pt x="167" y="2156"/>
                    <a:pt x="238" y="2156"/>
                  </a:cubicBezTo>
                  <a:cubicBezTo>
                    <a:pt x="262" y="2156"/>
                    <a:pt x="310" y="2144"/>
                    <a:pt x="346" y="2132"/>
                  </a:cubicBezTo>
                  <a:cubicBezTo>
                    <a:pt x="965" y="1763"/>
                    <a:pt x="1334" y="1084"/>
                    <a:pt x="1334" y="370"/>
                  </a:cubicBezTo>
                  <a:cubicBezTo>
                    <a:pt x="1334" y="310"/>
                    <a:pt x="1334" y="251"/>
                    <a:pt x="1322" y="191"/>
                  </a:cubicBezTo>
                  <a:cubicBezTo>
                    <a:pt x="1310" y="72"/>
                    <a:pt x="1215" y="1"/>
                    <a:pt x="1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8"/>
            <p:cNvSpPr/>
            <p:nvPr/>
          </p:nvSpPr>
          <p:spPr>
            <a:xfrm>
              <a:off x="2152925" y="2134925"/>
              <a:ext cx="79200" cy="102700"/>
            </a:xfrm>
            <a:custGeom>
              <a:avLst/>
              <a:gdLst/>
              <a:ahLst/>
              <a:cxnLst/>
              <a:rect l="l" t="t" r="r" b="b"/>
              <a:pathLst>
                <a:path w="3168" h="4108" extrusionOk="0">
                  <a:moveTo>
                    <a:pt x="2049" y="0"/>
                  </a:moveTo>
                  <a:cubicBezTo>
                    <a:pt x="918" y="0"/>
                    <a:pt x="1" y="917"/>
                    <a:pt x="1" y="2048"/>
                  </a:cubicBezTo>
                  <a:cubicBezTo>
                    <a:pt x="1" y="3179"/>
                    <a:pt x="918" y="4108"/>
                    <a:pt x="2049" y="4108"/>
                  </a:cubicBezTo>
                  <a:lnTo>
                    <a:pt x="2156" y="4108"/>
                  </a:lnTo>
                  <a:cubicBezTo>
                    <a:pt x="2275" y="4108"/>
                    <a:pt x="2358" y="4001"/>
                    <a:pt x="2346" y="3882"/>
                  </a:cubicBezTo>
                  <a:cubicBezTo>
                    <a:pt x="2346" y="3775"/>
                    <a:pt x="2260" y="3687"/>
                    <a:pt x="2157" y="3687"/>
                  </a:cubicBezTo>
                  <a:cubicBezTo>
                    <a:pt x="2145" y="3687"/>
                    <a:pt x="2133" y="3689"/>
                    <a:pt x="2120" y="3691"/>
                  </a:cubicBezTo>
                  <a:lnTo>
                    <a:pt x="2037" y="3691"/>
                  </a:lnTo>
                  <a:cubicBezTo>
                    <a:pt x="1120" y="3691"/>
                    <a:pt x="394" y="2953"/>
                    <a:pt x="394" y="2048"/>
                  </a:cubicBezTo>
                  <a:cubicBezTo>
                    <a:pt x="394" y="1143"/>
                    <a:pt x="1144" y="417"/>
                    <a:pt x="2049" y="417"/>
                  </a:cubicBezTo>
                  <a:cubicBezTo>
                    <a:pt x="2311" y="417"/>
                    <a:pt x="2585" y="476"/>
                    <a:pt x="2823" y="607"/>
                  </a:cubicBezTo>
                  <a:cubicBezTo>
                    <a:pt x="2855" y="625"/>
                    <a:pt x="2887" y="633"/>
                    <a:pt x="2920" y="633"/>
                  </a:cubicBezTo>
                  <a:cubicBezTo>
                    <a:pt x="2995" y="633"/>
                    <a:pt x="3067" y="587"/>
                    <a:pt x="3108" y="512"/>
                  </a:cubicBezTo>
                  <a:cubicBezTo>
                    <a:pt x="3168" y="417"/>
                    <a:pt x="3120" y="298"/>
                    <a:pt x="3013" y="238"/>
                  </a:cubicBezTo>
                  <a:cubicBezTo>
                    <a:pt x="2716" y="72"/>
                    <a:pt x="2394" y="0"/>
                    <a:pt x="2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8"/>
            <p:cNvSpPr/>
            <p:nvPr/>
          </p:nvSpPr>
          <p:spPr>
            <a:xfrm>
              <a:off x="2175550" y="2113325"/>
              <a:ext cx="122375" cy="101100"/>
            </a:xfrm>
            <a:custGeom>
              <a:avLst/>
              <a:gdLst/>
              <a:ahLst/>
              <a:cxnLst/>
              <a:rect l="l" t="t" r="r" b="b"/>
              <a:pathLst>
                <a:path w="4895" h="4044" extrusionOk="0">
                  <a:moveTo>
                    <a:pt x="3716" y="483"/>
                  </a:moveTo>
                  <a:lnTo>
                    <a:pt x="3763" y="924"/>
                  </a:lnTo>
                  <a:lnTo>
                    <a:pt x="3049" y="1388"/>
                  </a:lnTo>
                  <a:lnTo>
                    <a:pt x="3001" y="959"/>
                  </a:lnTo>
                  <a:lnTo>
                    <a:pt x="3716" y="483"/>
                  </a:lnTo>
                  <a:close/>
                  <a:moveTo>
                    <a:pt x="4001" y="1293"/>
                  </a:moveTo>
                  <a:lnTo>
                    <a:pt x="4370" y="1495"/>
                  </a:lnTo>
                  <a:lnTo>
                    <a:pt x="3656" y="1960"/>
                  </a:lnTo>
                  <a:lnTo>
                    <a:pt x="3287" y="1757"/>
                  </a:lnTo>
                  <a:lnTo>
                    <a:pt x="3573" y="1579"/>
                  </a:lnTo>
                  <a:lnTo>
                    <a:pt x="4001" y="1293"/>
                  </a:lnTo>
                  <a:close/>
                  <a:moveTo>
                    <a:pt x="1144" y="2198"/>
                  </a:moveTo>
                  <a:cubicBezTo>
                    <a:pt x="1322" y="2198"/>
                    <a:pt x="1489" y="2257"/>
                    <a:pt x="1608" y="2364"/>
                  </a:cubicBezTo>
                  <a:lnTo>
                    <a:pt x="1025" y="2733"/>
                  </a:lnTo>
                  <a:cubicBezTo>
                    <a:pt x="941" y="2793"/>
                    <a:pt x="906" y="2924"/>
                    <a:pt x="965" y="3019"/>
                  </a:cubicBezTo>
                  <a:cubicBezTo>
                    <a:pt x="1013" y="3079"/>
                    <a:pt x="1072" y="3103"/>
                    <a:pt x="1144" y="3103"/>
                  </a:cubicBezTo>
                  <a:cubicBezTo>
                    <a:pt x="1191" y="3103"/>
                    <a:pt x="1215" y="3091"/>
                    <a:pt x="1263" y="3079"/>
                  </a:cubicBezTo>
                  <a:lnTo>
                    <a:pt x="1846" y="2686"/>
                  </a:lnTo>
                  <a:cubicBezTo>
                    <a:pt x="1846" y="2781"/>
                    <a:pt x="1858" y="2841"/>
                    <a:pt x="1858" y="2912"/>
                  </a:cubicBezTo>
                  <a:cubicBezTo>
                    <a:pt x="1858" y="3317"/>
                    <a:pt x="1537" y="3626"/>
                    <a:pt x="1144" y="3626"/>
                  </a:cubicBezTo>
                  <a:cubicBezTo>
                    <a:pt x="739" y="3626"/>
                    <a:pt x="429" y="3305"/>
                    <a:pt x="429" y="2912"/>
                  </a:cubicBezTo>
                  <a:cubicBezTo>
                    <a:pt x="429" y="2531"/>
                    <a:pt x="763" y="2198"/>
                    <a:pt x="1144" y="2198"/>
                  </a:cubicBezTo>
                  <a:close/>
                  <a:moveTo>
                    <a:pt x="3817" y="0"/>
                  </a:moveTo>
                  <a:cubicBezTo>
                    <a:pt x="3759" y="0"/>
                    <a:pt x="3698" y="16"/>
                    <a:pt x="3644" y="43"/>
                  </a:cubicBezTo>
                  <a:lnTo>
                    <a:pt x="2727" y="650"/>
                  </a:lnTo>
                  <a:cubicBezTo>
                    <a:pt x="2632" y="709"/>
                    <a:pt x="2573" y="817"/>
                    <a:pt x="2584" y="936"/>
                  </a:cubicBezTo>
                  <a:lnTo>
                    <a:pt x="2668" y="1650"/>
                  </a:lnTo>
                  <a:lnTo>
                    <a:pt x="1953" y="2126"/>
                  </a:lnTo>
                  <a:cubicBezTo>
                    <a:pt x="1739" y="1912"/>
                    <a:pt x="1453" y="1781"/>
                    <a:pt x="1132" y="1781"/>
                  </a:cubicBezTo>
                  <a:cubicBezTo>
                    <a:pt x="501" y="1781"/>
                    <a:pt x="1" y="2281"/>
                    <a:pt x="1" y="2912"/>
                  </a:cubicBezTo>
                  <a:cubicBezTo>
                    <a:pt x="1" y="3543"/>
                    <a:pt x="501" y="4043"/>
                    <a:pt x="1132" y="4043"/>
                  </a:cubicBezTo>
                  <a:cubicBezTo>
                    <a:pt x="1751" y="4043"/>
                    <a:pt x="2263" y="3543"/>
                    <a:pt x="2263" y="2912"/>
                  </a:cubicBezTo>
                  <a:cubicBezTo>
                    <a:pt x="2263" y="2745"/>
                    <a:pt x="2227" y="2602"/>
                    <a:pt x="2168" y="2471"/>
                  </a:cubicBezTo>
                  <a:lnTo>
                    <a:pt x="2882" y="1995"/>
                  </a:lnTo>
                  <a:lnTo>
                    <a:pt x="3513" y="2329"/>
                  </a:lnTo>
                  <a:cubicBezTo>
                    <a:pt x="3561" y="2364"/>
                    <a:pt x="3596" y="2376"/>
                    <a:pt x="3656" y="2376"/>
                  </a:cubicBezTo>
                  <a:cubicBezTo>
                    <a:pt x="3716" y="2376"/>
                    <a:pt x="3775" y="2364"/>
                    <a:pt x="3823" y="2329"/>
                  </a:cubicBezTo>
                  <a:lnTo>
                    <a:pt x="4751" y="1721"/>
                  </a:lnTo>
                  <a:cubicBezTo>
                    <a:pt x="4835" y="1662"/>
                    <a:pt x="4882" y="1579"/>
                    <a:pt x="4882" y="1471"/>
                  </a:cubicBezTo>
                  <a:cubicBezTo>
                    <a:pt x="4894" y="1364"/>
                    <a:pt x="4835" y="1257"/>
                    <a:pt x="4751" y="1221"/>
                  </a:cubicBezTo>
                  <a:lnTo>
                    <a:pt x="4180" y="900"/>
                  </a:lnTo>
                  <a:lnTo>
                    <a:pt x="4108" y="269"/>
                  </a:lnTo>
                  <a:cubicBezTo>
                    <a:pt x="4097" y="162"/>
                    <a:pt x="4037" y="66"/>
                    <a:pt x="3942" y="31"/>
                  </a:cubicBezTo>
                  <a:cubicBezTo>
                    <a:pt x="3905" y="10"/>
                    <a:pt x="3862" y="0"/>
                    <a:pt x="38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8"/>
            <p:cNvSpPr/>
            <p:nvPr/>
          </p:nvSpPr>
          <p:spPr>
            <a:xfrm>
              <a:off x="2119600" y="2114075"/>
              <a:ext cx="156300" cy="144400"/>
            </a:xfrm>
            <a:custGeom>
              <a:avLst/>
              <a:gdLst/>
              <a:ahLst/>
              <a:cxnLst/>
              <a:rect l="l" t="t" r="r" b="b"/>
              <a:pathLst>
                <a:path w="6252" h="5776" extrusionOk="0">
                  <a:moveTo>
                    <a:pt x="3358" y="1"/>
                  </a:moveTo>
                  <a:cubicBezTo>
                    <a:pt x="1810" y="1"/>
                    <a:pt x="512" y="1251"/>
                    <a:pt x="465" y="2799"/>
                  </a:cubicBezTo>
                  <a:cubicBezTo>
                    <a:pt x="453" y="3132"/>
                    <a:pt x="512" y="3477"/>
                    <a:pt x="620" y="3811"/>
                  </a:cubicBezTo>
                  <a:lnTo>
                    <a:pt x="84" y="4608"/>
                  </a:lnTo>
                  <a:cubicBezTo>
                    <a:pt x="0" y="4716"/>
                    <a:pt x="0" y="4847"/>
                    <a:pt x="60" y="4966"/>
                  </a:cubicBezTo>
                  <a:cubicBezTo>
                    <a:pt x="114" y="5075"/>
                    <a:pt x="219" y="5134"/>
                    <a:pt x="346" y="5134"/>
                  </a:cubicBezTo>
                  <a:cubicBezTo>
                    <a:pt x="358" y="5134"/>
                    <a:pt x="369" y="5133"/>
                    <a:pt x="381" y="5132"/>
                  </a:cubicBezTo>
                  <a:lnTo>
                    <a:pt x="1453" y="5061"/>
                  </a:lnTo>
                  <a:cubicBezTo>
                    <a:pt x="1965" y="5513"/>
                    <a:pt x="2644" y="5775"/>
                    <a:pt x="3334" y="5775"/>
                  </a:cubicBezTo>
                  <a:lnTo>
                    <a:pt x="3370" y="5775"/>
                  </a:lnTo>
                  <a:cubicBezTo>
                    <a:pt x="4108" y="5775"/>
                    <a:pt x="4811" y="5478"/>
                    <a:pt x="5346" y="4942"/>
                  </a:cubicBezTo>
                  <a:cubicBezTo>
                    <a:pt x="5882" y="4418"/>
                    <a:pt x="6192" y="3715"/>
                    <a:pt x="6215" y="2977"/>
                  </a:cubicBezTo>
                  <a:cubicBezTo>
                    <a:pt x="6251" y="2858"/>
                    <a:pt x="6168" y="2763"/>
                    <a:pt x="6061" y="2763"/>
                  </a:cubicBezTo>
                  <a:cubicBezTo>
                    <a:pt x="5942" y="2763"/>
                    <a:pt x="5858" y="2858"/>
                    <a:pt x="5858" y="2953"/>
                  </a:cubicBezTo>
                  <a:cubicBezTo>
                    <a:pt x="5834" y="3596"/>
                    <a:pt x="5573" y="4192"/>
                    <a:pt x="5108" y="4644"/>
                  </a:cubicBezTo>
                  <a:cubicBezTo>
                    <a:pt x="4644" y="5085"/>
                    <a:pt x="4037" y="5335"/>
                    <a:pt x="3418" y="5359"/>
                  </a:cubicBezTo>
                  <a:cubicBezTo>
                    <a:pt x="2775" y="5359"/>
                    <a:pt x="2179" y="5132"/>
                    <a:pt x="1703" y="4704"/>
                  </a:cubicBezTo>
                  <a:cubicBezTo>
                    <a:pt x="1655" y="4656"/>
                    <a:pt x="1596" y="4644"/>
                    <a:pt x="1548" y="4644"/>
                  </a:cubicBezTo>
                  <a:lnTo>
                    <a:pt x="536" y="4716"/>
                  </a:lnTo>
                  <a:lnTo>
                    <a:pt x="1048" y="3954"/>
                  </a:lnTo>
                  <a:cubicBezTo>
                    <a:pt x="1096" y="3894"/>
                    <a:pt x="1096" y="3835"/>
                    <a:pt x="1060" y="3763"/>
                  </a:cubicBezTo>
                  <a:cubicBezTo>
                    <a:pt x="941" y="3465"/>
                    <a:pt x="893" y="3132"/>
                    <a:pt x="893" y="2811"/>
                  </a:cubicBezTo>
                  <a:cubicBezTo>
                    <a:pt x="929" y="1489"/>
                    <a:pt x="2048" y="417"/>
                    <a:pt x="3370" y="417"/>
                  </a:cubicBezTo>
                  <a:lnTo>
                    <a:pt x="3382" y="417"/>
                  </a:lnTo>
                  <a:cubicBezTo>
                    <a:pt x="3679" y="417"/>
                    <a:pt x="3977" y="477"/>
                    <a:pt x="4263" y="572"/>
                  </a:cubicBezTo>
                  <a:cubicBezTo>
                    <a:pt x="4288" y="584"/>
                    <a:pt x="4315" y="589"/>
                    <a:pt x="4340" y="589"/>
                  </a:cubicBezTo>
                  <a:cubicBezTo>
                    <a:pt x="4422" y="589"/>
                    <a:pt x="4498" y="535"/>
                    <a:pt x="4525" y="453"/>
                  </a:cubicBezTo>
                  <a:cubicBezTo>
                    <a:pt x="4572" y="358"/>
                    <a:pt x="4513" y="239"/>
                    <a:pt x="4406" y="191"/>
                  </a:cubicBezTo>
                  <a:cubicBezTo>
                    <a:pt x="4084" y="60"/>
                    <a:pt x="3739" y="1"/>
                    <a:pt x="33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88"/>
          <p:cNvGrpSpPr/>
          <p:nvPr/>
        </p:nvGrpSpPr>
        <p:grpSpPr>
          <a:xfrm>
            <a:off x="1869606" y="1928837"/>
            <a:ext cx="339613" cy="372890"/>
            <a:chOff x="1298075" y="2114075"/>
            <a:chExt cx="316125" cy="347100"/>
          </a:xfrm>
        </p:grpSpPr>
        <p:sp>
          <p:nvSpPr>
            <p:cNvPr id="1584" name="Google Shape;1584;p88"/>
            <p:cNvSpPr/>
            <p:nvPr/>
          </p:nvSpPr>
          <p:spPr>
            <a:xfrm>
              <a:off x="1298075" y="2227475"/>
              <a:ext cx="316125" cy="233700"/>
            </a:xfrm>
            <a:custGeom>
              <a:avLst/>
              <a:gdLst/>
              <a:ahLst/>
              <a:cxnLst/>
              <a:rect l="l" t="t" r="r" b="b"/>
              <a:pathLst>
                <a:path w="12645" h="9348" extrusionOk="0">
                  <a:moveTo>
                    <a:pt x="10930" y="7145"/>
                  </a:moveTo>
                  <a:lnTo>
                    <a:pt x="10930" y="7919"/>
                  </a:lnTo>
                  <a:cubicBezTo>
                    <a:pt x="10930" y="7978"/>
                    <a:pt x="10882" y="8038"/>
                    <a:pt x="10811" y="8038"/>
                  </a:cubicBezTo>
                  <a:lnTo>
                    <a:pt x="6549" y="8038"/>
                  </a:lnTo>
                  <a:cubicBezTo>
                    <a:pt x="6656" y="7526"/>
                    <a:pt x="7084" y="7145"/>
                    <a:pt x="7620" y="7145"/>
                  </a:cubicBezTo>
                  <a:close/>
                  <a:moveTo>
                    <a:pt x="1762" y="1"/>
                  </a:moveTo>
                  <a:cubicBezTo>
                    <a:pt x="1524" y="1"/>
                    <a:pt x="1346" y="191"/>
                    <a:pt x="1346" y="418"/>
                  </a:cubicBezTo>
                  <a:lnTo>
                    <a:pt x="1346" y="501"/>
                  </a:lnTo>
                  <a:lnTo>
                    <a:pt x="465" y="501"/>
                  </a:lnTo>
                  <a:cubicBezTo>
                    <a:pt x="214" y="501"/>
                    <a:pt x="0" y="715"/>
                    <a:pt x="0" y="965"/>
                  </a:cubicBezTo>
                  <a:lnTo>
                    <a:pt x="0" y="8097"/>
                  </a:lnTo>
                  <a:cubicBezTo>
                    <a:pt x="0" y="8800"/>
                    <a:pt x="572" y="9347"/>
                    <a:pt x="1250" y="9347"/>
                  </a:cubicBezTo>
                  <a:lnTo>
                    <a:pt x="11359" y="9347"/>
                  </a:lnTo>
                  <a:cubicBezTo>
                    <a:pt x="12061" y="9347"/>
                    <a:pt x="12609" y="8776"/>
                    <a:pt x="12609" y="8097"/>
                  </a:cubicBezTo>
                  <a:lnTo>
                    <a:pt x="12609" y="965"/>
                  </a:lnTo>
                  <a:cubicBezTo>
                    <a:pt x="12645" y="727"/>
                    <a:pt x="12430" y="525"/>
                    <a:pt x="12180" y="525"/>
                  </a:cubicBezTo>
                  <a:lnTo>
                    <a:pt x="11347" y="525"/>
                  </a:lnTo>
                  <a:lnTo>
                    <a:pt x="11347" y="430"/>
                  </a:lnTo>
                  <a:cubicBezTo>
                    <a:pt x="11347" y="191"/>
                    <a:pt x="11144" y="13"/>
                    <a:pt x="10930" y="13"/>
                  </a:cubicBezTo>
                  <a:lnTo>
                    <a:pt x="9287" y="13"/>
                  </a:lnTo>
                  <a:cubicBezTo>
                    <a:pt x="9168" y="13"/>
                    <a:pt x="9085" y="108"/>
                    <a:pt x="9085" y="227"/>
                  </a:cubicBezTo>
                  <a:cubicBezTo>
                    <a:pt x="9085" y="334"/>
                    <a:pt x="9168" y="430"/>
                    <a:pt x="9287" y="430"/>
                  </a:cubicBezTo>
                  <a:lnTo>
                    <a:pt x="10930" y="430"/>
                  </a:lnTo>
                  <a:cubicBezTo>
                    <a:pt x="10930" y="430"/>
                    <a:pt x="10942" y="430"/>
                    <a:pt x="10942" y="442"/>
                  </a:cubicBezTo>
                  <a:lnTo>
                    <a:pt x="10942" y="2930"/>
                  </a:lnTo>
                  <a:cubicBezTo>
                    <a:pt x="10942" y="3049"/>
                    <a:pt x="11037" y="3132"/>
                    <a:pt x="11144" y="3132"/>
                  </a:cubicBezTo>
                  <a:cubicBezTo>
                    <a:pt x="11263" y="3132"/>
                    <a:pt x="11359" y="3049"/>
                    <a:pt x="11359" y="2930"/>
                  </a:cubicBezTo>
                  <a:lnTo>
                    <a:pt x="11359" y="942"/>
                  </a:lnTo>
                  <a:lnTo>
                    <a:pt x="12192" y="942"/>
                  </a:lnTo>
                  <a:cubicBezTo>
                    <a:pt x="12216" y="942"/>
                    <a:pt x="12240" y="965"/>
                    <a:pt x="12240" y="977"/>
                  </a:cubicBezTo>
                  <a:lnTo>
                    <a:pt x="12240" y="8109"/>
                  </a:lnTo>
                  <a:cubicBezTo>
                    <a:pt x="12240" y="8573"/>
                    <a:pt x="11847" y="8954"/>
                    <a:pt x="11394" y="8954"/>
                  </a:cubicBezTo>
                  <a:lnTo>
                    <a:pt x="1286" y="8954"/>
                  </a:lnTo>
                  <a:cubicBezTo>
                    <a:pt x="822" y="8954"/>
                    <a:pt x="441" y="8573"/>
                    <a:pt x="441" y="8109"/>
                  </a:cubicBezTo>
                  <a:lnTo>
                    <a:pt x="441" y="977"/>
                  </a:lnTo>
                  <a:cubicBezTo>
                    <a:pt x="441" y="953"/>
                    <a:pt x="465" y="942"/>
                    <a:pt x="476" y="942"/>
                  </a:cubicBezTo>
                  <a:lnTo>
                    <a:pt x="1346" y="942"/>
                  </a:lnTo>
                  <a:lnTo>
                    <a:pt x="1346" y="7931"/>
                  </a:lnTo>
                  <a:cubicBezTo>
                    <a:pt x="1346" y="8216"/>
                    <a:pt x="1584" y="8454"/>
                    <a:pt x="1869" y="8454"/>
                  </a:cubicBezTo>
                  <a:lnTo>
                    <a:pt x="10835" y="8454"/>
                  </a:lnTo>
                  <a:cubicBezTo>
                    <a:pt x="11121" y="8454"/>
                    <a:pt x="11359" y="8216"/>
                    <a:pt x="11359" y="7931"/>
                  </a:cubicBezTo>
                  <a:lnTo>
                    <a:pt x="11359" y="3811"/>
                  </a:lnTo>
                  <a:cubicBezTo>
                    <a:pt x="11359" y="3692"/>
                    <a:pt x="11275" y="3597"/>
                    <a:pt x="11156" y="3597"/>
                  </a:cubicBezTo>
                  <a:cubicBezTo>
                    <a:pt x="11037" y="3597"/>
                    <a:pt x="10942" y="3692"/>
                    <a:pt x="10942" y="3811"/>
                  </a:cubicBezTo>
                  <a:lnTo>
                    <a:pt x="10942" y="6752"/>
                  </a:lnTo>
                  <a:lnTo>
                    <a:pt x="7644" y="6752"/>
                  </a:lnTo>
                  <a:cubicBezTo>
                    <a:pt x="7203" y="6752"/>
                    <a:pt x="6822" y="6930"/>
                    <a:pt x="6549" y="7228"/>
                  </a:cubicBezTo>
                  <a:lnTo>
                    <a:pt x="6549" y="4585"/>
                  </a:lnTo>
                  <a:cubicBezTo>
                    <a:pt x="6549" y="4466"/>
                    <a:pt x="6465" y="4371"/>
                    <a:pt x="6346" y="4371"/>
                  </a:cubicBezTo>
                  <a:cubicBezTo>
                    <a:pt x="6227" y="4371"/>
                    <a:pt x="6132" y="4466"/>
                    <a:pt x="6132" y="4585"/>
                  </a:cubicBezTo>
                  <a:lnTo>
                    <a:pt x="6132" y="7228"/>
                  </a:lnTo>
                  <a:cubicBezTo>
                    <a:pt x="5870" y="6954"/>
                    <a:pt x="5477" y="6752"/>
                    <a:pt x="5048" y="6752"/>
                  </a:cubicBezTo>
                  <a:lnTo>
                    <a:pt x="4132" y="6752"/>
                  </a:lnTo>
                  <a:cubicBezTo>
                    <a:pt x="4013" y="6752"/>
                    <a:pt x="3917" y="6847"/>
                    <a:pt x="3917" y="6966"/>
                  </a:cubicBezTo>
                  <a:cubicBezTo>
                    <a:pt x="3917" y="7085"/>
                    <a:pt x="4013" y="7169"/>
                    <a:pt x="4132" y="7169"/>
                  </a:cubicBezTo>
                  <a:lnTo>
                    <a:pt x="5048" y="7169"/>
                  </a:lnTo>
                  <a:cubicBezTo>
                    <a:pt x="5584" y="7169"/>
                    <a:pt x="6037" y="7561"/>
                    <a:pt x="6120" y="8061"/>
                  </a:cubicBezTo>
                  <a:lnTo>
                    <a:pt x="1869" y="8061"/>
                  </a:lnTo>
                  <a:cubicBezTo>
                    <a:pt x="1810" y="8061"/>
                    <a:pt x="1750" y="8014"/>
                    <a:pt x="1750" y="7942"/>
                  </a:cubicBezTo>
                  <a:lnTo>
                    <a:pt x="1750" y="7169"/>
                  </a:lnTo>
                  <a:lnTo>
                    <a:pt x="3251" y="7169"/>
                  </a:lnTo>
                  <a:cubicBezTo>
                    <a:pt x="3370" y="7169"/>
                    <a:pt x="3453" y="7085"/>
                    <a:pt x="3453" y="6966"/>
                  </a:cubicBezTo>
                  <a:cubicBezTo>
                    <a:pt x="3453" y="6847"/>
                    <a:pt x="3370" y="6752"/>
                    <a:pt x="3251" y="6752"/>
                  </a:cubicBezTo>
                  <a:lnTo>
                    <a:pt x="1750" y="6752"/>
                  </a:lnTo>
                  <a:lnTo>
                    <a:pt x="1750" y="430"/>
                  </a:lnTo>
                  <a:cubicBezTo>
                    <a:pt x="1750" y="430"/>
                    <a:pt x="1750" y="418"/>
                    <a:pt x="1762" y="418"/>
                  </a:cubicBezTo>
                  <a:lnTo>
                    <a:pt x="3393" y="418"/>
                  </a:lnTo>
                  <a:cubicBezTo>
                    <a:pt x="3513" y="418"/>
                    <a:pt x="3608" y="322"/>
                    <a:pt x="3608" y="203"/>
                  </a:cubicBezTo>
                  <a:cubicBezTo>
                    <a:pt x="3608" y="84"/>
                    <a:pt x="3513" y="1"/>
                    <a:pt x="3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8"/>
            <p:cNvSpPr/>
            <p:nvPr/>
          </p:nvSpPr>
          <p:spPr>
            <a:xfrm>
              <a:off x="1383500" y="2114075"/>
              <a:ext cx="146475" cy="206000"/>
            </a:xfrm>
            <a:custGeom>
              <a:avLst/>
              <a:gdLst/>
              <a:ahLst/>
              <a:cxnLst/>
              <a:rect l="l" t="t" r="r" b="b"/>
              <a:pathLst>
                <a:path w="5859" h="8240" extrusionOk="0">
                  <a:moveTo>
                    <a:pt x="1929" y="3823"/>
                  </a:moveTo>
                  <a:cubicBezTo>
                    <a:pt x="2036" y="3823"/>
                    <a:pt x="2120" y="3894"/>
                    <a:pt x="2120" y="4001"/>
                  </a:cubicBezTo>
                  <a:lnTo>
                    <a:pt x="2143" y="4239"/>
                  </a:lnTo>
                  <a:lnTo>
                    <a:pt x="1929" y="4239"/>
                  </a:lnTo>
                  <a:cubicBezTo>
                    <a:pt x="1822" y="4239"/>
                    <a:pt x="1739" y="4144"/>
                    <a:pt x="1739" y="4049"/>
                  </a:cubicBezTo>
                  <a:lnTo>
                    <a:pt x="1739" y="4013"/>
                  </a:lnTo>
                  <a:cubicBezTo>
                    <a:pt x="1739" y="3906"/>
                    <a:pt x="1822" y="3823"/>
                    <a:pt x="1929" y="3823"/>
                  </a:cubicBezTo>
                  <a:close/>
                  <a:moveTo>
                    <a:pt x="3882" y="3823"/>
                  </a:moveTo>
                  <a:cubicBezTo>
                    <a:pt x="3989" y="3823"/>
                    <a:pt x="4072" y="3906"/>
                    <a:pt x="4072" y="4013"/>
                  </a:cubicBezTo>
                  <a:lnTo>
                    <a:pt x="4072" y="4049"/>
                  </a:lnTo>
                  <a:cubicBezTo>
                    <a:pt x="4072" y="4144"/>
                    <a:pt x="3989" y="4239"/>
                    <a:pt x="3882" y="4239"/>
                  </a:cubicBezTo>
                  <a:lnTo>
                    <a:pt x="3667" y="4239"/>
                  </a:lnTo>
                  <a:lnTo>
                    <a:pt x="3691" y="4001"/>
                  </a:lnTo>
                  <a:cubicBezTo>
                    <a:pt x="3691" y="3894"/>
                    <a:pt x="3775" y="3823"/>
                    <a:pt x="3882" y="3823"/>
                  </a:cubicBezTo>
                  <a:close/>
                  <a:moveTo>
                    <a:pt x="3239" y="4644"/>
                  </a:moveTo>
                  <a:lnTo>
                    <a:pt x="3108" y="6847"/>
                  </a:lnTo>
                  <a:lnTo>
                    <a:pt x="2703" y="6847"/>
                  </a:lnTo>
                  <a:lnTo>
                    <a:pt x="2572" y="4644"/>
                  </a:lnTo>
                  <a:close/>
                  <a:moveTo>
                    <a:pt x="3334" y="7275"/>
                  </a:moveTo>
                  <a:lnTo>
                    <a:pt x="3334" y="7573"/>
                  </a:lnTo>
                  <a:cubicBezTo>
                    <a:pt x="3334" y="7704"/>
                    <a:pt x="3215" y="7823"/>
                    <a:pt x="3072" y="7823"/>
                  </a:cubicBezTo>
                  <a:lnTo>
                    <a:pt x="2763" y="7823"/>
                  </a:lnTo>
                  <a:cubicBezTo>
                    <a:pt x="2632" y="7823"/>
                    <a:pt x="2512" y="7704"/>
                    <a:pt x="2512" y="7573"/>
                  </a:cubicBezTo>
                  <a:lnTo>
                    <a:pt x="2512" y="7275"/>
                  </a:lnTo>
                  <a:close/>
                  <a:moveTo>
                    <a:pt x="2941" y="1"/>
                  </a:moveTo>
                  <a:cubicBezTo>
                    <a:pt x="2215" y="1"/>
                    <a:pt x="1512" y="263"/>
                    <a:pt x="965" y="751"/>
                  </a:cubicBezTo>
                  <a:cubicBezTo>
                    <a:pt x="429" y="1251"/>
                    <a:pt x="96" y="1918"/>
                    <a:pt x="24" y="2632"/>
                  </a:cubicBezTo>
                  <a:cubicBezTo>
                    <a:pt x="0" y="2739"/>
                    <a:pt x="84" y="2822"/>
                    <a:pt x="191" y="2834"/>
                  </a:cubicBezTo>
                  <a:cubicBezTo>
                    <a:pt x="203" y="2837"/>
                    <a:pt x="215" y="2838"/>
                    <a:pt x="227" y="2838"/>
                  </a:cubicBezTo>
                  <a:cubicBezTo>
                    <a:pt x="327" y="2838"/>
                    <a:pt x="396" y="2752"/>
                    <a:pt x="417" y="2656"/>
                  </a:cubicBezTo>
                  <a:cubicBezTo>
                    <a:pt x="477" y="2037"/>
                    <a:pt x="750" y="1465"/>
                    <a:pt x="1215" y="1037"/>
                  </a:cubicBezTo>
                  <a:cubicBezTo>
                    <a:pt x="1679" y="608"/>
                    <a:pt x="2286" y="382"/>
                    <a:pt x="2905" y="382"/>
                  </a:cubicBezTo>
                  <a:cubicBezTo>
                    <a:pt x="4298" y="382"/>
                    <a:pt x="5430" y="1513"/>
                    <a:pt x="5430" y="2894"/>
                  </a:cubicBezTo>
                  <a:cubicBezTo>
                    <a:pt x="5430" y="3418"/>
                    <a:pt x="5263" y="3930"/>
                    <a:pt x="4965" y="4346"/>
                  </a:cubicBezTo>
                  <a:lnTo>
                    <a:pt x="3655" y="6382"/>
                  </a:lnTo>
                  <a:cubicBezTo>
                    <a:pt x="3644" y="6406"/>
                    <a:pt x="3620" y="6454"/>
                    <a:pt x="3620" y="6490"/>
                  </a:cubicBezTo>
                  <a:lnTo>
                    <a:pt x="3620" y="6752"/>
                  </a:lnTo>
                  <a:cubicBezTo>
                    <a:pt x="3620" y="6811"/>
                    <a:pt x="3584" y="6859"/>
                    <a:pt x="3525" y="6859"/>
                  </a:cubicBezTo>
                  <a:lnTo>
                    <a:pt x="3501" y="6859"/>
                  </a:lnTo>
                  <a:lnTo>
                    <a:pt x="3644" y="4656"/>
                  </a:lnTo>
                  <a:lnTo>
                    <a:pt x="3882" y="4656"/>
                  </a:lnTo>
                  <a:cubicBezTo>
                    <a:pt x="4203" y="4656"/>
                    <a:pt x="4489" y="4382"/>
                    <a:pt x="4489" y="4037"/>
                  </a:cubicBezTo>
                  <a:lnTo>
                    <a:pt x="4489" y="4013"/>
                  </a:lnTo>
                  <a:cubicBezTo>
                    <a:pt x="4489" y="3692"/>
                    <a:pt x="4215" y="3406"/>
                    <a:pt x="3882" y="3406"/>
                  </a:cubicBezTo>
                  <a:cubicBezTo>
                    <a:pt x="3560" y="3406"/>
                    <a:pt x="3298" y="3656"/>
                    <a:pt x="3263" y="3965"/>
                  </a:cubicBezTo>
                  <a:lnTo>
                    <a:pt x="3251" y="4216"/>
                  </a:lnTo>
                  <a:lnTo>
                    <a:pt x="2536" y="4216"/>
                  </a:lnTo>
                  <a:lnTo>
                    <a:pt x="2524" y="3965"/>
                  </a:lnTo>
                  <a:cubicBezTo>
                    <a:pt x="2512" y="3656"/>
                    <a:pt x="2239" y="3406"/>
                    <a:pt x="1917" y="3406"/>
                  </a:cubicBezTo>
                  <a:cubicBezTo>
                    <a:pt x="1584" y="3406"/>
                    <a:pt x="1298" y="3668"/>
                    <a:pt x="1298" y="4013"/>
                  </a:cubicBezTo>
                  <a:lnTo>
                    <a:pt x="1298" y="4037"/>
                  </a:lnTo>
                  <a:cubicBezTo>
                    <a:pt x="1298" y="4370"/>
                    <a:pt x="1572" y="4656"/>
                    <a:pt x="1917" y="4656"/>
                  </a:cubicBezTo>
                  <a:lnTo>
                    <a:pt x="2155" y="4656"/>
                  </a:lnTo>
                  <a:lnTo>
                    <a:pt x="2286" y="6859"/>
                  </a:lnTo>
                  <a:cubicBezTo>
                    <a:pt x="2239" y="6859"/>
                    <a:pt x="2191" y="6811"/>
                    <a:pt x="2191" y="6763"/>
                  </a:cubicBezTo>
                  <a:lnTo>
                    <a:pt x="2191" y="6502"/>
                  </a:lnTo>
                  <a:cubicBezTo>
                    <a:pt x="2191" y="6454"/>
                    <a:pt x="2179" y="6418"/>
                    <a:pt x="2167" y="6394"/>
                  </a:cubicBezTo>
                  <a:lnTo>
                    <a:pt x="858" y="4358"/>
                  </a:lnTo>
                  <a:cubicBezTo>
                    <a:pt x="667" y="4085"/>
                    <a:pt x="524" y="3787"/>
                    <a:pt x="465" y="3477"/>
                  </a:cubicBezTo>
                  <a:cubicBezTo>
                    <a:pt x="445" y="3389"/>
                    <a:pt x="369" y="3325"/>
                    <a:pt x="283" y="3325"/>
                  </a:cubicBezTo>
                  <a:cubicBezTo>
                    <a:pt x="264" y="3325"/>
                    <a:pt x="245" y="3328"/>
                    <a:pt x="226" y="3334"/>
                  </a:cubicBezTo>
                  <a:cubicBezTo>
                    <a:pt x="131" y="3358"/>
                    <a:pt x="48" y="3465"/>
                    <a:pt x="84" y="3573"/>
                  </a:cubicBezTo>
                  <a:cubicBezTo>
                    <a:pt x="167" y="3942"/>
                    <a:pt x="322" y="4287"/>
                    <a:pt x="548" y="4597"/>
                  </a:cubicBezTo>
                  <a:lnTo>
                    <a:pt x="1822" y="6573"/>
                  </a:lnTo>
                  <a:lnTo>
                    <a:pt x="1822" y="6787"/>
                  </a:lnTo>
                  <a:cubicBezTo>
                    <a:pt x="1822" y="6990"/>
                    <a:pt x="1941" y="7168"/>
                    <a:pt x="2120" y="7240"/>
                  </a:cubicBezTo>
                  <a:lnTo>
                    <a:pt x="2120" y="7585"/>
                  </a:lnTo>
                  <a:cubicBezTo>
                    <a:pt x="2120" y="7942"/>
                    <a:pt x="2417" y="8240"/>
                    <a:pt x="2774" y="8240"/>
                  </a:cubicBezTo>
                  <a:lnTo>
                    <a:pt x="3084" y="8240"/>
                  </a:lnTo>
                  <a:cubicBezTo>
                    <a:pt x="3441" y="8240"/>
                    <a:pt x="3739" y="7942"/>
                    <a:pt x="3739" y="7585"/>
                  </a:cubicBezTo>
                  <a:lnTo>
                    <a:pt x="3739" y="7240"/>
                  </a:lnTo>
                  <a:cubicBezTo>
                    <a:pt x="3917" y="7168"/>
                    <a:pt x="4036" y="6990"/>
                    <a:pt x="4036" y="6787"/>
                  </a:cubicBezTo>
                  <a:lnTo>
                    <a:pt x="4036" y="6573"/>
                  </a:lnTo>
                  <a:lnTo>
                    <a:pt x="5322" y="4597"/>
                  </a:lnTo>
                  <a:cubicBezTo>
                    <a:pt x="5668" y="4108"/>
                    <a:pt x="5858" y="3525"/>
                    <a:pt x="5858" y="2918"/>
                  </a:cubicBezTo>
                  <a:cubicBezTo>
                    <a:pt x="5858" y="1310"/>
                    <a:pt x="4548" y="1"/>
                    <a:pt x="29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8"/>
            <p:cNvSpPr/>
            <p:nvPr/>
          </p:nvSpPr>
          <p:spPr>
            <a:xfrm>
              <a:off x="1540350" y="2132425"/>
              <a:ext cx="22350" cy="19475"/>
            </a:xfrm>
            <a:custGeom>
              <a:avLst/>
              <a:gdLst/>
              <a:ahLst/>
              <a:cxnLst/>
              <a:rect l="l" t="t" r="r" b="b"/>
              <a:pathLst>
                <a:path w="894" h="779" extrusionOk="0">
                  <a:moveTo>
                    <a:pt x="673" y="0"/>
                  </a:moveTo>
                  <a:cubicBezTo>
                    <a:pt x="622" y="0"/>
                    <a:pt x="571" y="18"/>
                    <a:pt x="537" y="53"/>
                  </a:cubicBezTo>
                  <a:lnTo>
                    <a:pt x="96" y="434"/>
                  </a:lnTo>
                  <a:cubicBezTo>
                    <a:pt x="1" y="517"/>
                    <a:pt x="1" y="648"/>
                    <a:pt x="72" y="719"/>
                  </a:cubicBezTo>
                  <a:cubicBezTo>
                    <a:pt x="108" y="767"/>
                    <a:pt x="168" y="779"/>
                    <a:pt x="227" y="779"/>
                  </a:cubicBezTo>
                  <a:cubicBezTo>
                    <a:pt x="275" y="779"/>
                    <a:pt x="310" y="767"/>
                    <a:pt x="358" y="731"/>
                  </a:cubicBezTo>
                  <a:lnTo>
                    <a:pt x="810" y="350"/>
                  </a:lnTo>
                  <a:cubicBezTo>
                    <a:pt x="894" y="279"/>
                    <a:pt x="894" y="136"/>
                    <a:pt x="822" y="64"/>
                  </a:cubicBezTo>
                  <a:cubicBezTo>
                    <a:pt x="785" y="21"/>
                    <a:pt x="729" y="0"/>
                    <a:pt x="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8"/>
            <p:cNvSpPr/>
            <p:nvPr/>
          </p:nvSpPr>
          <p:spPr>
            <a:xfrm>
              <a:off x="1540350" y="2173775"/>
              <a:ext cx="22350" cy="19800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227" y="1"/>
                  </a:moveTo>
                  <a:cubicBezTo>
                    <a:pt x="172" y="1"/>
                    <a:pt x="119" y="26"/>
                    <a:pt x="72" y="65"/>
                  </a:cubicBezTo>
                  <a:cubicBezTo>
                    <a:pt x="1" y="173"/>
                    <a:pt x="1" y="292"/>
                    <a:pt x="96" y="363"/>
                  </a:cubicBezTo>
                  <a:lnTo>
                    <a:pt x="537" y="744"/>
                  </a:lnTo>
                  <a:cubicBezTo>
                    <a:pt x="584" y="780"/>
                    <a:pt x="632" y="792"/>
                    <a:pt x="668" y="792"/>
                  </a:cubicBezTo>
                  <a:cubicBezTo>
                    <a:pt x="727" y="792"/>
                    <a:pt x="787" y="768"/>
                    <a:pt x="822" y="720"/>
                  </a:cubicBezTo>
                  <a:cubicBezTo>
                    <a:pt x="894" y="625"/>
                    <a:pt x="882" y="506"/>
                    <a:pt x="810" y="434"/>
                  </a:cubicBezTo>
                  <a:lnTo>
                    <a:pt x="358" y="53"/>
                  </a:lnTo>
                  <a:cubicBezTo>
                    <a:pt x="316" y="17"/>
                    <a:pt x="271" y="1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8"/>
            <p:cNvSpPr/>
            <p:nvPr/>
          </p:nvSpPr>
          <p:spPr>
            <a:xfrm>
              <a:off x="1349850" y="2132100"/>
              <a:ext cx="22650" cy="19800"/>
            </a:xfrm>
            <a:custGeom>
              <a:avLst/>
              <a:gdLst/>
              <a:ahLst/>
              <a:cxnLst/>
              <a:rect l="l" t="t" r="r" b="b"/>
              <a:pathLst>
                <a:path w="906" h="792" extrusionOk="0">
                  <a:moveTo>
                    <a:pt x="244" y="1"/>
                  </a:moveTo>
                  <a:cubicBezTo>
                    <a:pt x="188" y="1"/>
                    <a:pt x="131" y="26"/>
                    <a:pt x="84" y="66"/>
                  </a:cubicBezTo>
                  <a:cubicBezTo>
                    <a:pt x="1" y="149"/>
                    <a:pt x="13" y="292"/>
                    <a:pt x="108" y="363"/>
                  </a:cubicBezTo>
                  <a:lnTo>
                    <a:pt x="549" y="744"/>
                  </a:lnTo>
                  <a:cubicBezTo>
                    <a:pt x="596" y="780"/>
                    <a:pt x="644" y="792"/>
                    <a:pt x="680" y="792"/>
                  </a:cubicBezTo>
                  <a:cubicBezTo>
                    <a:pt x="739" y="792"/>
                    <a:pt x="810" y="768"/>
                    <a:pt x="834" y="720"/>
                  </a:cubicBezTo>
                  <a:cubicBezTo>
                    <a:pt x="906" y="625"/>
                    <a:pt x="894" y="506"/>
                    <a:pt x="822" y="435"/>
                  </a:cubicBezTo>
                  <a:lnTo>
                    <a:pt x="370" y="54"/>
                  </a:lnTo>
                  <a:cubicBezTo>
                    <a:pt x="333" y="17"/>
                    <a:pt x="289" y="1"/>
                    <a:pt x="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8"/>
            <p:cNvSpPr/>
            <p:nvPr/>
          </p:nvSpPr>
          <p:spPr>
            <a:xfrm>
              <a:off x="1350150" y="2174400"/>
              <a:ext cx="22350" cy="19475"/>
            </a:xfrm>
            <a:custGeom>
              <a:avLst/>
              <a:gdLst/>
              <a:ahLst/>
              <a:cxnLst/>
              <a:rect l="l" t="t" r="r" b="b"/>
              <a:pathLst>
                <a:path w="894" h="779" extrusionOk="0">
                  <a:moveTo>
                    <a:pt x="678" y="0"/>
                  </a:moveTo>
                  <a:cubicBezTo>
                    <a:pt x="628" y="0"/>
                    <a:pt x="577" y="18"/>
                    <a:pt x="537" y="52"/>
                  </a:cubicBezTo>
                  <a:lnTo>
                    <a:pt x="96" y="445"/>
                  </a:lnTo>
                  <a:cubicBezTo>
                    <a:pt x="1" y="517"/>
                    <a:pt x="1" y="648"/>
                    <a:pt x="72" y="719"/>
                  </a:cubicBezTo>
                  <a:cubicBezTo>
                    <a:pt x="108" y="755"/>
                    <a:pt x="167" y="779"/>
                    <a:pt x="227" y="779"/>
                  </a:cubicBezTo>
                  <a:cubicBezTo>
                    <a:pt x="275" y="779"/>
                    <a:pt x="322" y="767"/>
                    <a:pt x="358" y="743"/>
                  </a:cubicBezTo>
                  <a:lnTo>
                    <a:pt x="810" y="350"/>
                  </a:lnTo>
                  <a:cubicBezTo>
                    <a:pt x="894" y="279"/>
                    <a:pt x="894" y="148"/>
                    <a:pt x="822" y="64"/>
                  </a:cubicBezTo>
                  <a:cubicBezTo>
                    <a:pt x="785" y="21"/>
                    <a:pt x="732" y="0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8"/>
            <p:cNvSpPr/>
            <p:nvPr/>
          </p:nvSpPr>
          <p:spPr>
            <a:xfrm>
              <a:off x="1350750" y="2285525"/>
              <a:ext cx="60450" cy="10450"/>
            </a:xfrm>
            <a:custGeom>
              <a:avLst/>
              <a:gdLst/>
              <a:ahLst/>
              <a:cxnLst/>
              <a:rect l="l" t="t" r="r" b="b"/>
              <a:pathLst>
                <a:path w="2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2215" y="417"/>
                  </a:lnTo>
                  <a:cubicBezTo>
                    <a:pt x="2334" y="406"/>
                    <a:pt x="2418" y="310"/>
                    <a:pt x="2418" y="203"/>
                  </a:cubicBezTo>
                  <a:cubicBezTo>
                    <a:pt x="2418" y="84"/>
                    <a:pt x="2334" y="1"/>
                    <a:pt x="2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8"/>
            <p:cNvSpPr/>
            <p:nvPr/>
          </p:nvSpPr>
          <p:spPr>
            <a:xfrm>
              <a:off x="1359975" y="2311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2465" y="417"/>
                  </a:lnTo>
                  <a:cubicBezTo>
                    <a:pt x="2584" y="417"/>
                    <a:pt x="2680" y="334"/>
                    <a:pt x="2680" y="215"/>
                  </a:cubicBezTo>
                  <a:cubicBezTo>
                    <a:pt x="2680" y="96"/>
                    <a:pt x="2584" y="1"/>
                    <a:pt x="2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8"/>
            <p:cNvSpPr/>
            <p:nvPr/>
          </p:nvSpPr>
          <p:spPr>
            <a:xfrm>
              <a:off x="1359975" y="2336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2465" y="417"/>
                  </a:lnTo>
                  <a:cubicBezTo>
                    <a:pt x="2584" y="417"/>
                    <a:pt x="2680" y="322"/>
                    <a:pt x="2680" y="203"/>
                  </a:cubicBezTo>
                  <a:cubicBezTo>
                    <a:pt x="2680" y="96"/>
                    <a:pt x="2584" y="1"/>
                    <a:pt x="2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8"/>
            <p:cNvSpPr/>
            <p:nvPr/>
          </p:nvSpPr>
          <p:spPr>
            <a:xfrm>
              <a:off x="1359975" y="2361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2465" y="417"/>
                  </a:lnTo>
                  <a:cubicBezTo>
                    <a:pt x="2584" y="417"/>
                    <a:pt x="2680" y="322"/>
                    <a:pt x="2680" y="203"/>
                  </a:cubicBezTo>
                  <a:cubicBezTo>
                    <a:pt x="2680" y="84"/>
                    <a:pt x="2584" y="1"/>
                    <a:pt x="2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8"/>
            <p:cNvSpPr/>
            <p:nvPr/>
          </p:nvSpPr>
          <p:spPr>
            <a:xfrm>
              <a:off x="1501675" y="2285525"/>
              <a:ext cx="60725" cy="10450"/>
            </a:xfrm>
            <a:custGeom>
              <a:avLst/>
              <a:gdLst/>
              <a:ahLst/>
              <a:cxnLst/>
              <a:rect l="l" t="t" r="r" b="b"/>
              <a:pathLst>
                <a:path w="2429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95" y="417"/>
                    <a:pt x="214" y="417"/>
                  </a:cubicBezTo>
                  <a:lnTo>
                    <a:pt x="2215" y="417"/>
                  </a:lnTo>
                  <a:cubicBezTo>
                    <a:pt x="2334" y="406"/>
                    <a:pt x="2429" y="310"/>
                    <a:pt x="2429" y="203"/>
                  </a:cubicBezTo>
                  <a:cubicBezTo>
                    <a:pt x="2429" y="84"/>
                    <a:pt x="2334" y="1"/>
                    <a:pt x="2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8"/>
            <p:cNvSpPr/>
            <p:nvPr/>
          </p:nvSpPr>
          <p:spPr>
            <a:xfrm>
              <a:off x="1486175" y="2311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2466" y="417"/>
                  </a:lnTo>
                  <a:cubicBezTo>
                    <a:pt x="2585" y="417"/>
                    <a:pt x="2680" y="334"/>
                    <a:pt x="2680" y="215"/>
                  </a:cubicBezTo>
                  <a:cubicBezTo>
                    <a:pt x="2680" y="96"/>
                    <a:pt x="2585" y="1"/>
                    <a:pt x="24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8"/>
            <p:cNvSpPr/>
            <p:nvPr/>
          </p:nvSpPr>
          <p:spPr>
            <a:xfrm>
              <a:off x="1486175" y="2336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2466" y="417"/>
                  </a:lnTo>
                  <a:cubicBezTo>
                    <a:pt x="2585" y="417"/>
                    <a:pt x="2680" y="322"/>
                    <a:pt x="2680" y="203"/>
                  </a:cubicBezTo>
                  <a:cubicBezTo>
                    <a:pt x="2680" y="96"/>
                    <a:pt x="2585" y="1"/>
                    <a:pt x="24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8"/>
            <p:cNvSpPr/>
            <p:nvPr/>
          </p:nvSpPr>
          <p:spPr>
            <a:xfrm>
              <a:off x="1486175" y="2361425"/>
              <a:ext cx="67000" cy="10450"/>
            </a:xfrm>
            <a:custGeom>
              <a:avLst/>
              <a:gdLst/>
              <a:ahLst/>
              <a:cxnLst/>
              <a:rect l="l" t="t" r="r" b="b"/>
              <a:pathLst>
                <a:path w="2680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2466" y="417"/>
                  </a:lnTo>
                  <a:cubicBezTo>
                    <a:pt x="2585" y="417"/>
                    <a:pt x="2680" y="322"/>
                    <a:pt x="2680" y="203"/>
                  </a:cubicBezTo>
                  <a:cubicBezTo>
                    <a:pt x="2680" y="84"/>
                    <a:pt x="2585" y="1"/>
                    <a:pt x="24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8" name="Google Shape;1598;p88"/>
          <p:cNvGrpSpPr/>
          <p:nvPr/>
        </p:nvGrpSpPr>
        <p:grpSpPr>
          <a:xfrm>
            <a:off x="6960042" y="2572461"/>
            <a:ext cx="287510" cy="374501"/>
            <a:chOff x="6036450" y="2684975"/>
            <a:chExt cx="267625" cy="348600"/>
          </a:xfrm>
        </p:grpSpPr>
        <p:sp>
          <p:nvSpPr>
            <p:cNvPr id="1599" name="Google Shape;1599;p88"/>
            <p:cNvSpPr/>
            <p:nvPr/>
          </p:nvSpPr>
          <p:spPr>
            <a:xfrm>
              <a:off x="6036450" y="2684975"/>
              <a:ext cx="267625" cy="348600"/>
            </a:xfrm>
            <a:custGeom>
              <a:avLst/>
              <a:gdLst/>
              <a:ahLst/>
              <a:cxnLst/>
              <a:rect l="l" t="t" r="r" b="b"/>
              <a:pathLst>
                <a:path w="10705" h="13944" extrusionOk="0">
                  <a:moveTo>
                    <a:pt x="3585" y="1001"/>
                  </a:moveTo>
                  <a:lnTo>
                    <a:pt x="3739" y="2584"/>
                  </a:lnTo>
                  <a:cubicBezTo>
                    <a:pt x="3751" y="2739"/>
                    <a:pt x="3799" y="2894"/>
                    <a:pt x="3846" y="3025"/>
                  </a:cubicBezTo>
                  <a:cubicBezTo>
                    <a:pt x="3680" y="3013"/>
                    <a:pt x="3501" y="2930"/>
                    <a:pt x="3346" y="2799"/>
                  </a:cubicBezTo>
                  <a:cubicBezTo>
                    <a:pt x="3132" y="2608"/>
                    <a:pt x="2989" y="2323"/>
                    <a:pt x="2989" y="2025"/>
                  </a:cubicBezTo>
                  <a:lnTo>
                    <a:pt x="2989" y="1001"/>
                  </a:lnTo>
                  <a:close/>
                  <a:moveTo>
                    <a:pt x="6728" y="406"/>
                  </a:moveTo>
                  <a:lnTo>
                    <a:pt x="6644" y="1334"/>
                  </a:lnTo>
                  <a:cubicBezTo>
                    <a:pt x="6621" y="1453"/>
                    <a:pt x="6716" y="1537"/>
                    <a:pt x="6823" y="1549"/>
                  </a:cubicBezTo>
                  <a:cubicBezTo>
                    <a:pt x="6836" y="1551"/>
                    <a:pt x="6848" y="1552"/>
                    <a:pt x="6859" y="1552"/>
                  </a:cubicBezTo>
                  <a:cubicBezTo>
                    <a:pt x="6959" y="1552"/>
                    <a:pt x="7027" y="1466"/>
                    <a:pt x="7037" y="1370"/>
                  </a:cubicBezTo>
                  <a:lnTo>
                    <a:pt x="7073" y="1013"/>
                  </a:lnTo>
                  <a:lnTo>
                    <a:pt x="7668" y="1013"/>
                  </a:lnTo>
                  <a:lnTo>
                    <a:pt x="7668" y="2049"/>
                  </a:lnTo>
                  <a:cubicBezTo>
                    <a:pt x="7668" y="2346"/>
                    <a:pt x="7537" y="2620"/>
                    <a:pt x="7311" y="2823"/>
                  </a:cubicBezTo>
                  <a:cubicBezTo>
                    <a:pt x="7156" y="2930"/>
                    <a:pt x="7002" y="3025"/>
                    <a:pt x="6799" y="3061"/>
                  </a:cubicBezTo>
                  <a:cubicBezTo>
                    <a:pt x="6859" y="2918"/>
                    <a:pt x="6894" y="2763"/>
                    <a:pt x="6906" y="2608"/>
                  </a:cubicBezTo>
                  <a:lnTo>
                    <a:pt x="6942" y="2263"/>
                  </a:lnTo>
                  <a:cubicBezTo>
                    <a:pt x="6954" y="2144"/>
                    <a:pt x="6859" y="2061"/>
                    <a:pt x="6764" y="2049"/>
                  </a:cubicBezTo>
                  <a:cubicBezTo>
                    <a:pt x="6751" y="2046"/>
                    <a:pt x="6739" y="2045"/>
                    <a:pt x="6727" y="2045"/>
                  </a:cubicBezTo>
                  <a:cubicBezTo>
                    <a:pt x="6625" y="2045"/>
                    <a:pt x="6548" y="2131"/>
                    <a:pt x="6537" y="2227"/>
                  </a:cubicBezTo>
                  <a:lnTo>
                    <a:pt x="6502" y="2561"/>
                  </a:lnTo>
                  <a:cubicBezTo>
                    <a:pt x="6442" y="3192"/>
                    <a:pt x="5942" y="3656"/>
                    <a:pt x="5311" y="3656"/>
                  </a:cubicBezTo>
                  <a:cubicBezTo>
                    <a:pt x="4692" y="3656"/>
                    <a:pt x="4216" y="3180"/>
                    <a:pt x="4156" y="2549"/>
                  </a:cubicBezTo>
                  <a:lnTo>
                    <a:pt x="3942" y="406"/>
                  </a:lnTo>
                  <a:close/>
                  <a:moveTo>
                    <a:pt x="5621" y="4025"/>
                  </a:moveTo>
                  <a:lnTo>
                    <a:pt x="5621" y="5228"/>
                  </a:lnTo>
                  <a:lnTo>
                    <a:pt x="5109" y="5228"/>
                  </a:lnTo>
                  <a:lnTo>
                    <a:pt x="5109" y="4027"/>
                  </a:lnTo>
                  <a:lnTo>
                    <a:pt x="5109" y="4027"/>
                  </a:lnTo>
                  <a:cubicBezTo>
                    <a:pt x="5189" y="4037"/>
                    <a:pt x="5279" y="4037"/>
                    <a:pt x="5359" y="4037"/>
                  </a:cubicBezTo>
                  <a:cubicBezTo>
                    <a:pt x="5442" y="4037"/>
                    <a:pt x="5537" y="4025"/>
                    <a:pt x="5621" y="4025"/>
                  </a:cubicBezTo>
                  <a:close/>
                  <a:moveTo>
                    <a:pt x="6252" y="5644"/>
                  </a:moveTo>
                  <a:cubicBezTo>
                    <a:pt x="6263" y="5644"/>
                    <a:pt x="6263" y="5644"/>
                    <a:pt x="6263" y="5656"/>
                  </a:cubicBezTo>
                  <a:lnTo>
                    <a:pt x="6263" y="6287"/>
                  </a:lnTo>
                  <a:lnTo>
                    <a:pt x="4406" y="6287"/>
                  </a:lnTo>
                  <a:lnTo>
                    <a:pt x="4406" y="5656"/>
                  </a:lnTo>
                  <a:cubicBezTo>
                    <a:pt x="4406" y="5644"/>
                    <a:pt x="4406" y="5644"/>
                    <a:pt x="4418" y="5644"/>
                  </a:cubicBezTo>
                  <a:close/>
                  <a:moveTo>
                    <a:pt x="6728" y="6692"/>
                  </a:moveTo>
                  <a:lnTo>
                    <a:pt x="6728" y="13538"/>
                  </a:lnTo>
                  <a:lnTo>
                    <a:pt x="3966" y="13538"/>
                  </a:lnTo>
                  <a:lnTo>
                    <a:pt x="3966" y="12479"/>
                  </a:lnTo>
                  <a:cubicBezTo>
                    <a:pt x="3966" y="12360"/>
                    <a:pt x="3870" y="12264"/>
                    <a:pt x="3751" y="12264"/>
                  </a:cubicBezTo>
                  <a:cubicBezTo>
                    <a:pt x="3632" y="12264"/>
                    <a:pt x="3537" y="12360"/>
                    <a:pt x="3537" y="12479"/>
                  </a:cubicBezTo>
                  <a:lnTo>
                    <a:pt x="3537" y="13538"/>
                  </a:lnTo>
                  <a:lnTo>
                    <a:pt x="775" y="13538"/>
                  </a:lnTo>
                  <a:lnTo>
                    <a:pt x="775" y="8240"/>
                  </a:lnTo>
                  <a:lnTo>
                    <a:pt x="3537" y="8240"/>
                  </a:lnTo>
                  <a:lnTo>
                    <a:pt x="3537" y="11598"/>
                  </a:lnTo>
                  <a:cubicBezTo>
                    <a:pt x="3537" y="11717"/>
                    <a:pt x="3632" y="11812"/>
                    <a:pt x="3751" y="11812"/>
                  </a:cubicBezTo>
                  <a:cubicBezTo>
                    <a:pt x="3870" y="11812"/>
                    <a:pt x="3966" y="11717"/>
                    <a:pt x="3966" y="11598"/>
                  </a:cubicBezTo>
                  <a:lnTo>
                    <a:pt x="3966" y="6692"/>
                  </a:lnTo>
                  <a:close/>
                  <a:moveTo>
                    <a:pt x="3870" y="1"/>
                  </a:moveTo>
                  <a:cubicBezTo>
                    <a:pt x="3763" y="1"/>
                    <a:pt x="3680" y="48"/>
                    <a:pt x="3620" y="120"/>
                  </a:cubicBezTo>
                  <a:cubicBezTo>
                    <a:pt x="3561" y="203"/>
                    <a:pt x="3513" y="287"/>
                    <a:pt x="3525" y="394"/>
                  </a:cubicBezTo>
                  <a:lnTo>
                    <a:pt x="3549" y="620"/>
                  </a:lnTo>
                  <a:lnTo>
                    <a:pt x="2977" y="620"/>
                  </a:lnTo>
                  <a:cubicBezTo>
                    <a:pt x="2751" y="620"/>
                    <a:pt x="2573" y="799"/>
                    <a:pt x="2573" y="1013"/>
                  </a:cubicBezTo>
                  <a:lnTo>
                    <a:pt x="2573" y="2049"/>
                  </a:lnTo>
                  <a:cubicBezTo>
                    <a:pt x="2573" y="2465"/>
                    <a:pt x="2751" y="2858"/>
                    <a:pt x="3073" y="3132"/>
                  </a:cubicBezTo>
                  <a:cubicBezTo>
                    <a:pt x="3335" y="3358"/>
                    <a:pt x="3668" y="3477"/>
                    <a:pt x="4001" y="3477"/>
                  </a:cubicBezTo>
                  <a:lnTo>
                    <a:pt x="4097" y="3477"/>
                  </a:lnTo>
                  <a:cubicBezTo>
                    <a:pt x="4239" y="3668"/>
                    <a:pt x="4430" y="3811"/>
                    <a:pt x="4656" y="3906"/>
                  </a:cubicBezTo>
                  <a:lnTo>
                    <a:pt x="4656" y="5228"/>
                  </a:lnTo>
                  <a:lnTo>
                    <a:pt x="4406" y="5228"/>
                  </a:lnTo>
                  <a:cubicBezTo>
                    <a:pt x="4168" y="5228"/>
                    <a:pt x="3977" y="5418"/>
                    <a:pt x="3977" y="5656"/>
                  </a:cubicBezTo>
                  <a:lnTo>
                    <a:pt x="3977" y="6287"/>
                  </a:lnTo>
                  <a:lnTo>
                    <a:pt x="3894" y="6287"/>
                  </a:lnTo>
                  <a:cubicBezTo>
                    <a:pt x="3692" y="6287"/>
                    <a:pt x="3513" y="6466"/>
                    <a:pt x="3513" y="6668"/>
                  </a:cubicBezTo>
                  <a:lnTo>
                    <a:pt x="3513" y="7835"/>
                  </a:lnTo>
                  <a:lnTo>
                    <a:pt x="715" y="7835"/>
                  </a:lnTo>
                  <a:cubicBezTo>
                    <a:pt x="501" y="7835"/>
                    <a:pt x="334" y="8014"/>
                    <a:pt x="334" y="8216"/>
                  </a:cubicBezTo>
                  <a:lnTo>
                    <a:pt x="334" y="13538"/>
                  </a:lnTo>
                  <a:lnTo>
                    <a:pt x="215" y="13538"/>
                  </a:lnTo>
                  <a:cubicBezTo>
                    <a:pt x="96" y="13538"/>
                    <a:pt x="1" y="13622"/>
                    <a:pt x="1" y="13741"/>
                  </a:cubicBezTo>
                  <a:cubicBezTo>
                    <a:pt x="1" y="13860"/>
                    <a:pt x="84" y="13943"/>
                    <a:pt x="215" y="13943"/>
                  </a:cubicBezTo>
                  <a:lnTo>
                    <a:pt x="10490" y="13943"/>
                  </a:lnTo>
                  <a:cubicBezTo>
                    <a:pt x="10609" y="13943"/>
                    <a:pt x="10704" y="13860"/>
                    <a:pt x="10704" y="13741"/>
                  </a:cubicBezTo>
                  <a:cubicBezTo>
                    <a:pt x="10704" y="13622"/>
                    <a:pt x="10657" y="13538"/>
                    <a:pt x="10538" y="13538"/>
                  </a:cubicBezTo>
                  <a:lnTo>
                    <a:pt x="10300" y="13538"/>
                  </a:lnTo>
                  <a:lnTo>
                    <a:pt x="10300" y="10335"/>
                  </a:lnTo>
                  <a:cubicBezTo>
                    <a:pt x="10300" y="10216"/>
                    <a:pt x="10216" y="10121"/>
                    <a:pt x="10097" y="10121"/>
                  </a:cubicBezTo>
                  <a:cubicBezTo>
                    <a:pt x="9978" y="10121"/>
                    <a:pt x="9883" y="10216"/>
                    <a:pt x="9883" y="10335"/>
                  </a:cubicBezTo>
                  <a:lnTo>
                    <a:pt x="9883" y="13538"/>
                  </a:lnTo>
                  <a:lnTo>
                    <a:pt x="7121" y="13538"/>
                  </a:lnTo>
                  <a:lnTo>
                    <a:pt x="7121" y="8252"/>
                  </a:lnTo>
                  <a:lnTo>
                    <a:pt x="9883" y="8252"/>
                  </a:lnTo>
                  <a:lnTo>
                    <a:pt x="9883" y="9466"/>
                  </a:lnTo>
                  <a:cubicBezTo>
                    <a:pt x="9883" y="9585"/>
                    <a:pt x="9978" y="9681"/>
                    <a:pt x="10097" y="9681"/>
                  </a:cubicBezTo>
                  <a:cubicBezTo>
                    <a:pt x="10216" y="9681"/>
                    <a:pt x="10300" y="9585"/>
                    <a:pt x="10300" y="9466"/>
                  </a:cubicBezTo>
                  <a:lnTo>
                    <a:pt x="10300" y="8216"/>
                  </a:lnTo>
                  <a:cubicBezTo>
                    <a:pt x="10300" y="8014"/>
                    <a:pt x="10121" y="7835"/>
                    <a:pt x="9919" y="7835"/>
                  </a:cubicBezTo>
                  <a:lnTo>
                    <a:pt x="7121" y="7835"/>
                  </a:lnTo>
                  <a:lnTo>
                    <a:pt x="7121" y="6668"/>
                  </a:lnTo>
                  <a:cubicBezTo>
                    <a:pt x="7121" y="6466"/>
                    <a:pt x="6942" y="6287"/>
                    <a:pt x="6728" y="6287"/>
                  </a:cubicBezTo>
                  <a:lnTo>
                    <a:pt x="6656" y="6287"/>
                  </a:lnTo>
                  <a:lnTo>
                    <a:pt x="6656" y="5656"/>
                  </a:lnTo>
                  <a:cubicBezTo>
                    <a:pt x="6656" y="5418"/>
                    <a:pt x="6466" y="5228"/>
                    <a:pt x="6228" y="5228"/>
                  </a:cubicBezTo>
                  <a:lnTo>
                    <a:pt x="6002" y="5228"/>
                  </a:lnTo>
                  <a:lnTo>
                    <a:pt x="6002" y="3906"/>
                  </a:lnTo>
                  <a:cubicBezTo>
                    <a:pt x="6228" y="3799"/>
                    <a:pt x="6418" y="3656"/>
                    <a:pt x="6561" y="3477"/>
                  </a:cubicBezTo>
                  <a:lnTo>
                    <a:pt x="6656" y="3477"/>
                  </a:lnTo>
                  <a:cubicBezTo>
                    <a:pt x="7002" y="3477"/>
                    <a:pt x="7323" y="3358"/>
                    <a:pt x="7597" y="3132"/>
                  </a:cubicBezTo>
                  <a:cubicBezTo>
                    <a:pt x="7907" y="2858"/>
                    <a:pt x="8085" y="2465"/>
                    <a:pt x="8085" y="2049"/>
                  </a:cubicBezTo>
                  <a:lnTo>
                    <a:pt x="8085" y="1013"/>
                  </a:lnTo>
                  <a:cubicBezTo>
                    <a:pt x="8085" y="799"/>
                    <a:pt x="7907" y="620"/>
                    <a:pt x="7680" y="620"/>
                  </a:cubicBezTo>
                  <a:lnTo>
                    <a:pt x="7121" y="620"/>
                  </a:lnTo>
                  <a:lnTo>
                    <a:pt x="7133" y="394"/>
                  </a:lnTo>
                  <a:cubicBezTo>
                    <a:pt x="7145" y="287"/>
                    <a:pt x="7097" y="203"/>
                    <a:pt x="7037" y="120"/>
                  </a:cubicBezTo>
                  <a:cubicBezTo>
                    <a:pt x="6978" y="48"/>
                    <a:pt x="6883" y="1"/>
                    <a:pt x="67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8"/>
            <p:cNvSpPr/>
            <p:nvPr/>
          </p:nvSpPr>
          <p:spPr>
            <a:xfrm>
              <a:off x="6068600" y="2734700"/>
              <a:ext cx="17000" cy="10125"/>
            </a:xfrm>
            <a:custGeom>
              <a:avLst/>
              <a:gdLst/>
              <a:ahLst/>
              <a:cxnLst/>
              <a:rect l="l" t="t" r="r" b="b"/>
              <a:pathLst>
                <a:path w="680" h="405" extrusionOk="0"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cubicBezTo>
                    <a:pt x="1" y="322"/>
                    <a:pt x="84" y="405"/>
                    <a:pt x="203" y="405"/>
                  </a:cubicBezTo>
                  <a:lnTo>
                    <a:pt x="477" y="405"/>
                  </a:lnTo>
                  <a:cubicBezTo>
                    <a:pt x="596" y="405"/>
                    <a:pt x="679" y="322"/>
                    <a:pt x="679" y="203"/>
                  </a:cubicBezTo>
                  <a:cubicBezTo>
                    <a:pt x="679" y="84"/>
                    <a:pt x="596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8"/>
            <p:cNvSpPr/>
            <p:nvPr/>
          </p:nvSpPr>
          <p:spPr>
            <a:xfrm>
              <a:off x="6064150" y="2701525"/>
              <a:ext cx="26800" cy="16225"/>
            </a:xfrm>
            <a:custGeom>
              <a:avLst/>
              <a:gdLst/>
              <a:ahLst/>
              <a:cxnLst/>
              <a:rect l="l" t="t" r="r" b="b"/>
              <a:pathLst>
                <a:path w="1072" h="649" extrusionOk="0">
                  <a:moveTo>
                    <a:pt x="232" y="1"/>
                  </a:moveTo>
                  <a:cubicBezTo>
                    <a:pt x="150" y="1"/>
                    <a:pt x="72" y="55"/>
                    <a:pt x="36" y="137"/>
                  </a:cubicBezTo>
                  <a:cubicBezTo>
                    <a:pt x="0" y="232"/>
                    <a:pt x="60" y="351"/>
                    <a:pt x="155" y="399"/>
                  </a:cubicBezTo>
                  <a:lnTo>
                    <a:pt x="750" y="637"/>
                  </a:lnTo>
                  <a:cubicBezTo>
                    <a:pt x="786" y="649"/>
                    <a:pt x="798" y="649"/>
                    <a:pt x="833" y="649"/>
                  </a:cubicBezTo>
                  <a:cubicBezTo>
                    <a:pt x="905" y="649"/>
                    <a:pt x="988" y="613"/>
                    <a:pt x="1024" y="518"/>
                  </a:cubicBezTo>
                  <a:cubicBezTo>
                    <a:pt x="1072" y="410"/>
                    <a:pt x="1012" y="291"/>
                    <a:pt x="905" y="256"/>
                  </a:cubicBezTo>
                  <a:lnTo>
                    <a:pt x="310" y="18"/>
                  </a:lnTo>
                  <a:cubicBezTo>
                    <a:pt x="284" y="6"/>
                    <a:pt x="258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8"/>
            <p:cNvSpPr/>
            <p:nvPr/>
          </p:nvSpPr>
          <p:spPr>
            <a:xfrm>
              <a:off x="6064425" y="2761475"/>
              <a:ext cx="25925" cy="16400"/>
            </a:xfrm>
            <a:custGeom>
              <a:avLst/>
              <a:gdLst/>
              <a:ahLst/>
              <a:cxnLst/>
              <a:rect l="l" t="t" r="r" b="b"/>
              <a:pathLst>
                <a:path w="1037" h="656" extrusionOk="0">
                  <a:moveTo>
                    <a:pt x="811" y="1"/>
                  </a:moveTo>
                  <a:cubicBezTo>
                    <a:pt x="787" y="1"/>
                    <a:pt x="763" y="5"/>
                    <a:pt x="739" y="13"/>
                  </a:cubicBezTo>
                  <a:lnTo>
                    <a:pt x="144" y="251"/>
                  </a:lnTo>
                  <a:cubicBezTo>
                    <a:pt x="49" y="298"/>
                    <a:pt x="1" y="417"/>
                    <a:pt x="25" y="513"/>
                  </a:cubicBezTo>
                  <a:cubicBezTo>
                    <a:pt x="60" y="608"/>
                    <a:pt x="132" y="656"/>
                    <a:pt x="227" y="656"/>
                  </a:cubicBezTo>
                  <a:cubicBezTo>
                    <a:pt x="251" y="656"/>
                    <a:pt x="263" y="656"/>
                    <a:pt x="299" y="632"/>
                  </a:cubicBezTo>
                  <a:lnTo>
                    <a:pt x="894" y="394"/>
                  </a:lnTo>
                  <a:cubicBezTo>
                    <a:pt x="1001" y="358"/>
                    <a:pt x="1037" y="227"/>
                    <a:pt x="1013" y="132"/>
                  </a:cubicBezTo>
                  <a:cubicBezTo>
                    <a:pt x="976" y="48"/>
                    <a:pt x="895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8"/>
            <p:cNvSpPr/>
            <p:nvPr/>
          </p:nvSpPr>
          <p:spPr>
            <a:xfrm>
              <a:off x="6254650" y="2734700"/>
              <a:ext cx="16975" cy="10125"/>
            </a:xfrm>
            <a:custGeom>
              <a:avLst/>
              <a:gdLst/>
              <a:ahLst/>
              <a:cxnLst/>
              <a:rect l="l" t="t" r="r" b="b"/>
              <a:pathLst>
                <a:path w="679" h="405" extrusionOk="0">
                  <a:moveTo>
                    <a:pt x="202" y="0"/>
                  </a:moveTo>
                  <a:cubicBezTo>
                    <a:pt x="83" y="0"/>
                    <a:pt x="0" y="84"/>
                    <a:pt x="0" y="203"/>
                  </a:cubicBezTo>
                  <a:cubicBezTo>
                    <a:pt x="0" y="322"/>
                    <a:pt x="83" y="405"/>
                    <a:pt x="202" y="405"/>
                  </a:cubicBezTo>
                  <a:lnTo>
                    <a:pt x="476" y="405"/>
                  </a:lnTo>
                  <a:cubicBezTo>
                    <a:pt x="595" y="405"/>
                    <a:pt x="679" y="322"/>
                    <a:pt x="679" y="203"/>
                  </a:cubicBezTo>
                  <a:cubicBezTo>
                    <a:pt x="679" y="84"/>
                    <a:pt x="595" y="0"/>
                    <a:pt x="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8"/>
            <p:cNvSpPr/>
            <p:nvPr/>
          </p:nvSpPr>
          <p:spPr>
            <a:xfrm>
              <a:off x="6250175" y="2701500"/>
              <a:ext cx="25925" cy="16250"/>
            </a:xfrm>
            <a:custGeom>
              <a:avLst/>
              <a:gdLst/>
              <a:ahLst/>
              <a:cxnLst/>
              <a:rect l="l" t="t" r="r" b="b"/>
              <a:pathLst>
                <a:path w="1037" h="650" extrusionOk="0">
                  <a:moveTo>
                    <a:pt x="794" y="1"/>
                  </a:moveTo>
                  <a:cubicBezTo>
                    <a:pt x="776" y="1"/>
                    <a:pt x="757" y="3"/>
                    <a:pt x="739" y="7"/>
                  </a:cubicBezTo>
                  <a:lnTo>
                    <a:pt x="143" y="245"/>
                  </a:lnTo>
                  <a:cubicBezTo>
                    <a:pt x="36" y="292"/>
                    <a:pt x="0" y="411"/>
                    <a:pt x="24" y="519"/>
                  </a:cubicBezTo>
                  <a:cubicBezTo>
                    <a:pt x="60" y="614"/>
                    <a:pt x="131" y="650"/>
                    <a:pt x="215" y="650"/>
                  </a:cubicBezTo>
                  <a:cubicBezTo>
                    <a:pt x="250" y="650"/>
                    <a:pt x="262" y="650"/>
                    <a:pt x="298" y="638"/>
                  </a:cubicBezTo>
                  <a:lnTo>
                    <a:pt x="893" y="400"/>
                  </a:lnTo>
                  <a:cubicBezTo>
                    <a:pt x="989" y="352"/>
                    <a:pt x="1036" y="233"/>
                    <a:pt x="1012" y="126"/>
                  </a:cubicBezTo>
                  <a:cubicBezTo>
                    <a:pt x="973" y="47"/>
                    <a:pt x="885" y="1"/>
                    <a:pt x="7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8"/>
            <p:cNvSpPr/>
            <p:nvPr/>
          </p:nvSpPr>
          <p:spPr>
            <a:xfrm>
              <a:off x="6249575" y="2761375"/>
              <a:ext cx="26825" cy="16500"/>
            </a:xfrm>
            <a:custGeom>
              <a:avLst/>
              <a:gdLst/>
              <a:ahLst/>
              <a:cxnLst/>
              <a:rect l="l" t="t" r="r" b="b"/>
              <a:pathLst>
                <a:path w="1073" h="660" extrusionOk="0">
                  <a:moveTo>
                    <a:pt x="245" y="0"/>
                  </a:moveTo>
                  <a:cubicBezTo>
                    <a:pt x="162" y="0"/>
                    <a:pt x="85" y="54"/>
                    <a:pt x="48" y="136"/>
                  </a:cubicBezTo>
                  <a:cubicBezTo>
                    <a:pt x="1" y="255"/>
                    <a:pt x="60" y="374"/>
                    <a:pt x="167" y="398"/>
                  </a:cubicBezTo>
                  <a:lnTo>
                    <a:pt x="763" y="636"/>
                  </a:lnTo>
                  <a:cubicBezTo>
                    <a:pt x="798" y="660"/>
                    <a:pt x="810" y="660"/>
                    <a:pt x="834" y="660"/>
                  </a:cubicBezTo>
                  <a:cubicBezTo>
                    <a:pt x="917" y="660"/>
                    <a:pt x="1001" y="612"/>
                    <a:pt x="1036" y="517"/>
                  </a:cubicBezTo>
                  <a:cubicBezTo>
                    <a:pt x="1072" y="421"/>
                    <a:pt x="1013" y="302"/>
                    <a:pt x="917" y="255"/>
                  </a:cubicBezTo>
                  <a:lnTo>
                    <a:pt x="322" y="17"/>
                  </a:lnTo>
                  <a:cubicBezTo>
                    <a:pt x="297" y="5"/>
                    <a:pt x="270" y="0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8"/>
            <p:cNvSpPr/>
            <p:nvPr/>
          </p:nvSpPr>
          <p:spPr>
            <a:xfrm>
              <a:off x="6157300" y="2706425"/>
              <a:ext cx="19375" cy="53000"/>
            </a:xfrm>
            <a:custGeom>
              <a:avLst/>
              <a:gdLst/>
              <a:ahLst/>
              <a:cxnLst/>
              <a:rect l="l" t="t" r="r" b="b"/>
              <a:pathLst>
                <a:path w="775" h="2120" extrusionOk="0">
                  <a:moveTo>
                    <a:pt x="215" y="0"/>
                  </a:moveTo>
                  <a:cubicBezTo>
                    <a:pt x="96" y="0"/>
                    <a:pt x="1" y="83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370" y="417"/>
                  </a:lnTo>
                  <a:lnTo>
                    <a:pt x="370" y="1917"/>
                  </a:lnTo>
                  <a:cubicBezTo>
                    <a:pt x="370" y="2036"/>
                    <a:pt x="465" y="2119"/>
                    <a:pt x="584" y="2119"/>
                  </a:cubicBezTo>
                  <a:cubicBezTo>
                    <a:pt x="703" y="2119"/>
                    <a:pt x="775" y="2024"/>
                    <a:pt x="775" y="1905"/>
                  </a:cubicBezTo>
                  <a:lnTo>
                    <a:pt x="775" y="203"/>
                  </a:lnTo>
                  <a:cubicBezTo>
                    <a:pt x="775" y="83"/>
                    <a:pt x="691" y="0"/>
                    <a:pt x="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7" name="Google Shape;1607;p88"/>
          <p:cNvGrpSpPr/>
          <p:nvPr/>
        </p:nvGrpSpPr>
        <p:grpSpPr>
          <a:xfrm>
            <a:off x="6193878" y="2573106"/>
            <a:ext cx="374474" cy="350813"/>
            <a:chOff x="5323275" y="2685575"/>
            <a:chExt cx="348575" cy="326550"/>
          </a:xfrm>
        </p:grpSpPr>
        <p:sp>
          <p:nvSpPr>
            <p:cNvPr id="1608" name="Google Shape;1608;p88"/>
            <p:cNvSpPr/>
            <p:nvPr/>
          </p:nvSpPr>
          <p:spPr>
            <a:xfrm>
              <a:off x="5323275" y="2747500"/>
              <a:ext cx="348575" cy="264625"/>
            </a:xfrm>
            <a:custGeom>
              <a:avLst/>
              <a:gdLst/>
              <a:ahLst/>
              <a:cxnLst/>
              <a:rect l="l" t="t" r="r" b="b"/>
              <a:pathLst>
                <a:path w="13943" h="10585" extrusionOk="0">
                  <a:moveTo>
                    <a:pt x="13574" y="8954"/>
                  </a:moveTo>
                  <a:lnTo>
                    <a:pt x="13538" y="9168"/>
                  </a:lnTo>
                  <a:cubicBezTo>
                    <a:pt x="13538" y="9728"/>
                    <a:pt x="13097" y="10156"/>
                    <a:pt x="12561" y="10156"/>
                  </a:cubicBezTo>
                  <a:lnTo>
                    <a:pt x="1417" y="10156"/>
                  </a:lnTo>
                  <a:cubicBezTo>
                    <a:pt x="858" y="10156"/>
                    <a:pt x="429" y="9704"/>
                    <a:pt x="429" y="9168"/>
                  </a:cubicBezTo>
                  <a:lnTo>
                    <a:pt x="429" y="8954"/>
                  </a:lnTo>
                  <a:lnTo>
                    <a:pt x="5537" y="8954"/>
                  </a:lnTo>
                  <a:lnTo>
                    <a:pt x="5596" y="9037"/>
                  </a:lnTo>
                  <a:cubicBezTo>
                    <a:pt x="5727" y="9227"/>
                    <a:pt x="5954" y="9347"/>
                    <a:pt x="6192" y="9347"/>
                  </a:cubicBezTo>
                  <a:lnTo>
                    <a:pt x="7787" y="9347"/>
                  </a:lnTo>
                  <a:cubicBezTo>
                    <a:pt x="8025" y="9347"/>
                    <a:pt x="8240" y="9227"/>
                    <a:pt x="8382" y="9037"/>
                  </a:cubicBezTo>
                  <a:lnTo>
                    <a:pt x="8442" y="8954"/>
                  </a:lnTo>
                  <a:close/>
                  <a:moveTo>
                    <a:pt x="1893" y="0"/>
                  </a:moveTo>
                  <a:cubicBezTo>
                    <a:pt x="1155" y="0"/>
                    <a:pt x="548" y="595"/>
                    <a:pt x="548" y="1346"/>
                  </a:cubicBezTo>
                  <a:lnTo>
                    <a:pt x="548" y="8549"/>
                  </a:lnTo>
                  <a:lnTo>
                    <a:pt x="203" y="8549"/>
                  </a:lnTo>
                  <a:cubicBezTo>
                    <a:pt x="84" y="8549"/>
                    <a:pt x="0" y="8632"/>
                    <a:pt x="0" y="8751"/>
                  </a:cubicBezTo>
                  <a:lnTo>
                    <a:pt x="0" y="9180"/>
                  </a:lnTo>
                  <a:cubicBezTo>
                    <a:pt x="0" y="9954"/>
                    <a:pt x="620" y="10585"/>
                    <a:pt x="1393" y="10585"/>
                  </a:cubicBezTo>
                  <a:lnTo>
                    <a:pt x="12550" y="10585"/>
                  </a:lnTo>
                  <a:cubicBezTo>
                    <a:pt x="13323" y="10585"/>
                    <a:pt x="13943" y="9954"/>
                    <a:pt x="13943" y="9180"/>
                  </a:cubicBezTo>
                  <a:lnTo>
                    <a:pt x="13943" y="8751"/>
                  </a:lnTo>
                  <a:cubicBezTo>
                    <a:pt x="13943" y="8632"/>
                    <a:pt x="13859" y="8549"/>
                    <a:pt x="13740" y="8549"/>
                  </a:cubicBezTo>
                  <a:lnTo>
                    <a:pt x="13395" y="8549"/>
                  </a:lnTo>
                  <a:lnTo>
                    <a:pt x="13395" y="1346"/>
                  </a:lnTo>
                  <a:cubicBezTo>
                    <a:pt x="13395" y="619"/>
                    <a:pt x="12800" y="0"/>
                    <a:pt x="12050" y="0"/>
                  </a:cubicBezTo>
                  <a:lnTo>
                    <a:pt x="11514" y="0"/>
                  </a:lnTo>
                  <a:cubicBezTo>
                    <a:pt x="11395" y="0"/>
                    <a:pt x="11311" y="95"/>
                    <a:pt x="11311" y="214"/>
                  </a:cubicBezTo>
                  <a:cubicBezTo>
                    <a:pt x="11311" y="334"/>
                    <a:pt x="11395" y="417"/>
                    <a:pt x="11514" y="417"/>
                  </a:cubicBezTo>
                  <a:lnTo>
                    <a:pt x="12050" y="417"/>
                  </a:lnTo>
                  <a:cubicBezTo>
                    <a:pt x="12561" y="417"/>
                    <a:pt x="12978" y="834"/>
                    <a:pt x="12978" y="1346"/>
                  </a:cubicBezTo>
                  <a:lnTo>
                    <a:pt x="12978" y="8549"/>
                  </a:lnTo>
                  <a:lnTo>
                    <a:pt x="8406" y="8549"/>
                  </a:lnTo>
                  <a:cubicBezTo>
                    <a:pt x="8275" y="8549"/>
                    <a:pt x="8144" y="8620"/>
                    <a:pt x="8061" y="8727"/>
                  </a:cubicBezTo>
                  <a:lnTo>
                    <a:pt x="8001" y="8811"/>
                  </a:lnTo>
                  <a:cubicBezTo>
                    <a:pt x="7942" y="8906"/>
                    <a:pt x="7859" y="8954"/>
                    <a:pt x="7751" y="8954"/>
                  </a:cubicBezTo>
                  <a:lnTo>
                    <a:pt x="6156" y="8954"/>
                  </a:lnTo>
                  <a:cubicBezTo>
                    <a:pt x="6061" y="8954"/>
                    <a:pt x="5965" y="8906"/>
                    <a:pt x="5906" y="8811"/>
                  </a:cubicBezTo>
                  <a:lnTo>
                    <a:pt x="5846" y="8727"/>
                  </a:lnTo>
                  <a:cubicBezTo>
                    <a:pt x="5775" y="8608"/>
                    <a:pt x="5632" y="8549"/>
                    <a:pt x="5501" y="8549"/>
                  </a:cubicBezTo>
                  <a:lnTo>
                    <a:pt x="965" y="8549"/>
                  </a:lnTo>
                  <a:lnTo>
                    <a:pt x="965" y="1346"/>
                  </a:lnTo>
                  <a:cubicBezTo>
                    <a:pt x="965" y="834"/>
                    <a:pt x="1382" y="417"/>
                    <a:pt x="1893" y="417"/>
                  </a:cubicBezTo>
                  <a:lnTo>
                    <a:pt x="5203" y="417"/>
                  </a:lnTo>
                  <a:cubicBezTo>
                    <a:pt x="5322" y="417"/>
                    <a:pt x="5418" y="334"/>
                    <a:pt x="5418" y="214"/>
                  </a:cubicBezTo>
                  <a:cubicBezTo>
                    <a:pt x="5418" y="95"/>
                    <a:pt x="5322" y="0"/>
                    <a:pt x="5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8"/>
            <p:cNvSpPr/>
            <p:nvPr/>
          </p:nvSpPr>
          <p:spPr>
            <a:xfrm>
              <a:off x="5514375" y="2747200"/>
              <a:ext cx="29775" cy="10425"/>
            </a:xfrm>
            <a:custGeom>
              <a:avLst/>
              <a:gdLst/>
              <a:ahLst/>
              <a:cxnLst/>
              <a:rect l="l" t="t" r="r" b="b"/>
              <a:pathLst>
                <a:path w="1191" h="417" extrusionOk="0">
                  <a:moveTo>
                    <a:pt x="215" y="0"/>
                  </a:moveTo>
                  <a:cubicBezTo>
                    <a:pt x="95" y="12"/>
                    <a:pt x="0" y="107"/>
                    <a:pt x="0" y="215"/>
                  </a:cubicBezTo>
                  <a:cubicBezTo>
                    <a:pt x="0" y="334"/>
                    <a:pt x="95" y="417"/>
                    <a:pt x="215" y="417"/>
                  </a:cubicBezTo>
                  <a:lnTo>
                    <a:pt x="988" y="417"/>
                  </a:lnTo>
                  <a:cubicBezTo>
                    <a:pt x="1107" y="417"/>
                    <a:pt x="1191" y="334"/>
                    <a:pt x="1191" y="215"/>
                  </a:cubicBezTo>
                  <a:cubicBezTo>
                    <a:pt x="1191" y="95"/>
                    <a:pt x="1107" y="0"/>
                    <a:pt x="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8"/>
            <p:cNvSpPr/>
            <p:nvPr/>
          </p:nvSpPr>
          <p:spPr>
            <a:xfrm>
              <a:off x="5514375" y="2769225"/>
              <a:ext cx="29775" cy="10450"/>
            </a:xfrm>
            <a:custGeom>
              <a:avLst/>
              <a:gdLst/>
              <a:ahLst/>
              <a:cxnLst/>
              <a:rect l="l" t="t" r="r" b="b"/>
              <a:pathLst>
                <a:path w="1191" h="418" extrusionOk="0">
                  <a:moveTo>
                    <a:pt x="215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15" y="417"/>
                  </a:cubicBezTo>
                  <a:lnTo>
                    <a:pt x="988" y="417"/>
                  </a:lnTo>
                  <a:cubicBezTo>
                    <a:pt x="1107" y="417"/>
                    <a:pt x="1191" y="322"/>
                    <a:pt x="1191" y="203"/>
                  </a:cubicBezTo>
                  <a:cubicBezTo>
                    <a:pt x="1191" y="84"/>
                    <a:pt x="1107" y="0"/>
                    <a:pt x="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8"/>
            <p:cNvSpPr/>
            <p:nvPr/>
          </p:nvSpPr>
          <p:spPr>
            <a:xfrm>
              <a:off x="5360175" y="2737675"/>
              <a:ext cx="277750" cy="211350"/>
            </a:xfrm>
            <a:custGeom>
              <a:avLst/>
              <a:gdLst/>
              <a:ahLst/>
              <a:cxnLst/>
              <a:rect l="l" t="t" r="r" b="b"/>
              <a:pathLst>
                <a:path w="11110" h="8454" extrusionOk="0">
                  <a:moveTo>
                    <a:pt x="4656" y="4060"/>
                  </a:moveTo>
                  <a:cubicBezTo>
                    <a:pt x="4680" y="4060"/>
                    <a:pt x="4692" y="4072"/>
                    <a:pt x="4692" y="4096"/>
                  </a:cubicBezTo>
                  <a:lnTo>
                    <a:pt x="4692" y="8061"/>
                  </a:lnTo>
                  <a:lnTo>
                    <a:pt x="3823" y="8061"/>
                  </a:lnTo>
                  <a:lnTo>
                    <a:pt x="3823" y="4096"/>
                  </a:lnTo>
                  <a:cubicBezTo>
                    <a:pt x="3823" y="4072"/>
                    <a:pt x="3835" y="4060"/>
                    <a:pt x="3870" y="4060"/>
                  </a:cubicBezTo>
                  <a:close/>
                  <a:moveTo>
                    <a:pt x="6823" y="2917"/>
                  </a:moveTo>
                  <a:cubicBezTo>
                    <a:pt x="6859" y="2917"/>
                    <a:pt x="6871" y="2929"/>
                    <a:pt x="6871" y="2953"/>
                  </a:cubicBezTo>
                  <a:lnTo>
                    <a:pt x="6871" y="8061"/>
                  </a:lnTo>
                  <a:lnTo>
                    <a:pt x="5990" y="8061"/>
                  </a:lnTo>
                  <a:lnTo>
                    <a:pt x="5990" y="2953"/>
                  </a:lnTo>
                  <a:cubicBezTo>
                    <a:pt x="5990" y="2929"/>
                    <a:pt x="6013" y="2917"/>
                    <a:pt x="6037" y="2917"/>
                  </a:cubicBezTo>
                  <a:close/>
                  <a:moveTo>
                    <a:pt x="8288" y="0"/>
                  </a:moveTo>
                  <a:cubicBezTo>
                    <a:pt x="8037" y="0"/>
                    <a:pt x="7835" y="203"/>
                    <a:pt x="7835" y="441"/>
                  </a:cubicBezTo>
                  <a:lnTo>
                    <a:pt x="7835" y="3786"/>
                  </a:lnTo>
                  <a:cubicBezTo>
                    <a:pt x="7835" y="3905"/>
                    <a:pt x="7930" y="4001"/>
                    <a:pt x="8049" y="4001"/>
                  </a:cubicBezTo>
                  <a:cubicBezTo>
                    <a:pt x="8168" y="4001"/>
                    <a:pt x="8252" y="3905"/>
                    <a:pt x="8252" y="3786"/>
                  </a:cubicBezTo>
                  <a:lnTo>
                    <a:pt x="8252" y="441"/>
                  </a:lnTo>
                  <a:cubicBezTo>
                    <a:pt x="8252" y="417"/>
                    <a:pt x="8276" y="393"/>
                    <a:pt x="8299" y="393"/>
                  </a:cubicBezTo>
                  <a:lnTo>
                    <a:pt x="9085" y="393"/>
                  </a:lnTo>
                  <a:cubicBezTo>
                    <a:pt x="9121" y="393"/>
                    <a:pt x="9133" y="417"/>
                    <a:pt x="9133" y="441"/>
                  </a:cubicBezTo>
                  <a:lnTo>
                    <a:pt x="9133" y="8061"/>
                  </a:lnTo>
                  <a:lnTo>
                    <a:pt x="8276" y="8061"/>
                  </a:lnTo>
                  <a:lnTo>
                    <a:pt x="8276" y="4667"/>
                  </a:lnTo>
                  <a:cubicBezTo>
                    <a:pt x="8168" y="4560"/>
                    <a:pt x="8073" y="4465"/>
                    <a:pt x="7954" y="4465"/>
                  </a:cubicBezTo>
                  <a:cubicBezTo>
                    <a:pt x="7835" y="4465"/>
                    <a:pt x="7752" y="4548"/>
                    <a:pt x="7752" y="4667"/>
                  </a:cubicBezTo>
                  <a:lnTo>
                    <a:pt x="7752" y="8061"/>
                  </a:lnTo>
                  <a:lnTo>
                    <a:pt x="7275" y="8061"/>
                  </a:lnTo>
                  <a:lnTo>
                    <a:pt x="7275" y="2953"/>
                  </a:lnTo>
                  <a:cubicBezTo>
                    <a:pt x="7275" y="2703"/>
                    <a:pt x="7061" y="2512"/>
                    <a:pt x="6823" y="2512"/>
                  </a:cubicBezTo>
                  <a:lnTo>
                    <a:pt x="6037" y="2512"/>
                  </a:lnTo>
                  <a:cubicBezTo>
                    <a:pt x="5787" y="2512"/>
                    <a:pt x="5585" y="2715"/>
                    <a:pt x="5585" y="2953"/>
                  </a:cubicBezTo>
                  <a:lnTo>
                    <a:pt x="5585" y="8061"/>
                  </a:lnTo>
                  <a:lnTo>
                    <a:pt x="5109" y="8061"/>
                  </a:lnTo>
                  <a:lnTo>
                    <a:pt x="5109" y="4096"/>
                  </a:lnTo>
                  <a:cubicBezTo>
                    <a:pt x="5109" y="3846"/>
                    <a:pt x="4906" y="3655"/>
                    <a:pt x="4668" y="3655"/>
                  </a:cubicBezTo>
                  <a:lnTo>
                    <a:pt x="3882" y="3655"/>
                  </a:lnTo>
                  <a:cubicBezTo>
                    <a:pt x="3620" y="3655"/>
                    <a:pt x="3430" y="3858"/>
                    <a:pt x="3430" y="4096"/>
                  </a:cubicBezTo>
                  <a:lnTo>
                    <a:pt x="3430" y="8061"/>
                  </a:lnTo>
                  <a:lnTo>
                    <a:pt x="2954" y="8061"/>
                  </a:lnTo>
                  <a:lnTo>
                    <a:pt x="2954" y="4977"/>
                  </a:lnTo>
                  <a:cubicBezTo>
                    <a:pt x="2954" y="4727"/>
                    <a:pt x="2751" y="4537"/>
                    <a:pt x="2513" y="4537"/>
                  </a:cubicBezTo>
                  <a:lnTo>
                    <a:pt x="1715" y="4537"/>
                  </a:lnTo>
                  <a:cubicBezTo>
                    <a:pt x="1465" y="4537"/>
                    <a:pt x="1275" y="4739"/>
                    <a:pt x="1275" y="4977"/>
                  </a:cubicBezTo>
                  <a:lnTo>
                    <a:pt x="1275" y="6084"/>
                  </a:lnTo>
                  <a:cubicBezTo>
                    <a:pt x="1275" y="6203"/>
                    <a:pt x="1358" y="6287"/>
                    <a:pt x="1489" y="6287"/>
                  </a:cubicBezTo>
                  <a:cubicBezTo>
                    <a:pt x="1608" y="6287"/>
                    <a:pt x="1691" y="6203"/>
                    <a:pt x="1691" y="6084"/>
                  </a:cubicBezTo>
                  <a:lnTo>
                    <a:pt x="1691" y="4977"/>
                  </a:lnTo>
                  <a:cubicBezTo>
                    <a:pt x="1691" y="4953"/>
                    <a:pt x="1703" y="4941"/>
                    <a:pt x="1739" y="4941"/>
                  </a:cubicBezTo>
                  <a:lnTo>
                    <a:pt x="2525" y="4941"/>
                  </a:lnTo>
                  <a:cubicBezTo>
                    <a:pt x="2561" y="4941"/>
                    <a:pt x="2573" y="4953"/>
                    <a:pt x="2573" y="4977"/>
                  </a:cubicBezTo>
                  <a:lnTo>
                    <a:pt x="2573" y="8061"/>
                  </a:lnTo>
                  <a:lnTo>
                    <a:pt x="1703" y="8061"/>
                  </a:lnTo>
                  <a:lnTo>
                    <a:pt x="1703" y="6942"/>
                  </a:lnTo>
                  <a:cubicBezTo>
                    <a:pt x="1703" y="6823"/>
                    <a:pt x="1620" y="6739"/>
                    <a:pt x="1501" y="6739"/>
                  </a:cubicBezTo>
                  <a:cubicBezTo>
                    <a:pt x="1382" y="6739"/>
                    <a:pt x="1287" y="6823"/>
                    <a:pt x="1287" y="6942"/>
                  </a:cubicBezTo>
                  <a:lnTo>
                    <a:pt x="1287" y="8061"/>
                  </a:lnTo>
                  <a:lnTo>
                    <a:pt x="394" y="8061"/>
                  </a:lnTo>
                  <a:lnTo>
                    <a:pt x="394" y="1715"/>
                  </a:lnTo>
                  <a:cubicBezTo>
                    <a:pt x="394" y="1691"/>
                    <a:pt x="429" y="1667"/>
                    <a:pt x="453" y="1667"/>
                  </a:cubicBezTo>
                  <a:lnTo>
                    <a:pt x="3775" y="1667"/>
                  </a:lnTo>
                  <a:cubicBezTo>
                    <a:pt x="3894" y="1667"/>
                    <a:pt x="3989" y="1572"/>
                    <a:pt x="3989" y="1453"/>
                  </a:cubicBezTo>
                  <a:cubicBezTo>
                    <a:pt x="3989" y="1334"/>
                    <a:pt x="3894" y="1250"/>
                    <a:pt x="3775" y="1250"/>
                  </a:cubicBezTo>
                  <a:lnTo>
                    <a:pt x="453" y="1250"/>
                  </a:lnTo>
                  <a:cubicBezTo>
                    <a:pt x="203" y="1250"/>
                    <a:pt x="1" y="1453"/>
                    <a:pt x="1" y="1703"/>
                  </a:cubicBezTo>
                  <a:lnTo>
                    <a:pt x="1" y="8239"/>
                  </a:lnTo>
                  <a:cubicBezTo>
                    <a:pt x="1" y="8358"/>
                    <a:pt x="84" y="8454"/>
                    <a:pt x="203" y="8454"/>
                  </a:cubicBezTo>
                  <a:lnTo>
                    <a:pt x="10907" y="8454"/>
                  </a:lnTo>
                  <a:cubicBezTo>
                    <a:pt x="11026" y="8454"/>
                    <a:pt x="11109" y="8358"/>
                    <a:pt x="11109" y="8239"/>
                  </a:cubicBezTo>
                  <a:lnTo>
                    <a:pt x="11109" y="1703"/>
                  </a:lnTo>
                  <a:cubicBezTo>
                    <a:pt x="11109" y="1453"/>
                    <a:pt x="10907" y="1250"/>
                    <a:pt x="10657" y="1250"/>
                  </a:cubicBezTo>
                  <a:lnTo>
                    <a:pt x="10121" y="1250"/>
                  </a:lnTo>
                  <a:cubicBezTo>
                    <a:pt x="10002" y="1250"/>
                    <a:pt x="9907" y="1334"/>
                    <a:pt x="9907" y="1453"/>
                  </a:cubicBezTo>
                  <a:cubicBezTo>
                    <a:pt x="9907" y="1572"/>
                    <a:pt x="10002" y="1667"/>
                    <a:pt x="10121" y="1667"/>
                  </a:cubicBezTo>
                  <a:lnTo>
                    <a:pt x="10657" y="1667"/>
                  </a:lnTo>
                  <a:cubicBezTo>
                    <a:pt x="10681" y="1667"/>
                    <a:pt x="10716" y="1691"/>
                    <a:pt x="10716" y="1715"/>
                  </a:cubicBezTo>
                  <a:lnTo>
                    <a:pt x="10716" y="8061"/>
                  </a:lnTo>
                  <a:lnTo>
                    <a:pt x="9526" y="8061"/>
                  </a:lnTo>
                  <a:lnTo>
                    <a:pt x="9526" y="441"/>
                  </a:lnTo>
                  <a:cubicBezTo>
                    <a:pt x="9526" y="191"/>
                    <a:pt x="9311" y="0"/>
                    <a:pt x="90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8"/>
            <p:cNvSpPr/>
            <p:nvPr/>
          </p:nvSpPr>
          <p:spPr>
            <a:xfrm>
              <a:off x="5451850" y="2685575"/>
              <a:ext cx="68500" cy="109875"/>
            </a:xfrm>
            <a:custGeom>
              <a:avLst/>
              <a:gdLst/>
              <a:ahLst/>
              <a:cxnLst/>
              <a:rect l="l" t="t" r="r" b="b"/>
              <a:pathLst>
                <a:path w="2740" h="4395" extrusionOk="0">
                  <a:moveTo>
                    <a:pt x="1370" y="1"/>
                  </a:moveTo>
                  <a:cubicBezTo>
                    <a:pt x="1299" y="1"/>
                    <a:pt x="1215" y="24"/>
                    <a:pt x="1168" y="96"/>
                  </a:cubicBezTo>
                  <a:lnTo>
                    <a:pt x="96" y="1322"/>
                  </a:lnTo>
                  <a:cubicBezTo>
                    <a:pt x="13" y="1406"/>
                    <a:pt x="1" y="1525"/>
                    <a:pt x="49" y="1620"/>
                  </a:cubicBezTo>
                  <a:cubicBezTo>
                    <a:pt x="108" y="1703"/>
                    <a:pt x="215" y="1763"/>
                    <a:pt x="322" y="1763"/>
                  </a:cubicBezTo>
                  <a:lnTo>
                    <a:pt x="680" y="1763"/>
                  </a:lnTo>
                  <a:lnTo>
                    <a:pt x="680" y="2227"/>
                  </a:lnTo>
                  <a:cubicBezTo>
                    <a:pt x="680" y="2346"/>
                    <a:pt x="763" y="2441"/>
                    <a:pt x="882" y="2441"/>
                  </a:cubicBezTo>
                  <a:cubicBezTo>
                    <a:pt x="1001" y="2441"/>
                    <a:pt x="1096" y="2346"/>
                    <a:pt x="1096" y="2227"/>
                  </a:cubicBezTo>
                  <a:lnTo>
                    <a:pt x="1096" y="1632"/>
                  </a:lnTo>
                  <a:cubicBezTo>
                    <a:pt x="1096" y="1465"/>
                    <a:pt x="953" y="1346"/>
                    <a:pt x="811" y="1346"/>
                  </a:cubicBezTo>
                  <a:lnTo>
                    <a:pt x="596" y="1346"/>
                  </a:lnTo>
                  <a:lnTo>
                    <a:pt x="1394" y="441"/>
                  </a:lnTo>
                  <a:lnTo>
                    <a:pt x="2180" y="1346"/>
                  </a:lnTo>
                  <a:lnTo>
                    <a:pt x="1965" y="1346"/>
                  </a:lnTo>
                  <a:cubicBezTo>
                    <a:pt x="1811" y="1346"/>
                    <a:pt x="1692" y="1489"/>
                    <a:pt x="1692" y="1632"/>
                  </a:cubicBezTo>
                  <a:lnTo>
                    <a:pt x="1692" y="3989"/>
                  </a:lnTo>
                  <a:lnTo>
                    <a:pt x="1096" y="3989"/>
                  </a:lnTo>
                  <a:lnTo>
                    <a:pt x="1096" y="3120"/>
                  </a:lnTo>
                  <a:cubicBezTo>
                    <a:pt x="1096" y="3001"/>
                    <a:pt x="1001" y="2918"/>
                    <a:pt x="882" y="2918"/>
                  </a:cubicBezTo>
                  <a:cubicBezTo>
                    <a:pt x="763" y="2918"/>
                    <a:pt x="668" y="3001"/>
                    <a:pt x="668" y="3120"/>
                  </a:cubicBezTo>
                  <a:lnTo>
                    <a:pt x="668" y="4061"/>
                  </a:lnTo>
                  <a:cubicBezTo>
                    <a:pt x="668" y="4251"/>
                    <a:pt x="822" y="4394"/>
                    <a:pt x="1013" y="4394"/>
                  </a:cubicBezTo>
                  <a:lnTo>
                    <a:pt x="1739" y="4394"/>
                  </a:lnTo>
                  <a:cubicBezTo>
                    <a:pt x="1942" y="4394"/>
                    <a:pt x="2084" y="4251"/>
                    <a:pt x="2084" y="4061"/>
                  </a:cubicBezTo>
                  <a:lnTo>
                    <a:pt x="2084" y="1787"/>
                  </a:lnTo>
                  <a:lnTo>
                    <a:pt x="2442" y="1787"/>
                  </a:lnTo>
                  <a:cubicBezTo>
                    <a:pt x="2549" y="1787"/>
                    <a:pt x="2656" y="1727"/>
                    <a:pt x="2704" y="1620"/>
                  </a:cubicBezTo>
                  <a:cubicBezTo>
                    <a:pt x="2739" y="1513"/>
                    <a:pt x="2727" y="1394"/>
                    <a:pt x="2656" y="1322"/>
                  </a:cubicBezTo>
                  <a:lnTo>
                    <a:pt x="1584" y="96"/>
                  </a:lnTo>
                  <a:cubicBezTo>
                    <a:pt x="1525" y="36"/>
                    <a:pt x="1442" y="1"/>
                    <a:pt x="1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3" name="Google Shape;1613;p88"/>
          <p:cNvGrpSpPr/>
          <p:nvPr/>
        </p:nvGrpSpPr>
        <p:grpSpPr>
          <a:xfrm>
            <a:off x="5470230" y="2572139"/>
            <a:ext cx="374796" cy="351780"/>
            <a:chOff x="4649675" y="2684675"/>
            <a:chExt cx="348875" cy="327450"/>
          </a:xfrm>
        </p:grpSpPr>
        <p:sp>
          <p:nvSpPr>
            <p:cNvPr id="1614" name="Google Shape;1614;p88"/>
            <p:cNvSpPr/>
            <p:nvPr/>
          </p:nvSpPr>
          <p:spPr>
            <a:xfrm>
              <a:off x="4649675" y="2747500"/>
              <a:ext cx="348875" cy="264625"/>
            </a:xfrm>
            <a:custGeom>
              <a:avLst/>
              <a:gdLst/>
              <a:ahLst/>
              <a:cxnLst/>
              <a:rect l="l" t="t" r="r" b="b"/>
              <a:pathLst>
                <a:path w="13955" h="10585" extrusionOk="0">
                  <a:moveTo>
                    <a:pt x="13562" y="8954"/>
                  </a:moveTo>
                  <a:lnTo>
                    <a:pt x="13526" y="9168"/>
                  </a:lnTo>
                  <a:cubicBezTo>
                    <a:pt x="13526" y="9728"/>
                    <a:pt x="13086" y="10156"/>
                    <a:pt x="12550" y="10156"/>
                  </a:cubicBezTo>
                  <a:lnTo>
                    <a:pt x="1405" y="10156"/>
                  </a:lnTo>
                  <a:cubicBezTo>
                    <a:pt x="846" y="10156"/>
                    <a:pt x="417" y="9704"/>
                    <a:pt x="417" y="9168"/>
                  </a:cubicBezTo>
                  <a:lnTo>
                    <a:pt x="417" y="8954"/>
                  </a:lnTo>
                  <a:lnTo>
                    <a:pt x="5525" y="8954"/>
                  </a:lnTo>
                  <a:lnTo>
                    <a:pt x="5585" y="9037"/>
                  </a:lnTo>
                  <a:cubicBezTo>
                    <a:pt x="5716" y="9227"/>
                    <a:pt x="5942" y="9347"/>
                    <a:pt x="6180" y="9347"/>
                  </a:cubicBezTo>
                  <a:lnTo>
                    <a:pt x="7775" y="9347"/>
                  </a:lnTo>
                  <a:cubicBezTo>
                    <a:pt x="8013" y="9347"/>
                    <a:pt x="8240" y="9227"/>
                    <a:pt x="8371" y="9037"/>
                  </a:cubicBezTo>
                  <a:lnTo>
                    <a:pt x="8430" y="8954"/>
                  </a:lnTo>
                  <a:close/>
                  <a:moveTo>
                    <a:pt x="1894" y="0"/>
                  </a:moveTo>
                  <a:cubicBezTo>
                    <a:pt x="1167" y="0"/>
                    <a:pt x="548" y="595"/>
                    <a:pt x="548" y="1346"/>
                  </a:cubicBezTo>
                  <a:lnTo>
                    <a:pt x="548" y="8549"/>
                  </a:lnTo>
                  <a:lnTo>
                    <a:pt x="215" y="8549"/>
                  </a:lnTo>
                  <a:cubicBezTo>
                    <a:pt x="96" y="8549"/>
                    <a:pt x="1" y="8632"/>
                    <a:pt x="1" y="8751"/>
                  </a:cubicBezTo>
                  <a:lnTo>
                    <a:pt x="1" y="9180"/>
                  </a:lnTo>
                  <a:cubicBezTo>
                    <a:pt x="1" y="9954"/>
                    <a:pt x="632" y="10585"/>
                    <a:pt x="1405" y="10585"/>
                  </a:cubicBezTo>
                  <a:lnTo>
                    <a:pt x="12550" y="10585"/>
                  </a:lnTo>
                  <a:cubicBezTo>
                    <a:pt x="13324" y="10585"/>
                    <a:pt x="13955" y="9954"/>
                    <a:pt x="13955" y="9180"/>
                  </a:cubicBezTo>
                  <a:lnTo>
                    <a:pt x="13955" y="8751"/>
                  </a:lnTo>
                  <a:cubicBezTo>
                    <a:pt x="13955" y="8632"/>
                    <a:pt x="13848" y="8549"/>
                    <a:pt x="13740" y="8549"/>
                  </a:cubicBezTo>
                  <a:lnTo>
                    <a:pt x="13395" y="8549"/>
                  </a:lnTo>
                  <a:lnTo>
                    <a:pt x="13395" y="1346"/>
                  </a:lnTo>
                  <a:cubicBezTo>
                    <a:pt x="13395" y="619"/>
                    <a:pt x="12800" y="0"/>
                    <a:pt x="12062" y="0"/>
                  </a:cubicBezTo>
                  <a:lnTo>
                    <a:pt x="10538" y="0"/>
                  </a:lnTo>
                  <a:cubicBezTo>
                    <a:pt x="10419" y="0"/>
                    <a:pt x="10335" y="95"/>
                    <a:pt x="10335" y="214"/>
                  </a:cubicBezTo>
                  <a:cubicBezTo>
                    <a:pt x="10335" y="334"/>
                    <a:pt x="10419" y="417"/>
                    <a:pt x="10538" y="417"/>
                  </a:cubicBezTo>
                  <a:lnTo>
                    <a:pt x="12062" y="417"/>
                  </a:lnTo>
                  <a:cubicBezTo>
                    <a:pt x="12562" y="417"/>
                    <a:pt x="12978" y="834"/>
                    <a:pt x="12978" y="1346"/>
                  </a:cubicBezTo>
                  <a:lnTo>
                    <a:pt x="12978" y="8549"/>
                  </a:lnTo>
                  <a:lnTo>
                    <a:pt x="8418" y="8549"/>
                  </a:lnTo>
                  <a:cubicBezTo>
                    <a:pt x="8275" y="8549"/>
                    <a:pt x="8144" y="8620"/>
                    <a:pt x="8073" y="8727"/>
                  </a:cubicBezTo>
                  <a:lnTo>
                    <a:pt x="8013" y="8811"/>
                  </a:lnTo>
                  <a:cubicBezTo>
                    <a:pt x="7954" y="8906"/>
                    <a:pt x="7859" y="8954"/>
                    <a:pt x="7763" y="8954"/>
                  </a:cubicBezTo>
                  <a:lnTo>
                    <a:pt x="6168" y="8954"/>
                  </a:lnTo>
                  <a:cubicBezTo>
                    <a:pt x="6061" y="8954"/>
                    <a:pt x="5977" y="8906"/>
                    <a:pt x="5906" y="8811"/>
                  </a:cubicBezTo>
                  <a:lnTo>
                    <a:pt x="5847" y="8727"/>
                  </a:lnTo>
                  <a:cubicBezTo>
                    <a:pt x="5775" y="8608"/>
                    <a:pt x="5644" y="8549"/>
                    <a:pt x="5513" y="8549"/>
                  </a:cubicBezTo>
                  <a:lnTo>
                    <a:pt x="965" y="8549"/>
                  </a:lnTo>
                  <a:lnTo>
                    <a:pt x="965" y="1346"/>
                  </a:lnTo>
                  <a:cubicBezTo>
                    <a:pt x="965" y="834"/>
                    <a:pt x="1382" y="417"/>
                    <a:pt x="1894" y="417"/>
                  </a:cubicBezTo>
                  <a:lnTo>
                    <a:pt x="3203" y="417"/>
                  </a:lnTo>
                  <a:cubicBezTo>
                    <a:pt x="3322" y="417"/>
                    <a:pt x="3406" y="334"/>
                    <a:pt x="3406" y="214"/>
                  </a:cubicBezTo>
                  <a:cubicBezTo>
                    <a:pt x="3406" y="95"/>
                    <a:pt x="3322" y="0"/>
                    <a:pt x="3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8"/>
            <p:cNvSpPr/>
            <p:nvPr/>
          </p:nvSpPr>
          <p:spPr>
            <a:xfrm>
              <a:off x="4685100" y="2769525"/>
              <a:ext cx="278025" cy="180100"/>
            </a:xfrm>
            <a:custGeom>
              <a:avLst/>
              <a:gdLst/>
              <a:ahLst/>
              <a:cxnLst/>
              <a:rect l="l" t="t" r="r" b="b"/>
              <a:pathLst>
                <a:path w="11121" h="7204" extrusionOk="0">
                  <a:moveTo>
                    <a:pt x="6727" y="4822"/>
                  </a:moveTo>
                  <a:lnTo>
                    <a:pt x="6966" y="5060"/>
                  </a:lnTo>
                  <a:cubicBezTo>
                    <a:pt x="7204" y="5298"/>
                    <a:pt x="7335" y="5608"/>
                    <a:pt x="7335" y="5953"/>
                  </a:cubicBezTo>
                  <a:lnTo>
                    <a:pt x="7335" y="6787"/>
                  </a:lnTo>
                  <a:lnTo>
                    <a:pt x="3798" y="6787"/>
                  </a:lnTo>
                  <a:lnTo>
                    <a:pt x="3798" y="5953"/>
                  </a:lnTo>
                  <a:cubicBezTo>
                    <a:pt x="3798" y="5620"/>
                    <a:pt x="3929" y="5298"/>
                    <a:pt x="4168" y="5060"/>
                  </a:cubicBezTo>
                  <a:lnTo>
                    <a:pt x="4406" y="4822"/>
                  </a:lnTo>
                  <a:cubicBezTo>
                    <a:pt x="4703" y="5108"/>
                    <a:pt x="5120" y="5287"/>
                    <a:pt x="5561" y="5287"/>
                  </a:cubicBezTo>
                  <a:cubicBezTo>
                    <a:pt x="6013" y="5287"/>
                    <a:pt x="6418" y="5108"/>
                    <a:pt x="6727" y="4822"/>
                  </a:cubicBezTo>
                  <a:close/>
                  <a:moveTo>
                    <a:pt x="9144" y="0"/>
                  </a:moveTo>
                  <a:cubicBezTo>
                    <a:pt x="9025" y="0"/>
                    <a:pt x="8930" y="95"/>
                    <a:pt x="8930" y="203"/>
                  </a:cubicBezTo>
                  <a:cubicBezTo>
                    <a:pt x="8930" y="322"/>
                    <a:pt x="9025" y="417"/>
                    <a:pt x="9144" y="417"/>
                  </a:cubicBezTo>
                  <a:lnTo>
                    <a:pt x="10656" y="417"/>
                  </a:lnTo>
                  <a:cubicBezTo>
                    <a:pt x="10692" y="417"/>
                    <a:pt x="10716" y="441"/>
                    <a:pt x="10716" y="476"/>
                  </a:cubicBezTo>
                  <a:lnTo>
                    <a:pt x="10716" y="6811"/>
                  </a:lnTo>
                  <a:lnTo>
                    <a:pt x="7751" y="6811"/>
                  </a:lnTo>
                  <a:lnTo>
                    <a:pt x="7751" y="5977"/>
                  </a:lnTo>
                  <a:cubicBezTo>
                    <a:pt x="7751" y="5537"/>
                    <a:pt x="7573" y="5120"/>
                    <a:pt x="7263" y="4810"/>
                  </a:cubicBezTo>
                  <a:lnTo>
                    <a:pt x="7001" y="4536"/>
                  </a:lnTo>
                  <a:cubicBezTo>
                    <a:pt x="7085" y="4394"/>
                    <a:pt x="7156" y="4227"/>
                    <a:pt x="7204" y="4048"/>
                  </a:cubicBezTo>
                  <a:cubicBezTo>
                    <a:pt x="7239" y="3941"/>
                    <a:pt x="7180" y="3822"/>
                    <a:pt x="7061" y="3798"/>
                  </a:cubicBezTo>
                  <a:cubicBezTo>
                    <a:pt x="7040" y="3791"/>
                    <a:pt x="7019" y="3788"/>
                    <a:pt x="6998" y="3788"/>
                  </a:cubicBezTo>
                  <a:cubicBezTo>
                    <a:pt x="6910" y="3788"/>
                    <a:pt x="6828" y="3845"/>
                    <a:pt x="6799" y="3941"/>
                  </a:cubicBezTo>
                  <a:cubicBezTo>
                    <a:pt x="6763" y="4120"/>
                    <a:pt x="6668" y="4286"/>
                    <a:pt x="6561" y="4417"/>
                  </a:cubicBezTo>
                  <a:cubicBezTo>
                    <a:pt x="6323" y="4715"/>
                    <a:pt x="5965" y="4894"/>
                    <a:pt x="5573" y="4894"/>
                  </a:cubicBezTo>
                  <a:cubicBezTo>
                    <a:pt x="4858" y="4894"/>
                    <a:pt x="4287" y="4322"/>
                    <a:pt x="4287" y="3620"/>
                  </a:cubicBezTo>
                  <a:cubicBezTo>
                    <a:pt x="4287" y="2917"/>
                    <a:pt x="4870" y="2334"/>
                    <a:pt x="5573" y="2334"/>
                  </a:cubicBezTo>
                  <a:cubicBezTo>
                    <a:pt x="6120" y="2334"/>
                    <a:pt x="6608" y="2679"/>
                    <a:pt x="6787" y="3203"/>
                  </a:cubicBezTo>
                  <a:cubicBezTo>
                    <a:pt x="6814" y="3285"/>
                    <a:pt x="6890" y="3339"/>
                    <a:pt x="6966" y="3339"/>
                  </a:cubicBezTo>
                  <a:cubicBezTo>
                    <a:pt x="6990" y="3339"/>
                    <a:pt x="7014" y="3333"/>
                    <a:pt x="7037" y="3322"/>
                  </a:cubicBezTo>
                  <a:cubicBezTo>
                    <a:pt x="7144" y="3286"/>
                    <a:pt x="7204" y="3167"/>
                    <a:pt x="7156" y="3060"/>
                  </a:cubicBezTo>
                  <a:cubicBezTo>
                    <a:pt x="6918" y="2381"/>
                    <a:pt x="6287" y="1917"/>
                    <a:pt x="5549" y="1917"/>
                  </a:cubicBezTo>
                  <a:cubicBezTo>
                    <a:pt x="4620" y="1917"/>
                    <a:pt x="3858" y="2679"/>
                    <a:pt x="3858" y="3620"/>
                  </a:cubicBezTo>
                  <a:cubicBezTo>
                    <a:pt x="3858" y="3953"/>
                    <a:pt x="3965" y="4275"/>
                    <a:pt x="4120" y="4536"/>
                  </a:cubicBezTo>
                  <a:lnTo>
                    <a:pt x="3858" y="4810"/>
                  </a:lnTo>
                  <a:cubicBezTo>
                    <a:pt x="3548" y="5120"/>
                    <a:pt x="3370" y="5537"/>
                    <a:pt x="3370" y="5977"/>
                  </a:cubicBezTo>
                  <a:lnTo>
                    <a:pt x="3370" y="6811"/>
                  </a:lnTo>
                  <a:lnTo>
                    <a:pt x="417" y="6811"/>
                  </a:lnTo>
                  <a:lnTo>
                    <a:pt x="417" y="6072"/>
                  </a:lnTo>
                  <a:cubicBezTo>
                    <a:pt x="417" y="5953"/>
                    <a:pt x="334" y="5858"/>
                    <a:pt x="203" y="5858"/>
                  </a:cubicBezTo>
                  <a:cubicBezTo>
                    <a:pt x="84" y="5858"/>
                    <a:pt x="0" y="5953"/>
                    <a:pt x="0" y="6072"/>
                  </a:cubicBezTo>
                  <a:lnTo>
                    <a:pt x="0" y="6989"/>
                  </a:lnTo>
                  <a:cubicBezTo>
                    <a:pt x="0" y="7108"/>
                    <a:pt x="96" y="7203"/>
                    <a:pt x="215" y="7203"/>
                  </a:cubicBezTo>
                  <a:lnTo>
                    <a:pt x="10907" y="7203"/>
                  </a:lnTo>
                  <a:cubicBezTo>
                    <a:pt x="11026" y="7203"/>
                    <a:pt x="11121" y="7108"/>
                    <a:pt x="11121" y="6989"/>
                  </a:cubicBezTo>
                  <a:lnTo>
                    <a:pt x="11121" y="465"/>
                  </a:lnTo>
                  <a:cubicBezTo>
                    <a:pt x="11121" y="203"/>
                    <a:pt x="10907" y="0"/>
                    <a:pt x="10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8"/>
            <p:cNvSpPr/>
            <p:nvPr/>
          </p:nvSpPr>
          <p:spPr>
            <a:xfrm>
              <a:off x="4685100" y="2768925"/>
              <a:ext cx="50025" cy="134850"/>
            </a:xfrm>
            <a:custGeom>
              <a:avLst/>
              <a:gdLst/>
              <a:ahLst/>
              <a:cxnLst/>
              <a:rect l="l" t="t" r="r" b="b"/>
              <a:pathLst>
                <a:path w="2001" h="5394" extrusionOk="0">
                  <a:moveTo>
                    <a:pt x="477" y="0"/>
                  </a:moveTo>
                  <a:cubicBezTo>
                    <a:pt x="227" y="0"/>
                    <a:pt x="12" y="203"/>
                    <a:pt x="12" y="453"/>
                  </a:cubicBezTo>
                  <a:lnTo>
                    <a:pt x="12" y="5180"/>
                  </a:lnTo>
                  <a:cubicBezTo>
                    <a:pt x="0" y="5311"/>
                    <a:pt x="96" y="5394"/>
                    <a:pt x="203" y="5394"/>
                  </a:cubicBezTo>
                  <a:cubicBezTo>
                    <a:pt x="322" y="5394"/>
                    <a:pt x="417" y="5311"/>
                    <a:pt x="417" y="5192"/>
                  </a:cubicBezTo>
                  <a:lnTo>
                    <a:pt x="417" y="465"/>
                  </a:lnTo>
                  <a:cubicBezTo>
                    <a:pt x="417" y="441"/>
                    <a:pt x="453" y="417"/>
                    <a:pt x="477" y="417"/>
                  </a:cubicBezTo>
                  <a:lnTo>
                    <a:pt x="1786" y="417"/>
                  </a:lnTo>
                  <a:cubicBezTo>
                    <a:pt x="1905" y="417"/>
                    <a:pt x="2001" y="322"/>
                    <a:pt x="2001" y="203"/>
                  </a:cubicBezTo>
                  <a:cubicBezTo>
                    <a:pt x="2001" y="84"/>
                    <a:pt x="1905" y="0"/>
                    <a:pt x="17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8"/>
            <p:cNvSpPr/>
            <p:nvPr/>
          </p:nvSpPr>
          <p:spPr>
            <a:xfrm>
              <a:off x="4744925" y="2684675"/>
              <a:ext cx="153025" cy="121775"/>
            </a:xfrm>
            <a:custGeom>
              <a:avLst/>
              <a:gdLst/>
              <a:ahLst/>
              <a:cxnLst/>
              <a:rect l="l" t="t" r="r" b="b"/>
              <a:pathLst>
                <a:path w="6121" h="4871" extrusionOk="0">
                  <a:moveTo>
                    <a:pt x="894" y="1"/>
                  </a:moveTo>
                  <a:cubicBezTo>
                    <a:pt x="405" y="1"/>
                    <a:pt x="1" y="406"/>
                    <a:pt x="1" y="894"/>
                  </a:cubicBezTo>
                  <a:lnTo>
                    <a:pt x="1" y="1323"/>
                  </a:lnTo>
                  <a:cubicBezTo>
                    <a:pt x="1" y="1442"/>
                    <a:pt x="96" y="1537"/>
                    <a:pt x="215" y="1537"/>
                  </a:cubicBezTo>
                  <a:cubicBezTo>
                    <a:pt x="334" y="1537"/>
                    <a:pt x="417" y="1442"/>
                    <a:pt x="417" y="1323"/>
                  </a:cubicBezTo>
                  <a:lnTo>
                    <a:pt x="417" y="894"/>
                  </a:lnTo>
                  <a:cubicBezTo>
                    <a:pt x="417" y="632"/>
                    <a:pt x="632" y="418"/>
                    <a:pt x="894" y="418"/>
                  </a:cubicBezTo>
                  <a:lnTo>
                    <a:pt x="5227" y="418"/>
                  </a:lnTo>
                  <a:cubicBezTo>
                    <a:pt x="5501" y="418"/>
                    <a:pt x="5704" y="632"/>
                    <a:pt x="5704" y="894"/>
                  </a:cubicBezTo>
                  <a:lnTo>
                    <a:pt x="5704" y="3978"/>
                  </a:lnTo>
                  <a:cubicBezTo>
                    <a:pt x="5704" y="4240"/>
                    <a:pt x="5501" y="4454"/>
                    <a:pt x="5227" y="4454"/>
                  </a:cubicBezTo>
                  <a:lnTo>
                    <a:pt x="894" y="4454"/>
                  </a:lnTo>
                  <a:cubicBezTo>
                    <a:pt x="632" y="4454"/>
                    <a:pt x="417" y="4240"/>
                    <a:pt x="417" y="3978"/>
                  </a:cubicBezTo>
                  <a:lnTo>
                    <a:pt x="417" y="2204"/>
                  </a:lnTo>
                  <a:cubicBezTo>
                    <a:pt x="417" y="2085"/>
                    <a:pt x="334" y="2001"/>
                    <a:pt x="215" y="2001"/>
                  </a:cubicBezTo>
                  <a:cubicBezTo>
                    <a:pt x="96" y="2001"/>
                    <a:pt x="1" y="2085"/>
                    <a:pt x="1" y="2204"/>
                  </a:cubicBezTo>
                  <a:lnTo>
                    <a:pt x="1" y="3978"/>
                  </a:lnTo>
                  <a:cubicBezTo>
                    <a:pt x="1" y="4466"/>
                    <a:pt x="405" y="4871"/>
                    <a:pt x="894" y="4871"/>
                  </a:cubicBezTo>
                  <a:lnTo>
                    <a:pt x="5227" y="4871"/>
                  </a:lnTo>
                  <a:cubicBezTo>
                    <a:pt x="5716" y="4871"/>
                    <a:pt x="6120" y="4466"/>
                    <a:pt x="6120" y="3978"/>
                  </a:cubicBezTo>
                  <a:lnTo>
                    <a:pt x="6120" y="894"/>
                  </a:lnTo>
                  <a:cubicBezTo>
                    <a:pt x="6120" y="406"/>
                    <a:pt x="5716" y="1"/>
                    <a:pt x="5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8"/>
            <p:cNvSpPr/>
            <p:nvPr/>
          </p:nvSpPr>
          <p:spPr>
            <a:xfrm>
              <a:off x="4794625" y="2713250"/>
              <a:ext cx="57475" cy="64025"/>
            </a:xfrm>
            <a:custGeom>
              <a:avLst/>
              <a:gdLst/>
              <a:ahLst/>
              <a:cxnLst/>
              <a:rect l="l" t="t" r="r" b="b"/>
              <a:pathLst>
                <a:path w="2299" h="2561" extrusionOk="0">
                  <a:moveTo>
                    <a:pt x="537" y="441"/>
                  </a:moveTo>
                  <a:cubicBezTo>
                    <a:pt x="549" y="441"/>
                    <a:pt x="572" y="441"/>
                    <a:pt x="596" y="453"/>
                  </a:cubicBezTo>
                  <a:lnTo>
                    <a:pt x="1846" y="1192"/>
                  </a:lnTo>
                  <a:cubicBezTo>
                    <a:pt x="1906" y="1227"/>
                    <a:pt x="1906" y="1275"/>
                    <a:pt x="1906" y="1299"/>
                  </a:cubicBezTo>
                  <a:cubicBezTo>
                    <a:pt x="1906" y="1311"/>
                    <a:pt x="1906" y="1370"/>
                    <a:pt x="1846" y="1406"/>
                  </a:cubicBezTo>
                  <a:lnTo>
                    <a:pt x="596" y="2144"/>
                  </a:lnTo>
                  <a:cubicBezTo>
                    <a:pt x="573" y="2158"/>
                    <a:pt x="551" y="2163"/>
                    <a:pt x="533" y="2163"/>
                  </a:cubicBezTo>
                  <a:cubicBezTo>
                    <a:pt x="505" y="2163"/>
                    <a:pt x="484" y="2151"/>
                    <a:pt x="477" y="2144"/>
                  </a:cubicBezTo>
                  <a:cubicBezTo>
                    <a:pt x="453" y="2132"/>
                    <a:pt x="418" y="2096"/>
                    <a:pt x="418" y="2037"/>
                  </a:cubicBezTo>
                  <a:lnTo>
                    <a:pt x="418" y="561"/>
                  </a:lnTo>
                  <a:cubicBezTo>
                    <a:pt x="418" y="501"/>
                    <a:pt x="453" y="465"/>
                    <a:pt x="477" y="453"/>
                  </a:cubicBezTo>
                  <a:cubicBezTo>
                    <a:pt x="489" y="453"/>
                    <a:pt x="501" y="441"/>
                    <a:pt x="537" y="441"/>
                  </a:cubicBezTo>
                  <a:close/>
                  <a:moveTo>
                    <a:pt x="535" y="1"/>
                  </a:moveTo>
                  <a:cubicBezTo>
                    <a:pt x="444" y="1"/>
                    <a:pt x="352" y="25"/>
                    <a:pt x="263" y="72"/>
                  </a:cubicBezTo>
                  <a:cubicBezTo>
                    <a:pt x="96" y="168"/>
                    <a:pt x="1" y="346"/>
                    <a:pt x="1" y="537"/>
                  </a:cubicBezTo>
                  <a:lnTo>
                    <a:pt x="1" y="2013"/>
                  </a:lnTo>
                  <a:cubicBezTo>
                    <a:pt x="1" y="2204"/>
                    <a:pt x="96" y="2370"/>
                    <a:pt x="263" y="2477"/>
                  </a:cubicBezTo>
                  <a:cubicBezTo>
                    <a:pt x="358" y="2537"/>
                    <a:pt x="441" y="2561"/>
                    <a:pt x="537" y="2561"/>
                  </a:cubicBezTo>
                  <a:cubicBezTo>
                    <a:pt x="620" y="2561"/>
                    <a:pt x="715" y="2537"/>
                    <a:pt x="799" y="2489"/>
                  </a:cubicBezTo>
                  <a:lnTo>
                    <a:pt x="2049" y="1751"/>
                  </a:lnTo>
                  <a:cubicBezTo>
                    <a:pt x="2215" y="1656"/>
                    <a:pt x="2299" y="1477"/>
                    <a:pt x="2299" y="1287"/>
                  </a:cubicBezTo>
                  <a:cubicBezTo>
                    <a:pt x="2299" y="1084"/>
                    <a:pt x="2204" y="930"/>
                    <a:pt x="2049" y="822"/>
                  </a:cubicBezTo>
                  <a:lnTo>
                    <a:pt x="799" y="72"/>
                  </a:lnTo>
                  <a:cubicBezTo>
                    <a:pt x="715" y="25"/>
                    <a:pt x="626" y="1"/>
                    <a:pt x="5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9" name="Google Shape;1619;p88"/>
          <p:cNvGrpSpPr/>
          <p:nvPr/>
        </p:nvGrpSpPr>
        <p:grpSpPr>
          <a:xfrm>
            <a:off x="4752973" y="2572515"/>
            <a:ext cx="363946" cy="374125"/>
            <a:chOff x="3982025" y="2685025"/>
            <a:chExt cx="338775" cy="348250"/>
          </a:xfrm>
        </p:grpSpPr>
        <p:sp>
          <p:nvSpPr>
            <p:cNvPr id="1620" name="Google Shape;1620;p88"/>
            <p:cNvSpPr/>
            <p:nvPr/>
          </p:nvSpPr>
          <p:spPr>
            <a:xfrm>
              <a:off x="3982025" y="2911375"/>
              <a:ext cx="71475" cy="89450"/>
            </a:xfrm>
            <a:custGeom>
              <a:avLst/>
              <a:gdLst/>
              <a:ahLst/>
              <a:cxnLst/>
              <a:rect l="l" t="t" r="r" b="b"/>
              <a:pathLst>
                <a:path w="2859" h="3578" extrusionOk="0">
                  <a:moveTo>
                    <a:pt x="2614" y="1"/>
                  </a:moveTo>
                  <a:cubicBezTo>
                    <a:pt x="2562" y="1"/>
                    <a:pt x="2511" y="19"/>
                    <a:pt x="2465" y="53"/>
                  </a:cubicBezTo>
                  <a:cubicBezTo>
                    <a:pt x="2156" y="351"/>
                    <a:pt x="1906" y="684"/>
                    <a:pt x="1727" y="1065"/>
                  </a:cubicBezTo>
                  <a:lnTo>
                    <a:pt x="1632" y="1279"/>
                  </a:lnTo>
                  <a:lnTo>
                    <a:pt x="72" y="3256"/>
                  </a:lnTo>
                  <a:cubicBezTo>
                    <a:pt x="1" y="3339"/>
                    <a:pt x="13" y="3482"/>
                    <a:pt x="96" y="3542"/>
                  </a:cubicBezTo>
                  <a:cubicBezTo>
                    <a:pt x="144" y="3565"/>
                    <a:pt x="191" y="3577"/>
                    <a:pt x="239" y="3577"/>
                  </a:cubicBezTo>
                  <a:cubicBezTo>
                    <a:pt x="298" y="3577"/>
                    <a:pt x="346" y="3554"/>
                    <a:pt x="394" y="3506"/>
                  </a:cubicBezTo>
                  <a:lnTo>
                    <a:pt x="1977" y="1518"/>
                  </a:lnTo>
                  <a:cubicBezTo>
                    <a:pt x="1989" y="1494"/>
                    <a:pt x="1989" y="1482"/>
                    <a:pt x="2001" y="1470"/>
                  </a:cubicBezTo>
                  <a:lnTo>
                    <a:pt x="2108" y="1244"/>
                  </a:lnTo>
                  <a:cubicBezTo>
                    <a:pt x="2275" y="898"/>
                    <a:pt x="2501" y="601"/>
                    <a:pt x="2763" y="351"/>
                  </a:cubicBezTo>
                  <a:cubicBezTo>
                    <a:pt x="2858" y="279"/>
                    <a:pt x="2858" y="148"/>
                    <a:pt x="2775" y="65"/>
                  </a:cubicBezTo>
                  <a:cubicBezTo>
                    <a:pt x="2726" y="22"/>
                    <a:pt x="2670" y="1"/>
                    <a:pt x="26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8"/>
            <p:cNvSpPr/>
            <p:nvPr/>
          </p:nvSpPr>
          <p:spPr>
            <a:xfrm>
              <a:off x="4058825" y="2853500"/>
              <a:ext cx="261975" cy="130350"/>
            </a:xfrm>
            <a:custGeom>
              <a:avLst/>
              <a:gdLst/>
              <a:ahLst/>
              <a:cxnLst/>
              <a:rect l="l" t="t" r="r" b="b"/>
              <a:pathLst>
                <a:path w="10479" h="5214" extrusionOk="0">
                  <a:moveTo>
                    <a:pt x="6849" y="410"/>
                  </a:moveTo>
                  <a:cubicBezTo>
                    <a:pt x="6956" y="410"/>
                    <a:pt x="7060" y="455"/>
                    <a:pt x="7132" y="546"/>
                  </a:cubicBezTo>
                  <a:cubicBezTo>
                    <a:pt x="7252" y="689"/>
                    <a:pt x="7252" y="904"/>
                    <a:pt x="7121" y="1047"/>
                  </a:cubicBezTo>
                  <a:lnTo>
                    <a:pt x="5442" y="2475"/>
                  </a:lnTo>
                  <a:lnTo>
                    <a:pt x="5442" y="2428"/>
                  </a:lnTo>
                  <a:cubicBezTo>
                    <a:pt x="5442" y="2166"/>
                    <a:pt x="5323" y="1916"/>
                    <a:pt x="5144" y="1749"/>
                  </a:cubicBezTo>
                  <a:lnTo>
                    <a:pt x="6597" y="499"/>
                  </a:lnTo>
                  <a:cubicBezTo>
                    <a:pt x="6672" y="440"/>
                    <a:pt x="6761" y="410"/>
                    <a:pt x="6849" y="410"/>
                  </a:cubicBezTo>
                  <a:close/>
                  <a:moveTo>
                    <a:pt x="8218" y="761"/>
                  </a:moveTo>
                  <a:cubicBezTo>
                    <a:pt x="8325" y="761"/>
                    <a:pt x="8430" y="807"/>
                    <a:pt x="8502" y="892"/>
                  </a:cubicBezTo>
                  <a:cubicBezTo>
                    <a:pt x="8633" y="1058"/>
                    <a:pt x="8621" y="1297"/>
                    <a:pt x="8454" y="1428"/>
                  </a:cubicBezTo>
                  <a:lnTo>
                    <a:pt x="7192" y="2499"/>
                  </a:lnTo>
                  <a:cubicBezTo>
                    <a:pt x="7132" y="2559"/>
                    <a:pt x="7037" y="2594"/>
                    <a:pt x="6954" y="2594"/>
                  </a:cubicBezTo>
                  <a:lnTo>
                    <a:pt x="5906" y="2594"/>
                  </a:lnTo>
                  <a:lnTo>
                    <a:pt x="7966" y="856"/>
                  </a:lnTo>
                  <a:cubicBezTo>
                    <a:pt x="8041" y="792"/>
                    <a:pt x="8131" y="761"/>
                    <a:pt x="8218" y="761"/>
                  </a:cubicBezTo>
                  <a:close/>
                  <a:moveTo>
                    <a:pt x="6828" y="1"/>
                  </a:moveTo>
                  <a:cubicBezTo>
                    <a:pt x="6648" y="1"/>
                    <a:pt x="6465" y="62"/>
                    <a:pt x="6311" y="189"/>
                  </a:cubicBezTo>
                  <a:lnTo>
                    <a:pt x="4739" y="1523"/>
                  </a:lnTo>
                  <a:cubicBezTo>
                    <a:pt x="4668" y="1499"/>
                    <a:pt x="4573" y="1499"/>
                    <a:pt x="4489" y="1499"/>
                  </a:cubicBezTo>
                  <a:lnTo>
                    <a:pt x="1656" y="1499"/>
                  </a:lnTo>
                  <a:cubicBezTo>
                    <a:pt x="1132" y="1499"/>
                    <a:pt x="596" y="1606"/>
                    <a:pt x="144" y="1844"/>
                  </a:cubicBezTo>
                  <a:cubicBezTo>
                    <a:pt x="36" y="1892"/>
                    <a:pt x="1" y="2035"/>
                    <a:pt x="48" y="2118"/>
                  </a:cubicBezTo>
                  <a:cubicBezTo>
                    <a:pt x="80" y="2190"/>
                    <a:pt x="151" y="2225"/>
                    <a:pt x="222" y="2225"/>
                  </a:cubicBezTo>
                  <a:cubicBezTo>
                    <a:pt x="257" y="2225"/>
                    <a:pt x="291" y="2217"/>
                    <a:pt x="322" y="2201"/>
                  </a:cubicBezTo>
                  <a:cubicBezTo>
                    <a:pt x="739" y="1999"/>
                    <a:pt x="1191" y="1892"/>
                    <a:pt x="1644" y="1892"/>
                  </a:cubicBezTo>
                  <a:lnTo>
                    <a:pt x="4465" y="1892"/>
                  </a:lnTo>
                  <a:cubicBezTo>
                    <a:pt x="4751" y="1892"/>
                    <a:pt x="4989" y="2130"/>
                    <a:pt x="4989" y="2416"/>
                  </a:cubicBezTo>
                  <a:cubicBezTo>
                    <a:pt x="4989" y="2559"/>
                    <a:pt x="4930" y="2701"/>
                    <a:pt x="4823" y="2785"/>
                  </a:cubicBezTo>
                  <a:cubicBezTo>
                    <a:pt x="4727" y="2892"/>
                    <a:pt x="4585" y="2940"/>
                    <a:pt x="4454" y="2940"/>
                  </a:cubicBezTo>
                  <a:lnTo>
                    <a:pt x="2620" y="2940"/>
                  </a:lnTo>
                  <a:cubicBezTo>
                    <a:pt x="2501" y="2940"/>
                    <a:pt x="2418" y="3023"/>
                    <a:pt x="2418" y="3142"/>
                  </a:cubicBezTo>
                  <a:cubicBezTo>
                    <a:pt x="2418" y="3261"/>
                    <a:pt x="2501" y="3356"/>
                    <a:pt x="2620" y="3356"/>
                  </a:cubicBezTo>
                  <a:lnTo>
                    <a:pt x="4454" y="3356"/>
                  </a:lnTo>
                  <a:cubicBezTo>
                    <a:pt x="4692" y="3356"/>
                    <a:pt x="4930" y="3261"/>
                    <a:pt x="5108" y="3082"/>
                  </a:cubicBezTo>
                  <a:lnTo>
                    <a:pt x="5180" y="3011"/>
                  </a:lnTo>
                  <a:lnTo>
                    <a:pt x="6906" y="3011"/>
                  </a:lnTo>
                  <a:cubicBezTo>
                    <a:pt x="7085" y="3011"/>
                    <a:pt x="7263" y="2952"/>
                    <a:pt x="7418" y="2832"/>
                  </a:cubicBezTo>
                  <a:lnTo>
                    <a:pt x="9311" y="1225"/>
                  </a:lnTo>
                  <a:cubicBezTo>
                    <a:pt x="9381" y="1166"/>
                    <a:pt x="9467" y="1136"/>
                    <a:pt x="9555" y="1136"/>
                  </a:cubicBezTo>
                  <a:cubicBezTo>
                    <a:pt x="9661" y="1136"/>
                    <a:pt x="9769" y="1181"/>
                    <a:pt x="9847" y="1273"/>
                  </a:cubicBezTo>
                  <a:cubicBezTo>
                    <a:pt x="9978" y="1428"/>
                    <a:pt x="9966" y="1666"/>
                    <a:pt x="9799" y="1809"/>
                  </a:cubicBezTo>
                  <a:lnTo>
                    <a:pt x="6811" y="4333"/>
                  </a:lnTo>
                  <a:cubicBezTo>
                    <a:pt x="6525" y="4571"/>
                    <a:pt x="6180" y="4726"/>
                    <a:pt x="5823" y="4761"/>
                  </a:cubicBezTo>
                  <a:lnTo>
                    <a:pt x="5454" y="4809"/>
                  </a:lnTo>
                  <a:cubicBezTo>
                    <a:pt x="5335" y="4821"/>
                    <a:pt x="5263" y="4928"/>
                    <a:pt x="5275" y="5035"/>
                  </a:cubicBezTo>
                  <a:cubicBezTo>
                    <a:pt x="5287" y="5142"/>
                    <a:pt x="5382" y="5214"/>
                    <a:pt x="5478" y="5214"/>
                  </a:cubicBezTo>
                  <a:lnTo>
                    <a:pt x="5513" y="5214"/>
                  </a:lnTo>
                  <a:lnTo>
                    <a:pt x="5882" y="5166"/>
                  </a:lnTo>
                  <a:cubicBezTo>
                    <a:pt x="6335" y="5107"/>
                    <a:pt x="6751" y="4928"/>
                    <a:pt x="7073" y="4642"/>
                  </a:cubicBezTo>
                  <a:lnTo>
                    <a:pt x="10061" y="2118"/>
                  </a:lnTo>
                  <a:cubicBezTo>
                    <a:pt x="10442" y="1820"/>
                    <a:pt x="10478" y="1320"/>
                    <a:pt x="10204" y="987"/>
                  </a:cubicBezTo>
                  <a:cubicBezTo>
                    <a:pt x="10048" y="804"/>
                    <a:pt x="9830" y="711"/>
                    <a:pt x="9609" y="711"/>
                  </a:cubicBezTo>
                  <a:cubicBezTo>
                    <a:pt x="9426" y="711"/>
                    <a:pt x="9241" y="774"/>
                    <a:pt x="9085" y="904"/>
                  </a:cubicBezTo>
                  <a:lnTo>
                    <a:pt x="8978" y="987"/>
                  </a:lnTo>
                  <a:cubicBezTo>
                    <a:pt x="8954" y="856"/>
                    <a:pt x="8907" y="737"/>
                    <a:pt x="8799" y="630"/>
                  </a:cubicBezTo>
                  <a:cubicBezTo>
                    <a:pt x="8641" y="452"/>
                    <a:pt x="8421" y="358"/>
                    <a:pt x="8197" y="358"/>
                  </a:cubicBezTo>
                  <a:cubicBezTo>
                    <a:pt x="8017" y="358"/>
                    <a:pt x="7834" y="419"/>
                    <a:pt x="7680" y="546"/>
                  </a:cubicBezTo>
                  <a:lnTo>
                    <a:pt x="7597" y="618"/>
                  </a:lnTo>
                  <a:cubicBezTo>
                    <a:pt x="7561" y="499"/>
                    <a:pt x="7502" y="380"/>
                    <a:pt x="7430" y="273"/>
                  </a:cubicBezTo>
                  <a:cubicBezTo>
                    <a:pt x="7272" y="95"/>
                    <a:pt x="7052" y="1"/>
                    <a:pt x="68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8"/>
            <p:cNvSpPr/>
            <p:nvPr/>
          </p:nvSpPr>
          <p:spPr>
            <a:xfrm>
              <a:off x="4082650" y="2976050"/>
              <a:ext cx="98825" cy="57225"/>
            </a:xfrm>
            <a:custGeom>
              <a:avLst/>
              <a:gdLst/>
              <a:ahLst/>
              <a:cxnLst/>
              <a:rect l="l" t="t" r="r" b="b"/>
              <a:pathLst>
                <a:path w="3953" h="2289" extrusionOk="0">
                  <a:moveTo>
                    <a:pt x="3705" y="1"/>
                  </a:moveTo>
                  <a:cubicBezTo>
                    <a:pt x="3696" y="1"/>
                    <a:pt x="3688" y="1"/>
                    <a:pt x="3679" y="2"/>
                  </a:cubicBezTo>
                  <a:lnTo>
                    <a:pt x="1584" y="252"/>
                  </a:lnTo>
                  <a:cubicBezTo>
                    <a:pt x="1536" y="252"/>
                    <a:pt x="1477" y="288"/>
                    <a:pt x="1453" y="324"/>
                  </a:cubicBezTo>
                  <a:lnTo>
                    <a:pt x="83" y="1967"/>
                  </a:lnTo>
                  <a:cubicBezTo>
                    <a:pt x="0" y="2050"/>
                    <a:pt x="12" y="2193"/>
                    <a:pt x="107" y="2252"/>
                  </a:cubicBezTo>
                  <a:cubicBezTo>
                    <a:pt x="155" y="2276"/>
                    <a:pt x="191" y="2288"/>
                    <a:pt x="238" y="2288"/>
                  </a:cubicBezTo>
                  <a:cubicBezTo>
                    <a:pt x="298" y="2288"/>
                    <a:pt x="357" y="2264"/>
                    <a:pt x="405" y="2217"/>
                  </a:cubicBezTo>
                  <a:lnTo>
                    <a:pt x="1727" y="633"/>
                  </a:lnTo>
                  <a:lnTo>
                    <a:pt x="3751" y="395"/>
                  </a:lnTo>
                  <a:cubicBezTo>
                    <a:pt x="3870" y="383"/>
                    <a:pt x="3953" y="276"/>
                    <a:pt x="3929" y="181"/>
                  </a:cubicBezTo>
                  <a:cubicBezTo>
                    <a:pt x="3896" y="70"/>
                    <a:pt x="3812" y="1"/>
                    <a:pt x="3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8"/>
            <p:cNvSpPr/>
            <p:nvPr/>
          </p:nvSpPr>
          <p:spPr>
            <a:xfrm>
              <a:off x="4083525" y="2685025"/>
              <a:ext cx="133975" cy="196150"/>
            </a:xfrm>
            <a:custGeom>
              <a:avLst/>
              <a:gdLst/>
              <a:ahLst/>
              <a:cxnLst/>
              <a:rect l="l" t="t" r="r" b="b"/>
              <a:pathLst>
                <a:path w="5359" h="7846" extrusionOk="0">
                  <a:moveTo>
                    <a:pt x="1799" y="3547"/>
                  </a:moveTo>
                  <a:cubicBezTo>
                    <a:pt x="1882" y="3547"/>
                    <a:pt x="1942" y="3606"/>
                    <a:pt x="1965" y="3690"/>
                  </a:cubicBezTo>
                  <a:lnTo>
                    <a:pt x="1977" y="3880"/>
                  </a:lnTo>
                  <a:lnTo>
                    <a:pt x="1799" y="3892"/>
                  </a:lnTo>
                  <a:cubicBezTo>
                    <a:pt x="1715" y="3892"/>
                    <a:pt x="1632" y="3809"/>
                    <a:pt x="1632" y="3725"/>
                  </a:cubicBezTo>
                  <a:lnTo>
                    <a:pt x="1632" y="3714"/>
                  </a:lnTo>
                  <a:cubicBezTo>
                    <a:pt x="1632" y="3618"/>
                    <a:pt x="1715" y="3547"/>
                    <a:pt x="1799" y="3547"/>
                  </a:cubicBezTo>
                  <a:close/>
                  <a:moveTo>
                    <a:pt x="3585" y="3547"/>
                  </a:moveTo>
                  <a:cubicBezTo>
                    <a:pt x="3668" y="3547"/>
                    <a:pt x="3751" y="3618"/>
                    <a:pt x="3751" y="3714"/>
                  </a:cubicBezTo>
                  <a:lnTo>
                    <a:pt x="3751" y="3737"/>
                  </a:lnTo>
                  <a:cubicBezTo>
                    <a:pt x="3751" y="3833"/>
                    <a:pt x="3668" y="3904"/>
                    <a:pt x="3585" y="3904"/>
                  </a:cubicBezTo>
                  <a:lnTo>
                    <a:pt x="3418" y="3904"/>
                  </a:lnTo>
                  <a:lnTo>
                    <a:pt x="3418" y="3690"/>
                  </a:lnTo>
                  <a:cubicBezTo>
                    <a:pt x="3418" y="3606"/>
                    <a:pt x="3501" y="3547"/>
                    <a:pt x="3585" y="3547"/>
                  </a:cubicBezTo>
                  <a:close/>
                  <a:moveTo>
                    <a:pt x="2954" y="4309"/>
                  </a:moveTo>
                  <a:lnTo>
                    <a:pt x="2835" y="6285"/>
                  </a:lnTo>
                  <a:lnTo>
                    <a:pt x="2501" y="6285"/>
                  </a:lnTo>
                  <a:lnTo>
                    <a:pt x="2394" y="4309"/>
                  </a:lnTo>
                  <a:close/>
                  <a:moveTo>
                    <a:pt x="3216" y="6690"/>
                  </a:moveTo>
                  <a:lnTo>
                    <a:pt x="3216" y="7262"/>
                  </a:lnTo>
                  <a:lnTo>
                    <a:pt x="3227" y="7262"/>
                  </a:lnTo>
                  <a:cubicBezTo>
                    <a:pt x="3227" y="7369"/>
                    <a:pt x="3144" y="7452"/>
                    <a:pt x="3037" y="7452"/>
                  </a:cubicBezTo>
                  <a:lnTo>
                    <a:pt x="2311" y="7452"/>
                  </a:lnTo>
                  <a:cubicBezTo>
                    <a:pt x="2204" y="7452"/>
                    <a:pt x="2108" y="7369"/>
                    <a:pt x="2108" y="7262"/>
                  </a:cubicBezTo>
                  <a:lnTo>
                    <a:pt x="2108" y="6690"/>
                  </a:lnTo>
                  <a:close/>
                  <a:moveTo>
                    <a:pt x="2661" y="0"/>
                  </a:moveTo>
                  <a:cubicBezTo>
                    <a:pt x="2313" y="0"/>
                    <a:pt x="1958" y="66"/>
                    <a:pt x="1608" y="201"/>
                  </a:cubicBezTo>
                  <a:cubicBezTo>
                    <a:pt x="965" y="451"/>
                    <a:pt x="441" y="951"/>
                    <a:pt x="191" y="1594"/>
                  </a:cubicBezTo>
                  <a:cubicBezTo>
                    <a:pt x="120" y="1773"/>
                    <a:pt x="72" y="1951"/>
                    <a:pt x="25" y="2130"/>
                  </a:cubicBezTo>
                  <a:cubicBezTo>
                    <a:pt x="13" y="2237"/>
                    <a:pt x="72" y="2356"/>
                    <a:pt x="191" y="2368"/>
                  </a:cubicBezTo>
                  <a:cubicBezTo>
                    <a:pt x="200" y="2369"/>
                    <a:pt x="209" y="2370"/>
                    <a:pt x="219" y="2370"/>
                  </a:cubicBezTo>
                  <a:cubicBezTo>
                    <a:pt x="318" y="2370"/>
                    <a:pt x="419" y="2311"/>
                    <a:pt x="429" y="2201"/>
                  </a:cubicBezTo>
                  <a:cubicBezTo>
                    <a:pt x="453" y="2059"/>
                    <a:pt x="501" y="1892"/>
                    <a:pt x="560" y="1749"/>
                  </a:cubicBezTo>
                  <a:cubicBezTo>
                    <a:pt x="775" y="1213"/>
                    <a:pt x="1203" y="773"/>
                    <a:pt x="1739" y="570"/>
                  </a:cubicBezTo>
                  <a:cubicBezTo>
                    <a:pt x="2044" y="451"/>
                    <a:pt x="2355" y="391"/>
                    <a:pt x="2660" y="391"/>
                  </a:cubicBezTo>
                  <a:cubicBezTo>
                    <a:pt x="3116" y="391"/>
                    <a:pt x="3556" y="525"/>
                    <a:pt x="3942" y="797"/>
                  </a:cubicBezTo>
                  <a:cubicBezTo>
                    <a:pt x="4573" y="1225"/>
                    <a:pt x="4942" y="1928"/>
                    <a:pt x="4942" y="2666"/>
                  </a:cubicBezTo>
                  <a:cubicBezTo>
                    <a:pt x="4942" y="3142"/>
                    <a:pt x="4787" y="3595"/>
                    <a:pt x="4525" y="3976"/>
                  </a:cubicBezTo>
                  <a:lnTo>
                    <a:pt x="3323" y="5833"/>
                  </a:lnTo>
                  <a:cubicBezTo>
                    <a:pt x="3299" y="5869"/>
                    <a:pt x="3287" y="5904"/>
                    <a:pt x="3287" y="5940"/>
                  </a:cubicBezTo>
                  <a:lnTo>
                    <a:pt x="3287" y="6250"/>
                  </a:lnTo>
                  <a:lnTo>
                    <a:pt x="3239" y="6250"/>
                  </a:lnTo>
                  <a:lnTo>
                    <a:pt x="3358" y="4273"/>
                  </a:lnTo>
                  <a:lnTo>
                    <a:pt x="3561" y="4273"/>
                  </a:lnTo>
                  <a:cubicBezTo>
                    <a:pt x="3870" y="4273"/>
                    <a:pt x="4120" y="4023"/>
                    <a:pt x="4120" y="3714"/>
                  </a:cubicBezTo>
                  <a:cubicBezTo>
                    <a:pt x="4120" y="3392"/>
                    <a:pt x="3870" y="3142"/>
                    <a:pt x="3561" y="3142"/>
                  </a:cubicBezTo>
                  <a:cubicBezTo>
                    <a:pt x="3263" y="3142"/>
                    <a:pt x="3001" y="3380"/>
                    <a:pt x="2989" y="3678"/>
                  </a:cubicBezTo>
                  <a:lnTo>
                    <a:pt x="2977" y="3904"/>
                  </a:lnTo>
                  <a:lnTo>
                    <a:pt x="2346" y="3904"/>
                  </a:lnTo>
                  <a:lnTo>
                    <a:pt x="2334" y="3678"/>
                  </a:lnTo>
                  <a:cubicBezTo>
                    <a:pt x="2323" y="3380"/>
                    <a:pt x="2073" y="3142"/>
                    <a:pt x="1775" y="3142"/>
                  </a:cubicBezTo>
                  <a:cubicBezTo>
                    <a:pt x="1453" y="3142"/>
                    <a:pt x="1203" y="3392"/>
                    <a:pt x="1203" y="3714"/>
                  </a:cubicBezTo>
                  <a:lnTo>
                    <a:pt x="1203" y="3737"/>
                  </a:lnTo>
                  <a:cubicBezTo>
                    <a:pt x="1203" y="4047"/>
                    <a:pt x="1453" y="4309"/>
                    <a:pt x="1775" y="4309"/>
                  </a:cubicBezTo>
                  <a:lnTo>
                    <a:pt x="1965" y="4309"/>
                  </a:lnTo>
                  <a:lnTo>
                    <a:pt x="2084" y="6285"/>
                  </a:lnTo>
                  <a:lnTo>
                    <a:pt x="2037" y="6285"/>
                  </a:lnTo>
                  <a:lnTo>
                    <a:pt x="2037" y="5964"/>
                  </a:lnTo>
                  <a:cubicBezTo>
                    <a:pt x="2049" y="5928"/>
                    <a:pt x="2037" y="5892"/>
                    <a:pt x="2025" y="5857"/>
                  </a:cubicBezTo>
                  <a:cubicBezTo>
                    <a:pt x="2025" y="5857"/>
                    <a:pt x="834" y="3987"/>
                    <a:pt x="822" y="3987"/>
                  </a:cubicBezTo>
                  <a:cubicBezTo>
                    <a:pt x="608" y="3714"/>
                    <a:pt x="477" y="3368"/>
                    <a:pt x="429" y="3023"/>
                  </a:cubicBezTo>
                  <a:cubicBezTo>
                    <a:pt x="418" y="2913"/>
                    <a:pt x="325" y="2843"/>
                    <a:pt x="217" y="2843"/>
                  </a:cubicBezTo>
                  <a:cubicBezTo>
                    <a:pt x="209" y="2843"/>
                    <a:pt x="200" y="2844"/>
                    <a:pt x="191" y="2844"/>
                  </a:cubicBezTo>
                  <a:cubicBezTo>
                    <a:pt x="72" y="2856"/>
                    <a:pt x="1" y="2963"/>
                    <a:pt x="13" y="3083"/>
                  </a:cubicBezTo>
                  <a:cubicBezTo>
                    <a:pt x="72" y="3487"/>
                    <a:pt x="239" y="3880"/>
                    <a:pt x="477" y="4226"/>
                  </a:cubicBezTo>
                  <a:lnTo>
                    <a:pt x="1632" y="6035"/>
                  </a:lnTo>
                  <a:lnTo>
                    <a:pt x="1632" y="6333"/>
                  </a:lnTo>
                  <a:cubicBezTo>
                    <a:pt x="1632" y="6416"/>
                    <a:pt x="1668" y="6488"/>
                    <a:pt x="1715" y="6547"/>
                  </a:cubicBezTo>
                  <a:lnTo>
                    <a:pt x="1715" y="7250"/>
                  </a:lnTo>
                  <a:cubicBezTo>
                    <a:pt x="1715" y="7583"/>
                    <a:pt x="1977" y="7845"/>
                    <a:pt x="2311" y="7845"/>
                  </a:cubicBezTo>
                  <a:lnTo>
                    <a:pt x="3037" y="7845"/>
                  </a:lnTo>
                  <a:cubicBezTo>
                    <a:pt x="3358" y="7845"/>
                    <a:pt x="3632" y="7583"/>
                    <a:pt x="3632" y="7250"/>
                  </a:cubicBezTo>
                  <a:lnTo>
                    <a:pt x="3632" y="6547"/>
                  </a:lnTo>
                  <a:cubicBezTo>
                    <a:pt x="3680" y="6488"/>
                    <a:pt x="3704" y="6404"/>
                    <a:pt x="3704" y="6333"/>
                  </a:cubicBezTo>
                  <a:lnTo>
                    <a:pt x="3704" y="6035"/>
                  </a:lnTo>
                  <a:lnTo>
                    <a:pt x="4871" y="4226"/>
                  </a:lnTo>
                  <a:cubicBezTo>
                    <a:pt x="5180" y="3785"/>
                    <a:pt x="5359" y="3249"/>
                    <a:pt x="5359" y="2678"/>
                  </a:cubicBezTo>
                  <a:cubicBezTo>
                    <a:pt x="5359" y="1785"/>
                    <a:pt x="4918" y="975"/>
                    <a:pt x="4180" y="463"/>
                  </a:cubicBezTo>
                  <a:cubicBezTo>
                    <a:pt x="3724" y="159"/>
                    <a:pt x="3201" y="0"/>
                    <a:pt x="2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8"/>
            <p:cNvSpPr/>
            <p:nvPr/>
          </p:nvSpPr>
          <p:spPr>
            <a:xfrm>
              <a:off x="4239500" y="2752550"/>
              <a:ext cx="22350" cy="10450"/>
            </a:xfrm>
            <a:custGeom>
              <a:avLst/>
              <a:gdLst/>
              <a:ahLst/>
              <a:cxnLst/>
              <a:rect l="l" t="t" r="r" b="b"/>
              <a:pathLst>
                <a:path w="894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679" y="417"/>
                  </a:lnTo>
                  <a:cubicBezTo>
                    <a:pt x="798" y="417"/>
                    <a:pt x="894" y="322"/>
                    <a:pt x="894" y="203"/>
                  </a:cubicBezTo>
                  <a:cubicBezTo>
                    <a:pt x="894" y="84"/>
                    <a:pt x="798" y="1"/>
                    <a:pt x="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8"/>
            <p:cNvSpPr/>
            <p:nvPr/>
          </p:nvSpPr>
          <p:spPr>
            <a:xfrm>
              <a:off x="4230575" y="2715850"/>
              <a:ext cx="22950" cy="14700"/>
            </a:xfrm>
            <a:custGeom>
              <a:avLst/>
              <a:gdLst/>
              <a:ahLst/>
              <a:cxnLst/>
              <a:rect l="l" t="t" r="r" b="b"/>
              <a:pathLst>
                <a:path w="918" h="588" extrusionOk="0">
                  <a:moveTo>
                    <a:pt x="678" y="1"/>
                  </a:moveTo>
                  <a:cubicBezTo>
                    <a:pt x="655" y="1"/>
                    <a:pt x="631" y="6"/>
                    <a:pt x="608" y="16"/>
                  </a:cubicBezTo>
                  <a:lnTo>
                    <a:pt x="155" y="183"/>
                  </a:lnTo>
                  <a:cubicBezTo>
                    <a:pt x="48" y="230"/>
                    <a:pt x="1" y="349"/>
                    <a:pt x="36" y="457"/>
                  </a:cubicBezTo>
                  <a:cubicBezTo>
                    <a:pt x="72" y="540"/>
                    <a:pt x="143" y="587"/>
                    <a:pt x="227" y="587"/>
                  </a:cubicBezTo>
                  <a:cubicBezTo>
                    <a:pt x="262" y="587"/>
                    <a:pt x="274" y="587"/>
                    <a:pt x="310" y="576"/>
                  </a:cubicBezTo>
                  <a:lnTo>
                    <a:pt x="751" y="409"/>
                  </a:lnTo>
                  <a:cubicBezTo>
                    <a:pt x="858" y="361"/>
                    <a:pt x="917" y="242"/>
                    <a:pt x="870" y="135"/>
                  </a:cubicBezTo>
                  <a:cubicBezTo>
                    <a:pt x="833" y="61"/>
                    <a:pt x="759" y="1"/>
                    <a:pt x="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8"/>
            <p:cNvSpPr/>
            <p:nvPr/>
          </p:nvSpPr>
          <p:spPr>
            <a:xfrm>
              <a:off x="4230575" y="2784425"/>
              <a:ext cx="22950" cy="14575"/>
            </a:xfrm>
            <a:custGeom>
              <a:avLst/>
              <a:gdLst/>
              <a:ahLst/>
              <a:cxnLst/>
              <a:rect l="l" t="t" r="r" b="b"/>
              <a:pathLst>
                <a:path w="918" h="583" extrusionOk="0">
                  <a:moveTo>
                    <a:pt x="245" y="1"/>
                  </a:moveTo>
                  <a:cubicBezTo>
                    <a:pt x="158" y="1"/>
                    <a:pt x="74" y="54"/>
                    <a:pt x="36" y="130"/>
                  </a:cubicBezTo>
                  <a:cubicBezTo>
                    <a:pt x="1" y="250"/>
                    <a:pt x="60" y="369"/>
                    <a:pt x="155" y="404"/>
                  </a:cubicBezTo>
                  <a:lnTo>
                    <a:pt x="608" y="571"/>
                  </a:lnTo>
                  <a:cubicBezTo>
                    <a:pt x="632" y="583"/>
                    <a:pt x="643" y="583"/>
                    <a:pt x="679" y="583"/>
                  </a:cubicBezTo>
                  <a:cubicBezTo>
                    <a:pt x="763" y="583"/>
                    <a:pt x="846" y="535"/>
                    <a:pt x="870" y="452"/>
                  </a:cubicBezTo>
                  <a:cubicBezTo>
                    <a:pt x="917" y="345"/>
                    <a:pt x="858" y="226"/>
                    <a:pt x="751" y="178"/>
                  </a:cubicBezTo>
                  <a:lnTo>
                    <a:pt x="310" y="11"/>
                  </a:lnTo>
                  <a:cubicBezTo>
                    <a:pt x="289" y="4"/>
                    <a:pt x="267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8"/>
            <p:cNvSpPr/>
            <p:nvPr/>
          </p:nvSpPr>
          <p:spPr>
            <a:xfrm>
              <a:off x="4039475" y="2752550"/>
              <a:ext cx="22350" cy="10450"/>
            </a:xfrm>
            <a:custGeom>
              <a:avLst/>
              <a:gdLst/>
              <a:ahLst/>
              <a:cxnLst/>
              <a:rect l="l" t="t" r="r" b="b"/>
              <a:pathLst>
                <a:path w="894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691" y="417"/>
                  </a:lnTo>
                  <a:cubicBezTo>
                    <a:pt x="810" y="417"/>
                    <a:pt x="894" y="322"/>
                    <a:pt x="894" y="203"/>
                  </a:cubicBezTo>
                  <a:cubicBezTo>
                    <a:pt x="894" y="84"/>
                    <a:pt x="810" y="1"/>
                    <a:pt x="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8"/>
            <p:cNvSpPr/>
            <p:nvPr/>
          </p:nvSpPr>
          <p:spPr>
            <a:xfrm>
              <a:off x="4047825" y="2715975"/>
              <a:ext cx="22925" cy="14575"/>
            </a:xfrm>
            <a:custGeom>
              <a:avLst/>
              <a:gdLst/>
              <a:ahLst/>
              <a:cxnLst/>
              <a:rect l="l" t="t" r="r" b="b"/>
              <a:pathLst>
                <a:path w="917" h="583" extrusionOk="0">
                  <a:moveTo>
                    <a:pt x="245" y="1"/>
                  </a:moveTo>
                  <a:cubicBezTo>
                    <a:pt x="158" y="1"/>
                    <a:pt x="76" y="54"/>
                    <a:pt x="48" y="130"/>
                  </a:cubicBezTo>
                  <a:cubicBezTo>
                    <a:pt x="0" y="249"/>
                    <a:pt x="60" y="368"/>
                    <a:pt x="167" y="404"/>
                  </a:cubicBezTo>
                  <a:lnTo>
                    <a:pt x="607" y="571"/>
                  </a:lnTo>
                  <a:cubicBezTo>
                    <a:pt x="643" y="582"/>
                    <a:pt x="655" y="582"/>
                    <a:pt x="679" y="582"/>
                  </a:cubicBezTo>
                  <a:cubicBezTo>
                    <a:pt x="774" y="582"/>
                    <a:pt x="845" y="535"/>
                    <a:pt x="881" y="452"/>
                  </a:cubicBezTo>
                  <a:cubicBezTo>
                    <a:pt x="917" y="344"/>
                    <a:pt x="857" y="225"/>
                    <a:pt x="762" y="178"/>
                  </a:cubicBezTo>
                  <a:lnTo>
                    <a:pt x="310" y="11"/>
                  </a:lnTo>
                  <a:cubicBezTo>
                    <a:pt x="288" y="4"/>
                    <a:pt x="266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8"/>
            <p:cNvSpPr/>
            <p:nvPr/>
          </p:nvSpPr>
          <p:spPr>
            <a:xfrm>
              <a:off x="4047825" y="2784875"/>
              <a:ext cx="22925" cy="14425"/>
            </a:xfrm>
            <a:custGeom>
              <a:avLst/>
              <a:gdLst/>
              <a:ahLst/>
              <a:cxnLst/>
              <a:rect l="l" t="t" r="r" b="b"/>
              <a:pathLst>
                <a:path w="917" h="577" extrusionOk="0">
                  <a:moveTo>
                    <a:pt x="686" y="0"/>
                  </a:moveTo>
                  <a:cubicBezTo>
                    <a:pt x="660" y="0"/>
                    <a:pt x="633" y="6"/>
                    <a:pt x="607" y="17"/>
                  </a:cubicBezTo>
                  <a:lnTo>
                    <a:pt x="167" y="172"/>
                  </a:lnTo>
                  <a:cubicBezTo>
                    <a:pt x="60" y="220"/>
                    <a:pt x="0" y="339"/>
                    <a:pt x="48" y="446"/>
                  </a:cubicBezTo>
                  <a:cubicBezTo>
                    <a:pt x="72" y="529"/>
                    <a:pt x="143" y="577"/>
                    <a:pt x="238" y="577"/>
                  </a:cubicBezTo>
                  <a:cubicBezTo>
                    <a:pt x="262" y="577"/>
                    <a:pt x="286" y="577"/>
                    <a:pt x="310" y="565"/>
                  </a:cubicBezTo>
                  <a:lnTo>
                    <a:pt x="762" y="398"/>
                  </a:lnTo>
                  <a:cubicBezTo>
                    <a:pt x="857" y="351"/>
                    <a:pt x="917" y="232"/>
                    <a:pt x="881" y="124"/>
                  </a:cubicBezTo>
                  <a:cubicBezTo>
                    <a:pt x="845" y="52"/>
                    <a:pt x="768" y="0"/>
                    <a:pt x="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0" name="Google Shape;1630;p88"/>
          <p:cNvGrpSpPr/>
          <p:nvPr/>
        </p:nvGrpSpPr>
        <p:grpSpPr>
          <a:xfrm>
            <a:off x="7641471" y="2572461"/>
            <a:ext cx="374179" cy="371600"/>
            <a:chOff x="6670750" y="2684975"/>
            <a:chExt cx="348300" cy="345900"/>
          </a:xfrm>
        </p:grpSpPr>
        <p:sp>
          <p:nvSpPr>
            <p:cNvPr id="1631" name="Google Shape;1631;p88"/>
            <p:cNvSpPr/>
            <p:nvPr/>
          </p:nvSpPr>
          <p:spPr>
            <a:xfrm>
              <a:off x="6757975" y="2963100"/>
              <a:ext cx="19375" cy="67475"/>
            </a:xfrm>
            <a:custGeom>
              <a:avLst/>
              <a:gdLst/>
              <a:ahLst/>
              <a:cxnLst/>
              <a:rect l="l" t="t" r="r" b="b"/>
              <a:pathLst>
                <a:path w="775" h="2699" extrusionOk="0">
                  <a:moveTo>
                    <a:pt x="527" y="0"/>
                  </a:moveTo>
                  <a:cubicBezTo>
                    <a:pt x="459" y="0"/>
                    <a:pt x="396" y="35"/>
                    <a:pt x="358" y="103"/>
                  </a:cubicBezTo>
                  <a:cubicBezTo>
                    <a:pt x="120" y="508"/>
                    <a:pt x="1" y="949"/>
                    <a:pt x="1" y="1413"/>
                  </a:cubicBezTo>
                  <a:lnTo>
                    <a:pt x="1" y="2497"/>
                  </a:lnTo>
                  <a:cubicBezTo>
                    <a:pt x="1" y="2616"/>
                    <a:pt x="84" y="2699"/>
                    <a:pt x="203" y="2699"/>
                  </a:cubicBezTo>
                  <a:cubicBezTo>
                    <a:pt x="322" y="2699"/>
                    <a:pt x="417" y="2616"/>
                    <a:pt x="417" y="2497"/>
                  </a:cubicBezTo>
                  <a:lnTo>
                    <a:pt x="417" y="1413"/>
                  </a:lnTo>
                  <a:cubicBezTo>
                    <a:pt x="417" y="1020"/>
                    <a:pt x="524" y="639"/>
                    <a:pt x="715" y="306"/>
                  </a:cubicBezTo>
                  <a:cubicBezTo>
                    <a:pt x="774" y="222"/>
                    <a:pt x="739" y="92"/>
                    <a:pt x="643" y="32"/>
                  </a:cubicBezTo>
                  <a:cubicBezTo>
                    <a:pt x="605" y="11"/>
                    <a:pt x="565" y="0"/>
                    <a:pt x="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8"/>
            <p:cNvSpPr/>
            <p:nvPr/>
          </p:nvSpPr>
          <p:spPr>
            <a:xfrm>
              <a:off x="6747250" y="2740650"/>
              <a:ext cx="190525" cy="290225"/>
            </a:xfrm>
            <a:custGeom>
              <a:avLst/>
              <a:gdLst/>
              <a:ahLst/>
              <a:cxnLst/>
              <a:rect l="l" t="t" r="r" b="b"/>
              <a:pathLst>
                <a:path w="7621" h="11609" extrusionOk="0">
                  <a:moveTo>
                    <a:pt x="5692" y="3120"/>
                  </a:moveTo>
                  <a:lnTo>
                    <a:pt x="5692" y="5144"/>
                  </a:lnTo>
                  <a:cubicBezTo>
                    <a:pt x="5692" y="6132"/>
                    <a:pt x="4894" y="6930"/>
                    <a:pt x="3906" y="6930"/>
                  </a:cubicBezTo>
                  <a:cubicBezTo>
                    <a:pt x="2930" y="6930"/>
                    <a:pt x="2120" y="6132"/>
                    <a:pt x="2120" y="5144"/>
                  </a:cubicBezTo>
                  <a:lnTo>
                    <a:pt x="2120" y="3906"/>
                  </a:lnTo>
                  <a:lnTo>
                    <a:pt x="3763" y="3906"/>
                  </a:lnTo>
                  <a:cubicBezTo>
                    <a:pt x="4359" y="3906"/>
                    <a:pt x="4942" y="3703"/>
                    <a:pt x="5418" y="3346"/>
                  </a:cubicBezTo>
                  <a:lnTo>
                    <a:pt x="5692" y="3120"/>
                  </a:lnTo>
                  <a:close/>
                  <a:moveTo>
                    <a:pt x="4382" y="7287"/>
                  </a:moveTo>
                  <a:lnTo>
                    <a:pt x="4382" y="7763"/>
                  </a:lnTo>
                  <a:cubicBezTo>
                    <a:pt x="4382" y="8049"/>
                    <a:pt x="4168" y="8275"/>
                    <a:pt x="3894" y="8275"/>
                  </a:cubicBezTo>
                  <a:cubicBezTo>
                    <a:pt x="3632" y="8275"/>
                    <a:pt x="3406" y="8049"/>
                    <a:pt x="3406" y="7775"/>
                  </a:cubicBezTo>
                  <a:lnTo>
                    <a:pt x="3406" y="7287"/>
                  </a:lnTo>
                  <a:cubicBezTo>
                    <a:pt x="3573" y="7335"/>
                    <a:pt x="3728" y="7346"/>
                    <a:pt x="3906" y="7346"/>
                  </a:cubicBezTo>
                  <a:cubicBezTo>
                    <a:pt x="4073" y="7346"/>
                    <a:pt x="4240" y="7335"/>
                    <a:pt x="4382" y="7287"/>
                  </a:cubicBezTo>
                  <a:close/>
                  <a:moveTo>
                    <a:pt x="3882" y="0"/>
                  </a:moveTo>
                  <a:cubicBezTo>
                    <a:pt x="2763" y="0"/>
                    <a:pt x="1751" y="512"/>
                    <a:pt x="1108" y="1441"/>
                  </a:cubicBezTo>
                  <a:cubicBezTo>
                    <a:pt x="60" y="2953"/>
                    <a:pt x="1" y="4953"/>
                    <a:pt x="965" y="6513"/>
                  </a:cubicBezTo>
                  <a:lnTo>
                    <a:pt x="1203" y="6906"/>
                  </a:lnTo>
                  <a:cubicBezTo>
                    <a:pt x="1245" y="6964"/>
                    <a:pt x="1315" y="6999"/>
                    <a:pt x="1382" y="6999"/>
                  </a:cubicBezTo>
                  <a:cubicBezTo>
                    <a:pt x="1411" y="6999"/>
                    <a:pt x="1440" y="6992"/>
                    <a:pt x="1465" y="6977"/>
                  </a:cubicBezTo>
                  <a:lnTo>
                    <a:pt x="1501" y="6965"/>
                  </a:lnTo>
                  <a:cubicBezTo>
                    <a:pt x="1703" y="7275"/>
                    <a:pt x="1965" y="7561"/>
                    <a:pt x="2263" y="7799"/>
                  </a:cubicBezTo>
                  <a:lnTo>
                    <a:pt x="1763" y="8061"/>
                  </a:lnTo>
                  <a:cubicBezTo>
                    <a:pt x="1632" y="8132"/>
                    <a:pt x="1513" y="8216"/>
                    <a:pt x="1394" y="8299"/>
                  </a:cubicBezTo>
                  <a:cubicBezTo>
                    <a:pt x="1311" y="8370"/>
                    <a:pt x="1287" y="8489"/>
                    <a:pt x="1370" y="8585"/>
                  </a:cubicBezTo>
                  <a:cubicBezTo>
                    <a:pt x="1406" y="8632"/>
                    <a:pt x="1465" y="8656"/>
                    <a:pt x="1525" y="8656"/>
                  </a:cubicBezTo>
                  <a:cubicBezTo>
                    <a:pt x="1573" y="8656"/>
                    <a:pt x="1620" y="8644"/>
                    <a:pt x="1644" y="8609"/>
                  </a:cubicBezTo>
                  <a:cubicBezTo>
                    <a:pt x="1739" y="8537"/>
                    <a:pt x="1834" y="8466"/>
                    <a:pt x="1954" y="8406"/>
                  </a:cubicBezTo>
                  <a:lnTo>
                    <a:pt x="2966" y="7858"/>
                  </a:lnTo>
                  <a:cubicBezTo>
                    <a:pt x="3013" y="8311"/>
                    <a:pt x="3406" y="8668"/>
                    <a:pt x="3882" y="8668"/>
                  </a:cubicBezTo>
                  <a:cubicBezTo>
                    <a:pt x="4359" y="8668"/>
                    <a:pt x="4740" y="8311"/>
                    <a:pt x="4787" y="7858"/>
                  </a:cubicBezTo>
                  <a:lnTo>
                    <a:pt x="5799" y="8406"/>
                  </a:lnTo>
                  <a:cubicBezTo>
                    <a:pt x="6502" y="8775"/>
                    <a:pt x="6942" y="9525"/>
                    <a:pt x="6942" y="10311"/>
                  </a:cubicBezTo>
                  <a:lnTo>
                    <a:pt x="6942" y="11395"/>
                  </a:lnTo>
                  <a:cubicBezTo>
                    <a:pt x="6942" y="11514"/>
                    <a:pt x="7037" y="11609"/>
                    <a:pt x="7157" y="11609"/>
                  </a:cubicBezTo>
                  <a:cubicBezTo>
                    <a:pt x="7276" y="11609"/>
                    <a:pt x="7359" y="11514"/>
                    <a:pt x="7359" y="11395"/>
                  </a:cubicBezTo>
                  <a:lnTo>
                    <a:pt x="7359" y="10311"/>
                  </a:lnTo>
                  <a:cubicBezTo>
                    <a:pt x="7359" y="9359"/>
                    <a:pt x="6847" y="8489"/>
                    <a:pt x="6014" y="8049"/>
                  </a:cubicBezTo>
                  <a:lnTo>
                    <a:pt x="5513" y="7775"/>
                  </a:lnTo>
                  <a:cubicBezTo>
                    <a:pt x="5811" y="7537"/>
                    <a:pt x="6073" y="7263"/>
                    <a:pt x="6275" y="6942"/>
                  </a:cubicBezTo>
                  <a:lnTo>
                    <a:pt x="6311" y="6965"/>
                  </a:lnTo>
                  <a:cubicBezTo>
                    <a:pt x="6338" y="6985"/>
                    <a:pt x="6371" y="6994"/>
                    <a:pt x="6403" y="6994"/>
                  </a:cubicBezTo>
                  <a:cubicBezTo>
                    <a:pt x="6471" y="6994"/>
                    <a:pt x="6541" y="6954"/>
                    <a:pt x="6573" y="6882"/>
                  </a:cubicBezTo>
                  <a:lnTo>
                    <a:pt x="6811" y="6501"/>
                  </a:lnTo>
                  <a:cubicBezTo>
                    <a:pt x="7395" y="5549"/>
                    <a:pt x="7621" y="4429"/>
                    <a:pt x="7442" y="3334"/>
                  </a:cubicBezTo>
                  <a:cubicBezTo>
                    <a:pt x="7422" y="3243"/>
                    <a:pt x="7350" y="3160"/>
                    <a:pt x="7255" y="3160"/>
                  </a:cubicBezTo>
                  <a:cubicBezTo>
                    <a:pt x="7238" y="3160"/>
                    <a:pt x="7222" y="3162"/>
                    <a:pt x="7204" y="3167"/>
                  </a:cubicBezTo>
                  <a:cubicBezTo>
                    <a:pt x="7097" y="3179"/>
                    <a:pt x="7002" y="3286"/>
                    <a:pt x="7037" y="3405"/>
                  </a:cubicBezTo>
                  <a:cubicBezTo>
                    <a:pt x="7204" y="4406"/>
                    <a:pt x="6990" y="5430"/>
                    <a:pt x="6466" y="6287"/>
                  </a:cubicBezTo>
                  <a:lnTo>
                    <a:pt x="6335" y="6513"/>
                  </a:lnTo>
                  <a:lnTo>
                    <a:pt x="6311" y="6501"/>
                  </a:lnTo>
                  <a:cubicBezTo>
                    <a:pt x="6278" y="6483"/>
                    <a:pt x="6244" y="6475"/>
                    <a:pt x="6210" y="6475"/>
                  </a:cubicBezTo>
                  <a:cubicBezTo>
                    <a:pt x="6136" y="6475"/>
                    <a:pt x="6067" y="6515"/>
                    <a:pt x="6025" y="6573"/>
                  </a:cubicBezTo>
                  <a:cubicBezTo>
                    <a:pt x="5799" y="6965"/>
                    <a:pt x="5490" y="7299"/>
                    <a:pt x="5121" y="7573"/>
                  </a:cubicBezTo>
                  <a:lnTo>
                    <a:pt x="4799" y="7406"/>
                  </a:lnTo>
                  <a:lnTo>
                    <a:pt x="4799" y="7168"/>
                  </a:lnTo>
                  <a:cubicBezTo>
                    <a:pt x="5573" y="6823"/>
                    <a:pt x="6109" y="6049"/>
                    <a:pt x="6109" y="5156"/>
                  </a:cubicBezTo>
                  <a:lnTo>
                    <a:pt x="6109" y="3108"/>
                  </a:lnTo>
                  <a:cubicBezTo>
                    <a:pt x="6109" y="2953"/>
                    <a:pt x="6025" y="2822"/>
                    <a:pt x="5894" y="2751"/>
                  </a:cubicBezTo>
                  <a:cubicBezTo>
                    <a:pt x="5837" y="2727"/>
                    <a:pt x="5777" y="2714"/>
                    <a:pt x="5719" y="2714"/>
                  </a:cubicBezTo>
                  <a:cubicBezTo>
                    <a:pt x="5633" y="2714"/>
                    <a:pt x="5549" y="2741"/>
                    <a:pt x="5478" y="2798"/>
                  </a:cubicBezTo>
                  <a:lnTo>
                    <a:pt x="5156" y="3036"/>
                  </a:lnTo>
                  <a:cubicBezTo>
                    <a:pt x="4894" y="3239"/>
                    <a:pt x="4585" y="3394"/>
                    <a:pt x="4240" y="3465"/>
                  </a:cubicBezTo>
                  <a:lnTo>
                    <a:pt x="4763" y="2834"/>
                  </a:lnTo>
                  <a:cubicBezTo>
                    <a:pt x="4835" y="2751"/>
                    <a:pt x="4823" y="2620"/>
                    <a:pt x="4728" y="2560"/>
                  </a:cubicBezTo>
                  <a:cubicBezTo>
                    <a:pt x="4692" y="2524"/>
                    <a:pt x="4645" y="2508"/>
                    <a:pt x="4599" y="2508"/>
                  </a:cubicBezTo>
                  <a:cubicBezTo>
                    <a:pt x="4537" y="2508"/>
                    <a:pt x="4476" y="2536"/>
                    <a:pt x="4442" y="2584"/>
                  </a:cubicBezTo>
                  <a:lnTo>
                    <a:pt x="3668" y="3525"/>
                  </a:lnTo>
                  <a:lnTo>
                    <a:pt x="2930" y="3525"/>
                  </a:lnTo>
                  <a:lnTo>
                    <a:pt x="3478" y="2858"/>
                  </a:lnTo>
                  <a:cubicBezTo>
                    <a:pt x="3549" y="2763"/>
                    <a:pt x="3537" y="2632"/>
                    <a:pt x="3454" y="2572"/>
                  </a:cubicBezTo>
                  <a:cubicBezTo>
                    <a:pt x="3412" y="2540"/>
                    <a:pt x="3362" y="2525"/>
                    <a:pt x="3316" y="2525"/>
                  </a:cubicBezTo>
                  <a:cubicBezTo>
                    <a:pt x="3257" y="2525"/>
                    <a:pt x="3201" y="2549"/>
                    <a:pt x="3168" y="2596"/>
                  </a:cubicBezTo>
                  <a:lnTo>
                    <a:pt x="2406" y="3536"/>
                  </a:lnTo>
                  <a:lnTo>
                    <a:pt x="2025" y="3536"/>
                  </a:lnTo>
                  <a:cubicBezTo>
                    <a:pt x="1858" y="3536"/>
                    <a:pt x="1727" y="3667"/>
                    <a:pt x="1727" y="3834"/>
                  </a:cubicBezTo>
                  <a:lnTo>
                    <a:pt x="1727" y="5180"/>
                  </a:lnTo>
                  <a:cubicBezTo>
                    <a:pt x="1727" y="6049"/>
                    <a:pt x="2239" y="6823"/>
                    <a:pt x="3001" y="7168"/>
                  </a:cubicBezTo>
                  <a:lnTo>
                    <a:pt x="3001" y="7418"/>
                  </a:lnTo>
                  <a:lnTo>
                    <a:pt x="2692" y="7585"/>
                  </a:lnTo>
                  <a:cubicBezTo>
                    <a:pt x="2323" y="7335"/>
                    <a:pt x="2001" y="6989"/>
                    <a:pt x="1787" y="6584"/>
                  </a:cubicBezTo>
                  <a:cubicBezTo>
                    <a:pt x="1747" y="6521"/>
                    <a:pt x="1681" y="6484"/>
                    <a:pt x="1610" y="6484"/>
                  </a:cubicBezTo>
                  <a:cubicBezTo>
                    <a:pt x="1574" y="6484"/>
                    <a:pt x="1537" y="6493"/>
                    <a:pt x="1501" y="6513"/>
                  </a:cubicBezTo>
                  <a:lnTo>
                    <a:pt x="1465" y="6525"/>
                  </a:lnTo>
                  <a:lnTo>
                    <a:pt x="1334" y="6311"/>
                  </a:lnTo>
                  <a:cubicBezTo>
                    <a:pt x="453" y="4882"/>
                    <a:pt x="501" y="3060"/>
                    <a:pt x="1465" y="1679"/>
                  </a:cubicBezTo>
                  <a:cubicBezTo>
                    <a:pt x="2037" y="869"/>
                    <a:pt x="2918" y="417"/>
                    <a:pt x="3894" y="417"/>
                  </a:cubicBezTo>
                  <a:cubicBezTo>
                    <a:pt x="4871" y="417"/>
                    <a:pt x="5752" y="869"/>
                    <a:pt x="6323" y="1679"/>
                  </a:cubicBezTo>
                  <a:cubicBezTo>
                    <a:pt x="6514" y="1965"/>
                    <a:pt x="6680" y="2262"/>
                    <a:pt x="6799" y="2584"/>
                  </a:cubicBezTo>
                  <a:cubicBezTo>
                    <a:pt x="6836" y="2666"/>
                    <a:pt x="6907" y="2720"/>
                    <a:pt x="6986" y="2720"/>
                  </a:cubicBezTo>
                  <a:cubicBezTo>
                    <a:pt x="7010" y="2720"/>
                    <a:pt x="7036" y="2714"/>
                    <a:pt x="7061" y="2703"/>
                  </a:cubicBezTo>
                  <a:cubicBezTo>
                    <a:pt x="7168" y="2655"/>
                    <a:pt x="7228" y="2536"/>
                    <a:pt x="7180" y="2441"/>
                  </a:cubicBezTo>
                  <a:cubicBezTo>
                    <a:pt x="7049" y="2084"/>
                    <a:pt x="6871" y="1751"/>
                    <a:pt x="6645" y="1441"/>
                  </a:cubicBezTo>
                  <a:cubicBezTo>
                    <a:pt x="6014" y="536"/>
                    <a:pt x="5002" y="0"/>
                    <a:pt x="3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8"/>
            <p:cNvSpPr/>
            <p:nvPr/>
          </p:nvSpPr>
          <p:spPr>
            <a:xfrm>
              <a:off x="6920500" y="2685275"/>
              <a:ext cx="98550" cy="92600"/>
            </a:xfrm>
            <a:custGeom>
              <a:avLst/>
              <a:gdLst/>
              <a:ahLst/>
              <a:cxnLst/>
              <a:rect l="l" t="t" r="r" b="b"/>
              <a:pathLst>
                <a:path w="3942" h="3704" extrusionOk="0">
                  <a:moveTo>
                    <a:pt x="2263" y="394"/>
                  </a:moveTo>
                  <a:cubicBezTo>
                    <a:pt x="2965" y="394"/>
                    <a:pt x="3548" y="965"/>
                    <a:pt x="3548" y="1680"/>
                  </a:cubicBezTo>
                  <a:cubicBezTo>
                    <a:pt x="3548" y="2394"/>
                    <a:pt x="2977" y="2953"/>
                    <a:pt x="2263" y="2953"/>
                  </a:cubicBezTo>
                  <a:cubicBezTo>
                    <a:pt x="1548" y="2953"/>
                    <a:pt x="989" y="2394"/>
                    <a:pt x="989" y="1680"/>
                  </a:cubicBezTo>
                  <a:cubicBezTo>
                    <a:pt x="989" y="965"/>
                    <a:pt x="1560" y="394"/>
                    <a:pt x="2263" y="394"/>
                  </a:cubicBezTo>
                  <a:close/>
                  <a:moveTo>
                    <a:pt x="2263" y="1"/>
                  </a:moveTo>
                  <a:cubicBezTo>
                    <a:pt x="1346" y="1"/>
                    <a:pt x="584" y="763"/>
                    <a:pt x="584" y="1691"/>
                  </a:cubicBezTo>
                  <a:cubicBezTo>
                    <a:pt x="584" y="2049"/>
                    <a:pt x="691" y="2370"/>
                    <a:pt x="881" y="2644"/>
                  </a:cubicBezTo>
                  <a:lnTo>
                    <a:pt x="96" y="3334"/>
                  </a:lnTo>
                  <a:cubicBezTo>
                    <a:pt x="0" y="3418"/>
                    <a:pt x="0" y="3549"/>
                    <a:pt x="72" y="3620"/>
                  </a:cubicBezTo>
                  <a:cubicBezTo>
                    <a:pt x="119" y="3668"/>
                    <a:pt x="167" y="3704"/>
                    <a:pt x="227" y="3704"/>
                  </a:cubicBezTo>
                  <a:cubicBezTo>
                    <a:pt x="274" y="3704"/>
                    <a:pt x="334" y="3680"/>
                    <a:pt x="358" y="3656"/>
                  </a:cubicBezTo>
                  <a:lnTo>
                    <a:pt x="1143" y="2953"/>
                  </a:lnTo>
                  <a:cubicBezTo>
                    <a:pt x="1441" y="3215"/>
                    <a:pt x="1834" y="3370"/>
                    <a:pt x="2263" y="3370"/>
                  </a:cubicBezTo>
                  <a:cubicBezTo>
                    <a:pt x="3191" y="3370"/>
                    <a:pt x="3941" y="2608"/>
                    <a:pt x="3941" y="1691"/>
                  </a:cubicBezTo>
                  <a:cubicBezTo>
                    <a:pt x="3941" y="763"/>
                    <a:pt x="3191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8"/>
            <p:cNvSpPr/>
            <p:nvPr/>
          </p:nvSpPr>
          <p:spPr>
            <a:xfrm>
              <a:off x="6920500" y="2906925"/>
              <a:ext cx="98550" cy="92100"/>
            </a:xfrm>
            <a:custGeom>
              <a:avLst/>
              <a:gdLst/>
              <a:ahLst/>
              <a:cxnLst/>
              <a:rect l="l" t="t" r="r" b="b"/>
              <a:pathLst>
                <a:path w="3942" h="3684" extrusionOk="0">
                  <a:moveTo>
                    <a:pt x="2263" y="719"/>
                  </a:moveTo>
                  <a:cubicBezTo>
                    <a:pt x="2965" y="719"/>
                    <a:pt x="3548" y="1291"/>
                    <a:pt x="3548" y="2005"/>
                  </a:cubicBezTo>
                  <a:cubicBezTo>
                    <a:pt x="3548" y="2720"/>
                    <a:pt x="2965" y="3279"/>
                    <a:pt x="2263" y="3279"/>
                  </a:cubicBezTo>
                  <a:cubicBezTo>
                    <a:pt x="1560" y="3279"/>
                    <a:pt x="989" y="2720"/>
                    <a:pt x="989" y="2005"/>
                  </a:cubicBezTo>
                  <a:cubicBezTo>
                    <a:pt x="989" y="1291"/>
                    <a:pt x="1548" y="719"/>
                    <a:pt x="2263" y="719"/>
                  </a:cubicBezTo>
                  <a:close/>
                  <a:moveTo>
                    <a:pt x="220" y="0"/>
                  </a:moveTo>
                  <a:cubicBezTo>
                    <a:pt x="168" y="0"/>
                    <a:pt x="115" y="21"/>
                    <a:pt x="72" y="64"/>
                  </a:cubicBezTo>
                  <a:cubicBezTo>
                    <a:pt x="0" y="160"/>
                    <a:pt x="0" y="279"/>
                    <a:pt x="96" y="350"/>
                  </a:cubicBezTo>
                  <a:lnTo>
                    <a:pt x="881" y="1053"/>
                  </a:lnTo>
                  <a:cubicBezTo>
                    <a:pt x="691" y="1315"/>
                    <a:pt x="584" y="1648"/>
                    <a:pt x="584" y="2005"/>
                  </a:cubicBezTo>
                  <a:cubicBezTo>
                    <a:pt x="584" y="2934"/>
                    <a:pt x="1334" y="3684"/>
                    <a:pt x="2263" y="3684"/>
                  </a:cubicBezTo>
                  <a:cubicBezTo>
                    <a:pt x="3191" y="3684"/>
                    <a:pt x="3941" y="2922"/>
                    <a:pt x="3941" y="2005"/>
                  </a:cubicBezTo>
                  <a:cubicBezTo>
                    <a:pt x="3941" y="1088"/>
                    <a:pt x="3191" y="338"/>
                    <a:pt x="2263" y="338"/>
                  </a:cubicBezTo>
                  <a:cubicBezTo>
                    <a:pt x="1834" y="338"/>
                    <a:pt x="1441" y="505"/>
                    <a:pt x="1143" y="755"/>
                  </a:cubicBezTo>
                  <a:lnTo>
                    <a:pt x="358" y="53"/>
                  </a:lnTo>
                  <a:cubicBezTo>
                    <a:pt x="317" y="18"/>
                    <a:pt x="269" y="0"/>
                    <a:pt x="2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8"/>
            <p:cNvSpPr/>
            <p:nvPr/>
          </p:nvSpPr>
          <p:spPr>
            <a:xfrm>
              <a:off x="6946100" y="2816550"/>
              <a:ext cx="62525" cy="52100"/>
            </a:xfrm>
            <a:custGeom>
              <a:avLst/>
              <a:gdLst/>
              <a:ahLst/>
              <a:cxnLst/>
              <a:rect l="l" t="t" r="r" b="b"/>
              <a:pathLst>
                <a:path w="2501" h="2084" extrusionOk="0">
                  <a:moveTo>
                    <a:pt x="1477" y="393"/>
                  </a:moveTo>
                  <a:cubicBezTo>
                    <a:pt x="1822" y="393"/>
                    <a:pt x="2108" y="679"/>
                    <a:pt x="2108" y="1024"/>
                  </a:cubicBezTo>
                  <a:cubicBezTo>
                    <a:pt x="2108" y="1370"/>
                    <a:pt x="1822" y="1643"/>
                    <a:pt x="1477" y="1643"/>
                  </a:cubicBezTo>
                  <a:cubicBezTo>
                    <a:pt x="1131" y="1643"/>
                    <a:pt x="858" y="1370"/>
                    <a:pt x="858" y="1024"/>
                  </a:cubicBezTo>
                  <a:cubicBezTo>
                    <a:pt x="858" y="679"/>
                    <a:pt x="1131" y="393"/>
                    <a:pt x="1477" y="393"/>
                  </a:cubicBezTo>
                  <a:close/>
                  <a:moveTo>
                    <a:pt x="1477" y="0"/>
                  </a:moveTo>
                  <a:cubicBezTo>
                    <a:pt x="988" y="0"/>
                    <a:pt x="560" y="346"/>
                    <a:pt x="465" y="834"/>
                  </a:cubicBezTo>
                  <a:lnTo>
                    <a:pt x="215" y="834"/>
                  </a:lnTo>
                  <a:cubicBezTo>
                    <a:pt x="96" y="834"/>
                    <a:pt x="0" y="917"/>
                    <a:pt x="0" y="1036"/>
                  </a:cubicBezTo>
                  <a:cubicBezTo>
                    <a:pt x="0" y="1155"/>
                    <a:pt x="96" y="1239"/>
                    <a:pt x="215" y="1239"/>
                  </a:cubicBezTo>
                  <a:lnTo>
                    <a:pt x="465" y="1239"/>
                  </a:lnTo>
                  <a:cubicBezTo>
                    <a:pt x="560" y="1727"/>
                    <a:pt x="977" y="2084"/>
                    <a:pt x="1477" y="2084"/>
                  </a:cubicBezTo>
                  <a:cubicBezTo>
                    <a:pt x="2048" y="2084"/>
                    <a:pt x="2501" y="1620"/>
                    <a:pt x="2501" y="1048"/>
                  </a:cubicBezTo>
                  <a:cubicBezTo>
                    <a:pt x="2501" y="453"/>
                    <a:pt x="2048" y="0"/>
                    <a:pt x="1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8"/>
            <p:cNvSpPr/>
            <p:nvPr/>
          </p:nvSpPr>
          <p:spPr>
            <a:xfrm>
              <a:off x="6670750" y="2684975"/>
              <a:ext cx="98850" cy="92300"/>
            </a:xfrm>
            <a:custGeom>
              <a:avLst/>
              <a:gdLst/>
              <a:ahLst/>
              <a:cxnLst/>
              <a:rect l="l" t="t" r="r" b="b"/>
              <a:pathLst>
                <a:path w="3954" h="3692" extrusionOk="0">
                  <a:moveTo>
                    <a:pt x="1692" y="1"/>
                  </a:moveTo>
                  <a:cubicBezTo>
                    <a:pt x="763" y="1"/>
                    <a:pt x="1" y="763"/>
                    <a:pt x="1" y="1692"/>
                  </a:cubicBezTo>
                  <a:cubicBezTo>
                    <a:pt x="1" y="2608"/>
                    <a:pt x="763" y="3370"/>
                    <a:pt x="1692" y="3370"/>
                  </a:cubicBezTo>
                  <a:cubicBezTo>
                    <a:pt x="2120" y="3370"/>
                    <a:pt x="2501" y="3204"/>
                    <a:pt x="2799" y="2954"/>
                  </a:cubicBezTo>
                  <a:lnTo>
                    <a:pt x="3597" y="3656"/>
                  </a:lnTo>
                  <a:cubicBezTo>
                    <a:pt x="3632" y="3680"/>
                    <a:pt x="3680" y="3692"/>
                    <a:pt x="3728" y="3692"/>
                  </a:cubicBezTo>
                  <a:cubicBezTo>
                    <a:pt x="3787" y="3692"/>
                    <a:pt x="3847" y="3668"/>
                    <a:pt x="3871" y="3620"/>
                  </a:cubicBezTo>
                  <a:cubicBezTo>
                    <a:pt x="3954" y="3537"/>
                    <a:pt x="3954" y="3418"/>
                    <a:pt x="3859" y="3335"/>
                  </a:cubicBezTo>
                  <a:lnTo>
                    <a:pt x="3073" y="2644"/>
                  </a:lnTo>
                  <a:cubicBezTo>
                    <a:pt x="3263" y="2370"/>
                    <a:pt x="3370" y="2049"/>
                    <a:pt x="3370" y="1692"/>
                  </a:cubicBezTo>
                  <a:cubicBezTo>
                    <a:pt x="3370" y="1465"/>
                    <a:pt x="3323" y="1239"/>
                    <a:pt x="3239" y="1049"/>
                  </a:cubicBezTo>
                  <a:cubicBezTo>
                    <a:pt x="3204" y="970"/>
                    <a:pt x="3130" y="923"/>
                    <a:pt x="3051" y="923"/>
                  </a:cubicBezTo>
                  <a:cubicBezTo>
                    <a:pt x="3023" y="923"/>
                    <a:pt x="2994" y="929"/>
                    <a:pt x="2966" y="941"/>
                  </a:cubicBezTo>
                  <a:cubicBezTo>
                    <a:pt x="2858" y="989"/>
                    <a:pt x="2823" y="1108"/>
                    <a:pt x="2858" y="1215"/>
                  </a:cubicBezTo>
                  <a:cubicBezTo>
                    <a:pt x="2918" y="1358"/>
                    <a:pt x="2966" y="1537"/>
                    <a:pt x="2966" y="1703"/>
                  </a:cubicBezTo>
                  <a:cubicBezTo>
                    <a:pt x="2966" y="2406"/>
                    <a:pt x="2406" y="2977"/>
                    <a:pt x="1692" y="2977"/>
                  </a:cubicBezTo>
                  <a:cubicBezTo>
                    <a:pt x="989" y="2977"/>
                    <a:pt x="406" y="2418"/>
                    <a:pt x="406" y="1703"/>
                  </a:cubicBezTo>
                  <a:cubicBezTo>
                    <a:pt x="406" y="1001"/>
                    <a:pt x="977" y="418"/>
                    <a:pt x="1692" y="418"/>
                  </a:cubicBezTo>
                  <a:cubicBezTo>
                    <a:pt x="1930" y="418"/>
                    <a:pt x="2168" y="501"/>
                    <a:pt x="2370" y="620"/>
                  </a:cubicBezTo>
                  <a:cubicBezTo>
                    <a:pt x="2403" y="640"/>
                    <a:pt x="2440" y="650"/>
                    <a:pt x="2476" y="650"/>
                  </a:cubicBezTo>
                  <a:cubicBezTo>
                    <a:pt x="2547" y="650"/>
                    <a:pt x="2617" y="615"/>
                    <a:pt x="2656" y="560"/>
                  </a:cubicBezTo>
                  <a:cubicBezTo>
                    <a:pt x="2716" y="465"/>
                    <a:pt x="2680" y="334"/>
                    <a:pt x="2597" y="275"/>
                  </a:cubicBezTo>
                  <a:cubicBezTo>
                    <a:pt x="2323" y="96"/>
                    <a:pt x="2013" y="1"/>
                    <a:pt x="16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8"/>
            <p:cNvSpPr/>
            <p:nvPr/>
          </p:nvSpPr>
          <p:spPr>
            <a:xfrm>
              <a:off x="6670750" y="2906950"/>
              <a:ext cx="98850" cy="92675"/>
            </a:xfrm>
            <a:custGeom>
              <a:avLst/>
              <a:gdLst/>
              <a:ahLst/>
              <a:cxnLst/>
              <a:rect l="l" t="t" r="r" b="b"/>
              <a:pathLst>
                <a:path w="3954" h="3707" extrusionOk="0">
                  <a:moveTo>
                    <a:pt x="1692" y="718"/>
                  </a:moveTo>
                  <a:cubicBezTo>
                    <a:pt x="2406" y="718"/>
                    <a:pt x="2966" y="1290"/>
                    <a:pt x="2966" y="2004"/>
                  </a:cubicBezTo>
                  <a:cubicBezTo>
                    <a:pt x="2966" y="2719"/>
                    <a:pt x="2382" y="3278"/>
                    <a:pt x="1692" y="3278"/>
                  </a:cubicBezTo>
                  <a:cubicBezTo>
                    <a:pt x="989" y="3278"/>
                    <a:pt x="406" y="2719"/>
                    <a:pt x="406" y="2004"/>
                  </a:cubicBezTo>
                  <a:cubicBezTo>
                    <a:pt x="406" y="1290"/>
                    <a:pt x="977" y="718"/>
                    <a:pt x="1692" y="718"/>
                  </a:cubicBezTo>
                  <a:close/>
                  <a:moveTo>
                    <a:pt x="3721" y="1"/>
                  </a:moveTo>
                  <a:cubicBezTo>
                    <a:pt x="3672" y="1"/>
                    <a:pt x="3623" y="18"/>
                    <a:pt x="3585" y="52"/>
                  </a:cubicBezTo>
                  <a:lnTo>
                    <a:pt x="2799" y="754"/>
                  </a:lnTo>
                  <a:cubicBezTo>
                    <a:pt x="2501" y="492"/>
                    <a:pt x="2120" y="337"/>
                    <a:pt x="1680" y="337"/>
                  </a:cubicBezTo>
                  <a:cubicBezTo>
                    <a:pt x="763" y="337"/>
                    <a:pt x="1" y="1099"/>
                    <a:pt x="1" y="2016"/>
                  </a:cubicBezTo>
                  <a:cubicBezTo>
                    <a:pt x="1" y="2945"/>
                    <a:pt x="763" y="3707"/>
                    <a:pt x="1680" y="3707"/>
                  </a:cubicBezTo>
                  <a:cubicBezTo>
                    <a:pt x="2608" y="3707"/>
                    <a:pt x="3370" y="2945"/>
                    <a:pt x="3370" y="2016"/>
                  </a:cubicBezTo>
                  <a:cubicBezTo>
                    <a:pt x="3370" y="1659"/>
                    <a:pt x="3263" y="1337"/>
                    <a:pt x="3073" y="1064"/>
                  </a:cubicBezTo>
                  <a:lnTo>
                    <a:pt x="3859" y="349"/>
                  </a:lnTo>
                  <a:cubicBezTo>
                    <a:pt x="3954" y="278"/>
                    <a:pt x="3954" y="147"/>
                    <a:pt x="3871" y="75"/>
                  </a:cubicBezTo>
                  <a:cubicBezTo>
                    <a:pt x="3832" y="24"/>
                    <a:pt x="3777" y="1"/>
                    <a:pt x="37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8"/>
            <p:cNvSpPr/>
            <p:nvPr/>
          </p:nvSpPr>
          <p:spPr>
            <a:xfrm>
              <a:off x="6681175" y="2816550"/>
              <a:ext cx="62525" cy="51225"/>
            </a:xfrm>
            <a:custGeom>
              <a:avLst/>
              <a:gdLst/>
              <a:ahLst/>
              <a:cxnLst/>
              <a:rect l="l" t="t" r="r" b="b"/>
              <a:pathLst>
                <a:path w="2501" h="2049" extrusionOk="0">
                  <a:moveTo>
                    <a:pt x="1037" y="393"/>
                  </a:moveTo>
                  <a:cubicBezTo>
                    <a:pt x="1370" y="393"/>
                    <a:pt x="1656" y="679"/>
                    <a:pt x="1656" y="1024"/>
                  </a:cubicBezTo>
                  <a:cubicBezTo>
                    <a:pt x="1656" y="1370"/>
                    <a:pt x="1370" y="1643"/>
                    <a:pt x="1037" y="1643"/>
                  </a:cubicBezTo>
                  <a:cubicBezTo>
                    <a:pt x="691" y="1643"/>
                    <a:pt x="406" y="1370"/>
                    <a:pt x="406" y="1024"/>
                  </a:cubicBezTo>
                  <a:cubicBezTo>
                    <a:pt x="406" y="679"/>
                    <a:pt x="691" y="393"/>
                    <a:pt x="1037" y="393"/>
                  </a:cubicBezTo>
                  <a:close/>
                  <a:moveTo>
                    <a:pt x="1037" y="0"/>
                  </a:moveTo>
                  <a:cubicBezTo>
                    <a:pt x="465" y="0"/>
                    <a:pt x="1" y="453"/>
                    <a:pt x="1" y="1024"/>
                  </a:cubicBezTo>
                  <a:cubicBezTo>
                    <a:pt x="1" y="1584"/>
                    <a:pt x="465" y="2048"/>
                    <a:pt x="1037" y="2048"/>
                  </a:cubicBezTo>
                  <a:cubicBezTo>
                    <a:pt x="1525" y="2048"/>
                    <a:pt x="1953" y="1691"/>
                    <a:pt x="2049" y="1215"/>
                  </a:cubicBezTo>
                  <a:lnTo>
                    <a:pt x="2299" y="1215"/>
                  </a:lnTo>
                  <a:cubicBezTo>
                    <a:pt x="2418" y="1215"/>
                    <a:pt x="2501" y="1120"/>
                    <a:pt x="2501" y="1001"/>
                  </a:cubicBezTo>
                  <a:cubicBezTo>
                    <a:pt x="2501" y="893"/>
                    <a:pt x="2418" y="798"/>
                    <a:pt x="2299" y="798"/>
                  </a:cubicBezTo>
                  <a:lnTo>
                    <a:pt x="2049" y="798"/>
                  </a:lnTo>
                  <a:lnTo>
                    <a:pt x="2049" y="834"/>
                  </a:lnTo>
                  <a:cubicBezTo>
                    <a:pt x="1953" y="346"/>
                    <a:pt x="1537" y="0"/>
                    <a:pt x="1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9" name="Google Shape;1639;p88"/>
          <p:cNvGrpSpPr/>
          <p:nvPr/>
        </p:nvGrpSpPr>
        <p:grpSpPr>
          <a:xfrm>
            <a:off x="4037006" y="2572139"/>
            <a:ext cx="346032" cy="374823"/>
            <a:chOff x="3315575" y="2684675"/>
            <a:chExt cx="322100" cy="348900"/>
          </a:xfrm>
        </p:grpSpPr>
        <p:sp>
          <p:nvSpPr>
            <p:cNvPr id="1640" name="Google Shape;1640;p88"/>
            <p:cNvSpPr/>
            <p:nvPr/>
          </p:nvSpPr>
          <p:spPr>
            <a:xfrm>
              <a:off x="3315575" y="2684675"/>
              <a:ext cx="272100" cy="242325"/>
            </a:xfrm>
            <a:custGeom>
              <a:avLst/>
              <a:gdLst/>
              <a:ahLst/>
              <a:cxnLst/>
              <a:rect l="l" t="t" r="r" b="b"/>
              <a:pathLst>
                <a:path w="10884" h="9693" extrusionOk="0">
                  <a:moveTo>
                    <a:pt x="8335" y="715"/>
                  </a:moveTo>
                  <a:lnTo>
                    <a:pt x="10169" y="2549"/>
                  </a:lnTo>
                  <a:lnTo>
                    <a:pt x="8407" y="2549"/>
                  </a:lnTo>
                  <a:cubicBezTo>
                    <a:pt x="8359" y="2549"/>
                    <a:pt x="8335" y="2501"/>
                    <a:pt x="8335" y="2477"/>
                  </a:cubicBezTo>
                  <a:lnTo>
                    <a:pt x="8335" y="715"/>
                  </a:lnTo>
                  <a:close/>
                  <a:moveTo>
                    <a:pt x="501" y="1"/>
                  </a:moveTo>
                  <a:cubicBezTo>
                    <a:pt x="239" y="1"/>
                    <a:pt x="13" y="227"/>
                    <a:pt x="13" y="489"/>
                  </a:cubicBezTo>
                  <a:lnTo>
                    <a:pt x="13" y="9478"/>
                  </a:lnTo>
                  <a:cubicBezTo>
                    <a:pt x="1" y="9597"/>
                    <a:pt x="108" y="9693"/>
                    <a:pt x="203" y="9693"/>
                  </a:cubicBezTo>
                  <a:cubicBezTo>
                    <a:pt x="322" y="9693"/>
                    <a:pt x="417" y="9597"/>
                    <a:pt x="417" y="9478"/>
                  </a:cubicBezTo>
                  <a:lnTo>
                    <a:pt x="417" y="489"/>
                  </a:lnTo>
                  <a:cubicBezTo>
                    <a:pt x="417" y="453"/>
                    <a:pt x="441" y="418"/>
                    <a:pt x="489" y="418"/>
                  </a:cubicBezTo>
                  <a:lnTo>
                    <a:pt x="7930" y="418"/>
                  </a:lnTo>
                  <a:lnTo>
                    <a:pt x="7930" y="2454"/>
                  </a:lnTo>
                  <a:cubicBezTo>
                    <a:pt x="7930" y="2727"/>
                    <a:pt x="8157" y="2954"/>
                    <a:pt x="8418" y="2954"/>
                  </a:cubicBezTo>
                  <a:lnTo>
                    <a:pt x="10466" y="2954"/>
                  </a:lnTo>
                  <a:lnTo>
                    <a:pt x="10466" y="4204"/>
                  </a:lnTo>
                  <a:cubicBezTo>
                    <a:pt x="10466" y="4323"/>
                    <a:pt x="10550" y="4406"/>
                    <a:pt x="10669" y="4406"/>
                  </a:cubicBezTo>
                  <a:cubicBezTo>
                    <a:pt x="10788" y="4406"/>
                    <a:pt x="10883" y="4323"/>
                    <a:pt x="10883" y="4204"/>
                  </a:cubicBezTo>
                  <a:lnTo>
                    <a:pt x="10883" y="2739"/>
                  </a:lnTo>
                  <a:cubicBezTo>
                    <a:pt x="10883" y="2680"/>
                    <a:pt x="10859" y="2632"/>
                    <a:pt x="10824" y="2596"/>
                  </a:cubicBezTo>
                  <a:lnTo>
                    <a:pt x="8287" y="60"/>
                  </a:lnTo>
                  <a:cubicBezTo>
                    <a:pt x="8240" y="13"/>
                    <a:pt x="8204" y="1"/>
                    <a:pt x="81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8"/>
            <p:cNvSpPr/>
            <p:nvPr/>
          </p:nvSpPr>
          <p:spPr>
            <a:xfrm>
              <a:off x="3315575" y="2938575"/>
              <a:ext cx="271500" cy="95000"/>
            </a:xfrm>
            <a:custGeom>
              <a:avLst/>
              <a:gdLst/>
              <a:ahLst/>
              <a:cxnLst/>
              <a:rect l="l" t="t" r="r" b="b"/>
              <a:pathLst>
                <a:path w="10860" h="3800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lnTo>
                    <a:pt x="1" y="3311"/>
                  </a:lnTo>
                  <a:cubicBezTo>
                    <a:pt x="1" y="3585"/>
                    <a:pt x="227" y="3799"/>
                    <a:pt x="489" y="3799"/>
                  </a:cubicBezTo>
                  <a:lnTo>
                    <a:pt x="10371" y="3799"/>
                  </a:lnTo>
                  <a:cubicBezTo>
                    <a:pt x="10645" y="3799"/>
                    <a:pt x="10859" y="3585"/>
                    <a:pt x="10859" y="3311"/>
                  </a:cubicBezTo>
                  <a:lnTo>
                    <a:pt x="10859" y="1918"/>
                  </a:lnTo>
                  <a:cubicBezTo>
                    <a:pt x="10847" y="1799"/>
                    <a:pt x="10764" y="1704"/>
                    <a:pt x="10657" y="1704"/>
                  </a:cubicBezTo>
                  <a:cubicBezTo>
                    <a:pt x="10538" y="1704"/>
                    <a:pt x="10443" y="1799"/>
                    <a:pt x="10443" y="1918"/>
                  </a:cubicBezTo>
                  <a:lnTo>
                    <a:pt x="10443" y="3311"/>
                  </a:lnTo>
                  <a:cubicBezTo>
                    <a:pt x="10443" y="3359"/>
                    <a:pt x="10419" y="3394"/>
                    <a:pt x="10371" y="3394"/>
                  </a:cubicBezTo>
                  <a:lnTo>
                    <a:pt x="489" y="3394"/>
                  </a:lnTo>
                  <a:cubicBezTo>
                    <a:pt x="441" y="3394"/>
                    <a:pt x="417" y="3359"/>
                    <a:pt x="417" y="3311"/>
                  </a:cubicBezTo>
                  <a:lnTo>
                    <a:pt x="417" y="203"/>
                  </a:ln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8"/>
            <p:cNvSpPr/>
            <p:nvPr/>
          </p:nvSpPr>
          <p:spPr>
            <a:xfrm>
              <a:off x="3510550" y="2804350"/>
              <a:ext cx="127125" cy="172700"/>
            </a:xfrm>
            <a:custGeom>
              <a:avLst/>
              <a:gdLst/>
              <a:ahLst/>
              <a:cxnLst/>
              <a:rect l="l" t="t" r="r" b="b"/>
              <a:pathLst>
                <a:path w="5085" h="6908" extrusionOk="0">
                  <a:moveTo>
                    <a:pt x="2560" y="429"/>
                  </a:moveTo>
                  <a:cubicBezTo>
                    <a:pt x="3739" y="429"/>
                    <a:pt x="4691" y="1381"/>
                    <a:pt x="4691" y="2548"/>
                  </a:cubicBezTo>
                  <a:cubicBezTo>
                    <a:pt x="4691" y="3727"/>
                    <a:pt x="3739" y="4679"/>
                    <a:pt x="2560" y="4679"/>
                  </a:cubicBezTo>
                  <a:cubicBezTo>
                    <a:pt x="1381" y="4679"/>
                    <a:pt x="429" y="3727"/>
                    <a:pt x="429" y="2548"/>
                  </a:cubicBezTo>
                  <a:cubicBezTo>
                    <a:pt x="429" y="1381"/>
                    <a:pt x="1381" y="429"/>
                    <a:pt x="2560" y="429"/>
                  </a:cubicBezTo>
                  <a:close/>
                  <a:moveTo>
                    <a:pt x="3584" y="4894"/>
                  </a:moveTo>
                  <a:lnTo>
                    <a:pt x="3584" y="6477"/>
                  </a:lnTo>
                  <a:lnTo>
                    <a:pt x="3560" y="6477"/>
                  </a:lnTo>
                  <a:lnTo>
                    <a:pt x="2703" y="6108"/>
                  </a:lnTo>
                  <a:cubicBezTo>
                    <a:pt x="2661" y="6084"/>
                    <a:pt x="2611" y="6072"/>
                    <a:pt x="2559" y="6072"/>
                  </a:cubicBezTo>
                  <a:cubicBezTo>
                    <a:pt x="2507" y="6072"/>
                    <a:pt x="2453" y="6084"/>
                    <a:pt x="2405" y="6108"/>
                  </a:cubicBezTo>
                  <a:lnTo>
                    <a:pt x="1560" y="6477"/>
                  </a:lnTo>
                  <a:lnTo>
                    <a:pt x="1560" y="4894"/>
                  </a:lnTo>
                  <a:cubicBezTo>
                    <a:pt x="1870" y="5025"/>
                    <a:pt x="2215" y="5096"/>
                    <a:pt x="2572" y="5096"/>
                  </a:cubicBezTo>
                  <a:cubicBezTo>
                    <a:pt x="2929" y="5096"/>
                    <a:pt x="3275" y="5025"/>
                    <a:pt x="3584" y="4894"/>
                  </a:cubicBezTo>
                  <a:close/>
                  <a:moveTo>
                    <a:pt x="2548" y="0"/>
                  </a:moveTo>
                  <a:cubicBezTo>
                    <a:pt x="1143" y="0"/>
                    <a:pt x="0" y="1155"/>
                    <a:pt x="0" y="2548"/>
                  </a:cubicBezTo>
                  <a:cubicBezTo>
                    <a:pt x="0" y="3429"/>
                    <a:pt x="441" y="4203"/>
                    <a:pt x="1131" y="4667"/>
                  </a:cubicBezTo>
                  <a:lnTo>
                    <a:pt x="1131" y="6525"/>
                  </a:lnTo>
                  <a:cubicBezTo>
                    <a:pt x="1131" y="6656"/>
                    <a:pt x="1191" y="6775"/>
                    <a:pt x="1298" y="6834"/>
                  </a:cubicBezTo>
                  <a:cubicBezTo>
                    <a:pt x="1354" y="6883"/>
                    <a:pt x="1425" y="6907"/>
                    <a:pt x="1499" y="6907"/>
                  </a:cubicBezTo>
                  <a:cubicBezTo>
                    <a:pt x="1552" y="6907"/>
                    <a:pt x="1606" y="6895"/>
                    <a:pt x="1655" y="6870"/>
                  </a:cubicBezTo>
                  <a:lnTo>
                    <a:pt x="2524" y="6501"/>
                  </a:lnTo>
                  <a:lnTo>
                    <a:pt x="3406" y="6870"/>
                  </a:lnTo>
                  <a:cubicBezTo>
                    <a:pt x="3453" y="6882"/>
                    <a:pt x="3513" y="6894"/>
                    <a:pt x="3560" y="6894"/>
                  </a:cubicBezTo>
                  <a:cubicBezTo>
                    <a:pt x="3632" y="6894"/>
                    <a:pt x="3703" y="6882"/>
                    <a:pt x="3763" y="6834"/>
                  </a:cubicBezTo>
                  <a:cubicBezTo>
                    <a:pt x="3870" y="6763"/>
                    <a:pt x="3929" y="6644"/>
                    <a:pt x="3929" y="6525"/>
                  </a:cubicBezTo>
                  <a:lnTo>
                    <a:pt x="3929" y="4667"/>
                  </a:lnTo>
                  <a:cubicBezTo>
                    <a:pt x="4644" y="4203"/>
                    <a:pt x="5084" y="3429"/>
                    <a:pt x="5084" y="2548"/>
                  </a:cubicBezTo>
                  <a:cubicBezTo>
                    <a:pt x="5084" y="1155"/>
                    <a:pt x="3941" y="0"/>
                    <a:pt x="2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8"/>
            <p:cNvSpPr/>
            <p:nvPr/>
          </p:nvSpPr>
          <p:spPr>
            <a:xfrm>
              <a:off x="3531675" y="2824575"/>
              <a:ext cx="86350" cy="86350"/>
            </a:xfrm>
            <a:custGeom>
              <a:avLst/>
              <a:gdLst/>
              <a:ahLst/>
              <a:cxnLst/>
              <a:rect l="l" t="t" r="r" b="b"/>
              <a:pathLst>
                <a:path w="3454" h="3454" extrusionOk="0">
                  <a:moveTo>
                    <a:pt x="1727" y="1"/>
                  </a:moveTo>
                  <a:cubicBezTo>
                    <a:pt x="775" y="1"/>
                    <a:pt x="1" y="775"/>
                    <a:pt x="1" y="1727"/>
                  </a:cubicBezTo>
                  <a:cubicBezTo>
                    <a:pt x="1" y="2680"/>
                    <a:pt x="775" y="3454"/>
                    <a:pt x="1727" y="3454"/>
                  </a:cubicBezTo>
                  <a:cubicBezTo>
                    <a:pt x="2680" y="3454"/>
                    <a:pt x="3453" y="2680"/>
                    <a:pt x="3453" y="1727"/>
                  </a:cubicBezTo>
                  <a:cubicBezTo>
                    <a:pt x="3442" y="1465"/>
                    <a:pt x="3370" y="1191"/>
                    <a:pt x="3251" y="941"/>
                  </a:cubicBezTo>
                  <a:cubicBezTo>
                    <a:pt x="3217" y="865"/>
                    <a:pt x="3140" y="831"/>
                    <a:pt x="3064" y="831"/>
                  </a:cubicBezTo>
                  <a:cubicBezTo>
                    <a:pt x="3034" y="831"/>
                    <a:pt x="3004" y="836"/>
                    <a:pt x="2977" y="846"/>
                  </a:cubicBezTo>
                  <a:cubicBezTo>
                    <a:pt x="2870" y="894"/>
                    <a:pt x="2846" y="1025"/>
                    <a:pt x="2894" y="1120"/>
                  </a:cubicBezTo>
                  <a:cubicBezTo>
                    <a:pt x="2989" y="1311"/>
                    <a:pt x="3037" y="1513"/>
                    <a:pt x="3037" y="1727"/>
                  </a:cubicBezTo>
                  <a:cubicBezTo>
                    <a:pt x="3037" y="2454"/>
                    <a:pt x="2441" y="3049"/>
                    <a:pt x="1715" y="3049"/>
                  </a:cubicBezTo>
                  <a:cubicBezTo>
                    <a:pt x="989" y="3049"/>
                    <a:pt x="394" y="2454"/>
                    <a:pt x="394" y="1727"/>
                  </a:cubicBezTo>
                  <a:cubicBezTo>
                    <a:pt x="394" y="1001"/>
                    <a:pt x="989" y="406"/>
                    <a:pt x="1715" y="406"/>
                  </a:cubicBezTo>
                  <a:cubicBezTo>
                    <a:pt x="1941" y="406"/>
                    <a:pt x="2156" y="465"/>
                    <a:pt x="2370" y="584"/>
                  </a:cubicBezTo>
                  <a:cubicBezTo>
                    <a:pt x="2403" y="603"/>
                    <a:pt x="2438" y="611"/>
                    <a:pt x="2471" y="611"/>
                  </a:cubicBezTo>
                  <a:cubicBezTo>
                    <a:pt x="2545" y="611"/>
                    <a:pt x="2615" y="570"/>
                    <a:pt x="2656" y="513"/>
                  </a:cubicBezTo>
                  <a:cubicBezTo>
                    <a:pt x="2715" y="406"/>
                    <a:pt x="2668" y="287"/>
                    <a:pt x="2572" y="227"/>
                  </a:cubicBezTo>
                  <a:cubicBezTo>
                    <a:pt x="2322" y="72"/>
                    <a:pt x="2025" y="1"/>
                    <a:pt x="1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8"/>
            <p:cNvSpPr/>
            <p:nvPr/>
          </p:nvSpPr>
          <p:spPr>
            <a:xfrm>
              <a:off x="3549250" y="2843625"/>
              <a:ext cx="50925" cy="48275"/>
            </a:xfrm>
            <a:custGeom>
              <a:avLst/>
              <a:gdLst/>
              <a:ahLst/>
              <a:cxnLst/>
              <a:rect l="l" t="t" r="r" b="b"/>
              <a:pathLst>
                <a:path w="2037" h="1931" extrusionOk="0">
                  <a:moveTo>
                    <a:pt x="1012" y="584"/>
                  </a:moveTo>
                  <a:lnTo>
                    <a:pt x="1084" y="727"/>
                  </a:lnTo>
                  <a:cubicBezTo>
                    <a:pt x="1131" y="799"/>
                    <a:pt x="1191" y="858"/>
                    <a:pt x="1274" y="882"/>
                  </a:cubicBezTo>
                  <a:lnTo>
                    <a:pt x="1441" y="906"/>
                  </a:lnTo>
                  <a:lnTo>
                    <a:pt x="1322" y="1025"/>
                  </a:lnTo>
                  <a:cubicBezTo>
                    <a:pt x="1262" y="1084"/>
                    <a:pt x="1238" y="1180"/>
                    <a:pt x="1250" y="1263"/>
                  </a:cubicBezTo>
                  <a:lnTo>
                    <a:pt x="1274" y="1430"/>
                  </a:lnTo>
                  <a:lnTo>
                    <a:pt x="1131" y="1358"/>
                  </a:lnTo>
                  <a:cubicBezTo>
                    <a:pt x="1084" y="1334"/>
                    <a:pt x="1060" y="1322"/>
                    <a:pt x="1012" y="1322"/>
                  </a:cubicBezTo>
                  <a:cubicBezTo>
                    <a:pt x="965" y="1322"/>
                    <a:pt x="917" y="1334"/>
                    <a:pt x="893" y="1358"/>
                  </a:cubicBezTo>
                  <a:lnTo>
                    <a:pt x="738" y="1430"/>
                  </a:lnTo>
                  <a:lnTo>
                    <a:pt x="774" y="1263"/>
                  </a:lnTo>
                  <a:cubicBezTo>
                    <a:pt x="786" y="1180"/>
                    <a:pt x="762" y="1096"/>
                    <a:pt x="703" y="1025"/>
                  </a:cubicBezTo>
                  <a:lnTo>
                    <a:pt x="584" y="906"/>
                  </a:lnTo>
                  <a:lnTo>
                    <a:pt x="738" y="882"/>
                  </a:lnTo>
                  <a:cubicBezTo>
                    <a:pt x="834" y="858"/>
                    <a:pt x="905" y="822"/>
                    <a:pt x="941" y="727"/>
                  </a:cubicBezTo>
                  <a:lnTo>
                    <a:pt x="1012" y="584"/>
                  </a:lnTo>
                  <a:close/>
                  <a:moveTo>
                    <a:pt x="1012" y="1"/>
                  </a:moveTo>
                  <a:cubicBezTo>
                    <a:pt x="905" y="1"/>
                    <a:pt x="822" y="60"/>
                    <a:pt x="774" y="144"/>
                  </a:cubicBezTo>
                  <a:lnTo>
                    <a:pt x="607" y="489"/>
                  </a:lnTo>
                  <a:lnTo>
                    <a:pt x="238" y="549"/>
                  </a:lnTo>
                  <a:cubicBezTo>
                    <a:pt x="131" y="560"/>
                    <a:pt x="60" y="644"/>
                    <a:pt x="24" y="727"/>
                  </a:cubicBezTo>
                  <a:cubicBezTo>
                    <a:pt x="0" y="822"/>
                    <a:pt x="24" y="918"/>
                    <a:pt x="83" y="1001"/>
                  </a:cubicBezTo>
                  <a:lnTo>
                    <a:pt x="357" y="1263"/>
                  </a:lnTo>
                  <a:lnTo>
                    <a:pt x="298" y="1632"/>
                  </a:lnTo>
                  <a:cubicBezTo>
                    <a:pt x="274" y="1739"/>
                    <a:pt x="322" y="1823"/>
                    <a:pt x="393" y="1894"/>
                  </a:cubicBezTo>
                  <a:cubicBezTo>
                    <a:pt x="441" y="1918"/>
                    <a:pt x="500" y="1930"/>
                    <a:pt x="548" y="1930"/>
                  </a:cubicBezTo>
                  <a:cubicBezTo>
                    <a:pt x="595" y="1930"/>
                    <a:pt x="643" y="1918"/>
                    <a:pt x="667" y="1906"/>
                  </a:cubicBezTo>
                  <a:lnTo>
                    <a:pt x="1012" y="1727"/>
                  </a:lnTo>
                  <a:lnTo>
                    <a:pt x="1346" y="1906"/>
                  </a:lnTo>
                  <a:cubicBezTo>
                    <a:pt x="1387" y="1921"/>
                    <a:pt x="1431" y="1930"/>
                    <a:pt x="1473" y="1930"/>
                  </a:cubicBezTo>
                  <a:cubicBezTo>
                    <a:pt x="1528" y="1930"/>
                    <a:pt x="1579" y="1916"/>
                    <a:pt x="1619" y="1882"/>
                  </a:cubicBezTo>
                  <a:cubicBezTo>
                    <a:pt x="1691" y="1823"/>
                    <a:pt x="1738" y="1727"/>
                    <a:pt x="1727" y="1632"/>
                  </a:cubicBezTo>
                  <a:lnTo>
                    <a:pt x="1667" y="1263"/>
                  </a:lnTo>
                  <a:lnTo>
                    <a:pt x="1929" y="989"/>
                  </a:lnTo>
                  <a:cubicBezTo>
                    <a:pt x="2000" y="918"/>
                    <a:pt x="2036" y="810"/>
                    <a:pt x="1988" y="727"/>
                  </a:cubicBezTo>
                  <a:cubicBezTo>
                    <a:pt x="1965" y="644"/>
                    <a:pt x="1893" y="560"/>
                    <a:pt x="1786" y="549"/>
                  </a:cubicBezTo>
                  <a:lnTo>
                    <a:pt x="1417" y="489"/>
                  </a:lnTo>
                  <a:lnTo>
                    <a:pt x="1250" y="144"/>
                  </a:lnTo>
                  <a:cubicBezTo>
                    <a:pt x="1203" y="60"/>
                    <a:pt x="1119" y="1"/>
                    <a:pt x="10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8"/>
            <p:cNvSpPr/>
            <p:nvPr/>
          </p:nvSpPr>
          <p:spPr>
            <a:xfrm>
              <a:off x="3402200" y="2772500"/>
              <a:ext cx="127425" cy="28000"/>
            </a:xfrm>
            <a:custGeom>
              <a:avLst/>
              <a:gdLst/>
              <a:ahLst/>
              <a:cxnLst/>
              <a:rect l="l" t="t" r="r" b="b"/>
              <a:pathLst>
                <a:path w="5097" h="1120" extrusionOk="0">
                  <a:moveTo>
                    <a:pt x="4882" y="0"/>
                  </a:moveTo>
                  <a:cubicBezTo>
                    <a:pt x="4763" y="0"/>
                    <a:pt x="4680" y="96"/>
                    <a:pt x="4680" y="215"/>
                  </a:cubicBezTo>
                  <a:lnTo>
                    <a:pt x="4680" y="703"/>
                  </a:lnTo>
                  <a:lnTo>
                    <a:pt x="215" y="703"/>
                  </a:lnTo>
                  <a:cubicBezTo>
                    <a:pt x="96" y="703"/>
                    <a:pt x="0" y="786"/>
                    <a:pt x="0" y="905"/>
                  </a:cubicBezTo>
                  <a:cubicBezTo>
                    <a:pt x="0" y="1024"/>
                    <a:pt x="96" y="1119"/>
                    <a:pt x="215" y="1119"/>
                  </a:cubicBezTo>
                  <a:lnTo>
                    <a:pt x="4870" y="1119"/>
                  </a:lnTo>
                  <a:cubicBezTo>
                    <a:pt x="4989" y="1108"/>
                    <a:pt x="5096" y="1012"/>
                    <a:pt x="5096" y="905"/>
                  </a:cubicBezTo>
                  <a:lnTo>
                    <a:pt x="5096" y="215"/>
                  </a:lnTo>
                  <a:cubicBezTo>
                    <a:pt x="5096" y="96"/>
                    <a:pt x="5001" y="0"/>
                    <a:pt x="4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8"/>
            <p:cNvSpPr/>
            <p:nvPr/>
          </p:nvSpPr>
          <p:spPr>
            <a:xfrm>
              <a:off x="3348925" y="2733800"/>
              <a:ext cx="140800" cy="65800"/>
            </a:xfrm>
            <a:custGeom>
              <a:avLst/>
              <a:gdLst/>
              <a:ahLst/>
              <a:cxnLst/>
              <a:rect l="l" t="t" r="r" b="b"/>
              <a:pathLst>
                <a:path w="5632" h="2632" extrusionOk="0">
                  <a:moveTo>
                    <a:pt x="476" y="0"/>
                  </a:moveTo>
                  <a:cubicBezTo>
                    <a:pt x="215" y="0"/>
                    <a:pt x="0" y="227"/>
                    <a:pt x="0" y="477"/>
                  </a:cubicBezTo>
                  <a:lnTo>
                    <a:pt x="0" y="2155"/>
                  </a:lnTo>
                  <a:cubicBezTo>
                    <a:pt x="0" y="2429"/>
                    <a:pt x="226" y="2632"/>
                    <a:pt x="476" y="2632"/>
                  </a:cubicBezTo>
                  <a:lnTo>
                    <a:pt x="1477" y="2632"/>
                  </a:lnTo>
                  <a:cubicBezTo>
                    <a:pt x="1596" y="2632"/>
                    <a:pt x="1691" y="2548"/>
                    <a:pt x="1691" y="2429"/>
                  </a:cubicBezTo>
                  <a:cubicBezTo>
                    <a:pt x="1691" y="2310"/>
                    <a:pt x="1596" y="2215"/>
                    <a:pt x="1477" y="2215"/>
                  </a:cubicBezTo>
                  <a:lnTo>
                    <a:pt x="476" y="2215"/>
                  </a:lnTo>
                  <a:cubicBezTo>
                    <a:pt x="441" y="2215"/>
                    <a:pt x="405" y="2191"/>
                    <a:pt x="405" y="2144"/>
                  </a:cubicBezTo>
                  <a:lnTo>
                    <a:pt x="405" y="465"/>
                  </a:lnTo>
                  <a:cubicBezTo>
                    <a:pt x="393" y="453"/>
                    <a:pt x="441" y="417"/>
                    <a:pt x="476" y="417"/>
                  </a:cubicBezTo>
                  <a:lnTo>
                    <a:pt x="5418" y="417"/>
                  </a:lnTo>
                  <a:cubicBezTo>
                    <a:pt x="5537" y="417"/>
                    <a:pt x="5632" y="334"/>
                    <a:pt x="5632" y="215"/>
                  </a:cubicBezTo>
                  <a:cubicBezTo>
                    <a:pt x="5632" y="96"/>
                    <a:pt x="5537" y="0"/>
                    <a:pt x="54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8"/>
            <p:cNvSpPr/>
            <p:nvPr/>
          </p:nvSpPr>
          <p:spPr>
            <a:xfrm>
              <a:off x="3348625" y="2832925"/>
              <a:ext cx="144075" cy="10425"/>
            </a:xfrm>
            <a:custGeom>
              <a:avLst/>
              <a:gdLst/>
              <a:ahLst/>
              <a:cxnLst/>
              <a:rect l="l" t="t" r="r" b="b"/>
              <a:pathLst>
                <a:path w="5763" h="417" extrusionOk="0">
                  <a:moveTo>
                    <a:pt x="215" y="0"/>
                  </a:moveTo>
                  <a:cubicBezTo>
                    <a:pt x="96" y="0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lnTo>
                    <a:pt x="5549" y="417"/>
                  </a:lnTo>
                  <a:cubicBezTo>
                    <a:pt x="5668" y="417"/>
                    <a:pt x="5763" y="322"/>
                    <a:pt x="5763" y="203"/>
                  </a:cubicBezTo>
                  <a:cubicBezTo>
                    <a:pt x="5763" y="84"/>
                    <a:pt x="5668" y="0"/>
                    <a:pt x="55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8"/>
            <p:cNvSpPr/>
            <p:nvPr/>
          </p:nvSpPr>
          <p:spPr>
            <a:xfrm>
              <a:off x="3348625" y="2866550"/>
              <a:ext cx="144075" cy="10450"/>
            </a:xfrm>
            <a:custGeom>
              <a:avLst/>
              <a:gdLst/>
              <a:ahLst/>
              <a:cxnLst/>
              <a:rect l="l" t="t" r="r" b="b"/>
              <a:pathLst>
                <a:path w="5763" h="418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cubicBezTo>
                    <a:pt x="0" y="334"/>
                    <a:pt x="96" y="417"/>
                    <a:pt x="215" y="417"/>
                  </a:cubicBezTo>
                  <a:lnTo>
                    <a:pt x="5549" y="417"/>
                  </a:lnTo>
                  <a:cubicBezTo>
                    <a:pt x="5668" y="417"/>
                    <a:pt x="5763" y="334"/>
                    <a:pt x="5763" y="215"/>
                  </a:cubicBezTo>
                  <a:cubicBezTo>
                    <a:pt x="5763" y="96"/>
                    <a:pt x="5668" y="1"/>
                    <a:pt x="5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8"/>
            <p:cNvSpPr/>
            <p:nvPr/>
          </p:nvSpPr>
          <p:spPr>
            <a:xfrm>
              <a:off x="3348625" y="2900775"/>
              <a:ext cx="156575" cy="10450"/>
            </a:xfrm>
            <a:custGeom>
              <a:avLst/>
              <a:gdLst/>
              <a:ahLst/>
              <a:cxnLst/>
              <a:rect l="l" t="t" r="r" b="b"/>
              <a:pathLst>
                <a:path w="6263" h="418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cubicBezTo>
                    <a:pt x="0" y="334"/>
                    <a:pt x="96" y="418"/>
                    <a:pt x="215" y="418"/>
                  </a:cubicBezTo>
                  <a:lnTo>
                    <a:pt x="6061" y="418"/>
                  </a:lnTo>
                  <a:cubicBezTo>
                    <a:pt x="6180" y="418"/>
                    <a:pt x="6263" y="334"/>
                    <a:pt x="6263" y="215"/>
                  </a:cubicBezTo>
                  <a:cubicBezTo>
                    <a:pt x="6251" y="96"/>
                    <a:pt x="6168" y="1"/>
                    <a:pt x="6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8"/>
            <p:cNvSpPr/>
            <p:nvPr/>
          </p:nvSpPr>
          <p:spPr>
            <a:xfrm>
              <a:off x="3348325" y="2934725"/>
              <a:ext cx="172675" cy="10425"/>
            </a:xfrm>
            <a:custGeom>
              <a:avLst/>
              <a:gdLst/>
              <a:ahLst/>
              <a:cxnLst/>
              <a:rect l="l" t="t" r="r" b="b"/>
              <a:pathLst>
                <a:path w="6907" h="417" extrusionOk="0">
                  <a:moveTo>
                    <a:pt x="203" y="0"/>
                  </a:moveTo>
                  <a:cubicBezTo>
                    <a:pt x="84" y="0"/>
                    <a:pt x="0" y="95"/>
                    <a:pt x="0" y="214"/>
                  </a:cubicBezTo>
                  <a:cubicBezTo>
                    <a:pt x="0" y="334"/>
                    <a:pt x="84" y="417"/>
                    <a:pt x="203" y="417"/>
                  </a:cubicBezTo>
                  <a:lnTo>
                    <a:pt x="6692" y="417"/>
                  </a:lnTo>
                  <a:cubicBezTo>
                    <a:pt x="6811" y="417"/>
                    <a:pt x="6906" y="334"/>
                    <a:pt x="6906" y="214"/>
                  </a:cubicBezTo>
                  <a:cubicBezTo>
                    <a:pt x="6906" y="95"/>
                    <a:pt x="6811" y="0"/>
                    <a:pt x="6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8"/>
            <p:cNvSpPr/>
            <p:nvPr/>
          </p:nvSpPr>
          <p:spPr>
            <a:xfrm>
              <a:off x="3348625" y="2968650"/>
              <a:ext cx="180700" cy="10450"/>
            </a:xfrm>
            <a:custGeom>
              <a:avLst/>
              <a:gdLst/>
              <a:ahLst/>
              <a:cxnLst/>
              <a:rect l="l" t="t" r="r" b="b"/>
              <a:pathLst>
                <a:path w="7228" h="418" extrusionOk="0">
                  <a:moveTo>
                    <a:pt x="215" y="0"/>
                  </a:moveTo>
                  <a:cubicBezTo>
                    <a:pt x="96" y="12"/>
                    <a:pt x="0" y="108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lnTo>
                    <a:pt x="7025" y="417"/>
                  </a:lnTo>
                  <a:cubicBezTo>
                    <a:pt x="7144" y="417"/>
                    <a:pt x="7227" y="322"/>
                    <a:pt x="7227" y="203"/>
                  </a:cubicBezTo>
                  <a:cubicBezTo>
                    <a:pt x="7227" y="84"/>
                    <a:pt x="7144" y="0"/>
                    <a:pt x="7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2" name="Google Shape;1652;p88"/>
          <p:cNvGrpSpPr/>
          <p:nvPr/>
        </p:nvGrpSpPr>
        <p:grpSpPr>
          <a:xfrm>
            <a:off x="3312740" y="2572461"/>
            <a:ext cx="347939" cy="374179"/>
            <a:chOff x="2641400" y="2684975"/>
            <a:chExt cx="323875" cy="348300"/>
          </a:xfrm>
        </p:grpSpPr>
        <p:sp>
          <p:nvSpPr>
            <p:cNvPr id="1653" name="Google Shape;1653;p88"/>
            <p:cNvSpPr/>
            <p:nvPr/>
          </p:nvSpPr>
          <p:spPr>
            <a:xfrm>
              <a:off x="2641400" y="2737075"/>
              <a:ext cx="222075" cy="296200"/>
            </a:xfrm>
            <a:custGeom>
              <a:avLst/>
              <a:gdLst/>
              <a:ahLst/>
              <a:cxnLst/>
              <a:rect l="l" t="t" r="r" b="b"/>
              <a:pathLst>
                <a:path w="8883" h="11848" extrusionOk="0">
                  <a:moveTo>
                    <a:pt x="3643" y="0"/>
                  </a:moveTo>
                  <a:cubicBezTo>
                    <a:pt x="3155" y="0"/>
                    <a:pt x="2750" y="405"/>
                    <a:pt x="2750" y="893"/>
                  </a:cubicBezTo>
                  <a:lnTo>
                    <a:pt x="2750" y="977"/>
                  </a:lnTo>
                  <a:cubicBezTo>
                    <a:pt x="2619" y="881"/>
                    <a:pt x="2441" y="822"/>
                    <a:pt x="2274" y="822"/>
                  </a:cubicBezTo>
                  <a:cubicBezTo>
                    <a:pt x="1798" y="822"/>
                    <a:pt x="1405" y="1191"/>
                    <a:pt x="1381" y="1655"/>
                  </a:cubicBezTo>
                  <a:cubicBezTo>
                    <a:pt x="1250" y="1572"/>
                    <a:pt x="1072" y="1513"/>
                    <a:pt x="893" y="1513"/>
                  </a:cubicBezTo>
                  <a:cubicBezTo>
                    <a:pt x="393" y="1513"/>
                    <a:pt x="0" y="1905"/>
                    <a:pt x="0" y="2405"/>
                  </a:cubicBezTo>
                  <a:lnTo>
                    <a:pt x="0" y="5394"/>
                  </a:lnTo>
                  <a:cubicBezTo>
                    <a:pt x="0" y="5513"/>
                    <a:pt x="83" y="5596"/>
                    <a:pt x="202" y="5596"/>
                  </a:cubicBezTo>
                  <a:cubicBezTo>
                    <a:pt x="322" y="5596"/>
                    <a:pt x="417" y="5513"/>
                    <a:pt x="417" y="5394"/>
                  </a:cubicBezTo>
                  <a:lnTo>
                    <a:pt x="417" y="2405"/>
                  </a:lnTo>
                  <a:cubicBezTo>
                    <a:pt x="417" y="2132"/>
                    <a:pt x="631" y="1929"/>
                    <a:pt x="893" y="1929"/>
                  </a:cubicBezTo>
                  <a:cubicBezTo>
                    <a:pt x="1155" y="1929"/>
                    <a:pt x="1369" y="2144"/>
                    <a:pt x="1369" y="2405"/>
                  </a:cubicBezTo>
                  <a:lnTo>
                    <a:pt x="1369" y="4906"/>
                  </a:lnTo>
                  <a:cubicBezTo>
                    <a:pt x="1369" y="5013"/>
                    <a:pt x="1453" y="5108"/>
                    <a:pt x="1572" y="5108"/>
                  </a:cubicBezTo>
                  <a:cubicBezTo>
                    <a:pt x="1691" y="5108"/>
                    <a:pt x="1786" y="5013"/>
                    <a:pt x="1786" y="4906"/>
                  </a:cubicBezTo>
                  <a:lnTo>
                    <a:pt x="1786" y="1715"/>
                  </a:lnTo>
                  <a:cubicBezTo>
                    <a:pt x="1786" y="1453"/>
                    <a:pt x="2000" y="1239"/>
                    <a:pt x="2262" y="1239"/>
                  </a:cubicBezTo>
                  <a:cubicBezTo>
                    <a:pt x="2524" y="1239"/>
                    <a:pt x="2739" y="1465"/>
                    <a:pt x="2739" y="1715"/>
                  </a:cubicBezTo>
                  <a:lnTo>
                    <a:pt x="2739" y="4942"/>
                  </a:lnTo>
                  <a:cubicBezTo>
                    <a:pt x="2739" y="5061"/>
                    <a:pt x="2822" y="5156"/>
                    <a:pt x="2941" y="5156"/>
                  </a:cubicBezTo>
                  <a:cubicBezTo>
                    <a:pt x="3060" y="5156"/>
                    <a:pt x="3155" y="5061"/>
                    <a:pt x="3155" y="4942"/>
                  </a:cubicBezTo>
                  <a:lnTo>
                    <a:pt x="3155" y="893"/>
                  </a:lnTo>
                  <a:cubicBezTo>
                    <a:pt x="3155" y="631"/>
                    <a:pt x="3370" y="417"/>
                    <a:pt x="3631" y="417"/>
                  </a:cubicBezTo>
                  <a:cubicBezTo>
                    <a:pt x="3893" y="417"/>
                    <a:pt x="4108" y="643"/>
                    <a:pt x="4108" y="893"/>
                  </a:cubicBezTo>
                  <a:lnTo>
                    <a:pt x="4108" y="4918"/>
                  </a:lnTo>
                  <a:cubicBezTo>
                    <a:pt x="4108" y="5037"/>
                    <a:pt x="4191" y="5120"/>
                    <a:pt x="4310" y="5120"/>
                  </a:cubicBezTo>
                  <a:cubicBezTo>
                    <a:pt x="4429" y="5120"/>
                    <a:pt x="4524" y="5037"/>
                    <a:pt x="4524" y="4918"/>
                  </a:cubicBezTo>
                  <a:lnTo>
                    <a:pt x="4524" y="1310"/>
                  </a:lnTo>
                  <a:cubicBezTo>
                    <a:pt x="4524" y="1048"/>
                    <a:pt x="4751" y="834"/>
                    <a:pt x="5001" y="834"/>
                  </a:cubicBezTo>
                  <a:cubicBezTo>
                    <a:pt x="5263" y="834"/>
                    <a:pt x="5477" y="1060"/>
                    <a:pt x="5477" y="1310"/>
                  </a:cubicBezTo>
                  <a:lnTo>
                    <a:pt x="5477" y="5834"/>
                  </a:lnTo>
                  <a:cubicBezTo>
                    <a:pt x="4810" y="5882"/>
                    <a:pt x="4167" y="6132"/>
                    <a:pt x="3643" y="6561"/>
                  </a:cubicBezTo>
                  <a:lnTo>
                    <a:pt x="3239" y="6906"/>
                  </a:lnTo>
                  <a:cubicBezTo>
                    <a:pt x="3155" y="6977"/>
                    <a:pt x="3143" y="7120"/>
                    <a:pt x="3215" y="7204"/>
                  </a:cubicBezTo>
                  <a:cubicBezTo>
                    <a:pt x="3256" y="7258"/>
                    <a:pt x="3316" y="7285"/>
                    <a:pt x="3378" y="7285"/>
                  </a:cubicBezTo>
                  <a:cubicBezTo>
                    <a:pt x="3424" y="7285"/>
                    <a:pt x="3472" y="7270"/>
                    <a:pt x="3512" y="7239"/>
                  </a:cubicBezTo>
                  <a:lnTo>
                    <a:pt x="3917" y="6894"/>
                  </a:lnTo>
                  <a:cubicBezTo>
                    <a:pt x="4406" y="6470"/>
                    <a:pt x="5024" y="6245"/>
                    <a:pt x="5662" y="6245"/>
                  </a:cubicBezTo>
                  <a:cubicBezTo>
                    <a:pt x="5723" y="6245"/>
                    <a:pt x="5785" y="6247"/>
                    <a:pt x="5846" y="6251"/>
                  </a:cubicBezTo>
                  <a:lnTo>
                    <a:pt x="6120" y="6275"/>
                  </a:lnTo>
                  <a:cubicBezTo>
                    <a:pt x="6179" y="6275"/>
                    <a:pt x="6239" y="6251"/>
                    <a:pt x="6275" y="6215"/>
                  </a:cubicBezTo>
                  <a:lnTo>
                    <a:pt x="7370" y="5037"/>
                  </a:lnTo>
                  <a:cubicBezTo>
                    <a:pt x="7475" y="4918"/>
                    <a:pt x="7621" y="4858"/>
                    <a:pt x="7768" y="4858"/>
                  </a:cubicBezTo>
                  <a:cubicBezTo>
                    <a:pt x="7887" y="4858"/>
                    <a:pt x="8007" y="4897"/>
                    <a:pt x="8108" y="4977"/>
                  </a:cubicBezTo>
                  <a:cubicBezTo>
                    <a:pt x="8323" y="5144"/>
                    <a:pt x="8382" y="5453"/>
                    <a:pt x="8239" y="5680"/>
                  </a:cubicBezTo>
                  <a:lnTo>
                    <a:pt x="6727" y="8263"/>
                  </a:lnTo>
                  <a:cubicBezTo>
                    <a:pt x="6322" y="8966"/>
                    <a:pt x="5727" y="9525"/>
                    <a:pt x="5001" y="9906"/>
                  </a:cubicBezTo>
                  <a:cubicBezTo>
                    <a:pt x="4917" y="9930"/>
                    <a:pt x="4894" y="10002"/>
                    <a:pt x="4894" y="10085"/>
                  </a:cubicBezTo>
                  <a:lnTo>
                    <a:pt x="4894" y="11645"/>
                  </a:lnTo>
                  <a:cubicBezTo>
                    <a:pt x="4894" y="11764"/>
                    <a:pt x="4977" y="11847"/>
                    <a:pt x="5096" y="11847"/>
                  </a:cubicBezTo>
                  <a:cubicBezTo>
                    <a:pt x="5215" y="11847"/>
                    <a:pt x="5310" y="11764"/>
                    <a:pt x="5310" y="11645"/>
                  </a:cubicBezTo>
                  <a:lnTo>
                    <a:pt x="5310" y="10204"/>
                  </a:lnTo>
                  <a:cubicBezTo>
                    <a:pt x="6048" y="9799"/>
                    <a:pt x="6668" y="9204"/>
                    <a:pt x="7084" y="8478"/>
                  </a:cubicBezTo>
                  <a:lnTo>
                    <a:pt x="8596" y="5882"/>
                  </a:lnTo>
                  <a:cubicBezTo>
                    <a:pt x="8882" y="5465"/>
                    <a:pt x="8775" y="4942"/>
                    <a:pt x="8406" y="4644"/>
                  </a:cubicBezTo>
                  <a:cubicBezTo>
                    <a:pt x="8237" y="4507"/>
                    <a:pt x="8031" y="4440"/>
                    <a:pt x="7823" y="4440"/>
                  </a:cubicBezTo>
                  <a:cubicBezTo>
                    <a:pt x="7563" y="4440"/>
                    <a:pt x="7300" y="4545"/>
                    <a:pt x="7108" y="4751"/>
                  </a:cubicBezTo>
                  <a:lnTo>
                    <a:pt x="6084" y="5858"/>
                  </a:lnTo>
                  <a:lnTo>
                    <a:pt x="5917" y="5834"/>
                  </a:lnTo>
                  <a:lnTo>
                    <a:pt x="5917" y="1310"/>
                  </a:lnTo>
                  <a:cubicBezTo>
                    <a:pt x="5917" y="822"/>
                    <a:pt x="5513" y="417"/>
                    <a:pt x="5025" y="417"/>
                  </a:cubicBezTo>
                  <a:cubicBezTo>
                    <a:pt x="4834" y="417"/>
                    <a:pt x="4644" y="477"/>
                    <a:pt x="4489" y="596"/>
                  </a:cubicBezTo>
                  <a:cubicBezTo>
                    <a:pt x="4370" y="262"/>
                    <a:pt x="4024" y="0"/>
                    <a:pt x="3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8"/>
            <p:cNvSpPr/>
            <p:nvPr/>
          </p:nvSpPr>
          <p:spPr>
            <a:xfrm>
              <a:off x="2641400" y="2888875"/>
              <a:ext cx="23825" cy="144400"/>
            </a:xfrm>
            <a:custGeom>
              <a:avLst/>
              <a:gdLst/>
              <a:ahLst/>
              <a:cxnLst/>
              <a:rect l="l" t="t" r="r" b="b"/>
              <a:pathLst>
                <a:path w="953" h="5776" extrusionOk="0">
                  <a:moveTo>
                    <a:pt x="202" y="1"/>
                  </a:moveTo>
                  <a:cubicBezTo>
                    <a:pt x="83" y="1"/>
                    <a:pt x="0" y="96"/>
                    <a:pt x="0" y="215"/>
                  </a:cubicBezTo>
                  <a:lnTo>
                    <a:pt x="0" y="2370"/>
                  </a:lnTo>
                  <a:cubicBezTo>
                    <a:pt x="0" y="2894"/>
                    <a:pt x="167" y="3394"/>
                    <a:pt x="476" y="3823"/>
                  </a:cubicBezTo>
                  <a:cubicBezTo>
                    <a:pt x="500" y="3870"/>
                    <a:pt x="536" y="3930"/>
                    <a:pt x="536" y="4001"/>
                  </a:cubicBezTo>
                  <a:lnTo>
                    <a:pt x="536" y="5573"/>
                  </a:lnTo>
                  <a:cubicBezTo>
                    <a:pt x="536" y="5692"/>
                    <a:pt x="619" y="5775"/>
                    <a:pt x="738" y="5775"/>
                  </a:cubicBezTo>
                  <a:cubicBezTo>
                    <a:pt x="857" y="5775"/>
                    <a:pt x="953" y="5692"/>
                    <a:pt x="953" y="5573"/>
                  </a:cubicBezTo>
                  <a:lnTo>
                    <a:pt x="953" y="4001"/>
                  </a:lnTo>
                  <a:cubicBezTo>
                    <a:pt x="953" y="3858"/>
                    <a:pt x="905" y="3703"/>
                    <a:pt x="822" y="3596"/>
                  </a:cubicBezTo>
                  <a:cubicBezTo>
                    <a:pt x="548" y="3239"/>
                    <a:pt x="417" y="2810"/>
                    <a:pt x="417" y="2370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8"/>
            <p:cNvSpPr/>
            <p:nvPr/>
          </p:nvSpPr>
          <p:spPr>
            <a:xfrm>
              <a:off x="2800350" y="2684975"/>
              <a:ext cx="164925" cy="134875"/>
            </a:xfrm>
            <a:custGeom>
              <a:avLst/>
              <a:gdLst/>
              <a:ahLst/>
              <a:cxnLst/>
              <a:rect l="l" t="t" r="r" b="b"/>
              <a:pathLst>
                <a:path w="6597" h="5395" extrusionOk="0">
                  <a:moveTo>
                    <a:pt x="1155" y="1"/>
                  </a:moveTo>
                  <a:cubicBezTo>
                    <a:pt x="512" y="1"/>
                    <a:pt x="0" y="525"/>
                    <a:pt x="0" y="1168"/>
                  </a:cubicBezTo>
                  <a:lnTo>
                    <a:pt x="0" y="2108"/>
                  </a:lnTo>
                  <a:cubicBezTo>
                    <a:pt x="0" y="2227"/>
                    <a:pt x="83" y="2311"/>
                    <a:pt x="202" y="2311"/>
                  </a:cubicBezTo>
                  <a:cubicBezTo>
                    <a:pt x="321" y="2311"/>
                    <a:pt x="417" y="2227"/>
                    <a:pt x="417" y="2108"/>
                  </a:cubicBezTo>
                  <a:lnTo>
                    <a:pt x="417" y="1168"/>
                  </a:lnTo>
                  <a:cubicBezTo>
                    <a:pt x="417" y="751"/>
                    <a:pt x="750" y="406"/>
                    <a:pt x="1167" y="406"/>
                  </a:cubicBezTo>
                  <a:lnTo>
                    <a:pt x="5441" y="406"/>
                  </a:lnTo>
                  <a:cubicBezTo>
                    <a:pt x="5858" y="406"/>
                    <a:pt x="6203" y="751"/>
                    <a:pt x="6203" y="1168"/>
                  </a:cubicBezTo>
                  <a:lnTo>
                    <a:pt x="6203" y="3680"/>
                  </a:lnTo>
                  <a:cubicBezTo>
                    <a:pt x="6203" y="4097"/>
                    <a:pt x="5858" y="4442"/>
                    <a:pt x="5441" y="4442"/>
                  </a:cubicBezTo>
                  <a:lnTo>
                    <a:pt x="2536" y="4442"/>
                  </a:lnTo>
                  <a:cubicBezTo>
                    <a:pt x="2500" y="4442"/>
                    <a:pt x="2465" y="4454"/>
                    <a:pt x="2441" y="4466"/>
                  </a:cubicBezTo>
                  <a:lnTo>
                    <a:pt x="1631" y="4978"/>
                  </a:lnTo>
                  <a:lnTo>
                    <a:pt x="1631" y="4644"/>
                  </a:lnTo>
                  <a:cubicBezTo>
                    <a:pt x="1631" y="4525"/>
                    <a:pt x="1548" y="4442"/>
                    <a:pt x="1429" y="4442"/>
                  </a:cubicBezTo>
                  <a:lnTo>
                    <a:pt x="1167" y="4442"/>
                  </a:lnTo>
                  <a:cubicBezTo>
                    <a:pt x="750" y="4442"/>
                    <a:pt x="417" y="4097"/>
                    <a:pt x="417" y="3680"/>
                  </a:cubicBezTo>
                  <a:lnTo>
                    <a:pt x="417" y="2977"/>
                  </a:lnTo>
                  <a:cubicBezTo>
                    <a:pt x="417" y="2858"/>
                    <a:pt x="321" y="2775"/>
                    <a:pt x="202" y="2775"/>
                  </a:cubicBezTo>
                  <a:cubicBezTo>
                    <a:pt x="83" y="2775"/>
                    <a:pt x="0" y="2858"/>
                    <a:pt x="0" y="2977"/>
                  </a:cubicBezTo>
                  <a:lnTo>
                    <a:pt x="0" y="3680"/>
                  </a:lnTo>
                  <a:cubicBezTo>
                    <a:pt x="0" y="4323"/>
                    <a:pt x="512" y="4847"/>
                    <a:pt x="1155" y="4847"/>
                  </a:cubicBezTo>
                  <a:lnTo>
                    <a:pt x="1203" y="4847"/>
                  </a:lnTo>
                  <a:lnTo>
                    <a:pt x="1203" y="5001"/>
                  </a:lnTo>
                  <a:cubicBezTo>
                    <a:pt x="1203" y="5156"/>
                    <a:pt x="1274" y="5275"/>
                    <a:pt x="1405" y="5347"/>
                  </a:cubicBezTo>
                  <a:cubicBezTo>
                    <a:pt x="1464" y="5382"/>
                    <a:pt x="1524" y="5394"/>
                    <a:pt x="1595" y="5394"/>
                  </a:cubicBezTo>
                  <a:cubicBezTo>
                    <a:pt x="1679" y="5394"/>
                    <a:pt x="1750" y="5371"/>
                    <a:pt x="1810" y="5335"/>
                  </a:cubicBezTo>
                  <a:lnTo>
                    <a:pt x="2596" y="4847"/>
                  </a:lnTo>
                  <a:lnTo>
                    <a:pt x="5441" y="4847"/>
                  </a:lnTo>
                  <a:cubicBezTo>
                    <a:pt x="6084" y="4847"/>
                    <a:pt x="6596" y="4323"/>
                    <a:pt x="6596" y="3680"/>
                  </a:cubicBezTo>
                  <a:lnTo>
                    <a:pt x="6596" y="1168"/>
                  </a:lnTo>
                  <a:cubicBezTo>
                    <a:pt x="6584" y="525"/>
                    <a:pt x="6072" y="1"/>
                    <a:pt x="5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8"/>
            <p:cNvSpPr/>
            <p:nvPr/>
          </p:nvSpPr>
          <p:spPr>
            <a:xfrm>
              <a:off x="2857200" y="2701050"/>
              <a:ext cx="50625" cy="62550"/>
            </a:xfrm>
            <a:custGeom>
              <a:avLst/>
              <a:gdLst/>
              <a:ahLst/>
              <a:cxnLst/>
              <a:rect l="l" t="t" r="r" b="b"/>
              <a:pathLst>
                <a:path w="2025" h="2502" extrusionOk="0">
                  <a:moveTo>
                    <a:pt x="1012" y="1"/>
                  </a:moveTo>
                  <a:cubicBezTo>
                    <a:pt x="524" y="1"/>
                    <a:pt x="83" y="370"/>
                    <a:pt x="12" y="870"/>
                  </a:cubicBezTo>
                  <a:cubicBezTo>
                    <a:pt x="12" y="906"/>
                    <a:pt x="0" y="953"/>
                    <a:pt x="0" y="1001"/>
                  </a:cubicBezTo>
                  <a:cubicBezTo>
                    <a:pt x="0" y="1120"/>
                    <a:pt x="83" y="1203"/>
                    <a:pt x="203" y="1203"/>
                  </a:cubicBezTo>
                  <a:cubicBezTo>
                    <a:pt x="322" y="1203"/>
                    <a:pt x="417" y="1120"/>
                    <a:pt x="417" y="1001"/>
                  </a:cubicBezTo>
                  <a:lnTo>
                    <a:pt x="417" y="906"/>
                  </a:lnTo>
                  <a:cubicBezTo>
                    <a:pt x="453" y="608"/>
                    <a:pt x="714" y="406"/>
                    <a:pt x="988" y="406"/>
                  </a:cubicBezTo>
                  <a:lnTo>
                    <a:pt x="1012" y="406"/>
                  </a:lnTo>
                  <a:cubicBezTo>
                    <a:pt x="1322" y="406"/>
                    <a:pt x="1572" y="656"/>
                    <a:pt x="1584" y="953"/>
                  </a:cubicBezTo>
                  <a:cubicBezTo>
                    <a:pt x="1607" y="1120"/>
                    <a:pt x="1548" y="1263"/>
                    <a:pt x="1429" y="1382"/>
                  </a:cubicBezTo>
                  <a:cubicBezTo>
                    <a:pt x="1310" y="1501"/>
                    <a:pt x="1155" y="1560"/>
                    <a:pt x="988" y="1560"/>
                  </a:cubicBezTo>
                  <a:cubicBezTo>
                    <a:pt x="869" y="1560"/>
                    <a:pt x="786" y="1656"/>
                    <a:pt x="786" y="1775"/>
                  </a:cubicBezTo>
                  <a:lnTo>
                    <a:pt x="786" y="2287"/>
                  </a:lnTo>
                  <a:cubicBezTo>
                    <a:pt x="786" y="2406"/>
                    <a:pt x="869" y="2501"/>
                    <a:pt x="988" y="2501"/>
                  </a:cubicBezTo>
                  <a:cubicBezTo>
                    <a:pt x="1107" y="2501"/>
                    <a:pt x="1203" y="2406"/>
                    <a:pt x="1203" y="2287"/>
                  </a:cubicBezTo>
                  <a:lnTo>
                    <a:pt x="1203" y="2001"/>
                  </a:lnTo>
                  <a:lnTo>
                    <a:pt x="1215" y="2001"/>
                  </a:lnTo>
                  <a:cubicBezTo>
                    <a:pt x="1417" y="1953"/>
                    <a:pt x="1607" y="1846"/>
                    <a:pt x="1738" y="1703"/>
                  </a:cubicBezTo>
                  <a:cubicBezTo>
                    <a:pt x="1929" y="1489"/>
                    <a:pt x="2024" y="1239"/>
                    <a:pt x="2012" y="953"/>
                  </a:cubicBezTo>
                  <a:cubicBezTo>
                    <a:pt x="1977" y="429"/>
                    <a:pt x="1548" y="13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8"/>
            <p:cNvSpPr/>
            <p:nvPr/>
          </p:nvSpPr>
          <p:spPr>
            <a:xfrm>
              <a:off x="2877125" y="2772500"/>
              <a:ext cx="10450" cy="14600"/>
            </a:xfrm>
            <a:custGeom>
              <a:avLst/>
              <a:gdLst/>
              <a:ahLst/>
              <a:cxnLst/>
              <a:rect l="l" t="t" r="r" b="b"/>
              <a:pathLst>
                <a:path w="418" h="584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69"/>
                  </a:lnTo>
                  <a:cubicBezTo>
                    <a:pt x="1" y="488"/>
                    <a:pt x="96" y="584"/>
                    <a:pt x="215" y="584"/>
                  </a:cubicBezTo>
                  <a:cubicBezTo>
                    <a:pt x="334" y="584"/>
                    <a:pt x="418" y="488"/>
                    <a:pt x="418" y="369"/>
                  </a:cubicBezTo>
                  <a:lnTo>
                    <a:pt x="418" y="215"/>
                  </a:ln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8" name="Google Shape;1658;p88"/>
          <p:cNvGrpSpPr/>
          <p:nvPr/>
        </p:nvGrpSpPr>
        <p:grpSpPr>
          <a:xfrm>
            <a:off x="2583962" y="2572461"/>
            <a:ext cx="358494" cy="374179"/>
            <a:chOff x="1963025" y="2684975"/>
            <a:chExt cx="333700" cy="348300"/>
          </a:xfrm>
        </p:grpSpPr>
        <p:sp>
          <p:nvSpPr>
            <p:cNvPr id="1659" name="Google Shape;1659;p88"/>
            <p:cNvSpPr/>
            <p:nvPr/>
          </p:nvSpPr>
          <p:spPr>
            <a:xfrm>
              <a:off x="1963025" y="2684975"/>
              <a:ext cx="225950" cy="348300"/>
            </a:xfrm>
            <a:custGeom>
              <a:avLst/>
              <a:gdLst/>
              <a:ahLst/>
              <a:cxnLst/>
              <a:rect l="l" t="t" r="r" b="b"/>
              <a:pathLst>
                <a:path w="9038" h="13932" extrusionOk="0">
                  <a:moveTo>
                    <a:pt x="1572" y="1"/>
                  </a:moveTo>
                  <a:cubicBezTo>
                    <a:pt x="703" y="1"/>
                    <a:pt x="1" y="715"/>
                    <a:pt x="1" y="1584"/>
                  </a:cubicBezTo>
                  <a:lnTo>
                    <a:pt x="1" y="12360"/>
                  </a:lnTo>
                  <a:cubicBezTo>
                    <a:pt x="1" y="13241"/>
                    <a:pt x="715" y="13931"/>
                    <a:pt x="1572" y="13931"/>
                  </a:cubicBezTo>
                  <a:lnTo>
                    <a:pt x="7454" y="13931"/>
                  </a:lnTo>
                  <a:cubicBezTo>
                    <a:pt x="8180" y="13931"/>
                    <a:pt x="8811" y="13443"/>
                    <a:pt x="8990" y="12729"/>
                  </a:cubicBezTo>
                  <a:cubicBezTo>
                    <a:pt x="9026" y="12621"/>
                    <a:pt x="8942" y="12526"/>
                    <a:pt x="8847" y="12490"/>
                  </a:cubicBezTo>
                  <a:cubicBezTo>
                    <a:pt x="8830" y="12485"/>
                    <a:pt x="8812" y="12482"/>
                    <a:pt x="8795" y="12482"/>
                  </a:cubicBezTo>
                  <a:cubicBezTo>
                    <a:pt x="8704" y="12482"/>
                    <a:pt x="8615" y="12555"/>
                    <a:pt x="8585" y="12645"/>
                  </a:cubicBezTo>
                  <a:cubicBezTo>
                    <a:pt x="8454" y="13157"/>
                    <a:pt x="7990" y="13538"/>
                    <a:pt x="7442" y="13538"/>
                  </a:cubicBezTo>
                  <a:lnTo>
                    <a:pt x="1560" y="13538"/>
                  </a:lnTo>
                  <a:cubicBezTo>
                    <a:pt x="906" y="13538"/>
                    <a:pt x="382" y="13014"/>
                    <a:pt x="382" y="12360"/>
                  </a:cubicBezTo>
                  <a:lnTo>
                    <a:pt x="382" y="1584"/>
                  </a:lnTo>
                  <a:cubicBezTo>
                    <a:pt x="382" y="930"/>
                    <a:pt x="906" y="406"/>
                    <a:pt x="1560" y="406"/>
                  </a:cubicBezTo>
                  <a:lnTo>
                    <a:pt x="2370" y="406"/>
                  </a:lnTo>
                  <a:lnTo>
                    <a:pt x="2442" y="763"/>
                  </a:lnTo>
                  <a:cubicBezTo>
                    <a:pt x="2513" y="1108"/>
                    <a:pt x="2823" y="1358"/>
                    <a:pt x="3180" y="1358"/>
                  </a:cubicBezTo>
                  <a:lnTo>
                    <a:pt x="4394" y="1358"/>
                  </a:lnTo>
                  <a:cubicBezTo>
                    <a:pt x="4513" y="1358"/>
                    <a:pt x="4597" y="1275"/>
                    <a:pt x="4597" y="1156"/>
                  </a:cubicBezTo>
                  <a:cubicBezTo>
                    <a:pt x="4597" y="1037"/>
                    <a:pt x="4513" y="941"/>
                    <a:pt x="4394" y="941"/>
                  </a:cubicBezTo>
                  <a:lnTo>
                    <a:pt x="3180" y="941"/>
                  </a:lnTo>
                  <a:cubicBezTo>
                    <a:pt x="3025" y="941"/>
                    <a:pt x="2870" y="822"/>
                    <a:pt x="2846" y="680"/>
                  </a:cubicBezTo>
                  <a:lnTo>
                    <a:pt x="2787" y="406"/>
                  </a:lnTo>
                  <a:lnTo>
                    <a:pt x="6204" y="406"/>
                  </a:lnTo>
                  <a:lnTo>
                    <a:pt x="6144" y="680"/>
                  </a:lnTo>
                  <a:cubicBezTo>
                    <a:pt x="6121" y="834"/>
                    <a:pt x="5966" y="941"/>
                    <a:pt x="5799" y="941"/>
                  </a:cubicBezTo>
                  <a:lnTo>
                    <a:pt x="5275" y="941"/>
                  </a:lnTo>
                  <a:cubicBezTo>
                    <a:pt x="5156" y="941"/>
                    <a:pt x="5061" y="1037"/>
                    <a:pt x="5061" y="1156"/>
                  </a:cubicBezTo>
                  <a:cubicBezTo>
                    <a:pt x="5061" y="1275"/>
                    <a:pt x="5156" y="1358"/>
                    <a:pt x="5275" y="1358"/>
                  </a:cubicBezTo>
                  <a:lnTo>
                    <a:pt x="5823" y="1358"/>
                  </a:lnTo>
                  <a:cubicBezTo>
                    <a:pt x="6180" y="1358"/>
                    <a:pt x="6490" y="1108"/>
                    <a:pt x="6561" y="763"/>
                  </a:cubicBezTo>
                  <a:lnTo>
                    <a:pt x="6644" y="406"/>
                  </a:lnTo>
                  <a:lnTo>
                    <a:pt x="7442" y="406"/>
                  </a:lnTo>
                  <a:cubicBezTo>
                    <a:pt x="8097" y="406"/>
                    <a:pt x="8621" y="930"/>
                    <a:pt x="8621" y="1584"/>
                  </a:cubicBezTo>
                  <a:lnTo>
                    <a:pt x="8621" y="5180"/>
                  </a:lnTo>
                  <a:cubicBezTo>
                    <a:pt x="8621" y="5299"/>
                    <a:pt x="8704" y="5394"/>
                    <a:pt x="8823" y="5394"/>
                  </a:cubicBezTo>
                  <a:cubicBezTo>
                    <a:pt x="8942" y="5394"/>
                    <a:pt x="9038" y="5299"/>
                    <a:pt x="9038" y="5180"/>
                  </a:cubicBezTo>
                  <a:lnTo>
                    <a:pt x="9038" y="1584"/>
                  </a:lnTo>
                  <a:cubicBezTo>
                    <a:pt x="9038" y="703"/>
                    <a:pt x="8323" y="1"/>
                    <a:pt x="74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8"/>
            <p:cNvSpPr/>
            <p:nvPr/>
          </p:nvSpPr>
          <p:spPr>
            <a:xfrm>
              <a:off x="2000250" y="2757325"/>
              <a:ext cx="154200" cy="64900"/>
            </a:xfrm>
            <a:custGeom>
              <a:avLst/>
              <a:gdLst/>
              <a:ahLst/>
              <a:cxnLst/>
              <a:rect l="l" t="t" r="r" b="b"/>
              <a:pathLst>
                <a:path w="6168" h="2596" extrusionOk="0">
                  <a:moveTo>
                    <a:pt x="845" y="0"/>
                  </a:moveTo>
                  <a:cubicBezTo>
                    <a:pt x="369" y="0"/>
                    <a:pt x="0" y="381"/>
                    <a:pt x="0" y="845"/>
                  </a:cubicBezTo>
                  <a:lnTo>
                    <a:pt x="0" y="2393"/>
                  </a:lnTo>
                  <a:cubicBezTo>
                    <a:pt x="0" y="2512"/>
                    <a:pt x="95" y="2596"/>
                    <a:pt x="214" y="2596"/>
                  </a:cubicBezTo>
                  <a:cubicBezTo>
                    <a:pt x="321" y="2596"/>
                    <a:pt x="417" y="2512"/>
                    <a:pt x="417" y="2393"/>
                  </a:cubicBezTo>
                  <a:lnTo>
                    <a:pt x="417" y="845"/>
                  </a:lnTo>
                  <a:cubicBezTo>
                    <a:pt x="417" y="595"/>
                    <a:pt x="607" y="393"/>
                    <a:pt x="869" y="393"/>
                  </a:cubicBezTo>
                  <a:lnTo>
                    <a:pt x="5334" y="393"/>
                  </a:lnTo>
                  <a:cubicBezTo>
                    <a:pt x="5584" y="393"/>
                    <a:pt x="5775" y="595"/>
                    <a:pt x="5775" y="845"/>
                  </a:cubicBezTo>
                  <a:lnTo>
                    <a:pt x="5775" y="881"/>
                  </a:lnTo>
                  <a:cubicBezTo>
                    <a:pt x="5751" y="1000"/>
                    <a:pt x="5834" y="1084"/>
                    <a:pt x="5953" y="1084"/>
                  </a:cubicBezTo>
                  <a:cubicBezTo>
                    <a:pt x="6072" y="1084"/>
                    <a:pt x="6167" y="988"/>
                    <a:pt x="6167" y="881"/>
                  </a:cubicBezTo>
                  <a:lnTo>
                    <a:pt x="6167" y="845"/>
                  </a:lnTo>
                  <a:cubicBezTo>
                    <a:pt x="6167" y="369"/>
                    <a:pt x="5775" y="0"/>
                    <a:pt x="5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8"/>
            <p:cNvSpPr/>
            <p:nvPr/>
          </p:nvSpPr>
          <p:spPr>
            <a:xfrm>
              <a:off x="1999950" y="2904950"/>
              <a:ext cx="38700" cy="38725"/>
            </a:xfrm>
            <a:custGeom>
              <a:avLst/>
              <a:gdLst/>
              <a:ahLst/>
              <a:cxnLst/>
              <a:rect l="l" t="t" r="r" b="b"/>
              <a:pathLst>
                <a:path w="1548" h="1549" extrusionOk="0">
                  <a:moveTo>
                    <a:pt x="774" y="417"/>
                  </a:moveTo>
                  <a:cubicBezTo>
                    <a:pt x="965" y="417"/>
                    <a:pt x="1131" y="584"/>
                    <a:pt x="1131" y="774"/>
                  </a:cubicBezTo>
                  <a:cubicBezTo>
                    <a:pt x="1131" y="965"/>
                    <a:pt x="965" y="1132"/>
                    <a:pt x="774" y="1132"/>
                  </a:cubicBezTo>
                  <a:cubicBezTo>
                    <a:pt x="584" y="1132"/>
                    <a:pt x="417" y="965"/>
                    <a:pt x="417" y="774"/>
                  </a:cubicBezTo>
                  <a:cubicBezTo>
                    <a:pt x="417" y="584"/>
                    <a:pt x="584" y="417"/>
                    <a:pt x="774" y="417"/>
                  </a:cubicBezTo>
                  <a:close/>
                  <a:moveTo>
                    <a:pt x="774" y="1"/>
                  </a:moveTo>
                  <a:cubicBezTo>
                    <a:pt x="357" y="1"/>
                    <a:pt x="0" y="346"/>
                    <a:pt x="0" y="774"/>
                  </a:cubicBezTo>
                  <a:cubicBezTo>
                    <a:pt x="0" y="1191"/>
                    <a:pt x="345" y="1548"/>
                    <a:pt x="774" y="1548"/>
                  </a:cubicBezTo>
                  <a:cubicBezTo>
                    <a:pt x="1191" y="1548"/>
                    <a:pt x="1548" y="1203"/>
                    <a:pt x="1548" y="774"/>
                  </a:cubicBezTo>
                  <a:cubicBezTo>
                    <a:pt x="1536" y="346"/>
                    <a:pt x="1191" y="1"/>
                    <a:pt x="7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8"/>
            <p:cNvSpPr/>
            <p:nvPr/>
          </p:nvSpPr>
          <p:spPr>
            <a:xfrm>
              <a:off x="1999950" y="2963300"/>
              <a:ext cx="38700" cy="38700"/>
            </a:xfrm>
            <a:custGeom>
              <a:avLst/>
              <a:gdLst/>
              <a:ahLst/>
              <a:cxnLst/>
              <a:rect l="l" t="t" r="r" b="b"/>
              <a:pathLst>
                <a:path w="1548" h="1548" extrusionOk="0">
                  <a:moveTo>
                    <a:pt x="774" y="417"/>
                  </a:moveTo>
                  <a:cubicBezTo>
                    <a:pt x="965" y="417"/>
                    <a:pt x="1131" y="584"/>
                    <a:pt x="1131" y="774"/>
                  </a:cubicBezTo>
                  <a:cubicBezTo>
                    <a:pt x="1131" y="976"/>
                    <a:pt x="965" y="1131"/>
                    <a:pt x="774" y="1131"/>
                  </a:cubicBezTo>
                  <a:cubicBezTo>
                    <a:pt x="584" y="1131"/>
                    <a:pt x="417" y="976"/>
                    <a:pt x="417" y="774"/>
                  </a:cubicBezTo>
                  <a:cubicBezTo>
                    <a:pt x="417" y="584"/>
                    <a:pt x="584" y="417"/>
                    <a:pt x="774" y="417"/>
                  </a:cubicBezTo>
                  <a:close/>
                  <a:moveTo>
                    <a:pt x="774" y="0"/>
                  </a:moveTo>
                  <a:cubicBezTo>
                    <a:pt x="357" y="0"/>
                    <a:pt x="0" y="345"/>
                    <a:pt x="0" y="774"/>
                  </a:cubicBezTo>
                  <a:cubicBezTo>
                    <a:pt x="0" y="1191"/>
                    <a:pt x="345" y="1548"/>
                    <a:pt x="774" y="1548"/>
                  </a:cubicBezTo>
                  <a:cubicBezTo>
                    <a:pt x="1191" y="1548"/>
                    <a:pt x="1548" y="1215"/>
                    <a:pt x="1548" y="774"/>
                  </a:cubicBezTo>
                  <a:cubicBezTo>
                    <a:pt x="1536" y="345"/>
                    <a:pt x="1191" y="0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8"/>
            <p:cNvSpPr/>
            <p:nvPr/>
          </p:nvSpPr>
          <p:spPr>
            <a:xfrm>
              <a:off x="2050250" y="2904950"/>
              <a:ext cx="44075" cy="10450"/>
            </a:xfrm>
            <a:custGeom>
              <a:avLst/>
              <a:gdLst/>
              <a:ahLst/>
              <a:cxnLst/>
              <a:rect l="l" t="t" r="r" b="b"/>
              <a:pathLst>
                <a:path w="1763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7"/>
                    <a:pt x="203" y="417"/>
                  </a:cubicBezTo>
                  <a:lnTo>
                    <a:pt x="1560" y="417"/>
                  </a:lnTo>
                  <a:cubicBezTo>
                    <a:pt x="1679" y="417"/>
                    <a:pt x="1762" y="334"/>
                    <a:pt x="1762" y="215"/>
                  </a:cubicBezTo>
                  <a:cubicBezTo>
                    <a:pt x="1762" y="96"/>
                    <a:pt x="1667" y="1"/>
                    <a:pt x="1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8"/>
            <p:cNvSpPr/>
            <p:nvPr/>
          </p:nvSpPr>
          <p:spPr>
            <a:xfrm>
              <a:off x="2049650" y="2933225"/>
              <a:ext cx="62225" cy="10450"/>
            </a:xfrm>
            <a:custGeom>
              <a:avLst/>
              <a:gdLst/>
              <a:ahLst/>
              <a:cxnLst/>
              <a:rect l="l" t="t" r="r" b="b"/>
              <a:pathLst>
                <a:path w="2489" h="418" extrusionOk="0">
                  <a:moveTo>
                    <a:pt x="215" y="1"/>
                  </a:moveTo>
                  <a:cubicBezTo>
                    <a:pt x="96" y="1"/>
                    <a:pt x="0" y="96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lnTo>
                    <a:pt x="2286" y="417"/>
                  </a:lnTo>
                  <a:cubicBezTo>
                    <a:pt x="2406" y="417"/>
                    <a:pt x="2489" y="322"/>
                    <a:pt x="2489" y="203"/>
                  </a:cubicBezTo>
                  <a:cubicBezTo>
                    <a:pt x="2489" y="96"/>
                    <a:pt x="2406" y="1"/>
                    <a:pt x="2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8"/>
            <p:cNvSpPr/>
            <p:nvPr/>
          </p:nvSpPr>
          <p:spPr>
            <a:xfrm>
              <a:off x="2050250" y="2963300"/>
              <a:ext cx="96150" cy="10425"/>
            </a:xfrm>
            <a:custGeom>
              <a:avLst/>
              <a:gdLst/>
              <a:ahLst/>
              <a:cxnLst/>
              <a:rect l="l" t="t" r="r" b="b"/>
              <a:pathLst>
                <a:path w="3846" h="417" extrusionOk="0">
                  <a:moveTo>
                    <a:pt x="203" y="0"/>
                  </a:moveTo>
                  <a:cubicBezTo>
                    <a:pt x="84" y="0"/>
                    <a:pt x="0" y="95"/>
                    <a:pt x="0" y="214"/>
                  </a:cubicBezTo>
                  <a:cubicBezTo>
                    <a:pt x="0" y="334"/>
                    <a:pt x="84" y="417"/>
                    <a:pt x="203" y="417"/>
                  </a:cubicBezTo>
                  <a:lnTo>
                    <a:pt x="3644" y="417"/>
                  </a:lnTo>
                  <a:cubicBezTo>
                    <a:pt x="3763" y="417"/>
                    <a:pt x="3846" y="334"/>
                    <a:pt x="3846" y="214"/>
                  </a:cubicBezTo>
                  <a:cubicBezTo>
                    <a:pt x="3846" y="95"/>
                    <a:pt x="3763" y="0"/>
                    <a:pt x="3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8"/>
            <p:cNvSpPr/>
            <p:nvPr/>
          </p:nvSpPr>
          <p:spPr>
            <a:xfrm>
              <a:off x="2050250" y="2991575"/>
              <a:ext cx="96150" cy="10425"/>
            </a:xfrm>
            <a:custGeom>
              <a:avLst/>
              <a:gdLst/>
              <a:ahLst/>
              <a:cxnLst/>
              <a:rect l="l" t="t" r="r" b="b"/>
              <a:pathLst>
                <a:path w="3846" h="417" extrusionOk="0">
                  <a:moveTo>
                    <a:pt x="203" y="0"/>
                  </a:moveTo>
                  <a:cubicBezTo>
                    <a:pt x="84" y="0"/>
                    <a:pt x="0" y="96"/>
                    <a:pt x="0" y="215"/>
                  </a:cubicBezTo>
                  <a:cubicBezTo>
                    <a:pt x="0" y="334"/>
                    <a:pt x="84" y="417"/>
                    <a:pt x="203" y="417"/>
                  </a:cubicBezTo>
                  <a:lnTo>
                    <a:pt x="3644" y="417"/>
                  </a:lnTo>
                  <a:cubicBezTo>
                    <a:pt x="3763" y="417"/>
                    <a:pt x="3846" y="334"/>
                    <a:pt x="3846" y="215"/>
                  </a:cubicBezTo>
                  <a:cubicBezTo>
                    <a:pt x="3846" y="96"/>
                    <a:pt x="3763" y="0"/>
                    <a:pt x="3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8"/>
            <p:cNvSpPr/>
            <p:nvPr/>
          </p:nvSpPr>
          <p:spPr>
            <a:xfrm>
              <a:off x="1999650" y="2776375"/>
              <a:ext cx="132175" cy="101800"/>
            </a:xfrm>
            <a:custGeom>
              <a:avLst/>
              <a:gdLst/>
              <a:ahLst/>
              <a:cxnLst/>
              <a:rect l="l" t="t" r="r" b="b"/>
              <a:pathLst>
                <a:path w="5287" h="4072" extrusionOk="0">
                  <a:moveTo>
                    <a:pt x="3096" y="393"/>
                  </a:moveTo>
                  <a:cubicBezTo>
                    <a:pt x="3572" y="393"/>
                    <a:pt x="3953" y="786"/>
                    <a:pt x="3953" y="1262"/>
                  </a:cubicBezTo>
                  <a:cubicBezTo>
                    <a:pt x="3953" y="1738"/>
                    <a:pt x="3572" y="2119"/>
                    <a:pt x="3096" y="2119"/>
                  </a:cubicBezTo>
                  <a:cubicBezTo>
                    <a:pt x="2620" y="2119"/>
                    <a:pt x="2227" y="1738"/>
                    <a:pt x="2227" y="1262"/>
                  </a:cubicBezTo>
                  <a:cubicBezTo>
                    <a:pt x="2227" y="786"/>
                    <a:pt x="2620" y="393"/>
                    <a:pt x="3096" y="393"/>
                  </a:cubicBezTo>
                  <a:close/>
                  <a:moveTo>
                    <a:pt x="3894" y="2215"/>
                  </a:moveTo>
                  <a:lnTo>
                    <a:pt x="4013" y="2346"/>
                  </a:lnTo>
                  <a:cubicBezTo>
                    <a:pt x="4227" y="2584"/>
                    <a:pt x="4322" y="2893"/>
                    <a:pt x="4322" y="3215"/>
                  </a:cubicBezTo>
                  <a:lnTo>
                    <a:pt x="4322" y="3655"/>
                  </a:lnTo>
                  <a:lnTo>
                    <a:pt x="1810" y="3655"/>
                  </a:lnTo>
                  <a:lnTo>
                    <a:pt x="1810" y="3215"/>
                  </a:lnTo>
                  <a:lnTo>
                    <a:pt x="1822" y="3215"/>
                  </a:lnTo>
                  <a:cubicBezTo>
                    <a:pt x="1822" y="2893"/>
                    <a:pt x="1941" y="2584"/>
                    <a:pt x="2143" y="2346"/>
                  </a:cubicBezTo>
                  <a:lnTo>
                    <a:pt x="2262" y="2215"/>
                  </a:lnTo>
                  <a:cubicBezTo>
                    <a:pt x="2477" y="2405"/>
                    <a:pt x="2762" y="2512"/>
                    <a:pt x="3072" y="2512"/>
                  </a:cubicBezTo>
                  <a:cubicBezTo>
                    <a:pt x="3393" y="2512"/>
                    <a:pt x="3667" y="2393"/>
                    <a:pt x="3894" y="2215"/>
                  </a:cubicBezTo>
                  <a:close/>
                  <a:moveTo>
                    <a:pt x="3096" y="0"/>
                  </a:moveTo>
                  <a:cubicBezTo>
                    <a:pt x="2393" y="0"/>
                    <a:pt x="1822" y="560"/>
                    <a:pt x="1822" y="1262"/>
                  </a:cubicBezTo>
                  <a:cubicBezTo>
                    <a:pt x="1822" y="1500"/>
                    <a:pt x="1881" y="1726"/>
                    <a:pt x="2000" y="1905"/>
                  </a:cubicBezTo>
                  <a:lnTo>
                    <a:pt x="1834" y="2096"/>
                  </a:lnTo>
                  <a:cubicBezTo>
                    <a:pt x="1572" y="2405"/>
                    <a:pt x="1417" y="2810"/>
                    <a:pt x="1417" y="3227"/>
                  </a:cubicBezTo>
                  <a:lnTo>
                    <a:pt x="1417" y="3667"/>
                  </a:lnTo>
                  <a:lnTo>
                    <a:pt x="857" y="3667"/>
                  </a:lnTo>
                  <a:cubicBezTo>
                    <a:pt x="607" y="3667"/>
                    <a:pt x="405" y="3477"/>
                    <a:pt x="405" y="3227"/>
                  </a:cubicBezTo>
                  <a:lnTo>
                    <a:pt x="405" y="2536"/>
                  </a:lnTo>
                  <a:cubicBezTo>
                    <a:pt x="405" y="2417"/>
                    <a:pt x="322" y="2334"/>
                    <a:pt x="203" y="2334"/>
                  </a:cubicBezTo>
                  <a:cubicBezTo>
                    <a:pt x="84" y="2334"/>
                    <a:pt x="0" y="2417"/>
                    <a:pt x="0" y="2536"/>
                  </a:cubicBezTo>
                  <a:lnTo>
                    <a:pt x="0" y="3227"/>
                  </a:lnTo>
                  <a:cubicBezTo>
                    <a:pt x="0" y="3703"/>
                    <a:pt x="381" y="4072"/>
                    <a:pt x="846" y="4072"/>
                  </a:cubicBezTo>
                  <a:lnTo>
                    <a:pt x="5084" y="4072"/>
                  </a:lnTo>
                  <a:cubicBezTo>
                    <a:pt x="5203" y="4072"/>
                    <a:pt x="5287" y="3989"/>
                    <a:pt x="5287" y="3870"/>
                  </a:cubicBezTo>
                  <a:cubicBezTo>
                    <a:pt x="5287" y="3751"/>
                    <a:pt x="5203" y="3655"/>
                    <a:pt x="5084" y="3655"/>
                  </a:cubicBezTo>
                  <a:lnTo>
                    <a:pt x="4739" y="3655"/>
                  </a:lnTo>
                  <a:lnTo>
                    <a:pt x="4739" y="3215"/>
                  </a:lnTo>
                  <a:cubicBezTo>
                    <a:pt x="4763" y="2798"/>
                    <a:pt x="4608" y="2405"/>
                    <a:pt x="4346" y="2096"/>
                  </a:cubicBezTo>
                  <a:lnTo>
                    <a:pt x="4179" y="1905"/>
                  </a:lnTo>
                  <a:cubicBezTo>
                    <a:pt x="4298" y="1703"/>
                    <a:pt x="4358" y="1500"/>
                    <a:pt x="4358" y="1262"/>
                  </a:cubicBezTo>
                  <a:cubicBezTo>
                    <a:pt x="4358" y="560"/>
                    <a:pt x="3786" y="0"/>
                    <a:pt x="3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8"/>
            <p:cNvSpPr/>
            <p:nvPr/>
          </p:nvSpPr>
          <p:spPr>
            <a:xfrm>
              <a:off x="2102025" y="2861950"/>
              <a:ext cx="116125" cy="170725"/>
            </a:xfrm>
            <a:custGeom>
              <a:avLst/>
              <a:gdLst/>
              <a:ahLst/>
              <a:cxnLst/>
              <a:rect l="l" t="t" r="r" b="b"/>
              <a:pathLst>
                <a:path w="4645" h="6829" extrusionOk="0">
                  <a:moveTo>
                    <a:pt x="1798" y="1"/>
                  </a:moveTo>
                  <a:cubicBezTo>
                    <a:pt x="1783" y="1"/>
                    <a:pt x="1767" y="3"/>
                    <a:pt x="1751" y="6"/>
                  </a:cubicBezTo>
                  <a:cubicBezTo>
                    <a:pt x="1644" y="42"/>
                    <a:pt x="1584" y="161"/>
                    <a:pt x="1608" y="268"/>
                  </a:cubicBezTo>
                  <a:lnTo>
                    <a:pt x="2025" y="1601"/>
                  </a:lnTo>
                  <a:lnTo>
                    <a:pt x="1251" y="1161"/>
                  </a:lnTo>
                  <a:cubicBezTo>
                    <a:pt x="1127" y="1087"/>
                    <a:pt x="993" y="1051"/>
                    <a:pt x="862" y="1051"/>
                  </a:cubicBezTo>
                  <a:cubicBezTo>
                    <a:pt x="614" y="1051"/>
                    <a:pt x="375" y="1178"/>
                    <a:pt x="227" y="1411"/>
                  </a:cubicBezTo>
                  <a:cubicBezTo>
                    <a:pt x="1" y="1756"/>
                    <a:pt x="84" y="2185"/>
                    <a:pt x="394" y="2435"/>
                  </a:cubicBezTo>
                  <a:lnTo>
                    <a:pt x="2346" y="3983"/>
                  </a:lnTo>
                  <a:cubicBezTo>
                    <a:pt x="2655" y="4245"/>
                    <a:pt x="3050" y="4376"/>
                    <a:pt x="3460" y="4376"/>
                  </a:cubicBezTo>
                  <a:cubicBezTo>
                    <a:pt x="3478" y="4376"/>
                    <a:pt x="3495" y="4376"/>
                    <a:pt x="3513" y="4376"/>
                  </a:cubicBezTo>
                  <a:lnTo>
                    <a:pt x="4228" y="6674"/>
                  </a:lnTo>
                  <a:cubicBezTo>
                    <a:pt x="4263" y="6769"/>
                    <a:pt x="4335" y="6828"/>
                    <a:pt x="4430" y="6828"/>
                  </a:cubicBezTo>
                  <a:cubicBezTo>
                    <a:pt x="4442" y="6828"/>
                    <a:pt x="4466" y="6828"/>
                    <a:pt x="4490" y="6816"/>
                  </a:cubicBezTo>
                  <a:cubicBezTo>
                    <a:pt x="4585" y="6781"/>
                    <a:pt x="4644" y="6662"/>
                    <a:pt x="4621" y="6554"/>
                  </a:cubicBezTo>
                  <a:lnTo>
                    <a:pt x="3847" y="4149"/>
                  </a:lnTo>
                  <a:cubicBezTo>
                    <a:pt x="3804" y="4043"/>
                    <a:pt x="3704" y="3955"/>
                    <a:pt x="3598" y="3955"/>
                  </a:cubicBezTo>
                  <a:cubicBezTo>
                    <a:pt x="3586" y="3955"/>
                    <a:pt x="3573" y="3956"/>
                    <a:pt x="3561" y="3959"/>
                  </a:cubicBezTo>
                  <a:cubicBezTo>
                    <a:pt x="3528" y="3961"/>
                    <a:pt x="3496" y="3962"/>
                    <a:pt x="3463" y="3962"/>
                  </a:cubicBezTo>
                  <a:cubicBezTo>
                    <a:pt x="3141" y="3962"/>
                    <a:pt x="2833" y="3856"/>
                    <a:pt x="2585" y="3661"/>
                  </a:cubicBezTo>
                  <a:lnTo>
                    <a:pt x="632" y="2113"/>
                  </a:lnTo>
                  <a:cubicBezTo>
                    <a:pt x="477" y="1994"/>
                    <a:pt x="453" y="1780"/>
                    <a:pt x="561" y="1637"/>
                  </a:cubicBezTo>
                  <a:cubicBezTo>
                    <a:pt x="623" y="1528"/>
                    <a:pt x="737" y="1470"/>
                    <a:pt x="858" y="1470"/>
                  </a:cubicBezTo>
                  <a:cubicBezTo>
                    <a:pt x="922" y="1470"/>
                    <a:pt x="987" y="1485"/>
                    <a:pt x="1049" y="1518"/>
                  </a:cubicBezTo>
                  <a:lnTo>
                    <a:pt x="2108" y="2125"/>
                  </a:lnTo>
                  <a:cubicBezTo>
                    <a:pt x="2148" y="2150"/>
                    <a:pt x="2192" y="2163"/>
                    <a:pt x="2236" y="2163"/>
                  </a:cubicBezTo>
                  <a:cubicBezTo>
                    <a:pt x="2299" y="2163"/>
                    <a:pt x="2362" y="2138"/>
                    <a:pt x="2418" y="2090"/>
                  </a:cubicBezTo>
                  <a:cubicBezTo>
                    <a:pt x="2501" y="2018"/>
                    <a:pt x="2549" y="1899"/>
                    <a:pt x="2501" y="1792"/>
                  </a:cubicBezTo>
                  <a:lnTo>
                    <a:pt x="2001" y="149"/>
                  </a:lnTo>
                  <a:cubicBezTo>
                    <a:pt x="1971" y="58"/>
                    <a:pt x="1888" y="1"/>
                    <a:pt x="1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8"/>
            <p:cNvSpPr/>
            <p:nvPr/>
          </p:nvSpPr>
          <p:spPr>
            <a:xfrm>
              <a:off x="2123475" y="2794325"/>
              <a:ext cx="173250" cy="211250"/>
            </a:xfrm>
            <a:custGeom>
              <a:avLst/>
              <a:gdLst/>
              <a:ahLst/>
              <a:cxnLst/>
              <a:rect l="l" t="t" r="r" b="b"/>
              <a:pathLst>
                <a:path w="6930" h="8450" extrusionOk="0">
                  <a:moveTo>
                    <a:pt x="821" y="0"/>
                  </a:moveTo>
                  <a:cubicBezTo>
                    <a:pt x="750" y="0"/>
                    <a:pt x="678" y="11"/>
                    <a:pt x="607" y="32"/>
                  </a:cubicBezTo>
                  <a:cubicBezTo>
                    <a:pt x="226" y="151"/>
                    <a:pt x="0" y="568"/>
                    <a:pt x="119" y="961"/>
                  </a:cubicBezTo>
                  <a:lnTo>
                    <a:pt x="488" y="2151"/>
                  </a:lnTo>
                  <a:cubicBezTo>
                    <a:pt x="517" y="2237"/>
                    <a:pt x="599" y="2293"/>
                    <a:pt x="680" y="2293"/>
                  </a:cubicBezTo>
                  <a:cubicBezTo>
                    <a:pt x="700" y="2293"/>
                    <a:pt x="720" y="2289"/>
                    <a:pt x="738" y="2282"/>
                  </a:cubicBezTo>
                  <a:cubicBezTo>
                    <a:pt x="846" y="2259"/>
                    <a:pt x="905" y="2140"/>
                    <a:pt x="881" y="2032"/>
                  </a:cubicBezTo>
                  <a:lnTo>
                    <a:pt x="500" y="842"/>
                  </a:lnTo>
                  <a:cubicBezTo>
                    <a:pt x="441" y="663"/>
                    <a:pt x="548" y="485"/>
                    <a:pt x="726" y="425"/>
                  </a:cubicBezTo>
                  <a:cubicBezTo>
                    <a:pt x="760" y="414"/>
                    <a:pt x="794" y="409"/>
                    <a:pt x="827" y="409"/>
                  </a:cubicBezTo>
                  <a:cubicBezTo>
                    <a:pt x="968" y="409"/>
                    <a:pt x="1095" y="506"/>
                    <a:pt x="1143" y="651"/>
                  </a:cubicBezTo>
                  <a:lnTo>
                    <a:pt x="2012" y="3449"/>
                  </a:lnTo>
                  <a:cubicBezTo>
                    <a:pt x="2033" y="3530"/>
                    <a:pt x="2122" y="3585"/>
                    <a:pt x="2214" y="3585"/>
                  </a:cubicBezTo>
                  <a:cubicBezTo>
                    <a:pt x="2230" y="3585"/>
                    <a:pt x="2246" y="3584"/>
                    <a:pt x="2262" y="3580"/>
                  </a:cubicBezTo>
                  <a:cubicBezTo>
                    <a:pt x="2370" y="3544"/>
                    <a:pt x="2429" y="3425"/>
                    <a:pt x="2393" y="3330"/>
                  </a:cubicBezTo>
                  <a:lnTo>
                    <a:pt x="2072" y="2271"/>
                  </a:lnTo>
                  <a:cubicBezTo>
                    <a:pt x="2012" y="2092"/>
                    <a:pt x="2108" y="1913"/>
                    <a:pt x="2286" y="1854"/>
                  </a:cubicBezTo>
                  <a:cubicBezTo>
                    <a:pt x="2320" y="1843"/>
                    <a:pt x="2354" y="1837"/>
                    <a:pt x="2387" y="1837"/>
                  </a:cubicBezTo>
                  <a:cubicBezTo>
                    <a:pt x="2528" y="1837"/>
                    <a:pt x="2655" y="1935"/>
                    <a:pt x="2703" y="2080"/>
                  </a:cubicBezTo>
                  <a:lnTo>
                    <a:pt x="3036" y="3128"/>
                  </a:lnTo>
                  <a:cubicBezTo>
                    <a:pt x="3060" y="3223"/>
                    <a:pt x="3143" y="3283"/>
                    <a:pt x="3227" y="3283"/>
                  </a:cubicBezTo>
                  <a:cubicBezTo>
                    <a:pt x="3239" y="3283"/>
                    <a:pt x="3274" y="3283"/>
                    <a:pt x="3286" y="3271"/>
                  </a:cubicBezTo>
                  <a:cubicBezTo>
                    <a:pt x="3393" y="3235"/>
                    <a:pt x="3453" y="3116"/>
                    <a:pt x="3417" y="3009"/>
                  </a:cubicBezTo>
                  <a:lnTo>
                    <a:pt x="3155" y="2163"/>
                  </a:lnTo>
                  <a:cubicBezTo>
                    <a:pt x="3096" y="1985"/>
                    <a:pt x="3191" y="1806"/>
                    <a:pt x="3382" y="1747"/>
                  </a:cubicBezTo>
                  <a:cubicBezTo>
                    <a:pt x="3415" y="1735"/>
                    <a:pt x="3449" y="1730"/>
                    <a:pt x="3481" y="1730"/>
                  </a:cubicBezTo>
                  <a:cubicBezTo>
                    <a:pt x="3619" y="1730"/>
                    <a:pt x="3738" y="1828"/>
                    <a:pt x="3786" y="1973"/>
                  </a:cubicBezTo>
                  <a:lnTo>
                    <a:pt x="4060" y="2818"/>
                  </a:lnTo>
                  <a:cubicBezTo>
                    <a:pt x="4084" y="2913"/>
                    <a:pt x="4167" y="2973"/>
                    <a:pt x="4251" y="2973"/>
                  </a:cubicBezTo>
                  <a:cubicBezTo>
                    <a:pt x="4263" y="2973"/>
                    <a:pt x="4298" y="2973"/>
                    <a:pt x="4310" y="2949"/>
                  </a:cubicBezTo>
                  <a:cubicBezTo>
                    <a:pt x="4417" y="2925"/>
                    <a:pt x="4477" y="2806"/>
                    <a:pt x="4441" y="2699"/>
                  </a:cubicBezTo>
                  <a:lnTo>
                    <a:pt x="4251" y="2092"/>
                  </a:lnTo>
                  <a:cubicBezTo>
                    <a:pt x="4191" y="1913"/>
                    <a:pt x="4298" y="1735"/>
                    <a:pt x="4477" y="1675"/>
                  </a:cubicBezTo>
                  <a:cubicBezTo>
                    <a:pt x="4506" y="1663"/>
                    <a:pt x="4536" y="1658"/>
                    <a:pt x="4567" y="1658"/>
                  </a:cubicBezTo>
                  <a:cubicBezTo>
                    <a:pt x="4624" y="1658"/>
                    <a:pt x="4680" y="1676"/>
                    <a:pt x="4727" y="1699"/>
                  </a:cubicBezTo>
                  <a:cubicBezTo>
                    <a:pt x="4798" y="1747"/>
                    <a:pt x="4858" y="1806"/>
                    <a:pt x="4894" y="1901"/>
                  </a:cubicBezTo>
                  <a:lnTo>
                    <a:pt x="5679" y="4426"/>
                  </a:lnTo>
                  <a:cubicBezTo>
                    <a:pt x="5799" y="4854"/>
                    <a:pt x="5858" y="5295"/>
                    <a:pt x="5810" y="5735"/>
                  </a:cubicBezTo>
                  <a:lnTo>
                    <a:pt x="5799" y="5854"/>
                  </a:lnTo>
                  <a:cubicBezTo>
                    <a:pt x="5799" y="5950"/>
                    <a:pt x="5799" y="6021"/>
                    <a:pt x="5834" y="6104"/>
                  </a:cubicBezTo>
                  <a:lnTo>
                    <a:pt x="6513" y="8295"/>
                  </a:lnTo>
                  <a:cubicBezTo>
                    <a:pt x="6549" y="8390"/>
                    <a:pt x="6620" y="8450"/>
                    <a:pt x="6703" y="8450"/>
                  </a:cubicBezTo>
                  <a:cubicBezTo>
                    <a:pt x="6727" y="8450"/>
                    <a:pt x="6751" y="8450"/>
                    <a:pt x="6763" y="8426"/>
                  </a:cubicBezTo>
                  <a:cubicBezTo>
                    <a:pt x="6870" y="8367"/>
                    <a:pt x="6930" y="8247"/>
                    <a:pt x="6906" y="8152"/>
                  </a:cubicBezTo>
                  <a:lnTo>
                    <a:pt x="6215" y="5961"/>
                  </a:lnTo>
                  <a:cubicBezTo>
                    <a:pt x="6203" y="5926"/>
                    <a:pt x="6203" y="5902"/>
                    <a:pt x="6203" y="5854"/>
                  </a:cubicBezTo>
                  <a:lnTo>
                    <a:pt x="6215" y="5735"/>
                  </a:lnTo>
                  <a:cubicBezTo>
                    <a:pt x="6251" y="5247"/>
                    <a:pt x="6203" y="4759"/>
                    <a:pt x="6060" y="4283"/>
                  </a:cubicBezTo>
                  <a:lnTo>
                    <a:pt x="5263" y="1747"/>
                  </a:lnTo>
                  <a:cubicBezTo>
                    <a:pt x="5165" y="1435"/>
                    <a:pt x="4868" y="1227"/>
                    <a:pt x="4555" y="1227"/>
                  </a:cubicBezTo>
                  <a:cubicBezTo>
                    <a:pt x="4485" y="1227"/>
                    <a:pt x="4415" y="1237"/>
                    <a:pt x="4346" y="1258"/>
                  </a:cubicBezTo>
                  <a:cubicBezTo>
                    <a:pt x="4191" y="1306"/>
                    <a:pt x="4072" y="1389"/>
                    <a:pt x="3989" y="1509"/>
                  </a:cubicBezTo>
                  <a:cubicBezTo>
                    <a:pt x="3847" y="1376"/>
                    <a:pt x="3660" y="1303"/>
                    <a:pt x="3466" y="1303"/>
                  </a:cubicBezTo>
                  <a:cubicBezTo>
                    <a:pt x="3399" y="1303"/>
                    <a:pt x="3330" y="1311"/>
                    <a:pt x="3263" y="1330"/>
                  </a:cubicBezTo>
                  <a:cubicBezTo>
                    <a:pt x="3108" y="1378"/>
                    <a:pt x="2977" y="1485"/>
                    <a:pt x="2882" y="1604"/>
                  </a:cubicBezTo>
                  <a:cubicBezTo>
                    <a:pt x="2745" y="1485"/>
                    <a:pt x="2572" y="1414"/>
                    <a:pt x="2389" y="1414"/>
                  </a:cubicBezTo>
                  <a:cubicBezTo>
                    <a:pt x="2316" y="1414"/>
                    <a:pt x="2242" y="1425"/>
                    <a:pt x="2167" y="1449"/>
                  </a:cubicBezTo>
                  <a:cubicBezTo>
                    <a:pt x="2048" y="1485"/>
                    <a:pt x="1965" y="1544"/>
                    <a:pt x="1869" y="1628"/>
                  </a:cubicBezTo>
                  <a:lnTo>
                    <a:pt x="1536" y="532"/>
                  </a:lnTo>
                  <a:cubicBezTo>
                    <a:pt x="1439" y="210"/>
                    <a:pt x="1141" y="0"/>
                    <a:pt x="8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0" name="Google Shape;1670;p88"/>
          <p:cNvGrpSpPr/>
          <p:nvPr/>
        </p:nvGrpSpPr>
        <p:grpSpPr>
          <a:xfrm>
            <a:off x="1866410" y="2572139"/>
            <a:ext cx="345361" cy="374823"/>
            <a:chOff x="1295100" y="2684675"/>
            <a:chExt cx="321475" cy="348900"/>
          </a:xfrm>
        </p:grpSpPr>
        <p:sp>
          <p:nvSpPr>
            <p:cNvPr id="1671" name="Google Shape;1671;p88"/>
            <p:cNvSpPr/>
            <p:nvPr/>
          </p:nvSpPr>
          <p:spPr>
            <a:xfrm>
              <a:off x="1369500" y="2791850"/>
              <a:ext cx="172675" cy="241725"/>
            </a:xfrm>
            <a:custGeom>
              <a:avLst/>
              <a:gdLst/>
              <a:ahLst/>
              <a:cxnLst/>
              <a:rect l="l" t="t" r="r" b="b"/>
              <a:pathLst>
                <a:path w="6907" h="9669" extrusionOk="0">
                  <a:moveTo>
                    <a:pt x="2358" y="2334"/>
                  </a:moveTo>
                  <a:lnTo>
                    <a:pt x="2370" y="2358"/>
                  </a:lnTo>
                  <a:cubicBezTo>
                    <a:pt x="2739" y="2667"/>
                    <a:pt x="3215" y="2834"/>
                    <a:pt x="3692" y="2846"/>
                  </a:cubicBezTo>
                  <a:lnTo>
                    <a:pt x="4858" y="2870"/>
                  </a:lnTo>
                  <a:cubicBezTo>
                    <a:pt x="4858" y="2870"/>
                    <a:pt x="4870" y="2870"/>
                    <a:pt x="4870" y="2893"/>
                  </a:cubicBezTo>
                  <a:lnTo>
                    <a:pt x="4870" y="4763"/>
                  </a:lnTo>
                  <a:cubicBezTo>
                    <a:pt x="4882" y="5548"/>
                    <a:pt x="4251" y="6191"/>
                    <a:pt x="3453" y="6191"/>
                  </a:cubicBezTo>
                  <a:cubicBezTo>
                    <a:pt x="2668" y="6191"/>
                    <a:pt x="2025" y="5548"/>
                    <a:pt x="2025" y="4763"/>
                  </a:cubicBezTo>
                  <a:lnTo>
                    <a:pt x="2025" y="3346"/>
                  </a:lnTo>
                  <a:cubicBezTo>
                    <a:pt x="2025" y="2989"/>
                    <a:pt x="2144" y="2631"/>
                    <a:pt x="2358" y="2334"/>
                  </a:cubicBezTo>
                  <a:close/>
                  <a:moveTo>
                    <a:pt x="2953" y="6525"/>
                  </a:moveTo>
                  <a:cubicBezTo>
                    <a:pt x="3096" y="6561"/>
                    <a:pt x="3263" y="6584"/>
                    <a:pt x="3430" y="6584"/>
                  </a:cubicBezTo>
                  <a:cubicBezTo>
                    <a:pt x="3573" y="6584"/>
                    <a:pt x="3704" y="6561"/>
                    <a:pt x="3858" y="6537"/>
                  </a:cubicBezTo>
                  <a:lnTo>
                    <a:pt x="3858" y="6894"/>
                  </a:lnTo>
                  <a:lnTo>
                    <a:pt x="3870" y="6894"/>
                  </a:lnTo>
                  <a:cubicBezTo>
                    <a:pt x="3870" y="7144"/>
                    <a:pt x="3668" y="7358"/>
                    <a:pt x="3418" y="7358"/>
                  </a:cubicBezTo>
                  <a:cubicBezTo>
                    <a:pt x="3156" y="7358"/>
                    <a:pt x="2953" y="7144"/>
                    <a:pt x="2953" y="6894"/>
                  </a:cubicBezTo>
                  <a:lnTo>
                    <a:pt x="2953" y="6525"/>
                  </a:lnTo>
                  <a:close/>
                  <a:moveTo>
                    <a:pt x="3453" y="0"/>
                  </a:moveTo>
                  <a:cubicBezTo>
                    <a:pt x="2799" y="0"/>
                    <a:pt x="2180" y="238"/>
                    <a:pt x="1679" y="655"/>
                  </a:cubicBezTo>
                  <a:cubicBezTo>
                    <a:pt x="1191" y="1072"/>
                    <a:pt x="882" y="1667"/>
                    <a:pt x="775" y="2310"/>
                  </a:cubicBezTo>
                  <a:cubicBezTo>
                    <a:pt x="763" y="2393"/>
                    <a:pt x="727" y="2489"/>
                    <a:pt x="703" y="2572"/>
                  </a:cubicBezTo>
                  <a:lnTo>
                    <a:pt x="251" y="3596"/>
                  </a:lnTo>
                  <a:cubicBezTo>
                    <a:pt x="1" y="4167"/>
                    <a:pt x="96" y="4810"/>
                    <a:pt x="465" y="5298"/>
                  </a:cubicBezTo>
                  <a:cubicBezTo>
                    <a:pt x="786" y="5715"/>
                    <a:pt x="1263" y="5953"/>
                    <a:pt x="1787" y="5953"/>
                  </a:cubicBezTo>
                  <a:cubicBezTo>
                    <a:pt x="1882" y="5953"/>
                    <a:pt x="1953" y="5953"/>
                    <a:pt x="2037" y="5941"/>
                  </a:cubicBezTo>
                  <a:cubicBezTo>
                    <a:pt x="2191" y="6120"/>
                    <a:pt x="2358" y="6251"/>
                    <a:pt x="2561" y="6370"/>
                  </a:cubicBezTo>
                  <a:lnTo>
                    <a:pt x="2561" y="6751"/>
                  </a:lnTo>
                  <a:lnTo>
                    <a:pt x="1525" y="7168"/>
                  </a:lnTo>
                  <a:cubicBezTo>
                    <a:pt x="786" y="7465"/>
                    <a:pt x="310" y="8168"/>
                    <a:pt x="310" y="8954"/>
                  </a:cubicBezTo>
                  <a:lnTo>
                    <a:pt x="310" y="9466"/>
                  </a:lnTo>
                  <a:cubicBezTo>
                    <a:pt x="310" y="9585"/>
                    <a:pt x="405" y="9668"/>
                    <a:pt x="525" y="9668"/>
                  </a:cubicBezTo>
                  <a:cubicBezTo>
                    <a:pt x="644" y="9668"/>
                    <a:pt x="727" y="9585"/>
                    <a:pt x="727" y="9466"/>
                  </a:cubicBezTo>
                  <a:lnTo>
                    <a:pt x="727" y="8966"/>
                  </a:lnTo>
                  <a:cubicBezTo>
                    <a:pt x="727" y="8335"/>
                    <a:pt x="1108" y="7787"/>
                    <a:pt x="1679" y="7561"/>
                  </a:cubicBezTo>
                  <a:lnTo>
                    <a:pt x="2620" y="7192"/>
                  </a:lnTo>
                  <a:cubicBezTo>
                    <a:pt x="2739" y="7537"/>
                    <a:pt x="3049" y="7775"/>
                    <a:pt x="3442" y="7775"/>
                  </a:cubicBezTo>
                  <a:cubicBezTo>
                    <a:pt x="3823" y="7775"/>
                    <a:pt x="4144" y="7537"/>
                    <a:pt x="4263" y="7192"/>
                  </a:cubicBezTo>
                  <a:lnTo>
                    <a:pt x="5192" y="7561"/>
                  </a:lnTo>
                  <a:cubicBezTo>
                    <a:pt x="5228" y="7573"/>
                    <a:pt x="5239" y="7573"/>
                    <a:pt x="5287" y="7596"/>
                  </a:cubicBezTo>
                  <a:cubicBezTo>
                    <a:pt x="5311" y="7608"/>
                    <a:pt x="5347" y="7608"/>
                    <a:pt x="5370" y="7608"/>
                  </a:cubicBezTo>
                  <a:cubicBezTo>
                    <a:pt x="5454" y="7608"/>
                    <a:pt x="5525" y="7561"/>
                    <a:pt x="5549" y="7489"/>
                  </a:cubicBezTo>
                  <a:cubicBezTo>
                    <a:pt x="5597" y="7382"/>
                    <a:pt x="5549" y="7263"/>
                    <a:pt x="5454" y="7215"/>
                  </a:cubicBezTo>
                  <a:cubicBezTo>
                    <a:pt x="5406" y="7203"/>
                    <a:pt x="5370" y="7192"/>
                    <a:pt x="5347" y="7180"/>
                  </a:cubicBezTo>
                  <a:lnTo>
                    <a:pt x="4299" y="6763"/>
                  </a:lnTo>
                  <a:lnTo>
                    <a:pt x="4299" y="6382"/>
                  </a:lnTo>
                  <a:cubicBezTo>
                    <a:pt x="4525" y="6263"/>
                    <a:pt x="4716" y="6120"/>
                    <a:pt x="4870" y="5929"/>
                  </a:cubicBezTo>
                  <a:cubicBezTo>
                    <a:pt x="4954" y="5941"/>
                    <a:pt x="5037" y="5941"/>
                    <a:pt x="5120" y="5941"/>
                  </a:cubicBezTo>
                  <a:cubicBezTo>
                    <a:pt x="5644" y="5941"/>
                    <a:pt x="6120" y="5703"/>
                    <a:pt x="6442" y="5287"/>
                  </a:cubicBezTo>
                  <a:cubicBezTo>
                    <a:pt x="6823" y="4798"/>
                    <a:pt x="6906" y="4155"/>
                    <a:pt x="6656" y="3584"/>
                  </a:cubicBezTo>
                  <a:lnTo>
                    <a:pt x="6192" y="2596"/>
                  </a:lnTo>
                  <a:cubicBezTo>
                    <a:pt x="6168" y="2500"/>
                    <a:pt x="6132" y="2417"/>
                    <a:pt x="6120" y="2322"/>
                  </a:cubicBezTo>
                  <a:cubicBezTo>
                    <a:pt x="6097" y="2084"/>
                    <a:pt x="6013" y="1858"/>
                    <a:pt x="5930" y="1643"/>
                  </a:cubicBezTo>
                  <a:cubicBezTo>
                    <a:pt x="5895" y="1564"/>
                    <a:pt x="5821" y="1518"/>
                    <a:pt x="5742" y="1518"/>
                  </a:cubicBezTo>
                  <a:cubicBezTo>
                    <a:pt x="5713" y="1518"/>
                    <a:pt x="5684" y="1524"/>
                    <a:pt x="5656" y="1536"/>
                  </a:cubicBezTo>
                  <a:cubicBezTo>
                    <a:pt x="5561" y="1584"/>
                    <a:pt x="5513" y="1703"/>
                    <a:pt x="5561" y="1798"/>
                  </a:cubicBezTo>
                  <a:cubicBezTo>
                    <a:pt x="5632" y="1989"/>
                    <a:pt x="5692" y="2191"/>
                    <a:pt x="5716" y="2381"/>
                  </a:cubicBezTo>
                  <a:cubicBezTo>
                    <a:pt x="5739" y="2512"/>
                    <a:pt x="5775" y="2631"/>
                    <a:pt x="5823" y="2751"/>
                  </a:cubicBezTo>
                  <a:lnTo>
                    <a:pt x="6275" y="3774"/>
                  </a:lnTo>
                  <a:cubicBezTo>
                    <a:pt x="6466" y="4215"/>
                    <a:pt x="6406" y="4691"/>
                    <a:pt x="6109" y="5060"/>
                  </a:cubicBezTo>
                  <a:cubicBezTo>
                    <a:pt x="5870" y="5370"/>
                    <a:pt x="5489" y="5548"/>
                    <a:pt x="5108" y="5548"/>
                  </a:cubicBezTo>
                  <a:cubicBezTo>
                    <a:pt x="5228" y="5310"/>
                    <a:pt x="5287" y="5048"/>
                    <a:pt x="5287" y="4763"/>
                  </a:cubicBezTo>
                  <a:lnTo>
                    <a:pt x="5287" y="2881"/>
                  </a:lnTo>
                  <a:cubicBezTo>
                    <a:pt x="5287" y="2667"/>
                    <a:pt x="5108" y="2477"/>
                    <a:pt x="4882" y="2477"/>
                  </a:cubicBezTo>
                  <a:lnTo>
                    <a:pt x="3727" y="2441"/>
                  </a:lnTo>
                  <a:cubicBezTo>
                    <a:pt x="3334" y="2429"/>
                    <a:pt x="2953" y="2286"/>
                    <a:pt x="2632" y="2036"/>
                  </a:cubicBezTo>
                  <a:lnTo>
                    <a:pt x="2561" y="1977"/>
                  </a:lnTo>
                  <a:cubicBezTo>
                    <a:pt x="2501" y="1927"/>
                    <a:pt x="2425" y="1902"/>
                    <a:pt x="2353" y="1902"/>
                  </a:cubicBezTo>
                  <a:cubicBezTo>
                    <a:pt x="2339" y="1902"/>
                    <a:pt x="2324" y="1903"/>
                    <a:pt x="2310" y="1905"/>
                  </a:cubicBezTo>
                  <a:cubicBezTo>
                    <a:pt x="2215" y="1917"/>
                    <a:pt x="2132" y="1965"/>
                    <a:pt x="2084" y="2024"/>
                  </a:cubicBezTo>
                  <a:cubicBezTo>
                    <a:pt x="1787" y="2393"/>
                    <a:pt x="1620" y="2870"/>
                    <a:pt x="1620" y="3346"/>
                  </a:cubicBezTo>
                  <a:lnTo>
                    <a:pt x="1620" y="4763"/>
                  </a:lnTo>
                  <a:cubicBezTo>
                    <a:pt x="1620" y="5048"/>
                    <a:pt x="1679" y="5310"/>
                    <a:pt x="1799" y="5548"/>
                  </a:cubicBezTo>
                  <a:cubicBezTo>
                    <a:pt x="1418" y="5548"/>
                    <a:pt x="1060" y="5370"/>
                    <a:pt x="810" y="5060"/>
                  </a:cubicBezTo>
                  <a:cubicBezTo>
                    <a:pt x="525" y="4691"/>
                    <a:pt x="465" y="4215"/>
                    <a:pt x="644" y="3774"/>
                  </a:cubicBezTo>
                  <a:lnTo>
                    <a:pt x="1084" y="2751"/>
                  </a:lnTo>
                  <a:cubicBezTo>
                    <a:pt x="1132" y="2631"/>
                    <a:pt x="1179" y="2512"/>
                    <a:pt x="1191" y="2381"/>
                  </a:cubicBezTo>
                  <a:cubicBezTo>
                    <a:pt x="1263" y="1834"/>
                    <a:pt x="1548" y="1334"/>
                    <a:pt x="1965" y="976"/>
                  </a:cubicBezTo>
                  <a:cubicBezTo>
                    <a:pt x="2382" y="619"/>
                    <a:pt x="2918" y="417"/>
                    <a:pt x="3465" y="417"/>
                  </a:cubicBezTo>
                  <a:cubicBezTo>
                    <a:pt x="4096" y="417"/>
                    <a:pt x="4680" y="655"/>
                    <a:pt x="5108" y="1096"/>
                  </a:cubicBezTo>
                  <a:cubicBezTo>
                    <a:pt x="5145" y="1139"/>
                    <a:pt x="5198" y="1163"/>
                    <a:pt x="5252" y="1163"/>
                  </a:cubicBezTo>
                  <a:cubicBezTo>
                    <a:pt x="5302" y="1163"/>
                    <a:pt x="5354" y="1142"/>
                    <a:pt x="5394" y="1096"/>
                  </a:cubicBezTo>
                  <a:cubicBezTo>
                    <a:pt x="5466" y="1024"/>
                    <a:pt x="5478" y="893"/>
                    <a:pt x="5394" y="822"/>
                  </a:cubicBezTo>
                  <a:cubicBezTo>
                    <a:pt x="4882" y="298"/>
                    <a:pt x="4180" y="0"/>
                    <a:pt x="34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8"/>
            <p:cNvSpPr/>
            <p:nvPr/>
          </p:nvSpPr>
          <p:spPr>
            <a:xfrm>
              <a:off x="1513875" y="2985925"/>
              <a:ext cx="19375" cy="47650"/>
            </a:xfrm>
            <a:custGeom>
              <a:avLst/>
              <a:gdLst/>
              <a:ahLst/>
              <a:cxnLst/>
              <a:rect l="l" t="t" r="r" b="b"/>
              <a:pathLst>
                <a:path w="775" h="1906" extrusionOk="0">
                  <a:moveTo>
                    <a:pt x="242" y="0"/>
                  </a:moveTo>
                  <a:cubicBezTo>
                    <a:pt x="199" y="0"/>
                    <a:pt x="157" y="12"/>
                    <a:pt x="119" y="36"/>
                  </a:cubicBezTo>
                  <a:cubicBezTo>
                    <a:pt x="36" y="95"/>
                    <a:pt x="0" y="226"/>
                    <a:pt x="84" y="322"/>
                  </a:cubicBezTo>
                  <a:cubicBezTo>
                    <a:pt x="262" y="572"/>
                    <a:pt x="357" y="881"/>
                    <a:pt x="357" y="1203"/>
                  </a:cubicBezTo>
                  <a:lnTo>
                    <a:pt x="357" y="1703"/>
                  </a:lnTo>
                  <a:cubicBezTo>
                    <a:pt x="357" y="1822"/>
                    <a:pt x="453" y="1905"/>
                    <a:pt x="572" y="1905"/>
                  </a:cubicBezTo>
                  <a:cubicBezTo>
                    <a:pt x="691" y="1905"/>
                    <a:pt x="774" y="1822"/>
                    <a:pt x="774" y="1703"/>
                  </a:cubicBezTo>
                  <a:lnTo>
                    <a:pt x="774" y="1203"/>
                  </a:lnTo>
                  <a:cubicBezTo>
                    <a:pt x="774" y="798"/>
                    <a:pt x="655" y="405"/>
                    <a:pt x="417" y="95"/>
                  </a:cubicBezTo>
                  <a:cubicBezTo>
                    <a:pt x="373" y="30"/>
                    <a:pt x="308" y="0"/>
                    <a:pt x="2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8"/>
            <p:cNvSpPr/>
            <p:nvPr/>
          </p:nvSpPr>
          <p:spPr>
            <a:xfrm>
              <a:off x="1295100" y="2754150"/>
              <a:ext cx="82775" cy="117500"/>
            </a:xfrm>
            <a:custGeom>
              <a:avLst/>
              <a:gdLst/>
              <a:ahLst/>
              <a:cxnLst/>
              <a:rect l="l" t="t" r="r" b="b"/>
              <a:pathLst>
                <a:path w="3311" h="4700" extrusionOk="0">
                  <a:moveTo>
                    <a:pt x="1822" y="1853"/>
                  </a:moveTo>
                  <a:lnTo>
                    <a:pt x="1822" y="2175"/>
                  </a:lnTo>
                  <a:lnTo>
                    <a:pt x="1476" y="2175"/>
                  </a:lnTo>
                  <a:lnTo>
                    <a:pt x="1476" y="1853"/>
                  </a:lnTo>
                  <a:close/>
                  <a:moveTo>
                    <a:pt x="1857" y="4020"/>
                  </a:moveTo>
                  <a:lnTo>
                    <a:pt x="1857" y="4104"/>
                  </a:lnTo>
                  <a:lnTo>
                    <a:pt x="1881" y="4104"/>
                  </a:lnTo>
                  <a:cubicBezTo>
                    <a:pt x="1881" y="4199"/>
                    <a:pt x="1786" y="4294"/>
                    <a:pt x="1679" y="4294"/>
                  </a:cubicBezTo>
                  <a:lnTo>
                    <a:pt x="1596" y="4294"/>
                  </a:lnTo>
                  <a:cubicBezTo>
                    <a:pt x="1488" y="4294"/>
                    <a:pt x="1405" y="4199"/>
                    <a:pt x="1405" y="4104"/>
                  </a:cubicBezTo>
                  <a:lnTo>
                    <a:pt x="1405" y="4020"/>
                  </a:lnTo>
                  <a:close/>
                  <a:moveTo>
                    <a:pt x="1654" y="1"/>
                  </a:moveTo>
                  <a:cubicBezTo>
                    <a:pt x="1441" y="1"/>
                    <a:pt x="1224" y="42"/>
                    <a:pt x="1012" y="127"/>
                  </a:cubicBezTo>
                  <a:cubicBezTo>
                    <a:pt x="631" y="270"/>
                    <a:pt x="322" y="591"/>
                    <a:pt x="155" y="972"/>
                  </a:cubicBezTo>
                  <a:cubicBezTo>
                    <a:pt x="48" y="1222"/>
                    <a:pt x="0" y="1484"/>
                    <a:pt x="36" y="1746"/>
                  </a:cubicBezTo>
                  <a:cubicBezTo>
                    <a:pt x="48" y="1865"/>
                    <a:pt x="131" y="1937"/>
                    <a:pt x="250" y="1937"/>
                  </a:cubicBezTo>
                  <a:cubicBezTo>
                    <a:pt x="369" y="1925"/>
                    <a:pt x="453" y="1842"/>
                    <a:pt x="453" y="1722"/>
                  </a:cubicBezTo>
                  <a:cubicBezTo>
                    <a:pt x="429" y="1520"/>
                    <a:pt x="464" y="1318"/>
                    <a:pt x="536" y="1127"/>
                  </a:cubicBezTo>
                  <a:cubicBezTo>
                    <a:pt x="655" y="841"/>
                    <a:pt x="881" y="615"/>
                    <a:pt x="1167" y="496"/>
                  </a:cubicBezTo>
                  <a:cubicBezTo>
                    <a:pt x="1333" y="430"/>
                    <a:pt x="1498" y="397"/>
                    <a:pt x="1659" y="397"/>
                  </a:cubicBezTo>
                  <a:cubicBezTo>
                    <a:pt x="1902" y="397"/>
                    <a:pt x="2133" y="472"/>
                    <a:pt x="2334" y="615"/>
                  </a:cubicBezTo>
                  <a:cubicBezTo>
                    <a:pt x="2667" y="841"/>
                    <a:pt x="2870" y="1222"/>
                    <a:pt x="2870" y="1627"/>
                  </a:cubicBezTo>
                  <a:cubicBezTo>
                    <a:pt x="2870" y="1877"/>
                    <a:pt x="2798" y="2115"/>
                    <a:pt x="2655" y="2330"/>
                  </a:cubicBezTo>
                  <a:lnTo>
                    <a:pt x="1965" y="3401"/>
                  </a:lnTo>
                  <a:cubicBezTo>
                    <a:pt x="1953" y="3425"/>
                    <a:pt x="1941" y="3473"/>
                    <a:pt x="1941" y="3508"/>
                  </a:cubicBezTo>
                  <a:lnTo>
                    <a:pt x="1941" y="3592"/>
                  </a:lnTo>
                  <a:lnTo>
                    <a:pt x="1857" y="3592"/>
                  </a:lnTo>
                  <a:lnTo>
                    <a:pt x="1857" y="2568"/>
                  </a:lnTo>
                  <a:cubicBezTo>
                    <a:pt x="2072" y="2556"/>
                    <a:pt x="2238" y="2377"/>
                    <a:pt x="2238" y="2163"/>
                  </a:cubicBezTo>
                  <a:lnTo>
                    <a:pt x="2238" y="1818"/>
                  </a:lnTo>
                  <a:cubicBezTo>
                    <a:pt x="2238" y="1603"/>
                    <a:pt x="2060" y="1425"/>
                    <a:pt x="1834" y="1425"/>
                  </a:cubicBezTo>
                  <a:lnTo>
                    <a:pt x="1488" y="1425"/>
                  </a:lnTo>
                  <a:cubicBezTo>
                    <a:pt x="1262" y="1425"/>
                    <a:pt x="1084" y="1603"/>
                    <a:pt x="1084" y="1818"/>
                  </a:cubicBezTo>
                  <a:lnTo>
                    <a:pt x="1084" y="2163"/>
                  </a:lnTo>
                  <a:cubicBezTo>
                    <a:pt x="1084" y="2377"/>
                    <a:pt x="1250" y="2556"/>
                    <a:pt x="1465" y="2568"/>
                  </a:cubicBezTo>
                  <a:lnTo>
                    <a:pt x="1465" y="3592"/>
                  </a:lnTo>
                  <a:lnTo>
                    <a:pt x="1381" y="3592"/>
                  </a:lnTo>
                  <a:lnTo>
                    <a:pt x="1381" y="3508"/>
                  </a:lnTo>
                  <a:cubicBezTo>
                    <a:pt x="1381" y="3461"/>
                    <a:pt x="1369" y="3425"/>
                    <a:pt x="1357" y="3401"/>
                  </a:cubicBezTo>
                  <a:lnTo>
                    <a:pt x="738" y="2437"/>
                  </a:lnTo>
                  <a:cubicBezTo>
                    <a:pt x="701" y="2377"/>
                    <a:pt x="629" y="2345"/>
                    <a:pt x="561" y="2345"/>
                  </a:cubicBezTo>
                  <a:cubicBezTo>
                    <a:pt x="522" y="2345"/>
                    <a:pt x="483" y="2356"/>
                    <a:pt x="453" y="2377"/>
                  </a:cubicBezTo>
                  <a:cubicBezTo>
                    <a:pt x="357" y="2437"/>
                    <a:pt x="333" y="2568"/>
                    <a:pt x="393" y="2651"/>
                  </a:cubicBezTo>
                  <a:lnTo>
                    <a:pt x="988" y="3580"/>
                  </a:lnTo>
                  <a:lnTo>
                    <a:pt x="988" y="3723"/>
                  </a:lnTo>
                  <a:cubicBezTo>
                    <a:pt x="988" y="3782"/>
                    <a:pt x="1000" y="3842"/>
                    <a:pt x="1036" y="3889"/>
                  </a:cubicBezTo>
                  <a:lnTo>
                    <a:pt x="1036" y="4104"/>
                  </a:lnTo>
                  <a:cubicBezTo>
                    <a:pt x="1036" y="4425"/>
                    <a:pt x="1298" y="4699"/>
                    <a:pt x="1631" y="4699"/>
                  </a:cubicBezTo>
                  <a:lnTo>
                    <a:pt x="1715" y="4699"/>
                  </a:lnTo>
                  <a:cubicBezTo>
                    <a:pt x="2048" y="4699"/>
                    <a:pt x="2310" y="4425"/>
                    <a:pt x="2310" y="4104"/>
                  </a:cubicBezTo>
                  <a:lnTo>
                    <a:pt x="2310" y="3889"/>
                  </a:lnTo>
                  <a:cubicBezTo>
                    <a:pt x="2346" y="3842"/>
                    <a:pt x="2358" y="3782"/>
                    <a:pt x="2358" y="3723"/>
                  </a:cubicBezTo>
                  <a:lnTo>
                    <a:pt x="2358" y="3580"/>
                  </a:lnTo>
                  <a:lnTo>
                    <a:pt x="3012" y="2568"/>
                  </a:lnTo>
                  <a:cubicBezTo>
                    <a:pt x="3203" y="2294"/>
                    <a:pt x="3310" y="1973"/>
                    <a:pt x="3310" y="1627"/>
                  </a:cubicBezTo>
                  <a:cubicBezTo>
                    <a:pt x="3274" y="1091"/>
                    <a:pt x="3012" y="603"/>
                    <a:pt x="2572" y="294"/>
                  </a:cubicBezTo>
                  <a:cubicBezTo>
                    <a:pt x="2298" y="99"/>
                    <a:pt x="1980" y="1"/>
                    <a:pt x="1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8"/>
            <p:cNvSpPr/>
            <p:nvPr/>
          </p:nvSpPr>
          <p:spPr>
            <a:xfrm>
              <a:off x="1409700" y="2684675"/>
              <a:ext cx="90800" cy="90825"/>
            </a:xfrm>
            <a:custGeom>
              <a:avLst/>
              <a:gdLst/>
              <a:ahLst/>
              <a:cxnLst/>
              <a:rect l="l" t="t" r="r" b="b"/>
              <a:pathLst>
                <a:path w="3632" h="3633" extrusionOk="0">
                  <a:moveTo>
                    <a:pt x="1822" y="418"/>
                  </a:moveTo>
                  <a:cubicBezTo>
                    <a:pt x="2596" y="418"/>
                    <a:pt x="3215" y="1049"/>
                    <a:pt x="3215" y="1823"/>
                  </a:cubicBezTo>
                  <a:cubicBezTo>
                    <a:pt x="3215" y="2596"/>
                    <a:pt x="2596" y="3216"/>
                    <a:pt x="1822" y="3216"/>
                  </a:cubicBezTo>
                  <a:cubicBezTo>
                    <a:pt x="1048" y="3216"/>
                    <a:pt x="417" y="2596"/>
                    <a:pt x="417" y="1823"/>
                  </a:cubicBezTo>
                  <a:cubicBezTo>
                    <a:pt x="417" y="1049"/>
                    <a:pt x="1048" y="418"/>
                    <a:pt x="1822" y="418"/>
                  </a:cubicBezTo>
                  <a:close/>
                  <a:moveTo>
                    <a:pt x="1822" y="1"/>
                  </a:moveTo>
                  <a:cubicBezTo>
                    <a:pt x="822" y="1"/>
                    <a:pt x="0" y="822"/>
                    <a:pt x="0" y="1823"/>
                  </a:cubicBezTo>
                  <a:cubicBezTo>
                    <a:pt x="0" y="2835"/>
                    <a:pt x="822" y="3632"/>
                    <a:pt x="1822" y="3632"/>
                  </a:cubicBezTo>
                  <a:cubicBezTo>
                    <a:pt x="2822" y="3632"/>
                    <a:pt x="3631" y="2811"/>
                    <a:pt x="3631" y="1823"/>
                  </a:cubicBezTo>
                  <a:cubicBezTo>
                    <a:pt x="3631" y="822"/>
                    <a:pt x="2822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8"/>
            <p:cNvSpPr/>
            <p:nvPr/>
          </p:nvSpPr>
          <p:spPr>
            <a:xfrm>
              <a:off x="1437975" y="2714900"/>
              <a:ext cx="41400" cy="33800"/>
            </a:xfrm>
            <a:custGeom>
              <a:avLst/>
              <a:gdLst/>
              <a:ahLst/>
              <a:cxnLst/>
              <a:rect l="l" t="t" r="r" b="b"/>
              <a:pathLst>
                <a:path w="1656" h="1352" extrusionOk="0">
                  <a:moveTo>
                    <a:pt x="1441" y="0"/>
                  </a:moveTo>
                  <a:cubicBezTo>
                    <a:pt x="1387" y="0"/>
                    <a:pt x="1334" y="18"/>
                    <a:pt x="1298" y="54"/>
                  </a:cubicBezTo>
                  <a:lnTo>
                    <a:pt x="500" y="864"/>
                  </a:lnTo>
                  <a:lnTo>
                    <a:pt x="357" y="733"/>
                  </a:lnTo>
                  <a:cubicBezTo>
                    <a:pt x="322" y="691"/>
                    <a:pt x="271" y="670"/>
                    <a:pt x="220" y="670"/>
                  </a:cubicBezTo>
                  <a:cubicBezTo>
                    <a:pt x="170" y="670"/>
                    <a:pt x="119" y="691"/>
                    <a:pt x="83" y="733"/>
                  </a:cubicBezTo>
                  <a:cubicBezTo>
                    <a:pt x="0" y="804"/>
                    <a:pt x="0" y="935"/>
                    <a:pt x="83" y="1006"/>
                  </a:cubicBezTo>
                  <a:lnTo>
                    <a:pt x="333" y="1292"/>
                  </a:lnTo>
                  <a:cubicBezTo>
                    <a:pt x="381" y="1340"/>
                    <a:pt x="417" y="1352"/>
                    <a:pt x="476" y="1352"/>
                  </a:cubicBezTo>
                  <a:cubicBezTo>
                    <a:pt x="536" y="1352"/>
                    <a:pt x="584" y="1340"/>
                    <a:pt x="631" y="1292"/>
                  </a:cubicBezTo>
                  <a:lnTo>
                    <a:pt x="1584" y="340"/>
                  </a:lnTo>
                  <a:cubicBezTo>
                    <a:pt x="1655" y="268"/>
                    <a:pt x="1655" y="137"/>
                    <a:pt x="1584" y="54"/>
                  </a:cubicBezTo>
                  <a:cubicBezTo>
                    <a:pt x="1548" y="18"/>
                    <a:pt x="1494" y="0"/>
                    <a:pt x="1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8"/>
            <p:cNvSpPr/>
            <p:nvPr/>
          </p:nvSpPr>
          <p:spPr>
            <a:xfrm>
              <a:off x="1526675" y="2753750"/>
              <a:ext cx="89900" cy="86250"/>
            </a:xfrm>
            <a:custGeom>
              <a:avLst/>
              <a:gdLst/>
              <a:ahLst/>
              <a:cxnLst/>
              <a:rect l="l" t="t" r="r" b="b"/>
              <a:pathLst>
                <a:path w="3596" h="3450" extrusionOk="0">
                  <a:moveTo>
                    <a:pt x="1774" y="524"/>
                  </a:moveTo>
                  <a:lnTo>
                    <a:pt x="2084" y="1179"/>
                  </a:lnTo>
                  <a:cubicBezTo>
                    <a:pt x="2131" y="1274"/>
                    <a:pt x="2215" y="1346"/>
                    <a:pt x="2322" y="1357"/>
                  </a:cubicBezTo>
                  <a:lnTo>
                    <a:pt x="3036" y="1465"/>
                  </a:lnTo>
                  <a:lnTo>
                    <a:pt x="2548" y="1965"/>
                  </a:lnTo>
                  <a:cubicBezTo>
                    <a:pt x="2465" y="2048"/>
                    <a:pt x="2441" y="2155"/>
                    <a:pt x="2453" y="2250"/>
                  </a:cubicBezTo>
                  <a:lnTo>
                    <a:pt x="2572" y="2965"/>
                  </a:lnTo>
                  <a:lnTo>
                    <a:pt x="1929" y="2620"/>
                  </a:lnTo>
                  <a:cubicBezTo>
                    <a:pt x="1881" y="2596"/>
                    <a:pt x="1834" y="2596"/>
                    <a:pt x="1786" y="2596"/>
                  </a:cubicBezTo>
                  <a:cubicBezTo>
                    <a:pt x="1738" y="2596"/>
                    <a:pt x="1679" y="2608"/>
                    <a:pt x="1631" y="2620"/>
                  </a:cubicBezTo>
                  <a:lnTo>
                    <a:pt x="988" y="2965"/>
                  </a:lnTo>
                  <a:lnTo>
                    <a:pt x="1107" y="2250"/>
                  </a:lnTo>
                  <a:cubicBezTo>
                    <a:pt x="1131" y="2143"/>
                    <a:pt x="1096" y="2048"/>
                    <a:pt x="1024" y="1965"/>
                  </a:cubicBezTo>
                  <a:lnTo>
                    <a:pt x="500" y="1465"/>
                  </a:lnTo>
                  <a:lnTo>
                    <a:pt x="1215" y="1357"/>
                  </a:lnTo>
                  <a:cubicBezTo>
                    <a:pt x="1322" y="1346"/>
                    <a:pt x="1405" y="1286"/>
                    <a:pt x="1453" y="1179"/>
                  </a:cubicBezTo>
                  <a:lnTo>
                    <a:pt x="1774" y="524"/>
                  </a:lnTo>
                  <a:close/>
                  <a:moveTo>
                    <a:pt x="1798" y="0"/>
                  </a:moveTo>
                  <a:cubicBezTo>
                    <a:pt x="1679" y="0"/>
                    <a:pt x="1560" y="84"/>
                    <a:pt x="1512" y="179"/>
                  </a:cubicBezTo>
                  <a:lnTo>
                    <a:pt x="1143" y="965"/>
                  </a:lnTo>
                  <a:lnTo>
                    <a:pt x="298" y="1072"/>
                  </a:lnTo>
                  <a:cubicBezTo>
                    <a:pt x="179" y="1096"/>
                    <a:pt x="72" y="1179"/>
                    <a:pt x="48" y="1298"/>
                  </a:cubicBezTo>
                  <a:cubicBezTo>
                    <a:pt x="0" y="1417"/>
                    <a:pt x="48" y="1536"/>
                    <a:pt x="119" y="1631"/>
                  </a:cubicBezTo>
                  <a:lnTo>
                    <a:pt x="726" y="2227"/>
                  </a:lnTo>
                  <a:lnTo>
                    <a:pt x="584" y="3072"/>
                  </a:lnTo>
                  <a:cubicBezTo>
                    <a:pt x="560" y="3191"/>
                    <a:pt x="607" y="3310"/>
                    <a:pt x="715" y="3382"/>
                  </a:cubicBezTo>
                  <a:cubicBezTo>
                    <a:pt x="776" y="3429"/>
                    <a:pt x="840" y="3449"/>
                    <a:pt x="907" y="3449"/>
                  </a:cubicBezTo>
                  <a:cubicBezTo>
                    <a:pt x="957" y="3449"/>
                    <a:pt x="1009" y="3438"/>
                    <a:pt x="1060" y="3417"/>
                  </a:cubicBezTo>
                  <a:lnTo>
                    <a:pt x="1810" y="3012"/>
                  </a:lnTo>
                  <a:lnTo>
                    <a:pt x="2572" y="3417"/>
                  </a:lnTo>
                  <a:cubicBezTo>
                    <a:pt x="2620" y="3441"/>
                    <a:pt x="2679" y="3441"/>
                    <a:pt x="2727" y="3441"/>
                  </a:cubicBezTo>
                  <a:cubicBezTo>
                    <a:pt x="2786" y="3441"/>
                    <a:pt x="2858" y="3429"/>
                    <a:pt x="2917" y="3382"/>
                  </a:cubicBezTo>
                  <a:cubicBezTo>
                    <a:pt x="3024" y="3310"/>
                    <a:pt x="3060" y="3191"/>
                    <a:pt x="3048" y="3072"/>
                  </a:cubicBezTo>
                  <a:lnTo>
                    <a:pt x="2905" y="2227"/>
                  </a:lnTo>
                  <a:lnTo>
                    <a:pt x="3513" y="1631"/>
                  </a:lnTo>
                  <a:cubicBezTo>
                    <a:pt x="3572" y="1560"/>
                    <a:pt x="3596" y="1417"/>
                    <a:pt x="3560" y="1298"/>
                  </a:cubicBezTo>
                  <a:cubicBezTo>
                    <a:pt x="3513" y="1179"/>
                    <a:pt x="3417" y="1107"/>
                    <a:pt x="3298" y="1072"/>
                  </a:cubicBezTo>
                  <a:lnTo>
                    <a:pt x="2453" y="965"/>
                  </a:lnTo>
                  <a:lnTo>
                    <a:pt x="2084" y="179"/>
                  </a:lnTo>
                  <a:cubicBezTo>
                    <a:pt x="2024" y="84"/>
                    <a:pt x="1917" y="0"/>
                    <a:pt x="1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8"/>
            <p:cNvSpPr/>
            <p:nvPr/>
          </p:nvSpPr>
          <p:spPr>
            <a:xfrm>
              <a:off x="1505525" y="2740525"/>
              <a:ext cx="43500" cy="30800"/>
            </a:xfrm>
            <a:custGeom>
              <a:avLst/>
              <a:gdLst/>
              <a:ahLst/>
              <a:cxnLst/>
              <a:rect l="l" t="t" r="r" b="b"/>
              <a:pathLst>
                <a:path w="1740" h="1232" extrusionOk="0">
                  <a:moveTo>
                    <a:pt x="221" y="1"/>
                  </a:moveTo>
                  <a:cubicBezTo>
                    <a:pt x="139" y="1"/>
                    <a:pt x="61" y="55"/>
                    <a:pt x="25" y="136"/>
                  </a:cubicBezTo>
                  <a:cubicBezTo>
                    <a:pt x="1" y="243"/>
                    <a:pt x="37" y="362"/>
                    <a:pt x="144" y="398"/>
                  </a:cubicBezTo>
                  <a:cubicBezTo>
                    <a:pt x="453" y="517"/>
                    <a:pt x="751" y="672"/>
                    <a:pt x="1049" y="851"/>
                  </a:cubicBezTo>
                  <a:cubicBezTo>
                    <a:pt x="965" y="898"/>
                    <a:pt x="918" y="994"/>
                    <a:pt x="953" y="1089"/>
                  </a:cubicBezTo>
                  <a:cubicBezTo>
                    <a:pt x="977" y="1172"/>
                    <a:pt x="1049" y="1232"/>
                    <a:pt x="1144" y="1232"/>
                  </a:cubicBezTo>
                  <a:cubicBezTo>
                    <a:pt x="1156" y="1232"/>
                    <a:pt x="1191" y="1232"/>
                    <a:pt x="1203" y="1220"/>
                  </a:cubicBezTo>
                  <a:lnTo>
                    <a:pt x="1584" y="1101"/>
                  </a:lnTo>
                  <a:cubicBezTo>
                    <a:pt x="1680" y="1077"/>
                    <a:pt x="1739" y="994"/>
                    <a:pt x="1739" y="910"/>
                  </a:cubicBezTo>
                  <a:lnTo>
                    <a:pt x="1739" y="493"/>
                  </a:lnTo>
                  <a:cubicBezTo>
                    <a:pt x="1739" y="374"/>
                    <a:pt x="1644" y="279"/>
                    <a:pt x="1525" y="279"/>
                  </a:cubicBezTo>
                  <a:cubicBezTo>
                    <a:pt x="1406" y="279"/>
                    <a:pt x="1322" y="374"/>
                    <a:pt x="1322" y="493"/>
                  </a:cubicBezTo>
                  <a:lnTo>
                    <a:pt x="1322" y="517"/>
                  </a:lnTo>
                  <a:cubicBezTo>
                    <a:pt x="989" y="327"/>
                    <a:pt x="656" y="148"/>
                    <a:pt x="298" y="17"/>
                  </a:cubicBezTo>
                  <a:cubicBezTo>
                    <a:pt x="273" y="6"/>
                    <a:pt x="247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8"/>
            <p:cNvSpPr/>
            <p:nvPr/>
          </p:nvSpPr>
          <p:spPr>
            <a:xfrm>
              <a:off x="1369200" y="2736475"/>
              <a:ext cx="36350" cy="26525"/>
            </a:xfrm>
            <a:custGeom>
              <a:avLst/>
              <a:gdLst/>
              <a:ahLst/>
              <a:cxnLst/>
              <a:rect l="l" t="t" r="r" b="b"/>
              <a:pathLst>
                <a:path w="1454" h="1061" extrusionOk="0">
                  <a:moveTo>
                    <a:pt x="859" y="1"/>
                  </a:moveTo>
                  <a:cubicBezTo>
                    <a:pt x="774" y="1"/>
                    <a:pt x="695" y="50"/>
                    <a:pt x="668" y="143"/>
                  </a:cubicBezTo>
                  <a:cubicBezTo>
                    <a:pt x="644" y="215"/>
                    <a:pt x="668" y="310"/>
                    <a:pt x="715" y="358"/>
                  </a:cubicBezTo>
                  <a:cubicBezTo>
                    <a:pt x="513" y="453"/>
                    <a:pt x="310" y="560"/>
                    <a:pt x="120" y="679"/>
                  </a:cubicBezTo>
                  <a:cubicBezTo>
                    <a:pt x="36" y="739"/>
                    <a:pt x="1" y="858"/>
                    <a:pt x="48" y="965"/>
                  </a:cubicBezTo>
                  <a:cubicBezTo>
                    <a:pt x="72" y="1025"/>
                    <a:pt x="156" y="1060"/>
                    <a:pt x="227" y="1060"/>
                  </a:cubicBezTo>
                  <a:cubicBezTo>
                    <a:pt x="251" y="1060"/>
                    <a:pt x="298" y="1036"/>
                    <a:pt x="334" y="1025"/>
                  </a:cubicBezTo>
                  <a:cubicBezTo>
                    <a:pt x="525" y="905"/>
                    <a:pt x="715" y="798"/>
                    <a:pt x="929" y="715"/>
                  </a:cubicBezTo>
                  <a:lnTo>
                    <a:pt x="929" y="715"/>
                  </a:lnTo>
                  <a:lnTo>
                    <a:pt x="906" y="751"/>
                  </a:lnTo>
                  <a:cubicBezTo>
                    <a:pt x="882" y="858"/>
                    <a:pt x="941" y="977"/>
                    <a:pt x="1060" y="1013"/>
                  </a:cubicBezTo>
                  <a:lnTo>
                    <a:pt x="1120" y="1013"/>
                  </a:lnTo>
                  <a:cubicBezTo>
                    <a:pt x="1203" y="1013"/>
                    <a:pt x="1299" y="953"/>
                    <a:pt x="1310" y="858"/>
                  </a:cubicBezTo>
                  <a:lnTo>
                    <a:pt x="1430" y="394"/>
                  </a:lnTo>
                  <a:cubicBezTo>
                    <a:pt x="1453" y="298"/>
                    <a:pt x="1394" y="191"/>
                    <a:pt x="1299" y="143"/>
                  </a:cubicBezTo>
                  <a:lnTo>
                    <a:pt x="929" y="13"/>
                  </a:lnTo>
                  <a:cubicBezTo>
                    <a:pt x="906" y="5"/>
                    <a:pt x="882" y="1"/>
                    <a:pt x="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9" name="Google Shape;1679;p88"/>
          <p:cNvGrpSpPr/>
          <p:nvPr/>
        </p:nvGrpSpPr>
        <p:grpSpPr>
          <a:xfrm>
            <a:off x="1128366" y="2572139"/>
            <a:ext cx="374152" cy="374501"/>
            <a:chOff x="608100" y="2684675"/>
            <a:chExt cx="348275" cy="348600"/>
          </a:xfrm>
        </p:grpSpPr>
        <p:sp>
          <p:nvSpPr>
            <p:cNvPr id="1680" name="Google Shape;1680;p88"/>
            <p:cNvSpPr/>
            <p:nvPr/>
          </p:nvSpPr>
          <p:spPr>
            <a:xfrm>
              <a:off x="608100" y="2684675"/>
              <a:ext cx="348275" cy="348600"/>
            </a:xfrm>
            <a:custGeom>
              <a:avLst/>
              <a:gdLst/>
              <a:ahLst/>
              <a:cxnLst/>
              <a:rect l="l" t="t" r="r" b="b"/>
              <a:pathLst>
                <a:path w="13931" h="13944" extrusionOk="0">
                  <a:moveTo>
                    <a:pt x="13395" y="418"/>
                  </a:moveTo>
                  <a:cubicBezTo>
                    <a:pt x="13466" y="418"/>
                    <a:pt x="13514" y="477"/>
                    <a:pt x="13514" y="537"/>
                  </a:cubicBezTo>
                  <a:lnTo>
                    <a:pt x="13514" y="1108"/>
                  </a:lnTo>
                  <a:cubicBezTo>
                    <a:pt x="13514" y="1180"/>
                    <a:pt x="13455" y="1227"/>
                    <a:pt x="13395" y="1227"/>
                  </a:cubicBezTo>
                  <a:lnTo>
                    <a:pt x="11526" y="1227"/>
                  </a:lnTo>
                  <a:cubicBezTo>
                    <a:pt x="11407" y="1227"/>
                    <a:pt x="11323" y="1311"/>
                    <a:pt x="11323" y="1430"/>
                  </a:cubicBezTo>
                  <a:cubicBezTo>
                    <a:pt x="11323" y="1549"/>
                    <a:pt x="11407" y="1644"/>
                    <a:pt x="11526" y="1644"/>
                  </a:cubicBezTo>
                  <a:lnTo>
                    <a:pt x="13181" y="1644"/>
                  </a:lnTo>
                  <a:lnTo>
                    <a:pt x="13181" y="9788"/>
                  </a:lnTo>
                  <a:lnTo>
                    <a:pt x="739" y="9788"/>
                  </a:lnTo>
                  <a:lnTo>
                    <a:pt x="739" y="1644"/>
                  </a:lnTo>
                  <a:lnTo>
                    <a:pt x="10657" y="1644"/>
                  </a:lnTo>
                  <a:cubicBezTo>
                    <a:pt x="10776" y="1644"/>
                    <a:pt x="10859" y="1549"/>
                    <a:pt x="10859" y="1430"/>
                  </a:cubicBezTo>
                  <a:cubicBezTo>
                    <a:pt x="10859" y="1311"/>
                    <a:pt x="10776" y="1227"/>
                    <a:pt x="10657" y="1227"/>
                  </a:cubicBezTo>
                  <a:lnTo>
                    <a:pt x="536" y="1227"/>
                  </a:lnTo>
                  <a:cubicBezTo>
                    <a:pt x="453" y="1227"/>
                    <a:pt x="417" y="1168"/>
                    <a:pt x="417" y="1108"/>
                  </a:cubicBezTo>
                  <a:lnTo>
                    <a:pt x="417" y="537"/>
                  </a:lnTo>
                  <a:cubicBezTo>
                    <a:pt x="417" y="465"/>
                    <a:pt x="477" y="418"/>
                    <a:pt x="536" y="418"/>
                  </a:cubicBezTo>
                  <a:close/>
                  <a:moveTo>
                    <a:pt x="7418" y="12967"/>
                  </a:moveTo>
                  <a:cubicBezTo>
                    <a:pt x="7585" y="12967"/>
                    <a:pt x="7704" y="13098"/>
                    <a:pt x="7704" y="13253"/>
                  </a:cubicBezTo>
                  <a:cubicBezTo>
                    <a:pt x="7704" y="13407"/>
                    <a:pt x="7573" y="13526"/>
                    <a:pt x="7418" y="13526"/>
                  </a:cubicBezTo>
                  <a:lnTo>
                    <a:pt x="6513" y="13526"/>
                  </a:lnTo>
                  <a:cubicBezTo>
                    <a:pt x="6347" y="13526"/>
                    <a:pt x="6227" y="13395"/>
                    <a:pt x="6227" y="13253"/>
                  </a:cubicBezTo>
                  <a:cubicBezTo>
                    <a:pt x="6227" y="13086"/>
                    <a:pt x="6358" y="12967"/>
                    <a:pt x="6513" y="12967"/>
                  </a:cubicBezTo>
                  <a:close/>
                  <a:moveTo>
                    <a:pt x="536" y="1"/>
                  </a:moveTo>
                  <a:cubicBezTo>
                    <a:pt x="239" y="1"/>
                    <a:pt x="0" y="239"/>
                    <a:pt x="0" y="537"/>
                  </a:cubicBezTo>
                  <a:lnTo>
                    <a:pt x="0" y="1108"/>
                  </a:lnTo>
                  <a:cubicBezTo>
                    <a:pt x="0" y="1323"/>
                    <a:pt x="131" y="1525"/>
                    <a:pt x="322" y="1596"/>
                  </a:cubicBezTo>
                  <a:lnTo>
                    <a:pt x="322" y="9824"/>
                  </a:lnTo>
                  <a:cubicBezTo>
                    <a:pt x="131" y="9895"/>
                    <a:pt x="0" y="10086"/>
                    <a:pt x="0" y="10312"/>
                  </a:cubicBezTo>
                  <a:lnTo>
                    <a:pt x="0" y="10538"/>
                  </a:lnTo>
                  <a:cubicBezTo>
                    <a:pt x="0" y="10836"/>
                    <a:pt x="239" y="11074"/>
                    <a:pt x="536" y="11074"/>
                  </a:cubicBezTo>
                  <a:lnTo>
                    <a:pt x="2513" y="11074"/>
                  </a:lnTo>
                  <a:cubicBezTo>
                    <a:pt x="2632" y="11074"/>
                    <a:pt x="2715" y="10978"/>
                    <a:pt x="2715" y="10871"/>
                  </a:cubicBezTo>
                  <a:cubicBezTo>
                    <a:pt x="2715" y="10752"/>
                    <a:pt x="2632" y="10657"/>
                    <a:pt x="2513" y="10657"/>
                  </a:cubicBezTo>
                  <a:lnTo>
                    <a:pt x="536" y="10657"/>
                  </a:lnTo>
                  <a:cubicBezTo>
                    <a:pt x="453" y="10657"/>
                    <a:pt x="417" y="10597"/>
                    <a:pt x="417" y="10538"/>
                  </a:cubicBezTo>
                  <a:lnTo>
                    <a:pt x="417" y="10312"/>
                  </a:lnTo>
                  <a:cubicBezTo>
                    <a:pt x="417" y="10252"/>
                    <a:pt x="477" y="10193"/>
                    <a:pt x="536" y="10193"/>
                  </a:cubicBezTo>
                  <a:lnTo>
                    <a:pt x="13395" y="10193"/>
                  </a:lnTo>
                  <a:cubicBezTo>
                    <a:pt x="13455" y="10193"/>
                    <a:pt x="13514" y="10252"/>
                    <a:pt x="13514" y="10312"/>
                  </a:cubicBezTo>
                  <a:lnTo>
                    <a:pt x="13514" y="10538"/>
                  </a:lnTo>
                  <a:cubicBezTo>
                    <a:pt x="13514" y="10609"/>
                    <a:pt x="13455" y="10657"/>
                    <a:pt x="13395" y="10657"/>
                  </a:cubicBezTo>
                  <a:lnTo>
                    <a:pt x="3394" y="10657"/>
                  </a:lnTo>
                  <a:cubicBezTo>
                    <a:pt x="3275" y="10657"/>
                    <a:pt x="3179" y="10752"/>
                    <a:pt x="3179" y="10871"/>
                  </a:cubicBezTo>
                  <a:cubicBezTo>
                    <a:pt x="3179" y="10978"/>
                    <a:pt x="3275" y="11074"/>
                    <a:pt x="3394" y="11074"/>
                  </a:cubicBezTo>
                  <a:lnTo>
                    <a:pt x="6751" y="11074"/>
                  </a:lnTo>
                  <a:lnTo>
                    <a:pt x="6751" y="12550"/>
                  </a:lnTo>
                  <a:lnTo>
                    <a:pt x="6501" y="12550"/>
                  </a:lnTo>
                  <a:cubicBezTo>
                    <a:pt x="6108" y="12550"/>
                    <a:pt x="5799" y="12860"/>
                    <a:pt x="5799" y="13253"/>
                  </a:cubicBezTo>
                  <a:cubicBezTo>
                    <a:pt x="5799" y="13634"/>
                    <a:pt x="6108" y="13943"/>
                    <a:pt x="6501" y="13943"/>
                  </a:cubicBezTo>
                  <a:lnTo>
                    <a:pt x="7406" y="13943"/>
                  </a:lnTo>
                  <a:cubicBezTo>
                    <a:pt x="7799" y="13943"/>
                    <a:pt x="8109" y="13634"/>
                    <a:pt x="8109" y="13253"/>
                  </a:cubicBezTo>
                  <a:cubicBezTo>
                    <a:pt x="8109" y="12860"/>
                    <a:pt x="7799" y="12550"/>
                    <a:pt x="7406" y="12550"/>
                  </a:cubicBezTo>
                  <a:lnTo>
                    <a:pt x="7156" y="12550"/>
                  </a:lnTo>
                  <a:lnTo>
                    <a:pt x="7156" y="11074"/>
                  </a:lnTo>
                  <a:lnTo>
                    <a:pt x="13371" y="11074"/>
                  </a:lnTo>
                  <a:cubicBezTo>
                    <a:pt x="13669" y="11074"/>
                    <a:pt x="13907" y="10836"/>
                    <a:pt x="13907" y="10538"/>
                  </a:cubicBezTo>
                  <a:lnTo>
                    <a:pt x="13907" y="10312"/>
                  </a:lnTo>
                  <a:cubicBezTo>
                    <a:pt x="13907" y="10086"/>
                    <a:pt x="13776" y="9895"/>
                    <a:pt x="13586" y="9824"/>
                  </a:cubicBezTo>
                  <a:lnTo>
                    <a:pt x="13586" y="1584"/>
                  </a:lnTo>
                  <a:cubicBezTo>
                    <a:pt x="13788" y="1501"/>
                    <a:pt x="13931" y="1323"/>
                    <a:pt x="13931" y="1108"/>
                  </a:cubicBezTo>
                  <a:lnTo>
                    <a:pt x="13931" y="537"/>
                  </a:lnTo>
                  <a:cubicBezTo>
                    <a:pt x="13931" y="239"/>
                    <a:pt x="13693" y="1"/>
                    <a:pt x="13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8"/>
            <p:cNvSpPr/>
            <p:nvPr/>
          </p:nvSpPr>
          <p:spPr>
            <a:xfrm>
              <a:off x="642925" y="2744800"/>
              <a:ext cx="277150" cy="166125"/>
            </a:xfrm>
            <a:custGeom>
              <a:avLst/>
              <a:gdLst/>
              <a:ahLst/>
              <a:cxnLst/>
              <a:rect l="l" t="t" r="r" b="b"/>
              <a:pathLst>
                <a:path w="11086" h="6645" extrusionOk="0">
                  <a:moveTo>
                    <a:pt x="9109" y="1"/>
                  </a:moveTo>
                  <a:cubicBezTo>
                    <a:pt x="9037" y="49"/>
                    <a:pt x="8978" y="84"/>
                    <a:pt x="8942" y="132"/>
                  </a:cubicBezTo>
                  <a:cubicBezTo>
                    <a:pt x="8561" y="513"/>
                    <a:pt x="8144" y="942"/>
                    <a:pt x="7930" y="1156"/>
                  </a:cubicBezTo>
                  <a:lnTo>
                    <a:pt x="7835" y="1049"/>
                  </a:lnTo>
                  <a:cubicBezTo>
                    <a:pt x="7240" y="453"/>
                    <a:pt x="6442" y="120"/>
                    <a:pt x="5608" y="108"/>
                  </a:cubicBezTo>
                  <a:lnTo>
                    <a:pt x="5585" y="108"/>
                  </a:lnTo>
                  <a:cubicBezTo>
                    <a:pt x="4739" y="108"/>
                    <a:pt x="3930" y="442"/>
                    <a:pt x="3322" y="1049"/>
                  </a:cubicBezTo>
                  <a:cubicBezTo>
                    <a:pt x="2715" y="1656"/>
                    <a:pt x="2382" y="2477"/>
                    <a:pt x="2382" y="3335"/>
                  </a:cubicBezTo>
                  <a:cubicBezTo>
                    <a:pt x="2382" y="4013"/>
                    <a:pt x="2608" y="4633"/>
                    <a:pt x="2965" y="5144"/>
                  </a:cubicBezTo>
                  <a:lnTo>
                    <a:pt x="1882" y="6228"/>
                  </a:lnTo>
                  <a:lnTo>
                    <a:pt x="215" y="6228"/>
                  </a:lnTo>
                  <a:cubicBezTo>
                    <a:pt x="96" y="6228"/>
                    <a:pt x="1" y="6311"/>
                    <a:pt x="1" y="6430"/>
                  </a:cubicBezTo>
                  <a:cubicBezTo>
                    <a:pt x="1" y="6549"/>
                    <a:pt x="96" y="6645"/>
                    <a:pt x="215" y="6645"/>
                  </a:cubicBezTo>
                  <a:lnTo>
                    <a:pt x="1953" y="6645"/>
                  </a:lnTo>
                  <a:cubicBezTo>
                    <a:pt x="2013" y="6645"/>
                    <a:pt x="2060" y="6633"/>
                    <a:pt x="2096" y="6585"/>
                  </a:cubicBezTo>
                  <a:lnTo>
                    <a:pt x="3215" y="5466"/>
                  </a:lnTo>
                  <a:cubicBezTo>
                    <a:pt x="3799" y="6109"/>
                    <a:pt x="4632" y="6514"/>
                    <a:pt x="5549" y="6514"/>
                  </a:cubicBezTo>
                  <a:lnTo>
                    <a:pt x="5585" y="6514"/>
                  </a:lnTo>
                  <a:cubicBezTo>
                    <a:pt x="6299" y="6514"/>
                    <a:pt x="6978" y="6276"/>
                    <a:pt x="7549" y="5835"/>
                  </a:cubicBezTo>
                  <a:cubicBezTo>
                    <a:pt x="7632" y="5764"/>
                    <a:pt x="7692" y="5645"/>
                    <a:pt x="7692" y="5525"/>
                  </a:cubicBezTo>
                  <a:cubicBezTo>
                    <a:pt x="7692" y="5406"/>
                    <a:pt x="7632" y="5287"/>
                    <a:pt x="7549" y="5216"/>
                  </a:cubicBezTo>
                  <a:lnTo>
                    <a:pt x="7001" y="4799"/>
                  </a:lnTo>
                  <a:cubicBezTo>
                    <a:pt x="6928" y="4744"/>
                    <a:pt x="6845" y="4717"/>
                    <a:pt x="6764" y="4717"/>
                  </a:cubicBezTo>
                  <a:cubicBezTo>
                    <a:pt x="6687" y="4717"/>
                    <a:pt x="6612" y="4741"/>
                    <a:pt x="6549" y="4787"/>
                  </a:cubicBezTo>
                  <a:cubicBezTo>
                    <a:pt x="6268" y="4960"/>
                    <a:pt x="5948" y="5064"/>
                    <a:pt x="5615" y="5064"/>
                  </a:cubicBezTo>
                  <a:cubicBezTo>
                    <a:pt x="5581" y="5064"/>
                    <a:pt x="5547" y="5063"/>
                    <a:pt x="5513" y="5061"/>
                  </a:cubicBezTo>
                  <a:cubicBezTo>
                    <a:pt x="5215" y="5049"/>
                    <a:pt x="4918" y="4966"/>
                    <a:pt x="4656" y="4799"/>
                  </a:cubicBezTo>
                  <a:cubicBezTo>
                    <a:pt x="4625" y="4777"/>
                    <a:pt x="4588" y="4767"/>
                    <a:pt x="4551" y="4767"/>
                  </a:cubicBezTo>
                  <a:cubicBezTo>
                    <a:pt x="4486" y="4767"/>
                    <a:pt x="4420" y="4798"/>
                    <a:pt x="4382" y="4859"/>
                  </a:cubicBezTo>
                  <a:cubicBezTo>
                    <a:pt x="4322" y="4942"/>
                    <a:pt x="4346" y="5085"/>
                    <a:pt x="4442" y="5144"/>
                  </a:cubicBezTo>
                  <a:cubicBezTo>
                    <a:pt x="4751" y="5335"/>
                    <a:pt x="5120" y="5454"/>
                    <a:pt x="5489" y="5466"/>
                  </a:cubicBezTo>
                  <a:cubicBezTo>
                    <a:pt x="5510" y="5466"/>
                    <a:pt x="5530" y="5467"/>
                    <a:pt x="5551" y="5467"/>
                  </a:cubicBezTo>
                  <a:cubicBezTo>
                    <a:pt x="5982" y="5467"/>
                    <a:pt x="6400" y="5348"/>
                    <a:pt x="6763" y="5121"/>
                  </a:cubicBezTo>
                  <a:lnTo>
                    <a:pt x="7275" y="5514"/>
                  </a:lnTo>
                  <a:cubicBezTo>
                    <a:pt x="6787" y="5883"/>
                    <a:pt x="6204" y="6073"/>
                    <a:pt x="5596" y="6073"/>
                  </a:cubicBezTo>
                  <a:lnTo>
                    <a:pt x="5573" y="6073"/>
                  </a:lnTo>
                  <a:cubicBezTo>
                    <a:pt x="4049" y="6061"/>
                    <a:pt x="2810" y="4823"/>
                    <a:pt x="2798" y="3311"/>
                  </a:cubicBezTo>
                  <a:cubicBezTo>
                    <a:pt x="2798" y="2549"/>
                    <a:pt x="3084" y="1846"/>
                    <a:pt x="3620" y="1311"/>
                  </a:cubicBezTo>
                  <a:cubicBezTo>
                    <a:pt x="4144" y="799"/>
                    <a:pt x="4858" y="501"/>
                    <a:pt x="5596" y="501"/>
                  </a:cubicBezTo>
                  <a:lnTo>
                    <a:pt x="5632" y="501"/>
                  </a:lnTo>
                  <a:cubicBezTo>
                    <a:pt x="7132" y="513"/>
                    <a:pt x="8371" y="1751"/>
                    <a:pt x="8394" y="3239"/>
                  </a:cubicBezTo>
                  <a:cubicBezTo>
                    <a:pt x="8394" y="3597"/>
                    <a:pt x="8335" y="3954"/>
                    <a:pt x="8216" y="4275"/>
                  </a:cubicBezTo>
                  <a:lnTo>
                    <a:pt x="7692" y="3894"/>
                  </a:lnTo>
                  <a:cubicBezTo>
                    <a:pt x="7775" y="3656"/>
                    <a:pt x="7787" y="3418"/>
                    <a:pt x="7787" y="3180"/>
                  </a:cubicBezTo>
                  <a:cubicBezTo>
                    <a:pt x="7751" y="2644"/>
                    <a:pt x="7537" y="2132"/>
                    <a:pt x="7156" y="1763"/>
                  </a:cubicBezTo>
                  <a:cubicBezTo>
                    <a:pt x="6787" y="1370"/>
                    <a:pt x="6287" y="1156"/>
                    <a:pt x="5751" y="1120"/>
                  </a:cubicBezTo>
                  <a:cubicBezTo>
                    <a:pt x="5708" y="1118"/>
                    <a:pt x="5665" y="1117"/>
                    <a:pt x="5622" y="1117"/>
                  </a:cubicBezTo>
                  <a:cubicBezTo>
                    <a:pt x="5038" y="1117"/>
                    <a:pt x="4482" y="1342"/>
                    <a:pt x="4061" y="1763"/>
                  </a:cubicBezTo>
                  <a:cubicBezTo>
                    <a:pt x="3620" y="2204"/>
                    <a:pt x="3394" y="2823"/>
                    <a:pt x="3441" y="3442"/>
                  </a:cubicBezTo>
                  <a:cubicBezTo>
                    <a:pt x="3465" y="3799"/>
                    <a:pt x="3572" y="4156"/>
                    <a:pt x="3763" y="4454"/>
                  </a:cubicBezTo>
                  <a:cubicBezTo>
                    <a:pt x="3801" y="4514"/>
                    <a:pt x="3872" y="4546"/>
                    <a:pt x="3940" y="4546"/>
                  </a:cubicBezTo>
                  <a:cubicBezTo>
                    <a:pt x="3979" y="4546"/>
                    <a:pt x="4018" y="4535"/>
                    <a:pt x="4049" y="4513"/>
                  </a:cubicBezTo>
                  <a:cubicBezTo>
                    <a:pt x="4144" y="4454"/>
                    <a:pt x="4168" y="4323"/>
                    <a:pt x="4108" y="4228"/>
                  </a:cubicBezTo>
                  <a:cubicBezTo>
                    <a:pt x="3965" y="3978"/>
                    <a:pt x="3858" y="3692"/>
                    <a:pt x="3846" y="3418"/>
                  </a:cubicBezTo>
                  <a:cubicBezTo>
                    <a:pt x="3811" y="2906"/>
                    <a:pt x="3989" y="2418"/>
                    <a:pt x="4346" y="2049"/>
                  </a:cubicBezTo>
                  <a:cubicBezTo>
                    <a:pt x="4676" y="1719"/>
                    <a:pt x="5118" y="1521"/>
                    <a:pt x="5587" y="1521"/>
                  </a:cubicBezTo>
                  <a:cubicBezTo>
                    <a:pt x="5626" y="1521"/>
                    <a:pt x="5665" y="1522"/>
                    <a:pt x="5704" y="1525"/>
                  </a:cubicBezTo>
                  <a:cubicBezTo>
                    <a:pt x="6132" y="1549"/>
                    <a:pt x="6537" y="1727"/>
                    <a:pt x="6847" y="2049"/>
                  </a:cubicBezTo>
                  <a:cubicBezTo>
                    <a:pt x="7156" y="2358"/>
                    <a:pt x="7335" y="2763"/>
                    <a:pt x="7359" y="3192"/>
                  </a:cubicBezTo>
                  <a:cubicBezTo>
                    <a:pt x="7370" y="3394"/>
                    <a:pt x="7335" y="3597"/>
                    <a:pt x="7275" y="3787"/>
                  </a:cubicBezTo>
                  <a:cubicBezTo>
                    <a:pt x="7240" y="3930"/>
                    <a:pt x="7299" y="4109"/>
                    <a:pt x="7418" y="4204"/>
                  </a:cubicBezTo>
                  <a:lnTo>
                    <a:pt x="7966" y="4621"/>
                  </a:lnTo>
                  <a:cubicBezTo>
                    <a:pt x="8040" y="4670"/>
                    <a:pt x="8121" y="4691"/>
                    <a:pt x="8203" y="4691"/>
                  </a:cubicBezTo>
                  <a:cubicBezTo>
                    <a:pt x="8239" y="4691"/>
                    <a:pt x="8275" y="4687"/>
                    <a:pt x="8311" y="4680"/>
                  </a:cubicBezTo>
                  <a:cubicBezTo>
                    <a:pt x="8430" y="4644"/>
                    <a:pt x="8513" y="4561"/>
                    <a:pt x="8561" y="4454"/>
                  </a:cubicBezTo>
                  <a:cubicBezTo>
                    <a:pt x="8704" y="4073"/>
                    <a:pt x="8787" y="3656"/>
                    <a:pt x="8787" y="3216"/>
                  </a:cubicBezTo>
                  <a:cubicBezTo>
                    <a:pt x="8764" y="2561"/>
                    <a:pt x="8573" y="1954"/>
                    <a:pt x="8204" y="1430"/>
                  </a:cubicBezTo>
                  <a:cubicBezTo>
                    <a:pt x="8311" y="1346"/>
                    <a:pt x="8454" y="1192"/>
                    <a:pt x="8680" y="953"/>
                  </a:cubicBezTo>
                  <a:cubicBezTo>
                    <a:pt x="8883" y="751"/>
                    <a:pt x="9097" y="525"/>
                    <a:pt x="9204" y="418"/>
                  </a:cubicBezTo>
                  <a:lnTo>
                    <a:pt x="10883" y="418"/>
                  </a:lnTo>
                  <a:cubicBezTo>
                    <a:pt x="11002" y="418"/>
                    <a:pt x="11085" y="334"/>
                    <a:pt x="11085" y="215"/>
                  </a:cubicBezTo>
                  <a:cubicBezTo>
                    <a:pt x="11085" y="96"/>
                    <a:pt x="11002" y="1"/>
                    <a:pt x="108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8"/>
            <p:cNvSpPr/>
            <p:nvPr/>
          </p:nvSpPr>
          <p:spPr>
            <a:xfrm>
              <a:off x="875700" y="2775475"/>
              <a:ext cx="43775" cy="10450"/>
            </a:xfrm>
            <a:custGeom>
              <a:avLst/>
              <a:gdLst/>
              <a:ahLst/>
              <a:cxnLst/>
              <a:rect l="l" t="t" r="r" b="b"/>
              <a:pathLst>
                <a:path w="1751" h="418" extrusionOk="0">
                  <a:moveTo>
                    <a:pt x="215" y="0"/>
                  </a:moveTo>
                  <a:cubicBezTo>
                    <a:pt x="95" y="0"/>
                    <a:pt x="0" y="96"/>
                    <a:pt x="0" y="203"/>
                  </a:cubicBezTo>
                  <a:cubicBezTo>
                    <a:pt x="0" y="322"/>
                    <a:pt x="95" y="417"/>
                    <a:pt x="215" y="417"/>
                  </a:cubicBezTo>
                  <a:lnTo>
                    <a:pt x="1536" y="417"/>
                  </a:lnTo>
                  <a:cubicBezTo>
                    <a:pt x="1655" y="417"/>
                    <a:pt x="1750" y="322"/>
                    <a:pt x="1750" y="203"/>
                  </a:cubicBezTo>
                  <a:cubicBezTo>
                    <a:pt x="1750" y="96"/>
                    <a:pt x="1655" y="0"/>
                    <a:pt x="15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8"/>
            <p:cNvSpPr/>
            <p:nvPr/>
          </p:nvSpPr>
          <p:spPr>
            <a:xfrm>
              <a:off x="875700" y="2806725"/>
              <a:ext cx="43775" cy="10450"/>
            </a:xfrm>
            <a:custGeom>
              <a:avLst/>
              <a:gdLst/>
              <a:ahLst/>
              <a:cxnLst/>
              <a:rect l="l" t="t" r="r" b="b"/>
              <a:pathLst>
                <a:path w="1751" h="418" extrusionOk="0">
                  <a:moveTo>
                    <a:pt x="215" y="0"/>
                  </a:moveTo>
                  <a:cubicBezTo>
                    <a:pt x="95" y="0"/>
                    <a:pt x="0" y="96"/>
                    <a:pt x="0" y="203"/>
                  </a:cubicBezTo>
                  <a:cubicBezTo>
                    <a:pt x="0" y="322"/>
                    <a:pt x="95" y="417"/>
                    <a:pt x="215" y="417"/>
                  </a:cubicBezTo>
                  <a:lnTo>
                    <a:pt x="1536" y="417"/>
                  </a:lnTo>
                  <a:cubicBezTo>
                    <a:pt x="1655" y="417"/>
                    <a:pt x="1750" y="322"/>
                    <a:pt x="1750" y="203"/>
                  </a:cubicBezTo>
                  <a:cubicBezTo>
                    <a:pt x="1750" y="96"/>
                    <a:pt x="1655" y="0"/>
                    <a:pt x="15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8"/>
            <p:cNvSpPr/>
            <p:nvPr/>
          </p:nvSpPr>
          <p:spPr>
            <a:xfrm>
              <a:off x="875700" y="2837675"/>
              <a:ext cx="43775" cy="10450"/>
            </a:xfrm>
            <a:custGeom>
              <a:avLst/>
              <a:gdLst/>
              <a:ahLst/>
              <a:cxnLst/>
              <a:rect l="l" t="t" r="r" b="b"/>
              <a:pathLst>
                <a:path w="1751" h="418" extrusionOk="0">
                  <a:moveTo>
                    <a:pt x="215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95" y="417"/>
                    <a:pt x="215" y="417"/>
                  </a:cubicBezTo>
                  <a:lnTo>
                    <a:pt x="1536" y="417"/>
                  </a:lnTo>
                  <a:cubicBezTo>
                    <a:pt x="1655" y="417"/>
                    <a:pt x="1750" y="322"/>
                    <a:pt x="1750" y="203"/>
                  </a:cubicBezTo>
                  <a:cubicBezTo>
                    <a:pt x="1750" y="84"/>
                    <a:pt x="1655" y="1"/>
                    <a:pt x="1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8"/>
            <p:cNvSpPr/>
            <p:nvPr/>
          </p:nvSpPr>
          <p:spPr>
            <a:xfrm>
              <a:off x="875700" y="2868625"/>
              <a:ext cx="43775" cy="10150"/>
            </a:xfrm>
            <a:custGeom>
              <a:avLst/>
              <a:gdLst/>
              <a:ahLst/>
              <a:cxnLst/>
              <a:rect l="l" t="t" r="r" b="b"/>
              <a:pathLst>
                <a:path w="1751" h="406" extrusionOk="0">
                  <a:moveTo>
                    <a:pt x="215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95" y="406"/>
                    <a:pt x="215" y="406"/>
                  </a:cubicBezTo>
                  <a:lnTo>
                    <a:pt x="1536" y="406"/>
                  </a:lnTo>
                  <a:cubicBezTo>
                    <a:pt x="1655" y="406"/>
                    <a:pt x="1750" y="322"/>
                    <a:pt x="1750" y="203"/>
                  </a:cubicBezTo>
                  <a:cubicBezTo>
                    <a:pt x="1750" y="84"/>
                    <a:pt x="1655" y="1"/>
                    <a:pt x="1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8"/>
            <p:cNvSpPr/>
            <p:nvPr/>
          </p:nvSpPr>
          <p:spPr>
            <a:xfrm>
              <a:off x="642625" y="2870725"/>
              <a:ext cx="48250" cy="10450"/>
            </a:xfrm>
            <a:custGeom>
              <a:avLst/>
              <a:gdLst/>
              <a:ahLst/>
              <a:cxnLst/>
              <a:rect l="l" t="t" r="r" b="b"/>
              <a:pathLst>
                <a:path w="1930" h="418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cubicBezTo>
                    <a:pt x="1" y="322"/>
                    <a:pt x="108" y="417"/>
                    <a:pt x="203" y="417"/>
                  </a:cubicBezTo>
                  <a:lnTo>
                    <a:pt x="1727" y="417"/>
                  </a:lnTo>
                  <a:cubicBezTo>
                    <a:pt x="1846" y="417"/>
                    <a:pt x="1929" y="322"/>
                    <a:pt x="1929" y="215"/>
                  </a:cubicBezTo>
                  <a:cubicBezTo>
                    <a:pt x="1929" y="96"/>
                    <a:pt x="1846" y="0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88"/>
            <p:cNvSpPr/>
            <p:nvPr/>
          </p:nvSpPr>
          <p:spPr>
            <a:xfrm>
              <a:off x="642625" y="2840650"/>
              <a:ext cx="48250" cy="10450"/>
            </a:xfrm>
            <a:custGeom>
              <a:avLst/>
              <a:gdLst/>
              <a:ahLst/>
              <a:cxnLst/>
              <a:rect l="l" t="t" r="r" b="b"/>
              <a:pathLst>
                <a:path w="1930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108" y="418"/>
                    <a:pt x="203" y="418"/>
                  </a:cubicBezTo>
                  <a:lnTo>
                    <a:pt x="1727" y="418"/>
                  </a:lnTo>
                  <a:cubicBezTo>
                    <a:pt x="1846" y="418"/>
                    <a:pt x="1929" y="322"/>
                    <a:pt x="1929" y="203"/>
                  </a:cubicBezTo>
                  <a:cubicBezTo>
                    <a:pt x="1929" y="84"/>
                    <a:pt x="1846" y="1"/>
                    <a:pt x="1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88"/>
            <p:cNvSpPr/>
            <p:nvPr/>
          </p:nvSpPr>
          <p:spPr>
            <a:xfrm>
              <a:off x="642625" y="2810900"/>
              <a:ext cx="48250" cy="10425"/>
            </a:xfrm>
            <a:custGeom>
              <a:avLst/>
              <a:gdLst/>
              <a:ahLst/>
              <a:cxnLst/>
              <a:rect l="l" t="t" r="r" b="b"/>
              <a:pathLst>
                <a:path w="1930" h="417" extrusionOk="0"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cubicBezTo>
                    <a:pt x="1" y="322"/>
                    <a:pt x="108" y="417"/>
                    <a:pt x="203" y="417"/>
                  </a:cubicBezTo>
                  <a:lnTo>
                    <a:pt x="1727" y="417"/>
                  </a:lnTo>
                  <a:cubicBezTo>
                    <a:pt x="1846" y="417"/>
                    <a:pt x="1929" y="322"/>
                    <a:pt x="1929" y="203"/>
                  </a:cubicBezTo>
                  <a:cubicBezTo>
                    <a:pt x="1929" y="84"/>
                    <a:pt x="1846" y="0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88"/>
            <p:cNvSpPr/>
            <p:nvPr/>
          </p:nvSpPr>
          <p:spPr>
            <a:xfrm>
              <a:off x="642625" y="2780825"/>
              <a:ext cx="48250" cy="10450"/>
            </a:xfrm>
            <a:custGeom>
              <a:avLst/>
              <a:gdLst/>
              <a:ahLst/>
              <a:cxnLst/>
              <a:rect l="l" t="t" r="r" b="b"/>
              <a:pathLst>
                <a:path w="1930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108" y="417"/>
                    <a:pt x="203" y="417"/>
                  </a:cubicBezTo>
                  <a:lnTo>
                    <a:pt x="1727" y="417"/>
                  </a:lnTo>
                  <a:cubicBezTo>
                    <a:pt x="1846" y="417"/>
                    <a:pt x="1929" y="322"/>
                    <a:pt x="1929" y="203"/>
                  </a:cubicBezTo>
                  <a:cubicBezTo>
                    <a:pt x="1929" y="84"/>
                    <a:pt x="1846" y="1"/>
                    <a:pt x="1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0" name="Google Shape;1690;p88"/>
          <p:cNvGrpSpPr/>
          <p:nvPr/>
        </p:nvGrpSpPr>
        <p:grpSpPr>
          <a:xfrm>
            <a:off x="5472137" y="3216113"/>
            <a:ext cx="372567" cy="376005"/>
            <a:chOff x="4651450" y="3224100"/>
            <a:chExt cx="346800" cy="350000"/>
          </a:xfrm>
        </p:grpSpPr>
        <p:sp>
          <p:nvSpPr>
            <p:cNvPr id="1691" name="Google Shape;1691;p88"/>
            <p:cNvSpPr/>
            <p:nvPr/>
          </p:nvSpPr>
          <p:spPr>
            <a:xfrm>
              <a:off x="4711600" y="3482650"/>
              <a:ext cx="36025" cy="91450"/>
            </a:xfrm>
            <a:custGeom>
              <a:avLst/>
              <a:gdLst/>
              <a:ahLst/>
              <a:cxnLst/>
              <a:rect l="l" t="t" r="r" b="b"/>
              <a:pathLst>
                <a:path w="1441" h="3658" extrusionOk="0">
                  <a:moveTo>
                    <a:pt x="1208" y="0"/>
                  </a:moveTo>
                  <a:cubicBezTo>
                    <a:pt x="1159" y="0"/>
                    <a:pt x="1109" y="18"/>
                    <a:pt x="1072" y="50"/>
                  </a:cubicBezTo>
                  <a:cubicBezTo>
                    <a:pt x="381" y="657"/>
                    <a:pt x="0" y="1527"/>
                    <a:pt x="0" y="2443"/>
                  </a:cubicBezTo>
                  <a:lnTo>
                    <a:pt x="0" y="3443"/>
                  </a:lnTo>
                  <a:cubicBezTo>
                    <a:pt x="0" y="3562"/>
                    <a:pt x="83" y="3658"/>
                    <a:pt x="202" y="3658"/>
                  </a:cubicBezTo>
                  <a:cubicBezTo>
                    <a:pt x="322" y="3658"/>
                    <a:pt x="417" y="3562"/>
                    <a:pt x="417" y="3443"/>
                  </a:cubicBezTo>
                  <a:lnTo>
                    <a:pt x="417" y="2443"/>
                  </a:lnTo>
                  <a:cubicBezTo>
                    <a:pt x="417" y="1646"/>
                    <a:pt x="762" y="884"/>
                    <a:pt x="1357" y="360"/>
                  </a:cubicBezTo>
                  <a:cubicBezTo>
                    <a:pt x="1441" y="288"/>
                    <a:pt x="1441" y="157"/>
                    <a:pt x="1369" y="86"/>
                  </a:cubicBezTo>
                  <a:cubicBezTo>
                    <a:pt x="1330" y="27"/>
                    <a:pt x="1269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88"/>
            <p:cNvSpPr/>
            <p:nvPr/>
          </p:nvSpPr>
          <p:spPr>
            <a:xfrm>
              <a:off x="4727075" y="3224100"/>
              <a:ext cx="211950" cy="348225"/>
            </a:xfrm>
            <a:custGeom>
              <a:avLst/>
              <a:gdLst/>
              <a:ahLst/>
              <a:cxnLst/>
              <a:rect l="l" t="t" r="r" b="b"/>
              <a:pathLst>
                <a:path w="8478" h="13929" extrusionOk="0">
                  <a:moveTo>
                    <a:pt x="3143" y="450"/>
                  </a:moveTo>
                  <a:cubicBezTo>
                    <a:pt x="3393" y="450"/>
                    <a:pt x="3655" y="510"/>
                    <a:pt x="3870" y="617"/>
                  </a:cubicBezTo>
                  <a:lnTo>
                    <a:pt x="4501" y="915"/>
                  </a:lnTo>
                  <a:cubicBezTo>
                    <a:pt x="4608" y="962"/>
                    <a:pt x="4727" y="986"/>
                    <a:pt x="4846" y="986"/>
                  </a:cubicBezTo>
                  <a:cubicBezTo>
                    <a:pt x="4864" y="986"/>
                    <a:pt x="4882" y="985"/>
                    <a:pt x="4900" y="985"/>
                  </a:cubicBezTo>
                  <a:cubicBezTo>
                    <a:pt x="5545" y="985"/>
                    <a:pt x="6113" y="1397"/>
                    <a:pt x="6299" y="2034"/>
                  </a:cubicBezTo>
                  <a:lnTo>
                    <a:pt x="6334" y="2129"/>
                  </a:lnTo>
                  <a:cubicBezTo>
                    <a:pt x="6346" y="2177"/>
                    <a:pt x="6370" y="2224"/>
                    <a:pt x="6418" y="2248"/>
                  </a:cubicBezTo>
                  <a:lnTo>
                    <a:pt x="6906" y="2546"/>
                  </a:lnTo>
                  <a:cubicBezTo>
                    <a:pt x="7192" y="2725"/>
                    <a:pt x="7323" y="3070"/>
                    <a:pt x="7227" y="3403"/>
                  </a:cubicBezTo>
                  <a:cubicBezTo>
                    <a:pt x="7126" y="3707"/>
                    <a:pt x="6823" y="3893"/>
                    <a:pt x="6519" y="3893"/>
                  </a:cubicBezTo>
                  <a:cubicBezTo>
                    <a:pt x="6501" y="3893"/>
                    <a:pt x="6483" y="3893"/>
                    <a:pt x="6465" y="3891"/>
                  </a:cubicBezTo>
                  <a:lnTo>
                    <a:pt x="5334" y="3760"/>
                  </a:lnTo>
                  <a:cubicBezTo>
                    <a:pt x="5264" y="3752"/>
                    <a:pt x="5194" y="3747"/>
                    <a:pt x="5124" y="3747"/>
                  </a:cubicBezTo>
                  <a:cubicBezTo>
                    <a:pt x="4910" y="3747"/>
                    <a:pt x="4698" y="3790"/>
                    <a:pt x="4501" y="3879"/>
                  </a:cubicBezTo>
                  <a:cubicBezTo>
                    <a:pt x="4342" y="3940"/>
                    <a:pt x="4175" y="3971"/>
                    <a:pt x="4006" y="3971"/>
                  </a:cubicBezTo>
                  <a:cubicBezTo>
                    <a:pt x="3909" y="3971"/>
                    <a:pt x="3811" y="3961"/>
                    <a:pt x="3715" y="3939"/>
                  </a:cubicBezTo>
                  <a:lnTo>
                    <a:pt x="3203" y="3796"/>
                  </a:lnTo>
                  <a:cubicBezTo>
                    <a:pt x="3076" y="3764"/>
                    <a:pt x="2948" y="3749"/>
                    <a:pt x="2820" y="3749"/>
                  </a:cubicBezTo>
                  <a:cubicBezTo>
                    <a:pt x="2658" y="3749"/>
                    <a:pt x="2498" y="3773"/>
                    <a:pt x="2346" y="3820"/>
                  </a:cubicBezTo>
                  <a:lnTo>
                    <a:pt x="1643" y="4010"/>
                  </a:lnTo>
                  <a:cubicBezTo>
                    <a:pt x="1567" y="4033"/>
                    <a:pt x="1490" y="4044"/>
                    <a:pt x="1414" y="4044"/>
                  </a:cubicBezTo>
                  <a:cubicBezTo>
                    <a:pt x="1135" y="4044"/>
                    <a:pt x="871" y="3897"/>
                    <a:pt x="703" y="3653"/>
                  </a:cubicBezTo>
                  <a:cubicBezTo>
                    <a:pt x="476" y="3284"/>
                    <a:pt x="536" y="2832"/>
                    <a:pt x="857" y="2546"/>
                  </a:cubicBezTo>
                  <a:lnTo>
                    <a:pt x="1405" y="2046"/>
                  </a:lnTo>
                  <a:cubicBezTo>
                    <a:pt x="1429" y="2010"/>
                    <a:pt x="1465" y="1974"/>
                    <a:pt x="1465" y="1927"/>
                  </a:cubicBezTo>
                  <a:lnTo>
                    <a:pt x="1477" y="1855"/>
                  </a:lnTo>
                  <a:cubicBezTo>
                    <a:pt x="1572" y="1332"/>
                    <a:pt x="1893" y="879"/>
                    <a:pt x="2370" y="641"/>
                  </a:cubicBezTo>
                  <a:cubicBezTo>
                    <a:pt x="2608" y="522"/>
                    <a:pt x="2881" y="450"/>
                    <a:pt x="3143" y="450"/>
                  </a:cubicBezTo>
                  <a:close/>
                  <a:moveTo>
                    <a:pt x="1227" y="4427"/>
                  </a:moveTo>
                  <a:lnTo>
                    <a:pt x="1227" y="4427"/>
                  </a:lnTo>
                  <a:cubicBezTo>
                    <a:pt x="1286" y="4439"/>
                    <a:pt x="1346" y="4439"/>
                    <a:pt x="1405" y="4439"/>
                  </a:cubicBezTo>
                  <a:lnTo>
                    <a:pt x="1488" y="4439"/>
                  </a:lnTo>
                  <a:lnTo>
                    <a:pt x="1488" y="4737"/>
                  </a:lnTo>
                  <a:lnTo>
                    <a:pt x="1298" y="4737"/>
                  </a:lnTo>
                  <a:lnTo>
                    <a:pt x="1227" y="4427"/>
                  </a:lnTo>
                  <a:close/>
                  <a:moveTo>
                    <a:pt x="6346" y="4272"/>
                  </a:moveTo>
                  <a:lnTo>
                    <a:pt x="6418" y="4296"/>
                  </a:lnTo>
                  <a:cubicBezTo>
                    <a:pt x="6465" y="4302"/>
                    <a:pt x="6507" y="4305"/>
                    <a:pt x="6546" y="4305"/>
                  </a:cubicBezTo>
                  <a:cubicBezTo>
                    <a:pt x="6584" y="4305"/>
                    <a:pt x="6620" y="4302"/>
                    <a:pt x="6656" y="4296"/>
                  </a:cubicBezTo>
                  <a:lnTo>
                    <a:pt x="6656" y="4296"/>
                  </a:lnTo>
                  <a:lnTo>
                    <a:pt x="6537" y="4737"/>
                  </a:lnTo>
                  <a:lnTo>
                    <a:pt x="6346" y="4737"/>
                  </a:lnTo>
                  <a:lnTo>
                    <a:pt x="6346" y="4272"/>
                  </a:lnTo>
                  <a:close/>
                  <a:moveTo>
                    <a:pt x="6465" y="5142"/>
                  </a:moveTo>
                  <a:cubicBezTo>
                    <a:pt x="6644" y="5142"/>
                    <a:pt x="6775" y="5284"/>
                    <a:pt x="6775" y="5451"/>
                  </a:cubicBezTo>
                  <a:cubicBezTo>
                    <a:pt x="6775" y="5642"/>
                    <a:pt x="6644" y="5784"/>
                    <a:pt x="6465" y="5784"/>
                  </a:cubicBezTo>
                  <a:lnTo>
                    <a:pt x="6346" y="5784"/>
                  </a:lnTo>
                  <a:lnTo>
                    <a:pt x="6346" y="5142"/>
                  </a:lnTo>
                  <a:close/>
                  <a:moveTo>
                    <a:pt x="1500" y="5153"/>
                  </a:moveTo>
                  <a:lnTo>
                    <a:pt x="1500" y="5796"/>
                  </a:lnTo>
                  <a:lnTo>
                    <a:pt x="1393" y="5796"/>
                  </a:lnTo>
                  <a:lnTo>
                    <a:pt x="1393" y="5784"/>
                  </a:lnTo>
                  <a:cubicBezTo>
                    <a:pt x="1203" y="5784"/>
                    <a:pt x="1072" y="5630"/>
                    <a:pt x="1072" y="5463"/>
                  </a:cubicBezTo>
                  <a:cubicBezTo>
                    <a:pt x="1072" y="5284"/>
                    <a:pt x="1227" y="5153"/>
                    <a:pt x="1393" y="5153"/>
                  </a:cubicBezTo>
                  <a:close/>
                  <a:moveTo>
                    <a:pt x="4513" y="8713"/>
                  </a:moveTo>
                  <a:lnTo>
                    <a:pt x="4513" y="9213"/>
                  </a:lnTo>
                  <a:cubicBezTo>
                    <a:pt x="4501" y="9547"/>
                    <a:pt x="4227" y="9809"/>
                    <a:pt x="3917" y="9809"/>
                  </a:cubicBezTo>
                  <a:cubicBezTo>
                    <a:pt x="3584" y="9809"/>
                    <a:pt x="3322" y="9547"/>
                    <a:pt x="3322" y="9213"/>
                  </a:cubicBezTo>
                  <a:lnTo>
                    <a:pt x="3322" y="8713"/>
                  </a:lnTo>
                  <a:cubicBezTo>
                    <a:pt x="3513" y="8761"/>
                    <a:pt x="3727" y="8785"/>
                    <a:pt x="3929" y="8785"/>
                  </a:cubicBezTo>
                  <a:cubicBezTo>
                    <a:pt x="4120" y="8785"/>
                    <a:pt x="4322" y="8761"/>
                    <a:pt x="4513" y="8713"/>
                  </a:cubicBezTo>
                  <a:close/>
                  <a:moveTo>
                    <a:pt x="3133" y="1"/>
                  </a:moveTo>
                  <a:cubicBezTo>
                    <a:pt x="2808" y="1"/>
                    <a:pt x="2483" y="78"/>
                    <a:pt x="2179" y="236"/>
                  </a:cubicBezTo>
                  <a:cubicBezTo>
                    <a:pt x="1584" y="534"/>
                    <a:pt x="1179" y="1093"/>
                    <a:pt x="1060" y="1748"/>
                  </a:cubicBezTo>
                  <a:lnTo>
                    <a:pt x="560" y="2201"/>
                  </a:lnTo>
                  <a:cubicBezTo>
                    <a:pt x="95" y="2617"/>
                    <a:pt x="0" y="3308"/>
                    <a:pt x="345" y="3808"/>
                  </a:cubicBezTo>
                  <a:cubicBezTo>
                    <a:pt x="453" y="3975"/>
                    <a:pt x="584" y="4106"/>
                    <a:pt x="750" y="4201"/>
                  </a:cubicBezTo>
                  <a:lnTo>
                    <a:pt x="929" y="4844"/>
                  </a:lnTo>
                  <a:cubicBezTo>
                    <a:pt x="762" y="4975"/>
                    <a:pt x="655" y="5177"/>
                    <a:pt x="655" y="5403"/>
                  </a:cubicBezTo>
                  <a:cubicBezTo>
                    <a:pt x="655" y="5808"/>
                    <a:pt x="988" y="6130"/>
                    <a:pt x="1393" y="6130"/>
                  </a:cubicBezTo>
                  <a:lnTo>
                    <a:pt x="1512" y="6130"/>
                  </a:lnTo>
                  <a:lnTo>
                    <a:pt x="1512" y="6308"/>
                  </a:lnTo>
                  <a:cubicBezTo>
                    <a:pt x="1512" y="7285"/>
                    <a:pt x="2084" y="8118"/>
                    <a:pt x="2905" y="8499"/>
                  </a:cubicBezTo>
                  <a:lnTo>
                    <a:pt x="2905" y="8844"/>
                  </a:lnTo>
                  <a:lnTo>
                    <a:pt x="1250" y="9797"/>
                  </a:lnTo>
                  <a:cubicBezTo>
                    <a:pt x="1155" y="9856"/>
                    <a:pt x="1119" y="9975"/>
                    <a:pt x="1179" y="10083"/>
                  </a:cubicBezTo>
                  <a:cubicBezTo>
                    <a:pt x="1227" y="10142"/>
                    <a:pt x="1286" y="10178"/>
                    <a:pt x="1357" y="10178"/>
                  </a:cubicBezTo>
                  <a:cubicBezTo>
                    <a:pt x="1393" y="10178"/>
                    <a:pt x="1429" y="10166"/>
                    <a:pt x="1465" y="10154"/>
                  </a:cubicBezTo>
                  <a:lnTo>
                    <a:pt x="2917" y="9321"/>
                  </a:lnTo>
                  <a:cubicBezTo>
                    <a:pt x="3001" y="9797"/>
                    <a:pt x="3417" y="10166"/>
                    <a:pt x="3917" y="10166"/>
                  </a:cubicBezTo>
                  <a:cubicBezTo>
                    <a:pt x="4429" y="10166"/>
                    <a:pt x="4846" y="9797"/>
                    <a:pt x="4917" y="9321"/>
                  </a:cubicBezTo>
                  <a:lnTo>
                    <a:pt x="6656" y="10321"/>
                  </a:lnTo>
                  <a:cubicBezTo>
                    <a:pt x="7525" y="10809"/>
                    <a:pt x="8061" y="11726"/>
                    <a:pt x="8061" y="12726"/>
                  </a:cubicBezTo>
                  <a:lnTo>
                    <a:pt x="8061" y="13726"/>
                  </a:lnTo>
                  <a:cubicBezTo>
                    <a:pt x="8061" y="13845"/>
                    <a:pt x="8144" y="13928"/>
                    <a:pt x="8263" y="13928"/>
                  </a:cubicBezTo>
                  <a:cubicBezTo>
                    <a:pt x="8382" y="13928"/>
                    <a:pt x="8477" y="13845"/>
                    <a:pt x="8477" y="13726"/>
                  </a:cubicBezTo>
                  <a:lnTo>
                    <a:pt x="8477" y="12726"/>
                  </a:lnTo>
                  <a:cubicBezTo>
                    <a:pt x="8442" y="11642"/>
                    <a:pt x="7834" y="10583"/>
                    <a:pt x="6846" y="10011"/>
                  </a:cubicBezTo>
                  <a:lnTo>
                    <a:pt x="4917" y="8892"/>
                  </a:lnTo>
                  <a:lnTo>
                    <a:pt x="4917" y="8559"/>
                  </a:lnTo>
                  <a:cubicBezTo>
                    <a:pt x="5156" y="8463"/>
                    <a:pt x="5370" y="8309"/>
                    <a:pt x="5572" y="8118"/>
                  </a:cubicBezTo>
                  <a:cubicBezTo>
                    <a:pt x="5656" y="8047"/>
                    <a:pt x="5656" y="7904"/>
                    <a:pt x="5584" y="7820"/>
                  </a:cubicBezTo>
                  <a:cubicBezTo>
                    <a:pt x="5547" y="7771"/>
                    <a:pt x="5491" y="7747"/>
                    <a:pt x="5434" y="7747"/>
                  </a:cubicBezTo>
                  <a:cubicBezTo>
                    <a:pt x="5381" y="7747"/>
                    <a:pt x="5327" y="7768"/>
                    <a:pt x="5287" y="7809"/>
                  </a:cubicBezTo>
                  <a:cubicBezTo>
                    <a:pt x="4917" y="8142"/>
                    <a:pt x="4429" y="8344"/>
                    <a:pt x="3917" y="8344"/>
                  </a:cubicBezTo>
                  <a:cubicBezTo>
                    <a:pt x="2810" y="8344"/>
                    <a:pt x="1905" y="7451"/>
                    <a:pt x="1905" y="6332"/>
                  </a:cubicBezTo>
                  <a:lnTo>
                    <a:pt x="1905" y="4308"/>
                  </a:lnTo>
                  <a:lnTo>
                    <a:pt x="2441" y="4153"/>
                  </a:lnTo>
                  <a:cubicBezTo>
                    <a:pt x="2554" y="4122"/>
                    <a:pt x="2671" y="4107"/>
                    <a:pt x="2787" y="4107"/>
                  </a:cubicBezTo>
                  <a:cubicBezTo>
                    <a:pt x="2891" y="4107"/>
                    <a:pt x="2995" y="4119"/>
                    <a:pt x="3096" y="4141"/>
                  </a:cubicBezTo>
                  <a:lnTo>
                    <a:pt x="3608" y="4272"/>
                  </a:lnTo>
                  <a:cubicBezTo>
                    <a:pt x="3740" y="4309"/>
                    <a:pt x="3876" y="4326"/>
                    <a:pt x="4012" y="4326"/>
                  </a:cubicBezTo>
                  <a:cubicBezTo>
                    <a:pt x="4229" y="4326"/>
                    <a:pt x="4445" y="4282"/>
                    <a:pt x="4644" y="4201"/>
                  </a:cubicBezTo>
                  <a:cubicBezTo>
                    <a:pt x="4820" y="4139"/>
                    <a:pt x="5006" y="4103"/>
                    <a:pt x="5193" y="4103"/>
                  </a:cubicBezTo>
                  <a:cubicBezTo>
                    <a:pt x="5220" y="4103"/>
                    <a:pt x="5247" y="4104"/>
                    <a:pt x="5275" y="4106"/>
                  </a:cubicBezTo>
                  <a:lnTo>
                    <a:pt x="5918" y="4189"/>
                  </a:lnTo>
                  <a:lnTo>
                    <a:pt x="5918" y="6332"/>
                  </a:lnTo>
                  <a:cubicBezTo>
                    <a:pt x="5918" y="6606"/>
                    <a:pt x="5858" y="6892"/>
                    <a:pt x="5739" y="7142"/>
                  </a:cubicBezTo>
                  <a:cubicBezTo>
                    <a:pt x="5691" y="7249"/>
                    <a:pt x="5739" y="7368"/>
                    <a:pt x="5834" y="7416"/>
                  </a:cubicBezTo>
                  <a:cubicBezTo>
                    <a:pt x="5870" y="7428"/>
                    <a:pt x="5894" y="7428"/>
                    <a:pt x="5929" y="7428"/>
                  </a:cubicBezTo>
                  <a:cubicBezTo>
                    <a:pt x="6001" y="7428"/>
                    <a:pt x="6072" y="7380"/>
                    <a:pt x="6120" y="7308"/>
                  </a:cubicBezTo>
                  <a:cubicBezTo>
                    <a:pt x="6251" y="6999"/>
                    <a:pt x="6334" y="6677"/>
                    <a:pt x="6334" y="6332"/>
                  </a:cubicBezTo>
                  <a:lnTo>
                    <a:pt x="6334" y="6154"/>
                  </a:lnTo>
                  <a:lnTo>
                    <a:pt x="6453" y="6154"/>
                  </a:lnTo>
                  <a:cubicBezTo>
                    <a:pt x="6846" y="6154"/>
                    <a:pt x="7180" y="5820"/>
                    <a:pt x="7180" y="5415"/>
                  </a:cubicBezTo>
                  <a:cubicBezTo>
                    <a:pt x="7180" y="5201"/>
                    <a:pt x="7072" y="4987"/>
                    <a:pt x="6906" y="4856"/>
                  </a:cubicBezTo>
                  <a:lnTo>
                    <a:pt x="7120" y="4082"/>
                  </a:lnTo>
                  <a:cubicBezTo>
                    <a:pt x="7346" y="3951"/>
                    <a:pt x="7525" y="3737"/>
                    <a:pt x="7608" y="3475"/>
                  </a:cubicBezTo>
                  <a:cubicBezTo>
                    <a:pt x="7775" y="2963"/>
                    <a:pt x="7584" y="2427"/>
                    <a:pt x="7132" y="2141"/>
                  </a:cubicBezTo>
                  <a:lnTo>
                    <a:pt x="6715" y="1891"/>
                  </a:lnTo>
                  <a:lnTo>
                    <a:pt x="6703" y="1867"/>
                  </a:lnTo>
                  <a:cubicBezTo>
                    <a:pt x="6461" y="1071"/>
                    <a:pt x="5738" y="532"/>
                    <a:pt x="4902" y="532"/>
                  </a:cubicBezTo>
                  <a:cubicBezTo>
                    <a:pt x="4876" y="532"/>
                    <a:pt x="4849" y="533"/>
                    <a:pt x="4822" y="534"/>
                  </a:cubicBezTo>
                  <a:cubicBezTo>
                    <a:pt x="4786" y="534"/>
                    <a:pt x="4727" y="522"/>
                    <a:pt x="4679" y="510"/>
                  </a:cubicBezTo>
                  <a:lnTo>
                    <a:pt x="4048" y="212"/>
                  </a:lnTo>
                  <a:cubicBezTo>
                    <a:pt x="3757" y="72"/>
                    <a:pt x="3445" y="1"/>
                    <a:pt x="31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88"/>
            <p:cNvSpPr/>
            <p:nvPr/>
          </p:nvSpPr>
          <p:spPr>
            <a:xfrm>
              <a:off x="4928275" y="3387825"/>
              <a:ext cx="59275" cy="78525"/>
            </a:xfrm>
            <a:custGeom>
              <a:avLst/>
              <a:gdLst/>
              <a:ahLst/>
              <a:cxnLst/>
              <a:rect l="l" t="t" r="r" b="b"/>
              <a:pathLst>
                <a:path w="2371" h="3141" extrusionOk="0">
                  <a:moveTo>
                    <a:pt x="1191" y="462"/>
                  </a:moveTo>
                  <a:lnTo>
                    <a:pt x="1715" y="986"/>
                  </a:lnTo>
                  <a:lnTo>
                    <a:pt x="1620" y="986"/>
                  </a:lnTo>
                  <a:cubicBezTo>
                    <a:pt x="1501" y="986"/>
                    <a:pt x="1406" y="1081"/>
                    <a:pt x="1406" y="1200"/>
                  </a:cubicBezTo>
                  <a:lnTo>
                    <a:pt x="1406" y="1295"/>
                  </a:lnTo>
                  <a:cubicBezTo>
                    <a:pt x="1406" y="1807"/>
                    <a:pt x="1120" y="2283"/>
                    <a:pt x="691" y="2533"/>
                  </a:cubicBezTo>
                  <a:cubicBezTo>
                    <a:pt x="906" y="2152"/>
                    <a:pt x="1025" y="1712"/>
                    <a:pt x="1025" y="1271"/>
                  </a:cubicBezTo>
                  <a:lnTo>
                    <a:pt x="1025" y="1200"/>
                  </a:lnTo>
                  <a:cubicBezTo>
                    <a:pt x="1025" y="1081"/>
                    <a:pt x="929" y="986"/>
                    <a:pt x="810" y="986"/>
                  </a:cubicBezTo>
                  <a:lnTo>
                    <a:pt x="679" y="986"/>
                  </a:lnTo>
                  <a:lnTo>
                    <a:pt x="1191" y="462"/>
                  </a:lnTo>
                  <a:close/>
                  <a:moveTo>
                    <a:pt x="1203" y="0"/>
                  </a:moveTo>
                  <a:cubicBezTo>
                    <a:pt x="1135" y="0"/>
                    <a:pt x="1066" y="27"/>
                    <a:pt x="1013" y="81"/>
                  </a:cubicBezTo>
                  <a:lnTo>
                    <a:pt x="144" y="938"/>
                  </a:lnTo>
                  <a:cubicBezTo>
                    <a:pt x="60" y="1021"/>
                    <a:pt x="37" y="1129"/>
                    <a:pt x="84" y="1236"/>
                  </a:cubicBezTo>
                  <a:cubicBezTo>
                    <a:pt x="120" y="1343"/>
                    <a:pt x="215" y="1402"/>
                    <a:pt x="334" y="1402"/>
                  </a:cubicBezTo>
                  <a:lnTo>
                    <a:pt x="596" y="1402"/>
                  </a:lnTo>
                  <a:cubicBezTo>
                    <a:pt x="572" y="1831"/>
                    <a:pt x="441" y="2236"/>
                    <a:pt x="167" y="2581"/>
                  </a:cubicBezTo>
                  <a:lnTo>
                    <a:pt x="84" y="2700"/>
                  </a:lnTo>
                  <a:cubicBezTo>
                    <a:pt x="1" y="2807"/>
                    <a:pt x="1" y="2950"/>
                    <a:pt x="96" y="3034"/>
                  </a:cubicBezTo>
                  <a:cubicBezTo>
                    <a:pt x="156" y="3093"/>
                    <a:pt x="227" y="3141"/>
                    <a:pt x="322" y="3141"/>
                  </a:cubicBezTo>
                  <a:cubicBezTo>
                    <a:pt x="358" y="3141"/>
                    <a:pt x="406" y="3129"/>
                    <a:pt x="441" y="3117"/>
                  </a:cubicBezTo>
                  <a:lnTo>
                    <a:pt x="775" y="2950"/>
                  </a:lnTo>
                  <a:cubicBezTo>
                    <a:pt x="1394" y="2653"/>
                    <a:pt x="1775" y="2057"/>
                    <a:pt x="1822" y="1390"/>
                  </a:cubicBezTo>
                  <a:lnTo>
                    <a:pt x="2084" y="1390"/>
                  </a:lnTo>
                  <a:cubicBezTo>
                    <a:pt x="2192" y="1390"/>
                    <a:pt x="2299" y="1331"/>
                    <a:pt x="2346" y="1224"/>
                  </a:cubicBezTo>
                  <a:cubicBezTo>
                    <a:pt x="2370" y="1140"/>
                    <a:pt x="2346" y="1021"/>
                    <a:pt x="2275" y="938"/>
                  </a:cubicBezTo>
                  <a:lnTo>
                    <a:pt x="1394" y="81"/>
                  </a:lnTo>
                  <a:cubicBezTo>
                    <a:pt x="1340" y="27"/>
                    <a:pt x="1272" y="0"/>
                    <a:pt x="1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88"/>
            <p:cNvSpPr/>
            <p:nvPr/>
          </p:nvSpPr>
          <p:spPr>
            <a:xfrm>
              <a:off x="4917575" y="3300525"/>
              <a:ext cx="80675" cy="80400"/>
            </a:xfrm>
            <a:custGeom>
              <a:avLst/>
              <a:gdLst/>
              <a:ahLst/>
              <a:cxnLst/>
              <a:rect l="l" t="t" r="r" b="b"/>
              <a:pathLst>
                <a:path w="3227" h="3216" extrusionOk="0">
                  <a:moveTo>
                    <a:pt x="1619" y="406"/>
                  </a:moveTo>
                  <a:cubicBezTo>
                    <a:pt x="2286" y="406"/>
                    <a:pt x="2834" y="942"/>
                    <a:pt x="2834" y="1608"/>
                  </a:cubicBezTo>
                  <a:cubicBezTo>
                    <a:pt x="2834" y="2263"/>
                    <a:pt x="2298" y="2811"/>
                    <a:pt x="1619" y="2811"/>
                  </a:cubicBezTo>
                  <a:cubicBezTo>
                    <a:pt x="953" y="2811"/>
                    <a:pt x="417" y="2275"/>
                    <a:pt x="417" y="1608"/>
                  </a:cubicBezTo>
                  <a:cubicBezTo>
                    <a:pt x="417" y="942"/>
                    <a:pt x="953" y="406"/>
                    <a:pt x="1619" y="406"/>
                  </a:cubicBezTo>
                  <a:close/>
                  <a:moveTo>
                    <a:pt x="1619" y="1"/>
                  </a:moveTo>
                  <a:cubicBezTo>
                    <a:pt x="726" y="1"/>
                    <a:pt x="24" y="727"/>
                    <a:pt x="24" y="1608"/>
                  </a:cubicBezTo>
                  <a:cubicBezTo>
                    <a:pt x="0" y="2489"/>
                    <a:pt x="726" y="3216"/>
                    <a:pt x="1619" y="3216"/>
                  </a:cubicBezTo>
                  <a:cubicBezTo>
                    <a:pt x="2512" y="3216"/>
                    <a:pt x="3227" y="2489"/>
                    <a:pt x="3227" y="1608"/>
                  </a:cubicBezTo>
                  <a:cubicBezTo>
                    <a:pt x="3227" y="715"/>
                    <a:pt x="2500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88"/>
            <p:cNvSpPr/>
            <p:nvPr/>
          </p:nvSpPr>
          <p:spPr>
            <a:xfrm>
              <a:off x="4662775" y="3388125"/>
              <a:ext cx="59250" cy="79125"/>
            </a:xfrm>
            <a:custGeom>
              <a:avLst/>
              <a:gdLst/>
              <a:ahLst/>
              <a:cxnLst/>
              <a:rect l="l" t="t" r="r" b="b"/>
              <a:pathLst>
                <a:path w="2370" h="3165" extrusionOk="0">
                  <a:moveTo>
                    <a:pt x="1143" y="450"/>
                  </a:moveTo>
                  <a:lnTo>
                    <a:pt x="1667" y="974"/>
                  </a:lnTo>
                  <a:lnTo>
                    <a:pt x="1536" y="974"/>
                  </a:lnTo>
                  <a:cubicBezTo>
                    <a:pt x="1417" y="974"/>
                    <a:pt x="1322" y="1069"/>
                    <a:pt x="1322" y="1188"/>
                  </a:cubicBezTo>
                  <a:lnTo>
                    <a:pt x="1322" y="1259"/>
                  </a:lnTo>
                  <a:cubicBezTo>
                    <a:pt x="1358" y="1700"/>
                    <a:pt x="1477" y="2140"/>
                    <a:pt x="1679" y="2521"/>
                  </a:cubicBezTo>
                  <a:cubicBezTo>
                    <a:pt x="1251" y="2271"/>
                    <a:pt x="965" y="1795"/>
                    <a:pt x="965" y="1283"/>
                  </a:cubicBezTo>
                  <a:lnTo>
                    <a:pt x="965" y="1188"/>
                  </a:lnTo>
                  <a:cubicBezTo>
                    <a:pt x="965" y="1069"/>
                    <a:pt x="881" y="974"/>
                    <a:pt x="762" y="974"/>
                  </a:cubicBezTo>
                  <a:lnTo>
                    <a:pt x="620" y="974"/>
                  </a:lnTo>
                  <a:lnTo>
                    <a:pt x="1143" y="450"/>
                  </a:lnTo>
                  <a:close/>
                  <a:moveTo>
                    <a:pt x="1167" y="0"/>
                  </a:moveTo>
                  <a:cubicBezTo>
                    <a:pt x="1099" y="0"/>
                    <a:pt x="1030" y="27"/>
                    <a:pt x="977" y="81"/>
                  </a:cubicBezTo>
                  <a:lnTo>
                    <a:pt x="108" y="950"/>
                  </a:lnTo>
                  <a:cubicBezTo>
                    <a:pt x="24" y="1021"/>
                    <a:pt x="0" y="1140"/>
                    <a:pt x="48" y="1248"/>
                  </a:cubicBezTo>
                  <a:cubicBezTo>
                    <a:pt x="84" y="1343"/>
                    <a:pt x="179" y="1402"/>
                    <a:pt x="298" y="1402"/>
                  </a:cubicBezTo>
                  <a:lnTo>
                    <a:pt x="560" y="1402"/>
                  </a:lnTo>
                  <a:cubicBezTo>
                    <a:pt x="596" y="2081"/>
                    <a:pt x="1001" y="2676"/>
                    <a:pt x="1608" y="2974"/>
                  </a:cubicBezTo>
                  <a:lnTo>
                    <a:pt x="1953" y="3129"/>
                  </a:lnTo>
                  <a:cubicBezTo>
                    <a:pt x="1989" y="3153"/>
                    <a:pt x="2024" y="3164"/>
                    <a:pt x="2072" y="3164"/>
                  </a:cubicBezTo>
                  <a:cubicBezTo>
                    <a:pt x="2144" y="3129"/>
                    <a:pt x="2215" y="3105"/>
                    <a:pt x="2275" y="3045"/>
                  </a:cubicBezTo>
                  <a:cubicBezTo>
                    <a:pt x="2370" y="2938"/>
                    <a:pt x="2370" y="2807"/>
                    <a:pt x="2286" y="2700"/>
                  </a:cubicBezTo>
                  <a:lnTo>
                    <a:pt x="2203" y="2581"/>
                  </a:lnTo>
                  <a:cubicBezTo>
                    <a:pt x="1953" y="2236"/>
                    <a:pt x="1798" y="1819"/>
                    <a:pt x="1774" y="1402"/>
                  </a:cubicBezTo>
                  <a:lnTo>
                    <a:pt x="2036" y="1402"/>
                  </a:lnTo>
                  <a:cubicBezTo>
                    <a:pt x="2144" y="1402"/>
                    <a:pt x="2251" y="1343"/>
                    <a:pt x="2286" y="1248"/>
                  </a:cubicBezTo>
                  <a:cubicBezTo>
                    <a:pt x="2334" y="1140"/>
                    <a:pt x="2310" y="1033"/>
                    <a:pt x="2227" y="950"/>
                  </a:cubicBezTo>
                  <a:lnTo>
                    <a:pt x="1358" y="81"/>
                  </a:lnTo>
                  <a:cubicBezTo>
                    <a:pt x="1304" y="27"/>
                    <a:pt x="1236" y="0"/>
                    <a:pt x="1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88"/>
            <p:cNvSpPr/>
            <p:nvPr/>
          </p:nvSpPr>
          <p:spPr>
            <a:xfrm>
              <a:off x="4651450" y="3300525"/>
              <a:ext cx="81000" cy="80400"/>
            </a:xfrm>
            <a:custGeom>
              <a:avLst/>
              <a:gdLst/>
              <a:ahLst/>
              <a:cxnLst/>
              <a:rect l="l" t="t" r="r" b="b"/>
              <a:pathLst>
                <a:path w="3240" h="3216" extrusionOk="0">
                  <a:moveTo>
                    <a:pt x="1632" y="1"/>
                  </a:moveTo>
                  <a:cubicBezTo>
                    <a:pt x="1406" y="1"/>
                    <a:pt x="1180" y="49"/>
                    <a:pt x="977" y="132"/>
                  </a:cubicBezTo>
                  <a:cubicBezTo>
                    <a:pt x="870" y="180"/>
                    <a:pt x="823" y="299"/>
                    <a:pt x="870" y="406"/>
                  </a:cubicBezTo>
                  <a:cubicBezTo>
                    <a:pt x="905" y="475"/>
                    <a:pt x="978" y="520"/>
                    <a:pt x="1052" y="520"/>
                  </a:cubicBezTo>
                  <a:cubicBezTo>
                    <a:pt x="1079" y="520"/>
                    <a:pt x="1107" y="514"/>
                    <a:pt x="1132" y="501"/>
                  </a:cubicBezTo>
                  <a:cubicBezTo>
                    <a:pt x="1287" y="430"/>
                    <a:pt x="1454" y="406"/>
                    <a:pt x="1632" y="406"/>
                  </a:cubicBezTo>
                  <a:cubicBezTo>
                    <a:pt x="2287" y="406"/>
                    <a:pt x="2835" y="942"/>
                    <a:pt x="2835" y="1608"/>
                  </a:cubicBezTo>
                  <a:cubicBezTo>
                    <a:pt x="2835" y="2263"/>
                    <a:pt x="2299" y="2811"/>
                    <a:pt x="1632" y="2811"/>
                  </a:cubicBezTo>
                  <a:cubicBezTo>
                    <a:pt x="977" y="2811"/>
                    <a:pt x="418" y="2275"/>
                    <a:pt x="418" y="1608"/>
                  </a:cubicBezTo>
                  <a:cubicBezTo>
                    <a:pt x="418" y="1394"/>
                    <a:pt x="477" y="1203"/>
                    <a:pt x="572" y="1025"/>
                  </a:cubicBezTo>
                  <a:cubicBezTo>
                    <a:pt x="632" y="918"/>
                    <a:pt x="584" y="799"/>
                    <a:pt x="501" y="739"/>
                  </a:cubicBezTo>
                  <a:cubicBezTo>
                    <a:pt x="469" y="721"/>
                    <a:pt x="435" y="713"/>
                    <a:pt x="402" y="713"/>
                  </a:cubicBezTo>
                  <a:cubicBezTo>
                    <a:pt x="327" y="713"/>
                    <a:pt x="257" y="756"/>
                    <a:pt x="215" y="822"/>
                  </a:cubicBezTo>
                  <a:cubicBezTo>
                    <a:pt x="84" y="1061"/>
                    <a:pt x="1" y="1323"/>
                    <a:pt x="1" y="1608"/>
                  </a:cubicBezTo>
                  <a:cubicBezTo>
                    <a:pt x="25" y="2489"/>
                    <a:pt x="751" y="3216"/>
                    <a:pt x="1632" y="3216"/>
                  </a:cubicBezTo>
                  <a:cubicBezTo>
                    <a:pt x="2525" y="3216"/>
                    <a:pt x="3239" y="2489"/>
                    <a:pt x="3239" y="1608"/>
                  </a:cubicBezTo>
                  <a:cubicBezTo>
                    <a:pt x="3239" y="715"/>
                    <a:pt x="2501" y="1"/>
                    <a:pt x="1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88"/>
            <p:cNvSpPr/>
            <p:nvPr/>
          </p:nvSpPr>
          <p:spPr>
            <a:xfrm>
              <a:off x="4675875" y="3328075"/>
              <a:ext cx="37225" cy="30525"/>
            </a:xfrm>
            <a:custGeom>
              <a:avLst/>
              <a:gdLst/>
              <a:ahLst/>
              <a:cxnLst/>
              <a:rect l="l" t="t" r="r" b="b"/>
              <a:pathLst>
                <a:path w="1489" h="1221" extrusionOk="0">
                  <a:moveTo>
                    <a:pt x="1268" y="0"/>
                  </a:moveTo>
                  <a:cubicBezTo>
                    <a:pt x="1215" y="0"/>
                    <a:pt x="1161" y="18"/>
                    <a:pt x="1119" y="54"/>
                  </a:cubicBezTo>
                  <a:lnTo>
                    <a:pt x="465" y="709"/>
                  </a:lnTo>
                  <a:lnTo>
                    <a:pt x="369" y="625"/>
                  </a:lnTo>
                  <a:cubicBezTo>
                    <a:pt x="334" y="590"/>
                    <a:pt x="283" y="572"/>
                    <a:pt x="229" y="572"/>
                  </a:cubicBezTo>
                  <a:cubicBezTo>
                    <a:pt x="176" y="572"/>
                    <a:pt x="119" y="590"/>
                    <a:pt x="72" y="625"/>
                  </a:cubicBezTo>
                  <a:cubicBezTo>
                    <a:pt x="0" y="697"/>
                    <a:pt x="0" y="828"/>
                    <a:pt x="72" y="923"/>
                  </a:cubicBezTo>
                  <a:lnTo>
                    <a:pt x="310" y="1161"/>
                  </a:lnTo>
                  <a:cubicBezTo>
                    <a:pt x="357" y="1209"/>
                    <a:pt x="405" y="1221"/>
                    <a:pt x="465" y="1221"/>
                  </a:cubicBezTo>
                  <a:cubicBezTo>
                    <a:pt x="524" y="1221"/>
                    <a:pt x="560" y="1209"/>
                    <a:pt x="608" y="1161"/>
                  </a:cubicBezTo>
                  <a:lnTo>
                    <a:pt x="1417" y="351"/>
                  </a:lnTo>
                  <a:cubicBezTo>
                    <a:pt x="1489" y="280"/>
                    <a:pt x="1489" y="149"/>
                    <a:pt x="1417" y="54"/>
                  </a:cubicBezTo>
                  <a:cubicBezTo>
                    <a:pt x="1375" y="18"/>
                    <a:pt x="1322" y="0"/>
                    <a:pt x="1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88"/>
            <p:cNvSpPr/>
            <p:nvPr/>
          </p:nvSpPr>
          <p:spPr>
            <a:xfrm>
              <a:off x="4940775" y="3324525"/>
              <a:ext cx="32775" cy="32600"/>
            </a:xfrm>
            <a:custGeom>
              <a:avLst/>
              <a:gdLst/>
              <a:ahLst/>
              <a:cxnLst/>
              <a:rect l="l" t="t" r="r" b="b"/>
              <a:pathLst>
                <a:path w="1311" h="1304" extrusionOk="0">
                  <a:moveTo>
                    <a:pt x="236" y="1"/>
                  </a:moveTo>
                  <a:cubicBezTo>
                    <a:pt x="184" y="1"/>
                    <a:pt x="130" y="19"/>
                    <a:pt x="84" y="53"/>
                  </a:cubicBezTo>
                  <a:cubicBezTo>
                    <a:pt x="1" y="124"/>
                    <a:pt x="1" y="255"/>
                    <a:pt x="72" y="351"/>
                  </a:cubicBezTo>
                  <a:lnTo>
                    <a:pt x="358" y="648"/>
                  </a:lnTo>
                  <a:lnTo>
                    <a:pt x="72" y="946"/>
                  </a:lnTo>
                  <a:cubicBezTo>
                    <a:pt x="25" y="1029"/>
                    <a:pt x="48" y="1172"/>
                    <a:pt x="120" y="1244"/>
                  </a:cubicBezTo>
                  <a:cubicBezTo>
                    <a:pt x="168" y="1279"/>
                    <a:pt x="203" y="1303"/>
                    <a:pt x="251" y="1303"/>
                  </a:cubicBezTo>
                  <a:cubicBezTo>
                    <a:pt x="310" y="1303"/>
                    <a:pt x="358" y="1279"/>
                    <a:pt x="406" y="1244"/>
                  </a:cubicBezTo>
                  <a:lnTo>
                    <a:pt x="668" y="958"/>
                  </a:lnTo>
                  <a:lnTo>
                    <a:pt x="941" y="1244"/>
                  </a:lnTo>
                  <a:cubicBezTo>
                    <a:pt x="977" y="1279"/>
                    <a:pt x="1025" y="1303"/>
                    <a:pt x="1084" y="1303"/>
                  </a:cubicBezTo>
                  <a:cubicBezTo>
                    <a:pt x="1132" y="1303"/>
                    <a:pt x="1191" y="1279"/>
                    <a:pt x="1215" y="1244"/>
                  </a:cubicBezTo>
                  <a:cubicBezTo>
                    <a:pt x="1311" y="1172"/>
                    <a:pt x="1311" y="1029"/>
                    <a:pt x="1239" y="946"/>
                  </a:cubicBezTo>
                  <a:lnTo>
                    <a:pt x="953" y="648"/>
                  </a:lnTo>
                  <a:lnTo>
                    <a:pt x="1239" y="351"/>
                  </a:lnTo>
                  <a:cubicBezTo>
                    <a:pt x="1311" y="255"/>
                    <a:pt x="1311" y="136"/>
                    <a:pt x="1215" y="53"/>
                  </a:cubicBezTo>
                  <a:cubicBezTo>
                    <a:pt x="1175" y="19"/>
                    <a:pt x="1127" y="1"/>
                    <a:pt x="1077" y="1"/>
                  </a:cubicBezTo>
                  <a:cubicBezTo>
                    <a:pt x="1023" y="1"/>
                    <a:pt x="967" y="22"/>
                    <a:pt x="918" y="65"/>
                  </a:cubicBezTo>
                  <a:lnTo>
                    <a:pt x="656" y="351"/>
                  </a:lnTo>
                  <a:lnTo>
                    <a:pt x="382" y="65"/>
                  </a:lnTo>
                  <a:cubicBezTo>
                    <a:pt x="345" y="22"/>
                    <a:pt x="292" y="1"/>
                    <a:pt x="2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9" name="Google Shape;1699;p88"/>
          <p:cNvGrpSpPr/>
          <p:nvPr/>
        </p:nvGrpSpPr>
        <p:grpSpPr>
          <a:xfrm>
            <a:off x="7641175" y="3217322"/>
            <a:ext cx="374474" cy="359783"/>
            <a:chOff x="6670475" y="3225225"/>
            <a:chExt cx="348575" cy="334900"/>
          </a:xfrm>
        </p:grpSpPr>
        <p:sp>
          <p:nvSpPr>
            <p:cNvPr id="1700" name="Google Shape;1700;p88"/>
            <p:cNvSpPr/>
            <p:nvPr/>
          </p:nvSpPr>
          <p:spPr>
            <a:xfrm>
              <a:off x="6670475" y="3277025"/>
              <a:ext cx="348575" cy="283100"/>
            </a:xfrm>
            <a:custGeom>
              <a:avLst/>
              <a:gdLst/>
              <a:ahLst/>
              <a:cxnLst/>
              <a:rect l="l" t="t" r="r" b="b"/>
              <a:pathLst>
                <a:path w="13943" h="11324" extrusionOk="0">
                  <a:moveTo>
                    <a:pt x="6358" y="429"/>
                  </a:moveTo>
                  <a:cubicBezTo>
                    <a:pt x="6596" y="429"/>
                    <a:pt x="6775" y="608"/>
                    <a:pt x="6787" y="846"/>
                  </a:cubicBezTo>
                  <a:lnTo>
                    <a:pt x="6787" y="9001"/>
                  </a:lnTo>
                  <a:cubicBezTo>
                    <a:pt x="6489" y="8680"/>
                    <a:pt x="6060" y="8466"/>
                    <a:pt x="5584" y="8466"/>
                  </a:cubicBezTo>
                  <a:lnTo>
                    <a:pt x="1905" y="8466"/>
                  </a:lnTo>
                  <a:lnTo>
                    <a:pt x="1905" y="477"/>
                  </a:lnTo>
                  <a:cubicBezTo>
                    <a:pt x="1893" y="453"/>
                    <a:pt x="1905" y="429"/>
                    <a:pt x="1917" y="429"/>
                  </a:cubicBezTo>
                  <a:close/>
                  <a:moveTo>
                    <a:pt x="5572" y="8870"/>
                  </a:moveTo>
                  <a:cubicBezTo>
                    <a:pt x="6179" y="8870"/>
                    <a:pt x="6679" y="9323"/>
                    <a:pt x="6775" y="9894"/>
                  </a:cubicBezTo>
                  <a:lnTo>
                    <a:pt x="2024" y="9894"/>
                  </a:lnTo>
                  <a:cubicBezTo>
                    <a:pt x="1953" y="9894"/>
                    <a:pt x="1881" y="9835"/>
                    <a:pt x="1881" y="9752"/>
                  </a:cubicBezTo>
                  <a:lnTo>
                    <a:pt x="1893" y="8870"/>
                  </a:lnTo>
                  <a:close/>
                  <a:moveTo>
                    <a:pt x="13466" y="1000"/>
                  </a:moveTo>
                  <a:cubicBezTo>
                    <a:pt x="13514" y="1000"/>
                    <a:pt x="13549" y="1024"/>
                    <a:pt x="13549" y="1072"/>
                  </a:cubicBezTo>
                  <a:lnTo>
                    <a:pt x="13526" y="10252"/>
                  </a:lnTo>
                  <a:cubicBezTo>
                    <a:pt x="13526" y="10633"/>
                    <a:pt x="13228" y="10930"/>
                    <a:pt x="12859" y="10930"/>
                  </a:cubicBezTo>
                  <a:lnTo>
                    <a:pt x="1107" y="10930"/>
                  </a:lnTo>
                  <a:cubicBezTo>
                    <a:pt x="726" y="10930"/>
                    <a:pt x="429" y="10633"/>
                    <a:pt x="429" y="10252"/>
                  </a:cubicBezTo>
                  <a:lnTo>
                    <a:pt x="429" y="1072"/>
                  </a:lnTo>
                  <a:cubicBezTo>
                    <a:pt x="429" y="1024"/>
                    <a:pt x="464" y="1000"/>
                    <a:pt x="512" y="1000"/>
                  </a:cubicBezTo>
                  <a:lnTo>
                    <a:pt x="1476" y="1000"/>
                  </a:lnTo>
                  <a:lnTo>
                    <a:pt x="1476" y="9752"/>
                  </a:lnTo>
                  <a:cubicBezTo>
                    <a:pt x="1476" y="10061"/>
                    <a:pt x="1726" y="10311"/>
                    <a:pt x="2036" y="10311"/>
                  </a:cubicBezTo>
                  <a:lnTo>
                    <a:pt x="8799" y="10311"/>
                  </a:lnTo>
                  <a:cubicBezTo>
                    <a:pt x="8918" y="10311"/>
                    <a:pt x="9001" y="10228"/>
                    <a:pt x="9001" y="10109"/>
                  </a:cubicBezTo>
                  <a:cubicBezTo>
                    <a:pt x="9001" y="9990"/>
                    <a:pt x="8918" y="9894"/>
                    <a:pt x="8799" y="9894"/>
                  </a:cubicBezTo>
                  <a:lnTo>
                    <a:pt x="7239" y="9894"/>
                  </a:lnTo>
                  <a:cubicBezTo>
                    <a:pt x="7322" y="9323"/>
                    <a:pt x="7834" y="8870"/>
                    <a:pt x="8442" y="8870"/>
                  </a:cubicBezTo>
                  <a:lnTo>
                    <a:pt x="12121" y="8870"/>
                  </a:lnTo>
                  <a:lnTo>
                    <a:pt x="12121" y="9752"/>
                  </a:lnTo>
                  <a:cubicBezTo>
                    <a:pt x="12121" y="9823"/>
                    <a:pt x="12061" y="9894"/>
                    <a:pt x="11966" y="9894"/>
                  </a:cubicBezTo>
                  <a:lnTo>
                    <a:pt x="9680" y="9894"/>
                  </a:lnTo>
                  <a:cubicBezTo>
                    <a:pt x="9561" y="9894"/>
                    <a:pt x="9466" y="9990"/>
                    <a:pt x="9466" y="10109"/>
                  </a:cubicBezTo>
                  <a:cubicBezTo>
                    <a:pt x="9466" y="10228"/>
                    <a:pt x="9549" y="10311"/>
                    <a:pt x="9680" y="10311"/>
                  </a:cubicBezTo>
                  <a:lnTo>
                    <a:pt x="11966" y="10311"/>
                  </a:lnTo>
                  <a:cubicBezTo>
                    <a:pt x="12275" y="10311"/>
                    <a:pt x="12537" y="10061"/>
                    <a:pt x="12537" y="9752"/>
                  </a:cubicBezTo>
                  <a:lnTo>
                    <a:pt x="12537" y="1000"/>
                  </a:lnTo>
                  <a:close/>
                  <a:moveTo>
                    <a:pt x="1905" y="0"/>
                  </a:moveTo>
                  <a:cubicBezTo>
                    <a:pt x="1655" y="0"/>
                    <a:pt x="1465" y="191"/>
                    <a:pt x="1465" y="453"/>
                  </a:cubicBezTo>
                  <a:lnTo>
                    <a:pt x="1465" y="572"/>
                  </a:lnTo>
                  <a:lnTo>
                    <a:pt x="488" y="572"/>
                  </a:lnTo>
                  <a:cubicBezTo>
                    <a:pt x="226" y="572"/>
                    <a:pt x="0" y="786"/>
                    <a:pt x="0" y="1060"/>
                  </a:cubicBezTo>
                  <a:lnTo>
                    <a:pt x="0" y="10240"/>
                  </a:lnTo>
                  <a:cubicBezTo>
                    <a:pt x="0" y="10835"/>
                    <a:pt x="488" y="11323"/>
                    <a:pt x="1084" y="11323"/>
                  </a:cubicBezTo>
                  <a:lnTo>
                    <a:pt x="12847" y="11323"/>
                  </a:lnTo>
                  <a:cubicBezTo>
                    <a:pt x="13442" y="11323"/>
                    <a:pt x="13930" y="10835"/>
                    <a:pt x="13930" y="10240"/>
                  </a:cubicBezTo>
                  <a:lnTo>
                    <a:pt x="13930" y="1060"/>
                  </a:lnTo>
                  <a:cubicBezTo>
                    <a:pt x="13942" y="810"/>
                    <a:pt x="13728" y="584"/>
                    <a:pt x="13454" y="584"/>
                  </a:cubicBezTo>
                  <a:lnTo>
                    <a:pt x="12514" y="584"/>
                  </a:lnTo>
                  <a:lnTo>
                    <a:pt x="12514" y="465"/>
                  </a:lnTo>
                  <a:cubicBezTo>
                    <a:pt x="12514" y="215"/>
                    <a:pt x="12323" y="12"/>
                    <a:pt x="12073" y="12"/>
                  </a:cubicBezTo>
                  <a:lnTo>
                    <a:pt x="11299" y="12"/>
                  </a:lnTo>
                  <a:cubicBezTo>
                    <a:pt x="11180" y="12"/>
                    <a:pt x="11085" y="107"/>
                    <a:pt x="11085" y="227"/>
                  </a:cubicBezTo>
                  <a:cubicBezTo>
                    <a:pt x="11085" y="346"/>
                    <a:pt x="11180" y="429"/>
                    <a:pt x="11299" y="429"/>
                  </a:cubicBezTo>
                  <a:lnTo>
                    <a:pt x="12073" y="429"/>
                  </a:lnTo>
                  <a:cubicBezTo>
                    <a:pt x="12085" y="429"/>
                    <a:pt x="12097" y="453"/>
                    <a:pt x="12097" y="465"/>
                  </a:cubicBezTo>
                  <a:lnTo>
                    <a:pt x="12097" y="8454"/>
                  </a:lnTo>
                  <a:lnTo>
                    <a:pt x="8430" y="8454"/>
                  </a:lnTo>
                  <a:cubicBezTo>
                    <a:pt x="7930" y="8454"/>
                    <a:pt x="7489" y="8680"/>
                    <a:pt x="7191" y="9025"/>
                  </a:cubicBezTo>
                  <a:lnTo>
                    <a:pt x="7191" y="834"/>
                  </a:lnTo>
                  <a:cubicBezTo>
                    <a:pt x="7191" y="608"/>
                    <a:pt x="7382" y="417"/>
                    <a:pt x="7608" y="417"/>
                  </a:cubicBezTo>
                  <a:lnTo>
                    <a:pt x="8382" y="417"/>
                  </a:lnTo>
                  <a:cubicBezTo>
                    <a:pt x="8501" y="417"/>
                    <a:pt x="8584" y="334"/>
                    <a:pt x="8584" y="215"/>
                  </a:cubicBezTo>
                  <a:cubicBezTo>
                    <a:pt x="8584" y="96"/>
                    <a:pt x="8501" y="0"/>
                    <a:pt x="8382" y="0"/>
                  </a:cubicBezTo>
                  <a:lnTo>
                    <a:pt x="7608" y="0"/>
                  </a:lnTo>
                  <a:cubicBezTo>
                    <a:pt x="7358" y="0"/>
                    <a:pt x="7132" y="107"/>
                    <a:pt x="6977" y="286"/>
                  </a:cubicBezTo>
                  <a:cubicBezTo>
                    <a:pt x="6834" y="107"/>
                    <a:pt x="6596" y="0"/>
                    <a:pt x="63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88"/>
            <p:cNvSpPr/>
            <p:nvPr/>
          </p:nvSpPr>
          <p:spPr>
            <a:xfrm>
              <a:off x="6894900" y="3225225"/>
              <a:ext cx="42575" cy="253925"/>
            </a:xfrm>
            <a:custGeom>
              <a:avLst/>
              <a:gdLst/>
              <a:ahLst/>
              <a:cxnLst/>
              <a:rect l="l" t="t" r="r" b="b"/>
              <a:pathLst>
                <a:path w="1703" h="10157" extrusionOk="0">
                  <a:moveTo>
                    <a:pt x="1012" y="417"/>
                  </a:moveTo>
                  <a:cubicBezTo>
                    <a:pt x="1167" y="417"/>
                    <a:pt x="1310" y="560"/>
                    <a:pt x="1310" y="715"/>
                  </a:cubicBezTo>
                  <a:lnTo>
                    <a:pt x="1310" y="1060"/>
                  </a:lnTo>
                  <a:lnTo>
                    <a:pt x="441" y="1060"/>
                  </a:lnTo>
                  <a:lnTo>
                    <a:pt x="441" y="715"/>
                  </a:lnTo>
                  <a:cubicBezTo>
                    <a:pt x="441" y="560"/>
                    <a:pt x="584" y="417"/>
                    <a:pt x="739" y="417"/>
                  </a:cubicBezTo>
                  <a:close/>
                  <a:moveTo>
                    <a:pt x="727" y="1"/>
                  </a:moveTo>
                  <a:cubicBezTo>
                    <a:pt x="346" y="1"/>
                    <a:pt x="12" y="322"/>
                    <a:pt x="12" y="715"/>
                  </a:cubicBezTo>
                  <a:lnTo>
                    <a:pt x="12" y="5382"/>
                  </a:lnTo>
                  <a:cubicBezTo>
                    <a:pt x="12" y="5501"/>
                    <a:pt x="96" y="5585"/>
                    <a:pt x="227" y="5585"/>
                  </a:cubicBezTo>
                  <a:cubicBezTo>
                    <a:pt x="346" y="5585"/>
                    <a:pt x="429" y="5501"/>
                    <a:pt x="429" y="5382"/>
                  </a:cubicBezTo>
                  <a:lnTo>
                    <a:pt x="429" y="1477"/>
                  </a:lnTo>
                  <a:lnTo>
                    <a:pt x="1274" y="1477"/>
                  </a:lnTo>
                  <a:lnTo>
                    <a:pt x="1274" y="9192"/>
                  </a:lnTo>
                  <a:lnTo>
                    <a:pt x="846" y="9740"/>
                  </a:lnTo>
                  <a:lnTo>
                    <a:pt x="417" y="9192"/>
                  </a:lnTo>
                  <a:lnTo>
                    <a:pt x="417" y="6251"/>
                  </a:lnTo>
                  <a:cubicBezTo>
                    <a:pt x="417" y="6132"/>
                    <a:pt x="322" y="6049"/>
                    <a:pt x="203" y="6049"/>
                  </a:cubicBezTo>
                  <a:cubicBezTo>
                    <a:pt x="84" y="6049"/>
                    <a:pt x="0" y="6132"/>
                    <a:pt x="0" y="6251"/>
                  </a:cubicBezTo>
                  <a:lnTo>
                    <a:pt x="0" y="9192"/>
                  </a:lnTo>
                  <a:cubicBezTo>
                    <a:pt x="0" y="9276"/>
                    <a:pt x="24" y="9371"/>
                    <a:pt x="84" y="9442"/>
                  </a:cubicBezTo>
                  <a:lnTo>
                    <a:pt x="548" y="10002"/>
                  </a:lnTo>
                  <a:cubicBezTo>
                    <a:pt x="620" y="10109"/>
                    <a:pt x="739" y="10157"/>
                    <a:pt x="858" y="10157"/>
                  </a:cubicBezTo>
                  <a:cubicBezTo>
                    <a:pt x="977" y="10157"/>
                    <a:pt x="1096" y="10097"/>
                    <a:pt x="1167" y="10002"/>
                  </a:cubicBezTo>
                  <a:lnTo>
                    <a:pt x="1620" y="9442"/>
                  </a:lnTo>
                  <a:cubicBezTo>
                    <a:pt x="1679" y="9371"/>
                    <a:pt x="1703" y="9276"/>
                    <a:pt x="1703" y="9192"/>
                  </a:cubicBezTo>
                  <a:lnTo>
                    <a:pt x="1703" y="715"/>
                  </a:lnTo>
                  <a:cubicBezTo>
                    <a:pt x="1703" y="334"/>
                    <a:pt x="1393" y="1"/>
                    <a:pt x="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88"/>
            <p:cNvSpPr/>
            <p:nvPr/>
          </p:nvSpPr>
          <p:spPr>
            <a:xfrm>
              <a:off x="6731775" y="3324950"/>
              <a:ext cx="91700" cy="91400"/>
            </a:xfrm>
            <a:custGeom>
              <a:avLst/>
              <a:gdLst/>
              <a:ahLst/>
              <a:cxnLst/>
              <a:rect l="l" t="t" r="r" b="b"/>
              <a:pathLst>
                <a:path w="3668" h="3656" extrusionOk="0">
                  <a:moveTo>
                    <a:pt x="1632" y="405"/>
                  </a:moveTo>
                  <a:lnTo>
                    <a:pt x="1632" y="1727"/>
                  </a:lnTo>
                  <a:lnTo>
                    <a:pt x="691" y="2667"/>
                  </a:lnTo>
                  <a:cubicBezTo>
                    <a:pt x="513" y="2429"/>
                    <a:pt x="406" y="2131"/>
                    <a:pt x="406" y="1822"/>
                  </a:cubicBezTo>
                  <a:cubicBezTo>
                    <a:pt x="406" y="1108"/>
                    <a:pt x="941" y="512"/>
                    <a:pt x="1632" y="405"/>
                  </a:cubicBezTo>
                  <a:close/>
                  <a:moveTo>
                    <a:pt x="1834" y="0"/>
                  </a:moveTo>
                  <a:cubicBezTo>
                    <a:pt x="822" y="0"/>
                    <a:pt x="1" y="822"/>
                    <a:pt x="1" y="1834"/>
                  </a:cubicBezTo>
                  <a:cubicBezTo>
                    <a:pt x="1" y="2846"/>
                    <a:pt x="822" y="3655"/>
                    <a:pt x="1834" y="3655"/>
                  </a:cubicBezTo>
                  <a:cubicBezTo>
                    <a:pt x="2049" y="3655"/>
                    <a:pt x="2251" y="3620"/>
                    <a:pt x="2442" y="3548"/>
                  </a:cubicBezTo>
                  <a:cubicBezTo>
                    <a:pt x="2549" y="3501"/>
                    <a:pt x="2608" y="3382"/>
                    <a:pt x="2561" y="3274"/>
                  </a:cubicBezTo>
                  <a:cubicBezTo>
                    <a:pt x="2523" y="3198"/>
                    <a:pt x="2446" y="3145"/>
                    <a:pt x="2362" y="3145"/>
                  </a:cubicBezTo>
                  <a:cubicBezTo>
                    <a:pt x="2342" y="3145"/>
                    <a:pt x="2320" y="3148"/>
                    <a:pt x="2299" y="3155"/>
                  </a:cubicBezTo>
                  <a:cubicBezTo>
                    <a:pt x="2144" y="3215"/>
                    <a:pt x="1989" y="3251"/>
                    <a:pt x="1822" y="3251"/>
                  </a:cubicBezTo>
                  <a:cubicBezTo>
                    <a:pt x="1513" y="3251"/>
                    <a:pt x="1215" y="3143"/>
                    <a:pt x="965" y="2965"/>
                  </a:cubicBezTo>
                  <a:lnTo>
                    <a:pt x="1965" y="1965"/>
                  </a:lnTo>
                  <a:cubicBezTo>
                    <a:pt x="2013" y="1929"/>
                    <a:pt x="2025" y="1881"/>
                    <a:pt x="2025" y="1822"/>
                  </a:cubicBezTo>
                  <a:lnTo>
                    <a:pt x="2025" y="405"/>
                  </a:lnTo>
                  <a:cubicBezTo>
                    <a:pt x="2715" y="512"/>
                    <a:pt x="3251" y="1108"/>
                    <a:pt x="3251" y="1822"/>
                  </a:cubicBezTo>
                  <a:cubicBezTo>
                    <a:pt x="3251" y="2143"/>
                    <a:pt x="3144" y="2465"/>
                    <a:pt x="2942" y="2715"/>
                  </a:cubicBezTo>
                  <a:cubicBezTo>
                    <a:pt x="2858" y="2798"/>
                    <a:pt x="2882" y="2941"/>
                    <a:pt x="2965" y="3013"/>
                  </a:cubicBezTo>
                  <a:cubicBezTo>
                    <a:pt x="3006" y="3043"/>
                    <a:pt x="3054" y="3058"/>
                    <a:pt x="3100" y="3058"/>
                  </a:cubicBezTo>
                  <a:cubicBezTo>
                    <a:pt x="3162" y="3058"/>
                    <a:pt x="3222" y="3031"/>
                    <a:pt x="3263" y="2977"/>
                  </a:cubicBezTo>
                  <a:cubicBezTo>
                    <a:pt x="3537" y="2655"/>
                    <a:pt x="3668" y="2251"/>
                    <a:pt x="3668" y="1834"/>
                  </a:cubicBezTo>
                  <a:cubicBezTo>
                    <a:pt x="3668" y="822"/>
                    <a:pt x="2846" y="0"/>
                    <a:pt x="18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88"/>
            <p:cNvSpPr/>
            <p:nvPr/>
          </p:nvSpPr>
          <p:spPr>
            <a:xfrm>
              <a:off x="6733875" y="3302625"/>
              <a:ext cx="89600" cy="10425"/>
            </a:xfrm>
            <a:custGeom>
              <a:avLst/>
              <a:gdLst/>
              <a:ahLst/>
              <a:cxnLst/>
              <a:rect l="l" t="t" r="r" b="b"/>
              <a:pathLst>
                <a:path w="3584" h="417" extrusionOk="0">
                  <a:moveTo>
                    <a:pt x="203" y="0"/>
                  </a:moveTo>
                  <a:cubicBezTo>
                    <a:pt x="83" y="0"/>
                    <a:pt x="0" y="96"/>
                    <a:pt x="0" y="215"/>
                  </a:cubicBezTo>
                  <a:cubicBezTo>
                    <a:pt x="0" y="334"/>
                    <a:pt x="95" y="417"/>
                    <a:pt x="203" y="417"/>
                  </a:cubicBezTo>
                  <a:lnTo>
                    <a:pt x="3370" y="417"/>
                  </a:lnTo>
                  <a:cubicBezTo>
                    <a:pt x="3489" y="417"/>
                    <a:pt x="3584" y="334"/>
                    <a:pt x="3584" y="215"/>
                  </a:cubicBezTo>
                  <a:cubicBezTo>
                    <a:pt x="3584" y="96"/>
                    <a:pt x="3489" y="0"/>
                    <a:pt x="3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88"/>
            <p:cNvSpPr/>
            <p:nvPr/>
          </p:nvSpPr>
          <p:spPr>
            <a:xfrm>
              <a:off x="6733875" y="3430025"/>
              <a:ext cx="89600" cy="10425"/>
            </a:xfrm>
            <a:custGeom>
              <a:avLst/>
              <a:gdLst/>
              <a:ahLst/>
              <a:cxnLst/>
              <a:rect l="l" t="t" r="r" b="b"/>
              <a:pathLst>
                <a:path w="3584" h="417" extrusionOk="0">
                  <a:moveTo>
                    <a:pt x="203" y="0"/>
                  </a:moveTo>
                  <a:cubicBezTo>
                    <a:pt x="83" y="0"/>
                    <a:pt x="0" y="83"/>
                    <a:pt x="0" y="203"/>
                  </a:cubicBezTo>
                  <a:cubicBezTo>
                    <a:pt x="0" y="322"/>
                    <a:pt x="83" y="417"/>
                    <a:pt x="203" y="417"/>
                  </a:cubicBezTo>
                  <a:lnTo>
                    <a:pt x="3370" y="417"/>
                  </a:lnTo>
                  <a:cubicBezTo>
                    <a:pt x="3489" y="417"/>
                    <a:pt x="3584" y="322"/>
                    <a:pt x="3584" y="203"/>
                  </a:cubicBezTo>
                  <a:cubicBezTo>
                    <a:pt x="3584" y="83"/>
                    <a:pt x="3489" y="0"/>
                    <a:pt x="3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88"/>
            <p:cNvSpPr/>
            <p:nvPr/>
          </p:nvSpPr>
          <p:spPr>
            <a:xfrm>
              <a:off x="6733875" y="3456800"/>
              <a:ext cx="89600" cy="10450"/>
            </a:xfrm>
            <a:custGeom>
              <a:avLst/>
              <a:gdLst/>
              <a:ahLst/>
              <a:cxnLst/>
              <a:rect l="l" t="t" r="r" b="b"/>
              <a:pathLst>
                <a:path w="3584" h="418" extrusionOk="0">
                  <a:moveTo>
                    <a:pt x="203" y="1"/>
                  </a:moveTo>
                  <a:cubicBezTo>
                    <a:pt x="83" y="1"/>
                    <a:pt x="0" y="84"/>
                    <a:pt x="0" y="203"/>
                  </a:cubicBezTo>
                  <a:cubicBezTo>
                    <a:pt x="0" y="322"/>
                    <a:pt x="83" y="417"/>
                    <a:pt x="203" y="417"/>
                  </a:cubicBezTo>
                  <a:lnTo>
                    <a:pt x="3370" y="417"/>
                  </a:lnTo>
                  <a:cubicBezTo>
                    <a:pt x="3489" y="417"/>
                    <a:pt x="3584" y="322"/>
                    <a:pt x="3584" y="203"/>
                  </a:cubicBezTo>
                  <a:cubicBezTo>
                    <a:pt x="3584" y="84"/>
                    <a:pt x="3489" y="1"/>
                    <a:pt x="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6" name="Google Shape;1706;p88"/>
          <p:cNvGrpSpPr/>
          <p:nvPr/>
        </p:nvGrpSpPr>
        <p:grpSpPr>
          <a:xfrm>
            <a:off x="4776635" y="3216999"/>
            <a:ext cx="344421" cy="374474"/>
            <a:chOff x="4004050" y="3224925"/>
            <a:chExt cx="320600" cy="348575"/>
          </a:xfrm>
        </p:grpSpPr>
        <p:sp>
          <p:nvSpPr>
            <p:cNvPr id="1707" name="Google Shape;1707;p88"/>
            <p:cNvSpPr/>
            <p:nvPr/>
          </p:nvSpPr>
          <p:spPr>
            <a:xfrm>
              <a:off x="4035600" y="3399500"/>
              <a:ext cx="67000" cy="63875"/>
            </a:xfrm>
            <a:custGeom>
              <a:avLst/>
              <a:gdLst/>
              <a:ahLst/>
              <a:cxnLst/>
              <a:rect l="l" t="t" r="r" b="b"/>
              <a:pathLst>
                <a:path w="2680" h="2555" extrusionOk="0">
                  <a:moveTo>
                    <a:pt x="779" y="1"/>
                  </a:moveTo>
                  <a:cubicBezTo>
                    <a:pt x="578" y="1"/>
                    <a:pt x="376" y="78"/>
                    <a:pt x="215" y="233"/>
                  </a:cubicBezTo>
                  <a:cubicBezTo>
                    <a:pt x="72" y="388"/>
                    <a:pt x="1" y="578"/>
                    <a:pt x="1" y="793"/>
                  </a:cubicBezTo>
                  <a:cubicBezTo>
                    <a:pt x="1" y="995"/>
                    <a:pt x="72" y="1185"/>
                    <a:pt x="215" y="1340"/>
                  </a:cubicBezTo>
                  <a:lnTo>
                    <a:pt x="1382" y="2495"/>
                  </a:lnTo>
                  <a:cubicBezTo>
                    <a:pt x="1430" y="2543"/>
                    <a:pt x="1465" y="2555"/>
                    <a:pt x="1525" y="2555"/>
                  </a:cubicBezTo>
                  <a:cubicBezTo>
                    <a:pt x="1584" y="2555"/>
                    <a:pt x="1632" y="2543"/>
                    <a:pt x="1680" y="2495"/>
                  </a:cubicBezTo>
                  <a:cubicBezTo>
                    <a:pt x="1751" y="2424"/>
                    <a:pt x="1751" y="2293"/>
                    <a:pt x="1680" y="2221"/>
                  </a:cubicBezTo>
                  <a:lnTo>
                    <a:pt x="513" y="1054"/>
                  </a:lnTo>
                  <a:cubicBezTo>
                    <a:pt x="370" y="912"/>
                    <a:pt x="370" y="673"/>
                    <a:pt x="513" y="519"/>
                  </a:cubicBezTo>
                  <a:cubicBezTo>
                    <a:pt x="590" y="447"/>
                    <a:pt x="689" y="412"/>
                    <a:pt x="785" y="412"/>
                  </a:cubicBezTo>
                  <a:cubicBezTo>
                    <a:pt x="882" y="412"/>
                    <a:pt x="977" y="447"/>
                    <a:pt x="1049" y="519"/>
                  </a:cubicBezTo>
                  <a:lnTo>
                    <a:pt x="2323" y="1781"/>
                  </a:lnTo>
                  <a:cubicBezTo>
                    <a:pt x="2358" y="1822"/>
                    <a:pt x="2409" y="1843"/>
                    <a:pt x="2460" y="1843"/>
                  </a:cubicBezTo>
                  <a:cubicBezTo>
                    <a:pt x="2510" y="1843"/>
                    <a:pt x="2561" y="1822"/>
                    <a:pt x="2597" y="1781"/>
                  </a:cubicBezTo>
                  <a:cubicBezTo>
                    <a:pt x="2680" y="1709"/>
                    <a:pt x="2680" y="1578"/>
                    <a:pt x="2597" y="1507"/>
                  </a:cubicBezTo>
                  <a:lnTo>
                    <a:pt x="1334" y="233"/>
                  </a:lnTo>
                  <a:cubicBezTo>
                    <a:pt x="1180" y="78"/>
                    <a:pt x="980" y="1"/>
                    <a:pt x="7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88"/>
            <p:cNvSpPr/>
            <p:nvPr/>
          </p:nvSpPr>
          <p:spPr>
            <a:xfrm>
              <a:off x="4004050" y="3319875"/>
              <a:ext cx="140825" cy="253625"/>
            </a:xfrm>
            <a:custGeom>
              <a:avLst/>
              <a:gdLst/>
              <a:ahLst/>
              <a:cxnLst/>
              <a:rect l="l" t="t" r="r" b="b"/>
              <a:pathLst>
                <a:path w="5633" h="10145" extrusionOk="0">
                  <a:moveTo>
                    <a:pt x="834" y="1"/>
                  </a:moveTo>
                  <a:cubicBezTo>
                    <a:pt x="382" y="1"/>
                    <a:pt x="1" y="370"/>
                    <a:pt x="1" y="834"/>
                  </a:cubicBezTo>
                  <a:lnTo>
                    <a:pt x="1" y="4644"/>
                  </a:lnTo>
                  <a:cubicBezTo>
                    <a:pt x="1" y="5240"/>
                    <a:pt x="263" y="5823"/>
                    <a:pt x="680" y="6216"/>
                  </a:cubicBezTo>
                  <a:lnTo>
                    <a:pt x="1751" y="7252"/>
                  </a:lnTo>
                  <a:lnTo>
                    <a:pt x="1751" y="8168"/>
                  </a:lnTo>
                  <a:cubicBezTo>
                    <a:pt x="1537" y="8299"/>
                    <a:pt x="1406" y="8526"/>
                    <a:pt x="1406" y="8776"/>
                  </a:cubicBezTo>
                  <a:lnTo>
                    <a:pt x="1406" y="9943"/>
                  </a:lnTo>
                  <a:cubicBezTo>
                    <a:pt x="1406" y="10062"/>
                    <a:pt x="1489" y="10145"/>
                    <a:pt x="1608" y="10145"/>
                  </a:cubicBezTo>
                  <a:cubicBezTo>
                    <a:pt x="1727" y="10145"/>
                    <a:pt x="1823" y="10062"/>
                    <a:pt x="1823" y="9943"/>
                  </a:cubicBezTo>
                  <a:lnTo>
                    <a:pt x="1823" y="8776"/>
                  </a:lnTo>
                  <a:cubicBezTo>
                    <a:pt x="1823" y="8597"/>
                    <a:pt x="1954" y="8466"/>
                    <a:pt x="2132" y="8466"/>
                  </a:cubicBezTo>
                  <a:lnTo>
                    <a:pt x="4906" y="8466"/>
                  </a:lnTo>
                  <a:cubicBezTo>
                    <a:pt x="5085" y="8466"/>
                    <a:pt x="5216" y="8597"/>
                    <a:pt x="5216" y="8776"/>
                  </a:cubicBezTo>
                  <a:lnTo>
                    <a:pt x="5216" y="9943"/>
                  </a:lnTo>
                  <a:cubicBezTo>
                    <a:pt x="5216" y="10062"/>
                    <a:pt x="5299" y="10145"/>
                    <a:pt x="5418" y="10145"/>
                  </a:cubicBezTo>
                  <a:cubicBezTo>
                    <a:pt x="5537" y="10145"/>
                    <a:pt x="5633" y="10062"/>
                    <a:pt x="5633" y="9943"/>
                  </a:cubicBezTo>
                  <a:lnTo>
                    <a:pt x="5633" y="8776"/>
                  </a:lnTo>
                  <a:cubicBezTo>
                    <a:pt x="5621" y="8526"/>
                    <a:pt x="5490" y="8299"/>
                    <a:pt x="5287" y="8180"/>
                  </a:cubicBezTo>
                  <a:lnTo>
                    <a:pt x="5287" y="7490"/>
                  </a:lnTo>
                  <a:cubicBezTo>
                    <a:pt x="5454" y="6799"/>
                    <a:pt x="5252" y="6073"/>
                    <a:pt x="4740" y="5585"/>
                  </a:cubicBezTo>
                  <a:lnTo>
                    <a:pt x="4478" y="5311"/>
                  </a:lnTo>
                  <a:cubicBezTo>
                    <a:pt x="4436" y="5275"/>
                    <a:pt x="4382" y="5257"/>
                    <a:pt x="4330" y="5257"/>
                  </a:cubicBezTo>
                  <a:cubicBezTo>
                    <a:pt x="4278" y="5257"/>
                    <a:pt x="4228" y="5275"/>
                    <a:pt x="4192" y="5311"/>
                  </a:cubicBezTo>
                  <a:cubicBezTo>
                    <a:pt x="4120" y="5382"/>
                    <a:pt x="4120" y="5525"/>
                    <a:pt x="4192" y="5597"/>
                  </a:cubicBezTo>
                  <a:lnTo>
                    <a:pt x="4454" y="5859"/>
                  </a:lnTo>
                  <a:cubicBezTo>
                    <a:pt x="4859" y="6264"/>
                    <a:pt x="5025" y="6859"/>
                    <a:pt x="4894" y="7406"/>
                  </a:cubicBezTo>
                  <a:lnTo>
                    <a:pt x="4894" y="7454"/>
                  </a:lnTo>
                  <a:lnTo>
                    <a:pt x="4894" y="8061"/>
                  </a:lnTo>
                  <a:lnTo>
                    <a:pt x="2144" y="8061"/>
                  </a:lnTo>
                  <a:lnTo>
                    <a:pt x="2144" y="7168"/>
                  </a:lnTo>
                  <a:cubicBezTo>
                    <a:pt x="2144" y="7109"/>
                    <a:pt x="2120" y="7073"/>
                    <a:pt x="2084" y="7026"/>
                  </a:cubicBezTo>
                  <a:lnTo>
                    <a:pt x="941" y="5942"/>
                  </a:lnTo>
                  <a:cubicBezTo>
                    <a:pt x="584" y="5597"/>
                    <a:pt x="394" y="5132"/>
                    <a:pt x="394" y="4644"/>
                  </a:cubicBezTo>
                  <a:lnTo>
                    <a:pt x="394" y="834"/>
                  </a:lnTo>
                  <a:cubicBezTo>
                    <a:pt x="394" y="596"/>
                    <a:pt x="584" y="406"/>
                    <a:pt x="822" y="406"/>
                  </a:cubicBezTo>
                  <a:cubicBezTo>
                    <a:pt x="1061" y="406"/>
                    <a:pt x="1251" y="596"/>
                    <a:pt x="1251" y="834"/>
                  </a:cubicBezTo>
                  <a:lnTo>
                    <a:pt x="1251" y="2751"/>
                  </a:lnTo>
                  <a:cubicBezTo>
                    <a:pt x="1251" y="2870"/>
                    <a:pt x="1346" y="2954"/>
                    <a:pt x="1465" y="2954"/>
                  </a:cubicBezTo>
                  <a:cubicBezTo>
                    <a:pt x="1584" y="2954"/>
                    <a:pt x="1668" y="2870"/>
                    <a:pt x="1668" y="2751"/>
                  </a:cubicBezTo>
                  <a:lnTo>
                    <a:pt x="1668" y="834"/>
                  </a:lnTo>
                  <a:cubicBezTo>
                    <a:pt x="1668" y="370"/>
                    <a:pt x="1299" y="1"/>
                    <a:pt x="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88"/>
            <p:cNvSpPr/>
            <p:nvPr/>
          </p:nvSpPr>
          <p:spPr>
            <a:xfrm>
              <a:off x="4183850" y="3319575"/>
              <a:ext cx="140800" cy="253650"/>
            </a:xfrm>
            <a:custGeom>
              <a:avLst/>
              <a:gdLst/>
              <a:ahLst/>
              <a:cxnLst/>
              <a:rect l="l" t="t" r="r" b="b"/>
              <a:pathLst>
                <a:path w="5632" h="10146" extrusionOk="0">
                  <a:moveTo>
                    <a:pt x="4798" y="1"/>
                  </a:moveTo>
                  <a:cubicBezTo>
                    <a:pt x="4334" y="1"/>
                    <a:pt x="3965" y="370"/>
                    <a:pt x="3965" y="834"/>
                  </a:cubicBezTo>
                  <a:lnTo>
                    <a:pt x="3965" y="2751"/>
                  </a:lnTo>
                  <a:cubicBezTo>
                    <a:pt x="3965" y="2870"/>
                    <a:pt x="4048" y="2954"/>
                    <a:pt x="4167" y="2954"/>
                  </a:cubicBezTo>
                  <a:cubicBezTo>
                    <a:pt x="4287" y="2954"/>
                    <a:pt x="4382" y="2870"/>
                    <a:pt x="4382" y="2751"/>
                  </a:cubicBezTo>
                  <a:lnTo>
                    <a:pt x="4382" y="834"/>
                  </a:lnTo>
                  <a:cubicBezTo>
                    <a:pt x="4382" y="596"/>
                    <a:pt x="4572" y="394"/>
                    <a:pt x="4810" y="394"/>
                  </a:cubicBezTo>
                  <a:cubicBezTo>
                    <a:pt x="5049" y="394"/>
                    <a:pt x="5239" y="596"/>
                    <a:pt x="5239" y="834"/>
                  </a:cubicBezTo>
                  <a:lnTo>
                    <a:pt x="5239" y="4644"/>
                  </a:lnTo>
                  <a:cubicBezTo>
                    <a:pt x="5239" y="5133"/>
                    <a:pt x="5049" y="5597"/>
                    <a:pt x="4691" y="5930"/>
                  </a:cubicBezTo>
                  <a:lnTo>
                    <a:pt x="3548" y="7026"/>
                  </a:lnTo>
                  <a:cubicBezTo>
                    <a:pt x="3501" y="7061"/>
                    <a:pt x="3489" y="7109"/>
                    <a:pt x="3489" y="7168"/>
                  </a:cubicBezTo>
                  <a:lnTo>
                    <a:pt x="3489" y="8061"/>
                  </a:lnTo>
                  <a:lnTo>
                    <a:pt x="750" y="8061"/>
                  </a:lnTo>
                  <a:lnTo>
                    <a:pt x="750" y="7454"/>
                  </a:lnTo>
                  <a:lnTo>
                    <a:pt x="750" y="7407"/>
                  </a:lnTo>
                  <a:cubicBezTo>
                    <a:pt x="619" y="6859"/>
                    <a:pt x="774" y="6264"/>
                    <a:pt x="1179" y="5859"/>
                  </a:cubicBezTo>
                  <a:lnTo>
                    <a:pt x="3322" y="3716"/>
                  </a:lnTo>
                  <a:cubicBezTo>
                    <a:pt x="3399" y="3644"/>
                    <a:pt x="3498" y="3609"/>
                    <a:pt x="3594" y="3609"/>
                  </a:cubicBezTo>
                  <a:cubicBezTo>
                    <a:pt x="3691" y="3609"/>
                    <a:pt x="3786" y="3644"/>
                    <a:pt x="3858" y="3716"/>
                  </a:cubicBezTo>
                  <a:cubicBezTo>
                    <a:pt x="3929" y="3787"/>
                    <a:pt x="3965" y="3882"/>
                    <a:pt x="3965" y="3990"/>
                  </a:cubicBezTo>
                  <a:cubicBezTo>
                    <a:pt x="3965" y="4085"/>
                    <a:pt x="3917" y="4180"/>
                    <a:pt x="3858" y="4251"/>
                  </a:cubicBezTo>
                  <a:lnTo>
                    <a:pt x="2703" y="5418"/>
                  </a:lnTo>
                  <a:cubicBezTo>
                    <a:pt x="2620" y="5490"/>
                    <a:pt x="2620" y="5621"/>
                    <a:pt x="2703" y="5692"/>
                  </a:cubicBezTo>
                  <a:cubicBezTo>
                    <a:pt x="2739" y="5734"/>
                    <a:pt x="2789" y="5755"/>
                    <a:pt x="2840" y="5755"/>
                  </a:cubicBezTo>
                  <a:cubicBezTo>
                    <a:pt x="2891" y="5755"/>
                    <a:pt x="2941" y="5734"/>
                    <a:pt x="2977" y="5692"/>
                  </a:cubicBezTo>
                  <a:lnTo>
                    <a:pt x="4144" y="4537"/>
                  </a:lnTo>
                  <a:cubicBezTo>
                    <a:pt x="4287" y="4382"/>
                    <a:pt x="4370" y="4192"/>
                    <a:pt x="4370" y="3990"/>
                  </a:cubicBezTo>
                  <a:cubicBezTo>
                    <a:pt x="4370" y="3775"/>
                    <a:pt x="4287" y="3585"/>
                    <a:pt x="4144" y="3430"/>
                  </a:cubicBezTo>
                  <a:cubicBezTo>
                    <a:pt x="3989" y="3275"/>
                    <a:pt x="3786" y="3198"/>
                    <a:pt x="3584" y="3198"/>
                  </a:cubicBezTo>
                  <a:cubicBezTo>
                    <a:pt x="3382" y="3198"/>
                    <a:pt x="3179" y="3275"/>
                    <a:pt x="3024" y="3430"/>
                  </a:cubicBezTo>
                  <a:lnTo>
                    <a:pt x="881" y="5573"/>
                  </a:lnTo>
                  <a:cubicBezTo>
                    <a:pt x="393" y="6061"/>
                    <a:pt x="179" y="6799"/>
                    <a:pt x="334" y="7478"/>
                  </a:cubicBezTo>
                  <a:lnTo>
                    <a:pt x="334" y="8180"/>
                  </a:lnTo>
                  <a:cubicBezTo>
                    <a:pt x="143" y="8311"/>
                    <a:pt x="0" y="8538"/>
                    <a:pt x="0" y="8776"/>
                  </a:cubicBezTo>
                  <a:lnTo>
                    <a:pt x="0" y="9931"/>
                  </a:lnTo>
                  <a:cubicBezTo>
                    <a:pt x="0" y="10050"/>
                    <a:pt x="96" y="10145"/>
                    <a:pt x="215" y="10145"/>
                  </a:cubicBezTo>
                  <a:cubicBezTo>
                    <a:pt x="334" y="10145"/>
                    <a:pt x="417" y="10050"/>
                    <a:pt x="417" y="9931"/>
                  </a:cubicBezTo>
                  <a:lnTo>
                    <a:pt x="417" y="8776"/>
                  </a:lnTo>
                  <a:cubicBezTo>
                    <a:pt x="417" y="8597"/>
                    <a:pt x="560" y="8466"/>
                    <a:pt x="738" y="8466"/>
                  </a:cubicBezTo>
                  <a:lnTo>
                    <a:pt x="3501" y="8466"/>
                  </a:lnTo>
                  <a:cubicBezTo>
                    <a:pt x="3679" y="8466"/>
                    <a:pt x="3810" y="8597"/>
                    <a:pt x="3810" y="8776"/>
                  </a:cubicBezTo>
                  <a:lnTo>
                    <a:pt x="3810" y="9931"/>
                  </a:lnTo>
                  <a:cubicBezTo>
                    <a:pt x="3810" y="10050"/>
                    <a:pt x="3906" y="10145"/>
                    <a:pt x="4025" y="10145"/>
                  </a:cubicBezTo>
                  <a:cubicBezTo>
                    <a:pt x="4144" y="10145"/>
                    <a:pt x="4227" y="10050"/>
                    <a:pt x="4227" y="9931"/>
                  </a:cubicBezTo>
                  <a:lnTo>
                    <a:pt x="4227" y="8776"/>
                  </a:lnTo>
                  <a:cubicBezTo>
                    <a:pt x="4227" y="8526"/>
                    <a:pt x="4096" y="8300"/>
                    <a:pt x="3894" y="8169"/>
                  </a:cubicBezTo>
                  <a:lnTo>
                    <a:pt x="3894" y="7240"/>
                  </a:lnTo>
                  <a:lnTo>
                    <a:pt x="4965" y="6216"/>
                  </a:lnTo>
                  <a:cubicBezTo>
                    <a:pt x="5394" y="5799"/>
                    <a:pt x="5632" y="5228"/>
                    <a:pt x="5632" y="4632"/>
                  </a:cubicBezTo>
                  <a:lnTo>
                    <a:pt x="5632" y="822"/>
                  </a:lnTo>
                  <a:cubicBezTo>
                    <a:pt x="5632" y="370"/>
                    <a:pt x="5263" y="1"/>
                    <a:pt x="4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88"/>
            <p:cNvSpPr/>
            <p:nvPr/>
          </p:nvSpPr>
          <p:spPr>
            <a:xfrm>
              <a:off x="4056750" y="3224925"/>
              <a:ext cx="213450" cy="202725"/>
            </a:xfrm>
            <a:custGeom>
              <a:avLst/>
              <a:gdLst/>
              <a:ahLst/>
              <a:cxnLst/>
              <a:rect l="l" t="t" r="r" b="b"/>
              <a:pathLst>
                <a:path w="8538" h="8109" extrusionOk="0">
                  <a:moveTo>
                    <a:pt x="7727" y="739"/>
                  </a:moveTo>
                  <a:cubicBezTo>
                    <a:pt x="7942" y="751"/>
                    <a:pt x="8144" y="941"/>
                    <a:pt x="8144" y="1168"/>
                  </a:cubicBezTo>
                  <a:lnTo>
                    <a:pt x="8144" y="2918"/>
                  </a:lnTo>
                  <a:cubicBezTo>
                    <a:pt x="8144" y="3727"/>
                    <a:pt x="7477" y="4358"/>
                    <a:pt x="6692" y="4358"/>
                  </a:cubicBezTo>
                  <a:lnTo>
                    <a:pt x="6156" y="4358"/>
                  </a:lnTo>
                  <a:cubicBezTo>
                    <a:pt x="6263" y="4239"/>
                    <a:pt x="6370" y="4096"/>
                    <a:pt x="6442" y="3966"/>
                  </a:cubicBezTo>
                  <a:lnTo>
                    <a:pt x="6692" y="3966"/>
                  </a:lnTo>
                  <a:cubicBezTo>
                    <a:pt x="7275" y="3966"/>
                    <a:pt x="7739" y="3501"/>
                    <a:pt x="7739" y="2918"/>
                  </a:cubicBezTo>
                  <a:lnTo>
                    <a:pt x="7739" y="1358"/>
                  </a:lnTo>
                  <a:cubicBezTo>
                    <a:pt x="7739" y="1239"/>
                    <a:pt x="7644" y="1144"/>
                    <a:pt x="7525" y="1144"/>
                  </a:cubicBezTo>
                  <a:lnTo>
                    <a:pt x="6739" y="1144"/>
                  </a:lnTo>
                  <a:lnTo>
                    <a:pt x="6739" y="739"/>
                  </a:lnTo>
                  <a:close/>
                  <a:moveTo>
                    <a:pt x="1858" y="751"/>
                  </a:moveTo>
                  <a:lnTo>
                    <a:pt x="1858" y="1144"/>
                  </a:lnTo>
                  <a:lnTo>
                    <a:pt x="1072" y="1144"/>
                  </a:lnTo>
                  <a:cubicBezTo>
                    <a:pt x="953" y="1144"/>
                    <a:pt x="858" y="1239"/>
                    <a:pt x="858" y="1358"/>
                  </a:cubicBezTo>
                  <a:lnTo>
                    <a:pt x="858" y="2215"/>
                  </a:lnTo>
                  <a:cubicBezTo>
                    <a:pt x="858" y="2334"/>
                    <a:pt x="953" y="2430"/>
                    <a:pt x="1072" y="2430"/>
                  </a:cubicBezTo>
                  <a:cubicBezTo>
                    <a:pt x="1191" y="2430"/>
                    <a:pt x="1274" y="2334"/>
                    <a:pt x="1274" y="2215"/>
                  </a:cubicBezTo>
                  <a:lnTo>
                    <a:pt x="1274" y="1560"/>
                  </a:lnTo>
                  <a:lnTo>
                    <a:pt x="1858" y="1560"/>
                  </a:lnTo>
                  <a:lnTo>
                    <a:pt x="1858" y="2799"/>
                  </a:lnTo>
                  <a:cubicBezTo>
                    <a:pt x="1858" y="3073"/>
                    <a:pt x="1905" y="3323"/>
                    <a:pt x="1977" y="3573"/>
                  </a:cubicBezTo>
                  <a:lnTo>
                    <a:pt x="1905" y="3573"/>
                  </a:lnTo>
                  <a:cubicBezTo>
                    <a:pt x="1608" y="3573"/>
                    <a:pt x="1334" y="3370"/>
                    <a:pt x="1274" y="3073"/>
                  </a:cubicBezTo>
                  <a:cubicBezTo>
                    <a:pt x="1263" y="2973"/>
                    <a:pt x="1160" y="2905"/>
                    <a:pt x="1060" y="2905"/>
                  </a:cubicBezTo>
                  <a:cubicBezTo>
                    <a:pt x="1052" y="2905"/>
                    <a:pt x="1044" y="2905"/>
                    <a:pt x="1036" y="2906"/>
                  </a:cubicBezTo>
                  <a:cubicBezTo>
                    <a:pt x="941" y="2918"/>
                    <a:pt x="858" y="3037"/>
                    <a:pt x="881" y="3144"/>
                  </a:cubicBezTo>
                  <a:cubicBezTo>
                    <a:pt x="977" y="3632"/>
                    <a:pt x="1393" y="3977"/>
                    <a:pt x="1905" y="3977"/>
                  </a:cubicBezTo>
                  <a:lnTo>
                    <a:pt x="2155" y="3977"/>
                  </a:lnTo>
                  <a:cubicBezTo>
                    <a:pt x="2227" y="4120"/>
                    <a:pt x="2334" y="4263"/>
                    <a:pt x="2441" y="4382"/>
                  </a:cubicBezTo>
                  <a:lnTo>
                    <a:pt x="1905" y="4382"/>
                  </a:lnTo>
                  <a:cubicBezTo>
                    <a:pt x="1096" y="4382"/>
                    <a:pt x="465" y="3727"/>
                    <a:pt x="465" y="2930"/>
                  </a:cubicBezTo>
                  <a:lnTo>
                    <a:pt x="465" y="1168"/>
                  </a:lnTo>
                  <a:cubicBezTo>
                    <a:pt x="465" y="929"/>
                    <a:pt x="655" y="751"/>
                    <a:pt x="881" y="751"/>
                  </a:cubicBezTo>
                  <a:close/>
                  <a:moveTo>
                    <a:pt x="6323" y="417"/>
                  </a:moveTo>
                  <a:cubicBezTo>
                    <a:pt x="6334" y="417"/>
                    <a:pt x="6334" y="417"/>
                    <a:pt x="6334" y="429"/>
                  </a:cubicBezTo>
                  <a:lnTo>
                    <a:pt x="6334" y="1858"/>
                  </a:lnTo>
                  <a:cubicBezTo>
                    <a:pt x="6334" y="1977"/>
                    <a:pt x="6430" y="2072"/>
                    <a:pt x="6549" y="2072"/>
                  </a:cubicBezTo>
                  <a:cubicBezTo>
                    <a:pt x="6668" y="2072"/>
                    <a:pt x="6751" y="1977"/>
                    <a:pt x="6751" y="1858"/>
                  </a:cubicBezTo>
                  <a:lnTo>
                    <a:pt x="6751" y="1549"/>
                  </a:lnTo>
                  <a:lnTo>
                    <a:pt x="7335" y="1549"/>
                  </a:lnTo>
                  <a:lnTo>
                    <a:pt x="7335" y="2918"/>
                  </a:lnTo>
                  <a:cubicBezTo>
                    <a:pt x="7335" y="3263"/>
                    <a:pt x="7049" y="3561"/>
                    <a:pt x="6692" y="3561"/>
                  </a:cubicBezTo>
                  <a:lnTo>
                    <a:pt x="6620" y="3561"/>
                  </a:lnTo>
                  <a:cubicBezTo>
                    <a:pt x="6692" y="3323"/>
                    <a:pt x="6739" y="3049"/>
                    <a:pt x="6739" y="2787"/>
                  </a:cubicBezTo>
                  <a:lnTo>
                    <a:pt x="6739" y="2739"/>
                  </a:lnTo>
                  <a:cubicBezTo>
                    <a:pt x="6739" y="2620"/>
                    <a:pt x="6656" y="2537"/>
                    <a:pt x="6537" y="2537"/>
                  </a:cubicBezTo>
                  <a:cubicBezTo>
                    <a:pt x="6418" y="2537"/>
                    <a:pt x="6323" y="2620"/>
                    <a:pt x="6323" y="2739"/>
                  </a:cubicBezTo>
                  <a:lnTo>
                    <a:pt x="6323" y="2787"/>
                  </a:lnTo>
                  <a:cubicBezTo>
                    <a:pt x="6323" y="3906"/>
                    <a:pt x="5418" y="4823"/>
                    <a:pt x="4287" y="4823"/>
                  </a:cubicBezTo>
                  <a:cubicBezTo>
                    <a:pt x="3167" y="4823"/>
                    <a:pt x="2239" y="3918"/>
                    <a:pt x="2239" y="2787"/>
                  </a:cubicBezTo>
                  <a:lnTo>
                    <a:pt x="2262" y="429"/>
                  </a:lnTo>
                  <a:lnTo>
                    <a:pt x="6323" y="417"/>
                  </a:lnTo>
                  <a:close/>
                  <a:moveTo>
                    <a:pt x="4525" y="5228"/>
                  </a:moveTo>
                  <a:lnTo>
                    <a:pt x="4525" y="6621"/>
                  </a:lnTo>
                  <a:lnTo>
                    <a:pt x="4072" y="6621"/>
                  </a:lnTo>
                  <a:lnTo>
                    <a:pt x="4072" y="5228"/>
                  </a:lnTo>
                  <a:cubicBezTo>
                    <a:pt x="4156" y="5228"/>
                    <a:pt x="4227" y="5239"/>
                    <a:pt x="4298" y="5239"/>
                  </a:cubicBezTo>
                  <a:cubicBezTo>
                    <a:pt x="4370" y="5239"/>
                    <a:pt x="4453" y="5239"/>
                    <a:pt x="4525" y="5228"/>
                  </a:cubicBezTo>
                  <a:close/>
                  <a:moveTo>
                    <a:pt x="5608" y="7025"/>
                  </a:moveTo>
                  <a:lnTo>
                    <a:pt x="5608" y="7716"/>
                  </a:lnTo>
                  <a:lnTo>
                    <a:pt x="2941" y="7716"/>
                  </a:lnTo>
                  <a:lnTo>
                    <a:pt x="2941" y="7025"/>
                  </a:lnTo>
                  <a:close/>
                  <a:moveTo>
                    <a:pt x="2239" y="1"/>
                  </a:moveTo>
                  <a:cubicBezTo>
                    <a:pt x="2048" y="1"/>
                    <a:pt x="1881" y="132"/>
                    <a:pt x="1822" y="334"/>
                  </a:cubicBezTo>
                  <a:lnTo>
                    <a:pt x="834" y="334"/>
                  </a:lnTo>
                  <a:cubicBezTo>
                    <a:pt x="369" y="334"/>
                    <a:pt x="0" y="703"/>
                    <a:pt x="0" y="1168"/>
                  </a:cubicBezTo>
                  <a:lnTo>
                    <a:pt x="0" y="2918"/>
                  </a:lnTo>
                  <a:cubicBezTo>
                    <a:pt x="60" y="3942"/>
                    <a:pt x="881" y="4775"/>
                    <a:pt x="1905" y="4775"/>
                  </a:cubicBezTo>
                  <a:lnTo>
                    <a:pt x="2870" y="4775"/>
                  </a:lnTo>
                  <a:cubicBezTo>
                    <a:pt x="3108" y="4942"/>
                    <a:pt x="3382" y="5073"/>
                    <a:pt x="3656" y="5156"/>
                  </a:cubicBezTo>
                  <a:lnTo>
                    <a:pt x="3656" y="6621"/>
                  </a:lnTo>
                  <a:lnTo>
                    <a:pt x="2917" y="6621"/>
                  </a:lnTo>
                  <a:cubicBezTo>
                    <a:pt x="2703" y="6621"/>
                    <a:pt x="2536" y="6787"/>
                    <a:pt x="2536" y="7002"/>
                  </a:cubicBezTo>
                  <a:lnTo>
                    <a:pt x="2536" y="7776"/>
                  </a:lnTo>
                  <a:cubicBezTo>
                    <a:pt x="2536" y="7966"/>
                    <a:pt x="2691" y="8109"/>
                    <a:pt x="2882" y="8109"/>
                  </a:cubicBezTo>
                  <a:lnTo>
                    <a:pt x="5668" y="8109"/>
                  </a:lnTo>
                  <a:cubicBezTo>
                    <a:pt x="5858" y="8109"/>
                    <a:pt x="6013" y="7966"/>
                    <a:pt x="6013" y="7776"/>
                  </a:cubicBezTo>
                  <a:lnTo>
                    <a:pt x="6013" y="7002"/>
                  </a:lnTo>
                  <a:cubicBezTo>
                    <a:pt x="6013" y="6787"/>
                    <a:pt x="5846" y="6621"/>
                    <a:pt x="5632" y="6621"/>
                  </a:cubicBezTo>
                  <a:lnTo>
                    <a:pt x="4918" y="6621"/>
                  </a:lnTo>
                  <a:lnTo>
                    <a:pt x="4918" y="5156"/>
                  </a:lnTo>
                  <a:cubicBezTo>
                    <a:pt x="5203" y="5073"/>
                    <a:pt x="5477" y="4942"/>
                    <a:pt x="5715" y="4775"/>
                  </a:cubicBezTo>
                  <a:lnTo>
                    <a:pt x="6680" y="4775"/>
                  </a:lnTo>
                  <a:cubicBezTo>
                    <a:pt x="7704" y="4775"/>
                    <a:pt x="8537" y="3942"/>
                    <a:pt x="8537" y="2918"/>
                  </a:cubicBezTo>
                  <a:lnTo>
                    <a:pt x="8537" y="1168"/>
                  </a:lnTo>
                  <a:cubicBezTo>
                    <a:pt x="8537" y="703"/>
                    <a:pt x="8168" y="334"/>
                    <a:pt x="7704" y="334"/>
                  </a:cubicBezTo>
                  <a:lnTo>
                    <a:pt x="6704" y="334"/>
                  </a:lnTo>
                  <a:cubicBezTo>
                    <a:pt x="6668" y="144"/>
                    <a:pt x="6501" y="1"/>
                    <a:pt x="6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88"/>
            <p:cNvSpPr/>
            <p:nvPr/>
          </p:nvSpPr>
          <p:spPr>
            <a:xfrm>
              <a:off x="4129675" y="3250225"/>
              <a:ext cx="69975" cy="66700"/>
            </a:xfrm>
            <a:custGeom>
              <a:avLst/>
              <a:gdLst/>
              <a:ahLst/>
              <a:cxnLst/>
              <a:rect l="l" t="t" r="r" b="b"/>
              <a:pathLst>
                <a:path w="2799" h="2668" extrusionOk="0">
                  <a:moveTo>
                    <a:pt x="1381" y="537"/>
                  </a:moveTo>
                  <a:lnTo>
                    <a:pt x="1572" y="918"/>
                  </a:lnTo>
                  <a:cubicBezTo>
                    <a:pt x="1620" y="1013"/>
                    <a:pt x="1691" y="1072"/>
                    <a:pt x="1798" y="1084"/>
                  </a:cubicBezTo>
                  <a:lnTo>
                    <a:pt x="2227" y="1144"/>
                  </a:lnTo>
                  <a:lnTo>
                    <a:pt x="1917" y="1441"/>
                  </a:lnTo>
                  <a:cubicBezTo>
                    <a:pt x="1846" y="1501"/>
                    <a:pt x="1810" y="1608"/>
                    <a:pt x="1834" y="1703"/>
                  </a:cubicBezTo>
                  <a:lnTo>
                    <a:pt x="1905" y="2132"/>
                  </a:lnTo>
                  <a:lnTo>
                    <a:pt x="1512" y="1918"/>
                  </a:lnTo>
                  <a:cubicBezTo>
                    <a:pt x="1477" y="1906"/>
                    <a:pt x="1429" y="1894"/>
                    <a:pt x="1381" y="1894"/>
                  </a:cubicBezTo>
                  <a:cubicBezTo>
                    <a:pt x="1334" y="1894"/>
                    <a:pt x="1298" y="1906"/>
                    <a:pt x="1250" y="1918"/>
                  </a:cubicBezTo>
                  <a:lnTo>
                    <a:pt x="858" y="2132"/>
                  </a:lnTo>
                  <a:lnTo>
                    <a:pt x="941" y="1703"/>
                  </a:lnTo>
                  <a:cubicBezTo>
                    <a:pt x="953" y="1608"/>
                    <a:pt x="917" y="1501"/>
                    <a:pt x="846" y="1441"/>
                  </a:cubicBezTo>
                  <a:lnTo>
                    <a:pt x="536" y="1144"/>
                  </a:lnTo>
                  <a:lnTo>
                    <a:pt x="965" y="1084"/>
                  </a:lnTo>
                  <a:cubicBezTo>
                    <a:pt x="1060" y="1072"/>
                    <a:pt x="1143" y="1013"/>
                    <a:pt x="1191" y="918"/>
                  </a:cubicBezTo>
                  <a:lnTo>
                    <a:pt x="1381" y="537"/>
                  </a:lnTo>
                  <a:close/>
                  <a:moveTo>
                    <a:pt x="1393" y="1"/>
                  </a:moveTo>
                  <a:cubicBezTo>
                    <a:pt x="1298" y="1"/>
                    <a:pt x="1191" y="60"/>
                    <a:pt x="1143" y="167"/>
                  </a:cubicBezTo>
                  <a:lnTo>
                    <a:pt x="881" y="715"/>
                  </a:lnTo>
                  <a:lnTo>
                    <a:pt x="262" y="810"/>
                  </a:lnTo>
                  <a:cubicBezTo>
                    <a:pt x="167" y="822"/>
                    <a:pt x="72" y="894"/>
                    <a:pt x="24" y="1001"/>
                  </a:cubicBezTo>
                  <a:cubicBezTo>
                    <a:pt x="0" y="1108"/>
                    <a:pt x="24" y="1215"/>
                    <a:pt x="107" y="1299"/>
                  </a:cubicBezTo>
                  <a:lnTo>
                    <a:pt x="524" y="1715"/>
                  </a:lnTo>
                  <a:lnTo>
                    <a:pt x="417" y="2322"/>
                  </a:lnTo>
                  <a:cubicBezTo>
                    <a:pt x="405" y="2430"/>
                    <a:pt x="441" y="2549"/>
                    <a:pt x="536" y="2608"/>
                  </a:cubicBezTo>
                  <a:cubicBezTo>
                    <a:pt x="584" y="2632"/>
                    <a:pt x="643" y="2668"/>
                    <a:pt x="691" y="2668"/>
                  </a:cubicBezTo>
                  <a:cubicBezTo>
                    <a:pt x="739" y="2668"/>
                    <a:pt x="786" y="2656"/>
                    <a:pt x="834" y="2632"/>
                  </a:cubicBezTo>
                  <a:lnTo>
                    <a:pt x="1381" y="2358"/>
                  </a:lnTo>
                  <a:lnTo>
                    <a:pt x="1929" y="2632"/>
                  </a:lnTo>
                  <a:cubicBezTo>
                    <a:pt x="1980" y="2655"/>
                    <a:pt x="2030" y="2666"/>
                    <a:pt x="2078" y="2666"/>
                  </a:cubicBezTo>
                  <a:cubicBezTo>
                    <a:pt x="2132" y="2666"/>
                    <a:pt x="2183" y="2652"/>
                    <a:pt x="2227" y="2620"/>
                  </a:cubicBezTo>
                  <a:cubicBezTo>
                    <a:pt x="2322" y="2561"/>
                    <a:pt x="2370" y="2442"/>
                    <a:pt x="2346" y="2334"/>
                  </a:cubicBezTo>
                  <a:lnTo>
                    <a:pt x="2251" y="1727"/>
                  </a:lnTo>
                  <a:lnTo>
                    <a:pt x="2691" y="1299"/>
                  </a:lnTo>
                  <a:cubicBezTo>
                    <a:pt x="2763" y="1215"/>
                    <a:pt x="2798" y="1108"/>
                    <a:pt x="2763" y="1001"/>
                  </a:cubicBezTo>
                  <a:cubicBezTo>
                    <a:pt x="2739" y="894"/>
                    <a:pt x="2644" y="822"/>
                    <a:pt x="2524" y="810"/>
                  </a:cubicBezTo>
                  <a:lnTo>
                    <a:pt x="1917" y="715"/>
                  </a:lnTo>
                  <a:lnTo>
                    <a:pt x="1655" y="167"/>
                  </a:lnTo>
                  <a:cubicBezTo>
                    <a:pt x="1608" y="60"/>
                    <a:pt x="1501" y="1"/>
                    <a:pt x="1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2" name="Google Shape;1712;p88"/>
          <p:cNvGrpSpPr/>
          <p:nvPr/>
        </p:nvGrpSpPr>
        <p:grpSpPr>
          <a:xfrm>
            <a:off x="4023255" y="3218369"/>
            <a:ext cx="376408" cy="281010"/>
            <a:chOff x="3302775" y="3226200"/>
            <a:chExt cx="350375" cy="261575"/>
          </a:xfrm>
        </p:grpSpPr>
        <p:sp>
          <p:nvSpPr>
            <p:cNvPr id="1713" name="Google Shape;1713;p88"/>
            <p:cNvSpPr/>
            <p:nvPr/>
          </p:nvSpPr>
          <p:spPr>
            <a:xfrm>
              <a:off x="3422450" y="3444900"/>
              <a:ext cx="10425" cy="37225"/>
            </a:xfrm>
            <a:custGeom>
              <a:avLst/>
              <a:gdLst/>
              <a:ahLst/>
              <a:cxnLst/>
              <a:rect l="l" t="t" r="r" b="b"/>
              <a:pathLst>
                <a:path w="417" h="1489" extrusionOk="0">
                  <a:moveTo>
                    <a:pt x="202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1274"/>
                  </a:lnTo>
                  <a:cubicBezTo>
                    <a:pt x="0" y="1393"/>
                    <a:pt x="83" y="1489"/>
                    <a:pt x="202" y="1489"/>
                  </a:cubicBezTo>
                  <a:cubicBezTo>
                    <a:pt x="322" y="1489"/>
                    <a:pt x="417" y="1393"/>
                    <a:pt x="417" y="1274"/>
                  </a:cubicBezTo>
                  <a:lnTo>
                    <a:pt x="417" y="203"/>
                  </a:lnTo>
                  <a:cubicBezTo>
                    <a:pt x="417" y="84"/>
                    <a:pt x="310" y="0"/>
                    <a:pt x="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88"/>
            <p:cNvSpPr/>
            <p:nvPr/>
          </p:nvSpPr>
          <p:spPr>
            <a:xfrm>
              <a:off x="3520975" y="3444900"/>
              <a:ext cx="10425" cy="37225"/>
            </a:xfrm>
            <a:custGeom>
              <a:avLst/>
              <a:gdLst/>
              <a:ahLst/>
              <a:cxnLst/>
              <a:rect l="l" t="t" r="r" b="b"/>
              <a:pathLst>
                <a:path w="417" h="1489" extrusionOk="0">
                  <a:moveTo>
                    <a:pt x="202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1274"/>
                  </a:lnTo>
                  <a:cubicBezTo>
                    <a:pt x="0" y="1393"/>
                    <a:pt x="83" y="1489"/>
                    <a:pt x="202" y="1489"/>
                  </a:cubicBezTo>
                  <a:cubicBezTo>
                    <a:pt x="322" y="1489"/>
                    <a:pt x="417" y="1393"/>
                    <a:pt x="417" y="1274"/>
                  </a:cubicBezTo>
                  <a:lnTo>
                    <a:pt x="417" y="203"/>
                  </a:lnTo>
                  <a:cubicBezTo>
                    <a:pt x="417" y="84"/>
                    <a:pt x="310" y="0"/>
                    <a:pt x="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88"/>
            <p:cNvSpPr/>
            <p:nvPr/>
          </p:nvSpPr>
          <p:spPr>
            <a:xfrm>
              <a:off x="3311425" y="3226200"/>
              <a:ext cx="341725" cy="261575"/>
            </a:xfrm>
            <a:custGeom>
              <a:avLst/>
              <a:gdLst/>
              <a:ahLst/>
              <a:cxnLst/>
              <a:rect l="l" t="t" r="r" b="b"/>
              <a:pathLst>
                <a:path w="13669" h="10463" extrusionOk="0">
                  <a:moveTo>
                    <a:pt x="8168" y="1343"/>
                  </a:moveTo>
                  <a:lnTo>
                    <a:pt x="8168" y="1343"/>
                  </a:lnTo>
                  <a:cubicBezTo>
                    <a:pt x="8549" y="1498"/>
                    <a:pt x="8799" y="1914"/>
                    <a:pt x="8739" y="2367"/>
                  </a:cubicBezTo>
                  <a:lnTo>
                    <a:pt x="8620" y="3212"/>
                  </a:lnTo>
                  <a:cubicBezTo>
                    <a:pt x="8561" y="3200"/>
                    <a:pt x="8501" y="3200"/>
                    <a:pt x="8453" y="3200"/>
                  </a:cubicBezTo>
                  <a:lnTo>
                    <a:pt x="8453" y="3176"/>
                  </a:lnTo>
                  <a:cubicBezTo>
                    <a:pt x="8453" y="2855"/>
                    <a:pt x="8346" y="2545"/>
                    <a:pt x="8168" y="2271"/>
                  </a:cubicBezTo>
                  <a:cubicBezTo>
                    <a:pt x="8251" y="1962"/>
                    <a:pt x="8251" y="1640"/>
                    <a:pt x="8168" y="1343"/>
                  </a:cubicBezTo>
                  <a:close/>
                  <a:moveTo>
                    <a:pt x="4798" y="3593"/>
                  </a:moveTo>
                  <a:lnTo>
                    <a:pt x="4798" y="4188"/>
                  </a:lnTo>
                  <a:cubicBezTo>
                    <a:pt x="4632" y="4176"/>
                    <a:pt x="4501" y="4057"/>
                    <a:pt x="4501" y="3891"/>
                  </a:cubicBezTo>
                  <a:cubicBezTo>
                    <a:pt x="4501" y="3736"/>
                    <a:pt x="4632" y="3593"/>
                    <a:pt x="4798" y="3593"/>
                  </a:cubicBezTo>
                  <a:close/>
                  <a:moveTo>
                    <a:pt x="8442" y="3593"/>
                  </a:moveTo>
                  <a:cubicBezTo>
                    <a:pt x="8608" y="3593"/>
                    <a:pt x="8739" y="3736"/>
                    <a:pt x="8739" y="3891"/>
                  </a:cubicBezTo>
                  <a:cubicBezTo>
                    <a:pt x="8739" y="4057"/>
                    <a:pt x="8608" y="4176"/>
                    <a:pt x="8442" y="4188"/>
                  </a:cubicBezTo>
                  <a:lnTo>
                    <a:pt x="8442" y="3593"/>
                  </a:lnTo>
                  <a:close/>
                  <a:moveTo>
                    <a:pt x="2234" y="3567"/>
                  </a:moveTo>
                  <a:cubicBezTo>
                    <a:pt x="2507" y="3567"/>
                    <a:pt x="2773" y="3649"/>
                    <a:pt x="3000" y="3819"/>
                  </a:cubicBezTo>
                  <a:cubicBezTo>
                    <a:pt x="3393" y="4105"/>
                    <a:pt x="3596" y="4546"/>
                    <a:pt x="3560" y="5022"/>
                  </a:cubicBezTo>
                  <a:lnTo>
                    <a:pt x="3536" y="5260"/>
                  </a:lnTo>
                  <a:cubicBezTo>
                    <a:pt x="3512" y="5260"/>
                    <a:pt x="3465" y="5248"/>
                    <a:pt x="3441" y="5248"/>
                  </a:cubicBezTo>
                  <a:lnTo>
                    <a:pt x="3358" y="5248"/>
                  </a:lnTo>
                  <a:cubicBezTo>
                    <a:pt x="3346" y="5069"/>
                    <a:pt x="3203" y="4938"/>
                    <a:pt x="3024" y="4938"/>
                  </a:cubicBezTo>
                  <a:lnTo>
                    <a:pt x="2512" y="4938"/>
                  </a:lnTo>
                  <a:cubicBezTo>
                    <a:pt x="2155" y="4938"/>
                    <a:pt x="1798" y="4819"/>
                    <a:pt x="1512" y="4593"/>
                  </a:cubicBezTo>
                  <a:lnTo>
                    <a:pt x="1453" y="4546"/>
                  </a:lnTo>
                  <a:cubicBezTo>
                    <a:pt x="1393" y="4510"/>
                    <a:pt x="1322" y="4486"/>
                    <a:pt x="1250" y="4486"/>
                  </a:cubicBezTo>
                  <a:cubicBezTo>
                    <a:pt x="1167" y="4534"/>
                    <a:pt x="1107" y="4581"/>
                    <a:pt x="1060" y="4641"/>
                  </a:cubicBezTo>
                  <a:cubicBezTo>
                    <a:pt x="929" y="4831"/>
                    <a:pt x="833" y="5046"/>
                    <a:pt x="822" y="5260"/>
                  </a:cubicBezTo>
                  <a:lnTo>
                    <a:pt x="750" y="5260"/>
                  </a:lnTo>
                  <a:cubicBezTo>
                    <a:pt x="703" y="5260"/>
                    <a:pt x="667" y="5260"/>
                    <a:pt x="643" y="5284"/>
                  </a:cubicBezTo>
                  <a:lnTo>
                    <a:pt x="572" y="4784"/>
                  </a:lnTo>
                  <a:cubicBezTo>
                    <a:pt x="512" y="4355"/>
                    <a:pt x="786" y="3938"/>
                    <a:pt x="1226" y="3867"/>
                  </a:cubicBezTo>
                  <a:cubicBezTo>
                    <a:pt x="1238" y="3867"/>
                    <a:pt x="1250" y="3867"/>
                    <a:pt x="1262" y="3855"/>
                  </a:cubicBezTo>
                  <a:lnTo>
                    <a:pt x="1679" y="3676"/>
                  </a:lnTo>
                  <a:cubicBezTo>
                    <a:pt x="1861" y="3604"/>
                    <a:pt x="2049" y="3567"/>
                    <a:pt x="2234" y="3567"/>
                  </a:cubicBezTo>
                  <a:close/>
                  <a:moveTo>
                    <a:pt x="7430" y="2105"/>
                  </a:moveTo>
                  <a:lnTo>
                    <a:pt x="7608" y="2271"/>
                  </a:lnTo>
                  <a:cubicBezTo>
                    <a:pt x="7870" y="2498"/>
                    <a:pt x="8025" y="2819"/>
                    <a:pt x="8025" y="3164"/>
                  </a:cubicBezTo>
                  <a:lnTo>
                    <a:pt x="8025" y="4296"/>
                  </a:lnTo>
                  <a:cubicBezTo>
                    <a:pt x="8025" y="5081"/>
                    <a:pt x="7382" y="5712"/>
                    <a:pt x="6608" y="5712"/>
                  </a:cubicBezTo>
                  <a:cubicBezTo>
                    <a:pt x="5834" y="5712"/>
                    <a:pt x="5191" y="5081"/>
                    <a:pt x="5191" y="4296"/>
                  </a:cubicBezTo>
                  <a:lnTo>
                    <a:pt x="5191" y="3117"/>
                  </a:lnTo>
                  <a:cubicBezTo>
                    <a:pt x="5191" y="2676"/>
                    <a:pt x="5548" y="2319"/>
                    <a:pt x="6001" y="2319"/>
                  </a:cubicBezTo>
                  <a:lnTo>
                    <a:pt x="7096" y="2319"/>
                  </a:lnTo>
                  <a:cubicBezTo>
                    <a:pt x="7144" y="2319"/>
                    <a:pt x="7191" y="2307"/>
                    <a:pt x="7227" y="2271"/>
                  </a:cubicBezTo>
                  <a:lnTo>
                    <a:pt x="7430" y="2105"/>
                  </a:lnTo>
                  <a:close/>
                  <a:moveTo>
                    <a:pt x="810" y="5677"/>
                  </a:moveTo>
                  <a:lnTo>
                    <a:pt x="810" y="6153"/>
                  </a:lnTo>
                  <a:lnTo>
                    <a:pt x="726" y="6153"/>
                  </a:lnTo>
                  <a:cubicBezTo>
                    <a:pt x="595" y="6153"/>
                    <a:pt x="488" y="6058"/>
                    <a:pt x="488" y="5915"/>
                  </a:cubicBezTo>
                  <a:cubicBezTo>
                    <a:pt x="488" y="5784"/>
                    <a:pt x="595" y="5677"/>
                    <a:pt x="726" y="5677"/>
                  </a:cubicBezTo>
                  <a:close/>
                  <a:moveTo>
                    <a:pt x="3429" y="5677"/>
                  </a:moveTo>
                  <a:cubicBezTo>
                    <a:pt x="3560" y="5677"/>
                    <a:pt x="3667" y="5784"/>
                    <a:pt x="3667" y="5915"/>
                  </a:cubicBezTo>
                  <a:cubicBezTo>
                    <a:pt x="3679" y="6058"/>
                    <a:pt x="3560" y="6153"/>
                    <a:pt x="3429" y="6153"/>
                  </a:cubicBezTo>
                  <a:lnTo>
                    <a:pt x="3346" y="6153"/>
                  </a:lnTo>
                  <a:lnTo>
                    <a:pt x="3346" y="5677"/>
                  </a:lnTo>
                  <a:close/>
                  <a:moveTo>
                    <a:pt x="7263" y="6010"/>
                  </a:moveTo>
                  <a:lnTo>
                    <a:pt x="7263" y="6272"/>
                  </a:lnTo>
                  <a:lnTo>
                    <a:pt x="6608" y="6605"/>
                  </a:lnTo>
                  <a:lnTo>
                    <a:pt x="5953" y="6272"/>
                  </a:lnTo>
                  <a:lnTo>
                    <a:pt x="5953" y="6010"/>
                  </a:lnTo>
                  <a:cubicBezTo>
                    <a:pt x="6167" y="6081"/>
                    <a:pt x="6382" y="6129"/>
                    <a:pt x="6608" y="6129"/>
                  </a:cubicBezTo>
                  <a:cubicBezTo>
                    <a:pt x="6846" y="6129"/>
                    <a:pt x="7072" y="6081"/>
                    <a:pt x="7263" y="6010"/>
                  </a:cubicBezTo>
                  <a:close/>
                  <a:moveTo>
                    <a:pt x="1310" y="4998"/>
                  </a:moveTo>
                  <a:cubicBezTo>
                    <a:pt x="1655" y="5248"/>
                    <a:pt x="2084" y="5379"/>
                    <a:pt x="2500" y="5379"/>
                  </a:cubicBezTo>
                  <a:lnTo>
                    <a:pt x="2929" y="5379"/>
                  </a:lnTo>
                  <a:lnTo>
                    <a:pt x="2929" y="6367"/>
                  </a:lnTo>
                  <a:cubicBezTo>
                    <a:pt x="2929" y="6843"/>
                    <a:pt x="2548" y="7224"/>
                    <a:pt x="2072" y="7224"/>
                  </a:cubicBezTo>
                  <a:cubicBezTo>
                    <a:pt x="1595" y="7224"/>
                    <a:pt x="1203" y="6843"/>
                    <a:pt x="1203" y="6367"/>
                  </a:cubicBezTo>
                  <a:lnTo>
                    <a:pt x="1203" y="5415"/>
                  </a:lnTo>
                  <a:cubicBezTo>
                    <a:pt x="1203" y="5260"/>
                    <a:pt x="1238" y="5129"/>
                    <a:pt x="1310" y="4998"/>
                  </a:cubicBezTo>
                  <a:close/>
                  <a:moveTo>
                    <a:pt x="11228" y="3474"/>
                  </a:moveTo>
                  <a:cubicBezTo>
                    <a:pt x="11966" y="3474"/>
                    <a:pt x="12621" y="4045"/>
                    <a:pt x="12728" y="4784"/>
                  </a:cubicBezTo>
                  <a:cubicBezTo>
                    <a:pt x="12740" y="4879"/>
                    <a:pt x="12775" y="4962"/>
                    <a:pt x="12799" y="5058"/>
                  </a:cubicBezTo>
                  <a:lnTo>
                    <a:pt x="13109" y="5760"/>
                  </a:lnTo>
                  <a:cubicBezTo>
                    <a:pt x="13228" y="6034"/>
                    <a:pt x="13192" y="6331"/>
                    <a:pt x="13014" y="6570"/>
                  </a:cubicBezTo>
                  <a:cubicBezTo>
                    <a:pt x="12871" y="6748"/>
                    <a:pt x="12680" y="6855"/>
                    <a:pt x="12478" y="6891"/>
                  </a:cubicBezTo>
                  <a:cubicBezTo>
                    <a:pt x="12514" y="6772"/>
                    <a:pt x="12549" y="6653"/>
                    <a:pt x="12561" y="6534"/>
                  </a:cubicBezTo>
                  <a:cubicBezTo>
                    <a:pt x="12573" y="6415"/>
                    <a:pt x="12490" y="6320"/>
                    <a:pt x="12371" y="6308"/>
                  </a:cubicBezTo>
                  <a:cubicBezTo>
                    <a:pt x="12363" y="6307"/>
                    <a:pt x="12356" y="6307"/>
                    <a:pt x="12348" y="6307"/>
                  </a:cubicBezTo>
                  <a:cubicBezTo>
                    <a:pt x="12240" y="6307"/>
                    <a:pt x="12156" y="6387"/>
                    <a:pt x="12144" y="6498"/>
                  </a:cubicBezTo>
                  <a:cubicBezTo>
                    <a:pt x="12097" y="6974"/>
                    <a:pt x="11704" y="7344"/>
                    <a:pt x="11228" y="7344"/>
                  </a:cubicBezTo>
                  <a:cubicBezTo>
                    <a:pt x="10716" y="7344"/>
                    <a:pt x="10299" y="6927"/>
                    <a:pt x="10299" y="6427"/>
                  </a:cubicBezTo>
                  <a:lnTo>
                    <a:pt x="10299" y="5439"/>
                  </a:lnTo>
                  <a:cubicBezTo>
                    <a:pt x="10299" y="5224"/>
                    <a:pt x="10358" y="5010"/>
                    <a:pt x="10478" y="4831"/>
                  </a:cubicBezTo>
                  <a:cubicBezTo>
                    <a:pt x="10751" y="5046"/>
                    <a:pt x="11073" y="5141"/>
                    <a:pt x="11406" y="5165"/>
                  </a:cubicBezTo>
                  <a:lnTo>
                    <a:pt x="12144" y="5177"/>
                  </a:lnTo>
                  <a:lnTo>
                    <a:pt x="12144" y="5653"/>
                  </a:lnTo>
                  <a:cubicBezTo>
                    <a:pt x="12144" y="5772"/>
                    <a:pt x="12240" y="5855"/>
                    <a:pt x="12359" y="5855"/>
                  </a:cubicBezTo>
                  <a:cubicBezTo>
                    <a:pt x="12478" y="5855"/>
                    <a:pt x="12561" y="5772"/>
                    <a:pt x="12561" y="5653"/>
                  </a:cubicBezTo>
                  <a:lnTo>
                    <a:pt x="12561" y="5129"/>
                  </a:lnTo>
                  <a:cubicBezTo>
                    <a:pt x="12561" y="4938"/>
                    <a:pt x="12418" y="4784"/>
                    <a:pt x="12216" y="4772"/>
                  </a:cubicBezTo>
                  <a:lnTo>
                    <a:pt x="11418" y="4760"/>
                  </a:lnTo>
                  <a:cubicBezTo>
                    <a:pt x="11168" y="4760"/>
                    <a:pt x="10906" y="4653"/>
                    <a:pt x="10704" y="4486"/>
                  </a:cubicBezTo>
                  <a:lnTo>
                    <a:pt x="10644" y="4450"/>
                  </a:lnTo>
                  <a:cubicBezTo>
                    <a:pt x="10598" y="4413"/>
                    <a:pt x="10544" y="4383"/>
                    <a:pt x="10477" y="4383"/>
                  </a:cubicBezTo>
                  <a:cubicBezTo>
                    <a:pt x="10459" y="4383"/>
                    <a:pt x="10439" y="4386"/>
                    <a:pt x="10418" y="4391"/>
                  </a:cubicBezTo>
                  <a:cubicBezTo>
                    <a:pt x="10347" y="4403"/>
                    <a:pt x="10275" y="4426"/>
                    <a:pt x="10228" y="4486"/>
                  </a:cubicBezTo>
                  <a:cubicBezTo>
                    <a:pt x="10001" y="4760"/>
                    <a:pt x="9882" y="5105"/>
                    <a:pt x="9882" y="5439"/>
                  </a:cubicBezTo>
                  <a:lnTo>
                    <a:pt x="9882" y="6427"/>
                  </a:lnTo>
                  <a:cubicBezTo>
                    <a:pt x="9882" y="6593"/>
                    <a:pt x="9918" y="6748"/>
                    <a:pt x="9977" y="6903"/>
                  </a:cubicBezTo>
                  <a:cubicBezTo>
                    <a:pt x="9763" y="6867"/>
                    <a:pt x="9573" y="6748"/>
                    <a:pt x="9442" y="6570"/>
                  </a:cubicBezTo>
                  <a:cubicBezTo>
                    <a:pt x="9263" y="6331"/>
                    <a:pt x="9215" y="6022"/>
                    <a:pt x="9335" y="5760"/>
                  </a:cubicBezTo>
                  <a:lnTo>
                    <a:pt x="9644" y="5058"/>
                  </a:lnTo>
                  <a:cubicBezTo>
                    <a:pt x="9692" y="4962"/>
                    <a:pt x="9704" y="4879"/>
                    <a:pt x="9716" y="4784"/>
                  </a:cubicBezTo>
                  <a:cubicBezTo>
                    <a:pt x="9823" y="4045"/>
                    <a:pt x="10478" y="3474"/>
                    <a:pt x="11228" y="3474"/>
                  </a:cubicBezTo>
                  <a:close/>
                  <a:moveTo>
                    <a:pt x="5703" y="6593"/>
                  </a:moveTo>
                  <a:lnTo>
                    <a:pt x="6429" y="6951"/>
                  </a:lnTo>
                  <a:lnTo>
                    <a:pt x="6429" y="7260"/>
                  </a:lnTo>
                  <a:lnTo>
                    <a:pt x="5810" y="7439"/>
                  </a:lnTo>
                  <a:lnTo>
                    <a:pt x="5370" y="6855"/>
                  </a:lnTo>
                  <a:lnTo>
                    <a:pt x="5703" y="6593"/>
                  </a:lnTo>
                  <a:close/>
                  <a:moveTo>
                    <a:pt x="7549" y="6570"/>
                  </a:moveTo>
                  <a:lnTo>
                    <a:pt x="7870" y="6843"/>
                  </a:lnTo>
                  <a:lnTo>
                    <a:pt x="7430" y="7439"/>
                  </a:lnTo>
                  <a:lnTo>
                    <a:pt x="6822" y="7248"/>
                  </a:lnTo>
                  <a:lnTo>
                    <a:pt x="6822" y="6927"/>
                  </a:lnTo>
                  <a:lnTo>
                    <a:pt x="7549" y="6570"/>
                  </a:lnTo>
                  <a:close/>
                  <a:moveTo>
                    <a:pt x="1762" y="7582"/>
                  </a:moveTo>
                  <a:cubicBezTo>
                    <a:pt x="1857" y="7617"/>
                    <a:pt x="1965" y="7629"/>
                    <a:pt x="2072" y="7629"/>
                  </a:cubicBezTo>
                  <a:cubicBezTo>
                    <a:pt x="2155" y="7629"/>
                    <a:pt x="2250" y="7617"/>
                    <a:pt x="2334" y="7594"/>
                  </a:cubicBezTo>
                  <a:lnTo>
                    <a:pt x="2334" y="7748"/>
                  </a:lnTo>
                  <a:cubicBezTo>
                    <a:pt x="2334" y="7915"/>
                    <a:pt x="2203" y="8034"/>
                    <a:pt x="2060" y="8034"/>
                  </a:cubicBezTo>
                  <a:cubicBezTo>
                    <a:pt x="1893" y="8034"/>
                    <a:pt x="1762" y="7903"/>
                    <a:pt x="1762" y="7736"/>
                  </a:cubicBezTo>
                  <a:lnTo>
                    <a:pt x="1762" y="7582"/>
                  </a:lnTo>
                  <a:close/>
                  <a:moveTo>
                    <a:pt x="10954" y="7713"/>
                  </a:moveTo>
                  <a:cubicBezTo>
                    <a:pt x="11049" y="7736"/>
                    <a:pt x="11132" y="7748"/>
                    <a:pt x="11216" y="7748"/>
                  </a:cubicBezTo>
                  <a:cubicBezTo>
                    <a:pt x="11299" y="7748"/>
                    <a:pt x="11382" y="7736"/>
                    <a:pt x="11454" y="7736"/>
                  </a:cubicBezTo>
                  <a:lnTo>
                    <a:pt x="11454" y="7891"/>
                  </a:lnTo>
                  <a:cubicBezTo>
                    <a:pt x="11466" y="8034"/>
                    <a:pt x="11347" y="8153"/>
                    <a:pt x="11204" y="8153"/>
                  </a:cubicBezTo>
                  <a:cubicBezTo>
                    <a:pt x="11073" y="8153"/>
                    <a:pt x="10954" y="8034"/>
                    <a:pt x="10954" y="7891"/>
                  </a:cubicBezTo>
                  <a:lnTo>
                    <a:pt x="10954" y="7713"/>
                  </a:lnTo>
                  <a:close/>
                  <a:moveTo>
                    <a:pt x="6234" y="1"/>
                  </a:moveTo>
                  <a:cubicBezTo>
                    <a:pt x="5828" y="1"/>
                    <a:pt x="5420" y="120"/>
                    <a:pt x="5072" y="355"/>
                  </a:cubicBezTo>
                  <a:cubicBezTo>
                    <a:pt x="4989" y="414"/>
                    <a:pt x="4953" y="545"/>
                    <a:pt x="5013" y="628"/>
                  </a:cubicBezTo>
                  <a:cubicBezTo>
                    <a:pt x="5050" y="689"/>
                    <a:pt x="5121" y="720"/>
                    <a:pt x="5190" y="720"/>
                  </a:cubicBezTo>
                  <a:cubicBezTo>
                    <a:pt x="5229" y="720"/>
                    <a:pt x="5268" y="710"/>
                    <a:pt x="5298" y="688"/>
                  </a:cubicBezTo>
                  <a:cubicBezTo>
                    <a:pt x="5576" y="508"/>
                    <a:pt x="5898" y="407"/>
                    <a:pt x="6226" y="407"/>
                  </a:cubicBezTo>
                  <a:cubicBezTo>
                    <a:pt x="6377" y="407"/>
                    <a:pt x="6529" y="429"/>
                    <a:pt x="6679" y="474"/>
                  </a:cubicBezTo>
                  <a:lnTo>
                    <a:pt x="6739" y="486"/>
                  </a:lnTo>
                  <a:cubicBezTo>
                    <a:pt x="7120" y="593"/>
                    <a:pt x="7418" y="843"/>
                    <a:pt x="7608" y="1164"/>
                  </a:cubicBezTo>
                  <a:cubicBezTo>
                    <a:pt x="7727" y="1402"/>
                    <a:pt x="7787" y="1664"/>
                    <a:pt x="7775" y="1914"/>
                  </a:cubicBezTo>
                  <a:lnTo>
                    <a:pt x="7632" y="1795"/>
                  </a:lnTo>
                  <a:cubicBezTo>
                    <a:pt x="7572" y="1742"/>
                    <a:pt x="7495" y="1715"/>
                    <a:pt x="7416" y="1715"/>
                  </a:cubicBezTo>
                  <a:cubicBezTo>
                    <a:pt x="7337" y="1715"/>
                    <a:pt x="7257" y="1742"/>
                    <a:pt x="7191" y="1795"/>
                  </a:cubicBezTo>
                  <a:lnTo>
                    <a:pt x="7013" y="1938"/>
                  </a:lnTo>
                  <a:lnTo>
                    <a:pt x="5989" y="1938"/>
                  </a:lnTo>
                  <a:cubicBezTo>
                    <a:pt x="5310" y="1938"/>
                    <a:pt x="4763" y="2498"/>
                    <a:pt x="4763" y="3164"/>
                  </a:cubicBezTo>
                  <a:lnTo>
                    <a:pt x="4763" y="3224"/>
                  </a:lnTo>
                  <a:cubicBezTo>
                    <a:pt x="4703" y="3224"/>
                    <a:pt x="4655" y="3224"/>
                    <a:pt x="4596" y="3236"/>
                  </a:cubicBezTo>
                  <a:cubicBezTo>
                    <a:pt x="4382" y="2581"/>
                    <a:pt x="4441" y="1855"/>
                    <a:pt x="4774" y="1259"/>
                  </a:cubicBezTo>
                  <a:cubicBezTo>
                    <a:pt x="4834" y="1152"/>
                    <a:pt x="4810" y="1033"/>
                    <a:pt x="4703" y="974"/>
                  </a:cubicBezTo>
                  <a:cubicBezTo>
                    <a:pt x="4668" y="954"/>
                    <a:pt x="4632" y="945"/>
                    <a:pt x="4597" y="945"/>
                  </a:cubicBezTo>
                  <a:cubicBezTo>
                    <a:pt x="4525" y="945"/>
                    <a:pt x="4457" y="985"/>
                    <a:pt x="4417" y="1057"/>
                  </a:cubicBezTo>
                  <a:cubicBezTo>
                    <a:pt x="4001" y="1783"/>
                    <a:pt x="3929" y="2664"/>
                    <a:pt x="4239" y="3450"/>
                  </a:cubicBezTo>
                  <a:cubicBezTo>
                    <a:pt x="4120" y="3569"/>
                    <a:pt x="4048" y="3748"/>
                    <a:pt x="4048" y="3926"/>
                  </a:cubicBezTo>
                  <a:cubicBezTo>
                    <a:pt x="4048" y="4307"/>
                    <a:pt x="4358" y="4629"/>
                    <a:pt x="4751" y="4629"/>
                  </a:cubicBezTo>
                  <a:lnTo>
                    <a:pt x="4763" y="4629"/>
                  </a:lnTo>
                  <a:cubicBezTo>
                    <a:pt x="4834" y="5117"/>
                    <a:pt x="5120" y="5534"/>
                    <a:pt x="5489" y="5796"/>
                  </a:cubicBezTo>
                  <a:lnTo>
                    <a:pt x="5489" y="6212"/>
                  </a:lnTo>
                  <a:cubicBezTo>
                    <a:pt x="5453" y="6236"/>
                    <a:pt x="5417" y="6248"/>
                    <a:pt x="5370" y="6272"/>
                  </a:cubicBezTo>
                  <a:lnTo>
                    <a:pt x="5013" y="6593"/>
                  </a:lnTo>
                  <a:cubicBezTo>
                    <a:pt x="4929" y="6665"/>
                    <a:pt x="4882" y="6784"/>
                    <a:pt x="4882" y="6891"/>
                  </a:cubicBezTo>
                  <a:lnTo>
                    <a:pt x="3989" y="7498"/>
                  </a:lnTo>
                  <a:cubicBezTo>
                    <a:pt x="3810" y="7617"/>
                    <a:pt x="3667" y="7784"/>
                    <a:pt x="3524" y="7939"/>
                  </a:cubicBezTo>
                  <a:cubicBezTo>
                    <a:pt x="3453" y="7903"/>
                    <a:pt x="3370" y="7867"/>
                    <a:pt x="3286" y="7844"/>
                  </a:cubicBezTo>
                  <a:lnTo>
                    <a:pt x="2679" y="7629"/>
                  </a:lnTo>
                  <a:lnTo>
                    <a:pt x="2679" y="7463"/>
                  </a:lnTo>
                  <a:cubicBezTo>
                    <a:pt x="2989" y="7272"/>
                    <a:pt x="3203" y="6963"/>
                    <a:pt x="3274" y="6593"/>
                  </a:cubicBezTo>
                  <a:lnTo>
                    <a:pt x="3370" y="6593"/>
                  </a:lnTo>
                  <a:cubicBezTo>
                    <a:pt x="3727" y="6593"/>
                    <a:pt x="4024" y="6296"/>
                    <a:pt x="4024" y="5939"/>
                  </a:cubicBezTo>
                  <a:cubicBezTo>
                    <a:pt x="4024" y="5772"/>
                    <a:pt x="3965" y="5617"/>
                    <a:pt x="3870" y="5522"/>
                  </a:cubicBezTo>
                  <a:lnTo>
                    <a:pt x="3905" y="5081"/>
                  </a:lnTo>
                  <a:cubicBezTo>
                    <a:pt x="3941" y="4462"/>
                    <a:pt x="3679" y="3879"/>
                    <a:pt x="3167" y="3510"/>
                  </a:cubicBezTo>
                  <a:cubicBezTo>
                    <a:pt x="2863" y="3286"/>
                    <a:pt x="2507" y="3167"/>
                    <a:pt x="2143" y="3167"/>
                  </a:cubicBezTo>
                  <a:cubicBezTo>
                    <a:pt x="1908" y="3167"/>
                    <a:pt x="1670" y="3216"/>
                    <a:pt x="1441" y="3319"/>
                  </a:cubicBezTo>
                  <a:lnTo>
                    <a:pt x="1048" y="3474"/>
                  </a:lnTo>
                  <a:cubicBezTo>
                    <a:pt x="417" y="3617"/>
                    <a:pt x="0" y="4224"/>
                    <a:pt x="95" y="4867"/>
                  </a:cubicBezTo>
                  <a:lnTo>
                    <a:pt x="179" y="5522"/>
                  </a:lnTo>
                  <a:cubicBezTo>
                    <a:pt x="71" y="5641"/>
                    <a:pt x="12" y="5784"/>
                    <a:pt x="12" y="5939"/>
                  </a:cubicBezTo>
                  <a:cubicBezTo>
                    <a:pt x="12" y="6296"/>
                    <a:pt x="310" y="6593"/>
                    <a:pt x="667" y="6593"/>
                  </a:cubicBezTo>
                  <a:lnTo>
                    <a:pt x="762" y="6593"/>
                  </a:lnTo>
                  <a:cubicBezTo>
                    <a:pt x="822" y="6927"/>
                    <a:pt x="1012" y="7224"/>
                    <a:pt x="1298" y="7427"/>
                  </a:cubicBezTo>
                  <a:lnTo>
                    <a:pt x="1298" y="7617"/>
                  </a:lnTo>
                  <a:lnTo>
                    <a:pt x="691" y="7820"/>
                  </a:lnTo>
                  <a:cubicBezTo>
                    <a:pt x="595" y="7855"/>
                    <a:pt x="524" y="7903"/>
                    <a:pt x="429" y="7927"/>
                  </a:cubicBezTo>
                  <a:cubicBezTo>
                    <a:pt x="333" y="7986"/>
                    <a:pt x="298" y="8106"/>
                    <a:pt x="357" y="8213"/>
                  </a:cubicBezTo>
                  <a:cubicBezTo>
                    <a:pt x="393" y="8284"/>
                    <a:pt x="464" y="8320"/>
                    <a:pt x="536" y="8320"/>
                  </a:cubicBezTo>
                  <a:cubicBezTo>
                    <a:pt x="572" y="8320"/>
                    <a:pt x="607" y="8296"/>
                    <a:pt x="643" y="8284"/>
                  </a:cubicBezTo>
                  <a:cubicBezTo>
                    <a:pt x="703" y="8260"/>
                    <a:pt x="762" y="8225"/>
                    <a:pt x="833" y="8201"/>
                  </a:cubicBezTo>
                  <a:lnTo>
                    <a:pt x="1357" y="8022"/>
                  </a:lnTo>
                  <a:cubicBezTo>
                    <a:pt x="1465" y="8272"/>
                    <a:pt x="1715" y="8451"/>
                    <a:pt x="2000" y="8451"/>
                  </a:cubicBezTo>
                  <a:cubicBezTo>
                    <a:pt x="2274" y="8451"/>
                    <a:pt x="2536" y="8272"/>
                    <a:pt x="2631" y="8022"/>
                  </a:cubicBezTo>
                  <a:lnTo>
                    <a:pt x="3155" y="8201"/>
                  </a:lnTo>
                  <a:cubicBezTo>
                    <a:pt x="3215" y="8225"/>
                    <a:pt x="3286" y="8236"/>
                    <a:pt x="3346" y="8284"/>
                  </a:cubicBezTo>
                  <a:cubicBezTo>
                    <a:pt x="3274" y="8498"/>
                    <a:pt x="3227" y="8713"/>
                    <a:pt x="3227" y="8939"/>
                  </a:cubicBezTo>
                  <a:lnTo>
                    <a:pt x="3227" y="10141"/>
                  </a:lnTo>
                  <a:cubicBezTo>
                    <a:pt x="3227" y="10261"/>
                    <a:pt x="3322" y="10356"/>
                    <a:pt x="3441" y="10356"/>
                  </a:cubicBezTo>
                  <a:cubicBezTo>
                    <a:pt x="3560" y="10356"/>
                    <a:pt x="3643" y="10261"/>
                    <a:pt x="3643" y="10141"/>
                  </a:cubicBezTo>
                  <a:lnTo>
                    <a:pt x="3643" y="8939"/>
                  </a:lnTo>
                  <a:cubicBezTo>
                    <a:pt x="3643" y="8498"/>
                    <a:pt x="3870" y="8058"/>
                    <a:pt x="4239" y="7808"/>
                  </a:cubicBezTo>
                  <a:lnTo>
                    <a:pt x="5096" y="7224"/>
                  </a:lnTo>
                  <a:lnTo>
                    <a:pt x="5429" y="7689"/>
                  </a:lnTo>
                  <a:cubicBezTo>
                    <a:pt x="5513" y="7796"/>
                    <a:pt x="5632" y="7855"/>
                    <a:pt x="5751" y="7855"/>
                  </a:cubicBezTo>
                  <a:cubicBezTo>
                    <a:pt x="5786" y="7855"/>
                    <a:pt x="5822" y="7855"/>
                    <a:pt x="5870" y="7844"/>
                  </a:cubicBezTo>
                  <a:lnTo>
                    <a:pt x="6370" y="7689"/>
                  </a:lnTo>
                  <a:lnTo>
                    <a:pt x="6370" y="10249"/>
                  </a:lnTo>
                  <a:cubicBezTo>
                    <a:pt x="6370" y="10368"/>
                    <a:pt x="6465" y="10463"/>
                    <a:pt x="6584" y="10463"/>
                  </a:cubicBezTo>
                  <a:cubicBezTo>
                    <a:pt x="6691" y="10463"/>
                    <a:pt x="6787" y="10368"/>
                    <a:pt x="6787" y="10249"/>
                  </a:cubicBezTo>
                  <a:lnTo>
                    <a:pt x="6787" y="7689"/>
                  </a:lnTo>
                  <a:lnTo>
                    <a:pt x="7287" y="7844"/>
                  </a:lnTo>
                  <a:cubicBezTo>
                    <a:pt x="7322" y="7855"/>
                    <a:pt x="7370" y="7855"/>
                    <a:pt x="7406" y="7855"/>
                  </a:cubicBezTo>
                  <a:cubicBezTo>
                    <a:pt x="7525" y="7855"/>
                    <a:pt x="7644" y="7796"/>
                    <a:pt x="7727" y="7689"/>
                  </a:cubicBezTo>
                  <a:lnTo>
                    <a:pt x="8061" y="7224"/>
                  </a:lnTo>
                  <a:lnTo>
                    <a:pt x="8918" y="7808"/>
                  </a:lnTo>
                  <a:cubicBezTo>
                    <a:pt x="9287" y="8058"/>
                    <a:pt x="9513" y="8498"/>
                    <a:pt x="9513" y="8939"/>
                  </a:cubicBezTo>
                  <a:lnTo>
                    <a:pt x="9513" y="10141"/>
                  </a:lnTo>
                  <a:cubicBezTo>
                    <a:pt x="9513" y="10261"/>
                    <a:pt x="9596" y="10356"/>
                    <a:pt x="9716" y="10356"/>
                  </a:cubicBezTo>
                  <a:cubicBezTo>
                    <a:pt x="9835" y="10356"/>
                    <a:pt x="9930" y="10261"/>
                    <a:pt x="9930" y="10141"/>
                  </a:cubicBezTo>
                  <a:lnTo>
                    <a:pt x="9930" y="8939"/>
                  </a:lnTo>
                  <a:cubicBezTo>
                    <a:pt x="9930" y="8772"/>
                    <a:pt x="9906" y="8629"/>
                    <a:pt x="9870" y="8463"/>
                  </a:cubicBezTo>
                  <a:cubicBezTo>
                    <a:pt x="9906" y="8439"/>
                    <a:pt x="9954" y="8415"/>
                    <a:pt x="10001" y="8403"/>
                  </a:cubicBezTo>
                  <a:lnTo>
                    <a:pt x="10597" y="8165"/>
                  </a:lnTo>
                  <a:cubicBezTo>
                    <a:pt x="10704" y="8391"/>
                    <a:pt x="10918" y="8558"/>
                    <a:pt x="11192" y="8558"/>
                  </a:cubicBezTo>
                  <a:cubicBezTo>
                    <a:pt x="11454" y="8558"/>
                    <a:pt x="11680" y="8391"/>
                    <a:pt x="11787" y="8165"/>
                  </a:cubicBezTo>
                  <a:lnTo>
                    <a:pt x="12383" y="8403"/>
                  </a:lnTo>
                  <a:cubicBezTo>
                    <a:pt x="12752" y="8558"/>
                    <a:pt x="12990" y="8915"/>
                    <a:pt x="12990" y="9308"/>
                  </a:cubicBezTo>
                  <a:lnTo>
                    <a:pt x="12990" y="9653"/>
                  </a:lnTo>
                  <a:cubicBezTo>
                    <a:pt x="12990" y="9772"/>
                    <a:pt x="13085" y="9868"/>
                    <a:pt x="13204" y="9868"/>
                  </a:cubicBezTo>
                  <a:cubicBezTo>
                    <a:pt x="13323" y="9868"/>
                    <a:pt x="13406" y="9772"/>
                    <a:pt x="13406" y="9653"/>
                  </a:cubicBezTo>
                  <a:lnTo>
                    <a:pt x="13406" y="9308"/>
                  </a:lnTo>
                  <a:cubicBezTo>
                    <a:pt x="13430" y="8748"/>
                    <a:pt x="13085" y="8236"/>
                    <a:pt x="12549" y="8034"/>
                  </a:cubicBezTo>
                  <a:lnTo>
                    <a:pt x="11859" y="7760"/>
                  </a:lnTo>
                  <a:lnTo>
                    <a:pt x="11859" y="7582"/>
                  </a:lnTo>
                  <a:cubicBezTo>
                    <a:pt x="11990" y="7510"/>
                    <a:pt x="12121" y="7403"/>
                    <a:pt x="12216" y="7308"/>
                  </a:cubicBezTo>
                  <a:cubicBezTo>
                    <a:pt x="12256" y="7311"/>
                    <a:pt x="12296" y="7313"/>
                    <a:pt x="12336" y="7313"/>
                  </a:cubicBezTo>
                  <a:cubicBezTo>
                    <a:pt x="12723" y="7313"/>
                    <a:pt x="13098" y="7156"/>
                    <a:pt x="13335" y="6843"/>
                  </a:cubicBezTo>
                  <a:cubicBezTo>
                    <a:pt x="13621" y="6486"/>
                    <a:pt x="13668" y="6022"/>
                    <a:pt x="13478" y="5605"/>
                  </a:cubicBezTo>
                  <a:lnTo>
                    <a:pt x="13168" y="4903"/>
                  </a:lnTo>
                  <a:cubicBezTo>
                    <a:pt x="13145" y="4843"/>
                    <a:pt x="13133" y="4807"/>
                    <a:pt x="13133" y="4748"/>
                  </a:cubicBezTo>
                  <a:cubicBezTo>
                    <a:pt x="13073" y="4284"/>
                    <a:pt x="12835" y="3867"/>
                    <a:pt x="12490" y="3569"/>
                  </a:cubicBezTo>
                  <a:cubicBezTo>
                    <a:pt x="12133" y="3272"/>
                    <a:pt x="11680" y="3093"/>
                    <a:pt x="11228" y="3093"/>
                  </a:cubicBezTo>
                  <a:cubicBezTo>
                    <a:pt x="10763" y="3093"/>
                    <a:pt x="10311" y="3260"/>
                    <a:pt x="9954" y="3569"/>
                  </a:cubicBezTo>
                  <a:cubicBezTo>
                    <a:pt x="9596" y="3867"/>
                    <a:pt x="9382" y="4296"/>
                    <a:pt x="9323" y="4748"/>
                  </a:cubicBezTo>
                  <a:cubicBezTo>
                    <a:pt x="9299" y="4807"/>
                    <a:pt x="9287" y="4867"/>
                    <a:pt x="9275" y="4903"/>
                  </a:cubicBezTo>
                  <a:lnTo>
                    <a:pt x="8965" y="5605"/>
                  </a:lnTo>
                  <a:cubicBezTo>
                    <a:pt x="8787" y="6022"/>
                    <a:pt x="8846" y="6486"/>
                    <a:pt x="9108" y="6843"/>
                  </a:cubicBezTo>
                  <a:cubicBezTo>
                    <a:pt x="9346" y="7153"/>
                    <a:pt x="9692" y="7320"/>
                    <a:pt x="10073" y="7320"/>
                  </a:cubicBezTo>
                  <a:cubicBezTo>
                    <a:pt x="10120" y="7320"/>
                    <a:pt x="10180" y="7320"/>
                    <a:pt x="10228" y="7308"/>
                  </a:cubicBezTo>
                  <a:cubicBezTo>
                    <a:pt x="10311" y="7403"/>
                    <a:pt x="10418" y="7498"/>
                    <a:pt x="10537" y="7570"/>
                  </a:cubicBezTo>
                  <a:lnTo>
                    <a:pt x="10537" y="7760"/>
                  </a:lnTo>
                  <a:lnTo>
                    <a:pt x="9858" y="8034"/>
                  </a:lnTo>
                  <a:cubicBezTo>
                    <a:pt x="9811" y="8046"/>
                    <a:pt x="9763" y="8070"/>
                    <a:pt x="9716" y="8094"/>
                  </a:cubicBezTo>
                  <a:cubicBezTo>
                    <a:pt x="9585" y="7855"/>
                    <a:pt x="9394" y="7629"/>
                    <a:pt x="9168" y="7474"/>
                  </a:cubicBezTo>
                  <a:lnTo>
                    <a:pt x="8275" y="6867"/>
                  </a:lnTo>
                  <a:cubicBezTo>
                    <a:pt x="8275" y="6748"/>
                    <a:pt x="8227" y="6641"/>
                    <a:pt x="8144" y="6570"/>
                  </a:cubicBezTo>
                  <a:lnTo>
                    <a:pt x="7787" y="6260"/>
                  </a:lnTo>
                  <a:cubicBezTo>
                    <a:pt x="7751" y="6224"/>
                    <a:pt x="7715" y="6212"/>
                    <a:pt x="7668" y="6201"/>
                  </a:cubicBezTo>
                  <a:lnTo>
                    <a:pt x="7668" y="5784"/>
                  </a:lnTo>
                  <a:cubicBezTo>
                    <a:pt x="8049" y="5498"/>
                    <a:pt x="8323" y="5081"/>
                    <a:pt x="8394" y="4605"/>
                  </a:cubicBezTo>
                  <a:lnTo>
                    <a:pt x="8406" y="4605"/>
                  </a:lnTo>
                  <a:cubicBezTo>
                    <a:pt x="8799" y="4605"/>
                    <a:pt x="9108" y="4296"/>
                    <a:pt x="9108" y="3903"/>
                  </a:cubicBezTo>
                  <a:cubicBezTo>
                    <a:pt x="9108" y="3748"/>
                    <a:pt x="9049" y="3593"/>
                    <a:pt x="8965" y="3474"/>
                  </a:cubicBezTo>
                  <a:lnTo>
                    <a:pt x="9108" y="2438"/>
                  </a:lnTo>
                  <a:cubicBezTo>
                    <a:pt x="9215" y="1688"/>
                    <a:pt x="8692" y="986"/>
                    <a:pt x="7953" y="890"/>
                  </a:cubicBezTo>
                  <a:lnTo>
                    <a:pt x="7918" y="890"/>
                  </a:lnTo>
                  <a:cubicBezTo>
                    <a:pt x="7680" y="497"/>
                    <a:pt x="7310" y="212"/>
                    <a:pt x="6858" y="93"/>
                  </a:cubicBezTo>
                  <a:lnTo>
                    <a:pt x="6799" y="81"/>
                  </a:lnTo>
                  <a:cubicBezTo>
                    <a:pt x="6615" y="27"/>
                    <a:pt x="6425" y="1"/>
                    <a:pt x="6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88"/>
            <p:cNvSpPr/>
            <p:nvPr/>
          </p:nvSpPr>
          <p:spPr>
            <a:xfrm>
              <a:off x="3302775" y="3439675"/>
              <a:ext cx="14625" cy="42150"/>
            </a:xfrm>
            <a:custGeom>
              <a:avLst/>
              <a:gdLst/>
              <a:ahLst/>
              <a:cxnLst/>
              <a:rect l="l" t="t" r="r" b="b"/>
              <a:pathLst>
                <a:path w="585" h="1686" extrusionOk="0">
                  <a:moveTo>
                    <a:pt x="352" y="0"/>
                  </a:moveTo>
                  <a:cubicBezTo>
                    <a:pt x="274" y="0"/>
                    <a:pt x="202" y="42"/>
                    <a:pt x="167" y="102"/>
                  </a:cubicBezTo>
                  <a:cubicBezTo>
                    <a:pt x="60" y="329"/>
                    <a:pt x="1" y="567"/>
                    <a:pt x="1" y="817"/>
                  </a:cubicBezTo>
                  <a:lnTo>
                    <a:pt x="1" y="1472"/>
                  </a:lnTo>
                  <a:cubicBezTo>
                    <a:pt x="1" y="1591"/>
                    <a:pt x="96" y="1686"/>
                    <a:pt x="215" y="1686"/>
                  </a:cubicBezTo>
                  <a:cubicBezTo>
                    <a:pt x="334" y="1686"/>
                    <a:pt x="417" y="1591"/>
                    <a:pt x="417" y="1472"/>
                  </a:cubicBezTo>
                  <a:lnTo>
                    <a:pt x="417" y="817"/>
                  </a:lnTo>
                  <a:cubicBezTo>
                    <a:pt x="417" y="626"/>
                    <a:pt x="465" y="448"/>
                    <a:pt x="537" y="281"/>
                  </a:cubicBezTo>
                  <a:cubicBezTo>
                    <a:pt x="584" y="198"/>
                    <a:pt x="537" y="78"/>
                    <a:pt x="441" y="19"/>
                  </a:cubicBezTo>
                  <a:cubicBezTo>
                    <a:pt x="412" y="6"/>
                    <a:pt x="382" y="0"/>
                    <a:pt x="3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7" name="Google Shape;1717;p88"/>
          <p:cNvGrpSpPr/>
          <p:nvPr/>
        </p:nvGrpSpPr>
        <p:grpSpPr>
          <a:xfrm>
            <a:off x="3382757" y="3217966"/>
            <a:ext cx="291672" cy="374474"/>
            <a:chOff x="2706575" y="3225825"/>
            <a:chExt cx="271500" cy="348575"/>
          </a:xfrm>
        </p:grpSpPr>
        <p:sp>
          <p:nvSpPr>
            <p:cNvPr id="1718" name="Google Shape;1718;p88"/>
            <p:cNvSpPr/>
            <p:nvPr/>
          </p:nvSpPr>
          <p:spPr>
            <a:xfrm>
              <a:off x="2896175" y="3324650"/>
              <a:ext cx="81900" cy="94075"/>
            </a:xfrm>
            <a:custGeom>
              <a:avLst/>
              <a:gdLst/>
              <a:ahLst/>
              <a:cxnLst/>
              <a:rect l="l" t="t" r="r" b="b"/>
              <a:pathLst>
                <a:path w="3276" h="3763" extrusionOk="0">
                  <a:moveTo>
                    <a:pt x="1644" y="0"/>
                  </a:moveTo>
                  <a:cubicBezTo>
                    <a:pt x="1537" y="0"/>
                    <a:pt x="1430" y="48"/>
                    <a:pt x="1370" y="119"/>
                  </a:cubicBezTo>
                  <a:lnTo>
                    <a:pt x="120" y="1548"/>
                  </a:lnTo>
                  <a:cubicBezTo>
                    <a:pt x="37" y="1655"/>
                    <a:pt x="1" y="1798"/>
                    <a:pt x="60" y="1941"/>
                  </a:cubicBezTo>
                  <a:cubicBezTo>
                    <a:pt x="120" y="2072"/>
                    <a:pt x="239" y="2143"/>
                    <a:pt x="394" y="2143"/>
                  </a:cubicBezTo>
                  <a:lnTo>
                    <a:pt x="787" y="2143"/>
                  </a:lnTo>
                  <a:lnTo>
                    <a:pt x="787" y="3560"/>
                  </a:lnTo>
                  <a:cubicBezTo>
                    <a:pt x="787" y="3679"/>
                    <a:pt x="882" y="3763"/>
                    <a:pt x="1001" y="3763"/>
                  </a:cubicBezTo>
                  <a:cubicBezTo>
                    <a:pt x="1120" y="3763"/>
                    <a:pt x="1203" y="3679"/>
                    <a:pt x="1203" y="3560"/>
                  </a:cubicBezTo>
                  <a:lnTo>
                    <a:pt x="1203" y="2084"/>
                  </a:lnTo>
                  <a:cubicBezTo>
                    <a:pt x="1203" y="1893"/>
                    <a:pt x="1049" y="1727"/>
                    <a:pt x="846" y="1727"/>
                  </a:cubicBezTo>
                  <a:lnTo>
                    <a:pt x="525" y="1727"/>
                  </a:lnTo>
                  <a:lnTo>
                    <a:pt x="1656" y="429"/>
                  </a:lnTo>
                  <a:lnTo>
                    <a:pt x="2787" y="1727"/>
                  </a:lnTo>
                  <a:lnTo>
                    <a:pt x="2454" y="1727"/>
                  </a:lnTo>
                  <a:cubicBezTo>
                    <a:pt x="2263" y="1727"/>
                    <a:pt x="2096" y="1893"/>
                    <a:pt x="2096" y="2084"/>
                  </a:cubicBezTo>
                  <a:lnTo>
                    <a:pt x="2096" y="3548"/>
                  </a:lnTo>
                  <a:cubicBezTo>
                    <a:pt x="2096" y="3656"/>
                    <a:pt x="2192" y="3751"/>
                    <a:pt x="2311" y="3751"/>
                  </a:cubicBezTo>
                  <a:cubicBezTo>
                    <a:pt x="2430" y="3751"/>
                    <a:pt x="2513" y="3656"/>
                    <a:pt x="2513" y="3548"/>
                  </a:cubicBezTo>
                  <a:lnTo>
                    <a:pt x="2513" y="2132"/>
                  </a:lnTo>
                  <a:lnTo>
                    <a:pt x="2918" y="2132"/>
                  </a:lnTo>
                  <a:cubicBezTo>
                    <a:pt x="3073" y="2132"/>
                    <a:pt x="3192" y="2060"/>
                    <a:pt x="3251" y="1917"/>
                  </a:cubicBezTo>
                  <a:cubicBezTo>
                    <a:pt x="3275" y="1798"/>
                    <a:pt x="3263" y="1655"/>
                    <a:pt x="3156" y="1548"/>
                  </a:cubicBezTo>
                  <a:lnTo>
                    <a:pt x="1906" y="119"/>
                  </a:lnTo>
                  <a:cubicBezTo>
                    <a:pt x="1834" y="48"/>
                    <a:pt x="1739" y="0"/>
                    <a:pt x="1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88"/>
            <p:cNvSpPr/>
            <p:nvPr/>
          </p:nvSpPr>
          <p:spPr>
            <a:xfrm>
              <a:off x="2706575" y="3426750"/>
              <a:ext cx="226250" cy="147650"/>
            </a:xfrm>
            <a:custGeom>
              <a:avLst/>
              <a:gdLst/>
              <a:ahLst/>
              <a:cxnLst/>
              <a:rect l="l" t="t" r="r" b="b"/>
              <a:pathLst>
                <a:path w="9050" h="5906" extrusionOk="0">
                  <a:moveTo>
                    <a:pt x="7918" y="0"/>
                  </a:moveTo>
                  <a:cubicBezTo>
                    <a:pt x="7799" y="0"/>
                    <a:pt x="7704" y="84"/>
                    <a:pt x="7704" y="203"/>
                  </a:cubicBezTo>
                  <a:cubicBezTo>
                    <a:pt x="7704" y="322"/>
                    <a:pt x="7799" y="417"/>
                    <a:pt x="7918" y="417"/>
                  </a:cubicBezTo>
                  <a:lnTo>
                    <a:pt x="8156" y="417"/>
                  </a:lnTo>
                  <a:cubicBezTo>
                    <a:pt x="8418" y="417"/>
                    <a:pt x="8633" y="619"/>
                    <a:pt x="8633" y="893"/>
                  </a:cubicBezTo>
                  <a:cubicBezTo>
                    <a:pt x="8633" y="1155"/>
                    <a:pt x="8418" y="1369"/>
                    <a:pt x="8156" y="1369"/>
                  </a:cubicBezTo>
                  <a:cubicBezTo>
                    <a:pt x="8037" y="1369"/>
                    <a:pt x="7942" y="1453"/>
                    <a:pt x="7942" y="1572"/>
                  </a:cubicBezTo>
                  <a:cubicBezTo>
                    <a:pt x="7942" y="1691"/>
                    <a:pt x="8037" y="1786"/>
                    <a:pt x="8156" y="1786"/>
                  </a:cubicBezTo>
                  <a:cubicBezTo>
                    <a:pt x="8418" y="1786"/>
                    <a:pt x="8633" y="1989"/>
                    <a:pt x="8633" y="2262"/>
                  </a:cubicBezTo>
                  <a:cubicBezTo>
                    <a:pt x="8633" y="2524"/>
                    <a:pt x="8418" y="2739"/>
                    <a:pt x="8156" y="2739"/>
                  </a:cubicBezTo>
                  <a:cubicBezTo>
                    <a:pt x="8037" y="2739"/>
                    <a:pt x="7942" y="2822"/>
                    <a:pt x="7942" y="2941"/>
                  </a:cubicBezTo>
                  <a:cubicBezTo>
                    <a:pt x="7942" y="3060"/>
                    <a:pt x="8037" y="3155"/>
                    <a:pt x="8156" y="3155"/>
                  </a:cubicBezTo>
                  <a:cubicBezTo>
                    <a:pt x="8418" y="3155"/>
                    <a:pt x="8633" y="3358"/>
                    <a:pt x="8633" y="3632"/>
                  </a:cubicBezTo>
                  <a:cubicBezTo>
                    <a:pt x="8633" y="3893"/>
                    <a:pt x="8418" y="4108"/>
                    <a:pt x="8156" y="4108"/>
                  </a:cubicBezTo>
                  <a:cubicBezTo>
                    <a:pt x="8037" y="4108"/>
                    <a:pt x="7942" y="4191"/>
                    <a:pt x="7942" y="4310"/>
                  </a:cubicBezTo>
                  <a:cubicBezTo>
                    <a:pt x="7942" y="4429"/>
                    <a:pt x="8037" y="4525"/>
                    <a:pt x="8156" y="4525"/>
                  </a:cubicBezTo>
                  <a:cubicBezTo>
                    <a:pt x="8418" y="4525"/>
                    <a:pt x="8633" y="4727"/>
                    <a:pt x="8633" y="5001"/>
                  </a:cubicBezTo>
                  <a:cubicBezTo>
                    <a:pt x="8633" y="5263"/>
                    <a:pt x="8418" y="5477"/>
                    <a:pt x="8156" y="5477"/>
                  </a:cubicBezTo>
                  <a:lnTo>
                    <a:pt x="4906" y="5477"/>
                  </a:lnTo>
                  <a:cubicBezTo>
                    <a:pt x="4323" y="5477"/>
                    <a:pt x="3751" y="5310"/>
                    <a:pt x="3251" y="5001"/>
                  </a:cubicBezTo>
                  <a:lnTo>
                    <a:pt x="3227" y="4977"/>
                  </a:lnTo>
                  <a:cubicBezTo>
                    <a:pt x="3191" y="4965"/>
                    <a:pt x="3156" y="4953"/>
                    <a:pt x="3108" y="4953"/>
                  </a:cubicBezTo>
                  <a:lnTo>
                    <a:pt x="2513" y="4953"/>
                  </a:lnTo>
                  <a:lnTo>
                    <a:pt x="2513" y="4858"/>
                  </a:lnTo>
                  <a:lnTo>
                    <a:pt x="2513" y="4179"/>
                  </a:lnTo>
                  <a:cubicBezTo>
                    <a:pt x="2513" y="4060"/>
                    <a:pt x="2418" y="3965"/>
                    <a:pt x="2298" y="3965"/>
                  </a:cubicBezTo>
                  <a:cubicBezTo>
                    <a:pt x="2179" y="3965"/>
                    <a:pt x="2096" y="4060"/>
                    <a:pt x="2096" y="4179"/>
                  </a:cubicBezTo>
                  <a:lnTo>
                    <a:pt x="2096" y="4858"/>
                  </a:lnTo>
                  <a:cubicBezTo>
                    <a:pt x="2096" y="5156"/>
                    <a:pt x="1846" y="5417"/>
                    <a:pt x="1548" y="5417"/>
                  </a:cubicBezTo>
                  <a:lnTo>
                    <a:pt x="203" y="5417"/>
                  </a:lnTo>
                  <a:cubicBezTo>
                    <a:pt x="84" y="5417"/>
                    <a:pt x="1" y="5501"/>
                    <a:pt x="1" y="5620"/>
                  </a:cubicBezTo>
                  <a:cubicBezTo>
                    <a:pt x="1" y="5739"/>
                    <a:pt x="84" y="5834"/>
                    <a:pt x="203" y="5834"/>
                  </a:cubicBezTo>
                  <a:lnTo>
                    <a:pt x="1548" y="5834"/>
                  </a:lnTo>
                  <a:cubicBezTo>
                    <a:pt x="1882" y="5834"/>
                    <a:pt x="2203" y="5656"/>
                    <a:pt x="2382" y="5370"/>
                  </a:cubicBezTo>
                  <a:lnTo>
                    <a:pt x="3049" y="5370"/>
                  </a:lnTo>
                  <a:cubicBezTo>
                    <a:pt x="3596" y="5715"/>
                    <a:pt x="4239" y="5906"/>
                    <a:pt x="4894" y="5906"/>
                  </a:cubicBezTo>
                  <a:lnTo>
                    <a:pt x="8133" y="5906"/>
                  </a:lnTo>
                  <a:cubicBezTo>
                    <a:pt x="8633" y="5906"/>
                    <a:pt x="9025" y="5501"/>
                    <a:pt x="9025" y="5013"/>
                  </a:cubicBezTo>
                  <a:cubicBezTo>
                    <a:pt x="9025" y="4739"/>
                    <a:pt x="8906" y="4489"/>
                    <a:pt x="8716" y="4322"/>
                  </a:cubicBezTo>
                  <a:cubicBezTo>
                    <a:pt x="8906" y="4167"/>
                    <a:pt x="9025" y="3929"/>
                    <a:pt x="9025" y="3643"/>
                  </a:cubicBezTo>
                  <a:cubicBezTo>
                    <a:pt x="9025" y="3370"/>
                    <a:pt x="8906" y="3120"/>
                    <a:pt x="8716" y="2953"/>
                  </a:cubicBezTo>
                  <a:cubicBezTo>
                    <a:pt x="8906" y="2798"/>
                    <a:pt x="9025" y="2548"/>
                    <a:pt x="9025" y="2274"/>
                  </a:cubicBezTo>
                  <a:cubicBezTo>
                    <a:pt x="9025" y="2000"/>
                    <a:pt x="8906" y="1750"/>
                    <a:pt x="8716" y="1584"/>
                  </a:cubicBezTo>
                  <a:cubicBezTo>
                    <a:pt x="8930" y="1405"/>
                    <a:pt x="9049" y="1167"/>
                    <a:pt x="9049" y="893"/>
                  </a:cubicBezTo>
                  <a:cubicBezTo>
                    <a:pt x="9049" y="393"/>
                    <a:pt x="8644" y="0"/>
                    <a:pt x="8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88"/>
            <p:cNvSpPr/>
            <p:nvPr/>
          </p:nvSpPr>
          <p:spPr>
            <a:xfrm>
              <a:off x="2714025" y="3225825"/>
              <a:ext cx="179200" cy="118500"/>
            </a:xfrm>
            <a:custGeom>
              <a:avLst/>
              <a:gdLst/>
              <a:ahLst/>
              <a:cxnLst/>
              <a:rect l="l" t="t" r="r" b="b"/>
              <a:pathLst>
                <a:path w="7168" h="4740" extrusionOk="0">
                  <a:moveTo>
                    <a:pt x="3582" y="0"/>
                  </a:moveTo>
                  <a:cubicBezTo>
                    <a:pt x="3444" y="0"/>
                    <a:pt x="3304" y="48"/>
                    <a:pt x="3191" y="143"/>
                  </a:cubicBezTo>
                  <a:lnTo>
                    <a:pt x="143" y="2917"/>
                  </a:lnTo>
                  <a:cubicBezTo>
                    <a:pt x="36" y="3013"/>
                    <a:pt x="0" y="3168"/>
                    <a:pt x="60" y="3298"/>
                  </a:cubicBezTo>
                  <a:cubicBezTo>
                    <a:pt x="119" y="3429"/>
                    <a:pt x="250" y="3525"/>
                    <a:pt x="381" y="3525"/>
                  </a:cubicBezTo>
                  <a:lnTo>
                    <a:pt x="1917" y="3525"/>
                  </a:lnTo>
                  <a:lnTo>
                    <a:pt x="1917" y="4465"/>
                  </a:lnTo>
                  <a:cubicBezTo>
                    <a:pt x="1917" y="4584"/>
                    <a:pt x="2000" y="4668"/>
                    <a:pt x="2120" y="4668"/>
                  </a:cubicBezTo>
                  <a:cubicBezTo>
                    <a:pt x="2239" y="4668"/>
                    <a:pt x="2334" y="4584"/>
                    <a:pt x="2334" y="4465"/>
                  </a:cubicBezTo>
                  <a:lnTo>
                    <a:pt x="2334" y="3310"/>
                  </a:lnTo>
                  <a:cubicBezTo>
                    <a:pt x="2334" y="3191"/>
                    <a:pt x="2239" y="3108"/>
                    <a:pt x="2120" y="3108"/>
                  </a:cubicBezTo>
                  <a:lnTo>
                    <a:pt x="548" y="3108"/>
                  </a:lnTo>
                  <a:lnTo>
                    <a:pt x="3465" y="441"/>
                  </a:lnTo>
                  <a:cubicBezTo>
                    <a:pt x="3495" y="411"/>
                    <a:pt x="3530" y="396"/>
                    <a:pt x="3566" y="396"/>
                  </a:cubicBezTo>
                  <a:cubicBezTo>
                    <a:pt x="3602" y="396"/>
                    <a:pt x="3638" y="411"/>
                    <a:pt x="3667" y="441"/>
                  </a:cubicBezTo>
                  <a:lnTo>
                    <a:pt x="6584" y="3108"/>
                  </a:lnTo>
                  <a:lnTo>
                    <a:pt x="5013" y="3108"/>
                  </a:lnTo>
                  <a:cubicBezTo>
                    <a:pt x="4894" y="3108"/>
                    <a:pt x="4798" y="3191"/>
                    <a:pt x="4798" y="3310"/>
                  </a:cubicBezTo>
                  <a:lnTo>
                    <a:pt x="4798" y="4537"/>
                  </a:lnTo>
                  <a:cubicBezTo>
                    <a:pt x="4798" y="4656"/>
                    <a:pt x="4894" y="4739"/>
                    <a:pt x="5013" y="4739"/>
                  </a:cubicBezTo>
                  <a:cubicBezTo>
                    <a:pt x="5132" y="4739"/>
                    <a:pt x="5215" y="4656"/>
                    <a:pt x="5215" y="4537"/>
                  </a:cubicBezTo>
                  <a:lnTo>
                    <a:pt x="5215" y="3525"/>
                  </a:lnTo>
                  <a:lnTo>
                    <a:pt x="6787" y="3525"/>
                  </a:lnTo>
                  <a:cubicBezTo>
                    <a:pt x="6930" y="3525"/>
                    <a:pt x="7061" y="3429"/>
                    <a:pt x="7108" y="3298"/>
                  </a:cubicBezTo>
                  <a:cubicBezTo>
                    <a:pt x="7168" y="3168"/>
                    <a:pt x="7120" y="3001"/>
                    <a:pt x="7025" y="2917"/>
                  </a:cubicBezTo>
                  <a:lnTo>
                    <a:pt x="3965" y="143"/>
                  </a:lnTo>
                  <a:cubicBezTo>
                    <a:pt x="3858" y="48"/>
                    <a:pt x="3721" y="0"/>
                    <a:pt x="3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88"/>
            <p:cNvSpPr/>
            <p:nvPr/>
          </p:nvSpPr>
          <p:spPr>
            <a:xfrm>
              <a:off x="2762250" y="3354125"/>
              <a:ext cx="10425" cy="46450"/>
            </a:xfrm>
            <a:custGeom>
              <a:avLst/>
              <a:gdLst/>
              <a:ahLst/>
              <a:cxnLst/>
              <a:rect l="l" t="t" r="r" b="b"/>
              <a:pathLst>
                <a:path w="417" h="1858" extrusionOk="0">
                  <a:moveTo>
                    <a:pt x="214" y="0"/>
                  </a:moveTo>
                  <a:cubicBezTo>
                    <a:pt x="95" y="0"/>
                    <a:pt x="0" y="83"/>
                    <a:pt x="0" y="202"/>
                  </a:cubicBezTo>
                  <a:lnTo>
                    <a:pt x="0" y="1655"/>
                  </a:lnTo>
                  <a:cubicBezTo>
                    <a:pt x="0" y="1774"/>
                    <a:pt x="95" y="1857"/>
                    <a:pt x="214" y="1857"/>
                  </a:cubicBezTo>
                  <a:cubicBezTo>
                    <a:pt x="321" y="1857"/>
                    <a:pt x="417" y="1774"/>
                    <a:pt x="417" y="1655"/>
                  </a:cubicBezTo>
                  <a:lnTo>
                    <a:pt x="417" y="202"/>
                  </a:lnTo>
                  <a:cubicBezTo>
                    <a:pt x="417" y="83"/>
                    <a:pt x="310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88"/>
            <p:cNvSpPr/>
            <p:nvPr/>
          </p:nvSpPr>
          <p:spPr>
            <a:xfrm>
              <a:off x="2706875" y="3353825"/>
              <a:ext cx="180400" cy="159550"/>
            </a:xfrm>
            <a:custGeom>
              <a:avLst/>
              <a:gdLst/>
              <a:ahLst/>
              <a:cxnLst/>
              <a:rect l="l" t="t" r="r" b="b"/>
              <a:pathLst>
                <a:path w="7216" h="6382" extrusionOk="0">
                  <a:moveTo>
                    <a:pt x="5846" y="0"/>
                  </a:moveTo>
                  <a:cubicBezTo>
                    <a:pt x="5561" y="0"/>
                    <a:pt x="5311" y="191"/>
                    <a:pt x="5239" y="453"/>
                  </a:cubicBezTo>
                  <a:lnTo>
                    <a:pt x="5049" y="1155"/>
                  </a:lnTo>
                  <a:cubicBezTo>
                    <a:pt x="4989" y="1381"/>
                    <a:pt x="4846" y="1584"/>
                    <a:pt x="4668" y="1738"/>
                  </a:cubicBezTo>
                  <a:lnTo>
                    <a:pt x="2989" y="3179"/>
                  </a:lnTo>
                  <a:lnTo>
                    <a:pt x="2382" y="3179"/>
                  </a:lnTo>
                  <a:cubicBezTo>
                    <a:pt x="2215" y="2893"/>
                    <a:pt x="1905" y="2715"/>
                    <a:pt x="1548" y="2715"/>
                  </a:cubicBezTo>
                  <a:lnTo>
                    <a:pt x="203" y="2715"/>
                  </a:lnTo>
                  <a:cubicBezTo>
                    <a:pt x="84" y="2715"/>
                    <a:pt x="0" y="2810"/>
                    <a:pt x="0" y="2929"/>
                  </a:cubicBezTo>
                  <a:cubicBezTo>
                    <a:pt x="0" y="3048"/>
                    <a:pt x="84" y="3155"/>
                    <a:pt x="203" y="3155"/>
                  </a:cubicBezTo>
                  <a:lnTo>
                    <a:pt x="1548" y="3155"/>
                  </a:lnTo>
                  <a:cubicBezTo>
                    <a:pt x="1846" y="3155"/>
                    <a:pt x="2096" y="3405"/>
                    <a:pt x="2096" y="3703"/>
                  </a:cubicBezTo>
                  <a:lnTo>
                    <a:pt x="2096" y="6168"/>
                  </a:lnTo>
                  <a:cubicBezTo>
                    <a:pt x="2096" y="6287"/>
                    <a:pt x="2191" y="6382"/>
                    <a:pt x="2310" y="6382"/>
                  </a:cubicBezTo>
                  <a:cubicBezTo>
                    <a:pt x="2429" y="6382"/>
                    <a:pt x="2513" y="6287"/>
                    <a:pt x="2513" y="6168"/>
                  </a:cubicBezTo>
                  <a:lnTo>
                    <a:pt x="2513" y="3608"/>
                  </a:lnTo>
                  <a:lnTo>
                    <a:pt x="3060" y="3608"/>
                  </a:lnTo>
                  <a:cubicBezTo>
                    <a:pt x="3108" y="3608"/>
                    <a:pt x="3168" y="3596"/>
                    <a:pt x="3203" y="3572"/>
                  </a:cubicBezTo>
                  <a:lnTo>
                    <a:pt x="4942" y="2060"/>
                  </a:lnTo>
                  <a:cubicBezTo>
                    <a:pt x="5180" y="1858"/>
                    <a:pt x="5358" y="1584"/>
                    <a:pt x="5442" y="1274"/>
                  </a:cubicBezTo>
                  <a:lnTo>
                    <a:pt x="5644" y="572"/>
                  </a:lnTo>
                  <a:cubicBezTo>
                    <a:pt x="5668" y="488"/>
                    <a:pt x="5763" y="417"/>
                    <a:pt x="5846" y="417"/>
                  </a:cubicBezTo>
                  <a:cubicBezTo>
                    <a:pt x="5942" y="417"/>
                    <a:pt x="6013" y="476"/>
                    <a:pt x="6061" y="548"/>
                  </a:cubicBezTo>
                  <a:lnTo>
                    <a:pt x="6073" y="595"/>
                  </a:lnTo>
                  <a:cubicBezTo>
                    <a:pt x="6204" y="929"/>
                    <a:pt x="6275" y="1286"/>
                    <a:pt x="6275" y="1667"/>
                  </a:cubicBezTo>
                  <a:cubicBezTo>
                    <a:pt x="6275" y="1905"/>
                    <a:pt x="6251" y="2143"/>
                    <a:pt x="6192" y="2358"/>
                  </a:cubicBezTo>
                  <a:lnTo>
                    <a:pt x="6061" y="2917"/>
                  </a:lnTo>
                  <a:cubicBezTo>
                    <a:pt x="6025" y="3001"/>
                    <a:pt x="6061" y="3108"/>
                    <a:pt x="6108" y="3191"/>
                  </a:cubicBezTo>
                  <a:cubicBezTo>
                    <a:pt x="6168" y="3286"/>
                    <a:pt x="6263" y="3310"/>
                    <a:pt x="6370" y="3310"/>
                  </a:cubicBezTo>
                  <a:lnTo>
                    <a:pt x="7001" y="3310"/>
                  </a:lnTo>
                  <a:cubicBezTo>
                    <a:pt x="7120" y="3310"/>
                    <a:pt x="7216" y="3227"/>
                    <a:pt x="7216" y="3108"/>
                  </a:cubicBezTo>
                  <a:cubicBezTo>
                    <a:pt x="7216" y="2989"/>
                    <a:pt x="7120" y="2893"/>
                    <a:pt x="7001" y="2893"/>
                  </a:cubicBezTo>
                  <a:lnTo>
                    <a:pt x="6489" y="2893"/>
                  </a:lnTo>
                  <a:lnTo>
                    <a:pt x="6597" y="2477"/>
                  </a:lnTo>
                  <a:cubicBezTo>
                    <a:pt x="6668" y="2215"/>
                    <a:pt x="6692" y="1941"/>
                    <a:pt x="6692" y="1679"/>
                  </a:cubicBezTo>
                  <a:cubicBezTo>
                    <a:pt x="6692" y="1250"/>
                    <a:pt x="6620" y="845"/>
                    <a:pt x="6454" y="441"/>
                  </a:cubicBezTo>
                  <a:lnTo>
                    <a:pt x="6442" y="393"/>
                  </a:lnTo>
                  <a:cubicBezTo>
                    <a:pt x="6335" y="155"/>
                    <a:pt x="6108" y="0"/>
                    <a:pt x="5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3" name="Google Shape;1723;p88"/>
          <p:cNvGrpSpPr/>
          <p:nvPr/>
        </p:nvGrpSpPr>
        <p:grpSpPr>
          <a:xfrm>
            <a:off x="6918171" y="3217026"/>
            <a:ext cx="374474" cy="375092"/>
            <a:chOff x="5997475" y="3224950"/>
            <a:chExt cx="348575" cy="349150"/>
          </a:xfrm>
        </p:grpSpPr>
        <p:sp>
          <p:nvSpPr>
            <p:cNvPr id="1724" name="Google Shape;1724;p88"/>
            <p:cNvSpPr/>
            <p:nvPr/>
          </p:nvSpPr>
          <p:spPr>
            <a:xfrm>
              <a:off x="5997475" y="3414575"/>
              <a:ext cx="83650" cy="119650"/>
            </a:xfrm>
            <a:custGeom>
              <a:avLst/>
              <a:gdLst/>
              <a:ahLst/>
              <a:cxnLst/>
              <a:rect l="l" t="t" r="r" b="b"/>
              <a:pathLst>
                <a:path w="3346" h="4786" extrusionOk="0">
                  <a:moveTo>
                    <a:pt x="3104" y="1"/>
                  </a:moveTo>
                  <a:cubicBezTo>
                    <a:pt x="3017" y="1"/>
                    <a:pt x="2936" y="58"/>
                    <a:pt x="2917" y="154"/>
                  </a:cubicBezTo>
                  <a:lnTo>
                    <a:pt x="2619" y="1273"/>
                  </a:lnTo>
                  <a:lnTo>
                    <a:pt x="71" y="4452"/>
                  </a:lnTo>
                  <a:cubicBezTo>
                    <a:pt x="0" y="4547"/>
                    <a:pt x="12" y="4678"/>
                    <a:pt x="107" y="4738"/>
                  </a:cubicBezTo>
                  <a:cubicBezTo>
                    <a:pt x="143" y="4773"/>
                    <a:pt x="191" y="4785"/>
                    <a:pt x="238" y="4785"/>
                  </a:cubicBezTo>
                  <a:cubicBezTo>
                    <a:pt x="298" y="4785"/>
                    <a:pt x="357" y="4750"/>
                    <a:pt x="405" y="4714"/>
                  </a:cubicBezTo>
                  <a:lnTo>
                    <a:pt x="2977" y="1499"/>
                  </a:lnTo>
                  <a:cubicBezTo>
                    <a:pt x="2989" y="1475"/>
                    <a:pt x="3000" y="1452"/>
                    <a:pt x="3024" y="1416"/>
                  </a:cubicBezTo>
                  <a:lnTo>
                    <a:pt x="3322" y="273"/>
                  </a:lnTo>
                  <a:cubicBezTo>
                    <a:pt x="3346" y="142"/>
                    <a:pt x="3274" y="35"/>
                    <a:pt x="3167" y="11"/>
                  </a:cubicBezTo>
                  <a:cubicBezTo>
                    <a:pt x="3146" y="4"/>
                    <a:pt x="3125" y="1"/>
                    <a:pt x="3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88"/>
            <p:cNvSpPr/>
            <p:nvPr/>
          </p:nvSpPr>
          <p:spPr>
            <a:xfrm>
              <a:off x="6076050" y="3224950"/>
              <a:ext cx="159275" cy="219975"/>
            </a:xfrm>
            <a:custGeom>
              <a:avLst/>
              <a:gdLst/>
              <a:ahLst/>
              <a:cxnLst/>
              <a:rect l="l" t="t" r="r" b="b"/>
              <a:pathLst>
                <a:path w="6371" h="8799" extrusionOk="0">
                  <a:moveTo>
                    <a:pt x="6125" y="0"/>
                  </a:moveTo>
                  <a:cubicBezTo>
                    <a:pt x="6066" y="0"/>
                    <a:pt x="6010" y="25"/>
                    <a:pt x="5977" y="71"/>
                  </a:cubicBezTo>
                  <a:lnTo>
                    <a:pt x="4239" y="2262"/>
                  </a:lnTo>
                  <a:lnTo>
                    <a:pt x="3394" y="2798"/>
                  </a:lnTo>
                  <a:cubicBezTo>
                    <a:pt x="2655" y="3250"/>
                    <a:pt x="2108" y="3905"/>
                    <a:pt x="1786" y="4703"/>
                  </a:cubicBezTo>
                  <a:lnTo>
                    <a:pt x="1524" y="5334"/>
                  </a:lnTo>
                  <a:lnTo>
                    <a:pt x="893" y="5810"/>
                  </a:lnTo>
                  <a:cubicBezTo>
                    <a:pt x="536" y="6072"/>
                    <a:pt x="238" y="6429"/>
                    <a:pt x="36" y="6846"/>
                  </a:cubicBezTo>
                  <a:cubicBezTo>
                    <a:pt x="0" y="6953"/>
                    <a:pt x="36" y="7072"/>
                    <a:pt x="143" y="7120"/>
                  </a:cubicBezTo>
                  <a:cubicBezTo>
                    <a:pt x="175" y="7137"/>
                    <a:pt x="208" y="7146"/>
                    <a:pt x="240" y="7146"/>
                  </a:cubicBezTo>
                  <a:cubicBezTo>
                    <a:pt x="316" y="7146"/>
                    <a:pt x="387" y="7100"/>
                    <a:pt x="429" y="7024"/>
                  </a:cubicBezTo>
                  <a:cubicBezTo>
                    <a:pt x="596" y="6667"/>
                    <a:pt x="846" y="6370"/>
                    <a:pt x="1155" y="6131"/>
                  </a:cubicBezTo>
                  <a:lnTo>
                    <a:pt x="2382" y="5227"/>
                  </a:lnTo>
                  <a:cubicBezTo>
                    <a:pt x="2536" y="5108"/>
                    <a:pt x="2751" y="5048"/>
                    <a:pt x="2941" y="5048"/>
                  </a:cubicBezTo>
                  <a:lnTo>
                    <a:pt x="4120" y="5108"/>
                  </a:lnTo>
                  <a:cubicBezTo>
                    <a:pt x="4239" y="5108"/>
                    <a:pt x="4358" y="5179"/>
                    <a:pt x="4429" y="5286"/>
                  </a:cubicBezTo>
                  <a:cubicBezTo>
                    <a:pt x="4501" y="5393"/>
                    <a:pt x="4525" y="5512"/>
                    <a:pt x="4489" y="5643"/>
                  </a:cubicBezTo>
                  <a:cubicBezTo>
                    <a:pt x="4441" y="5810"/>
                    <a:pt x="4310" y="5917"/>
                    <a:pt x="4132" y="5941"/>
                  </a:cubicBezTo>
                  <a:lnTo>
                    <a:pt x="3108" y="6048"/>
                  </a:lnTo>
                  <a:cubicBezTo>
                    <a:pt x="3013" y="6060"/>
                    <a:pt x="2953" y="6120"/>
                    <a:pt x="2929" y="6191"/>
                  </a:cubicBezTo>
                  <a:lnTo>
                    <a:pt x="2536" y="7644"/>
                  </a:lnTo>
                  <a:cubicBezTo>
                    <a:pt x="2513" y="7763"/>
                    <a:pt x="2501" y="7894"/>
                    <a:pt x="2513" y="8001"/>
                  </a:cubicBezTo>
                  <a:lnTo>
                    <a:pt x="2572" y="8620"/>
                  </a:lnTo>
                  <a:cubicBezTo>
                    <a:pt x="2584" y="8727"/>
                    <a:pt x="2679" y="8798"/>
                    <a:pt x="2774" y="8798"/>
                  </a:cubicBezTo>
                  <a:lnTo>
                    <a:pt x="2798" y="8798"/>
                  </a:lnTo>
                  <a:cubicBezTo>
                    <a:pt x="2917" y="8787"/>
                    <a:pt x="2989" y="8691"/>
                    <a:pt x="2977" y="8572"/>
                  </a:cubicBezTo>
                  <a:lnTo>
                    <a:pt x="2917" y="7965"/>
                  </a:lnTo>
                  <a:cubicBezTo>
                    <a:pt x="2917" y="7894"/>
                    <a:pt x="2917" y="7834"/>
                    <a:pt x="2929" y="7751"/>
                  </a:cubicBezTo>
                  <a:lnTo>
                    <a:pt x="3286" y="6429"/>
                  </a:lnTo>
                  <a:lnTo>
                    <a:pt x="4179" y="6346"/>
                  </a:lnTo>
                  <a:cubicBezTo>
                    <a:pt x="4525" y="6310"/>
                    <a:pt x="4787" y="6072"/>
                    <a:pt x="4882" y="5750"/>
                  </a:cubicBezTo>
                  <a:cubicBezTo>
                    <a:pt x="4953" y="5512"/>
                    <a:pt x="4906" y="5250"/>
                    <a:pt x="4763" y="5048"/>
                  </a:cubicBezTo>
                  <a:cubicBezTo>
                    <a:pt x="4608" y="4834"/>
                    <a:pt x="4382" y="4715"/>
                    <a:pt x="4132" y="4703"/>
                  </a:cubicBezTo>
                  <a:lnTo>
                    <a:pt x="2953" y="4643"/>
                  </a:lnTo>
                  <a:cubicBezTo>
                    <a:pt x="2934" y="4642"/>
                    <a:pt x="2914" y="4642"/>
                    <a:pt x="2895" y="4642"/>
                  </a:cubicBezTo>
                  <a:cubicBezTo>
                    <a:pt x="2640" y="4642"/>
                    <a:pt x="2388" y="4715"/>
                    <a:pt x="2167" y="4869"/>
                  </a:cubicBezTo>
                  <a:lnTo>
                    <a:pt x="2167" y="4857"/>
                  </a:lnTo>
                  <a:cubicBezTo>
                    <a:pt x="2453" y="4143"/>
                    <a:pt x="2953" y="3548"/>
                    <a:pt x="3608" y="3143"/>
                  </a:cubicBezTo>
                  <a:lnTo>
                    <a:pt x="4489" y="2583"/>
                  </a:lnTo>
                  <a:cubicBezTo>
                    <a:pt x="4501" y="2571"/>
                    <a:pt x="4537" y="2560"/>
                    <a:pt x="4537" y="2548"/>
                  </a:cubicBezTo>
                  <a:lnTo>
                    <a:pt x="6287" y="333"/>
                  </a:lnTo>
                  <a:cubicBezTo>
                    <a:pt x="6370" y="238"/>
                    <a:pt x="6346" y="107"/>
                    <a:pt x="6263" y="47"/>
                  </a:cubicBezTo>
                  <a:cubicBezTo>
                    <a:pt x="6221" y="16"/>
                    <a:pt x="6172" y="0"/>
                    <a:pt x="6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88"/>
            <p:cNvSpPr/>
            <p:nvPr/>
          </p:nvSpPr>
          <p:spPr>
            <a:xfrm>
              <a:off x="6306725" y="3240450"/>
              <a:ext cx="39325" cy="45525"/>
            </a:xfrm>
            <a:custGeom>
              <a:avLst/>
              <a:gdLst/>
              <a:ahLst/>
              <a:cxnLst/>
              <a:rect l="l" t="t" r="r" b="b"/>
              <a:pathLst>
                <a:path w="1573" h="1821" extrusionOk="0">
                  <a:moveTo>
                    <a:pt x="1355" y="1"/>
                  </a:moveTo>
                  <a:cubicBezTo>
                    <a:pt x="1295" y="1"/>
                    <a:pt x="1237" y="28"/>
                    <a:pt x="1203" y="82"/>
                  </a:cubicBezTo>
                  <a:lnTo>
                    <a:pt x="72" y="1499"/>
                  </a:lnTo>
                  <a:cubicBezTo>
                    <a:pt x="1" y="1582"/>
                    <a:pt x="13" y="1713"/>
                    <a:pt x="96" y="1773"/>
                  </a:cubicBezTo>
                  <a:cubicBezTo>
                    <a:pt x="144" y="1809"/>
                    <a:pt x="191" y="1821"/>
                    <a:pt x="239" y="1821"/>
                  </a:cubicBezTo>
                  <a:cubicBezTo>
                    <a:pt x="298" y="1821"/>
                    <a:pt x="358" y="1797"/>
                    <a:pt x="394" y="1749"/>
                  </a:cubicBezTo>
                  <a:lnTo>
                    <a:pt x="1525" y="332"/>
                  </a:lnTo>
                  <a:cubicBezTo>
                    <a:pt x="1572" y="261"/>
                    <a:pt x="1560" y="130"/>
                    <a:pt x="1489" y="46"/>
                  </a:cubicBezTo>
                  <a:cubicBezTo>
                    <a:pt x="1448" y="16"/>
                    <a:pt x="1401" y="1"/>
                    <a:pt x="13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88"/>
            <p:cNvSpPr/>
            <p:nvPr/>
          </p:nvSpPr>
          <p:spPr>
            <a:xfrm>
              <a:off x="6082900" y="3293000"/>
              <a:ext cx="221475" cy="281100"/>
            </a:xfrm>
            <a:custGeom>
              <a:avLst/>
              <a:gdLst/>
              <a:ahLst/>
              <a:cxnLst/>
              <a:rect l="l" t="t" r="r" b="b"/>
              <a:pathLst>
                <a:path w="8859" h="11244" extrusionOk="0">
                  <a:moveTo>
                    <a:pt x="7299" y="2743"/>
                  </a:moveTo>
                  <a:lnTo>
                    <a:pt x="7739" y="2755"/>
                  </a:lnTo>
                  <a:cubicBezTo>
                    <a:pt x="7846" y="2755"/>
                    <a:pt x="7942" y="2802"/>
                    <a:pt x="8001" y="2874"/>
                  </a:cubicBezTo>
                  <a:cubicBezTo>
                    <a:pt x="8061" y="2945"/>
                    <a:pt x="8084" y="3040"/>
                    <a:pt x="8084" y="3148"/>
                  </a:cubicBezTo>
                  <a:lnTo>
                    <a:pt x="8084" y="3207"/>
                  </a:lnTo>
                  <a:cubicBezTo>
                    <a:pt x="8073" y="3409"/>
                    <a:pt x="7906" y="3564"/>
                    <a:pt x="7703" y="3564"/>
                  </a:cubicBezTo>
                  <a:lnTo>
                    <a:pt x="7251" y="3540"/>
                  </a:lnTo>
                  <a:cubicBezTo>
                    <a:pt x="7144" y="3540"/>
                    <a:pt x="7061" y="3505"/>
                    <a:pt x="7001" y="3421"/>
                  </a:cubicBezTo>
                  <a:cubicBezTo>
                    <a:pt x="6941" y="3350"/>
                    <a:pt x="6894" y="3267"/>
                    <a:pt x="6906" y="3159"/>
                  </a:cubicBezTo>
                  <a:lnTo>
                    <a:pt x="6906" y="3100"/>
                  </a:lnTo>
                  <a:cubicBezTo>
                    <a:pt x="6930" y="2886"/>
                    <a:pt x="7084" y="2743"/>
                    <a:pt x="7299" y="2743"/>
                  </a:cubicBezTo>
                  <a:close/>
                  <a:moveTo>
                    <a:pt x="7037" y="3945"/>
                  </a:moveTo>
                  <a:lnTo>
                    <a:pt x="7537" y="3957"/>
                  </a:lnTo>
                  <a:cubicBezTo>
                    <a:pt x="7644" y="3957"/>
                    <a:pt x="7727" y="4005"/>
                    <a:pt x="7787" y="4064"/>
                  </a:cubicBezTo>
                  <a:cubicBezTo>
                    <a:pt x="7846" y="4136"/>
                    <a:pt x="7882" y="4231"/>
                    <a:pt x="7882" y="4314"/>
                  </a:cubicBezTo>
                  <a:lnTo>
                    <a:pt x="7882" y="4374"/>
                  </a:lnTo>
                  <a:cubicBezTo>
                    <a:pt x="7858" y="4576"/>
                    <a:pt x="7703" y="4719"/>
                    <a:pt x="7501" y="4719"/>
                  </a:cubicBezTo>
                  <a:lnTo>
                    <a:pt x="6965" y="4683"/>
                  </a:lnTo>
                  <a:cubicBezTo>
                    <a:pt x="6811" y="4660"/>
                    <a:pt x="6668" y="4505"/>
                    <a:pt x="6691" y="4326"/>
                  </a:cubicBezTo>
                  <a:lnTo>
                    <a:pt x="6691" y="4279"/>
                  </a:lnTo>
                  <a:cubicBezTo>
                    <a:pt x="6691" y="4183"/>
                    <a:pt x="6727" y="4088"/>
                    <a:pt x="6811" y="4029"/>
                  </a:cubicBezTo>
                  <a:cubicBezTo>
                    <a:pt x="6870" y="3981"/>
                    <a:pt x="6953" y="3945"/>
                    <a:pt x="7037" y="3945"/>
                  </a:cubicBezTo>
                  <a:close/>
                  <a:moveTo>
                    <a:pt x="6882" y="5088"/>
                  </a:moveTo>
                  <a:lnTo>
                    <a:pt x="7382" y="5124"/>
                  </a:lnTo>
                  <a:cubicBezTo>
                    <a:pt x="7549" y="5148"/>
                    <a:pt x="7680" y="5303"/>
                    <a:pt x="7668" y="5481"/>
                  </a:cubicBezTo>
                  <a:lnTo>
                    <a:pt x="7668" y="5541"/>
                  </a:lnTo>
                  <a:cubicBezTo>
                    <a:pt x="7656" y="5731"/>
                    <a:pt x="7489" y="5886"/>
                    <a:pt x="7299" y="5886"/>
                  </a:cubicBezTo>
                  <a:lnTo>
                    <a:pt x="6834" y="5862"/>
                  </a:lnTo>
                  <a:cubicBezTo>
                    <a:pt x="6751" y="5862"/>
                    <a:pt x="6656" y="5826"/>
                    <a:pt x="6596" y="5743"/>
                  </a:cubicBezTo>
                  <a:cubicBezTo>
                    <a:pt x="6537" y="5672"/>
                    <a:pt x="6513" y="5588"/>
                    <a:pt x="6513" y="5493"/>
                  </a:cubicBezTo>
                  <a:lnTo>
                    <a:pt x="6513" y="5434"/>
                  </a:lnTo>
                  <a:cubicBezTo>
                    <a:pt x="6525" y="5243"/>
                    <a:pt x="6691" y="5088"/>
                    <a:pt x="6882" y="5088"/>
                  </a:cubicBezTo>
                  <a:close/>
                  <a:moveTo>
                    <a:pt x="6696" y="6266"/>
                  </a:moveTo>
                  <a:cubicBezTo>
                    <a:pt x="6702" y="6266"/>
                    <a:pt x="6709" y="6267"/>
                    <a:pt x="6715" y="6267"/>
                  </a:cubicBezTo>
                  <a:lnTo>
                    <a:pt x="7144" y="6279"/>
                  </a:lnTo>
                  <a:cubicBezTo>
                    <a:pt x="7251" y="6279"/>
                    <a:pt x="7346" y="6326"/>
                    <a:pt x="7406" y="6398"/>
                  </a:cubicBezTo>
                  <a:cubicBezTo>
                    <a:pt x="7465" y="6481"/>
                    <a:pt x="7489" y="6577"/>
                    <a:pt x="7489" y="6672"/>
                  </a:cubicBezTo>
                  <a:cubicBezTo>
                    <a:pt x="7478" y="6850"/>
                    <a:pt x="7331" y="7007"/>
                    <a:pt x="7147" y="7007"/>
                  </a:cubicBezTo>
                  <a:cubicBezTo>
                    <a:pt x="7134" y="7007"/>
                    <a:pt x="7121" y="7007"/>
                    <a:pt x="7108" y="7005"/>
                  </a:cubicBezTo>
                  <a:lnTo>
                    <a:pt x="6668" y="6993"/>
                  </a:lnTo>
                  <a:cubicBezTo>
                    <a:pt x="6572" y="6993"/>
                    <a:pt x="6477" y="6958"/>
                    <a:pt x="6418" y="6874"/>
                  </a:cubicBezTo>
                  <a:cubicBezTo>
                    <a:pt x="6358" y="6803"/>
                    <a:pt x="6310" y="6696"/>
                    <a:pt x="6334" y="6612"/>
                  </a:cubicBezTo>
                  <a:cubicBezTo>
                    <a:pt x="6346" y="6428"/>
                    <a:pt x="6513" y="6266"/>
                    <a:pt x="6696" y="6266"/>
                  </a:cubicBezTo>
                  <a:close/>
                  <a:moveTo>
                    <a:pt x="6346" y="7339"/>
                  </a:moveTo>
                  <a:cubicBezTo>
                    <a:pt x="6430" y="7386"/>
                    <a:pt x="6525" y="7398"/>
                    <a:pt x="6632" y="7410"/>
                  </a:cubicBezTo>
                  <a:lnTo>
                    <a:pt x="6965" y="7422"/>
                  </a:lnTo>
                  <a:lnTo>
                    <a:pt x="6894" y="8077"/>
                  </a:lnTo>
                  <a:cubicBezTo>
                    <a:pt x="6906" y="8172"/>
                    <a:pt x="6870" y="8267"/>
                    <a:pt x="6811" y="8339"/>
                  </a:cubicBezTo>
                  <a:lnTo>
                    <a:pt x="6465" y="8755"/>
                  </a:lnTo>
                  <a:cubicBezTo>
                    <a:pt x="6412" y="8816"/>
                    <a:pt x="6347" y="8846"/>
                    <a:pt x="6281" y="8846"/>
                  </a:cubicBezTo>
                  <a:cubicBezTo>
                    <a:pt x="6230" y="8846"/>
                    <a:pt x="6179" y="8828"/>
                    <a:pt x="6132" y="8791"/>
                  </a:cubicBezTo>
                  <a:cubicBezTo>
                    <a:pt x="6037" y="8720"/>
                    <a:pt x="6001" y="8577"/>
                    <a:pt x="6072" y="8470"/>
                  </a:cubicBezTo>
                  <a:lnTo>
                    <a:pt x="6179" y="8303"/>
                  </a:lnTo>
                  <a:cubicBezTo>
                    <a:pt x="6227" y="8243"/>
                    <a:pt x="6251" y="8172"/>
                    <a:pt x="6251" y="8101"/>
                  </a:cubicBezTo>
                  <a:lnTo>
                    <a:pt x="6346" y="7339"/>
                  </a:lnTo>
                  <a:close/>
                  <a:moveTo>
                    <a:pt x="8627" y="0"/>
                  </a:moveTo>
                  <a:cubicBezTo>
                    <a:pt x="8568" y="0"/>
                    <a:pt x="8511" y="28"/>
                    <a:pt x="8477" y="76"/>
                  </a:cubicBezTo>
                  <a:lnTo>
                    <a:pt x="7608" y="1147"/>
                  </a:lnTo>
                  <a:cubicBezTo>
                    <a:pt x="7549" y="1219"/>
                    <a:pt x="7525" y="1314"/>
                    <a:pt x="7525" y="1397"/>
                  </a:cubicBezTo>
                  <a:lnTo>
                    <a:pt x="7525" y="2326"/>
                  </a:lnTo>
                  <a:lnTo>
                    <a:pt x="7311" y="2314"/>
                  </a:lnTo>
                  <a:cubicBezTo>
                    <a:pt x="7296" y="2313"/>
                    <a:pt x="7282" y="2313"/>
                    <a:pt x="7267" y="2313"/>
                  </a:cubicBezTo>
                  <a:cubicBezTo>
                    <a:pt x="6858" y="2313"/>
                    <a:pt x="6524" y="2638"/>
                    <a:pt x="6513" y="3052"/>
                  </a:cubicBezTo>
                  <a:lnTo>
                    <a:pt x="6513" y="3112"/>
                  </a:lnTo>
                  <a:cubicBezTo>
                    <a:pt x="6489" y="3302"/>
                    <a:pt x="6549" y="3481"/>
                    <a:pt x="6668" y="3624"/>
                  </a:cubicBezTo>
                  <a:cubicBezTo>
                    <a:pt x="6632" y="3648"/>
                    <a:pt x="6596" y="3683"/>
                    <a:pt x="6560" y="3707"/>
                  </a:cubicBezTo>
                  <a:cubicBezTo>
                    <a:pt x="6418" y="3838"/>
                    <a:pt x="6334" y="4040"/>
                    <a:pt x="6310" y="4231"/>
                  </a:cubicBezTo>
                  <a:lnTo>
                    <a:pt x="6310" y="4291"/>
                  </a:lnTo>
                  <a:cubicBezTo>
                    <a:pt x="6299" y="4469"/>
                    <a:pt x="6358" y="4648"/>
                    <a:pt x="6477" y="4779"/>
                  </a:cubicBezTo>
                  <a:cubicBezTo>
                    <a:pt x="6287" y="4910"/>
                    <a:pt x="6132" y="5124"/>
                    <a:pt x="6132" y="5386"/>
                  </a:cubicBezTo>
                  <a:lnTo>
                    <a:pt x="6132" y="5445"/>
                  </a:lnTo>
                  <a:cubicBezTo>
                    <a:pt x="6120" y="5648"/>
                    <a:pt x="6191" y="5826"/>
                    <a:pt x="6310" y="5969"/>
                  </a:cubicBezTo>
                  <a:cubicBezTo>
                    <a:pt x="6120" y="6100"/>
                    <a:pt x="5965" y="6315"/>
                    <a:pt x="5953" y="6565"/>
                  </a:cubicBezTo>
                  <a:cubicBezTo>
                    <a:pt x="5941" y="6719"/>
                    <a:pt x="5989" y="6862"/>
                    <a:pt x="6049" y="6993"/>
                  </a:cubicBezTo>
                  <a:cubicBezTo>
                    <a:pt x="6049" y="7017"/>
                    <a:pt x="6025" y="7029"/>
                    <a:pt x="6025" y="7041"/>
                  </a:cubicBezTo>
                  <a:lnTo>
                    <a:pt x="5906" y="8041"/>
                  </a:lnTo>
                  <a:cubicBezTo>
                    <a:pt x="5906" y="8053"/>
                    <a:pt x="5906" y="8053"/>
                    <a:pt x="5894" y="8053"/>
                  </a:cubicBezTo>
                  <a:lnTo>
                    <a:pt x="5346" y="8815"/>
                  </a:lnTo>
                  <a:cubicBezTo>
                    <a:pt x="5303" y="8880"/>
                    <a:pt x="5233" y="8910"/>
                    <a:pt x="5163" y="8910"/>
                  </a:cubicBezTo>
                  <a:cubicBezTo>
                    <a:pt x="5118" y="8910"/>
                    <a:pt x="5074" y="8898"/>
                    <a:pt x="5036" y="8874"/>
                  </a:cubicBezTo>
                  <a:cubicBezTo>
                    <a:pt x="4989" y="8839"/>
                    <a:pt x="4941" y="8779"/>
                    <a:pt x="4929" y="8720"/>
                  </a:cubicBezTo>
                  <a:cubicBezTo>
                    <a:pt x="4917" y="8684"/>
                    <a:pt x="4929" y="8636"/>
                    <a:pt x="4941" y="8589"/>
                  </a:cubicBezTo>
                  <a:lnTo>
                    <a:pt x="5251" y="8112"/>
                  </a:lnTo>
                  <a:cubicBezTo>
                    <a:pt x="5287" y="8089"/>
                    <a:pt x="5310" y="7993"/>
                    <a:pt x="5310" y="7993"/>
                  </a:cubicBezTo>
                  <a:cubicBezTo>
                    <a:pt x="5334" y="7946"/>
                    <a:pt x="5346" y="7886"/>
                    <a:pt x="5358" y="7827"/>
                  </a:cubicBezTo>
                  <a:lnTo>
                    <a:pt x="5548" y="6065"/>
                  </a:lnTo>
                  <a:cubicBezTo>
                    <a:pt x="5572" y="5945"/>
                    <a:pt x="5477" y="5850"/>
                    <a:pt x="5370" y="5838"/>
                  </a:cubicBezTo>
                  <a:cubicBezTo>
                    <a:pt x="5362" y="5838"/>
                    <a:pt x="5355" y="5837"/>
                    <a:pt x="5347" y="5837"/>
                  </a:cubicBezTo>
                  <a:cubicBezTo>
                    <a:pt x="5240" y="5837"/>
                    <a:pt x="5167" y="5917"/>
                    <a:pt x="5156" y="6017"/>
                  </a:cubicBezTo>
                  <a:lnTo>
                    <a:pt x="4929" y="7815"/>
                  </a:lnTo>
                  <a:cubicBezTo>
                    <a:pt x="4929" y="7827"/>
                    <a:pt x="4929" y="7850"/>
                    <a:pt x="4917" y="7862"/>
                  </a:cubicBezTo>
                  <a:lnTo>
                    <a:pt x="4108" y="9089"/>
                  </a:lnTo>
                  <a:cubicBezTo>
                    <a:pt x="4055" y="9168"/>
                    <a:pt x="3970" y="9214"/>
                    <a:pt x="3881" y="9214"/>
                  </a:cubicBezTo>
                  <a:cubicBezTo>
                    <a:pt x="3850" y="9214"/>
                    <a:pt x="3818" y="9208"/>
                    <a:pt x="3786" y="9196"/>
                  </a:cubicBezTo>
                  <a:cubicBezTo>
                    <a:pt x="3715" y="9172"/>
                    <a:pt x="3667" y="9113"/>
                    <a:pt x="3632" y="9053"/>
                  </a:cubicBezTo>
                  <a:cubicBezTo>
                    <a:pt x="3608" y="8982"/>
                    <a:pt x="3620" y="8898"/>
                    <a:pt x="3655" y="8839"/>
                  </a:cubicBezTo>
                  <a:lnTo>
                    <a:pt x="3977" y="8160"/>
                  </a:lnTo>
                  <a:cubicBezTo>
                    <a:pt x="3989" y="8148"/>
                    <a:pt x="4024" y="7993"/>
                    <a:pt x="4036" y="7946"/>
                  </a:cubicBezTo>
                  <a:lnTo>
                    <a:pt x="4263" y="6017"/>
                  </a:lnTo>
                  <a:cubicBezTo>
                    <a:pt x="4274" y="5898"/>
                    <a:pt x="4191" y="5803"/>
                    <a:pt x="4084" y="5791"/>
                  </a:cubicBezTo>
                  <a:cubicBezTo>
                    <a:pt x="4076" y="5790"/>
                    <a:pt x="4069" y="5790"/>
                    <a:pt x="4061" y="5790"/>
                  </a:cubicBezTo>
                  <a:cubicBezTo>
                    <a:pt x="3953" y="5790"/>
                    <a:pt x="3869" y="5869"/>
                    <a:pt x="3858" y="5969"/>
                  </a:cubicBezTo>
                  <a:lnTo>
                    <a:pt x="3632" y="7910"/>
                  </a:lnTo>
                  <a:cubicBezTo>
                    <a:pt x="3632" y="7934"/>
                    <a:pt x="3620" y="7981"/>
                    <a:pt x="3596" y="8005"/>
                  </a:cubicBezTo>
                  <a:lnTo>
                    <a:pt x="2822" y="9065"/>
                  </a:lnTo>
                  <a:cubicBezTo>
                    <a:pt x="2768" y="9134"/>
                    <a:pt x="2690" y="9168"/>
                    <a:pt x="2610" y="9168"/>
                  </a:cubicBezTo>
                  <a:cubicBezTo>
                    <a:pt x="2565" y="9168"/>
                    <a:pt x="2519" y="9158"/>
                    <a:pt x="2477" y="9136"/>
                  </a:cubicBezTo>
                  <a:cubicBezTo>
                    <a:pt x="2358" y="9077"/>
                    <a:pt x="2298" y="8922"/>
                    <a:pt x="2358" y="8803"/>
                  </a:cubicBezTo>
                  <a:lnTo>
                    <a:pt x="2774" y="7862"/>
                  </a:lnTo>
                  <a:cubicBezTo>
                    <a:pt x="2834" y="7731"/>
                    <a:pt x="2858" y="7565"/>
                    <a:pt x="2846" y="7410"/>
                  </a:cubicBezTo>
                  <a:lnTo>
                    <a:pt x="2774" y="6731"/>
                  </a:lnTo>
                  <a:cubicBezTo>
                    <a:pt x="2763" y="6621"/>
                    <a:pt x="2681" y="6551"/>
                    <a:pt x="2574" y="6551"/>
                  </a:cubicBezTo>
                  <a:cubicBezTo>
                    <a:pt x="2565" y="6551"/>
                    <a:pt x="2557" y="6552"/>
                    <a:pt x="2548" y="6553"/>
                  </a:cubicBezTo>
                  <a:cubicBezTo>
                    <a:pt x="2429" y="6565"/>
                    <a:pt x="2358" y="6660"/>
                    <a:pt x="2369" y="6779"/>
                  </a:cubicBezTo>
                  <a:lnTo>
                    <a:pt x="2441" y="7458"/>
                  </a:lnTo>
                  <a:cubicBezTo>
                    <a:pt x="2465" y="7553"/>
                    <a:pt x="2441" y="7624"/>
                    <a:pt x="2405" y="7696"/>
                  </a:cubicBezTo>
                  <a:lnTo>
                    <a:pt x="1988" y="8636"/>
                  </a:lnTo>
                  <a:cubicBezTo>
                    <a:pt x="1941" y="8743"/>
                    <a:pt x="1929" y="8862"/>
                    <a:pt x="1929" y="8982"/>
                  </a:cubicBezTo>
                  <a:lnTo>
                    <a:pt x="1631" y="9077"/>
                  </a:lnTo>
                  <a:cubicBezTo>
                    <a:pt x="1548" y="9113"/>
                    <a:pt x="1488" y="9136"/>
                    <a:pt x="1453" y="9196"/>
                  </a:cubicBezTo>
                  <a:lnTo>
                    <a:pt x="83" y="10910"/>
                  </a:lnTo>
                  <a:cubicBezTo>
                    <a:pt x="0" y="11006"/>
                    <a:pt x="12" y="11137"/>
                    <a:pt x="107" y="11196"/>
                  </a:cubicBezTo>
                  <a:cubicBezTo>
                    <a:pt x="155" y="11220"/>
                    <a:pt x="191" y="11244"/>
                    <a:pt x="238" y="11244"/>
                  </a:cubicBezTo>
                  <a:cubicBezTo>
                    <a:pt x="298" y="11244"/>
                    <a:pt x="357" y="11208"/>
                    <a:pt x="405" y="11160"/>
                  </a:cubicBezTo>
                  <a:lnTo>
                    <a:pt x="1774" y="9458"/>
                  </a:lnTo>
                  <a:lnTo>
                    <a:pt x="2084" y="9351"/>
                  </a:lnTo>
                  <a:cubicBezTo>
                    <a:pt x="2143" y="9410"/>
                    <a:pt x="2203" y="9470"/>
                    <a:pt x="2298" y="9517"/>
                  </a:cubicBezTo>
                  <a:cubicBezTo>
                    <a:pt x="2405" y="9577"/>
                    <a:pt x="2500" y="9589"/>
                    <a:pt x="2608" y="9589"/>
                  </a:cubicBezTo>
                  <a:cubicBezTo>
                    <a:pt x="2822" y="9589"/>
                    <a:pt x="3024" y="9482"/>
                    <a:pt x="3143" y="9303"/>
                  </a:cubicBezTo>
                  <a:lnTo>
                    <a:pt x="3251" y="9160"/>
                  </a:lnTo>
                  <a:cubicBezTo>
                    <a:pt x="3251" y="9172"/>
                    <a:pt x="3251" y="9172"/>
                    <a:pt x="3262" y="9184"/>
                  </a:cubicBezTo>
                  <a:cubicBezTo>
                    <a:pt x="3322" y="9363"/>
                    <a:pt x="3453" y="9494"/>
                    <a:pt x="3620" y="9577"/>
                  </a:cubicBezTo>
                  <a:cubicBezTo>
                    <a:pt x="3703" y="9613"/>
                    <a:pt x="3798" y="9636"/>
                    <a:pt x="3882" y="9636"/>
                  </a:cubicBezTo>
                  <a:cubicBezTo>
                    <a:pt x="4108" y="9636"/>
                    <a:pt x="4322" y="9529"/>
                    <a:pt x="4453" y="9315"/>
                  </a:cubicBezTo>
                  <a:lnTo>
                    <a:pt x="4620" y="9077"/>
                  </a:lnTo>
                  <a:cubicBezTo>
                    <a:pt x="4655" y="9136"/>
                    <a:pt x="4715" y="9196"/>
                    <a:pt x="4775" y="9243"/>
                  </a:cubicBezTo>
                  <a:cubicBezTo>
                    <a:pt x="4882" y="9315"/>
                    <a:pt x="5001" y="9351"/>
                    <a:pt x="5120" y="9351"/>
                  </a:cubicBezTo>
                  <a:cubicBezTo>
                    <a:pt x="5310" y="9351"/>
                    <a:pt x="5513" y="9255"/>
                    <a:pt x="5644" y="9077"/>
                  </a:cubicBezTo>
                  <a:lnTo>
                    <a:pt x="5727" y="8946"/>
                  </a:lnTo>
                  <a:cubicBezTo>
                    <a:pt x="5775" y="9005"/>
                    <a:pt x="5822" y="9077"/>
                    <a:pt x="5894" y="9124"/>
                  </a:cubicBezTo>
                  <a:cubicBezTo>
                    <a:pt x="6013" y="9220"/>
                    <a:pt x="6144" y="9255"/>
                    <a:pt x="6287" y="9255"/>
                  </a:cubicBezTo>
                  <a:cubicBezTo>
                    <a:pt x="6477" y="9255"/>
                    <a:pt x="6656" y="9172"/>
                    <a:pt x="6787" y="9017"/>
                  </a:cubicBezTo>
                  <a:lnTo>
                    <a:pt x="7132" y="8601"/>
                  </a:lnTo>
                  <a:cubicBezTo>
                    <a:pt x="7239" y="8470"/>
                    <a:pt x="7311" y="8303"/>
                    <a:pt x="7322" y="8148"/>
                  </a:cubicBezTo>
                  <a:lnTo>
                    <a:pt x="7418" y="7386"/>
                  </a:lnTo>
                  <a:cubicBezTo>
                    <a:pt x="7680" y="7279"/>
                    <a:pt x="7870" y="7029"/>
                    <a:pt x="7894" y="6719"/>
                  </a:cubicBezTo>
                  <a:cubicBezTo>
                    <a:pt x="7906" y="6517"/>
                    <a:pt x="7846" y="6326"/>
                    <a:pt x="7715" y="6184"/>
                  </a:cubicBezTo>
                  <a:cubicBezTo>
                    <a:pt x="7918" y="6041"/>
                    <a:pt x="8049" y="5826"/>
                    <a:pt x="8073" y="5564"/>
                  </a:cubicBezTo>
                  <a:lnTo>
                    <a:pt x="8073" y="5505"/>
                  </a:lnTo>
                  <a:cubicBezTo>
                    <a:pt x="8084" y="5326"/>
                    <a:pt x="8025" y="5148"/>
                    <a:pt x="7918" y="5017"/>
                  </a:cubicBezTo>
                  <a:cubicBezTo>
                    <a:pt x="8132" y="4886"/>
                    <a:pt x="8263" y="4660"/>
                    <a:pt x="8275" y="4410"/>
                  </a:cubicBezTo>
                  <a:lnTo>
                    <a:pt x="8275" y="4350"/>
                  </a:lnTo>
                  <a:cubicBezTo>
                    <a:pt x="8287" y="4171"/>
                    <a:pt x="8227" y="3993"/>
                    <a:pt x="8108" y="3838"/>
                  </a:cubicBezTo>
                  <a:cubicBezTo>
                    <a:pt x="8323" y="3707"/>
                    <a:pt x="8454" y="3481"/>
                    <a:pt x="8465" y="3219"/>
                  </a:cubicBezTo>
                  <a:lnTo>
                    <a:pt x="8465" y="3159"/>
                  </a:lnTo>
                  <a:cubicBezTo>
                    <a:pt x="8489" y="2945"/>
                    <a:pt x="8406" y="2755"/>
                    <a:pt x="8263" y="2588"/>
                  </a:cubicBezTo>
                  <a:cubicBezTo>
                    <a:pt x="8156" y="2493"/>
                    <a:pt x="8037" y="2397"/>
                    <a:pt x="7894" y="2374"/>
                  </a:cubicBezTo>
                  <a:lnTo>
                    <a:pt x="7894" y="1397"/>
                  </a:lnTo>
                  <a:lnTo>
                    <a:pt x="8751" y="326"/>
                  </a:lnTo>
                  <a:cubicBezTo>
                    <a:pt x="8858" y="242"/>
                    <a:pt x="8846" y="123"/>
                    <a:pt x="8751" y="52"/>
                  </a:cubicBezTo>
                  <a:cubicBezTo>
                    <a:pt x="8715" y="16"/>
                    <a:pt x="8671" y="0"/>
                    <a:pt x="8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8" name="Google Shape;1728;p88"/>
          <p:cNvGrpSpPr/>
          <p:nvPr/>
        </p:nvGrpSpPr>
        <p:grpSpPr>
          <a:xfrm>
            <a:off x="2603165" y="3217644"/>
            <a:ext cx="346972" cy="373830"/>
            <a:chOff x="1980900" y="3225525"/>
            <a:chExt cx="322975" cy="347975"/>
          </a:xfrm>
        </p:grpSpPr>
        <p:sp>
          <p:nvSpPr>
            <p:cNvPr id="1729" name="Google Shape;1729;p88"/>
            <p:cNvSpPr/>
            <p:nvPr/>
          </p:nvSpPr>
          <p:spPr>
            <a:xfrm>
              <a:off x="1980900" y="3225525"/>
              <a:ext cx="322975" cy="347975"/>
            </a:xfrm>
            <a:custGeom>
              <a:avLst/>
              <a:gdLst/>
              <a:ahLst/>
              <a:cxnLst/>
              <a:rect l="l" t="t" r="r" b="b"/>
              <a:pathLst>
                <a:path w="12919" h="13919" extrusionOk="0">
                  <a:moveTo>
                    <a:pt x="5858" y="5513"/>
                  </a:moveTo>
                  <a:cubicBezTo>
                    <a:pt x="6072" y="5513"/>
                    <a:pt x="6239" y="5680"/>
                    <a:pt x="6239" y="5882"/>
                  </a:cubicBezTo>
                  <a:lnTo>
                    <a:pt x="6239" y="6001"/>
                  </a:lnTo>
                  <a:lnTo>
                    <a:pt x="5953" y="6001"/>
                  </a:lnTo>
                  <a:cubicBezTo>
                    <a:pt x="5751" y="6001"/>
                    <a:pt x="5584" y="5847"/>
                    <a:pt x="5584" y="5632"/>
                  </a:cubicBezTo>
                  <a:lnTo>
                    <a:pt x="5584" y="5513"/>
                  </a:lnTo>
                  <a:close/>
                  <a:moveTo>
                    <a:pt x="7311" y="5513"/>
                  </a:moveTo>
                  <a:lnTo>
                    <a:pt x="7311" y="5632"/>
                  </a:lnTo>
                  <a:cubicBezTo>
                    <a:pt x="7311" y="5835"/>
                    <a:pt x="7144" y="6001"/>
                    <a:pt x="6941" y="6001"/>
                  </a:cubicBezTo>
                  <a:lnTo>
                    <a:pt x="6656" y="6001"/>
                  </a:lnTo>
                  <a:lnTo>
                    <a:pt x="6656" y="5882"/>
                  </a:lnTo>
                  <a:cubicBezTo>
                    <a:pt x="6656" y="5680"/>
                    <a:pt x="6822" y="5513"/>
                    <a:pt x="7025" y="5513"/>
                  </a:cubicBezTo>
                  <a:close/>
                  <a:moveTo>
                    <a:pt x="7727" y="7061"/>
                  </a:moveTo>
                  <a:cubicBezTo>
                    <a:pt x="7763" y="7061"/>
                    <a:pt x="7799" y="7097"/>
                    <a:pt x="7799" y="7132"/>
                  </a:cubicBezTo>
                  <a:lnTo>
                    <a:pt x="7799" y="8133"/>
                  </a:lnTo>
                  <a:cubicBezTo>
                    <a:pt x="7799" y="8525"/>
                    <a:pt x="7489" y="8823"/>
                    <a:pt x="7108" y="8823"/>
                  </a:cubicBezTo>
                  <a:lnTo>
                    <a:pt x="5787" y="8823"/>
                  </a:lnTo>
                  <a:cubicBezTo>
                    <a:pt x="5406" y="8823"/>
                    <a:pt x="5108" y="8502"/>
                    <a:pt x="5108" y="8133"/>
                  </a:cubicBezTo>
                  <a:lnTo>
                    <a:pt x="5108" y="7132"/>
                  </a:lnTo>
                  <a:cubicBezTo>
                    <a:pt x="5108" y="7097"/>
                    <a:pt x="5132" y="7061"/>
                    <a:pt x="5179" y="7061"/>
                  </a:cubicBezTo>
                  <a:close/>
                  <a:moveTo>
                    <a:pt x="11192" y="11645"/>
                  </a:moveTo>
                  <a:lnTo>
                    <a:pt x="11192" y="12454"/>
                  </a:lnTo>
                  <a:cubicBezTo>
                    <a:pt x="11192" y="12514"/>
                    <a:pt x="11132" y="12574"/>
                    <a:pt x="11073" y="12574"/>
                  </a:cubicBezTo>
                  <a:lnTo>
                    <a:pt x="6715" y="12574"/>
                  </a:lnTo>
                  <a:cubicBezTo>
                    <a:pt x="6799" y="12050"/>
                    <a:pt x="7263" y="11645"/>
                    <a:pt x="7811" y="11645"/>
                  </a:cubicBezTo>
                  <a:close/>
                  <a:moveTo>
                    <a:pt x="6465" y="1"/>
                  </a:moveTo>
                  <a:cubicBezTo>
                    <a:pt x="6310" y="1"/>
                    <a:pt x="6179" y="84"/>
                    <a:pt x="6120" y="215"/>
                  </a:cubicBezTo>
                  <a:lnTo>
                    <a:pt x="5513" y="1453"/>
                  </a:lnTo>
                  <a:lnTo>
                    <a:pt x="5251" y="1489"/>
                  </a:lnTo>
                  <a:cubicBezTo>
                    <a:pt x="5156" y="1513"/>
                    <a:pt x="5060" y="1608"/>
                    <a:pt x="5072" y="1727"/>
                  </a:cubicBezTo>
                  <a:cubicBezTo>
                    <a:pt x="5093" y="1832"/>
                    <a:pt x="5170" y="1910"/>
                    <a:pt x="5270" y="1910"/>
                  </a:cubicBezTo>
                  <a:cubicBezTo>
                    <a:pt x="5283" y="1910"/>
                    <a:pt x="5297" y="1908"/>
                    <a:pt x="5310" y="1906"/>
                  </a:cubicBezTo>
                  <a:lnTo>
                    <a:pt x="5584" y="1870"/>
                  </a:lnTo>
                  <a:cubicBezTo>
                    <a:pt x="5703" y="1846"/>
                    <a:pt x="5822" y="1775"/>
                    <a:pt x="5870" y="1656"/>
                  </a:cubicBezTo>
                  <a:lnTo>
                    <a:pt x="6465" y="453"/>
                  </a:lnTo>
                  <a:lnTo>
                    <a:pt x="7049" y="1656"/>
                  </a:lnTo>
                  <a:cubicBezTo>
                    <a:pt x="7108" y="1775"/>
                    <a:pt x="7215" y="1846"/>
                    <a:pt x="7334" y="1870"/>
                  </a:cubicBezTo>
                  <a:lnTo>
                    <a:pt x="8656" y="2060"/>
                  </a:lnTo>
                  <a:lnTo>
                    <a:pt x="7692" y="3001"/>
                  </a:lnTo>
                  <a:cubicBezTo>
                    <a:pt x="7608" y="3084"/>
                    <a:pt x="7561" y="3203"/>
                    <a:pt x="7584" y="3334"/>
                  </a:cubicBezTo>
                  <a:lnTo>
                    <a:pt x="7811" y="4668"/>
                  </a:lnTo>
                  <a:lnTo>
                    <a:pt x="6620" y="4037"/>
                  </a:lnTo>
                  <a:cubicBezTo>
                    <a:pt x="6566" y="4007"/>
                    <a:pt x="6507" y="3992"/>
                    <a:pt x="6446" y="3992"/>
                  </a:cubicBezTo>
                  <a:cubicBezTo>
                    <a:pt x="6385" y="3992"/>
                    <a:pt x="6322" y="4007"/>
                    <a:pt x="6263" y="4037"/>
                  </a:cubicBezTo>
                  <a:lnTo>
                    <a:pt x="5072" y="4668"/>
                  </a:lnTo>
                  <a:lnTo>
                    <a:pt x="5298" y="3334"/>
                  </a:lnTo>
                  <a:cubicBezTo>
                    <a:pt x="5310" y="3215"/>
                    <a:pt x="5286" y="3084"/>
                    <a:pt x="5191" y="3001"/>
                  </a:cubicBezTo>
                  <a:lnTo>
                    <a:pt x="4227" y="2060"/>
                  </a:lnTo>
                  <a:lnTo>
                    <a:pt x="4417" y="2025"/>
                  </a:lnTo>
                  <a:cubicBezTo>
                    <a:pt x="4524" y="2013"/>
                    <a:pt x="4608" y="1906"/>
                    <a:pt x="4596" y="1786"/>
                  </a:cubicBezTo>
                  <a:cubicBezTo>
                    <a:pt x="4585" y="1676"/>
                    <a:pt x="4492" y="1607"/>
                    <a:pt x="4383" y="1607"/>
                  </a:cubicBezTo>
                  <a:cubicBezTo>
                    <a:pt x="4375" y="1607"/>
                    <a:pt x="4366" y="1607"/>
                    <a:pt x="4358" y="1608"/>
                  </a:cubicBezTo>
                  <a:lnTo>
                    <a:pt x="4108" y="1644"/>
                  </a:lnTo>
                  <a:cubicBezTo>
                    <a:pt x="3953" y="1656"/>
                    <a:pt x="3834" y="1763"/>
                    <a:pt x="3798" y="1894"/>
                  </a:cubicBezTo>
                  <a:cubicBezTo>
                    <a:pt x="3751" y="2025"/>
                    <a:pt x="3774" y="2179"/>
                    <a:pt x="3882" y="2287"/>
                  </a:cubicBezTo>
                  <a:lnTo>
                    <a:pt x="4882" y="3251"/>
                  </a:lnTo>
                  <a:lnTo>
                    <a:pt x="4644" y="4620"/>
                  </a:lnTo>
                  <a:cubicBezTo>
                    <a:pt x="4608" y="4763"/>
                    <a:pt x="4667" y="4906"/>
                    <a:pt x="4786" y="4989"/>
                  </a:cubicBezTo>
                  <a:cubicBezTo>
                    <a:pt x="4854" y="5044"/>
                    <a:pt x="4934" y="5071"/>
                    <a:pt x="5014" y="5071"/>
                  </a:cubicBezTo>
                  <a:cubicBezTo>
                    <a:pt x="5075" y="5071"/>
                    <a:pt x="5135" y="5056"/>
                    <a:pt x="5191" y="5025"/>
                  </a:cubicBezTo>
                  <a:lnTo>
                    <a:pt x="6203" y="4489"/>
                  </a:lnTo>
                  <a:lnTo>
                    <a:pt x="6203" y="5192"/>
                  </a:lnTo>
                  <a:cubicBezTo>
                    <a:pt x="6096" y="5132"/>
                    <a:pt x="5965" y="5096"/>
                    <a:pt x="5834" y="5096"/>
                  </a:cubicBezTo>
                  <a:lnTo>
                    <a:pt x="5477" y="5096"/>
                  </a:lnTo>
                  <a:cubicBezTo>
                    <a:pt x="5298" y="5096"/>
                    <a:pt x="5144" y="5239"/>
                    <a:pt x="5144" y="5430"/>
                  </a:cubicBezTo>
                  <a:lnTo>
                    <a:pt x="5144" y="5620"/>
                  </a:lnTo>
                  <a:cubicBezTo>
                    <a:pt x="5144" y="6049"/>
                    <a:pt x="5501" y="6394"/>
                    <a:pt x="5918" y="6394"/>
                  </a:cubicBezTo>
                  <a:lnTo>
                    <a:pt x="6203" y="6394"/>
                  </a:lnTo>
                  <a:lnTo>
                    <a:pt x="6203" y="6632"/>
                  </a:lnTo>
                  <a:lnTo>
                    <a:pt x="5132" y="6632"/>
                  </a:lnTo>
                  <a:cubicBezTo>
                    <a:pt x="4870" y="6632"/>
                    <a:pt x="4655" y="6835"/>
                    <a:pt x="4655" y="7109"/>
                  </a:cubicBezTo>
                  <a:lnTo>
                    <a:pt x="4655" y="8109"/>
                  </a:lnTo>
                  <a:cubicBezTo>
                    <a:pt x="4655" y="8716"/>
                    <a:pt x="5144" y="9204"/>
                    <a:pt x="5763" y="9204"/>
                  </a:cubicBezTo>
                  <a:lnTo>
                    <a:pt x="6251" y="9204"/>
                  </a:lnTo>
                  <a:lnTo>
                    <a:pt x="6251" y="11716"/>
                  </a:lnTo>
                  <a:cubicBezTo>
                    <a:pt x="5965" y="11419"/>
                    <a:pt x="5584" y="11228"/>
                    <a:pt x="5132" y="11228"/>
                  </a:cubicBezTo>
                  <a:lnTo>
                    <a:pt x="3751" y="11228"/>
                  </a:lnTo>
                  <a:cubicBezTo>
                    <a:pt x="3632" y="11228"/>
                    <a:pt x="3536" y="11323"/>
                    <a:pt x="3536" y="11442"/>
                  </a:cubicBezTo>
                  <a:cubicBezTo>
                    <a:pt x="3536" y="11561"/>
                    <a:pt x="3632" y="11645"/>
                    <a:pt x="3751" y="11645"/>
                  </a:cubicBezTo>
                  <a:lnTo>
                    <a:pt x="5132" y="11645"/>
                  </a:lnTo>
                  <a:cubicBezTo>
                    <a:pt x="5679" y="11645"/>
                    <a:pt x="6144" y="12050"/>
                    <a:pt x="6239" y="12574"/>
                  </a:cubicBezTo>
                  <a:lnTo>
                    <a:pt x="1869" y="12574"/>
                  </a:lnTo>
                  <a:cubicBezTo>
                    <a:pt x="1810" y="12574"/>
                    <a:pt x="1750" y="12514"/>
                    <a:pt x="1750" y="12454"/>
                  </a:cubicBezTo>
                  <a:lnTo>
                    <a:pt x="1750" y="11645"/>
                  </a:lnTo>
                  <a:lnTo>
                    <a:pt x="2881" y="11645"/>
                  </a:lnTo>
                  <a:cubicBezTo>
                    <a:pt x="3000" y="11645"/>
                    <a:pt x="3096" y="11561"/>
                    <a:pt x="3096" y="11442"/>
                  </a:cubicBezTo>
                  <a:cubicBezTo>
                    <a:pt x="3096" y="11323"/>
                    <a:pt x="3000" y="11228"/>
                    <a:pt x="2881" y="11228"/>
                  </a:cubicBezTo>
                  <a:lnTo>
                    <a:pt x="1750" y="11228"/>
                  </a:lnTo>
                  <a:lnTo>
                    <a:pt x="1750" y="4787"/>
                  </a:lnTo>
                  <a:cubicBezTo>
                    <a:pt x="1750" y="4775"/>
                    <a:pt x="1774" y="4775"/>
                    <a:pt x="1774" y="4775"/>
                  </a:cubicBezTo>
                  <a:lnTo>
                    <a:pt x="3441" y="4775"/>
                  </a:lnTo>
                  <a:cubicBezTo>
                    <a:pt x="3560" y="4775"/>
                    <a:pt x="3643" y="4680"/>
                    <a:pt x="3643" y="4561"/>
                  </a:cubicBezTo>
                  <a:cubicBezTo>
                    <a:pt x="3643" y="4442"/>
                    <a:pt x="3560" y="4358"/>
                    <a:pt x="3441" y="4358"/>
                  </a:cubicBezTo>
                  <a:lnTo>
                    <a:pt x="1774" y="4358"/>
                  </a:lnTo>
                  <a:cubicBezTo>
                    <a:pt x="1536" y="4358"/>
                    <a:pt x="1334" y="4549"/>
                    <a:pt x="1334" y="4787"/>
                  </a:cubicBezTo>
                  <a:lnTo>
                    <a:pt x="1334" y="4894"/>
                  </a:lnTo>
                  <a:lnTo>
                    <a:pt x="464" y="4894"/>
                  </a:lnTo>
                  <a:cubicBezTo>
                    <a:pt x="203" y="4894"/>
                    <a:pt x="0" y="5096"/>
                    <a:pt x="0" y="5346"/>
                  </a:cubicBezTo>
                  <a:lnTo>
                    <a:pt x="0" y="12645"/>
                  </a:lnTo>
                  <a:cubicBezTo>
                    <a:pt x="0" y="13347"/>
                    <a:pt x="584" y="13919"/>
                    <a:pt x="1274" y="13919"/>
                  </a:cubicBezTo>
                  <a:lnTo>
                    <a:pt x="11609" y="13919"/>
                  </a:lnTo>
                  <a:cubicBezTo>
                    <a:pt x="12311" y="13919"/>
                    <a:pt x="12883" y="13347"/>
                    <a:pt x="12883" y="12645"/>
                  </a:cubicBezTo>
                  <a:lnTo>
                    <a:pt x="12883" y="5346"/>
                  </a:lnTo>
                  <a:cubicBezTo>
                    <a:pt x="12918" y="5096"/>
                    <a:pt x="12704" y="4894"/>
                    <a:pt x="12454" y="4894"/>
                  </a:cubicBezTo>
                  <a:lnTo>
                    <a:pt x="11609" y="4894"/>
                  </a:lnTo>
                  <a:lnTo>
                    <a:pt x="11609" y="4787"/>
                  </a:lnTo>
                  <a:cubicBezTo>
                    <a:pt x="11609" y="4549"/>
                    <a:pt x="11418" y="4358"/>
                    <a:pt x="11180" y="4358"/>
                  </a:cubicBezTo>
                  <a:lnTo>
                    <a:pt x="9513" y="4358"/>
                  </a:lnTo>
                  <a:cubicBezTo>
                    <a:pt x="9394" y="4358"/>
                    <a:pt x="9299" y="4442"/>
                    <a:pt x="9299" y="4561"/>
                  </a:cubicBezTo>
                  <a:cubicBezTo>
                    <a:pt x="9299" y="4680"/>
                    <a:pt x="9394" y="4775"/>
                    <a:pt x="9513" y="4775"/>
                  </a:cubicBezTo>
                  <a:lnTo>
                    <a:pt x="11180" y="4775"/>
                  </a:lnTo>
                  <a:cubicBezTo>
                    <a:pt x="11192" y="4775"/>
                    <a:pt x="11192" y="4787"/>
                    <a:pt x="11192" y="4787"/>
                  </a:cubicBezTo>
                  <a:lnTo>
                    <a:pt x="11192" y="8466"/>
                  </a:lnTo>
                  <a:cubicBezTo>
                    <a:pt x="11192" y="8585"/>
                    <a:pt x="11287" y="8668"/>
                    <a:pt x="11406" y="8668"/>
                  </a:cubicBezTo>
                  <a:cubicBezTo>
                    <a:pt x="11513" y="8668"/>
                    <a:pt x="11609" y="8585"/>
                    <a:pt x="11609" y="8466"/>
                  </a:cubicBezTo>
                  <a:lnTo>
                    <a:pt x="11609" y="5311"/>
                  </a:lnTo>
                  <a:lnTo>
                    <a:pt x="12454" y="5311"/>
                  </a:lnTo>
                  <a:cubicBezTo>
                    <a:pt x="12490" y="5311"/>
                    <a:pt x="12514" y="5335"/>
                    <a:pt x="12514" y="5370"/>
                  </a:cubicBezTo>
                  <a:lnTo>
                    <a:pt x="12514" y="12657"/>
                  </a:lnTo>
                  <a:cubicBezTo>
                    <a:pt x="12514" y="13133"/>
                    <a:pt x="12133" y="13538"/>
                    <a:pt x="11644" y="13538"/>
                  </a:cubicBezTo>
                  <a:lnTo>
                    <a:pt x="1310" y="13538"/>
                  </a:lnTo>
                  <a:cubicBezTo>
                    <a:pt x="834" y="13538"/>
                    <a:pt x="429" y="13145"/>
                    <a:pt x="429" y="12657"/>
                  </a:cubicBezTo>
                  <a:lnTo>
                    <a:pt x="429" y="5370"/>
                  </a:lnTo>
                  <a:cubicBezTo>
                    <a:pt x="429" y="5335"/>
                    <a:pt x="464" y="5311"/>
                    <a:pt x="488" y="5311"/>
                  </a:cubicBezTo>
                  <a:lnTo>
                    <a:pt x="1369" y="5311"/>
                  </a:lnTo>
                  <a:lnTo>
                    <a:pt x="1369" y="12454"/>
                  </a:lnTo>
                  <a:cubicBezTo>
                    <a:pt x="1369" y="12752"/>
                    <a:pt x="1607" y="12990"/>
                    <a:pt x="1905" y="12990"/>
                  </a:cubicBezTo>
                  <a:lnTo>
                    <a:pt x="11073" y="12990"/>
                  </a:lnTo>
                  <a:cubicBezTo>
                    <a:pt x="11371" y="12990"/>
                    <a:pt x="11609" y="12752"/>
                    <a:pt x="11609" y="12454"/>
                  </a:cubicBezTo>
                  <a:lnTo>
                    <a:pt x="11609" y="9323"/>
                  </a:lnTo>
                  <a:cubicBezTo>
                    <a:pt x="11609" y="9204"/>
                    <a:pt x="11525" y="9121"/>
                    <a:pt x="11406" y="9121"/>
                  </a:cubicBezTo>
                  <a:cubicBezTo>
                    <a:pt x="11287" y="9121"/>
                    <a:pt x="11192" y="9204"/>
                    <a:pt x="11192" y="9323"/>
                  </a:cubicBezTo>
                  <a:lnTo>
                    <a:pt x="11192" y="11228"/>
                  </a:lnTo>
                  <a:lnTo>
                    <a:pt x="7811" y="11228"/>
                  </a:lnTo>
                  <a:cubicBezTo>
                    <a:pt x="7370" y="11228"/>
                    <a:pt x="6977" y="11419"/>
                    <a:pt x="6703" y="11716"/>
                  </a:cubicBezTo>
                  <a:lnTo>
                    <a:pt x="6703" y="9204"/>
                  </a:lnTo>
                  <a:lnTo>
                    <a:pt x="7096" y="9204"/>
                  </a:lnTo>
                  <a:cubicBezTo>
                    <a:pt x="7715" y="9204"/>
                    <a:pt x="8204" y="8716"/>
                    <a:pt x="8204" y="8109"/>
                  </a:cubicBezTo>
                  <a:lnTo>
                    <a:pt x="8204" y="7109"/>
                  </a:lnTo>
                  <a:cubicBezTo>
                    <a:pt x="8204" y="6835"/>
                    <a:pt x="7989" y="6632"/>
                    <a:pt x="7727" y="6632"/>
                  </a:cubicBezTo>
                  <a:lnTo>
                    <a:pt x="6656" y="6632"/>
                  </a:lnTo>
                  <a:lnTo>
                    <a:pt x="6656" y="6394"/>
                  </a:lnTo>
                  <a:lnTo>
                    <a:pt x="6941" y="6394"/>
                  </a:lnTo>
                  <a:cubicBezTo>
                    <a:pt x="7370" y="6394"/>
                    <a:pt x="7715" y="6037"/>
                    <a:pt x="7715" y="5620"/>
                  </a:cubicBezTo>
                  <a:lnTo>
                    <a:pt x="7715" y="5418"/>
                  </a:lnTo>
                  <a:cubicBezTo>
                    <a:pt x="7715" y="5239"/>
                    <a:pt x="7561" y="5096"/>
                    <a:pt x="7382" y="5096"/>
                  </a:cubicBezTo>
                  <a:lnTo>
                    <a:pt x="7025" y="5096"/>
                  </a:lnTo>
                  <a:cubicBezTo>
                    <a:pt x="6894" y="5096"/>
                    <a:pt x="6763" y="5120"/>
                    <a:pt x="6656" y="5180"/>
                  </a:cubicBezTo>
                  <a:lnTo>
                    <a:pt x="6656" y="4465"/>
                  </a:lnTo>
                  <a:lnTo>
                    <a:pt x="7692" y="5025"/>
                  </a:lnTo>
                  <a:cubicBezTo>
                    <a:pt x="7751" y="5049"/>
                    <a:pt x="7811" y="5061"/>
                    <a:pt x="7870" y="5061"/>
                  </a:cubicBezTo>
                  <a:cubicBezTo>
                    <a:pt x="7953" y="5061"/>
                    <a:pt x="8037" y="5037"/>
                    <a:pt x="8096" y="4989"/>
                  </a:cubicBezTo>
                  <a:cubicBezTo>
                    <a:pt x="8215" y="4906"/>
                    <a:pt x="8275" y="4763"/>
                    <a:pt x="8251" y="4620"/>
                  </a:cubicBezTo>
                  <a:lnTo>
                    <a:pt x="8013" y="3251"/>
                  </a:lnTo>
                  <a:lnTo>
                    <a:pt x="9001" y="2287"/>
                  </a:lnTo>
                  <a:cubicBezTo>
                    <a:pt x="9108" y="2179"/>
                    <a:pt x="9156" y="2025"/>
                    <a:pt x="9096" y="1894"/>
                  </a:cubicBezTo>
                  <a:cubicBezTo>
                    <a:pt x="9049" y="1763"/>
                    <a:pt x="8930" y="1656"/>
                    <a:pt x="8787" y="1644"/>
                  </a:cubicBezTo>
                  <a:lnTo>
                    <a:pt x="7418" y="1453"/>
                  </a:lnTo>
                  <a:lnTo>
                    <a:pt x="6799" y="215"/>
                  </a:lnTo>
                  <a:cubicBezTo>
                    <a:pt x="6739" y="84"/>
                    <a:pt x="6608" y="1"/>
                    <a:pt x="6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88"/>
            <p:cNvSpPr/>
            <p:nvPr/>
          </p:nvSpPr>
          <p:spPr>
            <a:xfrm>
              <a:off x="2224675" y="3235225"/>
              <a:ext cx="22650" cy="22175"/>
            </a:xfrm>
            <a:custGeom>
              <a:avLst/>
              <a:gdLst/>
              <a:ahLst/>
              <a:cxnLst/>
              <a:rect l="l" t="t" r="r" b="b"/>
              <a:pathLst>
                <a:path w="906" h="887" extrusionOk="0">
                  <a:moveTo>
                    <a:pt x="676" y="1"/>
                  </a:moveTo>
                  <a:cubicBezTo>
                    <a:pt x="623" y="1"/>
                    <a:pt x="573" y="22"/>
                    <a:pt x="536" y="65"/>
                  </a:cubicBezTo>
                  <a:lnTo>
                    <a:pt x="72" y="553"/>
                  </a:lnTo>
                  <a:cubicBezTo>
                    <a:pt x="0" y="648"/>
                    <a:pt x="0" y="767"/>
                    <a:pt x="84" y="839"/>
                  </a:cubicBezTo>
                  <a:cubicBezTo>
                    <a:pt x="131" y="863"/>
                    <a:pt x="179" y="887"/>
                    <a:pt x="227" y="887"/>
                  </a:cubicBezTo>
                  <a:cubicBezTo>
                    <a:pt x="274" y="887"/>
                    <a:pt x="322" y="863"/>
                    <a:pt x="369" y="827"/>
                  </a:cubicBezTo>
                  <a:lnTo>
                    <a:pt x="834" y="339"/>
                  </a:lnTo>
                  <a:cubicBezTo>
                    <a:pt x="905" y="244"/>
                    <a:pt x="905" y="125"/>
                    <a:pt x="822" y="53"/>
                  </a:cubicBezTo>
                  <a:cubicBezTo>
                    <a:pt x="776" y="19"/>
                    <a:pt x="725" y="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88"/>
            <p:cNvSpPr/>
            <p:nvPr/>
          </p:nvSpPr>
          <p:spPr>
            <a:xfrm>
              <a:off x="2230925" y="3283875"/>
              <a:ext cx="22350" cy="10425"/>
            </a:xfrm>
            <a:custGeom>
              <a:avLst/>
              <a:gdLst/>
              <a:ahLst/>
              <a:cxnLst/>
              <a:rect l="l" t="t" r="r" b="b"/>
              <a:pathLst>
                <a:path w="894" h="417" extrusionOk="0">
                  <a:moveTo>
                    <a:pt x="215" y="0"/>
                  </a:moveTo>
                  <a:cubicBezTo>
                    <a:pt x="96" y="0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lnTo>
                    <a:pt x="691" y="417"/>
                  </a:lnTo>
                  <a:cubicBezTo>
                    <a:pt x="810" y="417"/>
                    <a:pt x="893" y="322"/>
                    <a:pt x="893" y="203"/>
                  </a:cubicBezTo>
                  <a:cubicBezTo>
                    <a:pt x="893" y="84"/>
                    <a:pt x="810" y="0"/>
                    <a:pt x="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88"/>
            <p:cNvSpPr/>
            <p:nvPr/>
          </p:nvSpPr>
          <p:spPr>
            <a:xfrm>
              <a:off x="2037450" y="3234725"/>
              <a:ext cx="22650" cy="22675"/>
            </a:xfrm>
            <a:custGeom>
              <a:avLst/>
              <a:gdLst/>
              <a:ahLst/>
              <a:cxnLst/>
              <a:rect l="l" t="t" r="r" b="b"/>
              <a:pathLst>
                <a:path w="906" h="907" extrusionOk="0">
                  <a:moveTo>
                    <a:pt x="227" y="0"/>
                  </a:moveTo>
                  <a:cubicBezTo>
                    <a:pt x="178" y="0"/>
                    <a:pt x="130" y="21"/>
                    <a:pt x="96" y="61"/>
                  </a:cubicBezTo>
                  <a:cubicBezTo>
                    <a:pt x="0" y="133"/>
                    <a:pt x="0" y="264"/>
                    <a:pt x="72" y="335"/>
                  </a:cubicBezTo>
                  <a:lnTo>
                    <a:pt x="536" y="847"/>
                  </a:lnTo>
                  <a:cubicBezTo>
                    <a:pt x="584" y="883"/>
                    <a:pt x="631" y="907"/>
                    <a:pt x="691" y="907"/>
                  </a:cubicBezTo>
                  <a:cubicBezTo>
                    <a:pt x="727" y="907"/>
                    <a:pt x="786" y="883"/>
                    <a:pt x="822" y="847"/>
                  </a:cubicBezTo>
                  <a:cubicBezTo>
                    <a:pt x="905" y="776"/>
                    <a:pt x="905" y="633"/>
                    <a:pt x="834" y="561"/>
                  </a:cubicBezTo>
                  <a:lnTo>
                    <a:pt x="369" y="73"/>
                  </a:lnTo>
                  <a:cubicBezTo>
                    <a:pt x="332" y="24"/>
                    <a:pt x="280" y="0"/>
                    <a:pt x="2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88"/>
            <p:cNvSpPr/>
            <p:nvPr/>
          </p:nvSpPr>
          <p:spPr>
            <a:xfrm>
              <a:off x="2031500" y="3283275"/>
              <a:ext cx="22350" cy="10450"/>
            </a:xfrm>
            <a:custGeom>
              <a:avLst/>
              <a:gdLst/>
              <a:ahLst/>
              <a:cxnLst/>
              <a:rect l="l" t="t" r="r" b="b"/>
              <a:pathLst>
                <a:path w="894" h="418" extrusionOk="0">
                  <a:moveTo>
                    <a:pt x="214" y="0"/>
                  </a:moveTo>
                  <a:cubicBezTo>
                    <a:pt x="95" y="0"/>
                    <a:pt x="0" y="96"/>
                    <a:pt x="0" y="215"/>
                  </a:cubicBezTo>
                  <a:cubicBezTo>
                    <a:pt x="0" y="334"/>
                    <a:pt x="95" y="417"/>
                    <a:pt x="214" y="417"/>
                  </a:cubicBezTo>
                  <a:lnTo>
                    <a:pt x="691" y="417"/>
                  </a:lnTo>
                  <a:cubicBezTo>
                    <a:pt x="810" y="417"/>
                    <a:pt x="893" y="334"/>
                    <a:pt x="893" y="215"/>
                  </a:cubicBezTo>
                  <a:cubicBezTo>
                    <a:pt x="893" y="96"/>
                    <a:pt x="798" y="0"/>
                    <a:pt x="6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88"/>
            <p:cNvSpPr/>
            <p:nvPr/>
          </p:nvSpPr>
          <p:spPr>
            <a:xfrm>
              <a:off x="2200550" y="3394900"/>
              <a:ext cx="50625" cy="10425"/>
            </a:xfrm>
            <a:custGeom>
              <a:avLst/>
              <a:gdLst/>
              <a:ahLst/>
              <a:cxnLst/>
              <a:rect l="l" t="t" r="r" b="b"/>
              <a:pathLst>
                <a:path w="2025" h="417" extrusionOk="0">
                  <a:moveTo>
                    <a:pt x="203" y="0"/>
                  </a:moveTo>
                  <a:cubicBezTo>
                    <a:pt x="84" y="0"/>
                    <a:pt x="1" y="95"/>
                    <a:pt x="1" y="215"/>
                  </a:cubicBezTo>
                  <a:cubicBezTo>
                    <a:pt x="1" y="334"/>
                    <a:pt x="84" y="417"/>
                    <a:pt x="203" y="417"/>
                  </a:cubicBezTo>
                  <a:lnTo>
                    <a:pt x="1811" y="417"/>
                  </a:lnTo>
                  <a:cubicBezTo>
                    <a:pt x="1930" y="417"/>
                    <a:pt x="2025" y="334"/>
                    <a:pt x="2025" y="215"/>
                  </a:cubicBezTo>
                  <a:cubicBezTo>
                    <a:pt x="2025" y="95"/>
                    <a:pt x="1930" y="0"/>
                    <a:pt x="1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88"/>
            <p:cNvSpPr/>
            <p:nvPr/>
          </p:nvSpPr>
          <p:spPr>
            <a:xfrm>
              <a:off x="2200550" y="3421075"/>
              <a:ext cx="50625" cy="10450"/>
            </a:xfrm>
            <a:custGeom>
              <a:avLst/>
              <a:gdLst/>
              <a:ahLst/>
              <a:cxnLst/>
              <a:rect l="l" t="t" r="r" b="b"/>
              <a:pathLst>
                <a:path w="2025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8"/>
                    <a:pt x="203" y="418"/>
                  </a:cubicBezTo>
                  <a:lnTo>
                    <a:pt x="1811" y="418"/>
                  </a:lnTo>
                  <a:cubicBezTo>
                    <a:pt x="1930" y="418"/>
                    <a:pt x="2025" y="322"/>
                    <a:pt x="2025" y="203"/>
                  </a:cubicBezTo>
                  <a:cubicBezTo>
                    <a:pt x="2025" y="84"/>
                    <a:pt x="1930" y="1"/>
                    <a:pt x="1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88"/>
            <p:cNvSpPr/>
            <p:nvPr/>
          </p:nvSpPr>
          <p:spPr>
            <a:xfrm>
              <a:off x="2191925" y="3446675"/>
              <a:ext cx="59250" cy="10450"/>
            </a:xfrm>
            <a:custGeom>
              <a:avLst/>
              <a:gdLst/>
              <a:ahLst/>
              <a:cxnLst/>
              <a:rect l="l" t="t" r="r" b="b"/>
              <a:pathLst>
                <a:path w="2370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22"/>
                    <a:pt x="84" y="418"/>
                    <a:pt x="203" y="418"/>
                  </a:cubicBezTo>
                  <a:lnTo>
                    <a:pt x="2156" y="418"/>
                  </a:lnTo>
                  <a:cubicBezTo>
                    <a:pt x="2275" y="418"/>
                    <a:pt x="2370" y="322"/>
                    <a:pt x="2370" y="215"/>
                  </a:cubicBezTo>
                  <a:cubicBezTo>
                    <a:pt x="2370" y="96"/>
                    <a:pt x="2275" y="1"/>
                    <a:pt x="2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88"/>
            <p:cNvSpPr/>
            <p:nvPr/>
          </p:nvSpPr>
          <p:spPr>
            <a:xfrm>
              <a:off x="2169900" y="3472875"/>
              <a:ext cx="81275" cy="10150"/>
            </a:xfrm>
            <a:custGeom>
              <a:avLst/>
              <a:gdLst/>
              <a:ahLst/>
              <a:cxnLst/>
              <a:rect l="l" t="t" r="r" b="b"/>
              <a:pathLst>
                <a:path w="3251" h="406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05"/>
                    <a:pt x="215" y="405"/>
                  </a:cubicBezTo>
                  <a:lnTo>
                    <a:pt x="3037" y="405"/>
                  </a:lnTo>
                  <a:cubicBezTo>
                    <a:pt x="3156" y="405"/>
                    <a:pt x="3251" y="322"/>
                    <a:pt x="3251" y="203"/>
                  </a:cubicBezTo>
                  <a:cubicBezTo>
                    <a:pt x="3251" y="84"/>
                    <a:pt x="3156" y="1"/>
                    <a:pt x="30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88"/>
            <p:cNvSpPr/>
            <p:nvPr/>
          </p:nvSpPr>
          <p:spPr>
            <a:xfrm>
              <a:off x="2034775" y="3394900"/>
              <a:ext cx="50625" cy="10425"/>
            </a:xfrm>
            <a:custGeom>
              <a:avLst/>
              <a:gdLst/>
              <a:ahLst/>
              <a:cxnLst/>
              <a:rect l="l" t="t" r="r" b="b"/>
              <a:pathLst>
                <a:path w="2025" h="417" extrusionOk="0">
                  <a:moveTo>
                    <a:pt x="214" y="0"/>
                  </a:moveTo>
                  <a:cubicBezTo>
                    <a:pt x="95" y="0"/>
                    <a:pt x="0" y="95"/>
                    <a:pt x="0" y="215"/>
                  </a:cubicBezTo>
                  <a:cubicBezTo>
                    <a:pt x="0" y="334"/>
                    <a:pt x="95" y="417"/>
                    <a:pt x="214" y="417"/>
                  </a:cubicBezTo>
                  <a:lnTo>
                    <a:pt x="1822" y="417"/>
                  </a:lnTo>
                  <a:cubicBezTo>
                    <a:pt x="1941" y="417"/>
                    <a:pt x="2024" y="334"/>
                    <a:pt x="2024" y="215"/>
                  </a:cubicBezTo>
                  <a:cubicBezTo>
                    <a:pt x="2024" y="95"/>
                    <a:pt x="1941" y="0"/>
                    <a:pt x="1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88"/>
            <p:cNvSpPr/>
            <p:nvPr/>
          </p:nvSpPr>
          <p:spPr>
            <a:xfrm>
              <a:off x="2035350" y="3420800"/>
              <a:ext cx="50625" cy="10425"/>
            </a:xfrm>
            <a:custGeom>
              <a:avLst/>
              <a:gdLst/>
              <a:ahLst/>
              <a:cxnLst/>
              <a:rect l="l" t="t" r="r" b="b"/>
              <a:pathLst>
                <a:path w="2025" h="417" extrusionOk="0">
                  <a:moveTo>
                    <a:pt x="203" y="0"/>
                  </a:moveTo>
                  <a:cubicBezTo>
                    <a:pt x="84" y="0"/>
                    <a:pt x="1" y="83"/>
                    <a:pt x="1" y="202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1811" y="417"/>
                  </a:lnTo>
                  <a:cubicBezTo>
                    <a:pt x="1930" y="417"/>
                    <a:pt x="2025" y="322"/>
                    <a:pt x="2025" y="202"/>
                  </a:cubicBezTo>
                  <a:cubicBezTo>
                    <a:pt x="2025" y="83"/>
                    <a:pt x="1930" y="0"/>
                    <a:pt x="1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88"/>
            <p:cNvSpPr/>
            <p:nvPr/>
          </p:nvSpPr>
          <p:spPr>
            <a:xfrm>
              <a:off x="2035350" y="3446675"/>
              <a:ext cx="58975" cy="10450"/>
            </a:xfrm>
            <a:custGeom>
              <a:avLst/>
              <a:gdLst/>
              <a:ahLst/>
              <a:cxnLst/>
              <a:rect l="l" t="t" r="r" b="b"/>
              <a:pathLst>
                <a:path w="2359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22"/>
                    <a:pt x="84" y="418"/>
                    <a:pt x="203" y="418"/>
                  </a:cubicBezTo>
                  <a:lnTo>
                    <a:pt x="2156" y="418"/>
                  </a:lnTo>
                  <a:cubicBezTo>
                    <a:pt x="2275" y="418"/>
                    <a:pt x="2358" y="322"/>
                    <a:pt x="2358" y="215"/>
                  </a:cubicBezTo>
                  <a:cubicBezTo>
                    <a:pt x="2358" y="96"/>
                    <a:pt x="2275" y="1"/>
                    <a:pt x="2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88"/>
            <p:cNvSpPr/>
            <p:nvPr/>
          </p:nvSpPr>
          <p:spPr>
            <a:xfrm>
              <a:off x="2035350" y="3472275"/>
              <a:ext cx="81000" cy="10450"/>
            </a:xfrm>
            <a:custGeom>
              <a:avLst/>
              <a:gdLst/>
              <a:ahLst/>
              <a:cxnLst/>
              <a:rect l="l" t="t" r="r" b="b"/>
              <a:pathLst>
                <a:path w="3240" h="418" extrusionOk="0">
                  <a:moveTo>
                    <a:pt x="203" y="1"/>
                  </a:moveTo>
                  <a:cubicBezTo>
                    <a:pt x="84" y="25"/>
                    <a:pt x="1" y="108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lnTo>
                    <a:pt x="3037" y="418"/>
                  </a:lnTo>
                  <a:cubicBezTo>
                    <a:pt x="3156" y="418"/>
                    <a:pt x="3239" y="334"/>
                    <a:pt x="3239" y="215"/>
                  </a:cubicBezTo>
                  <a:cubicBezTo>
                    <a:pt x="3239" y="96"/>
                    <a:pt x="3144" y="1"/>
                    <a:pt x="30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2" name="Google Shape;1742;p88"/>
          <p:cNvGrpSpPr/>
          <p:nvPr/>
        </p:nvGrpSpPr>
        <p:grpSpPr>
          <a:xfrm>
            <a:off x="1852981" y="3216999"/>
            <a:ext cx="374152" cy="331959"/>
            <a:chOff x="1282600" y="3224925"/>
            <a:chExt cx="348275" cy="309000"/>
          </a:xfrm>
        </p:grpSpPr>
        <p:sp>
          <p:nvSpPr>
            <p:cNvPr id="1743" name="Google Shape;1743;p88"/>
            <p:cNvSpPr/>
            <p:nvPr/>
          </p:nvSpPr>
          <p:spPr>
            <a:xfrm>
              <a:off x="1379025" y="3302025"/>
              <a:ext cx="154800" cy="154800"/>
            </a:xfrm>
            <a:custGeom>
              <a:avLst/>
              <a:gdLst/>
              <a:ahLst/>
              <a:cxnLst/>
              <a:rect l="l" t="t" r="r" b="b"/>
              <a:pathLst>
                <a:path w="6192" h="6192" extrusionOk="0">
                  <a:moveTo>
                    <a:pt x="3096" y="0"/>
                  </a:moveTo>
                  <a:cubicBezTo>
                    <a:pt x="1382" y="0"/>
                    <a:pt x="1" y="1382"/>
                    <a:pt x="1" y="3096"/>
                  </a:cubicBezTo>
                  <a:cubicBezTo>
                    <a:pt x="1" y="3656"/>
                    <a:pt x="155" y="4227"/>
                    <a:pt x="441" y="4703"/>
                  </a:cubicBezTo>
                  <a:cubicBezTo>
                    <a:pt x="482" y="4761"/>
                    <a:pt x="552" y="4801"/>
                    <a:pt x="626" y="4801"/>
                  </a:cubicBezTo>
                  <a:cubicBezTo>
                    <a:pt x="659" y="4801"/>
                    <a:pt x="694" y="4793"/>
                    <a:pt x="727" y="4775"/>
                  </a:cubicBezTo>
                  <a:cubicBezTo>
                    <a:pt x="810" y="4715"/>
                    <a:pt x="858" y="4596"/>
                    <a:pt x="798" y="4489"/>
                  </a:cubicBezTo>
                  <a:cubicBezTo>
                    <a:pt x="548" y="4072"/>
                    <a:pt x="405" y="3584"/>
                    <a:pt x="405" y="3096"/>
                  </a:cubicBezTo>
                  <a:cubicBezTo>
                    <a:pt x="405" y="1608"/>
                    <a:pt x="1620" y="405"/>
                    <a:pt x="3108" y="405"/>
                  </a:cubicBezTo>
                  <a:cubicBezTo>
                    <a:pt x="4596" y="405"/>
                    <a:pt x="5799" y="1608"/>
                    <a:pt x="5799" y="3096"/>
                  </a:cubicBezTo>
                  <a:cubicBezTo>
                    <a:pt x="5799" y="4584"/>
                    <a:pt x="4596" y="5787"/>
                    <a:pt x="3108" y="5787"/>
                  </a:cubicBezTo>
                  <a:cubicBezTo>
                    <a:pt x="2453" y="5787"/>
                    <a:pt x="1822" y="5549"/>
                    <a:pt x="1334" y="5120"/>
                  </a:cubicBezTo>
                  <a:cubicBezTo>
                    <a:pt x="1280" y="5087"/>
                    <a:pt x="1225" y="5072"/>
                    <a:pt x="1175" y="5072"/>
                  </a:cubicBezTo>
                  <a:cubicBezTo>
                    <a:pt x="1116" y="5072"/>
                    <a:pt x="1063" y="5093"/>
                    <a:pt x="1025" y="5132"/>
                  </a:cubicBezTo>
                  <a:cubicBezTo>
                    <a:pt x="953" y="5227"/>
                    <a:pt x="965" y="5346"/>
                    <a:pt x="1037" y="5418"/>
                  </a:cubicBezTo>
                  <a:cubicBezTo>
                    <a:pt x="1608" y="5906"/>
                    <a:pt x="2334" y="6192"/>
                    <a:pt x="3096" y="6192"/>
                  </a:cubicBezTo>
                  <a:cubicBezTo>
                    <a:pt x="4799" y="6192"/>
                    <a:pt x="6192" y="4811"/>
                    <a:pt x="6192" y="3096"/>
                  </a:cubicBezTo>
                  <a:cubicBezTo>
                    <a:pt x="6192" y="1382"/>
                    <a:pt x="4799" y="0"/>
                    <a:pt x="3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88"/>
            <p:cNvSpPr/>
            <p:nvPr/>
          </p:nvSpPr>
          <p:spPr>
            <a:xfrm>
              <a:off x="1413250" y="3336250"/>
              <a:ext cx="85450" cy="86350"/>
            </a:xfrm>
            <a:custGeom>
              <a:avLst/>
              <a:gdLst/>
              <a:ahLst/>
              <a:cxnLst/>
              <a:rect l="l" t="t" r="r" b="b"/>
              <a:pathLst>
                <a:path w="3418" h="3454" extrusionOk="0">
                  <a:moveTo>
                    <a:pt x="1573" y="1"/>
                  </a:moveTo>
                  <a:cubicBezTo>
                    <a:pt x="1144" y="24"/>
                    <a:pt x="739" y="239"/>
                    <a:pt x="453" y="548"/>
                  </a:cubicBezTo>
                  <a:cubicBezTo>
                    <a:pt x="156" y="858"/>
                    <a:pt x="1" y="1275"/>
                    <a:pt x="1" y="1727"/>
                  </a:cubicBezTo>
                  <a:cubicBezTo>
                    <a:pt x="1" y="2680"/>
                    <a:pt x="775" y="3453"/>
                    <a:pt x="1727" y="3453"/>
                  </a:cubicBezTo>
                  <a:cubicBezTo>
                    <a:pt x="2513" y="3453"/>
                    <a:pt x="3192" y="2918"/>
                    <a:pt x="3394" y="2156"/>
                  </a:cubicBezTo>
                  <a:cubicBezTo>
                    <a:pt x="3418" y="2049"/>
                    <a:pt x="3347" y="1929"/>
                    <a:pt x="3239" y="1906"/>
                  </a:cubicBezTo>
                  <a:cubicBezTo>
                    <a:pt x="3222" y="1900"/>
                    <a:pt x="3204" y="1897"/>
                    <a:pt x="3187" y="1897"/>
                  </a:cubicBezTo>
                  <a:cubicBezTo>
                    <a:pt x="3096" y="1897"/>
                    <a:pt x="3009" y="1969"/>
                    <a:pt x="2989" y="2049"/>
                  </a:cubicBezTo>
                  <a:cubicBezTo>
                    <a:pt x="2835" y="2632"/>
                    <a:pt x="2323" y="3049"/>
                    <a:pt x="1703" y="3049"/>
                  </a:cubicBezTo>
                  <a:cubicBezTo>
                    <a:pt x="977" y="3049"/>
                    <a:pt x="394" y="2453"/>
                    <a:pt x="394" y="1739"/>
                  </a:cubicBezTo>
                  <a:cubicBezTo>
                    <a:pt x="394" y="1060"/>
                    <a:pt x="930" y="477"/>
                    <a:pt x="1608" y="417"/>
                  </a:cubicBezTo>
                  <a:cubicBezTo>
                    <a:pt x="1727" y="405"/>
                    <a:pt x="1799" y="310"/>
                    <a:pt x="1799" y="191"/>
                  </a:cubicBezTo>
                  <a:cubicBezTo>
                    <a:pt x="1787" y="72"/>
                    <a:pt x="1692" y="1"/>
                    <a:pt x="15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88"/>
            <p:cNvSpPr/>
            <p:nvPr/>
          </p:nvSpPr>
          <p:spPr>
            <a:xfrm>
              <a:off x="1465050" y="3335075"/>
              <a:ext cx="39625" cy="39600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98" y="417"/>
                  </a:moveTo>
                  <a:cubicBezTo>
                    <a:pt x="1001" y="417"/>
                    <a:pt x="1167" y="583"/>
                    <a:pt x="1167" y="786"/>
                  </a:cubicBezTo>
                  <a:cubicBezTo>
                    <a:pt x="1167" y="1000"/>
                    <a:pt x="1001" y="1167"/>
                    <a:pt x="798" y="1167"/>
                  </a:cubicBezTo>
                  <a:cubicBezTo>
                    <a:pt x="608" y="1167"/>
                    <a:pt x="429" y="1000"/>
                    <a:pt x="429" y="786"/>
                  </a:cubicBezTo>
                  <a:cubicBezTo>
                    <a:pt x="429" y="583"/>
                    <a:pt x="584" y="417"/>
                    <a:pt x="798" y="417"/>
                  </a:cubicBezTo>
                  <a:close/>
                  <a:moveTo>
                    <a:pt x="798" y="0"/>
                  </a:moveTo>
                  <a:cubicBezTo>
                    <a:pt x="370" y="0"/>
                    <a:pt x="1" y="357"/>
                    <a:pt x="1" y="786"/>
                  </a:cubicBezTo>
                  <a:cubicBezTo>
                    <a:pt x="1" y="1226"/>
                    <a:pt x="358" y="1584"/>
                    <a:pt x="798" y="1584"/>
                  </a:cubicBezTo>
                  <a:cubicBezTo>
                    <a:pt x="1227" y="1584"/>
                    <a:pt x="1584" y="1226"/>
                    <a:pt x="1584" y="786"/>
                  </a:cubicBezTo>
                  <a:cubicBezTo>
                    <a:pt x="1584" y="357"/>
                    <a:pt x="1227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88"/>
            <p:cNvSpPr/>
            <p:nvPr/>
          </p:nvSpPr>
          <p:spPr>
            <a:xfrm>
              <a:off x="1282600" y="3226725"/>
              <a:ext cx="348275" cy="304825"/>
            </a:xfrm>
            <a:custGeom>
              <a:avLst/>
              <a:gdLst/>
              <a:ahLst/>
              <a:cxnLst/>
              <a:rect l="l" t="t" r="r" b="b"/>
              <a:pathLst>
                <a:path w="13931" h="12193" extrusionOk="0">
                  <a:moveTo>
                    <a:pt x="6929" y="393"/>
                  </a:moveTo>
                  <a:cubicBezTo>
                    <a:pt x="7049" y="393"/>
                    <a:pt x="7144" y="476"/>
                    <a:pt x="7144" y="595"/>
                  </a:cubicBezTo>
                  <a:lnTo>
                    <a:pt x="7144" y="1786"/>
                  </a:lnTo>
                  <a:cubicBezTo>
                    <a:pt x="7144" y="1905"/>
                    <a:pt x="7049" y="2000"/>
                    <a:pt x="6929" y="2000"/>
                  </a:cubicBezTo>
                  <a:cubicBezTo>
                    <a:pt x="6810" y="2000"/>
                    <a:pt x="6727" y="1905"/>
                    <a:pt x="6727" y="1786"/>
                  </a:cubicBezTo>
                  <a:lnTo>
                    <a:pt x="6727" y="595"/>
                  </a:lnTo>
                  <a:cubicBezTo>
                    <a:pt x="6739" y="500"/>
                    <a:pt x="6834" y="393"/>
                    <a:pt x="6929" y="393"/>
                  </a:cubicBezTo>
                  <a:close/>
                  <a:moveTo>
                    <a:pt x="1786" y="5977"/>
                  </a:moveTo>
                  <a:cubicBezTo>
                    <a:pt x="1905" y="5977"/>
                    <a:pt x="1988" y="6060"/>
                    <a:pt x="1988" y="6180"/>
                  </a:cubicBezTo>
                  <a:cubicBezTo>
                    <a:pt x="1988" y="6299"/>
                    <a:pt x="1905" y="6394"/>
                    <a:pt x="1786" y="6394"/>
                  </a:cubicBezTo>
                  <a:lnTo>
                    <a:pt x="595" y="6394"/>
                  </a:lnTo>
                  <a:cubicBezTo>
                    <a:pt x="476" y="6394"/>
                    <a:pt x="381" y="6299"/>
                    <a:pt x="381" y="6180"/>
                  </a:cubicBezTo>
                  <a:cubicBezTo>
                    <a:pt x="381" y="6060"/>
                    <a:pt x="476" y="5977"/>
                    <a:pt x="595" y="5977"/>
                  </a:cubicBezTo>
                  <a:close/>
                  <a:moveTo>
                    <a:pt x="13287" y="5977"/>
                  </a:moveTo>
                  <a:cubicBezTo>
                    <a:pt x="13406" y="5977"/>
                    <a:pt x="13502" y="6060"/>
                    <a:pt x="13502" y="6180"/>
                  </a:cubicBezTo>
                  <a:cubicBezTo>
                    <a:pt x="13502" y="6299"/>
                    <a:pt x="13406" y="6394"/>
                    <a:pt x="13287" y="6394"/>
                  </a:cubicBezTo>
                  <a:lnTo>
                    <a:pt x="12097" y="6394"/>
                  </a:lnTo>
                  <a:cubicBezTo>
                    <a:pt x="11978" y="6394"/>
                    <a:pt x="11894" y="6299"/>
                    <a:pt x="11894" y="6180"/>
                  </a:cubicBezTo>
                  <a:cubicBezTo>
                    <a:pt x="11894" y="6060"/>
                    <a:pt x="11978" y="5977"/>
                    <a:pt x="12097" y="5977"/>
                  </a:cubicBezTo>
                  <a:close/>
                  <a:moveTo>
                    <a:pt x="6929" y="10180"/>
                  </a:moveTo>
                  <a:cubicBezTo>
                    <a:pt x="7049" y="10180"/>
                    <a:pt x="7144" y="10275"/>
                    <a:pt x="7144" y="10394"/>
                  </a:cubicBezTo>
                  <a:lnTo>
                    <a:pt x="7144" y="11585"/>
                  </a:lnTo>
                  <a:cubicBezTo>
                    <a:pt x="7144" y="11704"/>
                    <a:pt x="7049" y="11787"/>
                    <a:pt x="6929" y="11787"/>
                  </a:cubicBezTo>
                  <a:cubicBezTo>
                    <a:pt x="6810" y="11787"/>
                    <a:pt x="6727" y="11704"/>
                    <a:pt x="6727" y="11585"/>
                  </a:cubicBezTo>
                  <a:lnTo>
                    <a:pt x="6727" y="10394"/>
                  </a:lnTo>
                  <a:cubicBezTo>
                    <a:pt x="6727" y="10275"/>
                    <a:pt x="6810" y="10180"/>
                    <a:pt x="6929" y="10180"/>
                  </a:cubicBezTo>
                  <a:close/>
                  <a:moveTo>
                    <a:pt x="6953" y="0"/>
                  </a:moveTo>
                  <a:cubicBezTo>
                    <a:pt x="6620" y="0"/>
                    <a:pt x="6334" y="286"/>
                    <a:pt x="6334" y="619"/>
                  </a:cubicBezTo>
                  <a:lnTo>
                    <a:pt x="6334" y="1179"/>
                  </a:lnTo>
                  <a:cubicBezTo>
                    <a:pt x="5191" y="1357"/>
                    <a:pt x="4012" y="2012"/>
                    <a:pt x="2858" y="3143"/>
                  </a:cubicBezTo>
                  <a:cubicBezTo>
                    <a:pt x="1917" y="4036"/>
                    <a:pt x="1214" y="5025"/>
                    <a:pt x="845" y="5572"/>
                  </a:cubicBezTo>
                  <a:lnTo>
                    <a:pt x="607" y="5572"/>
                  </a:lnTo>
                  <a:cubicBezTo>
                    <a:pt x="262" y="5572"/>
                    <a:pt x="0" y="5858"/>
                    <a:pt x="0" y="6180"/>
                  </a:cubicBezTo>
                  <a:cubicBezTo>
                    <a:pt x="0" y="6513"/>
                    <a:pt x="274" y="6787"/>
                    <a:pt x="607" y="6787"/>
                  </a:cubicBezTo>
                  <a:lnTo>
                    <a:pt x="953" y="6787"/>
                  </a:lnTo>
                  <a:cubicBezTo>
                    <a:pt x="1786" y="8025"/>
                    <a:pt x="3858" y="10656"/>
                    <a:pt x="6358" y="11049"/>
                  </a:cubicBezTo>
                  <a:lnTo>
                    <a:pt x="6358" y="11585"/>
                  </a:lnTo>
                  <a:cubicBezTo>
                    <a:pt x="6358" y="11930"/>
                    <a:pt x="6632" y="12192"/>
                    <a:pt x="6965" y="12192"/>
                  </a:cubicBezTo>
                  <a:cubicBezTo>
                    <a:pt x="7287" y="12192"/>
                    <a:pt x="7572" y="11906"/>
                    <a:pt x="7572" y="11585"/>
                  </a:cubicBezTo>
                  <a:lnTo>
                    <a:pt x="7572" y="11049"/>
                  </a:lnTo>
                  <a:cubicBezTo>
                    <a:pt x="10073" y="10656"/>
                    <a:pt x="12144" y="8025"/>
                    <a:pt x="12978" y="6787"/>
                  </a:cubicBezTo>
                  <a:lnTo>
                    <a:pt x="13323" y="6787"/>
                  </a:lnTo>
                  <a:cubicBezTo>
                    <a:pt x="13657" y="6787"/>
                    <a:pt x="13930" y="6513"/>
                    <a:pt x="13930" y="6180"/>
                  </a:cubicBezTo>
                  <a:cubicBezTo>
                    <a:pt x="13930" y="5858"/>
                    <a:pt x="13633" y="5572"/>
                    <a:pt x="13287" y="5572"/>
                  </a:cubicBezTo>
                  <a:lnTo>
                    <a:pt x="13049" y="5572"/>
                  </a:lnTo>
                  <a:cubicBezTo>
                    <a:pt x="12656" y="4989"/>
                    <a:pt x="11930" y="3989"/>
                    <a:pt x="10966" y="3072"/>
                  </a:cubicBezTo>
                  <a:cubicBezTo>
                    <a:pt x="10920" y="3038"/>
                    <a:pt x="10871" y="3020"/>
                    <a:pt x="10824" y="3020"/>
                  </a:cubicBezTo>
                  <a:cubicBezTo>
                    <a:pt x="10773" y="3020"/>
                    <a:pt x="10723" y="3041"/>
                    <a:pt x="10680" y="3084"/>
                  </a:cubicBezTo>
                  <a:cubicBezTo>
                    <a:pt x="10609" y="3179"/>
                    <a:pt x="10609" y="3298"/>
                    <a:pt x="10704" y="3370"/>
                  </a:cubicBezTo>
                  <a:cubicBezTo>
                    <a:pt x="11513" y="4144"/>
                    <a:pt x="12168" y="4989"/>
                    <a:pt x="12561" y="5572"/>
                  </a:cubicBezTo>
                  <a:lnTo>
                    <a:pt x="12097" y="5572"/>
                  </a:lnTo>
                  <a:cubicBezTo>
                    <a:pt x="11752" y="5572"/>
                    <a:pt x="11490" y="5858"/>
                    <a:pt x="11490" y="6180"/>
                  </a:cubicBezTo>
                  <a:cubicBezTo>
                    <a:pt x="11490" y="6513"/>
                    <a:pt x="11763" y="6787"/>
                    <a:pt x="12097" y="6787"/>
                  </a:cubicBezTo>
                  <a:lnTo>
                    <a:pt x="12454" y="6787"/>
                  </a:lnTo>
                  <a:cubicBezTo>
                    <a:pt x="12049" y="7358"/>
                    <a:pt x="11430" y="8156"/>
                    <a:pt x="10644" y="8906"/>
                  </a:cubicBezTo>
                  <a:cubicBezTo>
                    <a:pt x="9596" y="9882"/>
                    <a:pt x="8561" y="10454"/>
                    <a:pt x="7561" y="10632"/>
                  </a:cubicBezTo>
                  <a:lnTo>
                    <a:pt x="7561" y="10382"/>
                  </a:lnTo>
                  <a:cubicBezTo>
                    <a:pt x="7561" y="10037"/>
                    <a:pt x="7275" y="9763"/>
                    <a:pt x="6941" y="9763"/>
                  </a:cubicBezTo>
                  <a:cubicBezTo>
                    <a:pt x="6620" y="9763"/>
                    <a:pt x="6334" y="10049"/>
                    <a:pt x="6334" y="10382"/>
                  </a:cubicBezTo>
                  <a:lnTo>
                    <a:pt x="6334" y="10632"/>
                  </a:lnTo>
                  <a:cubicBezTo>
                    <a:pt x="5334" y="10466"/>
                    <a:pt x="4298" y="9882"/>
                    <a:pt x="3250" y="8906"/>
                  </a:cubicBezTo>
                  <a:cubicBezTo>
                    <a:pt x="2465" y="8180"/>
                    <a:pt x="1822" y="7358"/>
                    <a:pt x="1441" y="6787"/>
                  </a:cubicBezTo>
                  <a:lnTo>
                    <a:pt x="1798" y="6787"/>
                  </a:lnTo>
                  <a:cubicBezTo>
                    <a:pt x="2143" y="6787"/>
                    <a:pt x="2405" y="6513"/>
                    <a:pt x="2405" y="6180"/>
                  </a:cubicBezTo>
                  <a:cubicBezTo>
                    <a:pt x="2405" y="5858"/>
                    <a:pt x="2131" y="5572"/>
                    <a:pt x="1798" y="5572"/>
                  </a:cubicBezTo>
                  <a:lnTo>
                    <a:pt x="1334" y="5572"/>
                  </a:lnTo>
                  <a:cubicBezTo>
                    <a:pt x="2119" y="4429"/>
                    <a:pt x="4060" y="1989"/>
                    <a:pt x="6334" y="1584"/>
                  </a:cubicBezTo>
                  <a:lnTo>
                    <a:pt x="6334" y="1786"/>
                  </a:lnTo>
                  <a:cubicBezTo>
                    <a:pt x="6334" y="2131"/>
                    <a:pt x="6620" y="2405"/>
                    <a:pt x="6941" y="2405"/>
                  </a:cubicBezTo>
                  <a:cubicBezTo>
                    <a:pt x="7275" y="2405"/>
                    <a:pt x="7561" y="2119"/>
                    <a:pt x="7561" y="1786"/>
                  </a:cubicBezTo>
                  <a:lnTo>
                    <a:pt x="7561" y="1584"/>
                  </a:lnTo>
                  <a:cubicBezTo>
                    <a:pt x="8358" y="1715"/>
                    <a:pt x="9192" y="2131"/>
                    <a:pt x="10049" y="2798"/>
                  </a:cubicBezTo>
                  <a:cubicBezTo>
                    <a:pt x="10085" y="2834"/>
                    <a:pt x="10132" y="2846"/>
                    <a:pt x="10168" y="2846"/>
                  </a:cubicBezTo>
                  <a:cubicBezTo>
                    <a:pt x="10228" y="2846"/>
                    <a:pt x="10287" y="2822"/>
                    <a:pt x="10323" y="2774"/>
                  </a:cubicBezTo>
                  <a:cubicBezTo>
                    <a:pt x="10406" y="2679"/>
                    <a:pt x="10382" y="2548"/>
                    <a:pt x="10299" y="2489"/>
                  </a:cubicBezTo>
                  <a:cubicBezTo>
                    <a:pt x="9370" y="1762"/>
                    <a:pt x="8453" y="1310"/>
                    <a:pt x="7561" y="1179"/>
                  </a:cubicBezTo>
                  <a:lnTo>
                    <a:pt x="7561" y="619"/>
                  </a:lnTo>
                  <a:cubicBezTo>
                    <a:pt x="7561" y="274"/>
                    <a:pt x="7275" y="0"/>
                    <a:pt x="6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88"/>
            <p:cNvSpPr/>
            <p:nvPr/>
          </p:nvSpPr>
          <p:spPr>
            <a:xfrm>
              <a:off x="1526675" y="3224925"/>
              <a:ext cx="86925" cy="83675"/>
            </a:xfrm>
            <a:custGeom>
              <a:avLst/>
              <a:gdLst/>
              <a:ahLst/>
              <a:cxnLst/>
              <a:rect l="l" t="t" r="r" b="b"/>
              <a:pathLst>
                <a:path w="3477" h="3347" extrusionOk="0">
                  <a:moveTo>
                    <a:pt x="2584" y="417"/>
                  </a:moveTo>
                  <a:cubicBezTo>
                    <a:pt x="2858" y="417"/>
                    <a:pt x="3084" y="644"/>
                    <a:pt x="3084" y="906"/>
                  </a:cubicBezTo>
                  <a:lnTo>
                    <a:pt x="3084" y="2751"/>
                  </a:lnTo>
                  <a:cubicBezTo>
                    <a:pt x="3084" y="2870"/>
                    <a:pt x="2989" y="2965"/>
                    <a:pt x="2870" y="2965"/>
                  </a:cubicBezTo>
                  <a:cubicBezTo>
                    <a:pt x="2751" y="2965"/>
                    <a:pt x="2667" y="2870"/>
                    <a:pt x="2667" y="2751"/>
                  </a:cubicBezTo>
                  <a:lnTo>
                    <a:pt x="2667" y="1037"/>
                  </a:lnTo>
                  <a:cubicBezTo>
                    <a:pt x="2667" y="929"/>
                    <a:pt x="2572" y="834"/>
                    <a:pt x="2453" y="834"/>
                  </a:cubicBezTo>
                  <a:lnTo>
                    <a:pt x="607" y="834"/>
                  </a:lnTo>
                  <a:cubicBezTo>
                    <a:pt x="488" y="834"/>
                    <a:pt x="405" y="739"/>
                    <a:pt x="405" y="632"/>
                  </a:cubicBezTo>
                  <a:cubicBezTo>
                    <a:pt x="405" y="513"/>
                    <a:pt x="488" y="417"/>
                    <a:pt x="607" y="417"/>
                  </a:cubicBezTo>
                  <a:close/>
                  <a:moveTo>
                    <a:pt x="607" y="1"/>
                  </a:moveTo>
                  <a:cubicBezTo>
                    <a:pt x="262" y="1"/>
                    <a:pt x="0" y="275"/>
                    <a:pt x="0" y="608"/>
                  </a:cubicBezTo>
                  <a:cubicBezTo>
                    <a:pt x="0" y="953"/>
                    <a:pt x="262" y="1239"/>
                    <a:pt x="607" y="1239"/>
                  </a:cubicBezTo>
                  <a:lnTo>
                    <a:pt x="2262" y="1239"/>
                  </a:lnTo>
                  <a:lnTo>
                    <a:pt x="2262" y="2739"/>
                  </a:lnTo>
                  <a:cubicBezTo>
                    <a:pt x="2262" y="3084"/>
                    <a:pt x="2524" y="3346"/>
                    <a:pt x="2870" y="3346"/>
                  </a:cubicBezTo>
                  <a:cubicBezTo>
                    <a:pt x="3215" y="3346"/>
                    <a:pt x="3477" y="3084"/>
                    <a:pt x="3477" y="2739"/>
                  </a:cubicBezTo>
                  <a:lnTo>
                    <a:pt x="3477" y="894"/>
                  </a:lnTo>
                  <a:cubicBezTo>
                    <a:pt x="3477" y="406"/>
                    <a:pt x="3084" y="1"/>
                    <a:pt x="25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88"/>
            <p:cNvSpPr/>
            <p:nvPr/>
          </p:nvSpPr>
          <p:spPr>
            <a:xfrm>
              <a:off x="1298650" y="3225525"/>
              <a:ext cx="86950" cy="83675"/>
            </a:xfrm>
            <a:custGeom>
              <a:avLst/>
              <a:gdLst/>
              <a:ahLst/>
              <a:cxnLst/>
              <a:rect l="l" t="t" r="r" b="b"/>
              <a:pathLst>
                <a:path w="3478" h="3347" extrusionOk="0">
                  <a:moveTo>
                    <a:pt x="2870" y="393"/>
                  </a:moveTo>
                  <a:cubicBezTo>
                    <a:pt x="2989" y="393"/>
                    <a:pt x="3073" y="489"/>
                    <a:pt x="3073" y="608"/>
                  </a:cubicBezTo>
                  <a:cubicBezTo>
                    <a:pt x="3073" y="715"/>
                    <a:pt x="2989" y="810"/>
                    <a:pt x="2870" y="810"/>
                  </a:cubicBezTo>
                  <a:lnTo>
                    <a:pt x="1025" y="810"/>
                  </a:lnTo>
                  <a:cubicBezTo>
                    <a:pt x="906" y="810"/>
                    <a:pt x="811" y="905"/>
                    <a:pt x="811" y="1013"/>
                  </a:cubicBezTo>
                  <a:lnTo>
                    <a:pt x="811" y="2727"/>
                  </a:lnTo>
                  <a:cubicBezTo>
                    <a:pt x="811" y="2846"/>
                    <a:pt x="727" y="2941"/>
                    <a:pt x="608" y="2941"/>
                  </a:cubicBezTo>
                  <a:cubicBezTo>
                    <a:pt x="489" y="2941"/>
                    <a:pt x="394" y="2846"/>
                    <a:pt x="394" y="2727"/>
                  </a:cubicBezTo>
                  <a:lnTo>
                    <a:pt x="394" y="882"/>
                  </a:lnTo>
                  <a:cubicBezTo>
                    <a:pt x="394" y="620"/>
                    <a:pt x="620" y="393"/>
                    <a:pt x="894" y="393"/>
                  </a:cubicBezTo>
                  <a:close/>
                  <a:moveTo>
                    <a:pt x="894" y="1"/>
                  </a:moveTo>
                  <a:cubicBezTo>
                    <a:pt x="394" y="1"/>
                    <a:pt x="1" y="405"/>
                    <a:pt x="1" y="894"/>
                  </a:cubicBezTo>
                  <a:lnTo>
                    <a:pt x="1" y="2739"/>
                  </a:lnTo>
                  <a:cubicBezTo>
                    <a:pt x="1" y="3060"/>
                    <a:pt x="263" y="3346"/>
                    <a:pt x="608" y="3346"/>
                  </a:cubicBezTo>
                  <a:cubicBezTo>
                    <a:pt x="953" y="3346"/>
                    <a:pt x="1215" y="3072"/>
                    <a:pt x="1215" y="2727"/>
                  </a:cubicBezTo>
                  <a:lnTo>
                    <a:pt x="1215" y="1227"/>
                  </a:lnTo>
                  <a:lnTo>
                    <a:pt x="2870" y="1227"/>
                  </a:lnTo>
                  <a:cubicBezTo>
                    <a:pt x="3216" y="1227"/>
                    <a:pt x="3478" y="953"/>
                    <a:pt x="3478" y="620"/>
                  </a:cubicBezTo>
                  <a:cubicBezTo>
                    <a:pt x="3478" y="274"/>
                    <a:pt x="3216" y="1"/>
                    <a:pt x="2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88"/>
            <p:cNvSpPr/>
            <p:nvPr/>
          </p:nvSpPr>
          <p:spPr>
            <a:xfrm>
              <a:off x="1526675" y="3449950"/>
              <a:ext cx="86925" cy="83375"/>
            </a:xfrm>
            <a:custGeom>
              <a:avLst/>
              <a:gdLst/>
              <a:ahLst/>
              <a:cxnLst/>
              <a:rect l="l" t="t" r="r" b="b"/>
              <a:pathLst>
                <a:path w="3477" h="3335" extrusionOk="0">
                  <a:moveTo>
                    <a:pt x="2870" y="1"/>
                  </a:moveTo>
                  <a:cubicBezTo>
                    <a:pt x="2524" y="1"/>
                    <a:pt x="2262" y="275"/>
                    <a:pt x="2262" y="620"/>
                  </a:cubicBezTo>
                  <a:lnTo>
                    <a:pt x="2262" y="2120"/>
                  </a:lnTo>
                  <a:lnTo>
                    <a:pt x="1774" y="2120"/>
                  </a:lnTo>
                  <a:cubicBezTo>
                    <a:pt x="1655" y="2120"/>
                    <a:pt x="1560" y="2203"/>
                    <a:pt x="1560" y="2323"/>
                  </a:cubicBezTo>
                  <a:cubicBezTo>
                    <a:pt x="1560" y="2442"/>
                    <a:pt x="1655" y="2537"/>
                    <a:pt x="1774" y="2537"/>
                  </a:cubicBezTo>
                  <a:lnTo>
                    <a:pt x="2453" y="2537"/>
                  </a:lnTo>
                  <a:cubicBezTo>
                    <a:pt x="2572" y="2537"/>
                    <a:pt x="2667" y="2442"/>
                    <a:pt x="2667" y="2323"/>
                  </a:cubicBezTo>
                  <a:lnTo>
                    <a:pt x="2667" y="620"/>
                  </a:lnTo>
                  <a:cubicBezTo>
                    <a:pt x="2667" y="501"/>
                    <a:pt x="2751" y="406"/>
                    <a:pt x="2870" y="406"/>
                  </a:cubicBezTo>
                  <a:cubicBezTo>
                    <a:pt x="2989" y="406"/>
                    <a:pt x="3072" y="501"/>
                    <a:pt x="3072" y="620"/>
                  </a:cubicBezTo>
                  <a:lnTo>
                    <a:pt x="3072" y="2465"/>
                  </a:lnTo>
                  <a:cubicBezTo>
                    <a:pt x="3072" y="2727"/>
                    <a:pt x="2858" y="2954"/>
                    <a:pt x="2584" y="2954"/>
                  </a:cubicBezTo>
                  <a:lnTo>
                    <a:pt x="607" y="2954"/>
                  </a:lnTo>
                  <a:cubicBezTo>
                    <a:pt x="488" y="2954"/>
                    <a:pt x="393" y="2858"/>
                    <a:pt x="393" y="2739"/>
                  </a:cubicBezTo>
                  <a:cubicBezTo>
                    <a:pt x="393" y="2620"/>
                    <a:pt x="488" y="2537"/>
                    <a:pt x="607" y="2537"/>
                  </a:cubicBezTo>
                  <a:lnTo>
                    <a:pt x="905" y="2537"/>
                  </a:lnTo>
                  <a:cubicBezTo>
                    <a:pt x="1024" y="2537"/>
                    <a:pt x="1107" y="2442"/>
                    <a:pt x="1107" y="2323"/>
                  </a:cubicBezTo>
                  <a:cubicBezTo>
                    <a:pt x="1107" y="2203"/>
                    <a:pt x="1024" y="2120"/>
                    <a:pt x="905" y="2120"/>
                  </a:cubicBezTo>
                  <a:lnTo>
                    <a:pt x="607" y="2120"/>
                  </a:lnTo>
                  <a:cubicBezTo>
                    <a:pt x="262" y="2120"/>
                    <a:pt x="0" y="2382"/>
                    <a:pt x="0" y="2727"/>
                  </a:cubicBezTo>
                  <a:cubicBezTo>
                    <a:pt x="0" y="3073"/>
                    <a:pt x="262" y="3335"/>
                    <a:pt x="607" y="3335"/>
                  </a:cubicBezTo>
                  <a:lnTo>
                    <a:pt x="2584" y="3335"/>
                  </a:lnTo>
                  <a:cubicBezTo>
                    <a:pt x="3072" y="3335"/>
                    <a:pt x="3477" y="2942"/>
                    <a:pt x="3477" y="2442"/>
                  </a:cubicBezTo>
                  <a:lnTo>
                    <a:pt x="3477" y="596"/>
                  </a:lnTo>
                  <a:cubicBezTo>
                    <a:pt x="3477" y="275"/>
                    <a:pt x="3203" y="1"/>
                    <a:pt x="2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88"/>
            <p:cNvSpPr/>
            <p:nvPr/>
          </p:nvSpPr>
          <p:spPr>
            <a:xfrm>
              <a:off x="1298375" y="3449950"/>
              <a:ext cx="87225" cy="83975"/>
            </a:xfrm>
            <a:custGeom>
              <a:avLst/>
              <a:gdLst/>
              <a:ahLst/>
              <a:cxnLst/>
              <a:rect l="l" t="t" r="r" b="b"/>
              <a:pathLst>
                <a:path w="3489" h="3359" extrusionOk="0">
                  <a:moveTo>
                    <a:pt x="619" y="394"/>
                  </a:moveTo>
                  <a:cubicBezTo>
                    <a:pt x="738" y="394"/>
                    <a:pt x="822" y="477"/>
                    <a:pt x="822" y="596"/>
                  </a:cubicBezTo>
                  <a:lnTo>
                    <a:pt x="822" y="2311"/>
                  </a:lnTo>
                  <a:cubicBezTo>
                    <a:pt x="822" y="2430"/>
                    <a:pt x="917" y="2525"/>
                    <a:pt x="1036" y="2525"/>
                  </a:cubicBezTo>
                  <a:lnTo>
                    <a:pt x="2881" y="2525"/>
                  </a:lnTo>
                  <a:cubicBezTo>
                    <a:pt x="3000" y="2525"/>
                    <a:pt x="3084" y="2608"/>
                    <a:pt x="3084" y="2727"/>
                  </a:cubicBezTo>
                  <a:cubicBezTo>
                    <a:pt x="3084" y="2846"/>
                    <a:pt x="3000" y="2942"/>
                    <a:pt x="2881" y="2942"/>
                  </a:cubicBezTo>
                  <a:lnTo>
                    <a:pt x="905" y="2942"/>
                  </a:lnTo>
                  <a:cubicBezTo>
                    <a:pt x="631" y="2942"/>
                    <a:pt x="405" y="2715"/>
                    <a:pt x="405" y="2442"/>
                  </a:cubicBezTo>
                  <a:lnTo>
                    <a:pt x="405" y="596"/>
                  </a:lnTo>
                  <a:cubicBezTo>
                    <a:pt x="405" y="477"/>
                    <a:pt x="500" y="394"/>
                    <a:pt x="619" y="394"/>
                  </a:cubicBezTo>
                  <a:close/>
                  <a:moveTo>
                    <a:pt x="619" y="1"/>
                  </a:moveTo>
                  <a:cubicBezTo>
                    <a:pt x="274" y="1"/>
                    <a:pt x="0" y="275"/>
                    <a:pt x="0" y="620"/>
                  </a:cubicBezTo>
                  <a:lnTo>
                    <a:pt x="0" y="2465"/>
                  </a:lnTo>
                  <a:cubicBezTo>
                    <a:pt x="0" y="2954"/>
                    <a:pt x="405" y="3358"/>
                    <a:pt x="893" y="3358"/>
                  </a:cubicBezTo>
                  <a:lnTo>
                    <a:pt x="2881" y="3358"/>
                  </a:lnTo>
                  <a:cubicBezTo>
                    <a:pt x="3215" y="3358"/>
                    <a:pt x="3489" y="3085"/>
                    <a:pt x="3489" y="2739"/>
                  </a:cubicBezTo>
                  <a:cubicBezTo>
                    <a:pt x="3489" y="2394"/>
                    <a:pt x="3227" y="2120"/>
                    <a:pt x="2881" y="2120"/>
                  </a:cubicBezTo>
                  <a:lnTo>
                    <a:pt x="1226" y="2120"/>
                  </a:lnTo>
                  <a:lnTo>
                    <a:pt x="1226" y="620"/>
                  </a:lnTo>
                  <a:cubicBezTo>
                    <a:pt x="1226" y="275"/>
                    <a:pt x="953" y="1"/>
                    <a:pt x="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1" name="Google Shape;1751;p88"/>
          <p:cNvSpPr/>
          <p:nvPr/>
        </p:nvSpPr>
        <p:spPr>
          <a:xfrm>
            <a:off x="1128377" y="3217243"/>
            <a:ext cx="374152" cy="322827"/>
          </a:xfrm>
          <a:custGeom>
            <a:avLst/>
            <a:gdLst/>
            <a:ahLst/>
            <a:cxnLst/>
            <a:rect l="l" t="t" r="r" b="b"/>
            <a:pathLst>
              <a:path w="13931" h="12020" extrusionOk="0">
                <a:moveTo>
                  <a:pt x="8787" y="4578"/>
                </a:moveTo>
                <a:cubicBezTo>
                  <a:pt x="8430" y="4816"/>
                  <a:pt x="8061" y="5054"/>
                  <a:pt x="7680" y="5268"/>
                </a:cubicBezTo>
                <a:lnTo>
                  <a:pt x="7680" y="4637"/>
                </a:lnTo>
                <a:cubicBezTo>
                  <a:pt x="7680" y="4613"/>
                  <a:pt x="7704" y="4578"/>
                  <a:pt x="7740" y="4578"/>
                </a:cubicBezTo>
                <a:close/>
                <a:moveTo>
                  <a:pt x="6227" y="5363"/>
                </a:moveTo>
                <a:cubicBezTo>
                  <a:pt x="6263" y="5363"/>
                  <a:pt x="6287" y="5399"/>
                  <a:pt x="6287" y="5423"/>
                </a:cubicBezTo>
                <a:lnTo>
                  <a:pt x="6287" y="5887"/>
                </a:lnTo>
                <a:cubicBezTo>
                  <a:pt x="5715" y="6125"/>
                  <a:pt x="5132" y="6316"/>
                  <a:pt x="4537" y="6471"/>
                </a:cubicBezTo>
                <a:lnTo>
                  <a:pt x="4537" y="5423"/>
                </a:lnTo>
                <a:cubicBezTo>
                  <a:pt x="4537" y="5399"/>
                  <a:pt x="4561" y="5363"/>
                  <a:pt x="4596" y="5363"/>
                </a:cubicBezTo>
                <a:close/>
                <a:moveTo>
                  <a:pt x="3108" y="6006"/>
                </a:moveTo>
                <a:cubicBezTo>
                  <a:pt x="3132" y="6006"/>
                  <a:pt x="3168" y="6042"/>
                  <a:pt x="3168" y="6066"/>
                </a:cubicBezTo>
                <a:lnTo>
                  <a:pt x="3168" y="6733"/>
                </a:lnTo>
                <a:cubicBezTo>
                  <a:pt x="2584" y="6828"/>
                  <a:pt x="2001" y="6876"/>
                  <a:pt x="1405" y="6887"/>
                </a:cubicBezTo>
                <a:lnTo>
                  <a:pt x="1405" y="6066"/>
                </a:lnTo>
                <a:cubicBezTo>
                  <a:pt x="1405" y="6042"/>
                  <a:pt x="1441" y="6006"/>
                  <a:pt x="1465" y="6006"/>
                </a:cubicBezTo>
                <a:close/>
                <a:moveTo>
                  <a:pt x="4132" y="7804"/>
                </a:moveTo>
                <a:lnTo>
                  <a:pt x="4132" y="10233"/>
                </a:lnTo>
                <a:lnTo>
                  <a:pt x="3584" y="10233"/>
                </a:lnTo>
                <a:lnTo>
                  <a:pt x="3584" y="9519"/>
                </a:lnTo>
                <a:cubicBezTo>
                  <a:pt x="3584" y="9400"/>
                  <a:pt x="3489" y="9316"/>
                  <a:pt x="3370" y="9316"/>
                </a:cubicBezTo>
                <a:cubicBezTo>
                  <a:pt x="3251" y="9316"/>
                  <a:pt x="3168" y="9400"/>
                  <a:pt x="3168" y="9519"/>
                </a:cubicBezTo>
                <a:lnTo>
                  <a:pt x="3168" y="10233"/>
                </a:lnTo>
                <a:lnTo>
                  <a:pt x="1405" y="10233"/>
                </a:lnTo>
                <a:lnTo>
                  <a:pt x="1405" y="8126"/>
                </a:lnTo>
                <a:cubicBezTo>
                  <a:pt x="2001" y="8102"/>
                  <a:pt x="2584" y="8066"/>
                  <a:pt x="3168" y="7983"/>
                </a:cubicBezTo>
                <a:lnTo>
                  <a:pt x="3168" y="8661"/>
                </a:lnTo>
                <a:cubicBezTo>
                  <a:pt x="3168" y="8781"/>
                  <a:pt x="3251" y="8864"/>
                  <a:pt x="3370" y="8864"/>
                </a:cubicBezTo>
                <a:cubicBezTo>
                  <a:pt x="3489" y="8864"/>
                  <a:pt x="3584" y="8781"/>
                  <a:pt x="3584" y="8661"/>
                </a:cubicBezTo>
                <a:lnTo>
                  <a:pt x="3584" y="7911"/>
                </a:lnTo>
                <a:cubicBezTo>
                  <a:pt x="3763" y="7888"/>
                  <a:pt x="3953" y="7852"/>
                  <a:pt x="4132" y="7804"/>
                </a:cubicBezTo>
                <a:close/>
                <a:moveTo>
                  <a:pt x="7251" y="6816"/>
                </a:moveTo>
                <a:lnTo>
                  <a:pt x="7251" y="10233"/>
                </a:lnTo>
                <a:lnTo>
                  <a:pt x="6704" y="10233"/>
                </a:lnTo>
                <a:lnTo>
                  <a:pt x="6704" y="7054"/>
                </a:lnTo>
                <a:cubicBezTo>
                  <a:pt x="6906" y="6971"/>
                  <a:pt x="7085" y="6899"/>
                  <a:pt x="7251" y="6816"/>
                </a:cubicBezTo>
                <a:close/>
                <a:moveTo>
                  <a:pt x="6287" y="7209"/>
                </a:moveTo>
                <a:lnTo>
                  <a:pt x="6287" y="10245"/>
                </a:lnTo>
                <a:lnTo>
                  <a:pt x="4537" y="10245"/>
                </a:lnTo>
                <a:lnTo>
                  <a:pt x="4537" y="7733"/>
                </a:lnTo>
                <a:cubicBezTo>
                  <a:pt x="5132" y="7602"/>
                  <a:pt x="5727" y="7423"/>
                  <a:pt x="6287" y="7209"/>
                </a:cubicBezTo>
                <a:close/>
                <a:moveTo>
                  <a:pt x="10395" y="4923"/>
                </a:moveTo>
                <a:lnTo>
                  <a:pt x="10395" y="10245"/>
                </a:lnTo>
                <a:lnTo>
                  <a:pt x="9847" y="10245"/>
                </a:lnTo>
                <a:lnTo>
                  <a:pt x="9847" y="8673"/>
                </a:lnTo>
                <a:cubicBezTo>
                  <a:pt x="9847" y="8554"/>
                  <a:pt x="9764" y="8459"/>
                  <a:pt x="9645" y="8459"/>
                </a:cubicBezTo>
                <a:cubicBezTo>
                  <a:pt x="9514" y="8459"/>
                  <a:pt x="9430" y="8554"/>
                  <a:pt x="9430" y="8673"/>
                </a:cubicBezTo>
                <a:lnTo>
                  <a:pt x="9430" y="10245"/>
                </a:lnTo>
                <a:lnTo>
                  <a:pt x="7680" y="10245"/>
                </a:lnTo>
                <a:lnTo>
                  <a:pt x="7680" y="6637"/>
                </a:lnTo>
                <a:cubicBezTo>
                  <a:pt x="7775" y="6578"/>
                  <a:pt x="7882" y="6518"/>
                  <a:pt x="7990" y="6471"/>
                </a:cubicBezTo>
                <a:cubicBezTo>
                  <a:pt x="8478" y="6221"/>
                  <a:pt x="8954" y="5935"/>
                  <a:pt x="9430" y="5625"/>
                </a:cubicBezTo>
                <a:lnTo>
                  <a:pt x="9430" y="7792"/>
                </a:lnTo>
                <a:cubicBezTo>
                  <a:pt x="9430" y="7911"/>
                  <a:pt x="9514" y="8007"/>
                  <a:pt x="9645" y="8007"/>
                </a:cubicBezTo>
                <a:cubicBezTo>
                  <a:pt x="9764" y="8007"/>
                  <a:pt x="9847" y="7911"/>
                  <a:pt x="9847" y="7792"/>
                </a:cubicBezTo>
                <a:lnTo>
                  <a:pt x="9847" y="5340"/>
                </a:lnTo>
                <a:cubicBezTo>
                  <a:pt x="10037" y="5209"/>
                  <a:pt x="10216" y="5066"/>
                  <a:pt x="10395" y="4923"/>
                </a:cubicBezTo>
                <a:close/>
                <a:moveTo>
                  <a:pt x="12502" y="3661"/>
                </a:moveTo>
                <a:cubicBezTo>
                  <a:pt x="12526" y="3661"/>
                  <a:pt x="12562" y="3685"/>
                  <a:pt x="12562" y="3720"/>
                </a:cubicBezTo>
                <a:lnTo>
                  <a:pt x="12562" y="10245"/>
                </a:lnTo>
                <a:lnTo>
                  <a:pt x="10799" y="10245"/>
                </a:lnTo>
                <a:lnTo>
                  <a:pt x="10799" y="4590"/>
                </a:lnTo>
                <a:cubicBezTo>
                  <a:pt x="11145" y="4280"/>
                  <a:pt x="11490" y="3970"/>
                  <a:pt x="11811" y="3661"/>
                </a:cubicBezTo>
                <a:close/>
                <a:moveTo>
                  <a:pt x="13062" y="10638"/>
                </a:moveTo>
                <a:cubicBezTo>
                  <a:pt x="13312" y="10638"/>
                  <a:pt x="13526" y="10840"/>
                  <a:pt x="13526" y="11102"/>
                </a:cubicBezTo>
                <a:lnTo>
                  <a:pt x="13526" y="11602"/>
                </a:lnTo>
                <a:lnTo>
                  <a:pt x="441" y="11602"/>
                </a:lnTo>
                <a:lnTo>
                  <a:pt x="441" y="11102"/>
                </a:lnTo>
                <a:cubicBezTo>
                  <a:pt x="441" y="10840"/>
                  <a:pt x="655" y="10638"/>
                  <a:pt x="905" y="10638"/>
                </a:cubicBezTo>
                <a:close/>
                <a:moveTo>
                  <a:pt x="13595" y="1"/>
                </a:moveTo>
                <a:cubicBezTo>
                  <a:pt x="13550" y="1"/>
                  <a:pt x="13502" y="10"/>
                  <a:pt x="13455" y="29"/>
                </a:cubicBezTo>
                <a:lnTo>
                  <a:pt x="12062" y="482"/>
                </a:lnTo>
                <a:cubicBezTo>
                  <a:pt x="11942" y="530"/>
                  <a:pt x="11859" y="637"/>
                  <a:pt x="11823" y="768"/>
                </a:cubicBezTo>
                <a:cubicBezTo>
                  <a:pt x="11811" y="899"/>
                  <a:pt x="11859" y="1018"/>
                  <a:pt x="11966" y="1113"/>
                </a:cubicBezTo>
                <a:lnTo>
                  <a:pt x="12181" y="1280"/>
                </a:lnTo>
                <a:cubicBezTo>
                  <a:pt x="11990" y="1542"/>
                  <a:pt x="11764" y="1815"/>
                  <a:pt x="11561" y="2077"/>
                </a:cubicBezTo>
                <a:cubicBezTo>
                  <a:pt x="11490" y="2173"/>
                  <a:pt x="11502" y="2292"/>
                  <a:pt x="11585" y="2363"/>
                </a:cubicBezTo>
                <a:cubicBezTo>
                  <a:pt x="11626" y="2394"/>
                  <a:pt x="11671" y="2409"/>
                  <a:pt x="11715" y="2409"/>
                </a:cubicBezTo>
                <a:cubicBezTo>
                  <a:pt x="11774" y="2409"/>
                  <a:pt x="11830" y="2382"/>
                  <a:pt x="11871" y="2327"/>
                </a:cubicBezTo>
                <a:cubicBezTo>
                  <a:pt x="12145" y="2018"/>
                  <a:pt x="12407" y="1673"/>
                  <a:pt x="12645" y="1351"/>
                </a:cubicBezTo>
                <a:cubicBezTo>
                  <a:pt x="12704" y="1256"/>
                  <a:pt x="12693" y="1125"/>
                  <a:pt x="12597" y="1065"/>
                </a:cubicBezTo>
                <a:lnTo>
                  <a:pt x="12300" y="839"/>
                </a:lnTo>
                <a:lnTo>
                  <a:pt x="13514" y="446"/>
                </a:lnTo>
                <a:lnTo>
                  <a:pt x="13514" y="446"/>
                </a:lnTo>
                <a:lnTo>
                  <a:pt x="13478" y="1708"/>
                </a:lnTo>
                <a:lnTo>
                  <a:pt x="13276" y="1542"/>
                </a:lnTo>
                <a:cubicBezTo>
                  <a:pt x="13228" y="1518"/>
                  <a:pt x="13169" y="1494"/>
                  <a:pt x="13121" y="1494"/>
                </a:cubicBezTo>
                <a:cubicBezTo>
                  <a:pt x="13062" y="1518"/>
                  <a:pt x="13014" y="1542"/>
                  <a:pt x="12990" y="1589"/>
                </a:cubicBezTo>
                <a:cubicBezTo>
                  <a:pt x="11645" y="3482"/>
                  <a:pt x="9847" y="5030"/>
                  <a:pt x="7799" y="6078"/>
                </a:cubicBezTo>
                <a:cubicBezTo>
                  <a:pt x="5739" y="7137"/>
                  <a:pt x="3429" y="7709"/>
                  <a:pt x="1108" y="7709"/>
                </a:cubicBezTo>
                <a:lnTo>
                  <a:pt x="608" y="7709"/>
                </a:lnTo>
                <a:cubicBezTo>
                  <a:pt x="489" y="7709"/>
                  <a:pt x="393" y="7614"/>
                  <a:pt x="393" y="7495"/>
                </a:cubicBezTo>
                <a:cubicBezTo>
                  <a:pt x="393" y="7376"/>
                  <a:pt x="489" y="7292"/>
                  <a:pt x="608" y="7292"/>
                </a:cubicBezTo>
                <a:lnTo>
                  <a:pt x="1108" y="7292"/>
                </a:lnTo>
                <a:cubicBezTo>
                  <a:pt x="3037" y="7292"/>
                  <a:pt x="4894" y="6899"/>
                  <a:pt x="6668" y="6161"/>
                </a:cubicBezTo>
                <a:cubicBezTo>
                  <a:pt x="8418" y="5411"/>
                  <a:pt x="9966" y="4340"/>
                  <a:pt x="11288" y="2970"/>
                </a:cubicBezTo>
                <a:cubicBezTo>
                  <a:pt x="11371" y="2899"/>
                  <a:pt x="11371" y="2768"/>
                  <a:pt x="11288" y="2685"/>
                </a:cubicBezTo>
                <a:cubicBezTo>
                  <a:pt x="11252" y="2649"/>
                  <a:pt x="11201" y="2631"/>
                  <a:pt x="11151" y="2631"/>
                </a:cubicBezTo>
                <a:cubicBezTo>
                  <a:pt x="11100" y="2631"/>
                  <a:pt x="11049" y="2649"/>
                  <a:pt x="11014" y="2685"/>
                </a:cubicBezTo>
                <a:cubicBezTo>
                  <a:pt x="10502" y="3220"/>
                  <a:pt x="9954" y="3697"/>
                  <a:pt x="9371" y="4137"/>
                </a:cubicBezTo>
                <a:lnTo>
                  <a:pt x="7740" y="4137"/>
                </a:lnTo>
                <a:cubicBezTo>
                  <a:pt x="7466" y="4137"/>
                  <a:pt x="7263" y="4340"/>
                  <a:pt x="7263" y="4613"/>
                </a:cubicBezTo>
                <a:lnTo>
                  <a:pt x="7263" y="5423"/>
                </a:lnTo>
                <a:cubicBezTo>
                  <a:pt x="7085" y="5518"/>
                  <a:pt x="6882" y="5602"/>
                  <a:pt x="6704" y="5697"/>
                </a:cubicBezTo>
                <a:lnTo>
                  <a:pt x="6704" y="5411"/>
                </a:lnTo>
                <a:cubicBezTo>
                  <a:pt x="6704" y="5149"/>
                  <a:pt x="6501" y="4935"/>
                  <a:pt x="6227" y="4935"/>
                </a:cubicBezTo>
                <a:lnTo>
                  <a:pt x="4596" y="4935"/>
                </a:lnTo>
                <a:cubicBezTo>
                  <a:pt x="4322" y="4935"/>
                  <a:pt x="4120" y="5149"/>
                  <a:pt x="4120" y="5411"/>
                </a:cubicBezTo>
                <a:lnTo>
                  <a:pt x="4120" y="6554"/>
                </a:lnTo>
                <a:cubicBezTo>
                  <a:pt x="3941" y="6602"/>
                  <a:pt x="3751" y="6637"/>
                  <a:pt x="3572" y="6673"/>
                </a:cubicBezTo>
                <a:lnTo>
                  <a:pt x="3572" y="6066"/>
                </a:lnTo>
                <a:cubicBezTo>
                  <a:pt x="3572" y="5804"/>
                  <a:pt x="3358" y="5590"/>
                  <a:pt x="3096" y="5590"/>
                </a:cubicBezTo>
                <a:lnTo>
                  <a:pt x="1453" y="5590"/>
                </a:lnTo>
                <a:cubicBezTo>
                  <a:pt x="1191" y="5590"/>
                  <a:pt x="977" y="5804"/>
                  <a:pt x="977" y="6066"/>
                </a:cubicBezTo>
                <a:lnTo>
                  <a:pt x="977" y="6899"/>
                </a:lnTo>
                <a:lnTo>
                  <a:pt x="608" y="6899"/>
                </a:lnTo>
                <a:cubicBezTo>
                  <a:pt x="262" y="6899"/>
                  <a:pt x="0" y="7173"/>
                  <a:pt x="0" y="7507"/>
                </a:cubicBezTo>
                <a:cubicBezTo>
                  <a:pt x="0" y="7852"/>
                  <a:pt x="262" y="8126"/>
                  <a:pt x="608" y="8126"/>
                </a:cubicBezTo>
                <a:lnTo>
                  <a:pt x="977" y="8126"/>
                </a:lnTo>
                <a:lnTo>
                  <a:pt x="977" y="10233"/>
                </a:lnTo>
                <a:lnTo>
                  <a:pt x="870" y="10233"/>
                </a:lnTo>
                <a:cubicBezTo>
                  <a:pt x="393" y="10233"/>
                  <a:pt x="12" y="10626"/>
                  <a:pt x="12" y="11102"/>
                </a:cubicBezTo>
                <a:lnTo>
                  <a:pt x="12" y="11662"/>
                </a:lnTo>
                <a:cubicBezTo>
                  <a:pt x="12" y="11852"/>
                  <a:pt x="179" y="12019"/>
                  <a:pt x="370" y="12019"/>
                </a:cubicBezTo>
                <a:lnTo>
                  <a:pt x="13550" y="12019"/>
                </a:lnTo>
                <a:cubicBezTo>
                  <a:pt x="13752" y="12019"/>
                  <a:pt x="13907" y="11852"/>
                  <a:pt x="13907" y="11662"/>
                </a:cubicBezTo>
                <a:lnTo>
                  <a:pt x="13907" y="11102"/>
                </a:lnTo>
                <a:cubicBezTo>
                  <a:pt x="13907" y="10638"/>
                  <a:pt x="13526" y="10245"/>
                  <a:pt x="13050" y="10245"/>
                </a:cubicBezTo>
                <a:lnTo>
                  <a:pt x="12954" y="10245"/>
                </a:lnTo>
                <a:lnTo>
                  <a:pt x="12954" y="3720"/>
                </a:lnTo>
                <a:cubicBezTo>
                  <a:pt x="12954" y="3447"/>
                  <a:pt x="12752" y="3244"/>
                  <a:pt x="12478" y="3244"/>
                </a:cubicBezTo>
                <a:lnTo>
                  <a:pt x="12181" y="3244"/>
                </a:lnTo>
                <a:cubicBezTo>
                  <a:pt x="12538" y="2851"/>
                  <a:pt x="12883" y="2435"/>
                  <a:pt x="13193" y="2006"/>
                </a:cubicBezTo>
                <a:lnTo>
                  <a:pt x="13335" y="2113"/>
                </a:lnTo>
                <a:cubicBezTo>
                  <a:pt x="13390" y="2154"/>
                  <a:pt x="13459" y="2175"/>
                  <a:pt x="13531" y="2175"/>
                </a:cubicBezTo>
                <a:cubicBezTo>
                  <a:pt x="13585" y="2175"/>
                  <a:pt x="13641" y="2163"/>
                  <a:pt x="13693" y="2137"/>
                </a:cubicBezTo>
                <a:cubicBezTo>
                  <a:pt x="13812" y="2077"/>
                  <a:pt x="13883" y="1958"/>
                  <a:pt x="13883" y="1827"/>
                </a:cubicBezTo>
                <a:lnTo>
                  <a:pt x="13931" y="363"/>
                </a:lnTo>
                <a:cubicBezTo>
                  <a:pt x="13931" y="244"/>
                  <a:pt x="13883" y="149"/>
                  <a:pt x="13776" y="65"/>
                </a:cubicBezTo>
                <a:cubicBezTo>
                  <a:pt x="13726" y="22"/>
                  <a:pt x="13663" y="1"/>
                  <a:pt x="135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2" name="Google Shape;1752;p88"/>
          <p:cNvGrpSpPr/>
          <p:nvPr/>
        </p:nvGrpSpPr>
        <p:grpSpPr>
          <a:xfrm>
            <a:off x="6213055" y="3217966"/>
            <a:ext cx="356265" cy="373830"/>
            <a:chOff x="5341125" y="3225825"/>
            <a:chExt cx="331625" cy="347975"/>
          </a:xfrm>
        </p:grpSpPr>
        <p:sp>
          <p:nvSpPr>
            <p:cNvPr id="1753" name="Google Shape;1753;p88"/>
            <p:cNvSpPr/>
            <p:nvPr/>
          </p:nvSpPr>
          <p:spPr>
            <a:xfrm>
              <a:off x="5359300" y="3361550"/>
              <a:ext cx="309275" cy="212250"/>
            </a:xfrm>
            <a:custGeom>
              <a:avLst/>
              <a:gdLst/>
              <a:ahLst/>
              <a:cxnLst/>
              <a:rect l="l" t="t" r="r" b="b"/>
              <a:pathLst>
                <a:path w="12371" h="8490" extrusionOk="0">
                  <a:moveTo>
                    <a:pt x="8680" y="406"/>
                  </a:moveTo>
                  <a:cubicBezTo>
                    <a:pt x="8799" y="406"/>
                    <a:pt x="8894" y="501"/>
                    <a:pt x="8894" y="620"/>
                  </a:cubicBezTo>
                  <a:lnTo>
                    <a:pt x="8894" y="2013"/>
                  </a:lnTo>
                  <a:lnTo>
                    <a:pt x="8049" y="2013"/>
                  </a:lnTo>
                  <a:cubicBezTo>
                    <a:pt x="7930" y="2013"/>
                    <a:pt x="7846" y="2096"/>
                    <a:pt x="7846" y="2215"/>
                  </a:cubicBezTo>
                  <a:cubicBezTo>
                    <a:pt x="7846" y="2334"/>
                    <a:pt x="7930" y="2430"/>
                    <a:pt x="8049" y="2430"/>
                  </a:cubicBezTo>
                  <a:lnTo>
                    <a:pt x="9954" y="2430"/>
                  </a:lnTo>
                  <a:cubicBezTo>
                    <a:pt x="10120" y="2430"/>
                    <a:pt x="10251" y="2561"/>
                    <a:pt x="10251" y="2727"/>
                  </a:cubicBezTo>
                  <a:lnTo>
                    <a:pt x="10251" y="3858"/>
                  </a:lnTo>
                  <a:lnTo>
                    <a:pt x="2096" y="3858"/>
                  </a:lnTo>
                  <a:lnTo>
                    <a:pt x="2096" y="2727"/>
                  </a:lnTo>
                  <a:lnTo>
                    <a:pt x="2119" y="2727"/>
                  </a:lnTo>
                  <a:cubicBezTo>
                    <a:pt x="2119" y="2561"/>
                    <a:pt x="2250" y="2430"/>
                    <a:pt x="2417" y="2430"/>
                  </a:cubicBezTo>
                  <a:lnTo>
                    <a:pt x="7191" y="2430"/>
                  </a:lnTo>
                  <a:cubicBezTo>
                    <a:pt x="7310" y="2430"/>
                    <a:pt x="7394" y="2334"/>
                    <a:pt x="7394" y="2215"/>
                  </a:cubicBezTo>
                  <a:cubicBezTo>
                    <a:pt x="7394" y="2096"/>
                    <a:pt x="7310" y="2013"/>
                    <a:pt x="7191" y="2013"/>
                  </a:cubicBezTo>
                  <a:lnTo>
                    <a:pt x="3465" y="2013"/>
                  </a:lnTo>
                  <a:lnTo>
                    <a:pt x="3465" y="620"/>
                  </a:lnTo>
                  <a:cubicBezTo>
                    <a:pt x="3465" y="501"/>
                    <a:pt x="3572" y="406"/>
                    <a:pt x="3691" y="406"/>
                  </a:cubicBezTo>
                  <a:close/>
                  <a:moveTo>
                    <a:pt x="10882" y="4275"/>
                  </a:moveTo>
                  <a:cubicBezTo>
                    <a:pt x="11013" y="4275"/>
                    <a:pt x="11120" y="4370"/>
                    <a:pt x="11120" y="4513"/>
                  </a:cubicBezTo>
                  <a:lnTo>
                    <a:pt x="11120" y="5716"/>
                  </a:lnTo>
                  <a:lnTo>
                    <a:pt x="4036" y="5716"/>
                  </a:lnTo>
                  <a:cubicBezTo>
                    <a:pt x="3917" y="5716"/>
                    <a:pt x="3822" y="5799"/>
                    <a:pt x="3822" y="5918"/>
                  </a:cubicBezTo>
                  <a:cubicBezTo>
                    <a:pt x="3822" y="6037"/>
                    <a:pt x="3917" y="6132"/>
                    <a:pt x="4036" y="6132"/>
                  </a:cubicBezTo>
                  <a:lnTo>
                    <a:pt x="11621" y="6132"/>
                  </a:lnTo>
                  <a:cubicBezTo>
                    <a:pt x="11799" y="6132"/>
                    <a:pt x="11930" y="6275"/>
                    <a:pt x="11930" y="6442"/>
                  </a:cubicBezTo>
                  <a:lnTo>
                    <a:pt x="11930" y="8085"/>
                  </a:lnTo>
                  <a:lnTo>
                    <a:pt x="429" y="8085"/>
                  </a:lnTo>
                  <a:lnTo>
                    <a:pt x="429" y="6442"/>
                  </a:lnTo>
                  <a:cubicBezTo>
                    <a:pt x="429" y="6263"/>
                    <a:pt x="583" y="6132"/>
                    <a:pt x="750" y="6132"/>
                  </a:cubicBezTo>
                  <a:lnTo>
                    <a:pt x="3155" y="6132"/>
                  </a:lnTo>
                  <a:cubicBezTo>
                    <a:pt x="3274" y="6132"/>
                    <a:pt x="3370" y="6037"/>
                    <a:pt x="3370" y="5918"/>
                  </a:cubicBezTo>
                  <a:cubicBezTo>
                    <a:pt x="3370" y="5799"/>
                    <a:pt x="3274" y="5716"/>
                    <a:pt x="3155" y="5716"/>
                  </a:cubicBezTo>
                  <a:lnTo>
                    <a:pt x="1250" y="5716"/>
                  </a:lnTo>
                  <a:lnTo>
                    <a:pt x="1250" y="4513"/>
                  </a:lnTo>
                  <a:cubicBezTo>
                    <a:pt x="1250" y="4370"/>
                    <a:pt x="1357" y="4275"/>
                    <a:pt x="1488" y="4275"/>
                  </a:cubicBezTo>
                  <a:close/>
                  <a:moveTo>
                    <a:pt x="3679" y="1"/>
                  </a:moveTo>
                  <a:cubicBezTo>
                    <a:pt x="3334" y="1"/>
                    <a:pt x="3036" y="286"/>
                    <a:pt x="3036" y="644"/>
                  </a:cubicBezTo>
                  <a:lnTo>
                    <a:pt x="3036" y="2025"/>
                  </a:lnTo>
                  <a:lnTo>
                    <a:pt x="2381" y="2025"/>
                  </a:lnTo>
                  <a:cubicBezTo>
                    <a:pt x="2000" y="2025"/>
                    <a:pt x="1667" y="2334"/>
                    <a:pt x="1667" y="2739"/>
                  </a:cubicBezTo>
                  <a:lnTo>
                    <a:pt x="1667" y="3870"/>
                  </a:lnTo>
                  <a:lnTo>
                    <a:pt x="1476" y="3870"/>
                  </a:lnTo>
                  <a:cubicBezTo>
                    <a:pt x="1119" y="3870"/>
                    <a:pt x="833" y="4156"/>
                    <a:pt x="833" y="4513"/>
                  </a:cubicBezTo>
                  <a:lnTo>
                    <a:pt x="833" y="5716"/>
                  </a:lnTo>
                  <a:lnTo>
                    <a:pt x="726" y="5716"/>
                  </a:lnTo>
                  <a:cubicBezTo>
                    <a:pt x="333" y="5716"/>
                    <a:pt x="0" y="6037"/>
                    <a:pt x="0" y="6442"/>
                  </a:cubicBezTo>
                  <a:lnTo>
                    <a:pt x="0" y="8287"/>
                  </a:lnTo>
                  <a:cubicBezTo>
                    <a:pt x="0" y="8406"/>
                    <a:pt x="83" y="8490"/>
                    <a:pt x="214" y="8490"/>
                  </a:cubicBezTo>
                  <a:lnTo>
                    <a:pt x="12133" y="8490"/>
                  </a:lnTo>
                  <a:cubicBezTo>
                    <a:pt x="12252" y="8490"/>
                    <a:pt x="12335" y="8406"/>
                    <a:pt x="12335" y="8287"/>
                  </a:cubicBezTo>
                  <a:lnTo>
                    <a:pt x="12335" y="6442"/>
                  </a:lnTo>
                  <a:cubicBezTo>
                    <a:pt x="12371" y="6037"/>
                    <a:pt x="12037" y="5716"/>
                    <a:pt x="11644" y="5716"/>
                  </a:cubicBezTo>
                  <a:lnTo>
                    <a:pt x="11537" y="5716"/>
                  </a:lnTo>
                  <a:lnTo>
                    <a:pt x="11537" y="4513"/>
                  </a:lnTo>
                  <a:cubicBezTo>
                    <a:pt x="11537" y="4156"/>
                    <a:pt x="11251" y="3870"/>
                    <a:pt x="10894" y="3870"/>
                  </a:cubicBezTo>
                  <a:lnTo>
                    <a:pt x="10668" y="3870"/>
                  </a:lnTo>
                  <a:lnTo>
                    <a:pt x="10668" y="2739"/>
                  </a:lnTo>
                  <a:cubicBezTo>
                    <a:pt x="10668" y="2346"/>
                    <a:pt x="10358" y="2025"/>
                    <a:pt x="9954" y="2025"/>
                  </a:cubicBezTo>
                  <a:lnTo>
                    <a:pt x="9299" y="2025"/>
                  </a:lnTo>
                  <a:lnTo>
                    <a:pt x="9299" y="644"/>
                  </a:lnTo>
                  <a:cubicBezTo>
                    <a:pt x="9299" y="298"/>
                    <a:pt x="9013" y="1"/>
                    <a:pt x="8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88"/>
            <p:cNvSpPr/>
            <p:nvPr/>
          </p:nvSpPr>
          <p:spPr>
            <a:xfrm>
              <a:off x="5445900" y="3225825"/>
              <a:ext cx="135175" cy="126825"/>
            </a:xfrm>
            <a:custGeom>
              <a:avLst/>
              <a:gdLst/>
              <a:ahLst/>
              <a:cxnLst/>
              <a:rect l="l" t="t" r="r" b="b"/>
              <a:pathLst>
                <a:path w="5407" h="5073" extrusionOk="0">
                  <a:moveTo>
                    <a:pt x="2680" y="0"/>
                  </a:moveTo>
                  <a:cubicBezTo>
                    <a:pt x="2537" y="0"/>
                    <a:pt x="2406" y="72"/>
                    <a:pt x="2346" y="203"/>
                  </a:cubicBezTo>
                  <a:lnTo>
                    <a:pt x="1727" y="1453"/>
                  </a:lnTo>
                  <a:lnTo>
                    <a:pt x="358" y="1644"/>
                  </a:lnTo>
                  <a:cubicBezTo>
                    <a:pt x="215" y="1655"/>
                    <a:pt x="96" y="1763"/>
                    <a:pt x="48" y="1894"/>
                  </a:cubicBezTo>
                  <a:cubicBezTo>
                    <a:pt x="1" y="2036"/>
                    <a:pt x="36" y="2179"/>
                    <a:pt x="144" y="2286"/>
                  </a:cubicBezTo>
                  <a:lnTo>
                    <a:pt x="1191" y="3251"/>
                  </a:lnTo>
                  <a:lnTo>
                    <a:pt x="953" y="4620"/>
                  </a:lnTo>
                  <a:cubicBezTo>
                    <a:pt x="929" y="4775"/>
                    <a:pt x="989" y="4906"/>
                    <a:pt x="1108" y="5001"/>
                  </a:cubicBezTo>
                  <a:cubicBezTo>
                    <a:pt x="1174" y="5048"/>
                    <a:pt x="1248" y="5072"/>
                    <a:pt x="1325" y="5072"/>
                  </a:cubicBezTo>
                  <a:cubicBezTo>
                    <a:pt x="1386" y="5072"/>
                    <a:pt x="1450" y="5057"/>
                    <a:pt x="1513" y="5025"/>
                  </a:cubicBezTo>
                  <a:lnTo>
                    <a:pt x="2727" y="4382"/>
                  </a:lnTo>
                  <a:lnTo>
                    <a:pt x="3954" y="5025"/>
                  </a:lnTo>
                  <a:cubicBezTo>
                    <a:pt x="4013" y="5061"/>
                    <a:pt x="4073" y="5073"/>
                    <a:pt x="4132" y="5073"/>
                  </a:cubicBezTo>
                  <a:cubicBezTo>
                    <a:pt x="4204" y="5073"/>
                    <a:pt x="4287" y="5037"/>
                    <a:pt x="4347" y="5001"/>
                  </a:cubicBezTo>
                  <a:cubicBezTo>
                    <a:pt x="4466" y="4906"/>
                    <a:pt x="4525" y="4775"/>
                    <a:pt x="4501" y="4620"/>
                  </a:cubicBezTo>
                  <a:lnTo>
                    <a:pt x="4263" y="3251"/>
                  </a:lnTo>
                  <a:lnTo>
                    <a:pt x="5263" y="2286"/>
                  </a:lnTo>
                  <a:cubicBezTo>
                    <a:pt x="5359" y="2179"/>
                    <a:pt x="5406" y="2036"/>
                    <a:pt x="5347" y="1894"/>
                  </a:cubicBezTo>
                  <a:cubicBezTo>
                    <a:pt x="5299" y="1763"/>
                    <a:pt x="5180" y="1655"/>
                    <a:pt x="5037" y="1644"/>
                  </a:cubicBezTo>
                  <a:lnTo>
                    <a:pt x="4728" y="1596"/>
                  </a:lnTo>
                  <a:cubicBezTo>
                    <a:pt x="4720" y="1595"/>
                    <a:pt x="4712" y="1595"/>
                    <a:pt x="4704" y="1595"/>
                  </a:cubicBezTo>
                  <a:cubicBezTo>
                    <a:pt x="4605" y="1595"/>
                    <a:pt x="4512" y="1665"/>
                    <a:pt x="4489" y="1786"/>
                  </a:cubicBezTo>
                  <a:cubicBezTo>
                    <a:pt x="4466" y="1894"/>
                    <a:pt x="4549" y="1989"/>
                    <a:pt x="4668" y="2025"/>
                  </a:cubicBezTo>
                  <a:lnTo>
                    <a:pt x="4918" y="2060"/>
                  </a:lnTo>
                  <a:lnTo>
                    <a:pt x="3954" y="3001"/>
                  </a:lnTo>
                  <a:cubicBezTo>
                    <a:pt x="3858" y="3096"/>
                    <a:pt x="3811" y="3203"/>
                    <a:pt x="3846" y="3346"/>
                  </a:cubicBezTo>
                  <a:lnTo>
                    <a:pt x="4073" y="4668"/>
                  </a:lnTo>
                  <a:lnTo>
                    <a:pt x="2882" y="4037"/>
                  </a:lnTo>
                  <a:cubicBezTo>
                    <a:pt x="2828" y="4007"/>
                    <a:pt x="2769" y="3992"/>
                    <a:pt x="2708" y="3992"/>
                  </a:cubicBezTo>
                  <a:cubicBezTo>
                    <a:pt x="2647" y="3992"/>
                    <a:pt x="2584" y="4007"/>
                    <a:pt x="2525" y="4037"/>
                  </a:cubicBezTo>
                  <a:lnTo>
                    <a:pt x="1334" y="4668"/>
                  </a:lnTo>
                  <a:lnTo>
                    <a:pt x="1549" y="3346"/>
                  </a:lnTo>
                  <a:cubicBezTo>
                    <a:pt x="1572" y="3227"/>
                    <a:pt x="1537" y="3084"/>
                    <a:pt x="1453" y="3001"/>
                  </a:cubicBezTo>
                  <a:lnTo>
                    <a:pt x="477" y="2060"/>
                  </a:lnTo>
                  <a:lnTo>
                    <a:pt x="1811" y="1870"/>
                  </a:lnTo>
                  <a:cubicBezTo>
                    <a:pt x="1930" y="1858"/>
                    <a:pt x="2049" y="1786"/>
                    <a:pt x="2084" y="1667"/>
                  </a:cubicBezTo>
                  <a:lnTo>
                    <a:pt x="2680" y="453"/>
                  </a:lnTo>
                  <a:lnTo>
                    <a:pt x="3275" y="1667"/>
                  </a:lnTo>
                  <a:cubicBezTo>
                    <a:pt x="3335" y="1786"/>
                    <a:pt x="3442" y="1858"/>
                    <a:pt x="3561" y="1870"/>
                  </a:cubicBezTo>
                  <a:lnTo>
                    <a:pt x="3775" y="1905"/>
                  </a:lnTo>
                  <a:cubicBezTo>
                    <a:pt x="3784" y="1906"/>
                    <a:pt x="3792" y="1907"/>
                    <a:pt x="3800" y="1907"/>
                  </a:cubicBezTo>
                  <a:cubicBezTo>
                    <a:pt x="3906" y="1907"/>
                    <a:pt x="3980" y="1837"/>
                    <a:pt x="4013" y="1727"/>
                  </a:cubicBezTo>
                  <a:cubicBezTo>
                    <a:pt x="4025" y="1608"/>
                    <a:pt x="3954" y="1513"/>
                    <a:pt x="3835" y="1489"/>
                  </a:cubicBezTo>
                  <a:lnTo>
                    <a:pt x="3632" y="1453"/>
                  </a:lnTo>
                  <a:lnTo>
                    <a:pt x="3025" y="203"/>
                  </a:lnTo>
                  <a:cubicBezTo>
                    <a:pt x="2965" y="72"/>
                    <a:pt x="2834" y="0"/>
                    <a:pt x="2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88"/>
            <p:cNvSpPr/>
            <p:nvPr/>
          </p:nvSpPr>
          <p:spPr>
            <a:xfrm>
              <a:off x="5503350" y="3272250"/>
              <a:ext cx="16400" cy="38725"/>
            </a:xfrm>
            <a:custGeom>
              <a:avLst/>
              <a:gdLst/>
              <a:ahLst/>
              <a:cxnLst/>
              <a:rect l="l" t="t" r="r" b="b"/>
              <a:pathLst>
                <a:path w="656" h="1549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8"/>
                    <a:pt x="203" y="418"/>
                  </a:cubicBezTo>
                  <a:lnTo>
                    <a:pt x="251" y="418"/>
                  </a:lnTo>
                  <a:lnTo>
                    <a:pt x="251" y="1334"/>
                  </a:lnTo>
                  <a:cubicBezTo>
                    <a:pt x="239" y="1453"/>
                    <a:pt x="322" y="1549"/>
                    <a:pt x="441" y="1549"/>
                  </a:cubicBezTo>
                  <a:cubicBezTo>
                    <a:pt x="560" y="1549"/>
                    <a:pt x="656" y="1453"/>
                    <a:pt x="656" y="1334"/>
                  </a:cubicBezTo>
                  <a:lnTo>
                    <a:pt x="656" y="203"/>
                  </a:lnTo>
                  <a:cubicBezTo>
                    <a:pt x="656" y="84"/>
                    <a:pt x="560" y="1"/>
                    <a:pt x="4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88"/>
            <p:cNvSpPr/>
            <p:nvPr/>
          </p:nvSpPr>
          <p:spPr>
            <a:xfrm>
              <a:off x="5596525" y="3245100"/>
              <a:ext cx="19675" cy="18550"/>
            </a:xfrm>
            <a:custGeom>
              <a:avLst/>
              <a:gdLst/>
              <a:ahLst/>
              <a:cxnLst/>
              <a:rect l="l" t="t" r="r" b="b"/>
              <a:pathLst>
                <a:path w="787" h="742" extrusionOk="0">
                  <a:moveTo>
                    <a:pt x="564" y="0"/>
                  </a:moveTo>
                  <a:cubicBezTo>
                    <a:pt x="512" y="0"/>
                    <a:pt x="459" y="21"/>
                    <a:pt x="417" y="63"/>
                  </a:cubicBezTo>
                  <a:lnTo>
                    <a:pt x="84" y="396"/>
                  </a:lnTo>
                  <a:cubicBezTo>
                    <a:pt x="0" y="480"/>
                    <a:pt x="0" y="611"/>
                    <a:pt x="84" y="682"/>
                  </a:cubicBezTo>
                  <a:cubicBezTo>
                    <a:pt x="107" y="730"/>
                    <a:pt x="167" y="742"/>
                    <a:pt x="215" y="742"/>
                  </a:cubicBezTo>
                  <a:cubicBezTo>
                    <a:pt x="274" y="742"/>
                    <a:pt x="322" y="730"/>
                    <a:pt x="369" y="682"/>
                  </a:cubicBezTo>
                  <a:lnTo>
                    <a:pt x="703" y="337"/>
                  </a:lnTo>
                  <a:cubicBezTo>
                    <a:pt x="786" y="265"/>
                    <a:pt x="786" y="134"/>
                    <a:pt x="703" y="63"/>
                  </a:cubicBezTo>
                  <a:cubicBezTo>
                    <a:pt x="667" y="21"/>
                    <a:pt x="616" y="0"/>
                    <a:pt x="5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88"/>
            <p:cNvSpPr/>
            <p:nvPr/>
          </p:nvSpPr>
          <p:spPr>
            <a:xfrm>
              <a:off x="5597125" y="3323600"/>
              <a:ext cx="19375" cy="18625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214" y="1"/>
                  </a:moveTo>
                  <a:cubicBezTo>
                    <a:pt x="161" y="1"/>
                    <a:pt x="107" y="19"/>
                    <a:pt x="72" y="54"/>
                  </a:cubicBezTo>
                  <a:cubicBezTo>
                    <a:pt x="0" y="138"/>
                    <a:pt x="0" y="269"/>
                    <a:pt x="72" y="340"/>
                  </a:cubicBezTo>
                  <a:lnTo>
                    <a:pt x="405" y="685"/>
                  </a:lnTo>
                  <a:cubicBezTo>
                    <a:pt x="441" y="721"/>
                    <a:pt x="488" y="745"/>
                    <a:pt x="548" y="745"/>
                  </a:cubicBezTo>
                  <a:cubicBezTo>
                    <a:pt x="607" y="745"/>
                    <a:pt x="655" y="721"/>
                    <a:pt x="703" y="685"/>
                  </a:cubicBezTo>
                  <a:cubicBezTo>
                    <a:pt x="774" y="614"/>
                    <a:pt x="774" y="471"/>
                    <a:pt x="703" y="400"/>
                  </a:cubicBezTo>
                  <a:lnTo>
                    <a:pt x="357" y="54"/>
                  </a:lnTo>
                  <a:cubicBezTo>
                    <a:pt x="322" y="19"/>
                    <a:pt x="268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88"/>
            <p:cNvSpPr/>
            <p:nvPr/>
          </p:nvSpPr>
          <p:spPr>
            <a:xfrm>
              <a:off x="5597125" y="3288325"/>
              <a:ext cx="25625" cy="10450"/>
            </a:xfrm>
            <a:custGeom>
              <a:avLst/>
              <a:gdLst/>
              <a:ahLst/>
              <a:cxnLst/>
              <a:rect l="l" t="t" r="r" b="b"/>
              <a:pathLst>
                <a:path w="1025" h="418" extrusionOk="0">
                  <a:moveTo>
                    <a:pt x="203" y="1"/>
                  </a:moveTo>
                  <a:cubicBezTo>
                    <a:pt x="83" y="13"/>
                    <a:pt x="0" y="96"/>
                    <a:pt x="0" y="203"/>
                  </a:cubicBezTo>
                  <a:cubicBezTo>
                    <a:pt x="0" y="322"/>
                    <a:pt x="83" y="417"/>
                    <a:pt x="203" y="417"/>
                  </a:cubicBezTo>
                  <a:lnTo>
                    <a:pt x="822" y="417"/>
                  </a:lnTo>
                  <a:cubicBezTo>
                    <a:pt x="941" y="417"/>
                    <a:pt x="1024" y="322"/>
                    <a:pt x="1024" y="203"/>
                  </a:cubicBezTo>
                  <a:cubicBezTo>
                    <a:pt x="1024" y="84"/>
                    <a:pt x="941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88"/>
            <p:cNvSpPr/>
            <p:nvPr/>
          </p:nvSpPr>
          <p:spPr>
            <a:xfrm>
              <a:off x="5412875" y="3245100"/>
              <a:ext cx="19375" cy="18550"/>
            </a:xfrm>
            <a:custGeom>
              <a:avLst/>
              <a:gdLst/>
              <a:ahLst/>
              <a:cxnLst/>
              <a:rect l="l" t="t" r="r" b="b"/>
              <a:pathLst>
                <a:path w="775" h="742" extrusionOk="0">
                  <a:moveTo>
                    <a:pt x="219" y="0"/>
                  </a:moveTo>
                  <a:cubicBezTo>
                    <a:pt x="167" y="0"/>
                    <a:pt x="113" y="21"/>
                    <a:pt x="72" y="63"/>
                  </a:cubicBezTo>
                  <a:cubicBezTo>
                    <a:pt x="0" y="134"/>
                    <a:pt x="0" y="265"/>
                    <a:pt x="72" y="337"/>
                  </a:cubicBezTo>
                  <a:lnTo>
                    <a:pt x="405" y="682"/>
                  </a:lnTo>
                  <a:cubicBezTo>
                    <a:pt x="453" y="730"/>
                    <a:pt x="488" y="742"/>
                    <a:pt x="548" y="742"/>
                  </a:cubicBezTo>
                  <a:cubicBezTo>
                    <a:pt x="607" y="742"/>
                    <a:pt x="655" y="730"/>
                    <a:pt x="703" y="682"/>
                  </a:cubicBezTo>
                  <a:cubicBezTo>
                    <a:pt x="774" y="611"/>
                    <a:pt x="774" y="480"/>
                    <a:pt x="703" y="396"/>
                  </a:cubicBezTo>
                  <a:lnTo>
                    <a:pt x="357" y="63"/>
                  </a:lnTo>
                  <a:cubicBezTo>
                    <a:pt x="322" y="21"/>
                    <a:pt x="271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88"/>
            <p:cNvSpPr/>
            <p:nvPr/>
          </p:nvSpPr>
          <p:spPr>
            <a:xfrm>
              <a:off x="5412575" y="3323375"/>
              <a:ext cx="19675" cy="18850"/>
            </a:xfrm>
            <a:custGeom>
              <a:avLst/>
              <a:gdLst/>
              <a:ahLst/>
              <a:cxnLst/>
              <a:rect l="l" t="t" r="r" b="b"/>
              <a:pathLst>
                <a:path w="787" h="754" extrusionOk="0">
                  <a:moveTo>
                    <a:pt x="557" y="1"/>
                  </a:moveTo>
                  <a:cubicBezTo>
                    <a:pt x="503" y="1"/>
                    <a:pt x="453" y="22"/>
                    <a:pt x="417" y="63"/>
                  </a:cubicBezTo>
                  <a:lnTo>
                    <a:pt x="72" y="409"/>
                  </a:lnTo>
                  <a:cubicBezTo>
                    <a:pt x="0" y="480"/>
                    <a:pt x="0" y="623"/>
                    <a:pt x="72" y="694"/>
                  </a:cubicBezTo>
                  <a:cubicBezTo>
                    <a:pt x="119" y="730"/>
                    <a:pt x="167" y="754"/>
                    <a:pt x="226" y="754"/>
                  </a:cubicBezTo>
                  <a:cubicBezTo>
                    <a:pt x="286" y="754"/>
                    <a:pt x="322" y="730"/>
                    <a:pt x="369" y="694"/>
                  </a:cubicBezTo>
                  <a:lnTo>
                    <a:pt x="715" y="349"/>
                  </a:lnTo>
                  <a:cubicBezTo>
                    <a:pt x="786" y="278"/>
                    <a:pt x="786" y="147"/>
                    <a:pt x="715" y="63"/>
                  </a:cubicBezTo>
                  <a:cubicBezTo>
                    <a:pt x="667" y="22"/>
                    <a:pt x="610" y="1"/>
                    <a:pt x="5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88"/>
            <p:cNvSpPr/>
            <p:nvPr/>
          </p:nvSpPr>
          <p:spPr>
            <a:xfrm>
              <a:off x="5406325" y="3288325"/>
              <a:ext cx="25625" cy="10450"/>
            </a:xfrm>
            <a:custGeom>
              <a:avLst/>
              <a:gdLst/>
              <a:ahLst/>
              <a:cxnLst/>
              <a:rect l="l" t="t" r="r" b="b"/>
              <a:pathLst>
                <a:path w="1025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810" y="417"/>
                  </a:lnTo>
                  <a:cubicBezTo>
                    <a:pt x="929" y="417"/>
                    <a:pt x="1024" y="322"/>
                    <a:pt x="1024" y="203"/>
                  </a:cubicBezTo>
                  <a:cubicBezTo>
                    <a:pt x="1024" y="84"/>
                    <a:pt x="929" y="1"/>
                    <a:pt x="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88"/>
            <p:cNvSpPr/>
            <p:nvPr/>
          </p:nvSpPr>
          <p:spPr>
            <a:xfrm>
              <a:off x="5612600" y="3345475"/>
              <a:ext cx="60150" cy="65225"/>
            </a:xfrm>
            <a:custGeom>
              <a:avLst/>
              <a:gdLst/>
              <a:ahLst/>
              <a:cxnLst/>
              <a:rect l="l" t="t" r="r" b="b"/>
              <a:pathLst>
                <a:path w="2406" h="2609" extrusionOk="0">
                  <a:moveTo>
                    <a:pt x="1191" y="1"/>
                  </a:moveTo>
                  <a:cubicBezTo>
                    <a:pt x="1119" y="1"/>
                    <a:pt x="1048" y="36"/>
                    <a:pt x="1000" y="96"/>
                  </a:cubicBezTo>
                  <a:lnTo>
                    <a:pt x="84" y="1132"/>
                  </a:lnTo>
                  <a:cubicBezTo>
                    <a:pt x="24" y="1203"/>
                    <a:pt x="0" y="1310"/>
                    <a:pt x="36" y="1406"/>
                  </a:cubicBezTo>
                  <a:cubicBezTo>
                    <a:pt x="84" y="1489"/>
                    <a:pt x="167" y="1549"/>
                    <a:pt x="274" y="1549"/>
                  </a:cubicBezTo>
                  <a:lnTo>
                    <a:pt x="572" y="1549"/>
                  </a:lnTo>
                  <a:lnTo>
                    <a:pt x="572" y="2394"/>
                  </a:lnTo>
                  <a:cubicBezTo>
                    <a:pt x="572" y="2513"/>
                    <a:pt x="655" y="2608"/>
                    <a:pt x="774" y="2608"/>
                  </a:cubicBezTo>
                  <a:cubicBezTo>
                    <a:pt x="893" y="2608"/>
                    <a:pt x="988" y="2513"/>
                    <a:pt x="988" y="2394"/>
                  </a:cubicBezTo>
                  <a:lnTo>
                    <a:pt x="988" y="1406"/>
                  </a:lnTo>
                  <a:cubicBezTo>
                    <a:pt x="988" y="1263"/>
                    <a:pt x="869" y="1144"/>
                    <a:pt x="738" y="1144"/>
                  </a:cubicBezTo>
                  <a:lnTo>
                    <a:pt x="619" y="1144"/>
                  </a:lnTo>
                  <a:lnTo>
                    <a:pt x="1191" y="489"/>
                  </a:lnTo>
                  <a:lnTo>
                    <a:pt x="1774" y="1144"/>
                  </a:lnTo>
                  <a:lnTo>
                    <a:pt x="1655" y="1144"/>
                  </a:lnTo>
                  <a:cubicBezTo>
                    <a:pt x="1524" y="1144"/>
                    <a:pt x="1405" y="1263"/>
                    <a:pt x="1405" y="1406"/>
                  </a:cubicBezTo>
                  <a:lnTo>
                    <a:pt x="1405" y="2394"/>
                  </a:lnTo>
                  <a:cubicBezTo>
                    <a:pt x="1405" y="2513"/>
                    <a:pt x="1489" y="2608"/>
                    <a:pt x="1608" y="2608"/>
                  </a:cubicBezTo>
                  <a:cubicBezTo>
                    <a:pt x="1727" y="2608"/>
                    <a:pt x="1822" y="2513"/>
                    <a:pt x="1822" y="2394"/>
                  </a:cubicBezTo>
                  <a:lnTo>
                    <a:pt x="1822" y="1549"/>
                  </a:lnTo>
                  <a:lnTo>
                    <a:pt x="2120" y="1549"/>
                  </a:lnTo>
                  <a:cubicBezTo>
                    <a:pt x="2227" y="1549"/>
                    <a:pt x="2310" y="1489"/>
                    <a:pt x="2358" y="1406"/>
                  </a:cubicBezTo>
                  <a:cubicBezTo>
                    <a:pt x="2405" y="1310"/>
                    <a:pt x="2370" y="1203"/>
                    <a:pt x="2310" y="1132"/>
                  </a:cubicBezTo>
                  <a:lnTo>
                    <a:pt x="1393" y="96"/>
                  </a:lnTo>
                  <a:cubicBezTo>
                    <a:pt x="1346" y="36"/>
                    <a:pt x="127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88"/>
            <p:cNvSpPr/>
            <p:nvPr/>
          </p:nvSpPr>
          <p:spPr>
            <a:xfrm>
              <a:off x="5341125" y="3373175"/>
              <a:ext cx="59850" cy="64900"/>
            </a:xfrm>
            <a:custGeom>
              <a:avLst/>
              <a:gdLst/>
              <a:ahLst/>
              <a:cxnLst/>
              <a:rect l="l" t="t" r="r" b="b"/>
              <a:pathLst>
                <a:path w="2394" h="2596" extrusionOk="0">
                  <a:moveTo>
                    <a:pt x="1191" y="0"/>
                  </a:moveTo>
                  <a:cubicBezTo>
                    <a:pt x="1120" y="0"/>
                    <a:pt x="1037" y="24"/>
                    <a:pt x="1001" y="83"/>
                  </a:cubicBezTo>
                  <a:lnTo>
                    <a:pt x="72" y="1131"/>
                  </a:lnTo>
                  <a:cubicBezTo>
                    <a:pt x="13" y="1203"/>
                    <a:pt x="1" y="1310"/>
                    <a:pt x="25" y="1393"/>
                  </a:cubicBezTo>
                  <a:cubicBezTo>
                    <a:pt x="72" y="1488"/>
                    <a:pt x="167" y="1548"/>
                    <a:pt x="263" y="1548"/>
                  </a:cubicBezTo>
                  <a:lnTo>
                    <a:pt x="560" y="1548"/>
                  </a:lnTo>
                  <a:lnTo>
                    <a:pt x="560" y="2393"/>
                  </a:lnTo>
                  <a:cubicBezTo>
                    <a:pt x="560" y="2512"/>
                    <a:pt x="656" y="2596"/>
                    <a:pt x="775" y="2596"/>
                  </a:cubicBezTo>
                  <a:cubicBezTo>
                    <a:pt x="882" y="2596"/>
                    <a:pt x="977" y="2512"/>
                    <a:pt x="977" y="2393"/>
                  </a:cubicBezTo>
                  <a:lnTo>
                    <a:pt x="977" y="1393"/>
                  </a:lnTo>
                  <a:cubicBezTo>
                    <a:pt x="977" y="1262"/>
                    <a:pt x="858" y="1143"/>
                    <a:pt x="727" y="1143"/>
                  </a:cubicBezTo>
                  <a:lnTo>
                    <a:pt x="608" y="1143"/>
                  </a:lnTo>
                  <a:lnTo>
                    <a:pt x="1191" y="488"/>
                  </a:lnTo>
                  <a:lnTo>
                    <a:pt x="1775" y="1143"/>
                  </a:lnTo>
                  <a:lnTo>
                    <a:pt x="1656" y="1143"/>
                  </a:lnTo>
                  <a:cubicBezTo>
                    <a:pt x="1513" y="1143"/>
                    <a:pt x="1394" y="1262"/>
                    <a:pt x="1394" y="1393"/>
                  </a:cubicBezTo>
                  <a:lnTo>
                    <a:pt x="1394" y="2393"/>
                  </a:lnTo>
                  <a:cubicBezTo>
                    <a:pt x="1394" y="2512"/>
                    <a:pt x="1489" y="2596"/>
                    <a:pt x="1608" y="2596"/>
                  </a:cubicBezTo>
                  <a:cubicBezTo>
                    <a:pt x="1727" y="2596"/>
                    <a:pt x="1811" y="2512"/>
                    <a:pt x="1811" y="2393"/>
                  </a:cubicBezTo>
                  <a:lnTo>
                    <a:pt x="1811" y="1548"/>
                  </a:lnTo>
                  <a:lnTo>
                    <a:pt x="2108" y="1548"/>
                  </a:lnTo>
                  <a:cubicBezTo>
                    <a:pt x="2215" y="1548"/>
                    <a:pt x="2311" y="1488"/>
                    <a:pt x="2346" y="1393"/>
                  </a:cubicBezTo>
                  <a:cubicBezTo>
                    <a:pt x="2394" y="1310"/>
                    <a:pt x="2382" y="1203"/>
                    <a:pt x="2311" y="1131"/>
                  </a:cubicBezTo>
                  <a:lnTo>
                    <a:pt x="1382" y="83"/>
                  </a:lnTo>
                  <a:cubicBezTo>
                    <a:pt x="1334" y="24"/>
                    <a:pt x="1263" y="0"/>
                    <a:pt x="1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88"/>
          <p:cNvGrpSpPr/>
          <p:nvPr/>
        </p:nvGrpSpPr>
        <p:grpSpPr>
          <a:xfrm>
            <a:off x="6939254" y="3862384"/>
            <a:ext cx="324922" cy="373856"/>
            <a:chOff x="6017100" y="3812200"/>
            <a:chExt cx="302450" cy="348000"/>
          </a:xfrm>
        </p:grpSpPr>
        <p:sp>
          <p:nvSpPr>
            <p:cNvPr id="1765" name="Google Shape;1765;p88"/>
            <p:cNvSpPr/>
            <p:nvPr/>
          </p:nvSpPr>
          <p:spPr>
            <a:xfrm>
              <a:off x="6017100" y="3902400"/>
              <a:ext cx="196200" cy="257800"/>
            </a:xfrm>
            <a:custGeom>
              <a:avLst/>
              <a:gdLst/>
              <a:ahLst/>
              <a:cxnLst/>
              <a:rect l="l" t="t" r="r" b="b"/>
              <a:pathLst>
                <a:path w="7848" h="10312" extrusionOk="0">
                  <a:moveTo>
                    <a:pt x="1834" y="2917"/>
                  </a:moveTo>
                  <a:lnTo>
                    <a:pt x="1834" y="3489"/>
                  </a:lnTo>
                  <a:lnTo>
                    <a:pt x="1799" y="3489"/>
                  </a:lnTo>
                  <a:cubicBezTo>
                    <a:pt x="1656" y="3489"/>
                    <a:pt x="1525" y="3358"/>
                    <a:pt x="1525" y="3203"/>
                  </a:cubicBezTo>
                  <a:cubicBezTo>
                    <a:pt x="1525" y="3060"/>
                    <a:pt x="1656" y="2917"/>
                    <a:pt x="1799" y="2917"/>
                  </a:cubicBezTo>
                  <a:close/>
                  <a:moveTo>
                    <a:pt x="6014" y="2917"/>
                  </a:moveTo>
                  <a:cubicBezTo>
                    <a:pt x="6168" y="2917"/>
                    <a:pt x="6299" y="3060"/>
                    <a:pt x="6299" y="3203"/>
                  </a:cubicBezTo>
                  <a:cubicBezTo>
                    <a:pt x="6299" y="3358"/>
                    <a:pt x="6168" y="3489"/>
                    <a:pt x="6014" y="3489"/>
                  </a:cubicBezTo>
                  <a:lnTo>
                    <a:pt x="5990" y="3489"/>
                  </a:lnTo>
                  <a:lnTo>
                    <a:pt x="5990" y="2917"/>
                  </a:lnTo>
                  <a:close/>
                  <a:moveTo>
                    <a:pt x="2656" y="1310"/>
                  </a:moveTo>
                  <a:lnTo>
                    <a:pt x="2692" y="1358"/>
                  </a:lnTo>
                  <a:cubicBezTo>
                    <a:pt x="3132" y="1703"/>
                    <a:pt x="3668" y="1905"/>
                    <a:pt x="4216" y="1917"/>
                  </a:cubicBezTo>
                  <a:lnTo>
                    <a:pt x="5549" y="1953"/>
                  </a:lnTo>
                  <a:cubicBezTo>
                    <a:pt x="5585" y="1953"/>
                    <a:pt x="5597" y="1965"/>
                    <a:pt x="5597" y="2001"/>
                  </a:cubicBezTo>
                  <a:lnTo>
                    <a:pt x="5597" y="4167"/>
                  </a:lnTo>
                  <a:cubicBezTo>
                    <a:pt x="5597" y="5096"/>
                    <a:pt x="4835" y="5846"/>
                    <a:pt x="3918" y="5846"/>
                  </a:cubicBezTo>
                  <a:cubicBezTo>
                    <a:pt x="3911" y="5846"/>
                    <a:pt x="3904" y="5846"/>
                    <a:pt x="3896" y="5846"/>
                  </a:cubicBezTo>
                  <a:cubicBezTo>
                    <a:pt x="2966" y="5846"/>
                    <a:pt x="2239" y="5089"/>
                    <a:pt x="2239" y="4167"/>
                  </a:cubicBezTo>
                  <a:lnTo>
                    <a:pt x="2239" y="2536"/>
                  </a:lnTo>
                  <a:cubicBezTo>
                    <a:pt x="2239" y="2108"/>
                    <a:pt x="2382" y="1667"/>
                    <a:pt x="2656" y="1310"/>
                  </a:cubicBezTo>
                  <a:close/>
                  <a:moveTo>
                    <a:pt x="3335" y="6180"/>
                  </a:moveTo>
                  <a:cubicBezTo>
                    <a:pt x="3525" y="6239"/>
                    <a:pt x="3716" y="6275"/>
                    <a:pt x="3918" y="6275"/>
                  </a:cubicBezTo>
                  <a:cubicBezTo>
                    <a:pt x="4097" y="6275"/>
                    <a:pt x="4275" y="6239"/>
                    <a:pt x="4442" y="6192"/>
                  </a:cubicBezTo>
                  <a:lnTo>
                    <a:pt x="4442" y="6644"/>
                  </a:lnTo>
                  <a:cubicBezTo>
                    <a:pt x="4442" y="6954"/>
                    <a:pt x="4180" y="7192"/>
                    <a:pt x="3882" y="7192"/>
                  </a:cubicBezTo>
                  <a:cubicBezTo>
                    <a:pt x="3585" y="7192"/>
                    <a:pt x="3335" y="6942"/>
                    <a:pt x="3335" y="6644"/>
                  </a:cubicBezTo>
                  <a:lnTo>
                    <a:pt x="3335" y="6180"/>
                  </a:lnTo>
                  <a:close/>
                  <a:moveTo>
                    <a:pt x="1534" y="0"/>
                  </a:moveTo>
                  <a:cubicBezTo>
                    <a:pt x="1469" y="0"/>
                    <a:pt x="1406" y="30"/>
                    <a:pt x="1370" y="96"/>
                  </a:cubicBezTo>
                  <a:cubicBezTo>
                    <a:pt x="1108" y="477"/>
                    <a:pt x="941" y="917"/>
                    <a:pt x="882" y="1370"/>
                  </a:cubicBezTo>
                  <a:cubicBezTo>
                    <a:pt x="870" y="1477"/>
                    <a:pt x="834" y="1584"/>
                    <a:pt x="787" y="1691"/>
                  </a:cubicBezTo>
                  <a:lnTo>
                    <a:pt x="287" y="2858"/>
                  </a:lnTo>
                  <a:cubicBezTo>
                    <a:pt x="1" y="3501"/>
                    <a:pt x="96" y="4227"/>
                    <a:pt x="525" y="4787"/>
                  </a:cubicBezTo>
                  <a:cubicBezTo>
                    <a:pt x="894" y="5263"/>
                    <a:pt x="1430" y="5525"/>
                    <a:pt x="2025" y="5525"/>
                  </a:cubicBezTo>
                  <a:cubicBezTo>
                    <a:pt x="2132" y="5525"/>
                    <a:pt x="2215" y="5513"/>
                    <a:pt x="2323" y="5501"/>
                  </a:cubicBezTo>
                  <a:cubicBezTo>
                    <a:pt x="2489" y="5703"/>
                    <a:pt x="2692" y="5882"/>
                    <a:pt x="2930" y="6001"/>
                  </a:cubicBezTo>
                  <a:lnTo>
                    <a:pt x="2930" y="6489"/>
                  </a:lnTo>
                  <a:lnTo>
                    <a:pt x="1715" y="6989"/>
                  </a:lnTo>
                  <a:cubicBezTo>
                    <a:pt x="1608" y="7025"/>
                    <a:pt x="1489" y="7085"/>
                    <a:pt x="1406" y="7144"/>
                  </a:cubicBezTo>
                  <a:cubicBezTo>
                    <a:pt x="1311" y="7204"/>
                    <a:pt x="1263" y="7323"/>
                    <a:pt x="1322" y="7430"/>
                  </a:cubicBezTo>
                  <a:cubicBezTo>
                    <a:pt x="1370" y="7489"/>
                    <a:pt x="1430" y="7537"/>
                    <a:pt x="1501" y="7537"/>
                  </a:cubicBezTo>
                  <a:cubicBezTo>
                    <a:pt x="1537" y="7537"/>
                    <a:pt x="1584" y="7525"/>
                    <a:pt x="1608" y="7501"/>
                  </a:cubicBezTo>
                  <a:cubicBezTo>
                    <a:pt x="1703" y="7466"/>
                    <a:pt x="1775" y="7418"/>
                    <a:pt x="1858" y="7370"/>
                  </a:cubicBezTo>
                  <a:lnTo>
                    <a:pt x="2977" y="6930"/>
                  </a:lnTo>
                  <a:cubicBezTo>
                    <a:pt x="3096" y="7311"/>
                    <a:pt x="3466" y="7608"/>
                    <a:pt x="3906" y="7608"/>
                  </a:cubicBezTo>
                  <a:cubicBezTo>
                    <a:pt x="4335" y="7608"/>
                    <a:pt x="4704" y="7323"/>
                    <a:pt x="4823" y="6930"/>
                  </a:cubicBezTo>
                  <a:lnTo>
                    <a:pt x="5942" y="7370"/>
                  </a:lnTo>
                  <a:cubicBezTo>
                    <a:pt x="6609" y="7632"/>
                    <a:pt x="7061" y="8299"/>
                    <a:pt x="7061" y="9025"/>
                  </a:cubicBezTo>
                  <a:lnTo>
                    <a:pt x="7061" y="10109"/>
                  </a:lnTo>
                  <a:cubicBezTo>
                    <a:pt x="7061" y="10228"/>
                    <a:pt x="7145" y="10311"/>
                    <a:pt x="7264" y="10311"/>
                  </a:cubicBezTo>
                  <a:cubicBezTo>
                    <a:pt x="7383" y="10311"/>
                    <a:pt x="7478" y="10228"/>
                    <a:pt x="7478" y="10109"/>
                  </a:cubicBezTo>
                  <a:lnTo>
                    <a:pt x="7478" y="9025"/>
                  </a:lnTo>
                  <a:cubicBezTo>
                    <a:pt x="7478" y="8132"/>
                    <a:pt x="6942" y="7323"/>
                    <a:pt x="6109" y="7001"/>
                  </a:cubicBezTo>
                  <a:lnTo>
                    <a:pt x="4882" y="6513"/>
                  </a:lnTo>
                  <a:lnTo>
                    <a:pt x="4882" y="6049"/>
                  </a:lnTo>
                  <a:cubicBezTo>
                    <a:pt x="5109" y="5918"/>
                    <a:pt x="5335" y="5715"/>
                    <a:pt x="5525" y="5501"/>
                  </a:cubicBezTo>
                  <a:cubicBezTo>
                    <a:pt x="5633" y="5513"/>
                    <a:pt x="5716" y="5525"/>
                    <a:pt x="5823" y="5525"/>
                  </a:cubicBezTo>
                  <a:cubicBezTo>
                    <a:pt x="6406" y="5525"/>
                    <a:pt x="6954" y="5263"/>
                    <a:pt x="7323" y="4787"/>
                  </a:cubicBezTo>
                  <a:cubicBezTo>
                    <a:pt x="7752" y="4215"/>
                    <a:pt x="7847" y="3501"/>
                    <a:pt x="7561" y="2858"/>
                  </a:cubicBezTo>
                  <a:lnTo>
                    <a:pt x="7049" y="1691"/>
                  </a:lnTo>
                  <a:cubicBezTo>
                    <a:pt x="7026" y="1608"/>
                    <a:pt x="6990" y="1536"/>
                    <a:pt x="6978" y="1465"/>
                  </a:cubicBezTo>
                  <a:cubicBezTo>
                    <a:pt x="6957" y="1372"/>
                    <a:pt x="6873" y="1305"/>
                    <a:pt x="6781" y="1305"/>
                  </a:cubicBezTo>
                  <a:cubicBezTo>
                    <a:pt x="6768" y="1305"/>
                    <a:pt x="6754" y="1307"/>
                    <a:pt x="6740" y="1310"/>
                  </a:cubicBezTo>
                  <a:cubicBezTo>
                    <a:pt x="6633" y="1346"/>
                    <a:pt x="6561" y="1453"/>
                    <a:pt x="6597" y="1548"/>
                  </a:cubicBezTo>
                  <a:cubicBezTo>
                    <a:pt x="6621" y="1655"/>
                    <a:pt x="6656" y="1762"/>
                    <a:pt x="6692" y="1846"/>
                  </a:cubicBezTo>
                  <a:lnTo>
                    <a:pt x="7204" y="3024"/>
                  </a:lnTo>
                  <a:cubicBezTo>
                    <a:pt x="7430" y="3536"/>
                    <a:pt x="7359" y="4096"/>
                    <a:pt x="7014" y="4548"/>
                  </a:cubicBezTo>
                  <a:cubicBezTo>
                    <a:pt x="6731" y="4910"/>
                    <a:pt x="6309" y="5122"/>
                    <a:pt x="5859" y="5122"/>
                  </a:cubicBezTo>
                  <a:cubicBezTo>
                    <a:pt x="5835" y="5122"/>
                    <a:pt x="5811" y="5121"/>
                    <a:pt x="5787" y="5120"/>
                  </a:cubicBezTo>
                  <a:cubicBezTo>
                    <a:pt x="5942" y="4846"/>
                    <a:pt x="6014" y="4525"/>
                    <a:pt x="6014" y="4191"/>
                  </a:cubicBezTo>
                  <a:lnTo>
                    <a:pt x="6014" y="3906"/>
                  </a:lnTo>
                  <a:lnTo>
                    <a:pt x="6049" y="3906"/>
                  </a:lnTo>
                  <a:cubicBezTo>
                    <a:pt x="6430" y="3906"/>
                    <a:pt x="6728" y="3596"/>
                    <a:pt x="6728" y="3215"/>
                  </a:cubicBezTo>
                  <a:cubicBezTo>
                    <a:pt x="6728" y="2834"/>
                    <a:pt x="6418" y="2536"/>
                    <a:pt x="6049" y="2536"/>
                  </a:cubicBezTo>
                  <a:lnTo>
                    <a:pt x="6014" y="2536"/>
                  </a:lnTo>
                  <a:lnTo>
                    <a:pt x="6014" y="2024"/>
                  </a:lnTo>
                  <a:cubicBezTo>
                    <a:pt x="6014" y="1774"/>
                    <a:pt x="5823" y="1584"/>
                    <a:pt x="5585" y="1584"/>
                  </a:cubicBezTo>
                  <a:lnTo>
                    <a:pt x="4239" y="1548"/>
                  </a:lnTo>
                  <a:cubicBezTo>
                    <a:pt x="3787" y="1536"/>
                    <a:pt x="3335" y="1370"/>
                    <a:pt x="2977" y="1072"/>
                  </a:cubicBezTo>
                  <a:lnTo>
                    <a:pt x="2894" y="1000"/>
                  </a:lnTo>
                  <a:cubicBezTo>
                    <a:pt x="2825" y="951"/>
                    <a:pt x="2755" y="926"/>
                    <a:pt x="2672" y="926"/>
                  </a:cubicBezTo>
                  <a:cubicBezTo>
                    <a:pt x="2655" y="926"/>
                    <a:pt x="2638" y="927"/>
                    <a:pt x="2620" y="929"/>
                  </a:cubicBezTo>
                  <a:cubicBezTo>
                    <a:pt x="2537" y="941"/>
                    <a:pt x="2442" y="989"/>
                    <a:pt x="2382" y="1060"/>
                  </a:cubicBezTo>
                  <a:cubicBezTo>
                    <a:pt x="2061" y="1477"/>
                    <a:pt x="1858" y="2001"/>
                    <a:pt x="1846" y="2536"/>
                  </a:cubicBezTo>
                  <a:lnTo>
                    <a:pt x="1823" y="2536"/>
                  </a:lnTo>
                  <a:cubicBezTo>
                    <a:pt x="1430" y="2536"/>
                    <a:pt x="1132" y="2846"/>
                    <a:pt x="1132" y="3215"/>
                  </a:cubicBezTo>
                  <a:cubicBezTo>
                    <a:pt x="1132" y="3608"/>
                    <a:pt x="1442" y="3906"/>
                    <a:pt x="1823" y="3906"/>
                  </a:cubicBezTo>
                  <a:lnTo>
                    <a:pt x="1846" y="3906"/>
                  </a:lnTo>
                  <a:lnTo>
                    <a:pt x="1846" y="4191"/>
                  </a:lnTo>
                  <a:cubicBezTo>
                    <a:pt x="1846" y="4525"/>
                    <a:pt x="1918" y="4846"/>
                    <a:pt x="2073" y="5120"/>
                  </a:cubicBezTo>
                  <a:cubicBezTo>
                    <a:pt x="2049" y="5121"/>
                    <a:pt x="2025" y="5122"/>
                    <a:pt x="2001" y="5122"/>
                  </a:cubicBezTo>
                  <a:cubicBezTo>
                    <a:pt x="1551" y="5122"/>
                    <a:pt x="1129" y="4910"/>
                    <a:pt x="846" y="4548"/>
                  </a:cubicBezTo>
                  <a:cubicBezTo>
                    <a:pt x="513" y="4096"/>
                    <a:pt x="453" y="3536"/>
                    <a:pt x="656" y="3024"/>
                  </a:cubicBezTo>
                  <a:lnTo>
                    <a:pt x="1168" y="1846"/>
                  </a:lnTo>
                  <a:cubicBezTo>
                    <a:pt x="1227" y="1715"/>
                    <a:pt x="1263" y="1584"/>
                    <a:pt x="1287" y="1429"/>
                  </a:cubicBezTo>
                  <a:cubicBezTo>
                    <a:pt x="1346" y="1036"/>
                    <a:pt x="1489" y="655"/>
                    <a:pt x="1715" y="322"/>
                  </a:cubicBezTo>
                  <a:cubicBezTo>
                    <a:pt x="1775" y="227"/>
                    <a:pt x="1763" y="96"/>
                    <a:pt x="1656" y="36"/>
                  </a:cubicBezTo>
                  <a:cubicBezTo>
                    <a:pt x="1619" y="13"/>
                    <a:pt x="1576" y="0"/>
                    <a:pt x="1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88"/>
            <p:cNvSpPr/>
            <p:nvPr/>
          </p:nvSpPr>
          <p:spPr>
            <a:xfrm>
              <a:off x="6064425" y="3870550"/>
              <a:ext cx="81000" cy="25625"/>
            </a:xfrm>
            <a:custGeom>
              <a:avLst/>
              <a:gdLst/>
              <a:ahLst/>
              <a:cxnLst/>
              <a:rect l="l" t="t" r="r" b="b"/>
              <a:pathLst>
                <a:path w="3240" h="1025" extrusionOk="0">
                  <a:moveTo>
                    <a:pt x="2025" y="0"/>
                  </a:moveTo>
                  <a:cubicBezTo>
                    <a:pt x="1323" y="0"/>
                    <a:pt x="644" y="238"/>
                    <a:pt x="108" y="667"/>
                  </a:cubicBezTo>
                  <a:cubicBezTo>
                    <a:pt x="13" y="739"/>
                    <a:pt x="1" y="858"/>
                    <a:pt x="72" y="953"/>
                  </a:cubicBezTo>
                  <a:cubicBezTo>
                    <a:pt x="108" y="1000"/>
                    <a:pt x="168" y="1024"/>
                    <a:pt x="227" y="1024"/>
                  </a:cubicBezTo>
                  <a:cubicBezTo>
                    <a:pt x="263" y="1024"/>
                    <a:pt x="311" y="1012"/>
                    <a:pt x="358" y="977"/>
                  </a:cubicBezTo>
                  <a:cubicBezTo>
                    <a:pt x="834" y="608"/>
                    <a:pt x="1418" y="405"/>
                    <a:pt x="2025" y="405"/>
                  </a:cubicBezTo>
                  <a:cubicBezTo>
                    <a:pt x="2335" y="405"/>
                    <a:pt x="2644" y="465"/>
                    <a:pt x="2930" y="560"/>
                  </a:cubicBezTo>
                  <a:cubicBezTo>
                    <a:pt x="2955" y="571"/>
                    <a:pt x="2982" y="577"/>
                    <a:pt x="3007" y="577"/>
                  </a:cubicBezTo>
                  <a:cubicBezTo>
                    <a:pt x="3090" y="577"/>
                    <a:pt x="3167" y="523"/>
                    <a:pt x="3204" y="441"/>
                  </a:cubicBezTo>
                  <a:cubicBezTo>
                    <a:pt x="3239" y="346"/>
                    <a:pt x="3180" y="227"/>
                    <a:pt x="3085" y="179"/>
                  </a:cubicBezTo>
                  <a:cubicBezTo>
                    <a:pt x="2739" y="60"/>
                    <a:pt x="2382" y="0"/>
                    <a:pt x="2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88"/>
            <p:cNvSpPr/>
            <p:nvPr/>
          </p:nvSpPr>
          <p:spPr>
            <a:xfrm>
              <a:off x="6024850" y="4095650"/>
              <a:ext cx="19075" cy="64550"/>
            </a:xfrm>
            <a:custGeom>
              <a:avLst/>
              <a:gdLst/>
              <a:ahLst/>
              <a:cxnLst/>
              <a:rect l="l" t="t" r="r" b="b"/>
              <a:pathLst>
                <a:path w="763" h="2582" extrusionOk="0">
                  <a:moveTo>
                    <a:pt x="535" y="1"/>
                  </a:moveTo>
                  <a:cubicBezTo>
                    <a:pt x="466" y="1"/>
                    <a:pt x="395" y="32"/>
                    <a:pt x="358" y="93"/>
                  </a:cubicBezTo>
                  <a:cubicBezTo>
                    <a:pt x="119" y="450"/>
                    <a:pt x="0" y="867"/>
                    <a:pt x="0" y="1295"/>
                  </a:cubicBezTo>
                  <a:lnTo>
                    <a:pt x="0" y="2379"/>
                  </a:lnTo>
                  <a:cubicBezTo>
                    <a:pt x="0" y="2498"/>
                    <a:pt x="96" y="2581"/>
                    <a:pt x="215" y="2581"/>
                  </a:cubicBezTo>
                  <a:cubicBezTo>
                    <a:pt x="334" y="2581"/>
                    <a:pt x="417" y="2498"/>
                    <a:pt x="417" y="2379"/>
                  </a:cubicBezTo>
                  <a:lnTo>
                    <a:pt x="417" y="1295"/>
                  </a:lnTo>
                  <a:cubicBezTo>
                    <a:pt x="417" y="950"/>
                    <a:pt x="524" y="605"/>
                    <a:pt x="715" y="331"/>
                  </a:cubicBezTo>
                  <a:cubicBezTo>
                    <a:pt x="762" y="224"/>
                    <a:pt x="751" y="93"/>
                    <a:pt x="643" y="33"/>
                  </a:cubicBezTo>
                  <a:cubicBezTo>
                    <a:pt x="613" y="11"/>
                    <a:pt x="574" y="1"/>
                    <a:pt x="5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88"/>
            <p:cNvSpPr/>
            <p:nvPr/>
          </p:nvSpPr>
          <p:spPr>
            <a:xfrm>
              <a:off x="6154325" y="3812200"/>
              <a:ext cx="165225" cy="117600"/>
            </a:xfrm>
            <a:custGeom>
              <a:avLst/>
              <a:gdLst/>
              <a:ahLst/>
              <a:cxnLst/>
              <a:rect l="l" t="t" r="r" b="b"/>
              <a:pathLst>
                <a:path w="6609" h="4704" extrusionOk="0">
                  <a:moveTo>
                    <a:pt x="1191" y="1"/>
                  </a:moveTo>
                  <a:cubicBezTo>
                    <a:pt x="536" y="1"/>
                    <a:pt x="1" y="537"/>
                    <a:pt x="1" y="1191"/>
                  </a:cubicBezTo>
                  <a:lnTo>
                    <a:pt x="1" y="4263"/>
                  </a:lnTo>
                  <a:cubicBezTo>
                    <a:pt x="1" y="4418"/>
                    <a:pt x="84" y="4549"/>
                    <a:pt x="203" y="4620"/>
                  </a:cubicBezTo>
                  <a:cubicBezTo>
                    <a:pt x="274" y="4668"/>
                    <a:pt x="346" y="4704"/>
                    <a:pt x="417" y="4704"/>
                  </a:cubicBezTo>
                  <a:cubicBezTo>
                    <a:pt x="477" y="4704"/>
                    <a:pt x="536" y="4680"/>
                    <a:pt x="596" y="4656"/>
                  </a:cubicBezTo>
                  <a:lnTo>
                    <a:pt x="929" y="4501"/>
                  </a:lnTo>
                  <a:lnTo>
                    <a:pt x="3799" y="4501"/>
                  </a:lnTo>
                  <a:cubicBezTo>
                    <a:pt x="3918" y="4501"/>
                    <a:pt x="4013" y="4418"/>
                    <a:pt x="4013" y="4299"/>
                  </a:cubicBezTo>
                  <a:cubicBezTo>
                    <a:pt x="4013" y="4180"/>
                    <a:pt x="3918" y="4085"/>
                    <a:pt x="3799" y="4085"/>
                  </a:cubicBezTo>
                  <a:lnTo>
                    <a:pt x="882" y="4085"/>
                  </a:lnTo>
                  <a:cubicBezTo>
                    <a:pt x="858" y="4085"/>
                    <a:pt x="822" y="4085"/>
                    <a:pt x="798" y="4108"/>
                  </a:cubicBezTo>
                  <a:lnTo>
                    <a:pt x="417" y="4287"/>
                  </a:lnTo>
                  <a:lnTo>
                    <a:pt x="405" y="4287"/>
                  </a:lnTo>
                  <a:cubicBezTo>
                    <a:pt x="394" y="4287"/>
                    <a:pt x="394" y="4263"/>
                    <a:pt x="394" y="4263"/>
                  </a:cubicBezTo>
                  <a:lnTo>
                    <a:pt x="394" y="1191"/>
                  </a:lnTo>
                  <a:cubicBezTo>
                    <a:pt x="394" y="751"/>
                    <a:pt x="739" y="417"/>
                    <a:pt x="1167" y="417"/>
                  </a:cubicBezTo>
                  <a:lnTo>
                    <a:pt x="5394" y="417"/>
                  </a:lnTo>
                  <a:cubicBezTo>
                    <a:pt x="5823" y="417"/>
                    <a:pt x="6168" y="751"/>
                    <a:pt x="6168" y="1191"/>
                  </a:cubicBezTo>
                  <a:lnTo>
                    <a:pt x="6168" y="3311"/>
                  </a:lnTo>
                  <a:cubicBezTo>
                    <a:pt x="6168" y="3751"/>
                    <a:pt x="5823" y="4085"/>
                    <a:pt x="5394" y="4085"/>
                  </a:cubicBezTo>
                  <a:lnTo>
                    <a:pt x="4668" y="4085"/>
                  </a:lnTo>
                  <a:cubicBezTo>
                    <a:pt x="4549" y="4085"/>
                    <a:pt x="4454" y="4180"/>
                    <a:pt x="4454" y="4299"/>
                  </a:cubicBezTo>
                  <a:cubicBezTo>
                    <a:pt x="4454" y="4418"/>
                    <a:pt x="4549" y="4501"/>
                    <a:pt x="4668" y="4501"/>
                  </a:cubicBezTo>
                  <a:lnTo>
                    <a:pt x="5394" y="4501"/>
                  </a:lnTo>
                  <a:cubicBezTo>
                    <a:pt x="6049" y="4501"/>
                    <a:pt x="6585" y="3965"/>
                    <a:pt x="6585" y="3311"/>
                  </a:cubicBezTo>
                  <a:lnTo>
                    <a:pt x="6585" y="1191"/>
                  </a:lnTo>
                  <a:cubicBezTo>
                    <a:pt x="6609" y="513"/>
                    <a:pt x="6073" y="1"/>
                    <a:pt x="5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88"/>
            <p:cNvSpPr/>
            <p:nvPr/>
          </p:nvSpPr>
          <p:spPr>
            <a:xfrm>
              <a:off x="6215350" y="3830650"/>
              <a:ext cx="44675" cy="55400"/>
            </a:xfrm>
            <a:custGeom>
              <a:avLst/>
              <a:gdLst/>
              <a:ahLst/>
              <a:cxnLst/>
              <a:rect l="l" t="t" r="r" b="b"/>
              <a:pathLst>
                <a:path w="1787" h="2216" extrusionOk="0">
                  <a:moveTo>
                    <a:pt x="893" y="1"/>
                  </a:moveTo>
                  <a:cubicBezTo>
                    <a:pt x="451" y="1"/>
                    <a:pt x="83" y="319"/>
                    <a:pt x="24" y="763"/>
                  </a:cubicBezTo>
                  <a:cubicBezTo>
                    <a:pt x="24" y="811"/>
                    <a:pt x="0" y="846"/>
                    <a:pt x="0" y="882"/>
                  </a:cubicBezTo>
                  <a:cubicBezTo>
                    <a:pt x="0" y="1001"/>
                    <a:pt x="96" y="1084"/>
                    <a:pt x="215" y="1084"/>
                  </a:cubicBezTo>
                  <a:cubicBezTo>
                    <a:pt x="334" y="1084"/>
                    <a:pt x="417" y="1001"/>
                    <a:pt x="417" y="882"/>
                  </a:cubicBezTo>
                  <a:lnTo>
                    <a:pt x="417" y="822"/>
                  </a:lnTo>
                  <a:cubicBezTo>
                    <a:pt x="453" y="584"/>
                    <a:pt x="655" y="406"/>
                    <a:pt x="893" y="406"/>
                  </a:cubicBezTo>
                  <a:lnTo>
                    <a:pt x="917" y="406"/>
                  </a:lnTo>
                  <a:cubicBezTo>
                    <a:pt x="1167" y="406"/>
                    <a:pt x="1358" y="608"/>
                    <a:pt x="1370" y="846"/>
                  </a:cubicBezTo>
                  <a:cubicBezTo>
                    <a:pt x="1370" y="989"/>
                    <a:pt x="1334" y="1108"/>
                    <a:pt x="1239" y="1203"/>
                  </a:cubicBezTo>
                  <a:cubicBezTo>
                    <a:pt x="1155" y="1299"/>
                    <a:pt x="1036" y="1358"/>
                    <a:pt x="893" y="1358"/>
                  </a:cubicBezTo>
                  <a:cubicBezTo>
                    <a:pt x="774" y="1358"/>
                    <a:pt x="691" y="1442"/>
                    <a:pt x="691" y="1561"/>
                  </a:cubicBezTo>
                  <a:lnTo>
                    <a:pt x="691" y="2013"/>
                  </a:lnTo>
                  <a:cubicBezTo>
                    <a:pt x="691" y="2132"/>
                    <a:pt x="774" y="2215"/>
                    <a:pt x="893" y="2215"/>
                  </a:cubicBezTo>
                  <a:cubicBezTo>
                    <a:pt x="1012" y="2215"/>
                    <a:pt x="1108" y="2132"/>
                    <a:pt x="1108" y="2013"/>
                  </a:cubicBezTo>
                  <a:lnTo>
                    <a:pt x="1108" y="1739"/>
                  </a:lnTo>
                  <a:cubicBezTo>
                    <a:pt x="1274" y="1703"/>
                    <a:pt x="1417" y="1608"/>
                    <a:pt x="1536" y="1489"/>
                  </a:cubicBezTo>
                  <a:cubicBezTo>
                    <a:pt x="1703" y="1311"/>
                    <a:pt x="1786" y="1072"/>
                    <a:pt x="1774" y="834"/>
                  </a:cubicBezTo>
                  <a:cubicBezTo>
                    <a:pt x="1751" y="370"/>
                    <a:pt x="1370" y="1"/>
                    <a:pt x="917" y="1"/>
                  </a:cubicBezTo>
                  <a:cubicBezTo>
                    <a:pt x="909" y="1"/>
                    <a:pt x="901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88"/>
            <p:cNvSpPr/>
            <p:nvPr/>
          </p:nvSpPr>
          <p:spPr>
            <a:xfrm>
              <a:off x="6232900" y="3894350"/>
              <a:ext cx="10450" cy="13725"/>
            </a:xfrm>
            <a:custGeom>
              <a:avLst/>
              <a:gdLst/>
              <a:ahLst/>
              <a:cxnLst/>
              <a:rect l="l" t="t" r="r" b="b"/>
              <a:pathLst>
                <a:path w="418" h="549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346"/>
                  </a:lnTo>
                  <a:cubicBezTo>
                    <a:pt x="1" y="465"/>
                    <a:pt x="84" y="549"/>
                    <a:pt x="215" y="549"/>
                  </a:cubicBezTo>
                  <a:cubicBezTo>
                    <a:pt x="334" y="549"/>
                    <a:pt x="418" y="465"/>
                    <a:pt x="418" y="346"/>
                  </a:cubicBezTo>
                  <a:lnTo>
                    <a:pt x="418" y="203"/>
                  </a:lnTo>
                  <a:cubicBezTo>
                    <a:pt x="406" y="84"/>
                    <a:pt x="310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1" name="Google Shape;1771;p88"/>
          <p:cNvGrpSpPr/>
          <p:nvPr/>
        </p:nvGrpSpPr>
        <p:grpSpPr>
          <a:xfrm>
            <a:off x="1127077" y="3862304"/>
            <a:ext cx="340580" cy="374555"/>
            <a:chOff x="606900" y="3812125"/>
            <a:chExt cx="317025" cy="348650"/>
          </a:xfrm>
        </p:grpSpPr>
        <p:sp>
          <p:nvSpPr>
            <p:cNvPr id="1772" name="Google Shape;1772;p88"/>
            <p:cNvSpPr/>
            <p:nvPr/>
          </p:nvSpPr>
          <p:spPr>
            <a:xfrm>
              <a:off x="892350" y="4058700"/>
              <a:ext cx="31575" cy="26475"/>
            </a:xfrm>
            <a:custGeom>
              <a:avLst/>
              <a:gdLst/>
              <a:ahLst/>
              <a:cxnLst/>
              <a:rect l="l" t="t" r="r" b="b"/>
              <a:pathLst>
                <a:path w="1263" h="1059" extrusionOk="0">
                  <a:moveTo>
                    <a:pt x="224" y="1"/>
                  </a:moveTo>
                  <a:cubicBezTo>
                    <a:pt x="164" y="1"/>
                    <a:pt x="106" y="28"/>
                    <a:pt x="72" y="82"/>
                  </a:cubicBezTo>
                  <a:cubicBezTo>
                    <a:pt x="1" y="166"/>
                    <a:pt x="13" y="297"/>
                    <a:pt x="96" y="356"/>
                  </a:cubicBezTo>
                  <a:lnTo>
                    <a:pt x="918" y="1011"/>
                  </a:lnTo>
                  <a:cubicBezTo>
                    <a:pt x="965" y="1047"/>
                    <a:pt x="1001" y="1059"/>
                    <a:pt x="1049" y="1059"/>
                  </a:cubicBezTo>
                  <a:cubicBezTo>
                    <a:pt x="1108" y="1059"/>
                    <a:pt x="1168" y="1035"/>
                    <a:pt x="1215" y="987"/>
                  </a:cubicBezTo>
                  <a:cubicBezTo>
                    <a:pt x="1263" y="892"/>
                    <a:pt x="1251" y="773"/>
                    <a:pt x="1168" y="702"/>
                  </a:cubicBezTo>
                  <a:lnTo>
                    <a:pt x="358" y="47"/>
                  </a:lnTo>
                  <a:cubicBezTo>
                    <a:pt x="317" y="16"/>
                    <a:pt x="270" y="1"/>
                    <a:pt x="2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88"/>
            <p:cNvSpPr/>
            <p:nvPr/>
          </p:nvSpPr>
          <p:spPr>
            <a:xfrm>
              <a:off x="606900" y="3899075"/>
              <a:ext cx="279825" cy="194725"/>
            </a:xfrm>
            <a:custGeom>
              <a:avLst/>
              <a:gdLst/>
              <a:ahLst/>
              <a:cxnLst/>
              <a:rect l="l" t="t" r="r" b="b"/>
              <a:pathLst>
                <a:path w="11193" h="7789" extrusionOk="0">
                  <a:moveTo>
                    <a:pt x="4966" y="431"/>
                  </a:moveTo>
                  <a:cubicBezTo>
                    <a:pt x="5049" y="431"/>
                    <a:pt x="5121" y="467"/>
                    <a:pt x="5180" y="514"/>
                  </a:cubicBezTo>
                  <a:lnTo>
                    <a:pt x="5490" y="764"/>
                  </a:lnTo>
                  <a:lnTo>
                    <a:pt x="5073" y="1288"/>
                  </a:lnTo>
                  <a:lnTo>
                    <a:pt x="4763" y="1026"/>
                  </a:lnTo>
                  <a:cubicBezTo>
                    <a:pt x="4620" y="907"/>
                    <a:pt x="4609" y="705"/>
                    <a:pt x="4716" y="550"/>
                  </a:cubicBezTo>
                  <a:cubicBezTo>
                    <a:pt x="4775" y="479"/>
                    <a:pt x="4847" y="431"/>
                    <a:pt x="4942" y="431"/>
                  </a:cubicBezTo>
                  <a:close/>
                  <a:moveTo>
                    <a:pt x="4299" y="1264"/>
                  </a:moveTo>
                  <a:cubicBezTo>
                    <a:pt x="4370" y="1264"/>
                    <a:pt x="4454" y="1300"/>
                    <a:pt x="4513" y="1348"/>
                  </a:cubicBezTo>
                  <a:lnTo>
                    <a:pt x="4823" y="1598"/>
                  </a:lnTo>
                  <a:lnTo>
                    <a:pt x="4406" y="2122"/>
                  </a:lnTo>
                  <a:lnTo>
                    <a:pt x="4097" y="1860"/>
                  </a:lnTo>
                  <a:cubicBezTo>
                    <a:pt x="3954" y="1741"/>
                    <a:pt x="3930" y="1538"/>
                    <a:pt x="4049" y="1383"/>
                  </a:cubicBezTo>
                  <a:cubicBezTo>
                    <a:pt x="4109" y="1312"/>
                    <a:pt x="4180" y="1264"/>
                    <a:pt x="4275" y="1264"/>
                  </a:cubicBezTo>
                  <a:close/>
                  <a:moveTo>
                    <a:pt x="3644" y="2098"/>
                  </a:moveTo>
                  <a:cubicBezTo>
                    <a:pt x="3716" y="2098"/>
                    <a:pt x="3799" y="2134"/>
                    <a:pt x="3858" y="2181"/>
                  </a:cubicBezTo>
                  <a:lnTo>
                    <a:pt x="4168" y="2431"/>
                  </a:lnTo>
                  <a:lnTo>
                    <a:pt x="3751" y="2955"/>
                  </a:lnTo>
                  <a:lnTo>
                    <a:pt x="3442" y="2693"/>
                  </a:lnTo>
                  <a:cubicBezTo>
                    <a:pt x="3347" y="2657"/>
                    <a:pt x="3299" y="2562"/>
                    <a:pt x="3299" y="2479"/>
                  </a:cubicBezTo>
                  <a:cubicBezTo>
                    <a:pt x="3287" y="2384"/>
                    <a:pt x="3323" y="2300"/>
                    <a:pt x="3382" y="2217"/>
                  </a:cubicBezTo>
                  <a:cubicBezTo>
                    <a:pt x="3442" y="2134"/>
                    <a:pt x="3537" y="2098"/>
                    <a:pt x="3644" y="2098"/>
                  </a:cubicBezTo>
                  <a:close/>
                  <a:moveTo>
                    <a:pt x="4960" y="1"/>
                  </a:moveTo>
                  <a:cubicBezTo>
                    <a:pt x="4942" y="1"/>
                    <a:pt x="4924" y="1"/>
                    <a:pt x="4906" y="2"/>
                  </a:cubicBezTo>
                  <a:cubicBezTo>
                    <a:pt x="4716" y="14"/>
                    <a:pt x="4537" y="121"/>
                    <a:pt x="4406" y="264"/>
                  </a:cubicBezTo>
                  <a:cubicBezTo>
                    <a:pt x="4263" y="431"/>
                    <a:pt x="4228" y="645"/>
                    <a:pt x="4239" y="836"/>
                  </a:cubicBezTo>
                  <a:lnTo>
                    <a:pt x="4228" y="836"/>
                  </a:lnTo>
                  <a:cubicBezTo>
                    <a:pt x="4037" y="848"/>
                    <a:pt x="3858" y="955"/>
                    <a:pt x="3716" y="1098"/>
                  </a:cubicBezTo>
                  <a:cubicBezTo>
                    <a:pt x="3585" y="1264"/>
                    <a:pt x="3537" y="1479"/>
                    <a:pt x="3561" y="1669"/>
                  </a:cubicBezTo>
                  <a:cubicBezTo>
                    <a:pt x="3358" y="1681"/>
                    <a:pt x="3168" y="1776"/>
                    <a:pt x="3037" y="1931"/>
                  </a:cubicBezTo>
                  <a:cubicBezTo>
                    <a:pt x="2930" y="2074"/>
                    <a:pt x="2870" y="2217"/>
                    <a:pt x="2870" y="2384"/>
                  </a:cubicBezTo>
                  <a:lnTo>
                    <a:pt x="2620" y="2622"/>
                  </a:lnTo>
                  <a:cubicBezTo>
                    <a:pt x="2132" y="3098"/>
                    <a:pt x="1846" y="3753"/>
                    <a:pt x="1787" y="4431"/>
                  </a:cubicBezTo>
                  <a:lnTo>
                    <a:pt x="1715" y="5432"/>
                  </a:lnTo>
                  <a:lnTo>
                    <a:pt x="72" y="7456"/>
                  </a:lnTo>
                  <a:cubicBezTo>
                    <a:pt x="1" y="7551"/>
                    <a:pt x="13" y="7682"/>
                    <a:pt x="108" y="7741"/>
                  </a:cubicBezTo>
                  <a:cubicBezTo>
                    <a:pt x="144" y="7765"/>
                    <a:pt x="191" y="7789"/>
                    <a:pt x="239" y="7789"/>
                  </a:cubicBezTo>
                  <a:cubicBezTo>
                    <a:pt x="299" y="7789"/>
                    <a:pt x="358" y="7753"/>
                    <a:pt x="406" y="7706"/>
                  </a:cubicBezTo>
                  <a:lnTo>
                    <a:pt x="2073" y="5622"/>
                  </a:lnTo>
                  <a:cubicBezTo>
                    <a:pt x="2096" y="5598"/>
                    <a:pt x="2108" y="5551"/>
                    <a:pt x="2108" y="5503"/>
                  </a:cubicBezTo>
                  <a:lnTo>
                    <a:pt x="2192" y="4455"/>
                  </a:lnTo>
                  <a:cubicBezTo>
                    <a:pt x="2227" y="3872"/>
                    <a:pt x="2489" y="3324"/>
                    <a:pt x="2906" y="2907"/>
                  </a:cubicBezTo>
                  <a:lnTo>
                    <a:pt x="2989" y="2812"/>
                  </a:lnTo>
                  <a:cubicBezTo>
                    <a:pt x="3037" y="2872"/>
                    <a:pt x="3085" y="2931"/>
                    <a:pt x="3144" y="2979"/>
                  </a:cubicBezTo>
                  <a:lnTo>
                    <a:pt x="3454" y="3229"/>
                  </a:lnTo>
                  <a:lnTo>
                    <a:pt x="3085" y="3693"/>
                  </a:lnTo>
                  <a:cubicBezTo>
                    <a:pt x="3001" y="3777"/>
                    <a:pt x="3025" y="3919"/>
                    <a:pt x="3108" y="3979"/>
                  </a:cubicBezTo>
                  <a:cubicBezTo>
                    <a:pt x="3156" y="4003"/>
                    <a:pt x="3204" y="4015"/>
                    <a:pt x="3239" y="4015"/>
                  </a:cubicBezTo>
                  <a:cubicBezTo>
                    <a:pt x="3299" y="4015"/>
                    <a:pt x="3358" y="3991"/>
                    <a:pt x="3406" y="3943"/>
                  </a:cubicBezTo>
                  <a:lnTo>
                    <a:pt x="6014" y="705"/>
                  </a:lnTo>
                  <a:cubicBezTo>
                    <a:pt x="6087" y="611"/>
                    <a:pt x="6191" y="566"/>
                    <a:pt x="6298" y="566"/>
                  </a:cubicBezTo>
                  <a:cubicBezTo>
                    <a:pt x="6380" y="566"/>
                    <a:pt x="6465" y="593"/>
                    <a:pt x="6537" y="645"/>
                  </a:cubicBezTo>
                  <a:cubicBezTo>
                    <a:pt x="6692" y="776"/>
                    <a:pt x="6704" y="1002"/>
                    <a:pt x="6597" y="1157"/>
                  </a:cubicBezTo>
                  <a:lnTo>
                    <a:pt x="6561" y="1193"/>
                  </a:lnTo>
                  <a:cubicBezTo>
                    <a:pt x="6490" y="1276"/>
                    <a:pt x="6502" y="1395"/>
                    <a:pt x="6597" y="1479"/>
                  </a:cubicBezTo>
                  <a:cubicBezTo>
                    <a:pt x="6633" y="1509"/>
                    <a:pt x="6675" y="1525"/>
                    <a:pt x="6717" y="1525"/>
                  </a:cubicBezTo>
                  <a:cubicBezTo>
                    <a:pt x="6774" y="1525"/>
                    <a:pt x="6830" y="1497"/>
                    <a:pt x="6871" y="1443"/>
                  </a:cubicBezTo>
                  <a:lnTo>
                    <a:pt x="6906" y="1419"/>
                  </a:lnTo>
                  <a:cubicBezTo>
                    <a:pt x="6980" y="1325"/>
                    <a:pt x="7084" y="1281"/>
                    <a:pt x="7191" y="1281"/>
                  </a:cubicBezTo>
                  <a:cubicBezTo>
                    <a:pt x="7273" y="1281"/>
                    <a:pt x="7357" y="1308"/>
                    <a:pt x="7430" y="1360"/>
                  </a:cubicBezTo>
                  <a:cubicBezTo>
                    <a:pt x="7585" y="1491"/>
                    <a:pt x="7597" y="1717"/>
                    <a:pt x="7490" y="1872"/>
                  </a:cubicBezTo>
                  <a:cubicBezTo>
                    <a:pt x="7490" y="1872"/>
                    <a:pt x="7454" y="1907"/>
                    <a:pt x="7454" y="1919"/>
                  </a:cubicBezTo>
                  <a:cubicBezTo>
                    <a:pt x="7383" y="2014"/>
                    <a:pt x="7407" y="2145"/>
                    <a:pt x="7502" y="2205"/>
                  </a:cubicBezTo>
                  <a:cubicBezTo>
                    <a:pt x="7535" y="2233"/>
                    <a:pt x="7577" y="2247"/>
                    <a:pt x="7619" y="2247"/>
                  </a:cubicBezTo>
                  <a:cubicBezTo>
                    <a:pt x="7685" y="2247"/>
                    <a:pt x="7751" y="2215"/>
                    <a:pt x="7788" y="2157"/>
                  </a:cubicBezTo>
                  <a:lnTo>
                    <a:pt x="7811" y="2134"/>
                  </a:lnTo>
                  <a:cubicBezTo>
                    <a:pt x="7885" y="2040"/>
                    <a:pt x="7989" y="1995"/>
                    <a:pt x="8095" y="1995"/>
                  </a:cubicBezTo>
                  <a:cubicBezTo>
                    <a:pt x="8178" y="1995"/>
                    <a:pt x="8262" y="2022"/>
                    <a:pt x="8335" y="2074"/>
                  </a:cubicBezTo>
                  <a:cubicBezTo>
                    <a:pt x="8502" y="2205"/>
                    <a:pt x="8514" y="2431"/>
                    <a:pt x="8395" y="2586"/>
                  </a:cubicBezTo>
                  <a:cubicBezTo>
                    <a:pt x="8395" y="2586"/>
                    <a:pt x="8359" y="2622"/>
                    <a:pt x="8359" y="2634"/>
                  </a:cubicBezTo>
                  <a:cubicBezTo>
                    <a:pt x="8288" y="2729"/>
                    <a:pt x="8323" y="2860"/>
                    <a:pt x="8407" y="2919"/>
                  </a:cubicBezTo>
                  <a:cubicBezTo>
                    <a:pt x="8444" y="2948"/>
                    <a:pt x="8487" y="2961"/>
                    <a:pt x="8529" y="2961"/>
                  </a:cubicBezTo>
                  <a:cubicBezTo>
                    <a:pt x="8594" y="2961"/>
                    <a:pt x="8656" y="2929"/>
                    <a:pt x="8692" y="2872"/>
                  </a:cubicBezTo>
                  <a:lnTo>
                    <a:pt x="8716" y="2848"/>
                  </a:lnTo>
                  <a:cubicBezTo>
                    <a:pt x="8797" y="2754"/>
                    <a:pt x="8900" y="2709"/>
                    <a:pt x="9004" y="2709"/>
                  </a:cubicBezTo>
                  <a:cubicBezTo>
                    <a:pt x="9085" y="2709"/>
                    <a:pt x="9167" y="2736"/>
                    <a:pt x="9240" y="2788"/>
                  </a:cubicBezTo>
                  <a:cubicBezTo>
                    <a:pt x="9407" y="2919"/>
                    <a:pt x="9419" y="3146"/>
                    <a:pt x="9300" y="3300"/>
                  </a:cubicBezTo>
                  <a:lnTo>
                    <a:pt x="9073" y="3586"/>
                  </a:lnTo>
                  <a:lnTo>
                    <a:pt x="8109" y="2884"/>
                  </a:lnTo>
                  <a:cubicBezTo>
                    <a:pt x="7942" y="2765"/>
                    <a:pt x="7740" y="2693"/>
                    <a:pt x="7526" y="2693"/>
                  </a:cubicBezTo>
                  <a:lnTo>
                    <a:pt x="6395" y="2693"/>
                  </a:lnTo>
                  <a:cubicBezTo>
                    <a:pt x="6002" y="2693"/>
                    <a:pt x="5668" y="3027"/>
                    <a:pt x="5656" y="3419"/>
                  </a:cubicBezTo>
                  <a:cubicBezTo>
                    <a:pt x="5656" y="3777"/>
                    <a:pt x="5894" y="4074"/>
                    <a:pt x="6240" y="4158"/>
                  </a:cubicBezTo>
                  <a:lnTo>
                    <a:pt x="7323" y="4408"/>
                  </a:lnTo>
                  <a:lnTo>
                    <a:pt x="7323" y="4491"/>
                  </a:lnTo>
                  <a:cubicBezTo>
                    <a:pt x="7335" y="4836"/>
                    <a:pt x="7407" y="5170"/>
                    <a:pt x="7561" y="5467"/>
                  </a:cubicBezTo>
                  <a:cubicBezTo>
                    <a:pt x="7549" y="5479"/>
                    <a:pt x="7526" y="5479"/>
                    <a:pt x="7526" y="5491"/>
                  </a:cubicBezTo>
                  <a:lnTo>
                    <a:pt x="7014" y="6146"/>
                  </a:lnTo>
                  <a:cubicBezTo>
                    <a:pt x="6930" y="6241"/>
                    <a:pt x="6954" y="6372"/>
                    <a:pt x="7037" y="6432"/>
                  </a:cubicBezTo>
                  <a:cubicBezTo>
                    <a:pt x="7085" y="6456"/>
                    <a:pt x="7133" y="6479"/>
                    <a:pt x="7168" y="6479"/>
                  </a:cubicBezTo>
                  <a:cubicBezTo>
                    <a:pt x="7228" y="6479"/>
                    <a:pt x="7287" y="6444"/>
                    <a:pt x="7335" y="6396"/>
                  </a:cubicBezTo>
                  <a:lnTo>
                    <a:pt x="7799" y="5836"/>
                  </a:lnTo>
                  <a:cubicBezTo>
                    <a:pt x="7919" y="6003"/>
                    <a:pt x="8049" y="6134"/>
                    <a:pt x="8204" y="6265"/>
                  </a:cubicBezTo>
                  <a:lnTo>
                    <a:pt x="8347" y="6384"/>
                  </a:lnTo>
                  <a:cubicBezTo>
                    <a:pt x="8395" y="6420"/>
                    <a:pt x="8442" y="6432"/>
                    <a:pt x="8478" y="6432"/>
                  </a:cubicBezTo>
                  <a:cubicBezTo>
                    <a:pt x="8538" y="6432"/>
                    <a:pt x="8597" y="6396"/>
                    <a:pt x="8645" y="6360"/>
                  </a:cubicBezTo>
                  <a:cubicBezTo>
                    <a:pt x="8716" y="6265"/>
                    <a:pt x="8704" y="6134"/>
                    <a:pt x="8621" y="6075"/>
                  </a:cubicBezTo>
                  <a:lnTo>
                    <a:pt x="8466" y="5955"/>
                  </a:lnTo>
                  <a:cubicBezTo>
                    <a:pt x="8026" y="5598"/>
                    <a:pt x="7764" y="5074"/>
                    <a:pt x="7752" y="4515"/>
                  </a:cubicBezTo>
                  <a:lnTo>
                    <a:pt x="7752" y="4253"/>
                  </a:lnTo>
                  <a:cubicBezTo>
                    <a:pt x="7752" y="4170"/>
                    <a:pt x="7680" y="4074"/>
                    <a:pt x="7585" y="4062"/>
                  </a:cubicBezTo>
                  <a:lnTo>
                    <a:pt x="6359" y="3777"/>
                  </a:lnTo>
                  <a:cubicBezTo>
                    <a:pt x="6204" y="3753"/>
                    <a:pt x="6097" y="3622"/>
                    <a:pt x="6097" y="3455"/>
                  </a:cubicBezTo>
                  <a:cubicBezTo>
                    <a:pt x="6097" y="3277"/>
                    <a:pt x="6252" y="3122"/>
                    <a:pt x="6430" y="3122"/>
                  </a:cubicBezTo>
                  <a:lnTo>
                    <a:pt x="7561" y="3122"/>
                  </a:lnTo>
                  <a:cubicBezTo>
                    <a:pt x="7680" y="3122"/>
                    <a:pt x="7799" y="3169"/>
                    <a:pt x="7907" y="3229"/>
                  </a:cubicBezTo>
                  <a:lnTo>
                    <a:pt x="9312" y="4241"/>
                  </a:lnTo>
                  <a:cubicBezTo>
                    <a:pt x="9454" y="4336"/>
                    <a:pt x="9550" y="4467"/>
                    <a:pt x="9633" y="4598"/>
                  </a:cubicBezTo>
                  <a:lnTo>
                    <a:pt x="10169" y="5563"/>
                  </a:lnTo>
                  <a:cubicBezTo>
                    <a:pt x="10181" y="5598"/>
                    <a:pt x="10193" y="5610"/>
                    <a:pt x="10205" y="5622"/>
                  </a:cubicBezTo>
                  <a:lnTo>
                    <a:pt x="10836" y="6134"/>
                  </a:lnTo>
                  <a:cubicBezTo>
                    <a:pt x="10871" y="6165"/>
                    <a:pt x="10918" y="6180"/>
                    <a:pt x="10964" y="6180"/>
                  </a:cubicBezTo>
                  <a:cubicBezTo>
                    <a:pt x="11026" y="6180"/>
                    <a:pt x="11087" y="6153"/>
                    <a:pt x="11121" y="6098"/>
                  </a:cubicBezTo>
                  <a:cubicBezTo>
                    <a:pt x="11193" y="6075"/>
                    <a:pt x="11181" y="5955"/>
                    <a:pt x="11086" y="5884"/>
                  </a:cubicBezTo>
                  <a:lnTo>
                    <a:pt x="10490" y="5408"/>
                  </a:lnTo>
                  <a:lnTo>
                    <a:pt x="9990" y="4479"/>
                  </a:lnTo>
                  <a:cubicBezTo>
                    <a:pt x="9883" y="4289"/>
                    <a:pt x="9728" y="4122"/>
                    <a:pt x="9550" y="3991"/>
                  </a:cubicBezTo>
                  <a:lnTo>
                    <a:pt x="9431" y="3896"/>
                  </a:lnTo>
                  <a:lnTo>
                    <a:pt x="9645" y="3646"/>
                  </a:lnTo>
                  <a:cubicBezTo>
                    <a:pt x="9907" y="3300"/>
                    <a:pt x="9859" y="2812"/>
                    <a:pt x="9526" y="2550"/>
                  </a:cubicBezTo>
                  <a:cubicBezTo>
                    <a:pt x="9380" y="2424"/>
                    <a:pt x="9202" y="2377"/>
                    <a:pt x="9025" y="2377"/>
                  </a:cubicBezTo>
                  <a:cubicBezTo>
                    <a:pt x="8986" y="2377"/>
                    <a:pt x="8946" y="2379"/>
                    <a:pt x="8907" y="2384"/>
                  </a:cubicBezTo>
                  <a:cubicBezTo>
                    <a:pt x="8895" y="2169"/>
                    <a:pt x="8788" y="1967"/>
                    <a:pt x="8633" y="1812"/>
                  </a:cubicBezTo>
                  <a:cubicBezTo>
                    <a:pt x="8501" y="1699"/>
                    <a:pt x="8325" y="1646"/>
                    <a:pt x="8152" y="1646"/>
                  </a:cubicBezTo>
                  <a:cubicBezTo>
                    <a:pt x="8105" y="1646"/>
                    <a:pt x="8059" y="1650"/>
                    <a:pt x="8014" y="1657"/>
                  </a:cubicBezTo>
                  <a:cubicBezTo>
                    <a:pt x="8002" y="1443"/>
                    <a:pt x="7895" y="1241"/>
                    <a:pt x="7740" y="1086"/>
                  </a:cubicBezTo>
                  <a:cubicBezTo>
                    <a:pt x="7590" y="966"/>
                    <a:pt x="7407" y="913"/>
                    <a:pt x="7226" y="913"/>
                  </a:cubicBezTo>
                  <a:cubicBezTo>
                    <a:pt x="7191" y="913"/>
                    <a:pt x="7156" y="915"/>
                    <a:pt x="7121" y="919"/>
                  </a:cubicBezTo>
                  <a:cubicBezTo>
                    <a:pt x="7109" y="717"/>
                    <a:pt x="7002" y="514"/>
                    <a:pt x="6847" y="360"/>
                  </a:cubicBezTo>
                  <a:cubicBezTo>
                    <a:pt x="6699" y="244"/>
                    <a:pt x="6523" y="187"/>
                    <a:pt x="6348" y="187"/>
                  </a:cubicBezTo>
                  <a:cubicBezTo>
                    <a:pt x="6144" y="187"/>
                    <a:pt x="5941" y="265"/>
                    <a:pt x="5787" y="419"/>
                  </a:cubicBezTo>
                  <a:lnTo>
                    <a:pt x="5454" y="169"/>
                  </a:lnTo>
                  <a:cubicBezTo>
                    <a:pt x="5323" y="60"/>
                    <a:pt x="5152" y="1"/>
                    <a:pt x="4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88"/>
            <p:cNvSpPr/>
            <p:nvPr/>
          </p:nvSpPr>
          <p:spPr>
            <a:xfrm>
              <a:off x="684300" y="4070300"/>
              <a:ext cx="177425" cy="90475"/>
            </a:xfrm>
            <a:custGeom>
              <a:avLst/>
              <a:gdLst/>
              <a:ahLst/>
              <a:cxnLst/>
              <a:rect l="l" t="t" r="r" b="b"/>
              <a:pathLst>
                <a:path w="7097" h="3619" extrusionOk="0">
                  <a:moveTo>
                    <a:pt x="3541" y="0"/>
                  </a:moveTo>
                  <a:cubicBezTo>
                    <a:pt x="3482" y="0"/>
                    <a:pt x="3427" y="24"/>
                    <a:pt x="3394" y="71"/>
                  </a:cubicBezTo>
                  <a:lnTo>
                    <a:pt x="2977" y="595"/>
                  </a:lnTo>
                  <a:cubicBezTo>
                    <a:pt x="2691" y="940"/>
                    <a:pt x="2298" y="1166"/>
                    <a:pt x="1858" y="1238"/>
                  </a:cubicBezTo>
                  <a:cubicBezTo>
                    <a:pt x="1763" y="1250"/>
                    <a:pt x="1679" y="1297"/>
                    <a:pt x="1620" y="1369"/>
                  </a:cubicBezTo>
                  <a:lnTo>
                    <a:pt x="72" y="3286"/>
                  </a:lnTo>
                  <a:cubicBezTo>
                    <a:pt x="0" y="3381"/>
                    <a:pt x="12" y="3512"/>
                    <a:pt x="96" y="3571"/>
                  </a:cubicBezTo>
                  <a:cubicBezTo>
                    <a:pt x="143" y="3607"/>
                    <a:pt x="191" y="3619"/>
                    <a:pt x="239" y="3619"/>
                  </a:cubicBezTo>
                  <a:cubicBezTo>
                    <a:pt x="298" y="3619"/>
                    <a:pt x="358" y="3583"/>
                    <a:pt x="393" y="3547"/>
                  </a:cubicBezTo>
                  <a:lnTo>
                    <a:pt x="1929" y="1642"/>
                  </a:lnTo>
                  <a:cubicBezTo>
                    <a:pt x="2322" y="1583"/>
                    <a:pt x="2691" y="1416"/>
                    <a:pt x="2989" y="1166"/>
                  </a:cubicBezTo>
                  <a:lnTo>
                    <a:pt x="3751" y="1738"/>
                  </a:lnTo>
                  <a:cubicBezTo>
                    <a:pt x="4144" y="2035"/>
                    <a:pt x="4620" y="2214"/>
                    <a:pt x="5132" y="2226"/>
                  </a:cubicBezTo>
                  <a:lnTo>
                    <a:pt x="5144" y="2226"/>
                  </a:lnTo>
                  <a:lnTo>
                    <a:pt x="6751" y="3524"/>
                  </a:lnTo>
                  <a:cubicBezTo>
                    <a:pt x="6799" y="3559"/>
                    <a:pt x="6847" y="3571"/>
                    <a:pt x="6894" y="3571"/>
                  </a:cubicBezTo>
                  <a:cubicBezTo>
                    <a:pt x="6954" y="3571"/>
                    <a:pt x="7013" y="3536"/>
                    <a:pt x="7049" y="3500"/>
                  </a:cubicBezTo>
                  <a:cubicBezTo>
                    <a:pt x="7097" y="3381"/>
                    <a:pt x="7085" y="3250"/>
                    <a:pt x="6989" y="3190"/>
                  </a:cubicBezTo>
                  <a:lnTo>
                    <a:pt x="5346" y="1857"/>
                  </a:lnTo>
                  <a:cubicBezTo>
                    <a:pt x="5311" y="1833"/>
                    <a:pt x="5263" y="1821"/>
                    <a:pt x="5227" y="1821"/>
                  </a:cubicBezTo>
                  <a:lnTo>
                    <a:pt x="5144" y="1821"/>
                  </a:lnTo>
                  <a:cubicBezTo>
                    <a:pt x="4727" y="1797"/>
                    <a:pt x="4334" y="1654"/>
                    <a:pt x="3989" y="1404"/>
                  </a:cubicBezTo>
                  <a:lnTo>
                    <a:pt x="3275" y="869"/>
                  </a:lnTo>
                  <a:lnTo>
                    <a:pt x="3287" y="845"/>
                  </a:lnTo>
                  <a:lnTo>
                    <a:pt x="3703" y="333"/>
                  </a:lnTo>
                  <a:cubicBezTo>
                    <a:pt x="3775" y="238"/>
                    <a:pt x="3763" y="107"/>
                    <a:pt x="3680" y="47"/>
                  </a:cubicBezTo>
                  <a:cubicBezTo>
                    <a:pt x="3637" y="15"/>
                    <a:pt x="3588" y="0"/>
                    <a:pt x="35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88"/>
            <p:cNvSpPr/>
            <p:nvPr/>
          </p:nvSpPr>
          <p:spPr>
            <a:xfrm>
              <a:off x="742650" y="3812125"/>
              <a:ext cx="42875" cy="45350"/>
            </a:xfrm>
            <a:custGeom>
              <a:avLst/>
              <a:gdLst/>
              <a:ahLst/>
              <a:cxnLst/>
              <a:rect l="l" t="t" r="r" b="b"/>
              <a:pathLst>
                <a:path w="1715" h="1814" extrusionOk="0">
                  <a:moveTo>
                    <a:pt x="825" y="398"/>
                  </a:moveTo>
                  <a:cubicBezTo>
                    <a:pt x="969" y="398"/>
                    <a:pt x="1114" y="419"/>
                    <a:pt x="1262" y="456"/>
                  </a:cubicBezTo>
                  <a:lnTo>
                    <a:pt x="845" y="1325"/>
                  </a:lnTo>
                  <a:lnTo>
                    <a:pt x="429" y="456"/>
                  </a:lnTo>
                  <a:cubicBezTo>
                    <a:pt x="560" y="416"/>
                    <a:pt x="692" y="398"/>
                    <a:pt x="825" y="398"/>
                  </a:cubicBezTo>
                  <a:close/>
                  <a:moveTo>
                    <a:pt x="863" y="1"/>
                  </a:moveTo>
                  <a:cubicBezTo>
                    <a:pt x="658" y="1"/>
                    <a:pt x="453" y="33"/>
                    <a:pt x="250" y="99"/>
                  </a:cubicBezTo>
                  <a:cubicBezTo>
                    <a:pt x="167" y="135"/>
                    <a:pt x="72" y="206"/>
                    <a:pt x="48" y="301"/>
                  </a:cubicBezTo>
                  <a:cubicBezTo>
                    <a:pt x="0" y="385"/>
                    <a:pt x="12" y="492"/>
                    <a:pt x="60" y="599"/>
                  </a:cubicBezTo>
                  <a:lnTo>
                    <a:pt x="524" y="1611"/>
                  </a:lnTo>
                  <a:cubicBezTo>
                    <a:pt x="584" y="1718"/>
                    <a:pt x="703" y="1813"/>
                    <a:pt x="845" y="1813"/>
                  </a:cubicBezTo>
                  <a:cubicBezTo>
                    <a:pt x="1000" y="1813"/>
                    <a:pt x="1119" y="1742"/>
                    <a:pt x="1179" y="1611"/>
                  </a:cubicBezTo>
                  <a:lnTo>
                    <a:pt x="1667" y="599"/>
                  </a:lnTo>
                  <a:cubicBezTo>
                    <a:pt x="1715" y="504"/>
                    <a:pt x="1715" y="397"/>
                    <a:pt x="1679" y="301"/>
                  </a:cubicBezTo>
                  <a:cubicBezTo>
                    <a:pt x="1631" y="206"/>
                    <a:pt x="1560" y="135"/>
                    <a:pt x="1476" y="99"/>
                  </a:cubicBezTo>
                  <a:cubicBezTo>
                    <a:pt x="1274" y="33"/>
                    <a:pt x="1069" y="1"/>
                    <a:pt x="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88"/>
            <p:cNvSpPr/>
            <p:nvPr/>
          </p:nvSpPr>
          <p:spPr>
            <a:xfrm>
              <a:off x="821225" y="3836875"/>
              <a:ext cx="44375" cy="44700"/>
            </a:xfrm>
            <a:custGeom>
              <a:avLst/>
              <a:gdLst/>
              <a:ahLst/>
              <a:cxnLst/>
              <a:rect l="l" t="t" r="r" b="b"/>
              <a:pathLst>
                <a:path w="1775" h="1788" extrusionOk="0">
                  <a:moveTo>
                    <a:pt x="703" y="407"/>
                  </a:moveTo>
                  <a:cubicBezTo>
                    <a:pt x="965" y="514"/>
                    <a:pt x="1179" y="693"/>
                    <a:pt x="1334" y="943"/>
                  </a:cubicBezTo>
                  <a:lnTo>
                    <a:pt x="465" y="1347"/>
                  </a:lnTo>
                  <a:lnTo>
                    <a:pt x="465" y="1347"/>
                  </a:lnTo>
                  <a:lnTo>
                    <a:pt x="703" y="407"/>
                  </a:lnTo>
                  <a:close/>
                  <a:moveTo>
                    <a:pt x="642" y="0"/>
                  </a:moveTo>
                  <a:cubicBezTo>
                    <a:pt x="591" y="0"/>
                    <a:pt x="540" y="12"/>
                    <a:pt x="489" y="38"/>
                  </a:cubicBezTo>
                  <a:cubicBezTo>
                    <a:pt x="405" y="85"/>
                    <a:pt x="346" y="169"/>
                    <a:pt x="310" y="264"/>
                  </a:cubicBezTo>
                  <a:lnTo>
                    <a:pt x="48" y="1359"/>
                  </a:lnTo>
                  <a:cubicBezTo>
                    <a:pt x="0" y="1478"/>
                    <a:pt x="48" y="1609"/>
                    <a:pt x="143" y="1705"/>
                  </a:cubicBezTo>
                  <a:cubicBezTo>
                    <a:pt x="203" y="1764"/>
                    <a:pt x="298" y="1788"/>
                    <a:pt x="369" y="1788"/>
                  </a:cubicBezTo>
                  <a:cubicBezTo>
                    <a:pt x="417" y="1788"/>
                    <a:pt x="477" y="1776"/>
                    <a:pt x="512" y="1764"/>
                  </a:cubicBezTo>
                  <a:lnTo>
                    <a:pt x="1548" y="1300"/>
                  </a:lnTo>
                  <a:cubicBezTo>
                    <a:pt x="1632" y="1252"/>
                    <a:pt x="1715" y="1181"/>
                    <a:pt x="1739" y="1073"/>
                  </a:cubicBezTo>
                  <a:cubicBezTo>
                    <a:pt x="1774" y="978"/>
                    <a:pt x="1751" y="871"/>
                    <a:pt x="1715" y="800"/>
                  </a:cubicBezTo>
                  <a:cubicBezTo>
                    <a:pt x="1489" y="419"/>
                    <a:pt x="1179" y="169"/>
                    <a:pt x="774" y="26"/>
                  </a:cubicBezTo>
                  <a:cubicBezTo>
                    <a:pt x="730" y="9"/>
                    <a:pt x="686" y="0"/>
                    <a:pt x="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88"/>
            <p:cNvSpPr/>
            <p:nvPr/>
          </p:nvSpPr>
          <p:spPr>
            <a:xfrm>
              <a:off x="662275" y="3835950"/>
              <a:ext cx="44075" cy="45325"/>
            </a:xfrm>
            <a:custGeom>
              <a:avLst/>
              <a:gdLst/>
              <a:ahLst/>
              <a:cxnLst/>
              <a:rect l="l" t="t" r="r" b="b"/>
              <a:pathLst>
                <a:path w="1763" h="1813" extrusionOk="0">
                  <a:moveTo>
                    <a:pt x="1072" y="444"/>
                  </a:moveTo>
                  <a:lnTo>
                    <a:pt x="1310" y="1384"/>
                  </a:lnTo>
                  <a:lnTo>
                    <a:pt x="429" y="980"/>
                  </a:lnTo>
                  <a:cubicBezTo>
                    <a:pt x="596" y="730"/>
                    <a:pt x="810" y="551"/>
                    <a:pt x="1072" y="444"/>
                  </a:cubicBezTo>
                  <a:close/>
                  <a:moveTo>
                    <a:pt x="1110" y="0"/>
                  </a:moveTo>
                  <a:cubicBezTo>
                    <a:pt x="1071" y="0"/>
                    <a:pt x="1034" y="8"/>
                    <a:pt x="1001" y="27"/>
                  </a:cubicBezTo>
                  <a:cubicBezTo>
                    <a:pt x="596" y="182"/>
                    <a:pt x="286" y="444"/>
                    <a:pt x="60" y="801"/>
                  </a:cubicBezTo>
                  <a:cubicBezTo>
                    <a:pt x="0" y="896"/>
                    <a:pt x="0" y="991"/>
                    <a:pt x="36" y="1087"/>
                  </a:cubicBezTo>
                  <a:cubicBezTo>
                    <a:pt x="48" y="1206"/>
                    <a:pt x="108" y="1277"/>
                    <a:pt x="215" y="1325"/>
                  </a:cubicBezTo>
                  <a:lnTo>
                    <a:pt x="1239" y="1789"/>
                  </a:lnTo>
                  <a:cubicBezTo>
                    <a:pt x="1286" y="1801"/>
                    <a:pt x="1346" y="1813"/>
                    <a:pt x="1382" y="1813"/>
                  </a:cubicBezTo>
                  <a:cubicBezTo>
                    <a:pt x="1465" y="1813"/>
                    <a:pt x="1548" y="1789"/>
                    <a:pt x="1608" y="1730"/>
                  </a:cubicBezTo>
                  <a:cubicBezTo>
                    <a:pt x="1715" y="1634"/>
                    <a:pt x="1763" y="1503"/>
                    <a:pt x="1727" y="1372"/>
                  </a:cubicBezTo>
                  <a:lnTo>
                    <a:pt x="1465" y="265"/>
                  </a:lnTo>
                  <a:cubicBezTo>
                    <a:pt x="1429" y="158"/>
                    <a:pt x="1370" y="87"/>
                    <a:pt x="1286" y="39"/>
                  </a:cubicBezTo>
                  <a:cubicBezTo>
                    <a:pt x="1229" y="18"/>
                    <a:pt x="1168" y="0"/>
                    <a:pt x="1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8" name="Google Shape;1778;p88"/>
          <p:cNvSpPr/>
          <p:nvPr/>
        </p:nvSpPr>
        <p:spPr>
          <a:xfrm>
            <a:off x="7641295" y="3861591"/>
            <a:ext cx="374474" cy="374394"/>
          </a:xfrm>
          <a:custGeom>
            <a:avLst/>
            <a:gdLst/>
            <a:ahLst/>
            <a:cxnLst/>
            <a:rect l="l" t="t" r="r" b="b"/>
            <a:pathLst>
              <a:path w="13943" h="13940" extrusionOk="0">
                <a:moveTo>
                  <a:pt x="4179" y="4224"/>
                </a:moveTo>
                <a:cubicBezTo>
                  <a:pt x="4346" y="4224"/>
                  <a:pt x="4501" y="4355"/>
                  <a:pt x="4501" y="4533"/>
                </a:cubicBezTo>
                <a:cubicBezTo>
                  <a:pt x="4501" y="4700"/>
                  <a:pt x="4358" y="4855"/>
                  <a:pt x="4179" y="4855"/>
                </a:cubicBezTo>
                <a:cubicBezTo>
                  <a:pt x="4001" y="4855"/>
                  <a:pt x="3870" y="4712"/>
                  <a:pt x="3870" y="4533"/>
                </a:cubicBezTo>
                <a:cubicBezTo>
                  <a:pt x="3870" y="4378"/>
                  <a:pt x="4001" y="4224"/>
                  <a:pt x="4179" y="4224"/>
                </a:cubicBezTo>
                <a:close/>
                <a:moveTo>
                  <a:pt x="3501" y="4748"/>
                </a:moveTo>
                <a:cubicBezTo>
                  <a:pt x="3584" y="5045"/>
                  <a:pt x="3858" y="5248"/>
                  <a:pt x="4179" y="5248"/>
                </a:cubicBezTo>
                <a:cubicBezTo>
                  <a:pt x="4358" y="5248"/>
                  <a:pt x="4524" y="5188"/>
                  <a:pt x="4644" y="5069"/>
                </a:cubicBezTo>
                <a:lnTo>
                  <a:pt x="5501" y="5069"/>
                </a:lnTo>
                <a:cubicBezTo>
                  <a:pt x="5620" y="5069"/>
                  <a:pt x="5715" y="5164"/>
                  <a:pt x="5715" y="5283"/>
                </a:cubicBezTo>
                <a:cubicBezTo>
                  <a:pt x="5715" y="5402"/>
                  <a:pt x="5620" y="5486"/>
                  <a:pt x="5501" y="5486"/>
                </a:cubicBezTo>
                <a:lnTo>
                  <a:pt x="4001" y="5486"/>
                </a:lnTo>
                <a:cubicBezTo>
                  <a:pt x="3893" y="5486"/>
                  <a:pt x="3798" y="5533"/>
                  <a:pt x="3715" y="5617"/>
                </a:cubicBezTo>
                <a:lnTo>
                  <a:pt x="3286" y="6093"/>
                </a:lnTo>
                <a:cubicBezTo>
                  <a:pt x="3203" y="6188"/>
                  <a:pt x="3179" y="6319"/>
                  <a:pt x="3239" y="6438"/>
                </a:cubicBezTo>
                <a:cubicBezTo>
                  <a:pt x="3286" y="6557"/>
                  <a:pt x="3405" y="6617"/>
                  <a:pt x="3524" y="6617"/>
                </a:cubicBezTo>
                <a:lnTo>
                  <a:pt x="4001" y="6617"/>
                </a:lnTo>
                <a:cubicBezTo>
                  <a:pt x="4060" y="6617"/>
                  <a:pt x="4108" y="6653"/>
                  <a:pt x="4132" y="6688"/>
                </a:cubicBezTo>
                <a:cubicBezTo>
                  <a:pt x="4167" y="6736"/>
                  <a:pt x="4179" y="6795"/>
                  <a:pt x="4155" y="6843"/>
                </a:cubicBezTo>
                <a:lnTo>
                  <a:pt x="3655" y="8177"/>
                </a:lnTo>
                <a:lnTo>
                  <a:pt x="3358" y="8177"/>
                </a:lnTo>
                <a:lnTo>
                  <a:pt x="3584" y="7450"/>
                </a:lnTo>
                <a:cubicBezTo>
                  <a:pt x="3620" y="7343"/>
                  <a:pt x="3596" y="7224"/>
                  <a:pt x="3524" y="7141"/>
                </a:cubicBezTo>
                <a:cubicBezTo>
                  <a:pt x="3465" y="7045"/>
                  <a:pt x="3346" y="6986"/>
                  <a:pt x="3239" y="6986"/>
                </a:cubicBezTo>
                <a:lnTo>
                  <a:pt x="2822" y="6986"/>
                </a:lnTo>
                <a:cubicBezTo>
                  <a:pt x="2691" y="6986"/>
                  <a:pt x="2572" y="7069"/>
                  <a:pt x="2512" y="7188"/>
                </a:cubicBezTo>
                <a:lnTo>
                  <a:pt x="1298" y="9653"/>
                </a:lnTo>
                <a:lnTo>
                  <a:pt x="941" y="9653"/>
                </a:lnTo>
                <a:lnTo>
                  <a:pt x="2012" y="7236"/>
                </a:lnTo>
                <a:cubicBezTo>
                  <a:pt x="2024" y="7200"/>
                  <a:pt x="2024" y="7176"/>
                  <a:pt x="2024" y="7153"/>
                </a:cubicBezTo>
                <a:lnTo>
                  <a:pt x="2024" y="6498"/>
                </a:lnTo>
                <a:cubicBezTo>
                  <a:pt x="2024" y="6188"/>
                  <a:pt x="2143" y="5879"/>
                  <a:pt x="2369" y="5652"/>
                </a:cubicBezTo>
                <a:lnTo>
                  <a:pt x="3108" y="4879"/>
                </a:lnTo>
                <a:cubicBezTo>
                  <a:pt x="3179" y="4807"/>
                  <a:pt x="3298" y="4748"/>
                  <a:pt x="3405" y="4748"/>
                </a:cubicBezTo>
                <a:close/>
                <a:moveTo>
                  <a:pt x="3203" y="7403"/>
                </a:moveTo>
                <a:lnTo>
                  <a:pt x="2953" y="8212"/>
                </a:lnTo>
                <a:cubicBezTo>
                  <a:pt x="2929" y="8248"/>
                  <a:pt x="2929" y="8272"/>
                  <a:pt x="2929" y="8284"/>
                </a:cubicBezTo>
                <a:cubicBezTo>
                  <a:pt x="2846" y="8355"/>
                  <a:pt x="2786" y="8462"/>
                  <a:pt x="2786" y="8581"/>
                </a:cubicBezTo>
                <a:lnTo>
                  <a:pt x="2786" y="9653"/>
                </a:lnTo>
                <a:lnTo>
                  <a:pt x="1786" y="9653"/>
                </a:lnTo>
                <a:lnTo>
                  <a:pt x="2893" y="7403"/>
                </a:lnTo>
                <a:close/>
                <a:moveTo>
                  <a:pt x="5525" y="8581"/>
                </a:moveTo>
                <a:lnTo>
                  <a:pt x="5525" y="13522"/>
                </a:lnTo>
                <a:lnTo>
                  <a:pt x="3810" y="13522"/>
                </a:lnTo>
                <a:lnTo>
                  <a:pt x="3810" y="12034"/>
                </a:lnTo>
                <a:cubicBezTo>
                  <a:pt x="3810" y="11915"/>
                  <a:pt x="3727" y="11832"/>
                  <a:pt x="3596" y="11832"/>
                </a:cubicBezTo>
                <a:cubicBezTo>
                  <a:pt x="3477" y="11832"/>
                  <a:pt x="3393" y="11915"/>
                  <a:pt x="3393" y="12034"/>
                </a:cubicBezTo>
                <a:lnTo>
                  <a:pt x="3393" y="13522"/>
                </a:lnTo>
                <a:lnTo>
                  <a:pt x="1072" y="13522"/>
                </a:lnTo>
                <a:lnTo>
                  <a:pt x="1072" y="10070"/>
                </a:lnTo>
                <a:lnTo>
                  <a:pt x="3405" y="10070"/>
                </a:lnTo>
                <a:lnTo>
                  <a:pt x="3405" y="11189"/>
                </a:lnTo>
                <a:cubicBezTo>
                  <a:pt x="3405" y="11308"/>
                  <a:pt x="3501" y="11403"/>
                  <a:pt x="3620" y="11403"/>
                </a:cubicBezTo>
                <a:cubicBezTo>
                  <a:pt x="3739" y="11403"/>
                  <a:pt x="3822" y="11308"/>
                  <a:pt x="3822" y="11189"/>
                </a:cubicBezTo>
                <a:lnTo>
                  <a:pt x="3822" y="10058"/>
                </a:lnTo>
                <a:cubicBezTo>
                  <a:pt x="3822" y="9832"/>
                  <a:pt x="3643" y="9653"/>
                  <a:pt x="3429" y="9653"/>
                </a:cubicBezTo>
                <a:lnTo>
                  <a:pt x="3203" y="9653"/>
                </a:lnTo>
                <a:lnTo>
                  <a:pt x="3203" y="8581"/>
                </a:lnTo>
                <a:close/>
                <a:moveTo>
                  <a:pt x="10347" y="4867"/>
                </a:moveTo>
                <a:lnTo>
                  <a:pt x="10347" y="13534"/>
                </a:lnTo>
                <a:lnTo>
                  <a:pt x="8287" y="13534"/>
                </a:lnTo>
                <a:lnTo>
                  <a:pt x="8287" y="9034"/>
                </a:lnTo>
                <a:cubicBezTo>
                  <a:pt x="8287" y="8915"/>
                  <a:pt x="8203" y="8820"/>
                  <a:pt x="8084" y="8820"/>
                </a:cubicBezTo>
                <a:cubicBezTo>
                  <a:pt x="7965" y="8820"/>
                  <a:pt x="7870" y="8915"/>
                  <a:pt x="7870" y="9034"/>
                </a:cubicBezTo>
                <a:lnTo>
                  <a:pt x="7870" y="13534"/>
                </a:lnTo>
                <a:lnTo>
                  <a:pt x="5941" y="13534"/>
                </a:lnTo>
                <a:lnTo>
                  <a:pt x="5941" y="8581"/>
                </a:lnTo>
                <a:cubicBezTo>
                  <a:pt x="5941" y="8379"/>
                  <a:pt x="5763" y="8200"/>
                  <a:pt x="5548" y="8177"/>
                </a:cubicBezTo>
                <a:lnTo>
                  <a:pt x="5548" y="6974"/>
                </a:lnTo>
                <a:lnTo>
                  <a:pt x="7870" y="6974"/>
                </a:lnTo>
                <a:lnTo>
                  <a:pt x="7870" y="6998"/>
                </a:lnTo>
                <a:lnTo>
                  <a:pt x="7870" y="8165"/>
                </a:lnTo>
                <a:cubicBezTo>
                  <a:pt x="7870" y="8284"/>
                  <a:pt x="7965" y="8379"/>
                  <a:pt x="8084" y="8379"/>
                </a:cubicBezTo>
                <a:cubicBezTo>
                  <a:pt x="8203" y="8379"/>
                  <a:pt x="8287" y="8284"/>
                  <a:pt x="8287" y="8165"/>
                </a:cubicBezTo>
                <a:lnTo>
                  <a:pt x="8287" y="6974"/>
                </a:lnTo>
                <a:cubicBezTo>
                  <a:pt x="8287" y="6795"/>
                  <a:pt x="8168" y="6653"/>
                  <a:pt x="8025" y="6605"/>
                </a:cubicBezTo>
                <a:lnTo>
                  <a:pt x="8025" y="5914"/>
                </a:lnTo>
                <a:cubicBezTo>
                  <a:pt x="8037" y="5914"/>
                  <a:pt x="8049" y="5902"/>
                  <a:pt x="8084" y="5902"/>
                </a:cubicBezTo>
                <a:cubicBezTo>
                  <a:pt x="8644" y="5700"/>
                  <a:pt x="9120" y="5343"/>
                  <a:pt x="9466" y="4867"/>
                </a:cubicBezTo>
                <a:close/>
                <a:moveTo>
                  <a:pt x="6976" y="1"/>
                </a:moveTo>
                <a:cubicBezTo>
                  <a:pt x="6622" y="1"/>
                  <a:pt x="6268" y="64"/>
                  <a:pt x="5929" y="188"/>
                </a:cubicBezTo>
                <a:cubicBezTo>
                  <a:pt x="5298" y="414"/>
                  <a:pt x="4798" y="830"/>
                  <a:pt x="4441" y="1378"/>
                </a:cubicBezTo>
                <a:cubicBezTo>
                  <a:pt x="4096" y="1914"/>
                  <a:pt x="3917" y="2557"/>
                  <a:pt x="3941" y="3200"/>
                </a:cubicBezTo>
                <a:cubicBezTo>
                  <a:pt x="3941" y="3307"/>
                  <a:pt x="4036" y="3390"/>
                  <a:pt x="4155" y="3390"/>
                </a:cubicBezTo>
                <a:lnTo>
                  <a:pt x="4167" y="3390"/>
                </a:lnTo>
                <a:cubicBezTo>
                  <a:pt x="4274" y="3390"/>
                  <a:pt x="4358" y="3295"/>
                  <a:pt x="4358" y="3188"/>
                </a:cubicBezTo>
                <a:cubicBezTo>
                  <a:pt x="4358" y="3164"/>
                  <a:pt x="4358" y="3140"/>
                  <a:pt x="4346" y="3128"/>
                </a:cubicBezTo>
                <a:cubicBezTo>
                  <a:pt x="4334" y="2593"/>
                  <a:pt x="4477" y="2045"/>
                  <a:pt x="4763" y="1604"/>
                </a:cubicBezTo>
                <a:cubicBezTo>
                  <a:pt x="5072" y="1128"/>
                  <a:pt x="5525" y="771"/>
                  <a:pt x="6060" y="557"/>
                </a:cubicBezTo>
                <a:cubicBezTo>
                  <a:pt x="6355" y="449"/>
                  <a:pt x="6662" y="395"/>
                  <a:pt x="6969" y="395"/>
                </a:cubicBezTo>
                <a:cubicBezTo>
                  <a:pt x="7344" y="395"/>
                  <a:pt x="7719" y="476"/>
                  <a:pt x="8073" y="640"/>
                </a:cubicBezTo>
                <a:cubicBezTo>
                  <a:pt x="8704" y="938"/>
                  <a:pt x="9204" y="1450"/>
                  <a:pt x="9442" y="2104"/>
                </a:cubicBezTo>
                <a:cubicBezTo>
                  <a:pt x="9680" y="2759"/>
                  <a:pt x="9656" y="3486"/>
                  <a:pt x="9358" y="4117"/>
                </a:cubicBezTo>
                <a:cubicBezTo>
                  <a:pt x="9061" y="4759"/>
                  <a:pt x="8549" y="5248"/>
                  <a:pt x="7894" y="5486"/>
                </a:cubicBezTo>
                <a:cubicBezTo>
                  <a:pt x="7605" y="5593"/>
                  <a:pt x="7300" y="5654"/>
                  <a:pt x="6996" y="5654"/>
                </a:cubicBezTo>
                <a:cubicBezTo>
                  <a:pt x="6862" y="5654"/>
                  <a:pt x="6728" y="5642"/>
                  <a:pt x="6596" y="5617"/>
                </a:cubicBezTo>
                <a:cubicBezTo>
                  <a:pt x="6588" y="5616"/>
                  <a:pt x="6581" y="5615"/>
                  <a:pt x="6573" y="5615"/>
                </a:cubicBezTo>
                <a:cubicBezTo>
                  <a:pt x="6474" y="5615"/>
                  <a:pt x="6380" y="5686"/>
                  <a:pt x="6358" y="5807"/>
                </a:cubicBezTo>
                <a:cubicBezTo>
                  <a:pt x="6346" y="5902"/>
                  <a:pt x="6418" y="6010"/>
                  <a:pt x="6537" y="6045"/>
                </a:cubicBezTo>
                <a:cubicBezTo>
                  <a:pt x="6679" y="6057"/>
                  <a:pt x="6822" y="6069"/>
                  <a:pt x="6965" y="6069"/>
                </a:cubicBezTo>
                <a:cubicBezTo>
                  <a:pt x="7180" y="6069"/>
                  <a:pt x="7370" y="6057"/>
                  <a:pt x="7561" y="6010"/>
                </a:cubicBezTo>
                <a:lnTo>
                  <a:pt x="7561" y="6557"/>
                </a:lnTo>
                <a:lnTo>
                  <a:pt x="5536" y="6557"/>
                </a:lnTo>
                <a:cubicBezTo>
                  <a:pt x="5310" y="6557"/>
                  <a:pt x="5132" y="6736"/>
                  <a:pt x="5132" y="6962"/>
                </a:cubicBezTo>
                <a:lnTo>
                  <a:pt x="5132" y="8188"/>
                </a:lnTo>
                <a:lnTo>
                  <a:pt x="4108" y="8188"/>
                </a:lnTo>
                <a:lnTo>
                  <a:pt x="4536" y="6974"/>
                </a:lnTo>
                <a:cubicBezTo>
                  <a:pt x="4596" y="6795"/>
                  <a:pt x="4572" y="6605"/>
                  <a:pt x="4465" y="6462"/>
                </a:cubicBezTo>
                <a:cubicBezTo>
                  <a:pt x="4358" y="6307"/>
                  <a:pt x="4179" y="6224"/>
                  <a:pt x="4001" y="6224"/>
                </a:cubicBezTo>
                <a:lnTo>
                  <a:pt x="3739" y="6224"/>
                </a:lnTo>
                <a:lnTo>
                  <a:pt x="4024" y="5902"/>
                </a:lnTo>
                <a:lnTo>
                  <a:pt x="5513" y="5902"/>
                </a:lnTo>
                <a:cubicBezTo>
                  <a:pt x="5846" y="5902"/>
                  <a:pt x="6132" y="5629"/>
                  <a:pt x="6132" y="5283"/>
                </a:cubicBezTo>
                <a:cubicBezTo>
                  <a:pt x="6132" y="4938"/>
                  <a:pt x="5846" y="4652"/>
                  <a:pt x="5513" y="4652"/>
                </a:cubicBezTo>
                <a:lnTo>
                  <a:pt x="4870" y="4652"/>
                </a:lnTo>
                <a:cubicBezTo>
                  <a:pt x="4882" y="4617"/>
                  <a:pt x="4882" y="4569"/>
                  <a:pt x="4882" y="4521"/>
                </a:cubicBezTo>
                <a:cubicBezTo>
                  <a:pt x="4882" y="4117"/>
                  <a:pt x="4560" y="3807"/>
                  <a:pt x="4167" y="3807"/>
                </a:cubicBezTo>
                <a:cubicBezTo>
                  <a:pt x="3846" y="3807"/>
                  <a:pt x="3572" y="4033"/>
                  <a:pt x="3489" y="4319"/>
                </a:cubicBezTo>
                <a:lnTo>
                  <a:pt x="3393" y="4319"/>
                </a:lnTo>
                <a:cubicBezTo>
                  <a:pt x="3167" y="4319"/>
                  <a:pt x="2953" y="4402"/>
                  <a:pt x="2798" y="4569"/>
                </a:cubicBezTo>
                <a:lnTo>
                  <a:pt x="2060" y="5343"/>
                </a:lnTo>
                <a:cubicBezTo>
                  <a:pt x="1762" y="5652"/>
                  <a:pt x="1607" y="6057"/>
                  <a:pt x="1607" y="6474"/>
                </a:cubicBezTo>
                <a:lnTo>
                  <a:pt x="1607" y="7081"/>
                </a:lnTo>
                <a:lnTo>
                  <a:pt x="524" y="9629"/>
                </a:lnTo>
                <a:cubicBezTo>
                  <a:pt x="476" y="9712"/>
                  <a:pt x="488" y="9832"/>
                  <a:pt x="548" y="9915"/>
                </a:cubicBezTo>
                <a:cubicBezTo>
                  <a:pt x="583" y="9951"/>
                  <a:pt x="631" y="9998"/>
                  <a:pt x="691" y="10034"/>
                </a:cubicBezTo>
                <a:lnTo>
                  <a:pt x="691" y="10046"/>
                </a:lnTo>
                <a:lnTo>
                  <a:pt x="691" y="13522"/>
                </a:lnTo>
                <a:lnTo>
                  <a:pt x="214" y="13522"/>
                </a:lnTo>
                <a:cubicBezTo>
                  <a:pt x="95" y="13522"/>
                  <a:pt x="0" y="13618"/>
                  <a:pt x="0" y="13737"/>
                </a:cubicBezTo>
                <a:cubicBezTo>
                  <a:pt x="0" y="13856"/>
                  <a:pt x="95" y="13939"/>
                  <a:pt x="214" y="13939"/>
                </a:cubicBezTo>
                <a:lnTo>
                  <a:pt x="13740" y="13939"/>
                </a:lnTo>
                <a:cubicBezTo>
                  <a:pt x="13859" y="13939"/>
                  <a:pt x="13942" y="13856"/>
                  <a:pt x="13942" y="13737"/>
                </a:cubicBezTo>
                <a:cubicBezTo>
                  <a:pt x="13942" y="13642"/>
                  <a:pt x="13859" y="13546"/>
                  <a:pt x="13740" y="13546"/>
                </a:cubicBezTo>
                <a:lnTo>
                  <a:pt x="13454" y="13546"/>
                </a:lnTo>
                <a:lnTo>
                  <a:pt x="13454" y="5700"/>
                </a:lnTo>
                <a:cubicBezTo>
                  <a:pt x="13454" y="5581"/>
                  <a:pt x="13371" y="5486"/>
                  <a:pt x="13240" y="5486"/>
                </a:cubicBezTo>
                <a:cubicBezTo>
                  <a:pt x="13121" y="5486"/>
                  <a:pt x="13037" y="5581"/>
                  <a:pt x="13037" y="5700"/>
                </a:cubicBezTo>
                <a:lnTo>
                  <a:pt x="13037" y="13546"/>
                </a:lnTo>
                <a:lnTo>
                  <a:pt x="10716" y="13546"/>
                </a:lnTo>
                <a:lnTo>
                  <a:pt x="10716" y="3664"/>
                </a:lnTo>
                <a:lnTo>
                  <a:pt x="13037" y="3664"/>
                </a:lnTo>
                <a:lnTo>
                  <a:pt x="13037" y="4831"/>
                </a:lnTo>
                <a:cubicBezTo>
                  <a:pt x="13037" y="4950"/>
                  <a:pt x="13121" y="5045"/>
                  <a:pt x="13240" y="5045"/>
                </a:cubicBezTo>
                <a:cubicBezTo>
                  <a:pt x="13359" y="5045"/>
                  <a:pt x="13454" y="4950"/>
                  <a:pt x="13454" y="4831"/>
                </a:cubicBezTo>
                <a:lnTo>
                  <a:pt x="13454" y="3640"/>
                </a:lnTo>
                <a:cubicBezTo>
                  <a:pt x="13454" y="3426"/>
                  <a:pt x="13276" y="3235"/>
                  <a:pt x="13049" y="3235"/>
                </a:cubicBezTo>
                <a:lnTo>
                  <a:pt x="10704" y="3235"/>
                </a:lnTo>
                <a:cubicBezTo>
                  <a:pt x="10478" y="3235"/>
                  <a:pt x="10299" y="3426"/>
                  <a:pt x="10299" y="3640"/>
                </a:cubicBezTo>
                <a:lnTo>
                  <a:pt x="10299" y="4450"/>
                </a:lnTo>
                <a:lnTo>
                  <a:pt x="9668" y="4450"/>
                </a:lnTo>
                <a:cubicBezTo>
                  <a:pt x="9692" y="4402"/>
                  <a:pt x="9716" y="4355"/>
                  <a:pt x="9727" y="4319"/>
                </a:cubicBezTo>
                <a:cubicBezTo>
                  <a:pt x="10073" y="3569"/>
                  <a:pt x="10108" y="2747"/>
                  <a:pt x="9823" y="1997"/>
                </a:cubicBezTo>
                <a:cubicBezTo>
                  <a:pt x="9537" y="1235"/>
                  <a:pt x="8977" y="616"/>
                  <a:pt x="8239" y="283"/>
                </a:cubicBezTo>
                <a:cubicBezTo>
                  <a:pt x="7835" y="93"/>
                  <a:pt x="7405" y="1"/>
                  <a:pt x="697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9" name="Google Shape;1779;p88"/>
          <p:cNvGrpSpPr/>
          <p:nvPr/>
        </p:nvGrpSpPr>
        <p:grpSpPr>
          <a:xfrm>
            <a:off x="5532593" y="3861740"/>
            <a:ext cx="238253" cy="374770"/>
            <a:chOff x="4707725" y="3811600"/>
            <a:chExt cx="221775" cy="348850"/>
          </a:xfrm>
        </p:grpSpPr>
        <p:sp>
          <p:nvSpPr>
            <p:cNvPr id="1780" name="Google Shape;1780;p88"/>
            <p:cNvSpPr/>
            <p:nvPr/>
          </p:nvSpPr>
          <p:spPr>
            <a:xfrm>
              <a:off x="4910125" y="4072650"/>
              <a:ext cx="10450" cy="34850"/>
            </a:xfrm>
            <a:custGeom>
              <a:avLst/>
              <a:gdLst/>
              <a:ahLst/>
              <a:cxnLst/>
              <a:rect l="l" t="t" r="r" b="b"/>
              <a:pathLst>
                <a:path w="418" h="1394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1191"/>
                  </a:lnTo>
                  <a:cubicBezTo>
                    <a:pt x="1" y="1310"/>
                    <a:pt x="96" y="1394"/>
                    <a:pt x="215" y="1394"/>
                  </a:cubicBezTo>
                  <a:cubicBezTo>
                    <a:pt x="322" y="1394"/>
                    <a:pt x="417" y="1310"/>
                    <a:pt x="417" y="1191"/>
                  </a:cubicBez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88"/>
            <p:cNvSpPr/>
            <p:nvPr/>
          </p:nvSpPr>
          <p:spPr>
            <a:xfrm>
              <a:off x="4883050" y="4018475"/>
              <a:ext cx="46450" cy="45875"/>
            </a:xfrm>
            <a:custGeom>
              <a:avLst/>
              <a:gdLst/>
              <a:ahLst/>
              <a:cxnLst/>
              <a:rect l="l" t="t" r="r" b="b"/>
              <a:pathLst>
                <a:path w="1858" h="1835" extrusionOk="0">
                  <a:moveTo>
                    <a:pt x="941" y="537"/>
                  </a:moveTo>
                  <a:cubicBezTo>
                    <a:pt x="1048" y="691"/>
                    <a:pt x="1179" y="810"/>
                    <a:pt x="1345" y="929"/>
                  </a:cubicBezTo>
                  <a:cubicBezTo>
                    <a:pt x="1179" y="1013"/>
                    <a:pt x="1048" y="1156"/>
                    <a:pt x="941" y="1287"/>
                  </a:cubicBezTo>
                  <a:cubicBezTo>
                    <a:pt x="845" y="1132"/>
                    <a:pt x="714" y="1001"/>
                    <a:pt x="572" y="918"/>
                  </a:cubicBezTo>
                  <a:cubicBezTo>
                    <a:pt x="714" y="810"/>
                    <a:pt x="845" y="691"/>
                    <a:pt x="941" y="537"/>
                  </a:cubicBezTo>
                  <a:close/>
                  <a:moveTo>
                    <a:pt x="893" y="1"/>
                  </a:moveTo>
                  <a:cubicBezTo>
                    <a:pt x="786" y="1"/>
                    <a:pt x="691" y="84"/>
                    <a:pt x="655" y="179"/>
                  </a:cubicBezTo>
                  <a:cubicBezTo>
                    <a:pt x="572" y="406"/>
                    <a:pt x="417" y="560"/>
                    <a:pt x="167" y="679"/>
                  </a:cubicBezTo>
                  <a:cubicBezTo>
                    <a:pt x="60" y="715"/>
                    <a:pt x="0" y="822"/>
                    <a:pt x="0" y="929"/>
                  </a:cubicBezTo>
                  <a:cubicBezTo>
                    <a:pt x="0" y="1048"/>
                    <a:pt x="71" y="1132"/>
                    <a:pt x="179" y="1179"/>
                  </a:cubicBezTo>
                  <a:cubicBezTo>
                    <a:pt x="405" y="1275"/>
                    <a:pt x="572" y="1429"/>
                    <a:pt x="655" y="1656"/>
                  </a:cubicBezTo>
                  <a:cubicBezTo>
                    <a:pt x="703" y="1763"/>
                    <a:pt x="786" y="1834"/>
                    <a:pt x="893" y="1834"/>
                  </a:cubicBezTo>
                  <a:lnTo>
                    <a:pt x="905" y="1834"/>
                  </a:lnTo>
                  <a:cubicBezTo>
                    <a:pt x="1012" y="1834"/>
                    <a:pt x="1107" y="1775"/>
                    <a:pt x="1167" y="1691"/>
                  </a:cubicBezTo>
                  <a:cubicBezTo>
                    <a:pt x="1286" y="1465"/>
                    <a:pt x="1465" y="1299"/>
                    <a:pt x="1703" y="1168"/>
                  </a:cubicBezTo>
                  <a:cubicBezTo>
                    <a:pt x="1786" y="1120"/>
                    <a:pt x="1846" y="1013"/>
                    <a:pt x="1846" y="918"/>
                  </a:cubicBezTo>
                  <a:cubicBezTo>
                    <a:pt x="1857" y="810"/>
                    <a:pt x="1798" y="715"/>
                    <a:pt x="1715" y="679"/>
                  </a:cubicBezTo>
                  <a:cubicBezTo>
                    <a:pt x="1465" y="537"/>
                    <a:pt x="1286" y="382"/>
                    <a:pt x="1167" y="156"/>
                  </a:cubicBezTo>
                  <a:cubicBezTo>
                    <a:pt x="1119" y="60"/>
                    <a:pt x="1012" y="1"/>
                    <a:pt x="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88"/>
            <p:cNvSpPr/>
            <p:nvPr/>
          </p:nvSpPr>
          <p:spPr>
            <a:xfrm>
              <a:off x="4707725" y="3956875"/>
              <a:ext cx="44075" cy="43775"/>
            </a:xfrm>
            <a:custGeom>
              <a:avLst/>
              <a:gdLst/>
              <a:ahLst/>
              <a:cxnLst/>
              <a:rect l="l" t="t" r="r" b="b"/>
              <a:pathLst>
                <a:path w="1763" h="1751" extrusionOk="0">
                  <a:moveTo>
                    <a:pt x="881" y="536"/>
                  </a:moveTo>
                  <a:cubicBezTo>
                    <a:pt x="988" y="667"/>
                    <a:pt x="1108" y="774"/>
                    <a:pt x="1239" y="881"/>
                  </a:cubicBezTo>
                  <a:cubicBezTo>
                    <a:pt x="1108" y="965"/>
                    <a:pt x="988" y="1084"/>
                    <a:pt x="881" y="1203"/>
                  </a:cubicBezTo>
                  <a:cubicBezTo>
                    <a:pt x="798" y="1072"/>
                    <a:pt x="691" y="953"/>
                    <a:pt x="560" y="857"/>
                  </a:cubicBezTo>
                  <a:cubicBezTo>
                    <a:pt x="691" y="774"/>
                    <a:pt x="786" y="667"/>
                    <a:pt x="881" y="536"/>
                  </a:cubicBezTo>
                  <a:close/>
                  <a:moveTo>
                    <a:pt x="846" y="0"/>
                  </a:moveTo>
                  <a:cubicBezTo>
                    <a:pt x="750" y="0"/>
                    <a:pt x="655" y="72"/>
                    <a:pt x="607" y="179"/>
                  </a:cubicBezTo>
                  <a:cubicBezTo>
                    <a:pt x="536" y="381"/>
                    <a:pt x="393" y="536"/>
                    <a:pt x="167" y="619"/>
                  </a:cubicBezTo>
                  <a:cubicBezTo>
                    <a:pt x="60" y="667"/>
                    <a:pt x="0" y="774"/>
                    <a:pt x="0" y="881"/>
                  </a:cubicBezTo>
                  <a:cubicBezTo>
                    <a:pt x="0" y="976"/>
                    <a:pt x="84" y="1084"/>
                    <a:pt x="179" y="1131"/>
                  </a:cubicBezTo>
                  <a:cubicBezTo>
                    <a:pt x="393" y="1215"/>
                    <a:pt x="536" y="1369"/>
                    <a:pt x="631" y="1572"/>
                  </a:cubicBezTo>
                  <a:cubicBezTo>
                    <a:pt x="643" y="1679"/>
                    <a:pt x="750" y="1738"/>
                    <a:pt x="858" y="1750"/>
                  </a:cubicBezTo>
                  <a:lnTo>
                    <a:pt x="869" y="1750"/>
                  </a:lnTo>
                  <a:cubicBezTo>
                    <a:pt x="977" y="1750"/>
                    <a:pt x="1060" y="1691"/>
                    <a:pt x="1108" y="1607"/>
                  </a:cubicBezTo>
                  <a:cubicBezTo>
                    <a:pt x="1203" y="1393"/>
                    <a:pt x="1369" y="1238"/>
                    <a:pt x="1608" y="1131"/>
                  </a:cubicBezTo>
                  <a:cubicBezTo>
                    <a:pt x="1703" y="1084"/>
                    <a:pt x="1762" y="1000"/>
                    <a:pt x="1762" y="893"/>
                  </a:cubicBezTo>
                  <a:cubicBezTo>
                    <a:pt x="1762" y="786"/>
                    <a:pt x="1703" y="703"/>
                    <a:pt x="1608" y="643"/>
                  </a:cubicBezTo>
                  <a:cubicBezTo>
                    <a:pt x="1381" y="524"/>
                    <a:pt x="1203" y="357"/>
                    <a:pt x="1108" y="143"/>
                  </a:cubicBezTo>
                  <a:cubicBezTo>
                    <a:pt x="1060" y="60"/>
                    <a:pt x="953" y="0"/>
                    <a:pt x="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88"/>
            <p:cNvSpPr/>
            <p:nvPr/>
          </p:nvSpPr>
          <p:spPr>
            <a:xfrm>
              <a:off x="4728250" y="3811600"/>
              <a:ext cx="172375" cy="347400"/>
            </a:xfrm>
            <a:custGeom>
              <a:avLst/>
              <a:gdLst/>
              <a:ahLst/>
              <a:cxnLst/>
              <a:rect l="l" t="t" r="r" b="b"/>
              <a:pathLst>
                <a:path w="6895" h="13896" extrusionOk="0">
                  <a:moveTo>
                    <a:pt x="5549" y="1525"/>
                  </a:moveTo>
                  <a:cubicBezTo>
                    <a:pt x="6073" y="1715"/>
                    <a:pt x="6418" y="2239"/>
                    <a:pt x="6323" y="2787"/>
                  </a:cubicBezTo>
                  <a:lnTo>
                    <a:pt x="6180" y="3811"/>
                  </a:lnTo>
                  <a:cubicBezTo>
                    <a:pt x="6109" y="3787"/>
                    <a:pt x="6025" y="3787"/>
                    <a:pt x="5942" y="3787"/>
                  </a:cubicBezTo>
                  <a:lnTo>
                    <a:pt x="5906" y="3787"/>
                  </a:lnTo>
                  <a:lnTo>
                    <a:pt x="5906" y="3728"/>
                  </a:lnTo>
                  <a:cubicBezTo>
                    <a:pt x="5906" y="3335"/>
                    <a:pt x="5787" y="2977"/>
                    <a:pt x="5573" y="2668"/>
                  </a:cubicBezTo>
                  <a:cubicBezTo>
                    <a:pt x="5668" y="2299"/>
                    <a:pt x="5656" y="1894"/>
                    <a:pt x="5549" y="1525"/>
                  </a:cubicBezTo>
                  <a:close/>
                  <a:moveTo>
                    <a:pt x="1727" y="4168"/>
                  </a:moveTo>
                  <a:lnTo>
                    <a:pt x="1727" y="4930"/>
                  </a:lnTo>
                  <a:lnTo>
                    <a:pt x="1691" y="4930"/>
                  </a:lnTo>
                  <a:cubicBezTo>
                    <a:pt x="1685" y="4930"/>
                    <a:pt x="1679" y="4931"/>
                    <a:pt x="1672" y="4931"/>
                  </a:cubicBezTo>
                  <a:cubicBezTo>
                    <a:pt x="1478" y="4931"/>
                    <a:pt x="1310" y="4757"/>
                    <a:pt x="1310" y="4561"/>
                  </a:cubicBezTo>
                  <a:cubicBezTo>
                    <a:pt x="1310" y="4347"/>
                    <a:pt x="1477" y="4168"/>
                    <a:pt x="1691" y="4168"/>
                  </a:cubicBezTo>
                  <a:close/>
                  <a:moveTo>
                    <a:pt x="5954" y="4192"/>
                  </a:moveTo>
                  <a:cubicBezTo>
                    <a:pt x="6168" y="4192"/>
                    <a:pt x="6335" y="4347"/>
                    <a:pt x="6335" y="4573"/>
                  </a:cubicBezTo>
                  <a:cubicBezTo>
                    <a:pt x="6347" y="4763"/>
                    <a:pt x="6168" y="4942"/>
                    <a:pt x="5954" y="4942"/>
                  </a:cubicBezTo>
                  <a:lnTo>
                    <a:pt x="5918" y="4942"/>
                  </a:lnTo>
                  <a:lnTo>
                    <a:pt x="5918" y="4192"/>
                  </a:lnTo>
                  <a:close/>
                  <a:moveTo>
                    <a:pt x="4632" y="6990"/>
                  </a:moveTo>
                  <a:lnTo>
                    <a:pt x="4632" y="7359"/>
                  </a:lnTo>
                  <a:lnTo>
                    <a:pt x="3823" y="7764"/>
                  </a:lnTo>
                  <a:lnTo>
                    <a:pt x="3025" y="7359"/>
                  </a:lnTo>
                  <a:lnTo>
                    <a:pt x="3025" y="6990"/>
                  </a:lnTo>
                  <a:cubicBezTo>
                    <a:pt x="3263" y="7085"/>
                    <a:pt x="3537" y="7145"/>
                    <a:pt x="3823" y="7145"/>
                  </a:cubicBezTo>
                  <a:cubicBezTo>
                    <a:pt x="4108" y="7145"/>
                    <a:pt x="4382" y="7085"/>
                    <a:pt x="4632" y="6990"/>
                  </a:cubicBezTo>
                  <a:close/>
                  <a:moveTo>
                    <a:pt x="2739" y="7669"/>
                  </a:moveTo>
                  <a:lnTo>
                    <a:pt x="3632" y="8097"/>
                  </a:lnTo>
                  <a:lnTo>
                    <a:pt x="3632" y="8514"/>
                  </a:lnTo>
                  <a:lnTo>
                    <a:pt x="2870" y="8752"/>
                  </a:lnTo>
                  <a:lnTo>
                    <a:pt x="2323" y="8026"/>
                  </a:lnTo>
                  <a:lnTo>
                    <a:pt x="2739" y="7669"/>
                  </a:lnTo>
                  <a:close/>
                  <a:moveTo>
                    <a:pt x="4930" y="7680"/>
                  </a:moveTo>
                  <a:lnTo>
                    <a:pt x="5347" y="8026"/>
                  </a:lnTo>
                  <a:lnTo>
                    <a:pt x="4811" y="8752"/>
                  </a:lnTo>
                  <a:lnTo>
                    <a:pt x="4799" y="8752"/>
                  </a:lnTo>
                  <a:lnTo>
                    <a:pt x="4037" y="8538"/>
                  </a:lnTo>
                  <a:lnTo>
                    <a:pt x="4037" y="8121"/>
                  </a:lnTo>
                  <a:lnTo>
                    <a:pt x="4930" y="7680"/>
                  </a:lnTo>
                  <a:close/>
                  <a:moveTo>
                    <a:pt x="3847" y="11014"/>
                  </a:moveTo>
                  <a:lnTo>
                    <a:pt x="4168" y="11669"/>
                  </a:lnTo>
                  <a:cubicBezTo>
                    <a:pt x="4216" y="11764"/>
                    <a:pt x="4299" y="11836"/>
                    <a:pt x="4406" y="11848"/>
                  </a:cubicBezTo>
                  <a:lnTo>
                    <a:pt x="5120" y="11955"/>
                  </a:lnTo>
                  <a:lnTo>
                    <a:pt x="4597" y="12467"/>
                  </a:lnTo>
                  <a:cubicBezTo>
                    <a:pt x="4525" y="12538"/>
                    <a:pt x="4501" y="12645"/>
                    <a:pt x="4513" y="12741"/>
                  </a:cubicBezTo>
                  <a:lnTo>
                    <a:pt x="4632" y="13455"/>
                  </a:lnTo>
                  <a:lnTo>
                    <a:pt x="3989" y="13122"/>
                  </a:lnTo>
                  <a:cubicBezTo>
                    <a:pt x="3942" y="13086"/>
                    <a:pt x="3882" y="13086"/>
                    <a:pt x="3847" y="13086"/>
                  </a:cubicBezTo>
                  <a:cubicBezTo>
                    <a:pt x="3799" y="13086"/>
                    <a:pt x="3739" y="13098"/>
                    <a:pt x="3692" y="13122"/>
                  </a:cubicBezTo>
                  <a:lnTo>
                    <a:pt x="3049" y="13455"/>
                  </a:lnTo>
                  <a:lnTo>
                    <a:pt x="3168" y="12741"/>
                  </a:lnTo>
                  <a:cubicBezTo>
                    <a:pt x="3192" y="12645"/>
                    <a:pt x="3156" y="12538"/>
                    <a:pt x="3085" y="12467"/>
                  </a:cubicBezTo>
                  <a:lnTo>
                    <a:pt x="2561" y="11955"/>
                  </a:lnTo>
                  <a:lnTo>
                    <a:pt x="3275" y="11848"/>
                  </a:lnTo>
                  <a:cubicBezTo>
                    <a:pt x="3382" y="11836"/>
                    <a:pt x="3466" y="11776"/>
                    <a:pt x="3513" y="11669"/>
                  </a:cubicBezTo>
                  <a:lnTo>
                    <a:pt x="3847" y="11014"/>
                  </a:lnTo>
                  <a:close/>
                  <a:moveTo>
                    <a:pt x="3464" y="1"/>
                  </a:moveTo>
                  <a:cubicBezTo>
                    <a:pt x="2951" y="1"/>
                    <a:pt x="2441" y="169"/>
                    <a:pt x="2025" y="477"/>
                  </a:cubicBezTo>
                  <a:cubicBezTo>
                    <a:pt x="1930" y="561"/>
                    <a:pt x="1918" y="680"/>
                    <a:pt x="1977" y="763"/>
                  </a:cubicBezTo>
                  <a:cubicBezTo>
                    <a:pt x="2020" y="820"/>
                    <a:pt x="2079" y="847"/>
                    <a:pt x="2141" y="847"/>
                  </a:cubicBezTo>
                  <a:cubicBezTo>
                    <a:pt x="2182" y="847"/>
                    <a:pt x="2225" y="835"/>
                    <a:pt x="2263" y="811"/>
                  </a:cubicBezTo>
                  <a:cubicBezTo>
                    <a:pt x="2611" y="547"/>
                    <a:pt x="3045" y="411"/>
                    <a:pt x="3481" y="411"/>
                  </a:cubicBezTo>
                  <a:cubicBezTo>
                    <a:pt x="3656" y="411"/>
                    <a:pt x="3831" y="433"/>
                    <a:pt x="4001" y="477"/>
                  </a:cubicBezTo>
                  <a:lnTo>
                    <a:pt x="4061" y="501"/>
                  </a:lnTo>
                  <a:cubicBezTo>
                    <a:pt x="4513" y="608"/>
                    <a:pt x="4870" y="906"/>
                    <a:pt x="5085" y="1311"/>
                  </a:cubicBezTo>
                  <a:cubicBezTo>
                    <a:pt x="5251" y="1608"/>
                    <a:pt x="5311" y="1942"/>
                    <a:pt x="5287" y="2263"/>
                  </a:cubicBezTo>
                  <a:lnTo>
                    <a:pt x="5073" y="2084"/>
                  </a:lnTo>
                  <a:cubicBezTo>
                    <a:pt x="5007" y="2025"/>
                    <a:pt x="4927" y="1995"/>
                    <a:pt x="4844" y="1995"/>
                  </a:cubicBezTo>
                  <a:cubicBezTo>
                    <a:pt x="4760" y="1995"/>
                    <a:pt x="4674" y="2025"/>
                    <a:pt x="4597" y="2084"/>
                  </a:cubicBezTo>
                  <a:lnTo>
                    <a:pt x="4370" y="2263"/>
                  </a:lnTo>
                  <a:lnTo>
                    <a:pt x="3156" y="2263"/>
                  </a:lnTo>
                  <a:cubicBezTo>
                    <a:pt x="2394" y="2263"/>
                    <a:pt x="1775" y="2894"/>
                    <a:pt x="1775" y="3644"/>
                  </a:cubicBezTo>
                  <a:lnTo>
                    <a:pt x="1775" y="3751"/>
                  </a:lnTo>
                  <a:lnTo>
                    <a:pt x="1739" y="3751"/>
                  </a:lnTo>
                  <a:cubicBezTo>
                    <a:pt x="1668" y="3751"/>
                    <a:pt x="1596" y="3775"/>
                    <a:pt x="1537" y="3787"/>
                  </a:cubicBezTo>
                  <a:cubicBezTo>
                    <a:pt x="1251" y="3001"/>
                    <a:pt x="1322" y="2120"/>
                    <a:pt x="1739" y="1406"/>
                  </a:cubicBezTo>
                  <a:cubicBezTo>
                    <a:pt x="1799" y="1299"/>
                    <a:pt x="1775" y="1180"/>
                    <a:pt x="1668" y="1120"/>
                  </a:cubicBezTo>
                  <a:cubicBezTo>
                    <a:pt x="1632" y="1100"/>
                    <a:pt x="1595" y="1091"/>
                    <a:pt x="1559" y="1091"/>
                  </a:cubicBezTo>
                  <a:cubicBezTo>
                    <a:pt x="1488" y="1091"/>
                    <a:pt x="1422" y="1128"/>
                    <a:pt x="1382" y="1192"/>
                  </a:cubicBezTo>
                  <a:cubicBezTo>
                    <a:pt x="882" y="2049"/>
                    <a:pt x="799" y="3085"/>
                    <a:pt x="1156" y="3989"/>
                  </a:cubicBezTo>
                  <a:cubicBezTo>
                    <a:pt x="1025" y="4144"/>
                    <a:pt x="941" y="4335"/>
                    <a:pt x="941" y="4549"/>
                  </a:cubicBezTo>
                  <a:cubicBezTo>
                    <a:pt x="941" y="4978"/>
                    <a:pt x="1299" y="5335"/>
                    <a:pt x="1727" y="5335"/>
                  </a:cubicBezTo>
                  <a:lnTo>
                    <a:pt x="1787" y="5335"/>
                  </a:lnTo>
                  <a:cubicBezTo>
                    <a:pt x="1870" y="5906"/>
                    <a:pt x="2192" y="6406"/>
                    <a:pt x="2644" y="6728"/>
                  </a:cubicBezTo>
                  <a:lnTo>
                    <a:pt x="2644" y="7252"/>
                  </a:lnTo>
                  <a:cubicBezTo>
                    <a:pt x="2608" y="7264"/>
                    <a:pt x="2549" y="7299"/>
                    <a:pt x="2501" y="7323"/>
                  </a:cubicBezTo>
                  <a:lnTo>
                    <a:pt x="2084" y="7680"/>
                  </a:lnTo>
                  <a:cubicBezTo>
                    <a:pt x="1977" y="7776"/>
                    <a:pt x="1930" y="7907"/>
                    <a:pt x="1953" y="8026"/>
                  </a:cubicBezTo>
                  <a:lnTo>
                    <a:pt x="894" y="8752"/>
                  </a:lnTo>
                  <a:cubicBezTo>
                    <a:pt x="346" y="9145"/>
                    <a:pt x="1" y="9764"/>
                    <a:pt x="1" y="10431"/>
                  </a:cubicBezTo>
                  <a:lnTo>
                    <a:pt x="1" y="11598"/>
                  </a:lnTo>
                  <a:cubicBezTo>
                    <a:pt x="1" y="11717"/>
                    <a:pt x="84" y="11800"/>
                    <a:pt x="203" y="11800"/>
                  </a:cubicBezTo>
                  <a:cubicBezTo>
                    <a:pt x="322" y="11800"/>
                    <a:pt x="418" y="11717"/>
                    <a:pt x="418" y="11598"/>
                  </a:cubicBezTo>
                  <a:lnTo>
                    <a:pt x="418" y="10431"/>
                  </a:lnTo>
                  <a:cubicBezTo>
                    <a:pt x="418" y="9895"/>
                    <a:pt x="679" y="9395"/>
                    <a:pt x="1132" y="9085"/>
                  </a:cubicBezTo>
                  <a:lnTo>
                    <a:pt x="2144" y="8383"/>
                  </a:lnTo>
                  <a:lnTo>
                    <a:pt x="2573" y="8942"/>
                  </a:lnTo>
                  <a:cubicBezTo>
                    <a:pt x="2644" y="9050"/>
                    <a:pt x="2787" y="9109"/>
                    <a:pt x="2918" y="9109"/>
                  </a:cubicBezTo>
                  <a:cubicBezTo>
                    <a:pt x="2965" y="9109"/>
                    <a:pt x="3001" y="9109"/>
                    <a:pt x="3037" y="9097"/>
                  </a:cubicBezTo>
                  <a:lnTo>
                    <a:pt x="3680" y="8907"/>
                  </a:lnTo>
                  <a:lnTo>
                    <a:pt x="3680" y="10538"/>
                  </a:lnTo>
                  <a:cubicBezTo>
                    <a:pt x="3644" y="10574"/>
                    <a:pt x="3632" y="10597"/>
                    <a:pt x="3596" y="10633"/>
                  </a:cubicBezTo>
                  <a:lnTo>
                    <a:pt x="3215" y="11407"/>
                  </a:lnTo>
                  <a:lnTo>
                    <a:pt x="2370" y="11526"/>
                  </a:lnTo>
                  <a:cubicBezTo>
                    <a:pt x="2251" y="11538"/>
                    <a:pt x="2144" y="11621"/>
                    <a:pt x="2108" y="11740"/>
                  </a:cubicBezTo>
                  <a:cubicBezTo>
                    <a:pt x="2072" y="11860"/>
                    <a:pt x="2108" y="11979"/>
                    <a:pt x="2192" y="12074"/>
                  </a:cubicBezTo>
                  <a:lnTo>
                    <a:pt x="2799" y="12669"/>
                  </a:lnTo>
                  <a:lnTo>
                    <a:pt x="2644" y="13514"/>
                  </a:lnTo>
                  <a:cubicBezTo>
                    <a:pt x="2632" y="13634"/>
                    <a:pt x="2680" y="13753"/>
                    <a:pt x="2787" y="13824"/>
                  </a:cubicBezTo>
                  <a:cubicBezTo>
                    <a:pt x="2841" y="13872"/>
                    <a:pt x="2903" y="13892"/>
                    <a:pt x="2968" y="13892"/>
                  </a:cubicBezTo>
                  <a:cubicBezTo>
                    <a:pt x="3018" y="13892"/>
                    <a:pt x="3069" y="13880"/>
                    <a:pt x="3120" y="13860"/>
                  </a:cubicBezTo>
                  <a:lnTo>
                    <a:pt x="3882" y="13455"/>
                  </a:lnTo>
                  <a:lnTo>
                    <a:pt x="4644" y="13860"/>
                  </a:lnTo>
                  <a:cubicBezTo>
                    <a:pt x="4692" y="13895"/>
                    <a:pt x="4751" y="13895"/>
                    <a:pt x="4787" y="13895"/>
                  </a:cubicBezTo>
                  <a:cubicBezTo>
                    <a:pt x="4847" y="13895"/>
                    <a:pt x="4930" y="13872"/>
                    <a:pt x="4990" y="13836"/>
                  </a:cubicBezTo>
                  <a:cubicBezTo>
                    <a:pt x="5085" y="13753"/>
                    <a:pt x="5132" y="13634"/>
                    <a:pt x="5120" y="13514"/>
                  </a:cubicBezTo>
                  <a:lnTo>
                    <a:pt x="4966" y="12669"/>
                  </a:lnTo>
                  <a:lnTo>
                    <a:pt x="5585" y="12074"/>
                  </a:lnTo>
                  <a:cubicBezTo>
                    <a:pt x="5668" y="11979"/>
                    <a:pt x="5704" y="11860"/>
                    <a:pt x="5656" y="11740"/>
                  </a:cubicBezTo>
                  <a:cubicBezTo>
                    <a:pt x="5573" y="11669"/>
                    <a:pt x="5478" y="11586"/>
                    <a:pt x="5359" y="11574"/>
                  </a:cubicBezTo>
                  <a:lnTo>
                    <a:pt x="4513" y="11455"/>
                  </a:lnTo>
                  <a:lnTo>
                    <a:pt x="4120" y="10681"/>
                  </a:lnTo>
                  <a:cubicBezTo>
                    <a:pt x="4097" y="10633"/>
                    <a:pt x="4061" y="10586"/>
                    <a:pt x="4037" y="10562"/>
                  </a:cubicBezTo>
                  <a:lnTo>
                    <a:pt x="4037" y="8954"/>
                  </a:lnTo>
                  <a:lnTo>
                    <a:pt x="4680" y="9145"/>
                  </a:lnTo>
                  <a:cubicBezTo>
                    <a:pt x="4716" y="9157"/>
                    <a:pt x="4751" y="9157"/>
                    <a:pt x="4799" y="9157"/>
                  </a:cubicBezTo>
                  <a:cubicBezTo>
                    <a:pt x="4930" y="9157"/>
                    <a:pt x="5049" y="9097"/>
                    <a:pt x="5132" y="8990"/>
                  </a:cubicBezTo>
                  <a:lnTo>
                    <a:pt x="5573" y="8431"/>
                  </a:lnTo>
                  <a:lnTo>
                    <a:pt x="5871" y="8633"/>
                  </a:lnTo>
                  <a:cubicBezTo>
                    <a:pt x="5894" y="8669"/>
                    <a:pt x="5942" y="8669"/>
                    <a:pt x="5990" y="8669"/>
                  </a:cubicBezTo>
                  <a:cubicBezTo>
                    <a:pt x="6049" y="8669"/>
                    <a:pt x="6121" y="8633"/>
                    <a:pt x="6144" y="8573"/>
                  </a:cubicBezTo>
                  <a:cubicBezTo>
                    <a:pt x="6204" y="8490"/>
                    <a:pt x="6192" y="8359"/>
                    <a:pt x="6085" y="8300"/>
                  </a:cubicBezTo>
                  <a:lnTo>
                    <a:pt x="5740" y="8061"/>
                  </a:lnTo>
                  <a:cubicBezTo>
                    <a:pt x="5763" y="7919"/>
                    <a:pt x="5716" y="7799"/>
                    <a:pt x="5609" y="7716"/>
                  </a:cubicBezTo>
                  <a:lnTo>
                    <a:pt x="5192" y="7359"/>
                  </a:lnTo>
                  <a:cubicBezTo>
                    <a:pt x="5144" y="7323"/>
                    <a:pt x="5109" y="7299"/>
                    <a:pt x="5049" y="7288"/>
                  </a:cubicBezTo>
                  <a:lnTo>
                    <a:pt x="5049" y="6764"/>
                  </a:lnTo>
                  <a:cubicBezTo>
                    <a:pt x="5085" y="6728"/>
                    <a:pt x="5120" y="6704"/>
                    <a:pt x="5168" y="6668"/>
                  </a:cubicBezTo>
                  <a:cubicBezTo>
                    <a:pt x="5251" y="6597"/>
                    <a:pt x="5263" y="6478"/>
                    <a:pt x="5192" y="6395"/>
                  </a:cubicBezTo>
                  <a:cubicBezTo>
                    <a:pt x="5151" y="6340"/>
                    <a:pt x="5095" y="6313"/>
                    <a:pt x="5036" y="6313"/>
                  </a:cubicBezTo>
                  <a:cubicBezTo>
                    <a:pt x="4992" y="6313"/>
                    <a:pt x="4947" y="6328"/>
                    <a:pt x="4906" y="6359"/>
                  </a:cubicBezTo>
                  <a:cubicBezTo>
                    <a:pt x="4609" y="6609"/>
                    <a:pt x="4228" y="6752"/>
                    <a:pt x="3835" y="6752"/>
                  </a:cubicBezTo>
                  <a:cubicBezTo>
                    <a:pt x="2906" y="6752"/>
                    <a:pt x="2144" y="5990"/>
                    <a:pt x="2144" y="5049"/>
                  </a:cubicBezTo>
                  <a:lnTo>
                    <a:pt x="2144" y="3680"/>
                  </a:lnTo>
                  <a:cubicBezTo>
                    <a:pt x="2144" y="3144"/>
                    <a:pt x="2584" y="2704"/>
                    <a:pt x="3120" y="2704"/>
                  </a:cubicBezTo>
                  <a:lnTo>
                    <a:pt x="4418" y="2704"/>
                  </a:lnTo>
                  <a:cubicBezTo>
                    <a:pt x="4466" y="2704"/>
                    <a:pt x="4513" y="2680"/>
                    <a:pt x="4549" y="2656"/>
                  </a:cubicBezTo>
                  <a:lnTo>
                    <a:pt x="4811" y="2442"/>
                  </a:lnTo>
                  <a:lnTo>
                    <a:pt x="5049" y="2656"/>
                  </a:lnTo>
                  <a:cubicBezTo>
                    <a:pt x="5359" y="2918"/>
                    <a:pt x="5537" y="3311"/>
                    <a:pt x="5537" y="3728"/>
                  </a:cubicBezTo>
                  <a:lnTo>
                    <a:pt x="5537" y="5049"/>
                  </a:lnTo>
                  <a:cubicBezTo>
                    <a:pt x="5537" y="5287"/>
                    <a:pt x="5490" y="5525"/>
                    <a:pt x="5382" y="5740"/>
                  </a:cubicBezTo>
                  <a:cubicBezTo>
                    <a:pt x="5347" y="5835"/>
                    <a:pt x="5382" y="5954"/>
                    <a:pt x="5490" y="6002"/>
                  </a:cubicBezTo>
                  <a:cubicBezTo>
                    <a:pt x="5518" y="6014"/>
                    <a:pt x="5547" y="6020"/>
                    <a:pt x="5575" y="6020"/>
                  </a:cubicBezTo>
                  <a:cubicBezTo>
                    <a:pt x="5654" y="6020"/>
                    <a:pt x="5728" y="5973"/>
                    <a:pt x="5763" y="5894"/>
                  </a:cubicBezTo>
                  <a:cubicBezTo>
                    <a:pt x="5835" y="5716"/>
                    <a:pt x="5894" y="5537"/>
                    <a:pt x="5918" y="5347"/>
                  </a:cubicBezTo>
                  <a:lnTo>
                    <a:pt x="5978" y="5347"/>
                  </a:lnTo>
                  <a:cubicBezTo>
                    <a:pt x="6418" y="5347"/>
                    <a:pt x="6775" y="4990"/>
                    <a:pt x="6775" y="4561"/>
                  </a:cubicBezTo>
                  <a:cubicBezTo>
                    <a:pt x="6775" y="4370"/>
                    <a:pt x="6692" y="4192"/>
                    <a:pt x="6597" y="4049"/>
                  </a:cubicBezTo>
                  <a:lnTo>
                    <a:pt x="6775" y="2835"/>
                  </a:lnTo>
                  <a:cubicBezTo>
                    <a:pt x="6895" y="1989"/>
                    <a:pt x="6299" y="1180"/>
                    <a:pt x="5442" y="1049"/>
                  </a:cubicBezTo>
                  <a:lnTo>
                    <a:pt x="5406" y="1049"/>
                  </a:lnTo>
                  <a:cubicBezTo>
                    <a:pt x="5132" y="584"/>
                    <a:pt x="4704" y="263"/>
                    <a:pt x="4180" y="108"/>
                  </a:cubicBezTo>
                  <a:lnTo>
                    <a:pt x="4120" y="96"/>
                  </a:lnTo>
                  <a:cubicBezTo>
                    <a:pt x="3906" y="32"/>
                    <a:pt x="3685" y="1"/>
                    <a:pt x="3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88"/>
            <p:cNvSpPr/>
            <p:nvPr/>
          </p:nvSpPr>
          <p:spPr>
            <a:xfrm>
              <a:off x="4869950" y="4106875"/>
              <a:ext cx="56575" cy="53575"/>
            </a:xfrm>
            <a:custGeom>
              <a:avLst/>
              <a:gdLst/>
              <a:ahLst/>
              <a:cxnLst/>
              <a:rect l="l" t="t" r="r" b="b"/>
              <a:pathLst>
                <a:path w="2263" h="2143" extrusionOk="0">
                  <a:moveTo>
                    <a:pt x="1179" y="596"/>
                  </a:moveTo>
                  <a:lnTo>
                    <a:pt x="1286" y="799"/>
                  </a:lnTo>
                  <a:cubicBezTo>
                    <a:pt x="1334" y="870"/>
                    <a:pt x="1405" y="930"/>
                    <a:pt x="1488" y="941"/>
                  </a:cubicBezTo>
                  <a:lnTo>
                    <a:pt x="1727" y="977"/>
                  </a:lnTo>
                  <a:lnTo>
                    <a:pt x="1512" y="1144"/>
                  </a:lnTo>
                  <a:cubicBezTo>
                    <a:pt x="1441" y="1203"/>
                    <a:pt x="1417" y="1287"/>
                    <a:pt x="1429" y="1382"/>
                  </a:cubicBezTo>
                  <a:lnTo>
                    <a:pt x="1477" y="1620"/>
                  </a:lnTo>
                  <a:lnTo>
                    <a:pt x="1477" y="1620"/>
                  </a:lnTo>
                  <a:lnTo>
                    <a:pt x="1262" y="1513"/>
                  </a:lnTo>
                  <a:cubicBezTo>
                    <a:pt x="1227" y="1501"/>
                    <a:pt x="1179" y="1489"/>
                    <a:pt x="1143" y="1489"/>
                  </a:cubicBezTo>
                  <a:cubicBezTo>
                    <a:pt x="1107" y="1489"/>
                    <a:pt x="1060" y="1501"/>
                    <a:pt x="1036" y="1513"/>
                  </a:cubicBezTo>
                  <a:lnTo>
                    <a:pt x="822" y="1620"/>
                  </a:lnTo>
                  <a:lnTo>
                    <a:pt x="822" y="1620"/>
                  </a:lnTo>
                  <a:lnTo>
                    <a:pt x="869" y="1382"/>
                  </a:lnTo>
                  <a:cubicBezTo>
                    <a:pt x="881" y="1287"/>
                    <a:pt x="846" y="1203"/>
                    <a:pt x="786" y="1144"/>
                  </a:cubicBezTo>
                  <a:lnTo>
                    <a:pt x="631" y="977"/>
                  </a:lnTo>
                  <a:lnTo>
                    <a:pt x="869" y="941"/>
                  </a:lnTo>
                  <a:cubicBezTo>
                    <a:pt x="953" y="930"/>
                    <a:pt x="1024" y="870"/>
                    <a:pt x="1072" y="799"/>
                  </a:cubicBezTo>
                  <a:lnTo>
                    <a:pt x="1179" y="596"/>
                  </a:lnTo>
                  <a:close/>
                  <a:moveTo>
                    <a:pt x="1131" y="1"/>
                  </a:moveTo>
                  <a:cubicBezTo>
                    <a:pt x="1036" y="1"/>
                    <a:pt x="941" y="49"/>
                    <a:pt x="893" y="144"/>
                  </a:cubicBezTo>
                  <a:lnTo>
                    <a:pt x="703" y="549"/>
                  </a:lnTo>
                  <a:lnTo>
                    <a:pt x="262" y="608"/>
                  </a:lnTo>
                  <a:cubicBezTo>
                    <a:pt x="155" y="620"/>
                    <a:pt x="84" y="691"/>
                    <a:pt x="36" y="787"/>
                  </a:cubicBezTo>
                  <a:cubicBezTo>
                    <a:pt x="0" y="894"/>
                    <a:pt x="36" y="989"/>
                    <a:pt x="107" y="1072"/>
                  </a:cubicBezTo>
                  <a:lnTo>
                    <a:pt x="417" y="1382"/>
                  </a:lnTo>
                  <a:lnTo>
                    <a:pt x="345" y="1823"/>
                  </a:lnTo>
                  <a:cubicBezTo>
                    <a:pt x="334" y="1930"/>
                    <a:pt x="381" y="2037"/>
                    <a:pt x="453" y="2096"/>
                  </a:cubicBezTo>
                  <a:cubicBezTo>
                    <a:pt x="500" y="2120"/>
                    <a:pt x="560" y="2132"/>
                    <a:pt x="619" y="2132"/>
                  </a:cubicBezTo>
                  <a:cubicBezTo>
                    <a:pt x="655" y="2132"/>
                    <a:pt x="703" y="2120"/>
                    <a:pt x="738" y="2108"/>
                  </a:cubicBezTo>
                  <a:lnTo>
                    <a:pt x="1131" y="1894"/>
                  </a:lnTo>
                  <a:lnTo>
                    <a:pt x="1536" y="2108"/>
                  </a:lnTo>
                  <a:cubicBezTo>
                    <a:pt x="1581" y="2131"/>
                    <a:pt x="1626" y="2143"/>
                    <a:pt x="1671" y="2143"/>
                  </a:cubicBezTo>
                  <a:cubicBezTo>
                    <a:pt x="1721" y="2143"/>
                    <a:pt x="1772" y="2128"/>
                    <a:pt x="1822" y="2096"/>
                  </a:cubicBezTo>
                  <a:cubicBezTo>
                    <a:pt x="1905" y="2037"/>
                    <a:pt x="1941" y="1930"/>
                    <a:pt x="1929" y="1823"/>
                  </a:cubicBezTo>
                  <a:lnTo>
                    <a:pt x="1846" y="1382"/>
                  </a:lnTo>
                  <a:lnTo>
                    <a:pt x="2167" y="1061"/>
                  </a:lnTo>
                  <a:cubicBezTo>
                    <a:pt x="2239" y="989"/>
                    <a:pt x="2262" y="882"/>
                    <a:pt x="2239" y="787"/>
                  </a:cubicBezTo>
                  <a:cubicBezTo>
                    <a:pt x="2191" y="691"/>
                    <a:pt x="2119" y="620"/>
                    <a:pt x="2012" y="608"/>
                  </a:cubicBezTo>
                  <a:lnTo>
                    <a:pt x="1572" y="549"/>
                  </a:lnTo>
                  <a:lnTo>
                    <a:pt x="1369" y="144"/>
                  </a:lnTo>
                  <a:cubicBezTo>
                    <a:pt x="1334" y="49"/>
                    <a:pt x="1238" y="1"/>
                    <a:pt x="1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88"/>
            <p:cNvSpPr/>
            <p:nvPr/>
          </p:nvSpPr>
          <p:spPr>
            <a:xfrm>
              <a:off x="4721700" y="4106875"/>
              <a:ext cx="56600" cy="53575"/>
            </a:xfrm>
            <a:custGeom>
              <a:avLst/>
              <a:gdLst/>
              <a:ahLst/>
              <a:cxnLst/>
              <a:rect l="l" t="t" r="r" b="b"/>
              <a:pathLst>
                <a:path w="2264" h="2143" extrusionOk="0">
                  <a:moveTo>
                    <a:pt x="1144" y="596"/>
                  </a:moveTo>
                  <a:lnTo>
                    <a:pt x="1239" y="799"/>
                  </a:lnTo>
                  <a:cubicBezTo>
                    <a:pt x="1287" y="870"/>
                    <a:pt x="1358" y="930"/>
                    <a:pt x="1453" y="941"/>
                  </a:cubicBezTo>
                  <a:lnTo>
                    <a:pt x="1692" y="977"/>
                  </a:lnTo>
                  <a:lnTo>
                    <a:pt x="1489" y="1144"/>
                  </a:lnTo>
                  <a:cubicBezTo>
                    <a:pt x="1418" y="1203"/>
                    <a:pt x="1394" y="1287"/>
                    <a:pt x="1406" y="1382"/>
                  </a:cubicBezTo>
                  <a:lnTo>
                    <a:pt x="1453" y="1620"/>
                  </a:lnTo>
                  <a:lnTo>
                    <a:pt x="1453" y="1620"/>
                  </a:lnTo>
                  <a:lnTo>
                    <a:pt x="1239" y="1513"/>
                  </a:lnTo>
                  <a:cubicBezTo>
                    <a:pt x="1203" y="1489"/>
                    <a:pt x="1159" y="1477"/>
                    <a:pt x="1114" y="1477"/>
                  </a:cubicBezTo>
                  <a:cubicBezTo>
                    <a:pt x="1069" y="1477"/>
                    <a:pt x="1025" y="1489"/>
                    <a:pt x="989" y="1513"/>
                  </a:cubicBezTo>
                  <a:lnTo>
                    <a:pt x="787" y="1620"/>
                  </a:lnTo>
                  <a:lnTo>
                    <a:pt x="822" y="1382"/>
                  </a:lnTo>
                  <a:cubicBezTo>
                    <a:pt x="846" y="1287"/>
                    <a:pt x="810" y="1203"/>
                    <a:pt x="751" y="1144"/>
                  </a:cubicBezTo>
                  <a:lnTo>
                    <a:pt x="584" y="977"/>
                  </a:lnTo>
                  <a:lnTo>
                    <a:pt x="822" y="941"/>
                  </a:lnTo>
                  <a:cubicBezTo>
                    <a:pt x="918" y="930"/>
                    <a:pt x="989" y="870"/>
                    <a:pt x="1037" y="799"/>
                  </a:cubicBezTo>
                  <a:lnTo>
                    <a:pt x="1144" y="596"/>
                  </a:lnTo>
                  <a:close/>
                  <a:moveTo>
                    <a:pt x="1132" y="1"/>
                  </a:moveTo>
                  <a:cubicBezTo>
                    <a:pt x="1025" y="1"/>
                    <a:pt x="930" y="49"/>
                    <a:pt x="894" y="144"/>
                  </a:cubicBezTo>
                  <a:lnTo>
                    <a:pt x="691" y="549"/>
                  </a:lnTo>
                  <a:lnTo>
                    <a:pt x="251" y="608"/>
                  </a:lnTo>
                  <a:cubicBezTo>
                    <a:pt x="144" y="620"/>
                    <a:pt x="72" y="691"/>
                    <a:pt x="25" y="787"/>
                  </a:cubicBezTo>
                  <a:cubicBezTo>
                    <a:pt x="1" y="894"/>
                    <a:pt x="25" y="989"/>
                    <a:pt x="96" y="1072"/>
                  </a:cubicBezTo>
                  <a:lnTo>
                    <a:pt x="418" y="1382"/>
                  </a:lnTo>
                  <a:lnTo>
                    <a:pt x="334" y="1823"/>
                  </a:lnTo>
                  <a:cubicBezTo>
                    <a:pt x="322" y="1930"/>
                    <a:pt x="370" y="2037"/>
                    <a:pt x="441" y="2096"/>
                  </a:cubicBezTo>
                  <a:cubicBezTo>
                    <a:pt x="489" y="2120"/>
                    <a:pt x="549" y="2132"/>
                    <a:pt x="608" y="2132"/>
                  </a:cubicBezTo>
                  <a:cubicBezTo>
                    <a:pt x="656" y="2132"/>
                    <a:pt x="691" y="2120"/>
                    <a:pt x="727" y="2108"/>
                  </a:cubicBezTo>
                  <a:lnTo>
                    <a:pt x="1132" y="1894"/>
                  </a:lnTo>
                  <a:lnTo>
                    <a:pt x="1525" y="2108"/>
                  </a:lnTo>
                  <a:cubicBezTo>
                    <a:pt x="1570" y="2131"/>
                    <a:pt x="1617" y="2143"/>
                    <a:pt x="1664" y="2143"/>
                  </a:cubicBezTo>
                  <a:cubicBezTo>
                    <a:pt x="1716" y="2143"/>
                    <a:pt x="1767" y="2128"/>
                    <a:pt x="1811" y="2096"/>
                  </a:cubicBezTo>
                  <a:cubicBezTo>
                    <a:pt x="1906" y="2037"/>
                    <a:pt x="1930" y="1930"/>
                    <a:pt x="1918" y="1823"/>
                  </a:cubicBezTo>
                  <a:lnTo>
                    <a:pt x="1846" y="1382"/>
                  </a:lnTo>
                  <a:lnTo>
                    <a:pt x="2156" y="1061"/>
                  </a:lnTo>
                  <a:cubicBezTo>
                    <a:pt x="2227" y="989"/>
                    <a:pt x="2263" y="882"/>
                    <a:pt x="2227" y="787"/>
                  </a:cubicBezTo>
                  <a:cubicBezTo>
                    <a:pt x="2180" y="691"/>
                    <a:pt x="2096" y="620"/>
                    <a:pt x="2001" y="608"/>
                  </a:cubicBezTo>
                  <a:lnTo>
                    <a:pt x="1561" y="549"/>
                  </a:lnTo>
                  <a:lnTo>
                    <a:pt x="1370" y="144"/>
                  </a:lnTo>
                  <a:cubicBezTo>
                    <a:pt x="1322" y="49"/>
                    <a:pt x="1227" y="1"/>
                    <a:pt x="1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88"/>
            <p:cNvSpPr/>
            <p:nvPr/>
          </p:nvSpPr>
          <p:spPr>
            <a:xfrm>
              <a:off x="4761000" y="4068475"/>
              <a:ext cx="10450" cy="35450"/>
            </a:xfrm>
            <a:custGeom>
              <a:avLst/>
              <a:gdLst/>
              <a:ahLst/>
              <a:cxnLst/>
              <a:rect l="l" t="t" r="r" b="b"/>
              <a:pathLst>
                <a:path w="418" h="1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lnTo>
                    <a:pt x="0" y="1204"/>
                  </a:lnTo>
                  <a:cubicBezTo>
                    <a:pt x="0" y="1323"/>
                    <a:pt x="84" y="1418"/>
                    <a:pt x="215" y="1418"/>
                  </a:cubicBezTo>
                  <a:cubicBezTo>
                    <a:pt x="334" y="1418"/>
                    <a:pt x="417" y="1311"/>
                    <a:pt x="417" y="1204"/>
                  </a:cubicBezTo>
                  <a:lnTo>
                    <a:pt x="417" y="203"/>
                  </a:ln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88"/>
            <p:cNvSpPr/>
            <p:nvPr/>
          </p:nvSpPr>
          <p:spPr>
            <a:xfrm>
              <a:off x="4876200" y="4068475"/>
              <a:ext cx="10725" cy="35450"/>
            </a:xfrm>
            <a:custGeom>
              <a:avLst/>
              <a:gdLst/>
              <a:ahLst/>
              <a:cxnLst/>
              <a:rect l="l" t="t" r="r" b="b"/>
              <a:pathLst>
                <a:path w="429" h="1418" extrusionOk="0">
                  <a:moveTo>
                    <a:pt x="215" y="1"/>
                  </a:moveTo>
                  <a:cubicBezTo>
                    <a:pt x="95" y="1"/>
                    <a:pt x="0" y="84"/>
                    <a:pt x="0" y="203"/>
                  </a:cubicBezTo>
                  <a:lnTo>
                    <a:pt x="0" y="1204"/>
                  </a:lnTo>
                  <a:cubicBezTo>
                    <a:pt x="0" y="1323"/>
                    <a:pt x="95" y="1418"/>
                    <a:pt x="215" y="1418"/>
                  </a:cubicBezTo>
                  <a:cubicBezTo>
                    <a:pt x="334" y="1418"/>
                    <a:pt x="429" y="1323"/>
                    <a:pt x="429" y="1204"/>
                  </a:cubicBezTo>
                  <a:lnTo>
                    <a:pt x="429" y="203"/>
                  </a:ln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88"/>
          <p:cNvGrpSpPr/>
          <p:nvPr/>
        </p:nvGrpSpPr>
        <p:grpSpPr>
          <a:xfrm>
            <a:off x="4778891" y="3862143"/>
            <a:ext cx="294842" cy="374716"/>
            <a:chOff x="4006150" y="3811975"/>
            <a:chExt cx="274450" cy="348800"/>
          </a:xfrm>
        </p:grpSpPr>
        <p:sp>
          <p:nvSpPr>
            <p:cNvPr id="1789" name="Google Shape;1789;p88"/>
            <p:cNvSpPr/>
            <p:nvPr/>
          </p:nvSpPr>
          <p:spPr>
            <a:xfrm>
              <a:off x="4120750" y="3920200"/>
              <a:ext cx="142900" cy="240575"/>
            </a:xfrm>
            <a:custGeom>
              <a:avLst/>
              <a:gdLst/>
              <a:ahLst/>
              <a:cxnLst/>
              <a:rect l="l" t="t" r="r" b="b"/>
              <a:pathLst>
                <a:path w="5716" h="9623" extrusionOk="0">
                  <a:moveTo>
                    <a:pt x="2891" y="408"/>
                  </a:moveTo>
                  <a:cubicBezTo>
                    <a:pt x="3034" y="408"/>
                    <a:pt x="3179" y="427"/>
                    <a:pt x="3322" y="467"/>
                  </a:cubicBezTo>
                  <a:lnTo>
                    <a:pt x="3358" y="479"/>
                  </a:lnTo>
                  <a:cubicBezTo>
                    <a:pt x="3715" y="586"/>
                    <a:pt x="4001" y="812"/>
                    <a:pt x="4179" y="1134"/>
                  </a:cubicBezTo>
                  <a:cubicBezTo>
                    <a:pt x="4298" y="1360"/>
                    <a:pt x="4346" y="1586"/>
                    <a:pt x="4346" y="1824"/>
                  </a:cubicBezTo>
                  <a:lnTo>
                    <a:pt x="4227" y="1717"/>
                  </a:lnTo>
                  <a:cubicBezTo>
                    <a:pt x="4167" y="1664"/>
                    <a:pt x="4090" y="1637"/>
                    <a:pt x="4011" y="1637"/>
                  </a:cubicBezTo>
                  <a:cubicBezTo>
                    <a:pt x="3932" y="1637"/>
                    <a:pt x="3852" y="1664"/>
                    <a:pt x="3786" y="1717"/>
                  </a:cubicBezTo>
                  <a:lnTo>
                    <a:pt x="3632" y="1848"/>
                  </a:lnTo>
                  <a:lnTo>
                    <a:pt x="2643" y="1848"/>
                  </a:lnTo>
                  <a:cubicBezTo>
                    <a:pt x="2012" y="1848"/>
                    <a:pt x="1465" y="2372"/>
                    <a:pt x="1465" y="3027"/>
                  </a:cubicBezTo>
                  <a:lnTo>
                    <a:pt x="1465" y="3074"/>
                  </a:lnTo>
                  <a:cubicBezTo>
                    <a:pt x="1429" y="3074"/>
                    <a:pt x="1381" y="3074"/>
                    <a:pt x="1334" y="3086"/>
                  </a:cubicBezTo>
                  <a:cubicBezTo>
                    <a:pt x="1084" y="2443"/>
                    <a:pt x="1155" y="1729"/>
                    <a:pt x="1536" y="1158"/>
                  </a:cubicBezTo>
                  <a:cubicBezTo>
                    <a:pt x="1829" y="686"/>
                    <a:pt x="2345" y="408"/>
                    <a:pt x="2891" y="408"/>
                  </a:cubicBezTo>
                  <a:close/>
                  <a:moveTo>
                    <a:pt x="4667" y="1348"/>
                  </a:moveTo>
                  <a:cubicBezTo>
                    <a:pt x="5048" y="1479"/>
                    <a:pt x="5263" y="1872"/>
                    <a:pt x="5203" y="2289"/>
                  </a:cubicBezTo>
                  <a:lnTo>
                    <a:pt x="5084" y="3086"/>
                  </a:lnTo>
                  <a:cubicBezTo>
                    <a:pt x="5048" y="3074"/>
                    <a:pt x="5001" y="3074"/>
                    <a:pt x="4941" y="3074"/>
                  </a:cubicBezTo>
                  <a:cubicBezTo>
                    <a:pt x="4941" y="2753"/>
                    <a:pt x="4846" y="2455"/>
                    <a:pt x="4667" y="2205"/>
                  </a:cubicBezTo>
                  <a:cubicBezTo>
                    <a:pt x="4751" y="1931"/>
                    <a:pt x="4751" y="1634"/>
                    <a:pt x="4667" y="1348"/>
                  </a:cubicBezTo>
                  <a:close/>
                  <a:moveTo>
                    <a:pt x="1453" y="3479"/>
                  </a:moveTo>
                  <a:lnTo>
                    <a:pt x="1453" y="4027"/>
                  </a:lnTo>
                  <a:cubicBezTo>
                    <a:pt x="1310" y="4015"/>
                    <a:pt x="1191" y="3896"/>
                    <a:pt x="1191" y="3741"/>
                  </a:cubicBezTo>
                  <a:cubicBezTo>
                    <a:pt x="1191" y="3598"/>
                    <a:pt x="1310" y="3479"/>
                    <a:pt x="1453" y="3479"/>
                  </a:cubicBezTo>
                  <a:close/>
                  <a:moveTo>
                    <a:pt x="4953" y="3479"/>
                  </a:moveTo>
                  <a:cubicBezTo>
                    <a:pt x="5108" y="3479"/>
                    <a:pt x="5215" y="3598"/>
                    <a:pt x="5215" y="3741"/>
                  </a:cubicBezTo>
                  <a:cubicBezTo>
                    <a:pt x="5203" y="3896"/>
                    <a:pt x="5084" y="4015"/>
                    <a:pt x="4953" y="4027"/>
                  </a:cubicBezTo>
                  <a:lnTo>
                    <a:pt x="4953" y="3479"/>
                  </a:lnTo>
                  <a:close/>
                  <a:moveTo>
                    <a:pt x="3989" y="2062"/>
                  </a:moveTo>
                  <a:lnTo>
                    <a:pt x="4144" y="2205"/>
                  </a:lnTo>
                  <a:cubicBezTo>
                    <a:pt x="4405" y="2420"/>
                    <a:pt x="4536" y="2729"/>
                    <a:pt x="4536" y="3063"/>
                  </a:cubicBezTo>
                  <a:lnTo>
                    <a:pt x="4536" y="4134"/>
                  </a:lnTo>
                  <a:cubicBezTo>
                    <a:pt x="4536" y="4872"/>
                    <a:pt x="3941" y="5468"/>
                    <a:pt x="3191" y="5468"/>
                  </a:cubicBezTo>
                  <a:cubicBezTo>
                    <a:pt x="2453" y="5468"/>
                    <a:pt x="1858" y="4872"/>
                    <a:pt x="1858" y="4134"/>
                  </a:cubicBezTo>
                  <a:lnTo>
                    <a:pt x="1858" y="3015"/>
                  </a:lnTo>
                  <a:cubicBezTo>
                    <a:pt x="1858" y="2598"/>
                    <a:pt x="2203" y="2253"/>
                    <a:pt x="2620" y="2253"/>
                  </a:cubicBezTo>
                  <a:lnTo>
                    <a:pt x="3667" y="2253"/>
                  </a:lnTo>
                  <a:cubicBezTo>
                    <a:pt x="3715" y="2253"/>
                    <a:pt x="3763" y="2241"/>
                    <a:pt x="3810" y="2205"/>
                  </a:cubicBezTo>
                  <a:lnTo>
                    <a:pt x="3989" y="2062"/>
                  </a:lnTo>
                  <a:close/>
                  <a:moveTo>
                    <a:pt x="3822" y="5765"/>
                  </a:moveTo>
                  <a:lnTo>
                    <a:pt x="3822" y="6003"/>
                  </a:lnTo>
                  <a:lnTo>
                    <a:pt x="3203" y="6301"/>
                  </a:lnTo>
                  <a:lnTo>
                    <a:pt x="2572" y="6003"/>
                  </a:lnTo>
                  <a:lnTo>
                    <a:pt x="2572" y="5765"/>
                  </a:lnTo>
                  <a:cubicBezTo>
                    <a:pt x="2762" y="5837"/>
                    <a:pt x="2977" y="5884"/>
                    <a:pt x="3203" y="5884"/>
                  </a:cubicBezTo>
                  <a:cubicBezTo>
                    <a:pt x="3417" y="5884"/>
                    <a:pt x="3632" y="5837"/>
                    <a:pt x="3822" y="5765"/>
                  </a:cubicBezTo>
                  <a:close/>
                  <a:moveTo>
                    <a:pt x="2310" y="6313"/>
                  </a:moveTo>
                  <a:lnTo>
                    <a:pt x="2989" y="6658"/>
                  </a:lnTo>
                  <a:lnTo>
                    <a:pt x="2989" y="6944"/>
                  </a:lnTo>
                  <a:lnTo>
                    <a:pt x="2429" y="7123"/>
                  </a:lnTo>
                  <a:lnTo>
                    <a:pt x="2012" y="6575"/>
                  </a:lnTo>
                  <a:lnTo>
                    <a:pt x="2310" y="6313"/>
                  </a:lnTo>
                  <a:close/>
                  <a:moveTo>
                    <a:pt x="4096" y="6313"/>
                  </a:moveTo>
                  <a:lnTo>
                    <a:pt x="4394" y="6575"/>
                  </a:lnTo>
                  <a:lnTo>
                    <a:pt x="3977" y="7123"/>
                  </a:lnTo>
                  <a:lnTo>
                    <a:pt x="3405" y="6944"/>
                  </a:lnTo>
                  <a:lnTo>
                    <a:pt x="3405" y="6658"/>
                  </a:lnTo>
                  <a:lnTo>
                    <a:pt x="4096" y="6313"/>
                  </a:lnTo>
                  <a:close/>
                  <a:moveTo>
                    <a:pt x="3179" y="7313"/>
                  </a:moveTo>
                  <a:lnTo>
                    <a:pt x="3501" y="7408"/>
                  </a:lnTo>
                  <a:lnTo>
                    <a:pt x="3417" y="7706"/>
                  </a:lnTo>
                  <a:lnTo>
                    <a:pt x="2965" y="7706"/>
                  </a:lnTo>
                  <a:lnTo>
                    <a:pt x="2881" y="7408"/>
                  </a:lnTo>
                  <a:lnTo>
                    <a:pt x="3179" y="7313"/>
                  </a:lnTo>
                  <a:close/>
                  <a:moveTo>
                    <a:pt x="2874" y="1"/>
                  </a:moveTo>
                  <a:cubicBezTo>
                    <a:pt x="2195" y="1"/>
                    <a:pt x="1537" y="349"/>
                    <a:pt x="1179" y="943"/>
                  </a:cubicBezTo>
                  <a:cubicBezTo>
                    <a:pt x="738" y="1646"/>
                    <a:pt x="655" y="2515"/>
                    <a:pt x="953" y="3289"/>
                  </a:cubicBezTo>
                  <a:cubicBezTo>
                    <a:pt x="845" y="3408"/>
                    <a:pt x="774" y="3575"/>
                    <a:pt x="774" y="3753"/>
                  </a:cubicBezTo>
                  <a:cubicBezTo>
                    <a:pt x="774" y="4122"/>
                    <a:pt x="1084" y="4444"/>
                    <a:pt x="1453" y="4444"/>
                  </a:cubicBezTo>
                  <a:lnTo>
                    <a:pt x="1465" y="4444"/>
                  </a:lnTo>
                  <a:cubicBezTo>
                    <a:pt x="1548" y="4896"/>
                    <a:pt x="1798" y="5301"/>
                    <a:pt x="2167" y="5551"/>
                  </a:cubicBezTo>
                  <a:lnTo>
                    <a:pt x="2167" y="5944"/>
                  </a:lnTo>
                  <a:cubicBezTo>
                    <a:pt x="2131" y="5956"/>
                    <a:pt x="2096" y="5980"/>
                    <a:pt x="2060" y="6003"/>
                  </a:cubicBezTo>
                  <a:lnTo>
                    <a:pt x="1727" y="6301"/>
                  </a:lnTo>
                  <a:cubicBezTo>
                    <a:pt x="1631" y="6373"/>
                    <a:pt x="1584" y="6480"/>
                    <a:pt x="1584" y="6599"/>
                  </a:cubicBezTo>
                  <a:lnTo>
                    <a:pt x="738" y="7182"/>
                  </a:lnTo>
                  <a:cubicBezTo>
                    <a:pt x="274" y="7492"/>
                    <a:pt x="0" y="8027"/>
                    <a:pt x="0" y="8575"/>
                  </a:cubicBezTo>
                  <a:lnTo>
                    <a:pt x="0" y="9409"/>
                  </a:lnTo>
                  <a:cubicBezTo>
                    <a:pt x="0" y="9528"/>
                    <a:pt x="83" y="9623"/>
                    <a:pt x="203" y="9623"/>
                  </a:cubicBezTo>
                  <a:cubicBezTo>
                    <a:pt x="322" y="9623"/>
                    <a:pt x="417" y="9528"/>
                    <a:pt x="417" y="9409"/>
                  </a:cubicBezTo>
                  <a:lnTo>
                    <a:pt x="417" y="8575"/>
                  </a:lnTo>
                  <a:cubicBezTo>
                    <a:pt x="417" y="8147"/>
                    <a:pt x="619" y="7742"/>
                    <a:pt x="976" y="7504"/>
                  </a:cubicBezTo>
                  <a:lnTo>
                    <a:pt x="1786" y="6956"/>
                  </a:lnTo>
                  <a:lnTo>
                    <a:pt x="2108" y="7385"/>
                  </a:lnTo>
                  <a:cubicBezTo>
                    <a:pt x="2191" y="7492"/>
                    <a:pt x="2310" y="7539"/>
                    <a:pt x="2429" y="7539"/>
                  </a:cubicBezTo>
                  <a:cubicBezTo>
                    <a:pt x="2453" y="7539"/>
                    <a:pt x="2489" y="7539"/>
                    <a:pt x="2512" y="7516"/>
                  </a:cubicBezTo>
                  <a:lnTo>
                    <a:pt x="2584" y="7837"/>
                  </a:lnTo>
                  <a:cubicBezTo>
                    <a:pt x="2596" y="7897"/>
                    <a:pt x="2631" y="7932"/>
                    <a:pt x="2655" y="7980"/>
                  </a:cubicBezTo>
                  <a:lnTo>
                    <a:pt x="2465" y="9385"/>
                  </a:lnTo>
                  <a:cubicBezTo>
                    <a:pt x="2453" y="9480"/>
                    <a:pt x="2524" y="9587"/>
                    <a:pt x="2643" y="9599"/>
                  </a:cubicBezTo>
                  <a:lnTo>
                    <a:pt x="2679" y="9599"/>
                  </a:lnTo>
                  <a:cubicBezTo>
                    <a:pt x="2786" y="9599"/>
                    <a:pt x="2870" y="9528"/>
                    <a:pt x="2870" y="9421"/>
                  </a:cubicBezTo>
                  <a:lnTo>
                    <a:pt x="3060" y="8087"/>
                  </a:lnTo>
                  <a:lnTo>
                    <a:pt x="3346" y="8087"/>
                  </a:lnTo>
                  <a:lnTo>
                    <a:pt x="3536" y="9421"/>
                  </a:lnTo>
                  <a:cubicBezTo>
                    <a:pt x="3548" y="9528"/>
                    <a:pt x="3643" y="9599"/>
                    <a:pt x="3727" y="9599"/>
                  </a:cubicBezTo>
                  <a:lnTo>
                    <a:pt x="3763" y="9599"/>
                  </a:lnTo>
                  <a:cubicBezTo>
                    <a:pt x="3870" y="9587"/>
                    <a:pt x="3953" y="9480"/>
                    <a:pt x="3941" y="9385"/>
                  </a:cubicBezTo>
                  <a:lnTo>
                    <a:pt x="3751" y="7980"/>
                  </a:lnTo>
                  <a:cubicBezTo>
                    <a:pt x="3774" y="7932"/>
                    <a:pt x="3810" y="7897"/>
                    <a:pt x="3822" y="7837"/>
                  </a:cubicBezTo>
                  <a:lnTo>
                    <a:pt x="3893" y="7516"/>
                  </a:lnTo>
                  <a:cubicBezTo>
                    <a:pt x="3929" y="7539"/>
                    <a:pt x="3953" y="7539"/>
                    <a:pt x="3989" y="7539"/>
                  </a:cubicBezTo>
                  <a:cubicBezTo>
                    <a:pt x="4108" y="7539"/>
                    <a:pt x="4227" y="7480"/>
                    <a:pt x="4298" y="7385"/>
                  </a:cubicBezTo>
                  <a:lnTo>
                    <a:pt x="4620" y="6956"/>
                  </a:lnTo>
                  <a:lnTo>
                    <a:pt x="5001" y="7206"/>
                  </a:lnTo>
                  <a:cubicBezTo>
                    <a:pt x="5025" y="7242"/>
                    <a:pt x="5072" y="7242"/>
                    <a:pt x="5120" y="7242"/>
                  </a:cubicBezTo>
                  <a:cubicBezTo>
                    <a:pt x="5179" y="7242"/>
                    <a:pt x="5251" y="7206"/>
                    <a:pt x="5275" y="7146"/>
                  </a:cubicBezTo>
                  <a:cubicBezTo>
                    <a:pt x="5334" y="7063"/>
                    <a:pt x="5322" y="6920"/>
                    <a:pt x="5215" y="6861"/>
                  </a:cubicBezTo>
                  <a:lnTo>
                    <a:pt x="4798" y="6587"/>
                  </a:lnTo>
                  <a:cubicBezTo>
                    <a:pt x="4798" y="6480"/>
                    <a:pt x="4763" y="6361"/>
                    <a:pt x="4667" y="6289"/>
                  </a:cubicBezTo>
                  <a:lnTo>
                    <a:pt x="4322" y="5992"/>
                  </a:lnTo>
                  <a:cubicBezTo>
                    <a:pt x="4298" y="5956"/>
                    <a:pt x="4251" y="5944"/>
                    <a:pt x="4227" y="5932"/>
                  </a:cubicBezTo>
                  <a:lnTo>
                    <a:pt x="4227" y="5539"/>
                  </a:lnTo>
                  <a:cubicBezTo>
                    <a:pt x="4584" y="5289"/>
                    <a:pt x="4846" y="4884"/>
                    <a:pt x="4917" y="4432"/>
                  </a:cubicBezTo>
                  <a:cubicBezTo>
                    <a:pt x="5310" y="4432"/>
                    <a:pt x="5620" y="4110"/>
                    <a:pt x="5620" y="3741"/>
                  </a:cubicBezTo>
                  <a:cubicBezTo>
                    <a:pt x="5620" y="3575"/>
                    <a:pt x="5560" y="3444"/>
                    <a:pt x="5477" y="3325"/>
                  </a:cubicBezTo>
                  <a:lnTo>
                    <a:pt x="5608" y="2348"/>
                  </a:lnTo>
                  <a:cubicBezTo>
                    <a:pt x="5715" y="1634"/>
                    <a:pt x="5203" y="955"/>
                    <a:pt x="4489" y="860"/>
                  </a:cubicBezTo>
                  <a:lnTo>
                    <a:pt x="4465" y="860"/>
                  </a:lnTo>
                  <a:cubicBezTo>
                    <a:pt x="4239" y="479"/>
                    <a:pt x="3882" y="217"/>
                    <a:pt x="3453" y="98"/>
                  </a:cubicBezTo>
                  <a:lnTo>
                    <a:pt x="3405" y="74"/>
                  </a:lnTo>
                  <a:cubicBezTo>
                    <a:pt x="3230" y="25"/>
                    <a:pt x="3051" y="1"/>
                    <a:pt x="28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88"/>
            <p:cNvSpPr/>
            <p:nvPr/>
          </p:nvSpPr>
          <p:spPr>
            <a:xfrm>
              <a:off x="4259750" y="4103875"/>
              <a:ext cx="20850" cy="56325"/>
            </a:xfrm>
            <a:custGeom>
              <a:avLst/>
              <a:gdLst/>
              <a:ahLst/>
              <a:cxnLst/>
              <a:rect l="l" t="t" r="r" b="b"/>
              <a:pathLst>
                <a:path w="834" h="2253" extrusionOk="0">
                  <a:moveTo>
                    <a:pt x="229" y="0"/>
                  </a:moveTo>
                  <a:cubicBezTo>
                    <a:pt x="179" y="0"/>
                    <a:pt x="130" y="21"/>
                    <a:pt x="96" y="61"/>
                  </a:cubicBezTo>
                  <a:cubicBezTo>
                    <a:pt x="0" y="133"/>
                    <a:pt x="0" y="264"/>
                    <a:pt x="84" y="335"/>
                  </a:cubicBezTo>
                  <a:cubicBezTo>
                    <a:pt x="298" y="573"/>
                    <a:pt x="417" y="895"/>
                    <a:pt x="417" y="1216"/>
                  </a:cubicBezTo>
                  <a:lnTo>
                    <a:pt x="417" y="2050"/>
                  </a:lnTo>
                  <a:cubicBezTo>
                    <a:pt x="417" y="2169"/>
                    <a:pt x="512" y="2252"/>
                    <a:pt x="631" y="2252"/>
                  </a:cubicBezTo>
                  <a:cubicBezTo>
                    <a:pt x="750" y="2252"/>
                    <a:pt x="834" y="2169"/>
                    <a:pt x="834" y="2050"/>
                  </a:cubicBezTo>
                  <a:lnTo>
                    <a:pt x="834" y="1216"/>
                  </a:lnTo>
                  <a:cubicBezTo>
                    <a:pt x="822" y="788"/>
                    <a:pt x="679" y="383"/>
                    <a:pt x="381" y="73"/>
                  </a:cubicBezTo>
                  <a:cubicBezTo>
                    <a:pt x="338" y="24"/>
                    <a:pt x="283" y="0"/>
                    <a:pt x="2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88"/>
            <p:cNvSpPr/>
            <p:nvPr/>
          </p:nvSpPr>
          <p:spPr>
            <a:xfrm>
              <a:off x="4148725" y="4129500"/>
              <a:ext cx="10450" cy="30700"/>
            </a:xfrm>
            <a:custGeom>
              <a:avLst/>
              <a:gdLst/>
              <a:ahLst/>
              <a:cxnLst/>
              <a:rect l="l" t="t" r="r" b="b"/>
              <a:pathLst>
                <a:path w="418" h="122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lnTo>
                    <a:pt x="0" y="1025"/>
                  </a:lnTo>
                  <a:cubicBezTo>
                    <a:pt x="0" y="1144"/>
                    <a:pt x="84" y="1227"/>
                    <a:pt x="203" y="1227"/>
                  </a:cubicBezTo>
                  <a:cubicBezTo>
                    <a:pt x="322" y="1227"/>
                    <a:pt x="417" y="1144"/>
                    <a:pt x="417" y="1025"/>
                  </a:cubicBezTo>
                  <a:lnTo>
                    <a:pt x="417" y="203"/>
                  </a:lnTo>
                  <a:cubicBezTo>
                    <a:pt x="393" y="84"/>
                    <a:pt x="310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88"/>
            <p:cNvSpPr/>
            <p:nvPr/>
          </p:nvSpPr>
          <p:spPr>
            <a:xfrm>
              <a:off x="4242175" y="4129500"/>
              <a:ext cx="10750" cy="30700"/>
            </a:xfrm>
            <a:custGeom>
              <a:avLst/>
              <a:gdLst/>
              <a:ahLst/>
              <a:cxnLst/>
              <a:rect l="l" t="t" r="r" b="b"/>
              <a:pathLst>
                <a:path w="430" h="122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lnTo>
                    <a:pt x="1" y="1025"/>
                  </a:lnTo>
                  <a:cubicBezTo>
                    <a:pt x="1" y="1144"/>
                    <a:pt x="96" y="1227"/>
                    <a:pt x="215" y="1227"/>
                  </a:cubicBezTo>
                  <a:cubicBezTo>
                    <a:pt x="334" y="1227"/>
                    <a:pt x="430" y="1144"/>
                    <a:pt x="430" y="1025"/>
                  </a:cubicBezTo>
                  <a:lnTo>
                    <a:pt x="430" y="203"/>
                  </a:lnTo>
                  <a:cubicBezTo>
                    <a:pt x="430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88"/>
            <p:cNvSpPr/>
            <p:nvPr/>
          </p:nvSpPr>
          <p:spPr>
            <a:xfrm>
              <a:off x="4006150" y="4001775"/>
              <a:ext cx="17875" cy="53050"/>
            </a:xfrm>
            <a:custGeom>
              <a:avLst/>
              <a:gdLst/>
              <a:ahLst/>
              <a:cxnLst/>
              <a:rect l="l" t="t" r="r" b="b"/>
              <a:pathLst>
                <a:path w="715" h="2122" extrusionOk="0">
                  <a:moveTo>
                    <a:pt x="483" y="0"/>
                  </a:moveTo>
                  <a:cubicBezTo>
                    <a:pt x="420" y="0"/>
                    <a:pt x="356" y="25"/>
                    <a:pt x="322" y="73"/>
                  </a:cubicBezTo>
                  <a:cubicBezTo>
                    <a:pt x="119" y="371"/>
                    <a:pt x="0" y="716"/>
                    <a:pt x="0" y="1074"/>
                  </a:cubicBezTo>
                  <a:lnTo>
                    <a:pt x="0" y="1907"/>
                  </a:lnTo>
                  <a:cubicBezTo>
                    <a:pt x="0" y="2026"/>
                    <a:pt x="84" y="2121"/>
                    <a:pt x="203" y="2121"/>
                  </a:cubicBezTo>
                  <a:cubicBezTo>
                    <a:pt x="322" y="2121"/>
                    <a:pt x="417" y="2026"/>
                    <a:pt x="417" y="1907"/>
                  </a:cubicBezTo>
                  <a:lnTo>
                    <a:pt x="417" y="1074"/>
                  </a:lnTo>
                  <a:lnTo>
                    <a:pt x="405" y="1074"/>
                  </a:lnTo>
                  <a:cubicBezTo>
                    <a:pt x="405" y="812"/>
                    <a:pt x="488" y="538"/>
                    <a:pt x="655" y="312"/>
                  </a:cubicBezTo>
                  <a:cubicBezTo>
                    <a:pt x="715" y="228"/>
                    <a:pt x="703" y="97"/>
                    <a:pt x="607" y="38"/>
                  </a:cubicBezTo>
                  <a:cubicBezTo>
                    <a:pt x="573" y="13"/>
                    <a:pt x="528" y="0"/>
                    <a:pt x="4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88"/>
            <p:cNvSpPr/>
            <p:nvPr/>
          </p:nvSpPr>
          <p:spPr>
            <a:xfrm>
              <a:off x="4022800" y="3811975"/>
              <a:ext cx="125350" cy="242850"/>
            </a:xfrm>
            <a:custGeom>
              <a:avLst/>
              <a:gdLst/>
              <a:ahLst/>
              <a:cxnLst/>
              <a:rect l="l" t="t" r="r" b="b"/>
              <a:pathLst>
                <a:path w="5014" h="9714" extrusionOk="0">
                  <a:moveTo>
                    <a:pt x="2491" y="385"/>
                  </a:moveTo>
                  <a:cubicBezTo>
                    <a:pt x="2585" y="385"/>
                    <a:pt x="2680" y="403"/>
                    <a:pt x="2775" y="438"/>
                  </a:cubicBezTo>
                  <a:lnTo>
                    <a:pt x="3216" y="617"/>
                  </a:lnTo>
                  <a:cubicBezTo>
                    <a:pt x="3251" y="629"/>
                    <a:pt x="3275" y="629"/>
                    <a:pt x="3299" y="629"/>
                  </a:cubicBezTo>
                  <a:lnTo>
                    <a:pt x="3442" y="629"/>
                  </a:lnTo>
                  <a:cubicBezTo>
                    <a:pt x="3452" y="628"/>
                    <a:pt x="3462" y="628"/>
                    <a:pt x="3472" y="628"/>
                  </a:cubicBezTo>
                  <a:cubicBezTo>
                    <a:pt x="3759" y="628"/>
                    <a:pt x="4029" y="793"/>
                    <a:pt x="4144" y="1057"/>
                  </a:cubicBezTo>
                  <a:cubicBezTo>
                    <a:pt x="4156" y="1093"/>
                    <a:pt x="4168" y="1105"/>
                    <a:pt x="4180" y="1141"/>
                  </a:cubicBezTo>
                  <a:lnTo>
                    <a:pt x="4299" y="1260"/>
                  </a:lnTo>
                  <a:cubicBezTo>
                    <a:pt x="4490" y="1438"/>
                    <a:pt x="4585" y="1700"/>
                    <a:pt x="4525" y="1950"/>
                  </a:cubicBezTo>
                  <a:lnTo>
                    <a:pt x="4454" y="2296"/>
                  </a:lnTo>
                  <a:cubicBezTo>
                    <a:pt x="4442" y="2331"/>
                    <a:pt x="4454" y="2367"/>
                    <a:pt x="4454" y="2403"/>
                  </a:cubicBezTo>
                  <a:lnTo>
                    <a:pt x="4478" y="2486"/>
                  </a:lnTo>
                  <a:cubicBezTo>
                    <a:pt x="4537" y="2665"/>
                    <a:pt x="4513" y="2867"/>
                    <a:pt x="4442" y="3022"/>
                  </a:cubicBezTo>
                  <a:lnTo>
                    <a:pt x="4359" y="3165"/>
                  </a:lnTo>
                  <a:cubicBezTo>
                    <a:pt x="4335" y="3165"/>
                    <a:pt x="4299" y="3141"/>
                    <a:pt x="4263" y="3141"/>
                  </a:cubicBezTo>
                  <a:lnTo>
                    <a:pt x="4263" y="2772"/>
                  </a:lnTo>
                  <a:cubicBezTo>
                    <a:pt x="4263" y="2653"/>
                    <a:pt x="4192" y="2534"/>
                    <a:pt x="4109" y="2462"/>
                  </a:cubicBezTo>
                  <a:cubicBezTo>
                    <a:pt x="4036" y="2400"/>
                    <a:pt x="3918" y="2365"/>
                    <a:pt x="3810" y="2365"/>
                  </a:cubicBezTo>
                  <a:cubicBezTo>
                    <a:pt x="3794" y="2365"/>
                    <a:pt x="3778" y="2366"/>
                    <a:pt x="3763" y="2367"/>
                  </a:cubicBezTo>
                  <a:lnTo>
                    <a:pt x="3704" y="2391"/>
                  </a:lnTo>
                  <a:cubicBezTo>
                    <a:pt x="3670" y="2397"/>
                    <a:pt x="3635" y="2400"/>
                    <a:pt x="3599" y="2400"/>
                  </a:cubicBezTo>
                  <a:cubicBezTo>
                    <a:pt x="3484" y="2400"/>
                    <a:pt x="3363" y="2368"/>
                    <a:pt x="3263" y="2296"/>
                  </a:cubicBezTo>
                  <a:cubicBezTo>
                    <a:pt x="3189" y="2252"/>
                    <a:pt x="3108" y="2232"/>
                    <a:pt x="3028" y="2232"/>
                  </a:cubicBezTo>
                  <a:cubicBezTo>
                    <a:pt x="2954" y="2232"/>
                    <a:pt x="2880" y="2249"/>
                    <a:pt x="2811" y="2284"/>
                  </a:cubicBezTo>
                  <a:lnTo>
                    <a:pt x="2775" y="2308"/>
                  </a:lnTo>
                  <a:cubicBezTo>
                    <a:pt x="2692" y="2355"/>
                    <a:pt x="2600" y="2379"/>
                    <a:pt x="2509" y="2379"/>
                  </a:cubicBezTo>
                  <a:cubicBezTo>
                    <a:pt x="2418" y="2379"/>
                    <a:pt x="2329" y="2355"/>
                    <a:pt x="2251" y="2308"/>
                  </a:cubicBezTo>
                  <a:lnTo>
                    <a:pt x="2192" y="2284"/>
                  </a:lnTo>
                  <a:cubicBezTo>
                    <a:pt x="2129" y="2246"/>
                    <a:pt x="2054" y="2229"/>
                    <a:pt x="1978" y="2229"/>
                  </a:cubicBezTo>
                  <a:cubicBezTo>
                    <a:pt x="1908" y="2229"/>
                    <a:pt x="1838" y="2243"/>
                    <a:pt x="1775" y="2272"/>
                  </a:cubicBezTo>
                  <a:lnTo>
                    <a:pt x="1715" y="2296"/>
                  </a:lnTo>
                  <a:cubicBezTo>
                    <a:pt x="1634" y="2336"/>
                    <a:pt x="1542" y="2355"/>
                    <a:pt x="1449" y="2355"/>
                  </a:cubicBezTo>
                  <a:cubicBezTo>
                    <a:pt x="1407" y="2355"/>
                    <a:pt x="1364" y="2351"/>
                    <a:pt x="1323" y="2343"/>
                  </a:cubicBezTo>
                  <a:lnTo>
                    <a:pt x="1251" y="2320"/>
                  </a:lnTo>
                  <a:cubicBezTo>
                    <a:pt x="1132" y="2343"/>
                    <a:pt x="1013" y="2367"/>
                    <a:pt x="906" y="2450"/>
                  </a:cubicBezTo>
                  <a:cubicBezTo>
                    <a:pt x="823" y="2522"/>
                    <a:pt x="763" y="2641"/>
                    <a:pt x="763" y="2760"/>
                  </a:cubicBezTo>
                  <a:lnTo>
                    <a:pt x="763" y="3165"/>
                  </a:lnTo>
                  <a:cubicBezTo>
                    <a:pt x="715" y="3165"/>
                    <a:pt x="668" y="3165"/>
                    <a:pt x="632" y="3177"/>
                  </a:cubicBezTo>
                  <a:lnTo>
                    <a:pt x="549" y="3022"/>
                  </a:lnTo>
                  <a:cubicBezTo>
                    <a:pt x="465" y="2867"/>
                    <a:pt x="453" y="2665"/>
                    <a:pt x="513" y="2486"/>
                  </a:cubicBezTo>
                  <a:lnTo>
                    <a:pt x="537" y="2403"/>
                  </a:lnTo>
                  <a:cubicBezTo>
                    <a:pt x="549" y="2367"/>
                    <a:pt x="549" y="2331"/>
                    <a:pt x="537" y="2296"/>
                  </a:cubicBezTo>
                  <a:lnTo>
                    <a:pt x="465" y="1950"/>
                  </a:lnTo>
                  <a:cubicBezTo>
                    <a:pt x="406" y="1700"/>
                    <a:pt x="489" y="1415"/>
                    <a:pt x="692" y="1260"/>
                  </a:cubicBezTo>
                  <a:lnTo>
                    <a:pt x="811" y="1141"/>
                  </a:lnTo>
                  <a:cubicBezTo>
                    <a:pt x="823" y="1117"/>
                    <a:pt x="846" y="1093"/>
                    <a:pt x="846" y="1057"/>
                  </a:cubicBezTo>
                  <a:cubicBezTo>
                    <a:pt x="961" y="793"/>
                    <a:pt x="1232" y="628"/>
                    <a:pt x="1519" y="628"/>
                  </a:cubicBezTo>
                  <a:cubicBezTo>
                    <a:pt x="1529" y="628"/>
                    <a:pt x="1539" y="628"/>
                    <a:pt x="1549" y="629"/>
                  </a:cubicBezTo>
                  <a:lnTo>
                    <a:pt x="1680" y="629"/>
                  </a:lnTo>
                  <a:cubicBezTo>
                    <a:pt x="1715" y="629"/>
                    <a:pt x="1739" y="629"/>
                    <a:pt x="1775" y="617"/>
                  </a:cubicBezTo>
                  <a:lnTo>
                    <a:pt x="2216" y="438"/>
                  </a:lnTo>
                  <a:cubicBezTo>
                    <a:pt x="2305" y="403"/>
                    <a:pt x="2397" y="385"/>
                    <a:pt x="2491" y="385"/>
                  </a:cubicBezTo>
                  <a:close/>
                  <a:moveTo>
                    <a:pt x="763" y="3582"/>
                  </a:moveTo>
                  <a:lnTo>
                    <a:pt x="763" y="4129"/>
                  </a:lnTo>
                  <a:cubicBezTo>
                    <a:pt x="608" y="4117"/>
                    <a:pt x="489" y="3998"/>
                    <a:pt x="489" y="3844"/>
                  </a:cubicBezTo>
                  <a:cubicBezTo>
                    <a:pt x="489" y="3701"/>
                    <a:pt x="608" y="3582"/>
                    <a:pt x="763" y="3582"/>
                  </a:cubicBezTo>
                  <a:close/>
                  <a:moveTo>
                    <a:pt x="4263" y="3582"/>
                  </a:moveTo>
                  <a:cubicBezTo>
                    <a:pt x="4406" y="3582"/>
                    <a:pt x="4525" y="3701"/>
                    <a:pt x="4525" y="3844"/>
                  </a:cubicBezTo>
                  <a:cubicBezTo>
                    <a:pt x="4525" y="3998"/>
                    <a:pt x="4406" y="4117"/>
                    <a:pt x="4263" y="4129"/>
                  </a:cubicBezTo>
                  <a:lnTo>
                    <a:pt x="4263" y="3582"/>
                  </a:lnTo>
                  <a:close/>
                  <a:moveTo>
                    <a:pt x="3049" y="2665"/>
                  </a:moveTo>
                  <a:cubicBezTo>
                    <a:pt x="3216" y="2771"/>
                    <a:pt x="3397" y="2831"/>
                    <a:pt x="3590" y="2831"/>
                  </a:cubicBezTo>
                  <a:cubicBezTo>
                    <a:pt x="3658" y="2831"/>
                    <a:pt x="3728" y="2823"/>
                    <a:pt x="3799" y="2808"/>
                  </a:cubicBezTo>
                  <a:lnTo>
                    <a:pt x="3859" y="2784"/>
                  </a:lnTo>
                  <a:lnTo>
                    <a:pt x="3859" y="4213"/>
                  </a:lnTo>
                  <a:cubicBezTo>
                    <a:pt x="3859" y="4963"/>
                    <a:pt x="3263" y="5558"/>
                    <a:pt x="2513" y="5558"/>
                  </a:cubicBezTo>
                  <a:cubicBezTo>
                    <a:pt x="1775" y="5558"/>
                    <a:pt x="1168" y="4975"/>
                    <a:pt x="1168" y="4248"/>
                  </a:cubicBezTo>
                  <a:lnTo>
                    <a:pt x="1168" y="2772"/>
                  </a:lnTo>
                  <a:lnTo>
                    <a:pt x="1239" y="2784"/>
                  </a:lnTo>
                  <a:cubicBezTo>
                    <a:pt x="1313" y="2799"/>
                    <a:pt x="1386" y="2807"/>
                    <a:pt x="1459" y="2807"/>
                  </a:cubicBezTo>
                  <a:cubicBezTo>
                    <a:pt x="1610" y="2807"/>
                    <a:pt x="1757" y="2773"/>
                    <a:pt x="1894" y="2701"/>
                  </a:cubicBezTo>
                  <a:lnTo>
                    <a:pt x="1954" y="2665"/>
                  </a:lnTo>
                  <a:lnTo>
                    <a:pt x="1977" y="2665"/>
                  </a:lnTo>
                  <a:lnTo>
                    <a:pt x="2037" y="2701"/>
                  </a:lnTo>
                  <a:cubicBezTo>
                    <a:pt x="2180" y="2784"/>
                    <a:pt x="2341" y="2826"/>
                    <a:pt x="2503" y="2826"/>
                  </a:cubicBezTo>
                  <a:cubicBezTo>
                    <a:pt x="2665" y="2826"/>
                    <a:pt x="2829" y="2784"/>
                    <a:pt x="2978" y="2701"/>
                  </a:cubicBezTo>
                  <a:lnTo>
                    <a:pt x="3025" y="2665"/>
                  </a:lnTo>
                  <a:close/>
                  <a:moveTo>
                    <a:pt x="3144" y="5868"/>
                  </a:moveTo>
                  <a:lnTo>
                    <a:pt x="3144" y="6106"/>
                  </a:lnTo>
                  <a:lnTo>
                    <a:pt x="2513" y="6403"/>
                  </a:lnTo>
                  <a:lnTo>
                    <a:pt x="1894" y="6106"/>
                  </a:lnTo>
                  <a:lnTo>
                    <a:pt x="1894" y="5868"/>
                  </a:lnTo>
                  <a:cubicBezTo>
                    <a:pt x="2085" y="5939"/>
                    <a:pt x="2287" y="5987"/>
                    <a:pt x="2513" y="5987"/>
                  </a:cubicBezTo>
                  <a:cubicBezTo>
                    <a:pt x="2739" y="5987"/>
                    <a:pt x="2954" y="5939"/>
                    <a:pt x="3144" y="5868"/>
                  </a:cubicBezTo>
                  <a:close/>
                  <a:moveTo>
                    <a:pt x="1620" y="6415"/>
                  </a:moveTo>
                  <a:lnTo>
                    <a:pt x="2311" y="6761"/>
                  </a:lnTo>
                  <a:lnTo>
                    <a:pt x="2311" y="7046"/>
                  </a:lnTo>
                  <a:lnTo>
                    <a:pt x="1739" y="7225"/>
                  </a:lnTo>
                  <a:lnTo>
                    <a:pt x="1323" y="6677"/>
                  </a:lnTo>
                  <a:lnTo>
                    <a:pt x="1620" y="6415"/>
                  </a:lnTo>
                  <a:close/>
                  <a:moveTo>
                    <a:pt x="3406" y="6415"/>
                  </a:moveTo>
                  <a:lnTo>
                    <a:pt x="3704" y="6677"/>
                  </a:lnTo>
                  <a:lnTo>
                    <a:pt x="3287" y="7225"/>
                  </a:lnTo>
                  <a:lnTo>
                    <a:pt x="2728" y="7046"/>
                  </a:lnTo>
                  <a:lnTo>
                    <a:pt x="2728" y="6761"/>
                  </a:lnTo>
                  <a:lnTo>
                    <a:pt x="3406" y="6415"/>
                  </a:lnTo>
                  <a:close/>
                  <a:moveTo>
                    <a:pt x="2507" y="1"/>
                  </a:moveTo>
                  <a:cubicBezTo>
                    <a:pt x="2361" y="1"/>
                    <a:pt x="2216" y="28"/>
                    <a:pt x="2085" y="81"/>
                  </a:cubicBezTo>
                  <a:lnTo>
                    <a:pt x="1680" y="236"/>
                  </a:lnTo>
                  <a:lnTo>
                    <a:pt x="1596" y="236"/>
                  </a:lnTo>
                  <a:cubicBezTo>
                    <a:pt x="1585" y="236"/>
                    <a:pt x="1574" y="236"/>
                    <a:pt x="1563" y="236"/>
                  </a:cubicBezTo>
                  <a:cubicBezTo>
                    <a:pt x="1112" y="236"/>
                    <a:pt x="711" y="472"/>
                    <a:pt x="525" y="867"/>
                  </a:cubicBezTo>
                  <a:lnTo>
                    <a:pt x="430" y="962"/>
                  </a:lnTo>
                  <a:cubicBezTo>
                    <a:pt x="132" y="1236"/>
                    <a:pt x="1" y="1653"/>
                    <a:pt x="84" y="2058"/>
                  </a:cubicBezTo>
                  <a:lnTo>
                    <a:pt x="168" y="2355"/>
                  </a:lnTo>
                  <a:lnTo>
                    <a:pt x="144" y="2391"/>
                  </a:lnTo>
                  <a:cubicBezTo>
                    <a:pt x="61" y="2665"/>
                    <a:pt x="84" y="2962"/>
                    <a:pt x="227" y="3236"/>
                  </a:cubicBezTo>
                  <a:lnTo>
                    <a:pt x="311" y="3403"/>
                  </a:lnTo>
                  <a:cubicBezTo>
                    <a:pt x="191" y="3522"/>
                    <a:pt x="132" y="3677"/>
                    <a:pt x="132" y="3855"/>
                  </a:cubicBezTo>
                  <a:cubicBezTo>
                    <a:pt x="132" y="4236"/>
                    <a:pt x="442" y="4546"/>
                    <a:pt x="823" y="4546"/>
                  </a:cubicBezTo>
                  <a:lnTo>
                    <a:pt x="834" y="4546"/>
                  </a:lnTo>
                  <a:cubicBezTo>
                    <a:pt x="906" y="5010"/>
                    <a:pt x="1156" y="5403"/>
                    <a:pt x="1537" y="5665"/>
                  </a:cubicBezTo>
                  <a:lnTo>
                    <a:pt x="1537" y="6046"/>
                  </a:lnTo>
                  <a:cubicBezTo>
                    <a:pt x="1489" y="6058"/>
                    <a:pt x="1454" y="6082"/>
                    <a:pt x="1430" y="6106"/>
                  </a:cubicBezTo>
                  <a:lnTo>
                    <a:pt x="1084" y="6403"/>
                  </a:lnTo>
                  <a:cubicBezTo>
                    <a:pt x="1001" y="6475"/>
                    <a:pt x="953" y="6582"/>
                    <a:pt x="953" y="6701"/>
                  </a:cubicBezTo>
                  <a:lnTo>
                    <a:pt x="406" y="7070"/>
                  </a:lnTo>
                  <a:cubicBezTo>
                    <a:pt x="311" y="7130"/>
                    <a:pt x="287" y="7273"/>
                    <a:pt x="346" y="7356"/>
                  </a:cubicBezTo>
                  <a:cubicBezTo>
                    <a:pt x="382" y="7415"/>
                    <a:pt x="442" y="7451"/>
                    <a:pt x="501" y="7451"/>
                  </a:cubicBezTo>
                  <a:cubicBezTo>
                    <a:pt x="549" y="7451"/>
                    <a:pt x="584" y="7427"/>
                    <a:pt x="620" y="7415"/>
                  </a:cubicBezTo>
                  <a:lnTo>
                    <a:pt x="1132" y="7070"/>
                  </a:lnTo>
                  <a:lnTo>
                    <a:pt x="1454" y="7511"/>
                  </a:lnTo>
                  <a:cubicBezTo>
                    <a:pt x="1537" y="7606"/>
                    <a:pt x="1656" y="7654"/>
                    <a:pt x="1775" y="7654"/>
                  </a:cubicBezTo>
                  <a:cubicBezTo>
                    <a:pt x="1799" y="7654"/>
                    <a:pt x="1846" y="7654"/>
                    <a:pt x="1870" y="7642"/>
                  </a:cubicBezTo>
                  <a:lnTo>
                    <a:pt x="2347" y="7487"/>
                  </a:lnTo>
                  <a:lnTo>
                    <a:pt x="2347" y="9499"/>
                  </a:lnTo>
                  <a:cubicBezTo>
                    <a:pt x="2347" y="9618"/>
                    <a:pt x="2442" y="9713"/>
                    <a:pt x="2561" y="9713"/>
                  </a:cubicBezTo>
                  <a:cubicBezTo>
                    <a:pt x="2680" y="9713"/>
                    <a:pt x="2763" y="9618"/>
                    <a:pt x="2763" y="9499"/>
                  </a:cubicBezTo>
                  <a:lnTo>
                    <a:pt x="2763" y="7487"/>
                  </a:lnTo>
                  <a:lnTo>
                    <a:pt x="3239" y="7642"/>
                  </a:lnTo>
                  <a:cubicBezTo>
                    <a:pt x="3275" y="7654"/>
                    <a:pt x="3323" y="7654"/>
                    <a:pt x="3347" y="7654"/>
                  </a:cubicBezTo>
                  <a:cubicBezTo>
                    <a:pt x="3466" y="7654"/>
                    <a:pt x="3585" y="7594"/>
                    <a:pt x="3656" y="7511"/>
                  </a:cubicBezTo>
                  <a:lnTo>
                    <a:pt x="3990" y="7070"/>
                  </a:lnTo>
                  <a:lnTo>
                    <a:pt x="4156" y="7213"/>
                  </a:lnTo>
                  <a:cubicBezTo>
                    <a:pt x="4180" y="7237"/>
                    <a:pt x="4228" y="7237"/>
                    <a:pt x="4275" y="7237"/>
                  </a:cubicBezTo>
                  <a:cubicBezTo>
                    <a:pt x="4335" y="7237"/>
                    <a:pt x="4406" y="7213"/>
                    <a:pt x="4430" y="7153"/>
                  </a:cubicBezTo>
                  <a:cubicBezTo>
                    <a:pt x="4490" y="7058"/>
                    <a:pt x="4478" y="6927"/>
                    <a:pt x="4371" y="6868"/>
                  </a:cubicBezTo>
                  <a:lnTo>
                    <a:pt x="4109" y="6677"/>
                  </a:lnTo>
                  <a:cubicBezTo>
                    <a:pt x="4109" y="6570"/>
                    <a:pt x="4061" y="6451"/>
                    <a:pt x="3978" y="6380"/>
                  </a:cubicBezTo>
                  <a:lnTo>
                    <a:pt x="3632" y="6082"/>
                  </a:lnTo>
                  <a:cubicBezTo>
                    <a:pt x="3597" y="6046"/>
                    <a:pt x="3561" y="6034"/>
                    <a:pt x="3525" y="6022"/>
                  </a:cubicBezTo>
                  <a:lnTo>
                    <a:pt x="3525" y="5665"/>
                  </a:lnTo>
                  <a:cubicBezTo>
                    <a:pt x="3882" y="5391"/>
                    <a:pt x="4156" y="4987"/>
                    <a:pt x="4228" y="4546"/>
                  </a:cubicBezTo>
                  <a:lnTo>
                    <a:pt x="4240" y="4546"/>
                  </a:lnTo>
                  <a:cubicBezTo>
                    <a:pt x="4609" y="4546"/>
                    <a:pt x="4930" y="4236"/>
                    <a:pt x="4930" y="3855"/>
                  </a:cubicBezTo>
                  <a:cubicBezTo>
                    <a:pt x="4930" y="3665"/>
                    <a:pt x="4847" y="3486"/>
                    <a:pt x="4716" y="3367"/>
                  </a:cubicBezTo>
                  <a:lnTo>
                    <a:pt x="4787" y="3236"/>
                  </a:lnTo>
                  <a:cubicBezTo>
                    <a:pt x="4930" y="2962"/>
                    <a:pt x="4954" y="2665"/>
                    <a:pt x="4871" y="2391"/>
                  </a:cubicBezTo>
                  <a:lnTo>
                    <a:pt x="4847" y="2355"/>
                  </a:lnTo>
                  <a:lnTo>
                    <a:pt x="4930" y="2058"/>
                  </a:lnTo>
                  <a:cubicBezTo>
                    <a:pt x="5014" y="1653"/>
                    <a:pt x="4883" y="1236"/>
                    <a:pt x="4585" y="962"/>
                  </a:cubicBezTo>
                  <a:lnTo>
                    <a:pt x="4490" y="867"/>
                  </a:lnTo>
                  <a:cubicBezTo>
                    <a:pt x="4296" y="480"/>
                    <a:pt x="3907" y="234"/>
                    <a:pt x="3477" y="234"/>
                  </a:cubicBezTo>
                  <a:cubicBezTo>
                    <a:pt x="3458" y="234"/>
                    <a:pt x="3438" y="235"/>
                    <a:pt x="3418" y="236"/>
                  </a:cubicBezTo>
                  <a:lnTo>
                    <a:pt x="3335" y="236"/>
                  </a:lnTo>
                  <a:lnTo>
                    <a:pt x="2930" y="81"/>
                  </a:lnTo>
                  <a:cubicBezTo>
                    <a:pt x="2799" y="28"/>
                    <a:pt x="2653" y="1"/>
                    <a:pt x="25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88"/>
            <p:cNvSpPr/>
            <p:nvPr/>
          </p:nvSpPr>
          <p:spPr>
            <a:xfrm>
              <a:off x="4033225" y="4023550"/>
              <a:ext cx="10450" cy="30675"/>
            </a:xfrm>
            <a:custGeom>
              <a:avLst/>
              <a:gdLst/>
              <a:ahLst/>
              <a:cxnLst/>
              <a:rect l="l" t="t" r="r" b="b"/>
              <a:pathLst>
                <a:path w="418" h="1227" extrusionOk="0">
                  <a:moveTo>
                    <a:pt x="215" y="0"/>
                  </a:moveTo>
                  <a:cubicBezTo>
                    <a:pt x="96" y="0"/>
                    <a:pt x="1" y="83"/>
                    <a:pt x="1" y="203"/>
                  </a:cubicBezTo>
                  <a:lnTo>
                    <a:pt x="1" y="1024"/>
                  </a:lnTo>
                  <a:cubicBezTo>
                    <a:pt x="1" y="1143"/>
                    <a:pt x="96" y="1226"/>
                    <a:pt x="215" y="1226"/>
                  </a:cubicBezTo>
                  <a:cubicBezTo>
                    <a:pt x="334" y="1226"/>
                    <a:pt x="417" y="1143"/>
                    <a:pt x="417" y="1024"/>
                  </a:cubicBezTo>
                  <a:lnTo>
                    <a:pt x="417" y="203"/>
                  </a:lnTo>
                  <a:cubicBezTo>
                    <a:pt x="417" y="83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88"/>
            <p:cNvSpPr/>
            <p:nvPr/>
          </p:nvSpPr>
          <p:spPr>
            <a:xfrm>
              <a:off x="4127300" y="4023550"/>
              <a:ext cx="10425" cy="30675"/>
            </a:xfrm>
            <a:custGeom>
              <a:avLst/>
              <a:gdLst/>
              <a:ahLst/>
              <a:cxnLst/>
              <a:rect l="l" t="t" r="r" b="b"/>
              <a:pathLst>
                <a:path w="417" h="1227" extrusionOk="0">
                  <a:moveTo>
                    <a:pt x="214" y="0"/>
                  </a:moveTo>
                  <a:cubicBezTo>
                    <a:pt x="95" y="12"/>
                    <a:pt x="0" y="95"/>
                    <a:pt x="0" y="203"/>
                  </a:cubicBezTo>
                  <a:lnTo>
                    <a:pt x="0" y="1024"/>
                  </a:lnTo>
                  <a:cubicBezTo>
                    <a:pt x="0" y="1143"/>
                    <a:pt x="95" y="1226"/>
                    <a:pt x="214" y="1226"/>
                  </a:cubicBezTo>
                  <a:cubicBezTo>
                    <a:pt x="333" y="1226"/>
                    <a:pt x="417" y="1143"/>
                    <a:pt x="417" y="1024"/>
                  </a:cubicBezTo>
                  <a:lnTo>
                    <a:pt x="417" y="203"/>
                  </a:lnTo>
                  <a:cubicBezTo>
                    <a:pt x="417" y="83"/>
                    <a:pt x="333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88"/>
            <p:cNvSpPr/>
            <p:nvPr/>
          </p:nvSpPr>
          <p:spPr>
            <a:xfrm>
              <a:off x="4014175" y="4063125"/>
              <a:ext cx="66700" cy="88425"/>
            </a:xfrm>
            <a:custGeom>
              <a:avLst/>
              <a:gdLst/>
              <a:ahLst/>
              <a:cxnLst/>
              <a:rect l="l" t="t" r="r" b="b"/>
              <a:pathLst>
                <a:path w="2668" h="3537" extrusionOk="0">
                  <a:moveTo>
                    <a:pt x="1287" y="453"/>
                  </a:moveTo>
                  <a:lnTo>
                    <a:pt x="1953" y="1120"/>
                  </a:lnTo>
                  <a:lnTo>
                    <a:pt x="1727" y="1120"/>
                  </a:lnTo>
                  <a:cubicBezTo>
                    <a:pt x="1608" y="1120"/>
                    <a:pt x="1525" y="1215"/>
                    <a:pt x="1525" y="1334"/>
                  </a:cubicBezTo>
                  <a:lnTo>
                    <a:pt x="1525" y="1429"/>
                  </a:lnTo>
                  <a:cubicBezTo>
                    <a:pt x="1525" y="1965"/>
                    <a:pt x="1668" y="2477"/>
                    <a:pt x="1941" y="2918"/>
                  </a:cubicBezTo>
                  <a:cubicBezTo>
                    <a:pt x="1406" y="2644"/>
                    <a:pt x="1048" y="2060"/>
                    <a:pt x="1048" y="1453"/>
                  </a:cubicBezTo>
                  <a:lnTo>
                    <a:pt x="1048" y="1334"/>
                  </a:lnTo>
                  <a:cubicBezTo>
                    <a:pt x="1048" y="1215"/>
                    <a:pt x="953" y="1120"/>
                    <a:pt x="834" y="1120"/>
                  </a:cubicBezTo>
                  <a:lnTo>
                    <a:pt x="620" y="1120"/>
                  </a:lnTo>
                  <a:lnTo>
                    <a:pt x="1287" y="453"/>
                  </a:lnTo>
                  <a:close/>
                  <a:moveTo>
                    <a:pt x="1282" y="1"/>
                  </a:moveTo>
                  <a:cubicBezTo>
                    <a:pt x="1212" y="1"/>
                    <a:pt x="1144" y="24"/>
                    <a:pt x="1096" y="72"/>
                  </a:cubicBezTo>
                  <a:lnTo>
                    <a:pt x="108" y="1060"/>
                  </a:lnTo>
                  <a:cubicBezTo>
                    <a:pt x="36" y="1132"/>
                    <a:pt x="1" y="1251"/>
                    <a:pt x="48" y="1358"/>
                  </a:cubicBezTo>
                  <a:cubicBezTo>
                    <a:pt x="96" y="1465"/>
                    <a:pt x="203" y="1525"/>
                    <a:pt x="298" y="1525"/>
                  </a:cubicBezTo>
                  <a:lnTo>
                    <a:pt x="644" y="1525"/>
                  </a:lnTo>
                  <a:cubicBezTo>
                    <a:pt x="679" y="2287"/>
                    <a:pt x="1120" y="2965"/>
                    <a:pt x="1810" y="3287"/>
                  </a:cubicBezTo>
                  <a:lnTo>
                    <a:pt x="2251" y="3501"/>
                  </a:lnTo>
                  <a:cubicBezTo>
                    <a:pt x="2299" y="3513"/>
                    <a:pt x="2322" y="3537"/>
                    <a:pt x="2370" y="3537"/>
                  </a:cubicBezTo>
                  <a:cubicBezTo>
                    <a:pt x="2441" y="3537"/>
                    <a:pt x="2525" y="3501"/>
                    <a:pt x="2584" y="3430"/>
                  </a:cubicBezTo>
                  <a:cubicBezTo>
                    <a:pt x="2656" y="3334"/>
                    <a:pt x="2668" y="3192"/>
                    <a:pt x="2596" y="3096"/>
                  </a:cubicBezTo>
                  <a:lnTo>
                    <a:pt x="2418" y="2894"/>
                  </a:lnTo>
                  <a:cubicBezTo>
                    <a:pt x="2120" y="2489"/>
                    <a:pt x="1953" y="2013"/>
                    <a:pt x="1941" y="1525"/>
                  </a:cubicBezTo>
                  <a:lnTo>
                    <a:pt x="2263" y="1525"/>
                  </a:lnTo>
                  <a:cubicBezTo>
                    <a:pt x="2370" y="1525"/>
                    <a:pt x="2477" y="1465"/>
                    <a:pt x="2525" y="1358"/>
                  </a:cubicBezTo>
                  <a:cubicBezTo>
                    <a:pt x="2561" y="1251"/>
                    <a:pt x="2537" y="1132"/>
                    <a:pt x="2453" y="1060"/>
                  </a:cubicBezTo>
                  <a:lnTo>
                    <a:pt x="1477" y="72"/>
                  </a:lnTo>
                  <a:cubicBezTo>
                    <a:pt x="1423" y="24"/>
                    <a:pt x="1352" y="1"/>
                    <a:pt x="1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88"/>
            <p:cNvSpPr/>
            <p:nvPr/>
          </p:nvSpPr>
          <p:spPr>
            <a:xfrm>
              <a:off x="4192175" y="3824300"/>
              <a:ext cx="65800" cy="87650"/>
            </a:xfrm>
            <a:custGeom>
              <a:avLst/>
              <a:gdLst/>
              <a:ahLst/>
              <a:cxnLst/>
              <a:rect l="l" t="t" r="r" b="b"/>
              <a:pathLst>
                <a:path w="2632" h="3506" extrusionOk="0">
                  <a:moveTo>
                    <a:pt x="299" y="0"/>
                  </a:moveTo>
                  <a:cubicBezTo>
                    <a:pt x="218" y="0"/>
                    <a:pt x="140" y="40"/>
                    <a:pt x="84" y="112"/>
                  </a:cubicBezTo>
                  <a:cubicBezTo>
                    <a:pt x="13" y="195"/>
                    <a:pt x="1" y="350"/>
                    <a:pt x="72" y="434"/>
                  </a:cubicBezTo>
                  <a:lnTo>
                    <a:pt x="227" y="612"/>
                  </a:lnTo>
                  <a:cubicBezTo>
                    <a:pt x="525" y="1017"/>
                    <a:pt x="679" y="1493"/>
                    <a:pt x="703" y="1981"/>
                  </a:cubicBezTo>
                  <a:lnTo>
                    <a:pt x="370" y="1981"/>
                  </a:lnTo>
                  <a:cubicBezTo>
                    <a:pt x="263" y="1981"/>
                    <a:pt x="167" y="2041"/>
                    <a:pt x="120" y="2148"/>
                  </a:cubicBezTo>
                  <a:cubicBezTo>
                    <a:pt x="72" y="2255"/>
                    <a:pt x="108" y="2374"/>
                    <a:pt x="179" y="2446"/>
                  </a:cubicBezTo>
                  <a:lnTo>
                    <a:pt x="1156" y="3422"/>
                  </a:lnTo>
                  <a:cubicBezTo>
                    <a:pt x="1215" y="3481"/>
                    <a:pt x="1275" y="3505"/>
                    <a:pt x="1358" y="3505"/>
                  </a:cubicBezTo>
                  <a:cubicBezTo>
                    <a:pt x="1429" y="3505"/>
                    <a:pt x="1489" y="3470"/>
                    <a:pt x="1548" y="3422"/>
                  </a:cubicBezTo>
                  <a:lnTo>
                    <a:pt x="2525" y="2446"/>
                  </a:lnTo>
                  <a:cubicBezTo>
                    <a:pt x="2596" y="2374"/>
                    <a:pt x="2632" y="2255"/>
                    <a:pt x="2584" y="2148"/>
                  </a:cubicBezTo>
                  <a:cubicBezTo>
                    <a:pt x="2549" y="2041"/>
                    <a:pt x="2441" y="1981"/>
                    <a:pt x="2334" y="1981"/>
                  </a:cubicBezTo>
                  <a:lnTo>
                    <a:pt x="1989" y="1981"/>
                  </a:lnTo>
                  <a:cubicBezTo>
                    <a:pt x="1989" y="1862"/>
                    <a:pt x="1977" y="1743"/>
                    <a:pt x="1953" y="1624"/>
                  </a:cubicBezTo>
                  <a:cubicBezTo>
                    <a:pt x="1924" y="1536"/>
                    <a:pt x="1846" y="1472"/>
                    <a:pt x="1766" y="1472"/>
                  </a:cubicBezTo>
                  <a:cubicBezTo>
                    <a:pt x="1749" y="1472"/>
                    <a:pt x="1732" y="1475"/>
                    <a:pt x="1715" y="1481"/>
                  </a:cubicBezTo>
                  <a:cubicBezTo>
                    <a:pt x="1608" y="1505"/>
                    <a:pt x="1537" y="1612"/>
                    <a:pt x="1560" y="1719"/>
                  </a:cubicBezTo>
                  <a:cubicBezTo>
                    <a:pt x="1596" y="1838"/>
                    <a:pt x="1608" y="1957"/>
                    <a:pt x="1608" y="2077"/>
                  </a:cubicBezTo>
                  <a:lnTo>
                    <a:pt x="1608" y="2196"/>
                  </a:lnTo>
                  <a:cubicBezTo>
                    <a:pt x="1608" y="2315"/>
                    <a:pt x="1691" y="2398"/>
                    <a:pt x="1810" y="2398"/>
                  </a:cubicBezTo>
                  <a:lnTo>
                    <a:pt x="2037" y="2398"/>
                  </a:lnTo>
                  <a:lnTo>
                    <a:pt x="1370" y="3065"/>
                  </a:lnTo>
                  <a:lnTo>
                    <a:pt x="703" y="2398"/>
                  </a:lnTo>
                  <a:lnTo>
                    <a:pt x="917" y="2398"/>
                  </a:lnTo>
                  <a:cubicBezTo>
                    <a:pt x="1036" y="2398"/>
                    <a:pt x="1132" y="2315"/>
                    <a:pt x="1132" y="2196"/>
                  </a:cubicBezTo>
                  <a:lnTo>
                    <a:pt x="1132" y="2088"/>
                  </a:lnTo>
                  <a:cubicBezTo>
                    <a:pt x="1132" y="1553"/>
                    <a:pt x="977" y="1041"/>
                    <a:pt x="715" y="600"/>
                  </a:cubicBezTo>
                  <a:lnTo>
                    <a:pt x="715" y="600"/>
                  </a:lnTo>
                  <a:cubicBezTo>
                    <a:pt x="917" y="707"/>
                    <a:pt x="1084" y="838"/>
                    <a:pt x="1239" y="1017"/>
                  </a:cubicBezTo>
                  <a:cubicBezTo>
                    <a:pt x="1278" y="1062"/>
                    <a:pt x="1330" y="1083"/>
                    <a:pt x="1384" y="1083"/>
                  </a:cubicBezTo>
                  <a:cubicBezTo>
                    <a:pt x="1429" y="1083"/>
                    <a:pt x="1475" y="1068"/>
                    <a:pt x="1513" y="1041"/>
                  </a:cubicBezTo>
                  <a:cubicBezTo>
                    <a:pt x="1608" y="969"/>
                    <a:pt x="1608" y="850"/>
                    <a:pt x="1548" y="767"/>
                  </a:cubicBezTo>
                  <a:cubicBezTo>
                    <a:pt x="1358" y="541"/>
                    <a:pt x="1132" y="362"/>
                    <a:pt x="858" y="243"/>
                  </a:cubicBezTo>
                  <a:lnTo>
                    <a:pt x="417" y="29"/>
                  </a:lnTo>
                  <a:cubicBezTo>
                    <a:pt x="379" y="9"/>
                    <a:pt x="339" y="0"/>
                    <a:pt x="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9" name="Google Shape;1799;p88"/>
          <p:cNvGrpSpPr/>
          <p:nvPr/>
        </p:nvGrpSpPr>
        <p:grpSpPr>
          <a:xfrm>
            <a:off x="4038618" y="3862250"/>
            <a:ext cx="329058" cy="374286"/>
            <a:chOff x="3317075" y="3812075"/>
            <a:chExt cx="306300" cy="348400"/>
          </a:xfrm>
        </p:grpSpPr>
        <p:sp>
          <p:nvSpPr>
            <p:cNvPr id="1800" name="Google Shape;1800;p88"/>
            <p:cNvSpPr/>
            <p:nvPr/>
          </p:nvSpPr>
          <p:spPr>
            <a:xfrm>
              <a:off x="3505775" y="4018850"/>
              <a:ext cx="36050" cy="141625"/>
            </a:xfrm>
            <a:custGeom>
              <a:avLst/>
              <a:gdLst/>
              <a:ahLst/>
              <a:cxnLst/>
              <a:rect l="l" t="t" r="r" b="b"/>
              <a:pathLst>
                <a:path w="1442" h="5665" extrusionOk="0">
                  <a:moveTo>
                    <a:pt x="1213" y="0"/>
                  </a:moveTo>
                  <a:cubicBezTo>
                    <a:pt x="1138" y="0"/>
                    <a:pt x="1067" y="38"/>
                    <a:pt x="1025" y="105"/>
                  </a:cubicBezTo>
                  <a:cubicBezTo>
                    <a:pt x="918" y="319"/>
                    <a:pt x="787" y="522"/>
                    <a:pt x="632" y="724"/>
                  </a:cubicBezTo>
                  <a:lnTo>
                    <a:pt x="37" y="1462"/>
                  </a:lnTo>
                  <a:cubicBezTo>
                    <a:pt x="13" y="1498"/>
                    <a:pt x="1" y="1557"/>
                    <a:pt x="1" y="1593"/>
                  </a:cubicBezTo>
                  <a:lnTo>
                    <a:pt x="1" y="5451"/>
                  </a:lnTo>
                  <a:cubicBezTo>
                    <a:pt x="1" y="5570"/>
                    <a:pt x="84" y="5665"/>
                    <a:pt x="203" y="5665"/>
                  </a:cubicBezTo>
                  <a:cubicBezTo>
                    <a:pt x="322" y="5665"/>
                    <a:pt x="418" y="5570"/>
                    <a:pt x="418" y="5451"/>
                  </a:cubicBezTo>
                  <a:lnTo>
                    <a:pt x="418" y="1676"/>
                  </a:lnTo>
                  <a:lnTo>
                    <a:pt x="965" y="974"/>
                  </a:lnTo>
                  <a:cubicBezTo>
                    <a:pt x="1144" y="760"/>
                    <a:pt x="1275" y="545"/>
                    <a:pt x="1394" y="307"/>
                  </a:cubicBezTo>
                  <a:cubicBezTo>
                    <a:pt x="1441" y="200"/>
                    <a:pt x="1406" y="81"/>
                    <a:pt x="1311" y="21"/>
                  </a:cubicBezTo>
                  <a:cubicBezTo>
                    <a:pt x="1279" y="7"/>
                    <a:pt x="1245" y="0"/>
                    <a:pt x="1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88"/>
            <p:cNvSpPr/>
            <p:nvPr/>
          </p:nvSpPr>
          <p:spPr>
            <a:xfrm>
              <a:off x="3403400" y="3906275"/>
              <a:ext cx="147050" cy="124125"/>
            </a:xfrm>
            <a:custGeom>
              <a:avLst/>
              <a:gdLst/>
              <a:ahLst/>
              <a:cxnLst/>
              <a:rect l="l" t="t" r="r" b="b"/>
              <a:pathLst>
                <a:path w="5882" h="4965" extrusionOk="0">
                  <a:moveTo>
                    <a:pt x="4453" y="595"/>
                  </a:moveTo>
                  <a:cubicBezTo>
                    <a:pt x="4667" y="595"/>
                    <a:pt x="4846" y="774"/>
                    <a:pt x="4846" y="1000"/>
                  </a:cubicBezTo>
                  <a:lnTo>
                    <a:pt x="4846" y="1596"/>
                  </a:lnTo>
                  <a:lnTo>
                    <a:pt x="4060" y="1596"/>
                  </a:lnTo>
                  <a:lnTo>
                    <a:pt x="4060" y="1000"/>
                  </a:lnTo>
                  <a:cubicBezTo>
                    <a:pt x="4048" y="774"/>
                    <a:pt x="4227" y="595"/>
                    <a:pt x="4453" y="595"/>
                  </a:cubicBezTo>
                  <a:close/>
                  <a:moveTo>
                    <a:pt x="3239" y="429"/>
                  </a:moveTo>
                  <a:cubicBezTo>
                    <a:pt x="3465" y="429"/>
                    <a:pt x="3643" y="607"/>
                    <a:pt x="3643" y="834"/>
                  </a:cubicBezTo>
                  <a:lnTo>
                    <a:pt x="3643" y="1607"/>
                  </a:lnTo>
                  <a:lnTo>
                    <a:pt x="3465" y="1607"/>
                  </a:lnTo>
                  <a:cubicBezTo>
                    <a:pt x="3451" y="1607"/>
                    <a:pt x="3437" y="1606"/>
                    <a:pt x="3423" y="1606"/>
                  </a:cubicBezTo>
                  <a:cubicBezTo>
                    <a:pt x="3190" y="1606"/>
                    <a:pt x="2981" y="1701"/>
                    <a:pt x="2846" y="1869"/>
                  </a:cubicBezTo>
                  <a:lnTo>
                    <a:pt x="2846" y="834"/>
                  </a:lnTo>
                  <a:cubicBezTo>
                    <a:pt x="2846" y="607"/>
                    <a:pt x="3024" y="429"/>
                    <a:pt x="3239" y="429"/>
                  </a:cubicBezTo>
                  <a:close/>
                  <a:moveTo>
                    <a:pt x="798" y="714"/>
                  </a:moveTo>
                  <a:cubicBezTo>
                    <a:pt x="1024" y="714"/>
                    <a:pt x="1203" y="893"/>
                    <a:pt x="1203" y="1119"/>
                  </a:cubicBezTo>
                  <a:lnTo>
                    <a:pt x="1203" y="1607"/>
                  </a:lnTo>
                  <a:cubicBezTo>
                    <a:pt x="1203" y="1834"/>
                    <a:pt x="1024" y="2012"/>
                    <a:pt x="798" y="2012"/>
                  </a:cubicBezTo>
                  <a:cubicBezTo>
                    <a:pt x="583" y="2012"/>
                    <a:pt x="405" y="1822"/>
                    <a:pt x="405" y="1607"/>
                  </a:cubicBezTo>
                  <a:lnTo>
                    <a:pt x="405" y="1119"/>
                  </a:lnTo>
                  <a:cubicBezTo>
                    <a:pt x="405" y="893"/>
                    <a:pt x="583" y="714"/>
                    <a:pt x="798" y="714"/>
                  </a:cubicBezTo>
                  <a:close/>
                  <a:moveTo>
                    <a:pt x="2024" y="619"/>
                  </a:moveTo>
                  <a:cubicBezTo>
                    <a:pt x="2250" y="619"/>
                    <a:pt x="2429" y="798"/>
                    <a:pt x="2429" y="1024"/>
                  </a:cubicBezTo>
                  <a:lnTo>
                    <a:pt x="2429" y="1715"/>
                  </a:lnTo>
                  <a:cubicBezTo>
                    <a:pt x="2429" y="1929"/>
                    <a:pt x="2250" y="2107"/>
                    <a:pt x="2024" y="2107"/>
                  </a:cubicBezTo>
                  <a:cubicBezTo>
                    <a:pt x="1798" y="2107"/>
                    <a:pt x="1619" y="1929"/>
                    <a:pt x="1619" y="1715"/>
                  </a:cubicBezTo>
                  <a:lnTo>
                    <a:pt x="1619" y="1024"/>
                  </a:lnTo>
                  <a:cubicBezTo>
                    <a:pt x="1619" y="798"/>
                    <a:pt x="1798" y="619"/>
                    <a:pt x="2024" y="619"/>
                  </a:cubicBezTo>
                  <a:close/>
                  <a:moveTo>
                    <a:pt x="3227" y="0"/>
                  </a:moveTo>
                  <a:cubicBezTo>
                    <a:pt x="2929" y="0"/>
                    <a:pt x="2679" y="143"/>
                    <a:pt x="2536" y="381"/>
                  </a:cubicBezTo>
                  <a:cubicBezTo>
                    <a:pt x="2405" y="262"/>
                    <a:pt x="2215" y="191"/>
                    <a:pt x="2024" y="191"/>
                  </a:cubicBezTo>
                  <a:cubicBezTo>
                    <a:pt x="1750" y="191"/>
                    <a:pt x="1524" y="310"/>
                    <a:pt x="1381" y="500"/>
                  </a:cubicBezTo>
                  <a:cubicBezTo>
                    <a:pt x="1226" y="357"/>
                    <a:pt x="1036" y="286"/>
                    <a:pt x="822" y="286"/>
                  </a:cubicBezTo>
                  <a:cubicBezTo>
                    <a:pt x="369" y="286"/>
                    <a:pt x="0" y="655"/>
                    <a:pt x="0" y="1095"/>
                  </a:cubicBezTo>
                  <a:lnTo>
                    <a:pt x="0" y="1596"/>
                  </a:lnTo>
                  <a:cubicBezTo>
                    <a:pt x="0" y="2036"/>
                    <a:pt x="369" y="2405"/>
                    <a:pt x="822" y="2405"/>
                  </a:cubicBezTo>
                  <a:cubicBezTo>
                    <a:pt x="1036" y="2405"/>
                    <a:pt x="1226" y="2322"/>
                    <a:pt x="1381" y="2191"/>
                  </a:cubicBezTo>
                  <a:cubicBezTo>
                    <a:pt x="1524" y="2381"/>
                    <a:pt x="1762" y="2512"/>
                    <a:pt x="2036" y="2512"/>
                  </a:cubicBezTo>
                  <a:cubicBezTo>
                    <a:pt x="2274" y="2512"/>
                    <a:pt x="2477" y="2405"/>
                    <a:pt x="2631" y="2250"/>
                  </a:cubicBezTo>
                  <a:lnTo>
                    <a:pt x="2631" y="2250"/>
                  </a:lnTo>
                  <a:cubicBezTo>
                    <a:pt x="2619" y="2322"/>
                    <a:pt x="2596" y="2381"/>
                    <a:pt x="2596" y="2453"/>
                  </a:cubicBezTo>
                  <a:cubicBezTo>
                    <a:pt x="2596" y="2846"/>
                    <a:pt x="2858" y="3167"/>
                    <a:pt x="3191" y="3286"/>
                  </a:cubicBezTo>
                  <a:cubicBezTo>
                    <a:pt x="2822" y="3620"/>
                    <a:pt x="2596" y="4108"/>
                    <a:pt x="2596" y="4608"/>
                  </a:cubicBezTo>
                  <a:lnTo>
                    <a:pt x="2596" y="4763"/>
                  </a:lnTo>
                  <a:cubicBezTo>
                    <a:pt x="2596" y="4882"/>
                    <a:pt x="2691" y="4965"/>
                    <a:pt x="2810" y="4965"/>
                  </a:cubicBezTo>
                  <a:cubicBezTo>
                    <a:pt x="2929" y="4965"/>
                    <a:pt x="3012" y="4882"/>
                    <a:pt x="3012" y="4763"/>
                  </a:cubicBezTo>
                  <a:lnTo>
                    <a:pt x="3012" y="4608"/>
                  </a:lnTo>
                  <a:cubicBezTo>
                    <a:pt x="3012" y="4132"/>
                    <a:pt x="3274" y="3691"/>
                    <a:pt x="3667" y="3453"/>
                  </a:cubicBezTo>
                  <a:lnTo>
                    <a:pt x="3870" y="3334"/>
                  </a:lnTo>
                  <a:lnTo>
                    <a:pt x="4024" y="3334"/>
                  </a:lnTo>
                  <a:cubicBezTo>
                    <a:pt x="4031" y="3335"/>
                    <a:pt x="4038" y="3335"/>
                    <a:pt x="4045" y="3335"/>
                  </a:cubicBezTo>
                  <a:cubicBezTo>
                    <a:pt x="4143" y="3335"/>
                    <a:pt x="4227" y="3255"/>
                    <a:pt x="4227" y="3143"/>
                  </a:cubicBezTo>
                  <a:cubicBezTo>
                    <a:pt x="4227" y="3024"/>
                    <a:pt x="4132" y="2929"/>
                    <a:pt x="4012" y="2929"/>
                  </a:cubicBezTo>
                  <a:lnTo>
                    <a:pt x="3465" y="2929"/>
                  </a:lnTo>
                  <a:cubicBezTo>
                    <a:pt x="3215" y="2929"/>
                    <a:pt x="3000" y="2727"/>
                    <a:pt x="3000" y="2465"/>
                  </a:cubicBezTo>
                  <a:cubicBezTo>
                    <a:pt x="3000" y="2215"/>
                    <a:pt x="3215" y="2012"/>
                    <a:pt x="3465" y="2012"/>
                  </a:cubicBezTo>
                  <a:lnTo>
                    <a:pt x="4786" y="2012"/>
                  </a:lnTo>
                  <a:cubicBezTo>
                    <a:pt x="5144" y="2012"/>
                    <a:pt x="5441" y="2310"/>
                    <a:pt x="5441" y="2667"/>
                  </a:cubicBezTo>
                  <a:lnTo>
                    <a:pt x="5441" y="3167"/>
                  </a:lnTo>
                  <a:cubicBezTo>
                    <a:pt x="5441" y="3393"/>
                    <a:pt x="5429" y="3596"/>
                    <a:pt x="5382" y="3822"/>
                  </a:cubicBezTo>
                  <a:cubicBezTo>
                    <a:pt x="5358" y="3941"/>
                    <a:pt x="5429" y="4048"/>
                    <a:pt x="5548" y="4060"/>
                  </a:cubicBezTo>
                  <a:lnTo>
                    <a:pt x="5596" y="4060"/>
                  </a:lnTo>
                  <a:cubicBezTo>
                    <a:pt x="5703" y="4060"/>
                    <a:pt x="5775" y="3989"/>
                    <a:pt x="5798" y="3893"/>
                  </a:cubicBezTo>
                  <a:cubicBezTo>
                    <a:pt x="5846" y="3655"/>
                    <a:pt x="5882" y="3405"/>
                    <a:pt x="5882" y="3155"/>
                  </a:cubicBezTo>
                  <a:lnTo>
                    <a:pt x="5882" y="2643"/>
                  </a:lnTo>
                  <a:cubicBezTo>
                    <a:pt x="5882" y="2215"/>
                    <a:pt x="5620" y="1846"/>
                    <a:pt x="5263" y="1679"/>
                  </a:cubicBezTo>
                  <a:lnTo>
                    <a:pt x="5263" y="1000"/>
                  </a:lnTo>
                  <a:cubicBezTo>
                    <a:pt x="5263" y="548"/>
                    <a:pt x="4894" y="179"/>
                    <a:pt x="4441" y="179"/>
                  </a:cubicBezTo>
                  <a:cubicBezTo>
                    <a:pt x="4239" y="179"/>
                    <a:pt x="4060" y="250"/>
                    <a:pt x="3905" y="369"/>
                  </a:cubicBezTo>
                  <a:cubicBezTo>
                    <a:pt x="3762" y="143"/>
                    <a:pt x="3512" y="0"/>
                    <a:pt x="32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88"/>
            <p:cNvSpPr/>
            <p:nvPr/>
          </p:nvSpPr>
          <p:spPr>
            <a:xfrm>
              <a:off x="3404875" y="3970550"/>
              <a:ext cx="23850" cy="128925"/>
            </a:xfrm>
            <a:custGeom>
              <a:avLst/>
              <a:gdLst/>
              <a:ahLst/>
              <a:cxnLst/>
              <a:rect l="l" t="t" r="r" b="b"/>
              <a:pathLst>
                <a:path w="954" h="5157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lnTo>
                    <a:pt x="1" y="1680"/>
                  </a:lnTo>
                  <a:cubicBezTo>
                    <a:pt x="1" y="2132"/>
                    <a:pt x="143" y="2573"/>
                    <a:pt x="417" y="2930"/>
                  </a:cubicBezTo>
                  <a:lnTo>
                    <a:pt x="536" y="3096"/>
                  </a:lnTo>
                  <a:lnTo>
                    <a:pt x="536" y="4942"/>
                  </a:lnTo>
                  <a:cubicBezTo>
                    <a:pt x="536" y="5061"/>
                    <a:pt x="620" y="5156"/>
                    <a:pt x="739" y="5156"/>
                  </a:cubicBezTo>
                  <a:cubicBezTo>
                    <a:pt x="858" y="5156"/>
                    <a:pt x="953" y="5061"/>
                    <a:pt x="953" y="4942"/>
                  </a:cubicBezTo>
                  <a:lnTo>
                    <a:pt x="953" y="3037"/>
                  </a:lnTo>
                  <a:cubicBezTo>
                    <a:pt x="953" y="2989"/>
                    <a:pt x="929" y="2954"/>
                    <a:pt x="905" y="2918"/>
                  </a:cubicBezTo>
                  <a:lnTo>
                    <a:pt x="739" y="2692"/>
                  </a:lnTo>
                  <a:cubicBezTo>
                    <a:pt x="536" y="2418"/>
                    <a:pt x="417" y="2061"/>
                    <a:pt x="417" y="1703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88"/>
            <p:cNvSpPr/>
            <p:nvPr/>
          </p:nvSpPr>
          <p:spPr>
            <a:xfrm>
              <a:off x="3418275" y="4111650"/>
              <a:ext cx="10450" cy="48550"/>
            </a:xfrm>
            <a:custGeom>
              <a:avLst/>
              <a:gdLst/>
              <a:ahLst/>
              <a:cxnLst/>
              <a:rect l="l" t="t" r="r" b="b"/>
              <a:pathLst>
                <a:path w="418" h="1942" extrusionOk="0">
                  <a:moveTo>
                    <a:pt x="203" y="0"/>
                  </a:moveTo>
                  <a:cubicBezTo>
                    <a:pt x="84" y="0"/>
                    <a:pt x="0" y="84"/>
                    <a:pt x="0" y="203"/>
                  </a:cubicBezTo>
                  <a:lnTo>
                    <a:pt x="0" y="1739"/>
                  </a:lnTo>
                  <a:cubicBezTo>
                    <a:pt x="0" y="1858"/>
                    <a:pt x="84" y="1941"/>
                    <a:pt x="203" y="1941"/>
                  </a:cubicBezTo>
                  <a:cubicBezTo>
                    <a:pt x="322" y="1941"/>
                    <a:pt x="417" y="1858"/>
                    <a:pt x="417" y="1739"/>
                  </a:cubicBezTo>
                  <a:lnTo>
                    <a:pt x="417" y="203"/>
                  </a:lnTo>
                  <a:cubicBezTo>
                    <a:pt x="417" y="84"/>
                    <a:pt x="322" y="0"/>
                    <a:pt x="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88"/>
            <p:cNvSpPr/>
            <p:nvPr/>
          </p:nvSpPr>
          <p:spPr>
            <a:xfrm>
              <a:off x="3358150" y="3912700"/>
              <a:ext cx="36325" cy="60275"/>
            </a:xfrm>
            <a:custGeom>
              <a:avLst/>
              <a:gdLst/>
              <a:ahLst/>
              <a:cxnLst/>
              <a:rect l="l" t="t" r="r" b="b"/>
              <a:pathLst>
                <a:path w="1453" h="2411" extrusionOk="0">
                  <a:moveTo>
                    <a:pt x="1240" y="0"/>
                  </a:moveTo>
                  <a:cubicBezTo>
                    <a:pt x="1186" y="0"/>
                    <a:pt x="1133" y="21"/>
                    <a:pt x="1096" y="65"/>
                  </a:cubicBezTo>
                  <a:cubicBezTo>
                    <a:pt x="822" y="350"/>
                    <a:pt x="584" y="660"/>
                    <a:pt x="405" y="1017"/>
                  </a:cubicBezTo>
                  <a:cubicBezTo>
                    <a:pt x="215" y="1374"/>
                    <a:pt x="96" y="1767"/>
                    <a:pt x="24" y="2172"/>
                  </a:cubicBezTo>
                  <a:cubicBezTo>
                    <a:pt x="0" y="2291"/>
                    <a:pt x="84" y="2386"/>
                    <a:pt x="191" y="2410"/>
                  </a:cubicBezTo>
                  <a:lnTo>
                    <a:pt x="215" y="2410"/>
                  </a:lnTo>
                  <a:cubicBezTo>
                    <a:pt x="322" y="2410"/>
                    <a:pt x="405" y="2327"/>
                    <a:pt x="429" y="2231"/>
                  </a:cubicBezTo>
                  <a:cubicBezTo>
                    <a:pt x="488" y="1874"/>
                    <a:pt x="608" y="1529"/>
                    <a:pt x="762" y="1196"/>
                  </a:cubicBezTo>
                  <a:cubicBezTo>
                    <a:pt x="929" y="886"/>
                    <a:pt x="1120" y="600"/>
                    <a:pt x="1381" y="350"/>
                  </a:cubicBezTo>
                  <a:cubicBezTo>
                    <a:pt x="1453" y="267"/>
                    <a:pt x="1453" y="148"/>
                    <a:pt x="1381" y="53"/>
                  </a:cubicBezTo>
                  <a:cubicBezTo>
                    <a:pt x="1341" y="18"/>
                    <a:pt x="1290" y="0"/>
                    <a:pt x="1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88"/>
            <p:cNvSpPr/>
            <p:nvPr/>
          </p:nvSpPr>
          <p:spPr>
            <a:xfrm>
              <a:off x="3458150" y="3840475"/>
              <a:ext cx="61950" cy="51225"/>
            </a:xfrm>
            <a:custGeom>
              <a:avLst/>
              <a:gdLst/>
              <a:ahLst/>
              <a:cxnLst/>
              <a:rect l="l" t="t" r="r" b="b"/>
              <a:pathLst>
                <a:path w="2478" h="2049" extrusionOk="0">
                  <a:moveTo>
                    <a:pt x="668" y="1"/>
                  </a:moveTo>
                  <a:cubicBezTo>
                    <a:pt x="608" y="1"/>
                    <a:pt x="549" y="25"/>
                    <a:pt x="513" y="72"/>
                  </a:cubicBezTo>
                  <a:lnTo>
                    <a:pt x="72" y="632"/>
                  </a:lnTo>
                  <a:cubicBezTo>
                    <a:pt x="1" y="727"/>
                    <a:pt x="13" y="858"/>
                    <a:pt x="96" y="929"/>
                  </a:cubicBezTo>
                  <a:cubicBezTo>
                    <a:pt x="134" y="963"/>
                    <a:pt x="176" y="977"/>
                    <a:pt x="216" y="977"/>
                  </a:cubicBezTo>
                  <a:cubicBezTo>
                    <a:pt x="278" y="977"/>
                    <a:pt x="339" y="944"/>
                    <a:pt x="382" y="894"/>
                  </a:cubicBezTo>
                  <a:lnTo>
                    <a:pt x="679" y="513"/>
                  </a:lnTo>
                  <a:lnTo>
                    <a:pt x="2096" y="1989"/>
                  </a:lnTo>
                  <a:cubicBezTo>
                    <a:pt x="2144" y="2037"/>
                    <a:pt x="2180" y="2049"/>
                    <a:pt x="2239" y="2049"/>
                  </a:cubicBezTo>
                  <a:cubicBezTo>
                    <a:pt x="2287" y="2049"/>
                    <a:pt x="2346" y="2037"/>
                    <a:pt x="2394" y="1989"/>
                  </a:cubicBezTo>
                  <a:cubicBezTo>
                    <a:pt x="2477" y="1918"/>
                    <a:pt x="2477" y="1787"/>
                    <a:pt x="2394" y="1691"/>
                  </a:cubicBezTo>
                  <a:lnTo>
                    <a:pt x="834" y="60"/>
                  </a:lnTo>
                  <a:cubicBezTo>
                    <a:pt x="787" y="13"/>
                    <a:pt x="727" y="1"/>
                    <a:pt x="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88"/>
            <p:cNvSpPr/>
            <p:nvPr/>
          </p:nvSpPr>
          <p:spPr>
            <a:xfrm>
              <a:off x="3550725" y="3865125"/>
              <a:ext cx="72650" cy="145350"/>
            </a:xfrm>
            <a:custGeom>
              <a:avLst/>
              <a:gdLst/>
              <a:ahLst/>
              <a:cxnLst/>
              <a:rect l="l" t="t" r="r" b="b"/>
              <a:pathLst>
                <a:path w="2906" h="5814" extrusionOk="0">
                  <a:moveTo>
                    <a:pt x="242" y="0"/>
                  </a:moveTo>
                  <a:cubicBezTo>
                    <a:pt x="188" y="0"/>
                    <a:pt x="132" y="21"/>
                    <a:pt x="84" y="63"/>
                  </a:cubicBezTo>
                  <a:cubicBezTo>
                    <a:pt x="1" y="146"/>
                    <a:pt x="1" y="277"/>
                    <a:pt x="84" y="360"/>
                  </a:cubicBezTo>
                  <a:lnTo>
                    <a:pt x="798" y="1110"/>
                  </a:lnTo>
                  <a:cubicBezTo>
                    <a:pt x="1953" y="2301"/>
                    <a:pt x="2453" y="3932"/>
                    <a:pt x="2203" y="5575"/>
                  </a:cubicBezTo>
                  <a:cubicBezTo>
                    <a:pt x="2191" y="5694"/>
                    <a:pt x="2263" y="5801"/>
                    <a:pt x="2382" y="5813"/>
                  </a:cubicBezTo>
                  <a:lnTo>
                    <a:pt x="2406" y="5813"/>
                  </a:lnTo>
                  <a:cubicBezTo>
                    <a:pt x="2513" y="5813"/>
                    <a:pt x="2608" y="5742"/>
                    <a:pt x="2620" y="5635"/>
                  </a:cubicBezTo>
                  <a:cubicBezTo>
                    <a:pt x="2906" y="3861"/>
                    <a:pt x="2334" y="2110"/>
                    <a:pt x="1096" y="813"/>
                  </a:cubicBezTo>
                  <a:lnTo>
                    <a:pt x="382" y="63"/>
                  </a:lnTo>
                  <a:cubicBezTo>
                    <a:pt x="346" y="21"/>
                    <a:pt x="295" y="0"/>
                    <a:pt x="2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88"/>
            <p:cNvSpPr/>
            <p:nvPr/>
          </p:nvSpPr>
          <p:spPr>
            <a:xfrm>
              <a:off x="3317075" y="3999625"/>
              <a:ext cx="52400" cy="88825"/>
            </a:xfrm>
            <a:custGeom>
              <a:avLst/>
              <a:gdLst/>
              <a:ahLst/>
              <a:cxnLst/>
              <a:rect l="l" t="t" r="r" b="b"/>
              <a:pathLst>
                <a:path w="2096" h="3553" extrusionOk="0">
                  <a:moveTo>
                    <a:pt x="231" y="1"/>
                  </a:moveTo>
                  <a:cubicBezTo>
                    <a:pt x="218" y="1"/>
                    <a:pt x="205" y="2"/>
                    <a:pt x="191" y="5"/>
                  </a:cubicBezTo>
                  <a:cubicBezTo>
                    <a:pt x="72" y="17"/>
                    <a:pt x="0" y="124"/>
                    <a:pt x="12" y="243"/>
                  </a:cubicBezTo>
                  <a:cubicBezTo>
                    <a:pt x="203" y="1505"/>
                    <a:pt x="798" y="2636"/>
                    <a:pt x="1727" y="3493"/>
                  </a:cubicBezTo>
                  <a:cubicBezTo>
                    <a:pt x="1762" y="3541"/>
                    <a:pt x="1810" y="3553"/>
                    <a:pt x="1870" y="3553"/>
                  </a:cubicBezTo>
                  <a:cubicBezTo>
                    <a:pt x="1929" y="3553"/>
                    <a:pt x="1977" y="3541"/>
                    <a:pt x="2024" y="3493"/>
                  </a:cubicBezTo>
                  <a:cubicBezTo>
                    <a:pt x="2096" y="3410"/>
                    <a:pt x="2096" y="3291"/>
                    <a:pt x="2001" y="3196"/>
                  </a:cubicBezTo>
                  <a:cubicBezTo>
                    <a:pt x="1155" y="2410"/>
                    <a:pt x="607" y="1350"/>
                    <a:pt x="429" y="183"/>
                  </a:cubicBezTo>
                  <a:cubicBezTo>
                    <a:pt x="418" y="78"/>
                    <a:pt x="333" y="1"/>
                    <a:pt x="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88"/>
            <p:cNvSpPr/>
            <p:nvPr/>
          </p:nvSpPr>
          <p:spPr>
            <a:xfrm>
              <a:off x="3395950" y="3812075"/>
              <a:ext cx="205400" cy="279350"/>
            </a:xfrm>
            <a:custGeom>
              <a:avLst/>
              <a:gdLst/>
              <a:ahLst/>
              <a:cxnLst/>
              <a:rect l="l" t="t" r="r" b="b"/>
              <a:pathLst>
                <a:path w="8216" h="11174" extrusionOk="0">
                  <a:moveTo>
                    <a:pt x="3167" y="0"/>
                  </a:moveTo>
                  <a:cubicBezTo>
                    <a:pt x="3147" y="0"/>
                    <a:pt x="3127" y="2"/>
                    <a:pt x="3108" y="6"/>
                  </a:cubicBezTo>
                  <a:cubicBezTo>
                    <a:pt x="2977" y="6"/>
                    <a:pt x="2858" y="77"/>
                    <a:pt x="2763" y="161"/>
                  </a:cubicBezTo>
                  <a:lnTo>
                    <a:pt x="1751" y="1411"/>
                  </a:lnTo>
                  <a:lnTo>
                    <a:pt x="1727" y="1351"/>
                  </a:lnTo>
                  <a:cubicBezTo>
                    <a:pt x="1667" y="1256"/>
                    <a:pt x="1560" y="1173"/>
                    <a:pt x="1441" y="1161"/>
                  </a:cubicBezTo>
                  <a:cubicBezTo>
                    <a:pt x="1429" y="1159"/>
                    <a:pt x="1417" y="1159"/>
                    <a:pt x="1405" y="1159"/>
                  </a:cubicBezTo>
                  <a:cubicBezTo>
                    <a:pt x="1298" y="1159"/>
                    <a:pt x="1194" y="1205"/>
                    <a:pt x="1120" y="1280"/>
                  </a:cubicBezTo>
                  <a:lnTo>
                    <a:pt x="72" y="2363"/>
                  </a:lnTo>
                  <a:cubicBezTo>
                    <a:pt x="0" y="2458"/>
                    <a:pt x="0" y="2577"/>
                    <a:pt x="72" y="2661"/>
                  </a:cubicBezTo>
                  <a:cubicBezTo>
                    <a:pt x="119" y="2702"/>
                    <a:pt x="173" y="2723"/>
                    <a:pt x="225" y="2723"/>
                  </a:cubicBezTo>
                  <a:cubicBezTo>
                    <a:pt x="277" y="2723"/>
                    <a:pt x="328" y="2702"/>
                    <a:pt x="370" y="2661"/>
                  </a:cubicBezTo>
                  <a:lnTo>
                    <a:pt x="1382" y="1625"/>
                  </a:lnTo>
                  <a:lnTo>
                    <a:pt x="1548" y="1911"/>
                  </a:lnTo>
                  <a:cubicBezTo>
                    <a:pt x="1572" y="1970"/>
                    <a:pt x="1632" y="2006"/>
                    <a:pt x="1715" y="2006"/>
                  </a:cubicBezTo>
                  <a:cubicBezTo>
                    <a:pt x="1786" y="2006"/>
                    <a:pt x="1846" y="1982"/>
                    <a:pt x="1894" y="1935"/>
                  </a:cubicBezTo>
                  <a:lnTo>
                    <a:pt x="3096" y="446"/>
                  </a:lnTo>
                  <a:cubicBezTo>
                    <a:pt x="3108" y="434"/>
                    <a:pt x="3120" y="434"/>
                    <a:pt x="3120" y="434"/>
                  </a:cubicBezTo>
                  <a:cubicBezTo>
                    <a:pt x="3144" y="434"/>
                    <a:pt x="3144" y="434"/>
                    <a:pt x="3156" y="446"/>
                  </a:cubicBezTo>
                  <a:lnTo>
                    <a:pt x="6382" y="3828"/>
                  </a:lnTo>
                  <a:cubicBezTo>
                    <a:pt x="7347" y="4840"/>
                    <a:pt x="7787" y="6209"/>
                    <a:pt x="7561" y="7578"/>
                  </a:cubicBezTo>
                  <a:cubicBezTo>
                    <a:pt x="7347" y="8959"/>
                    <a:pt x="6513" y="10126"/>
                    <a:pt x="5299" y="10793"/>
                  </a:cubicBezTo>
                  <a:cubicBezTo>
                    <a:pt x="5192" y="10852"/>
                    <a:pt x="5168" y="10971"/>
                    <a:pt x="5203" y="11079"/>
                  </a:cubicBezTo>
                  <a:cubicBezTo>
                    <a:pt x="5251" y="11150"/>
                    <a:pt x="5311" y="11174"/>
                    <a:pt x="5382" y="11174"/>
                  </a:cubicBezTo>
                  <a:cubicBezTo>
                    <a:pt x="5418" y="11174"/>
                    <a:pt x="5465" y="11162"/>
                    <a:pt x="5489" y="11150"/>
                  </a:cubicBezTo>
                  <a:cubicBezTo>
                    <a:pt x="6835" y="10424"/>
                    <a:pt x="7739" y="9138"/>
                    <a:pt x="7978" y="7626"/>
                  </a:cubicBezTo>
                  <a:cubicBezTo>
                    <a:pt x="8216" y="6114"/>
                    <a:pt x="7739" y="4613"/>
                    <a:pt x="6680" y="3518"/>
                  </a:cubicBezTo>
                  <a:lnTo>
                    <a:pt x="3465" y="137"/>
                  </a:lnTo>
                  <a:cubicBezTo>
                    <a:pt x="3394" y="56"/>
                    <a:pt x="3280" y="0"/>
                    <a:pt x="3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88"/>
            <p:cNvSpPr/>
            <p:nvPr/>
          </p:nvSpPr>
          <p:spPr>
            <a:xfrm>
              <a:off x="3331950" y="3885875"/>
              <a:ext cx="76525" cy="205550"/>
            </a:xfrm>
            <a:custGeom>
              <a:avLst/>
              <a:gdLst/>
              <a:ahLst/>
              <a:cxnLst/>
              <a:rect l="l" t="t" r="r" b="b"/>
              <a:pathLst>
                <a:path w="3061" h="8222" extrusionOk="0">
                  <a:moveTo>
                    <a:pt x="2169" y="1"/>
                  </a:moveTo>
                  <a:cubicBezTo>
                    <a:pt x="2117" y="1"/>
                    <a:pt x="2066" y="18"/>
                    <a:pt x="2025" y="54"/>
                  </a:cubicBezTo>
                  <a:lnTo>
                    <a:pt x="1536" y="554"/>
                  </a:lnTo>
                  <a:cubicBezTo>
                    <a:pt x="477" y="1661"/>
                    <a:pt x="1" y="3162"/>
                    <a:pt x="239" y="4674"/>
                  </a:cubicBezTo>
                  <a:cubicBezTo>
                    <a:pt x="477" y="6174"/>
                    <a:pt x="1382" y="7460"/>
                    <a:pt x="2727" y="8198"/>
                  </a:cubicBezTo>
                  <a:cubicBezTo>
                    <a:pt x="2751" y="8210"/>
                    <a:pt x="2787" y="8222"/>
                    <a:pt x="2822" y="8222"/>
                  </a:cubicBezTo>
                  <a:cubicBezTo>
                    <a:pt x="2906" y="8222"/>
                    <a:pt x="2977" y="8186"/>
                    <a:pt x="3001" y="8127"/>
                  </a:cubicBezTo>
                  <a:cubicBezTo>
                    <a:pt x="3060" y="8007"/>
                    <a:pt x="3025" y="7888"/>
                    <a:pt x="2918" y="7829"/>
                  </a:cubicBezTo>
                  <a:cubicBezTo>
                    <a:pt x="1691" y="7150"/>
                    <a:pt x="858" y="5983"/>
                    <a:pt x="655" y="4614"/>
                  </a:cubicBezTo>
                  <a:cubicBezTo>
                    <a:pt x="441" y="3221"/>
                    <a:pt x="882" y="1852"/>
                    <a:pt x="1834" y="852"/>
                  </a:cubicBezTo>
                  <a:lnTo>
                    <a:pt x="2322" y="352"/>
                  </a:lnTo>
                  <a:cubicBezTo>
                    <a:pt x="2394" y="256"/>
                    <a:pt x="2394" y="149"/>
                    <a:pt x="2322" y="54"/>
                  </a:cubicBezTo>
                  <a:cubicBezTo>
                    <a:pt x="2275" y="18"/>
                    <a:pt x="2221" y="1"/>
                    <a:pt x="2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0" name="Google Shape;1810;p88"/>
          <p:cNvGrpSpPr/>
          <p:nvPr/>
        </p:nvGrpSpPr>
        <p:grpSpPr>
          <a:xfrm>
            <a:off x="6196107" y="3862384"/>
            <a:ext cx="362335" cy="373856"/>
            <a:chOff x="5325350" y="3812200"/>
            <a:chExt cx="337275" cy="348000"/>
          </a:xfrm>
        </p:grpSpPr>
        <p:sp>
          <p:nvSpPr>
            <p:cNvPr id="1811" name="Google Shape;1811;p88"/>
            <p:cNvSpPr/>
            <p:nvPr/>
          </p:nvSpPr>
          <p:spPr>
            <a:xfrm>
              <a:off x="5325350" y="3980125"/>
              <a:ext cx="337275" cy="148225"/>
            </a:xfrm>
            <a:custGeom>
              <a:avLst/>
              <a:gdLst/>
              <a:ahLst/>
              <a:cxnLst/>
              <a:rect l="l" t="t" r="r" b="b"/>
              <a:pathLst>
                <a:path w="13491" h="5929" extrusionOk="0">
                  <a:moveTo>
                    <a:pt x="9933" y="410"/>
                  </a:moveTo>
                  <a:cubicBezTo>
                    <a:pt x="10040" y="410"/>
                    <a:pt x="10144" y="455"/>
                    <a:pt x="10216" y="547"/>
                  </a:cubicBezTo>
                  <a:cubicBezTo>
                    <a:pt x="10335" y="689"/>
                    <a:pt x="10335" y="904"/>
                    <a:pt x="10204" y="1047"/>
                  </a:cubicBezTo>
                  <a:lnTo>
                    <a:pt x="8514" y="2475"/>
                  </a:lnTo>
                  <a:lnTo>
                    <a:pt x="8514" y="2428"/>
                  </a:lnTo>
                  <a:cubicBezTo>
                    <a:pt x="8514" y="2166"/>
                    <a:pt x="8395" y="1916"/>
                    <a:pt x="8216" y="1749"/>
                  </a:cubicBezTo>
                  <a:lnTo>
                    <a:pt x="9681" y="499"/>
                  </a:lnTo>
                  <a:cubicBezTo>
                    <a:pt x="9756" y="440"/>
                    <a:pt x="9845" y="410"/>
                    <a:pt x="9933" y="410"/>
                  </a:cubicBezTo>
                  <a:close/>
                  <a:moveTo>
                    <a:pt x="11314" y="767"/>
                  </a:moveTo>
                  <a:cubicBezTo>
                    <a:pt x="11421" y="767"/>
                    <a:pt x="11525" y="812"/>
                    <a:pt x="11597" y="904"/>
                  </a:cubicBezTo>
                  <a:cubicBezTo>
                    <a:pt x="11657" y="975"/>
                    <a:pt x="11681" y="1082"/>
                    <a:pt x="11681" y="1166"/>
                  </a:cubicBezTo>
                  <a:cubicBezTo>
                    <a:pt x="11669" y="1273"/>
                    <a:pt x="11621" y="1356"/>
                    <a:pt x="11550" y="1416"/>
                  </a:cubicBezTo>
                  <a:lnTo>
                    <a:pt x="10288" y="2487"/>
                  </a:lnTo>
                  <a:cubicBezTo>
                    <a:pt x="10228" y="2547"/>
                    <a:pt x="10133" y="2582"/>
                    <a:pt x="10050" y="2582"/>
                  </a:cubicBezTo>
                  <a:lnTo>
                    <a:pt x="9028" y="2582"/>
                  </a:lnTo>
                  <a:lnTo>
                    <a:pt x="11062" y="856"/>
                  </a:lnTo>
                  <a:cubicBezTo>
                    <a:pt x="11137" y="797"/>
                    <a:pt x="11226" y="767"/>
                    <a:pt x="11314" y="767"/>
                  </a:cubicBezTo>
                  <a:close/>
                  <a:moveTo>
                    <a:pt x="9924" y="1"/>
                  </a:moveTo>
                  <a:cubicBezTo>
                    <a:pt x="9743" y="1"/>
                    <a:pt x="9561" y="62"/>
                    <a:pt x="9407" y="189"/>
                  </a:cubicBezTo>
                  <a:lnTo>
                    <a:pt x="7835" y="1523"/>
                  </a:lnTo>
                  <a:cubicBezTo>
                    <a:pt x="7764" y="1499"/>
                    <a:pt x="7668" y="1499"/>
                    <a:pt x="7585" y="1499"/>
                  </a:cubicBezTo>
                  <a:lnTo>
                    <a:pt x="4751" y="1499"/>
                  </a:lnTo>
                  <a:cubicBezTo>
                    <a:pt x="4108" y="1499"/>
                    <a:pt x="3501" y="1678"/>
                    <a:pt x="2965" y="2011"/>
                  </a:cubicBezTo>
                  <a:cubicBezTo>
                    <a:pt x="2430" y="2356"/>
                    <a:pt x="2001" y="2833"/>
                    <a:pt x="1727" y="3416"/>
                  </a:cubicBezTo>
                  <a:lnTo>
                    <a:pt x="1644" y="3618"/>
                  </a:lnTo>
                  <a:lnTo>
                    <a:pt x="84" y="5607"/>
                  </a:lnTo>
                  <a:cubicBezTo>
                    <a:pt x="1" y="5690"/>
                    <a:pt x="25" y="5821"/>
                    <a:pt x="108" y="5881"/>
                  </a:cubicBezTo>
                  <a:cubicBezTo>
                    <a:pt x="156" y="5916"/>
                    <a:pt x="203" y="5928"/>
                    <a:pt x="239" y="5928"/>
                  </a:cubicBezTo>
                  <a:cubicBezTo>
                    <a:pt x="298" y="5928"/>
                    <a:pt x="358" y="5892"/>
                    <a:pt x="406" y="5857"/>
                  </a:cubicBezTo>
                  <a:lnTo>
                    <a:pt x="1989" y="3856"/>
                  </a:lnTo>
                  <a:cubicBezTo>
                    <a:pt x="2001" y="3845"/>
                    <a:pt x="2001" y="3833"/>
                    <a:pt x="2013" y="3821"/>
                  </a:cubicBezTo>
                  <a:lnTo>
                    <a:pt x="2120" y="3595"/>
                  </a:lnTo>
                  <a:cubicBezTo>
                    <a:pt x="2608" y="2571"/>
                    <a:pt x="3656" y="1916"/>
                    <a:pt x="4787" y="1916"/>
                  </a:cubicBezTo>
                  <a:lnTo>
                    <a:pt x="7609" y="1916"/>
                  </a:lnTo>
                  <a:cubicBezTo>
                    <a:pt x="7895" y="1916"/>
                    <a:pt x="8133" y="2154"/>
                    <a:pt x="8133" y="2428"/>
                  </a:cubicBezTo>
                  <a:cubicBezTo>
                    <a:pt x="8133" y="2582"/>
                    <a:pt x="8073" y="2713"/>
                    <a:pt x="7966" y="2809"/>
                  </a:cubicBezTo>
                  <a:cubicBezTo>
                    <a:pt x="7859" y="2892"/>
                    <a:pt x="7740" y="2952"/>
                    <a:pt x="7597" y="2952"/>
                  </a:cubicBezTo>
                  <a:lnTo>
                    <a:pt x="5751" y="2952"/>
                  </a:lnTo>
                  <a:cubicBezTo>
                    <a:pt x="5632" y="2952"/>
                    <a:pt x="5537" y="3047"/>
                    <a:pt x="5537" y="3166"/>
                  </a:cubicBezTo>
                  <a:cubicBezTo>
                    <a:pt x="5537" y="3285"/>
                    <a:pt x="5632" y="3368"/>
                    <a:pt x="5751" y="3368"/>
                  </a:cubicBezTo>
                  <a:lnTo>
                    <a:pt x="7585" y="3368"/>
                  </a:lnTo>
                  <a:cubicBezTo>
                    <a:pt x="7835" y="3368"/>
                    <a:pt x="8073" y="3285"/>
                    <a:pt x="8252" y="3106"/>
                  </a:cubicBezTo>
                  <a:lnTo>
                    <a:pt x="8323" y="3023"/>
                  </a:lnTo>
                  <a:lnTo>
                    <a:pt x="10050" y="3023"/>
                  </a:lnTo>
                  <a:cubicBezTo>
                    <a:pt x="10228" y="3023"/>
                    <a:pt x="10407" y="2963"/>
                    <a:pt x="10562" y="2844"/>
                  </a:cubicBezTo>
                  <a:lnTo>
                    <a:pt x="12443" y="1237"/>
                  </a:lnTo>
                  <a:cubicBezTo>
                    <a:pt x="12526" y="1178"/>
                    <a:pt x="12621" y="1154"/>
                    <a:pt x="12717" y="1154"/>
                  </a:cubicBezTo>
                  <a:cubicBezTo>
                    <a:pt x="12824" y="1166"/>
                    <a:pt x="12907" y="1213"/>
                    <a:pt x="12967" y="1285"/>
                  </a:cubicBezTo>
                  <a:cubicBezTo>
                    <a:pt x="13026" y="1356"/>
                    <a:pt x="13062" y="1463"/>
                    <a:pt x="13062" y="1547"/>
                  </a:cubicBezTo>
                  <a:cubicBezTo>
                    <a:pt x="13038" y="1654"/>
                    <a:pt x="13002" y="1749"/>
                    <a:pt x="12919" y="1809"/>
                  </a:cubicBezTo>
                  <a:lnTo>
                    <a:pt x="9931" y="4333"/>
                  </a:lnTo>
                  <a:cubicBezTo>
                    <a:pt x="9645" y="4571"/>
                    <a:pt x="9311" y="4726"/>
                    <a:pt x="8954" y="4773"/>
                  </a:cubicBezTo>
                  <a:lnTo>
                    <a:pt x="8418" y="4821"/>
                  </a:lnTo>
                  <a:cubicBezTo>
                    <a:pt x="8299" y="4845"/>
                    <a:pt x="8216" y="4940"/>
                    <a:pt x="8240" y="5047"/>
                  </a:cubicBezTo>
                  <a:cubicBezTo>
                    <a:pt x="8252" y="5154"/>
                    <a:pt x="8335" y="5226"/>
                    <a:pt x="8442" y="5226"/>
                  </a:cubicBezTo>
                  <a:lnTo>
                    <a:pt x="8478" y="5226"/>
                  </a:lnTo>
                  <a:lnTo>
                    <a:pt x="9014" y="5166"/>
                  </a:lnTo>
                  <a:cubicBezTo>
                    <a:pt x="9454" y="5107"/>
                    <a:pt x="9871" y="4928"/>
                    <a:pt x="10204" y="4654"/>
                  </a:cubicBezTo>
                  <a:lnTo>
                    <a:pt x="13193" y="2118"/>
                  </a:lnTo>
                  <a:cubicBezTo>
                    <a:pt x="13360" y="1987"/>
                    <a:pt x="13443" y="1797"/>
                    <a:pt x="13479" y="1582"/>
                  </a:cubicBezTo>
                  <a:cubicBezTo>
                    <a:pt x="13491" y="1356"/>
                    <a:pt x="13431" y="1154"/>
                    <a:pt x="13300" y="999"/>
                  </a:cubicBezTo>
                  <a:cubicBezTo>
                    <a:pt x="13157" y="844"/>
                    <a:pt x="12967" y="749"/>
                    <a:pt x="12764" y="725"/>
                  </a:cubicBezTo>
                  <a:cubicBezTo>
                    <a:pt x="12734" y="722"/>
                    <a:pt x="12703" y="720"/>
                    <a:pt x="12673" y="720"/>
                  </a:cubicBezTo>
                  <a:cubicBezTo>
                    <a:pt x="12493" y="720"/>
                    <a:pt x="12324" y="781"/>
                    <a:pt x="12181" y="904"/>
                  </a:cubicBezTo>
                  <a:lnTo>
                    <a:pt x="12074" y="987"/>
                  </a:lnTo>
                  <a:cubicBezTo>
                    <a:pt x="12038" y="856"/>
                    <a:pt x="11990" y="737"/>
                    <a:pt x="11895" y="630"/>
                  </a:cubicBezTo>
                  <a:cubicBezTo>
                    <a:pt x="11737" y="452"/>
                    <a:pt x="11517" y="358"/>
                    <a:pt x="11293" y="358"/>
                  </a:cubicBezTo>
                  <a:cubicBezTo>
                    <a:pt x="11113" y="358"/>
                    <a:pt x="10930" y="419"/>
                    <a:pt x="10776" y="547"/>
                  </a:cubicBezTo>
                  <a:lnTo>
                    <a:pt x="10693" y="618"/>
                  </a:lnTo>
                  <a:cubicBezTo>
                    <a:pt x="10657" y="499"/>
                    <a:pt x="10597" y="380"/>
                    <a:pt x="10526" y="273"/>
                  </a:cubicBezTo>
                  <a:cubicBezTo>
                    <a:pt x="10368" y="95"/>
                    <a:pt x="10147" y="1"/>
                    <a:pt x="99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88"/>
            <p:cNvSpPr/>
            <p:nvPr/>
          </p:nvSpPr>
          <p:spPr>
            <a:xfrm>
              <a:off x="5426550" y="4103275"/>
              <a:ext cx="94400" cy="56925"/>
            </a:xfrm>
            <a:custGeom>
              <a:avLst/>
              <a:gdLst/>
              <a:ahLst/>
              <a:cxnLst/>
              <a:rect l="l" t="t" r="r" b="b"/>
              <a:pathLst>
                <a:path w="3776" h="2277" extrusionOk="0">
                  <a:moveTo>
                    <a:pt x="3525" y="1"/>
                  </a:moveTo>
                  <a:cubicBezTo>
                    <a:pt x="3517" y="1"/>
                    <a:pt x="3509" y="1"/>
                    <a:pt x="3501" y="2"/>
                  </a:cubicBezTo>
                  <a:lnTo>
                    <a:pt x="1584" y="240"/>
                  </a:lnTo>
                  <a:cubicBezTo>
                    <a:pt x="1537" y="240"/>
                    <a:pt x="1477" y="276"/>
                    <a:pt x="1442" y="323"/>
                  </a:cubicBezTo>
                  <a:lnTo>
                    <a:pt x="72" y="1955"/>
                  </a:lnTo>
                  <a:cubicBezTo>
                    <a:pt x="1" y="2050"/>
                    <a:pt x="13" y="2181"/>
                    <a:pt x="108" y="2240"/>
                  </a:cubicBezTo>
                  <a:cubicBezTo>
                    <a:pt x="156" y="2264"/>
                    <a:pt x="191" y="2276"/>
                    <a:pt x="239" y="2276"/>
                  </a:cubicBezTo>
                  <a:cubicBezTo>
                    <a:pt x="299" y="2276"/>
                    <a:pt x="358" y="2252"/>
                    <a:pt x="406" y="2205"/>
                  </a:cubicBezTo>
                  <a:lnTo>
                    <a:pt x="1727" y="633"/>
                  </a:lnTo>
                  <a:lnTo>
                    <a:pt x="3573" y="407"/>
                  </a:lnTo>
                  <a:cubicBezTo>
                    <a:pt x="3692" y="395"/>
                    <a:pt x="3775" y="288"/>
                    <a:pt x="3751" y="181"/>
                  </a:cubicBezTo>
                  <a:cubicBezTo>
                    <a:pt x="3718" y="70"/>
                    <a:pt x="3624" y="1"/>
                    <a:pt x="3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88"/>
            <p:cNvSpPr/>
            <p:nvPr/>
          </p:nvSpPr>
          <p:spPr>
            <a:xfrm>
              <a:off x="5368825" y="3812200"/>
              <a:ext cx="199150" cy="178925"/>
            </a:xfrm>
            <a:custGeom>
              <a:avLst/>
              <a:gdLst/>
              <a:ahLst/>
              <a:cxnLst/>
              <a:rect l="l" t="t" r="r" b="b"/>
              <a:pathLst>
                <a:path w="7966" h="7157" extrusionOk="0">
                  <a:moveTo>
                    <a:pt x="1691" y="1"/>
                  </a:moveTo>
                  <a:cubicBezTo>
                    <a:pt x="762" y="1"/>
                    <a:pt x="0" y="751"/>
                    <a:pt x="0" y="1680"/>
                  </a:cubicBezTo>
                  <a:lnTo>
                    <a:pt x="0" y="4537"/>
                  </a:lnTo>
                  <a:cubicBezTo>
                    <a:pt x="12" y="5478"/>
                    <a:pt x="762" y="6216"/>
                    <a:pt x="1703" y="6216"/>
                  </a:cubicBezTo>
                  <a:lnTo>
                    <a:pt x="2191" y="6216"/>
                  </a:lnTo>
                  <a:lnTo>
                    <a:pt x="2512" y="6918"/>
                  </a:lnTo>
                  <a:cubicBezTo>
                    <a:pt x="2572" y="7061"/>
                    <a:pt x="2703" y="7156"/>
                    <a:pt x="2869" y="7156"/>
                  </a:cubicBezTo>
                  <a:cubicBezTo>
                    <a:pt x="3024" y="7156"/>
                    <a:pt x="3167" y="7061"/>
                    <a:pt x="3227" y="6918"/>
                  </a:cubicBezTo>
                  <a:lnTo>
                    <a:pt x="3536" y="6216"/>
                  </a:lnTo>
                  <a:lnTo>
                    <a:pt x="4596" y="6216"/>
                  </a:lnTo>
                  <a:cubicBezTo>
                    <a:pt x="4715" y="6216"/>
                    <a:pt x="4798" y="6132"/>
                    <a:pt x="4798" y="6013"/>
                  </a:cubicBezTo>
                  <a:cubicBezTo>
                    <a:pt x="4798" y="5894"/>
                    <a:pt x="4715" y="5799"/>
                    <a:pt x="4596" y="5799"/>
                  </a:cubicBezTo>
                  <a:lnTo>
                    <a:pt x="3417" y="5799"/>
                  </a:lnTo>
                  <a:cubicBezTo>
                    <a:pt x="3346" y="5799"/>
                    <a:pt x="3262" y="5847"/>
                    <a:pt x="3227" y="5918"/>
                  </a:cubicBezTo>
                  <a:lnTo>
                    <a:pt x="2858" y="6704"/>
                  </a:lnTo>
                  <a:lnTo>
                    <a:pt x="2500" y="5918"/>
                  </a:lnTo>
                  <a:cubicBezTo>
                    <a:pt x="2477" y="5847"/>
                    <a:pt x="2405" y="5799"/>
                    <a:pt x="2310" y="5799"/>
                  </a:cubicBezTo>
                  <a:lnTo>
                    <a:pt x="1691" y="5799"/>
                  </a:lnTo>
                  <a:cubicBezTo>
                    <a:pt x="988" y="5799"/>
                    <a:pt x="405" y="5239"/>
                    <a:pt x="405" y="4525"/>
                  </a:cubicBezTo>
                  <a:lnTo>
                    <a:pt x="405" y="1668"/>
                  </a:lnTo>
                  <a:cubicBezTo>
                    <a:pt x="405" y="965"/>
                    <a:pt x="976" y="382"/>
                    <a:pt x="1691" y="382"/>
                  </a:cubicBezTo>
                  <a:lnTo>
                    <a:pt x="6287" y="382"/>
                  </a:lnTo>
                  <a:cubicBezTo>
                    <a:pt x="6989" y="382"/>
                    <a:pt x="7561" y="941"/>
                    <a:pt x="7561" y="1668"/>
                  </a:cubicBezTo>
                  <a:lnTo>
                    <a:pt x="7561" y="4525"/>
                  </a:lnTo>
                  <a:cubicBezTo>
                    <a:pt x="7561" y="5216"/>
                    <a:pt x="7001" y="5799"/>
                    <a:pt x="6287" y="5799"/>
                  </a:cubicBezTo>
                  <a:lnTo>
                    <a:pt x="5441" y="5799"/>
                  </a:lnTo>
                  <a:cubicBezTo>
                    <a:pt x="5322" y="5799"/>
                    <a:pt x="5227" y="5894"/>
                    <a:pt x="5227" y="6013"/>
                  </a:cubicBezTo>
                  <a:cubicBezTo>
                    <a:pt x="5227" y="6132"/>
                    <a:pt x="5322" y="6216"/>
                    <a:pt x="5441" y="6216"/>
                  </a:cubicBezTo>
                  <a:lnTo>
                    <a:pt x="6287" y="6216"/>
                  </a:lnTo>
                  <a:cubicBezTo>
                    <a:pt x="7215" y="6216"/>
                    <a:pt x="7965" y="5454"/>
                    <a:pt x="7965" y="4537"/>
                  </a:cubicBezTo>
                  <a:lnTo>
                    <a:pt x="7965" y="1680"/>
                  </a:lnTo>
                  <a:cubicBezTo>
                    <a:pt x="7965" y="751"/>
                    <a:pt x="7215" y="1"/>
                    <a:pt x="6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88"/>
            <p:cNvSpPr/>
            <p:nvPr/>
          </p:nvSpPr>
          <p:spPr>
            <a:xfrm>
              <a:off x="5421200" y="3841675"/>
              <a:ext cx="109575" cy="95875"/>
            </a:xfrm>
            <a:custGeom>
              <a:avLst/>
              <a:gdLst/>
              <a:ahLst/>
              <a:cxnLst/>
              <a:rect l="l" t="t" r="r" b="b"/>
              <a:pathLst>
                <a:path w="4383" h="3835" extrusionOk="0">
                  <a:moveTo>
                    <a:pt x="1917" y="0"/>
                  </a:moveTo>
                  <a:cubicBezTo>
                    <a:pt x="1632" y="0"/>
                    <a:pt x="1346" y="60"/>
                    <a:pt x="1096" y="191"/>
                  </a:cubicBezTo>
                  <a:cubicBezTo>
                    <a:pt x="989" y="227"/>
                    <a:pt x="953" y="346"/>
                    <a:pt x="989" y="453"/>
                  </a:cubicBezTo>
                  <a:cubicBezTo>
                    <a:pt x="1024" y="533"/>
                    <a:pt x="1100" y="573"/>
                    <a:pt x="1181" y="573"/>
                  </a:cubicBezTo>
                  <a:cubicBezTo>
                    <a:pt x="1208" y="573"/>
                    <a:pt x="1236" y="569"/>
                    <a:pt x="1263" y="560"/>
                  </a:cubicBezTo>
                  <a:cubicBezTo>
                    <a:pt x="1465" y="465"/>
                    <a:pt x="1679" y="405"/>
                    <a:pt x="1906" y="405"/>
                  </a:cubicBezTo>
                  <a:cubicBezTo>
                    <a:pt x="2394" y="405"/>
                    <a:pt x="2834" y="643"/>
                    <a:pt x="3108" y="1024"/>
                  </a:cubicBezTo>
                  <a:lnTo>
                    <a:pt x="1822" y="2239"/>
                  </a:lnTo>
                  <a:lnTo>
                    <a:pt x="1572" y="1989"/>
                  </a:lnTo>
                  <a:cubicBezTo>
                    <a:pt x="1536" y="1953"/>
                    <a:pt x="1486" y="1935"/>
                    <a:pt x="1434" y="1935"/>
                  </a:cubicBezTo>
                  <a:cubicBezTo>
                    <a:pt x="1382" y="1935"/>
                    <a:pt x="1328" y="1953"/>
                    <a:pt x="1286" y="1989"/>
                  </a:cubicBezTo>
                  <a:cubicBezTo>
                    <a:pt x="1215" y="2060"/>
                    <a:pt x="1215" y="2191"/>
                    <a:pt x="1286" y="2275"/>
                  </a:cubicBezTo>
                  <a:lnTo>
                    <a:pt x="1691" y="2667"/>
                  </a:lnTo>
                  <a:cubicBezTo>
                    <a:pt x="1739" y="2715"/>
                    <a:pt x="1786" y="2727"/>
                    <a:pt x="1846" y="2727"/>
                  </a:cubicBezTo>
                  <a:cubicBezTo>
                    <a:pt x="1882" y="2727"/>
                    <a:pt x="1941" y="2715"/>
                    <a:pt x="1989" y="2667"/>
                  </a:cubicBezTo>
                  <a:lnTo>
                    <a:pt x="3334" y="1393"/>
                  </a:lnTo>
                  <a:cubicBezTo>
                    <a:pt x="3394" y="1560"/>
                    <a:pt x="3418" y="1727"/>
                    <a:pt x="3418" y="1917"/>
                  </a:cubicBezTo>
                  <a:cubicBezTo>
                    <a:pt x="3418" y="2751"/>
                    <a:pt x="2751" y="3418"/>
                    <a:pt x="1917" y="3418"/>
                  </a:cubicBezTo>
                  <a:cubicBezTo>
                    <a:pt x="1084" y="3418"/>
                    <a:pt x="417" y="2751"/>
                    <a:pt x="417" y="1917"/>
                  </a:cubicBezTo>
                  <a:cubicBezTo>
                    <a:pt x="417" y="1596"/>
                    <a:pt x="501" y="1298"/>
                    <a:pt x="679" y="1048"/>
                  </a:cubicBezTo>
                  <a:cubicBezTo>
                    <a:pt x="739" y="965"/>
                    <a:pt x="715" y="822"/>
                    <a:pt x="620" y="762"/>
                  </a:cubicBezTo>
                  <a:cubicBezTo>
                    <a:pt x="588" y="740"/>
                    <a:pt x="548" y="729"/>
                    <a:pt x="508" y="729"/>
                  </a:cubicBezTo>
                  <a:cubicBezTo>
                    <a:pt x="440" y="729"/>
                    <a:pt x="371" y="758"/>
                    <a:pt x="334" y="810"/>
                  </a:cubicBezTo>
                  <a:cubicBezTo>
                    <a:pt x="120" y="1143"/>
                    <a:pt x="1" y="1513"/>
                    <a:pt x="1" y="1917"/>
                  </a:cubicBezTo>
                  <a:cubicBezTo>
                    <a:pt x="1" y="2965"/>
                    <a:pt x="858" y="3834"/>
                    <a:pt x="1917" y="3834"/>
                  </a:cubicBezTo>
                  <a:cubicBezTo>
                    <a:pt x="2977" y="3834"/>
                    <a:pt x="3834" y="2965"/>
                    <a:pt x="3834" y="1917"/>
                  </a:cubicBezTo>
                  <a:cubicBezTo>
                    <a:pt x="3834" y="1620"/>
                    <a:pt x="3763" y="1334"/>
                    <a:pt x="3644" y="1084"/>
                  </a:cubicBezTo>
                  <a:lnTo>
                    <a:pt x="4299" y="453"/>
                  </a:lnTo>
                  <a:cubicBezTo>
                    <a:pt x="4370" y="381"/>
                    <a:pt x="4382" y="239"/>
                    <a:pt x="4299" y="167"/>
                  </a:cubicBezTo>
                  <a:cubicBezTo>
                    <a:pt x="4262" y="130"/>
                    <a:pt x="4205" y="109"/>
                    <a:pt x="4150" y="109"/>
                  </a:cubicBezTo>
                  <a:cubicBezTo>
                    <a:pt x="4098" y="109"/>
                    <a:pt x="4047" y="127"/>
                    <a:pt x="4013" y="167"/>
                  </a:cubicBezTo>
                  <a:lnTo>
                    <a:pt x="3418" y="739"/>
                  </a:lnTo>
                  <a:cubicBezTo>
                    <a:pt x="3060" y="286"/>
                    <a:pt x="2525" y="0"/>
                    <a:pt x="19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5" name="Google Shape;1815;p88"/>
          <p:cNvGrpSpPr/>
          <p:nvPr/>
        </p:nvGrpSpPr>
        <p:grpSpPr>
          <a:xfrm>
            <a:off x="3286500" y="3861740"/>
            <a:ext cx="375441" cy="375441"/>
            <a:chOff x="2616975" y="3811600"/>
            <a:chExt cx="349475" cy="349475"/>
          </a:xfrm>
        </p:grpSpPr>
        <p:sp>
          <p:nvSpPr>
            <p:cNvPr id="1816" name="Google Shape;1816;p88"/>
            <p:cNvSpPr/>
            <p:nvPr/>
          </p:nvSpPr>
          <p:spPr>
            <a:xfrm>
              <a:off x="2616975" y="3811600"/>
              <a:ext cx="234000" cy="349475"/>
            </a:xfrm>
            <a:custGeom>
              <a:avLst/>
              <a:gdLst/>
              <a:ahLst/>
              <a:cxnLst/>
              <a:rect l="l" t="t" r="r" b="b"/>
              <a:pathLst>
                <a:path w="9360" h="13979" extrusionOk="0">
                  <a:moveTo>
                    <a:pt x="6990" y="1"/>
                  </a:moveTo>
                  <a:cubicBezTo>
                    <a:pt x="6871" y="1"/>
                    <a:pt x="6752" y="60"/>
                    <a:pt x="6680" y="168"/>
                  </a:cubicBezTo>
                  <a:lnTo>
                    <a:pt x="4728" y="2882"/>
                  </a:lnTo>
                  <a:cubicBezTo>
                    <a:pt x="4632" y="3001"/>
                    <a:pt x="4632" y="3144"/>
                    <a:pt x="4692" y="3275"/>
                  </a:cubicBezTo>
                  <a:cubicBezTo>
                    <a:pt x="4751" y="3418"/>
                    <a:pt x="4882" y="3489"/>
                    <a:pt x="5037" y="3489"/>
                  </a:cubicBezTo>
                  <a:lnTo>
                    <a:pt x="6049" y="3489"/>
                  </a:lnTo>
                  <a:lnTo>
                    <a:pt x="6049" y="7252"/>
                  </a:lnTo>
                  <a:cubicBezTo>
                    <a:pt x="5359" y="6287"/>
                    <a:pt x="4501" y="5442"/>
                    <a:pt x="3537" y="4763"/>
                  </a:cubicBezTo>
                  <a:lnTo>
                    <a:pt x="4073" y="3918"/>
                  </a:lnTo>
                  <a:cubicBezTo>
                    <a:pt x="4144" y="3799"/>
                    <a:pt x="4144" y="3656"/>
                    <a:pt x="4073" y="3513"/>
                  </a:cubicBezTo>
                  <a:cubicBezTo>
                    <a:pt x="3989" y="3394"/>
                    <a:pt x="3858" y="3323"/>
                    <a:pt x="3716" y="3323"/>
                  </a:cubicBezTo>
                  <a:lnTo>
                    <a:pt x="382" y="3513"/>
                  </a:lnTo>
                  <a:cubicBezTo>
                    <a:pt x="263" y="3513"/>
                    <a:pt x="144" y="3585"/>
                    <a:pt x="84" y="3692"/>
                  </a:cubicBezTo>
                  <a:cubicBezTo>
                    <a:pt x="25" y="3799"/>
                    <a:pt x="1" y="3930"/>
                    <a:pt x="48" y="4037"/>
                  </a:cubicBezTo>
                  <a:lnTo>
                    <a:pt x="465" y="5061"/>
                  </a:lnTo>
                  <a:cubicBezTo>
                    <a:pt x="502" y="5145"/>
                    <a:pt x="583" y="5192"/>
                    <a:pt x="667" y="5192"/>
                  </a:cubicBezTo>
                  <a:cubicBezTo>
                    <a:pt x="691" y="5192"/>
                    <a:pt x="715" y="5188"/>
                    <a:pt x="739" y="5180"/>
                  </a:cubicBezTo>
                  <a:cubicBezTo>
                    <a:pt x="834" y="5132"/>
                    <a:pt x="882" y="5013"/>
                    <a:pt x="858" y="4918"/>
                  </a:cubicBezTo>
                  <a:lnTo>
                    <a:pt x="453" y="3918"/>
                  </a:lnTo>
                  <a:lnTo>
                    <a:pt x="3692" y="3739"/>
                  </a:lnTo>
                  <a:lnTo>
                    <a:pt x="3073" y="4716"/>
                  </a:lnTo>
                  <a:cubicBezTo>
                    <a:pt x="3013" y="4811"/>
                    <a:pt x="3037" y="4942"/>
                    <a:pt x="3132" y="5002"/>
                  </a:cubicBezTo>
                  <a:cubicBezTo>
                    <a:pt x="4287" y="5775"/>
                    <a:pt x="5299" y="6823"/>
                    <a:pt x="6037" y="8014"/>
                  </a:cubicBezTo>
                  <a:lnTo>
                    <a:pt x="6037" y="10538"/>
                  </a:lnTo>
                  <a:cubicBezTo>
                    <a:pt x="5871" y="10002"/>
                    <a:pt x="5644" y="9502"/>
                    <a:pt x="5382" y="9002"/>
                  </a:cubicBezTo>
                  <a:cubicBezTo>
                    <a:pt x="4704" y="7776"/>
                    <a:pt x="3739" y="6704"/>
                    <a:pt x="2561" y="5930"/>
                  </a:cubicBezTo>
                  <a:cubicBezTo>
                    <a:pt x="2534" y="5903"/>
                    <a:pt x="2494" y="5890"/>
                    <a:pt x="2455" y="5890"/>
                  </a:cubicBezTo>
                  <a:cubicBezTo>
                    <a:pt x="2442" y="5890"/>
                    <a:pt x="2430" y="5892"/>
                    <a:pt x="2418" y="5894"/>
                  </a:cubicBezTo>
                  <a:cubicBezTo>
                    <a:pt x="2358" y="5906"/>
                    <a:pt x="2311" y="5942"/>
                    <a:pt x="2287" y="5990"/>
                  </a:cubicBezTo>
                  <a:lnTo>
                    <a:pt x="1656" y="6966"/>
                  </a:lnTo>
                  <a:lnTo>
                    <a:pt x="1179" y="5787"/>
                  </a:lnTo>
                  <a:cubicBezTo>
                    <a:pt x="1140" y="5708"/>
                    <a:pt x="1052" y="5662"/>
                    <a:pt x="968" y="5662"/>
                  </a:cubicBezTo>
                  <a:cubicBezTo>
                    <a:pt x="951" y="5662"/>
                    <a:pt x="934" y="5664"/>
                    <a:pt x="918" y="5668"/>
                  </a:cubicBezTo>
                  <a:cubicBezTo>
                    <a:pt x="810" y="5716"/>
                    <a:pt x="763" y="5835"/>
                    <a:pt x="798" y="5942"/>
                  </a:cubicBezTo>
                  <a:lnTo>
                    <a:pt x="1287" y="7157"/>
                  </a:lnTo>
                  <a:cubicBezTo>
                    <a:pt x="1346" y="7299"/>
                    <a:pt x="1465" y="7383"/>
                    <a:pt x="1596" y="7395"/>
                  </a:cubicBezTo>
                  <a:cubicBezTo>
                    <a:pt x="1616" y="7398"/>
                    <a:pt x="1635" y="7399"/>
                    <a:pt x="1654" y="7399"/>
                  </a:cubicBezTo>
                  <a:cubicBezTo>
                    <a:pt x="1784" y="7399"/>
                    <a:pt x="1891" y="7330"/>
                    <a:pt x="1953" y="7216"/>
                  </a:cubicBezTo>
                  <a:lnTo>
                    <a:pt x="2489" y="6371"/>
                  </a:lnTo>
                  <a:cubicBezTo>
                    <a:pt x="3537" y="7097"/>
                    <a:pt x="4394" y="8085"/>
                    <a:pt x="5001" y="9204"/>
                  </a:cubicBezTo>
                  <a:cubicBezTo>
                    <a:pt x="5656" y="10419"/>
                    <a:pt x="6013" y="11788"/>
                    <a:pt x="6013" y="13169"/>
                  </a:cubicBezTo>
                  <a:lnTo>
                    <a:pt x="6013" y="13765"/>
                  </a:lnTo>
                  <a:cubicBezTo>
                    <a:pt x="6013" y="13884"/>
                    <a:pt x="6109" y="13979"/>
                    <a:pt x="6228" y="13979"/>
                  </a:cubicBezTo>
                  <a:cubicBezTo>
                    <a:pt x="6347" y="13979"/>
                    <a:pt x="6430" y="13884"/>
                    <a:pt x="6430" y="13765"/>
                  </a:cubicBezTo>
                  <a:lnTo>
                    <a:pt x="6430" y="3311"/>
                  </a:lnTo>
                  <a:cubicBezTo>
                    <a:pt x="6430" y="3192"/>
                    <a:pt x="6347" y="3097"/>
                    <a:pt x="6228" y="3097"/>
                  </a:cubicBezTo>
                  <a:lnTo>
                    <a:pt x="5061" y="3097"/>
                  </a:lnTo>
                  <a:lnTo>
                    <a:pt x="6954" y="465"/>
                  </a:lnTo>
                  <a:lnTo>
                    <a:pt x="8895" y="3085"/>
                  </a:lnTo>
                  <a:lnTo>
                    <a:pt x="7728" y="3085"/>
                  </a:lnTo>
                  <a:cubicBezTo>
                    <a:pt x="7609" y="3085"/>
                    <a:pt x="7526" y="3180"/>
                    <a:pt x="7526" y="3299"/>
                  </a:cubicBezTo>
                  <a:lnTo>
                    <a:pt x="7526" y="4275"/>
                  </a:lnTo>
                  <a:cubicBezTo>
                    <a:pt x="7526" y="4394"/>
                    <a:pt x="7609" y="4490"/>
                    <a:pt x="7728" y="4490"/>
                  </a:cubicBezTo>
                  <a:cubicBezTo>
                    <a:pt x="7847" y="4490"/>
                    <a:pt x="7942" y="4394"/>
                    <a:pt x="7942" y="4275"/>
                  </a:cubicBezTo>
                  <a:lnTo>
                    <a:pt x="7942" y="3501"/>
                  </a:lnTo>
                  <a:lnTo>
                    <a:pt x="8954" y="3501"/>
                  </a:lnTo>
                  <a:cubicBezTo>
                    <a:pt x="9097" y="3501"/>
                    <a:pt x="9216" y="3430"/>
                    <a:pt x="9300" y="3299"/>
                  </a:cubicBezTo>
                  <a:cubicBezTo>
                    <a:pt x="9359" y="3156"/>
                    <a:pt x="9359" y="3013"/>
                    <a:pt x="9264" y="2894"/>
                  </a:cubicBezTo>
                  <a:lnTo>
                    <a:pt x="7299" y="168"/>
                  </a:lnTo>
                  <a:cubicBezTo>
                    <a:pt x="7228" y="60"/>
                    <a:pt x="7109" y="1"/>
                    <a:pt x="69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88"/>
            <p:cNvSpPr/>
            <p:nvPr/>
          </p:nvSpPr>
          <p:spPr>
            <a:xfrm>
              <a:off x="2804800" y="3894325"/>
              <a:ext cx="161650" cy="265875"/>
            </a:xfrm>
            <a:custGeom>
              <a:avLst/>
              <a:gdLst/>
              <a:ahLst/>
              <a:cxnLst/>
              <a:rect l="l" t="t" r="r" b="b"/>
              <a:pathLst>
                <a:path w="6466" h="10635" extrusionOk="0">
                  <a:moveTo>
                    <a:pt x="2732" y="1"/>
                  </a:moveTo>
                  <a:cubicBezTo>
                    <a:pt x="2600" y="1"/>
                    <a:pt x="2472" y="71"/>
                    <a:pt x="2406" y="192"/>
                  </a:cubicBezTo>
                  <a:cubicBezTo>
                    <a:pt x="2334" y="311"/>
                    <a:pt x="2334" y="478"/>
                    <a:pt x="2406" y="597"/>
                  </a:cubicBezTo>
                  <a:lnTo>
                    <a:pt x="2941" y="1431"/>
                  </a:lnTo>
                  <a:cubicBezTo>
                    <a:pt x="1965" y="2097"/>
                    <a:pt x="1096" y="2966"/>
                    <a:pt x="417" y="3931"/>
                  </a:cubicBezTo>
                  <a:lnTo>
                    <a:pt x="417" y="1812"/>
                  </a:lnTo>
                  <a:cubicBezTo>
                    <a:pt x="417" y="1693"/>
                    <a:pt x="322" y="1609"/>
                    <a:pt x="203" y="1609"/>
                  </a:cubicBezTo>
                  <a:cubicBezTo>
                    <a:pt x="84" y="1609"/>
                    <a:pt x="1" y="1693"/>
                    <a:pt x="1" y="1812"/>
                  </a:cubicBezTo>
                  <a:lnTo>
                    <a:pt x="1" y="10432"/>
                  </a:lnTo>
                  <a:cubicBezTo>
                    <a:pt x="1" y="10551"/>
                    <a:pt x="84" y="10634"/>
                    <a:pt x="203" y="10634"/>
                  </a:cubicBezTo>
                  <a:cubicBezTo>
                    <a:pt x="322" y="10634"/>
                    <a:pt x="417" y="10551"/>
                    <a:pt x="417" y="10432"/>
                  </a:cubicBezTo>
                  <a:lnTo>
                    <a:pt x="417" y="9836"/>
                  </a:lnTo>
                  <a:cubicBezTo>
                    <a:pt x="417" y="8455"/>
                    <a:pt x="751" y="7086"/>
                    <a:pt x="1429" y="5860"/>
                  </a:cubicBezTo>
                  <a:cubicBezTo>
                    <a:pt x="1453" y="5800"/>
                    <a:pt x="1501" y="5741"/>
                    <a:pt x="1525" y="5669"/>
                  </a:cubicBezTo>
                  <a:cubicBezTo>
                    <a:pt x="1584" y="5562"/>
                    <a:pt x="1560" y="5443"/>
                    <a:pt x="1453" y="5383"/>
                  </a:cubicBezTo>
                  <a:cubicBezTo>
                    <a:pt x="1418" y="5364"/>
                    <a:pt x="1382" y="5355"/>
                    <a:pt x="1347" y="5355"/>
                  </a:cubicBezTo>
                  <a:cubicBezTo>
                    <a:pt x="1275" y="5355"/>
                    <a:pt x="1208" y="5395"/>
                    <a:pt x="1167" y="5467"/>
                  </a:cubicBezTo>
                  <a:cubicBezTo>
                    <a:pt x="1132" y="5538"/>
                    <a:pt x="1096" y="5598"/>
                    <a:pt x="1048" y="5657"/>
                  </a:cubicBezTo>
                  <a:cubicBezTo>
                    <a:pt x="786" y="6145"/>
                    <a:pt x="560" y="6669"/>
                    <a:pt x="394" y="7181"/>
                  </a:cubicBezTo>
                  <a:lnTo>
                    <a:pt x="394" y="4657"/>
                  </a:lnTo>
                  <a:cubicBezTo>
                    <a:pt x="1144" y="3467"/>
                    <a:pt x="2156" y="2419"/>
                    <a:pt x="3311" y="1645"/>
                  </a:cubicBezTo>
                  <a:cubicBezTo>
                    <a:pt x="3406" y="1585"/>
                    <a:pt x="3430" y="1466"/>
                    <a:pt x="3370" y="1371"/>
                  </a:cubicBezTo>
                  <a:lnTo>
                    <a:pt x="2763" y="395"/>
                  </a:lnTo>
                  <a:lnTo>
                    <a:pt x="6013" y="573"/>
                  </a:lnTo>
                  <a:lnTo>
                    <a:pt x="4799" y="3598"/>
                  </a:lnTo>
                  <a:lnTo>
                    <a:pt x="4168" y="2597"/>
                  </a:lnTo>
                  <a:cubicBezTo>
                    <a:pt x="4132" y="2562"/>
                    <a:pt x="4084" y="2526"/>
                    <a:pt x="4025" y="2514"/>
                  </a:cubicBezTo>
                  <a:cubicBezTo>
                    <a:pt x="4009" y="2511"/>
                    <a:pt x="3995" y="2509"/>
                    <a:pt x="3981" y="2509"/>
                  </a:cubicBezTo>
                  <a:cubicBezTo>
                    <a:pt x="3945" y="2509"/>
                    <a:pt x="3917" y="2520"/>
                    <a:pt x="3882" y="2538"/>
                  </a:cubicBezTo>
                  <a:cubicBezTo>
                    <a:pt x="3013" y="3121"/>
                    <a:pt x="2263" y="3848"/>
                    <a:pt x="1644" y="4705"/>
                  </a:cubicBezTo>
                  <a:cubicBezTo>
                    <a:pt x="1584" y="4788"/>
                    <a:pt x="1608" y="4919"/>
                    <a:pt x="1691" y="4979"/>
                  </a:cubicBezTo>
                  <a:cubicBezTo>
                    <a:pt x="1727" y="5014"/>
                    <a:pt x="1763" y="5026"/>
                    <a:pt x="1810" y="5026"/>
                  </a:cubicBezTo>
                  <a:cubicBezTo>
                    <a:pt x="1870" y="5026"/>
                    <a:pt x="1929" y="5002"/>
                    <a:pt x="1977" y="4943"/>
                  </a:cubicBezTo>
                  <a:cubicBezTo>
                    <a:pt x="2525" y="4181"/>
                    <a:pt x="3180" y="3538"/>
                    <a:pt x="3942" y="3002"/>
                  </a:cubicBezTo>
                  <a:lnTo>
                    <a:pt x="4489" y="3871"/>
                  </a:lnTo>
                  <a:cubicBezTo>
                    <a:pt x="4556" y="3982"/>
                    <a:pt x="4683" y="4051"/>
                    <a:pt x="4815" y="4051"/>
                  </a:cubicBezTo>
                  <a:cubicBezTo>
                    <a:pt x="4826" y="4051"/>
                    <a:pt x="4836" y="4051"/>
                    <a:pt x="4846" y="4050"/>
                  </a:cubicBezTo>
                  <a:cubicBezTo>
                    <a:pt x="5001" y="4026"/>
                    <a:pt x="5120" y="3943"/>
                    <a:pt x="5156" y="3812"/>
                  </a:cubicBezTo>
                  <a:lnTo>
                    <a:pt x="6406" y="716"/>
                  </a:lnTo>
                  <a:cubicBezTo>
                    <a:pt x="6466" y="609"/>
                    <a:pt x="6454" y="478"/>
                    <a:pt x="6394" y="371"/>
                  </a:cubicBezTo>
                  <a:cubicBezTo>
                    <a:pt x="6335" y="264"/>
                    <a:pt x="6216" y="204"/>
                    <a:pt x="6097" y="192"/>
                  </a:cubicBezTo>
                  <a:lnTo>
                    <a:pt x="2763" y="2"/>
                  </a:lnTo>
                  <a:cubicBezTo>
                    <a:pt x="2753" y="1"/>
                    <a:pt x="2742" y="1"/>
                    <a:pt x="2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8" name="Google Shape;1818;p88"/>
          <p:cNvGrpSpPr/>
          <p:nvPr/>
        </p:nvGrpSpPr>
        <p:grpSpPr>
          <a:xfrm>
            <a:off x="2562074" y="3862463"/>
            <a:ext cx="373507" cy="374098"/>
            <a:chOff x="1942500" y="3812250"/>
            <a:chExt cx="347675" cy="348225"/>
          </a:xfrm>
        </p:grpSpPr>
        <p:sp>
          <p:nvSpPr>
            <p:cNvPr id="1819" name="Google Shape;1819;p88"/>
            <p:cNvSpPr/>
            <p:nvPr/>
          </p:nvSpPr>
          <p:spPr>
            <a:xfrm>
              <a:off x="1942500" y="3812800"/>
              <a:ext cx="292325" cy="347675"/>
            </a:xfrm>
            <a:custGeom>
              <a:avLst/>
              <a:gdLst/>
              <a:ahLst/>
              <a:cxnLst/>
              <a:rect l="l" t="t" r="r" b="b"/>
              <a:pathLst>
                <a:path w="11693" h="13907" extrusionOk="0">
                  <a:moveTo>
                    <a:pt x="6953" y="1"/>
                  </a:moveTo>
                  <a:cubicBezTo>
                    <a:pt x="5096" y="1"/>
                    <a:pt x="3358" y="727"/>
                    <a:pt x="2048" y="2036"/>
                  </a:cubicBezTo>
                  <a:cubicBezTo>
                    <a:pt x="738" y="3346"/>
                    <a:pt x="0" y="5096"/>
                    <a:pt x="0" y="6954"/>
                  </a:cubicBezTo>
                  <a:cubicBezTo>
                    <a:pt x="0" y="8811"/>
                    <a:pt x="738" y="10549"/>
                    <a:pt x="2048" y="11859"/>
                  </a:cubicBezTo>
                  <a:cubicBezTo>
                    <a:pt x="3358" y="13169"/>
                    <a:pt x="5096" y="13907"/>
                    <a:pt x="6953" y="13907"/>
                  </a:cubicBezTo>
                  <a:cubicBezTo>
                    <a:pt x="8668" y="13907"/>
                    <a:pt x="10323" y="13276"/>
                    <a:pt x="11597" y="12133"/>
                  </a:cubicBezTo>
                  <a:cubicBezTo>
                    <a:pt x="11692" y="12062"/>
                    <a:pt x="11692" y="11919"/>
                    <a:pt x="11609" y="11847"/>
                  </a:cubicBezTo>
                  <a:cubicBezTo>
                    <a:pt x="11575" y="11800"/>
                    <a:pt x="11518" y="11772"/>
                    <a:pt x="11459" y="11772"/>
                  </a:cubicBezTo>
                  <a:cubicBezTo>
                    <a:pt x="11415" y="11772"/>
                    <a:pt x="11371" y="11788"/>
                    <a:pt x="11335" y="11823"/>
                  </a:cubicBezTo>
                  <a:cubicBezTo>
                    <a:pt x="10121" y="12895"/>
                    <a:pt x="8573" y="13490"/>
                    <a:pt x="6965" y="13490"/>
                  </a:cubicBezTo>
                  <a:cubicBezTo>
                    <a:pt x="5227" y="13490"/>
                    <a:pt x="3596" y="12800"/>
                    <a:pt x="2358" y="11561"/>
                  </a:cubicBezTo>
                  <a:cubicBezTo>
                    <a:pt x="1119" y="10335"/>
                    <a:pt x="441" y="8692"/>
                    <a:pt x="441" y="6954"/>
                  </a:cubicBezTo>
                  <a:cubicBezTo>
                    <a:pt x="441" y="5215"/>
                    <a:pt x="1119" y="3572"/>
                    <a:pt x="2358" y="2334"/>
                  </a:cubicBezTo>
                  <a:cubicBezTo>
                    <a:pt x="3596" y="1108"/>
                    <a:pt x="5227" y="417"/>
                    <a:pt x="6965" y="417"/>
                  </a:cubicBezTo>
                  <a:cubicBezTo>
                    <a:pt x="7799" y="417"/>
                    <a:pt x="8620" y="584"/>
                    <a:pt x="9394" y="882"/>
                  </a:cubicBezTo>
                  <a:cubicBezTo>
                    <a:pt x="9420" y="893"/>
                    <a:pt x="9446" y="898"/>
                    <a:pt x="9472" y="898"/>
                  </a:cubicBezTo>
                  <a:cubicBezTo>
                    <a:pt x="9554" y="898"/>
                    <a:pt x="9632" y="844"/>
                    <a:pt x="9668" y="763"/>
                  </a:cubicBezTo>
                  <a:cubicBezTo>
                    <a:pt x="9704" y="655"/>
                    <a:pt x="9644" y="536"/>
                    <a:pt x="9549" y="489"/>
                  </a:cubicBezTo>
                  <a:cubicBezTo>
                    <a:pt x="8727" y="167"/>
                    <a:pt x="7846" y="1"/>
                    <a:pt x="69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88"/>
            <p:cNvSpPr/>
            <p:nvPr/>
          </p:nvSpPr>
          <p:spPr>
            <a:xfrm>
              <a:off x="2238950" y="3916950"/>
              <a:ext cx="51225" cy="184300"/>
            </a:xfrm>
            <a:custGeom>
              <a:avLst/>
              <a:gdLst/>
              <a:ahLst/>
              <a:cxnLst/>
              <a:rect l="l" t="t" r="r" b="b"/>
              <a:pathLst>
                <a:path w="2049" h="7372" extrusionOk="0">
                  <a:moveTo>
                    <a:pt x="1320" y="0"/>
                  </a:moveTo>
                  <a:cubicBezTo>
                    <a:pt x="1293" y="0"/>
                    <a:pt x="1266" y="5"/>
                    <a:pt x="1239" y="14"/>
                  </a:cubicBezTo>
                  <a:cubicBezTo>
                    <a:pt x="1144" y="61"/>
                    <a:pt x="1096" y="180"/>
                    <a:pt x="1144" y="287"/>
                  </a:cubicBezTo>
                  <a:cubicBezTo>
                    <a:pt x="1465" y="1085"/>
                    <a:pt x="1644" y="1942"/>
                    <a:pt x="1644" y="2800"/>
                  </a:cubicBezTo>
                  <a:cubicBezTo>
                    <a:pt x="1644" y="4359"/>
                    <a:pt x="1096" y="5860"/>
                    <a:pt x="84" y="7038"/>
                  </a:cubicBezTo>
                  <a:cubicBezTo>
                    <a:pt x="1" y="7134"/>
                    <a:pt x="25" y="7253"/>
                    <a:pt x="96" y="7324"/>
                  </a:cubicBezTo>
                  <a:cubicBezTo>
                    <a:pt x="144" y="7348"/>
                    <a:pt x="191" y="7372"/>
                    <a:pt x="227" y="7372"/>
                  </a:cubicBezTo>
                  <a:cubicBezTo>
                    <a:pt x="287" y="7372"/>
                    <a:pt x="346" y="7336"/>
                    <a:pt x="382" y="7288"/>
                  </a:cubicBezTo>
                  <a:cubicBezTo>
                    <a:pt x="1453" y="6038"/>
                    <a:pt x="2049" y="4431"/>
                    <a:pt x="2049" y="2788"/>
                  </a:cubicBezTo>
                  <a:cubicBezTo>
                    <a:pt x="2049" y="1859"/>
                    <a:pt x="1870" y="966"/>
                    <a:pt x="1513" y="121"/>
                  </a:cubicBezTo>
                  <a:cubicBezTo>
                    <a:pt x="1477" y="40"/>
                    <a:pt x="1401" y="0"/>
                    <a:pt x="1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88"/>
            <p:cNvSpPr/>
            <p:nvPr/>
          </p:nvSpPr>
          <p:spPr>
            <a:xfrm>
              <a:off x="1983575" y="3923250"/>
              <a:ext cx="267025" cy="197050"/>
            </a:xfrm>
            <a:custGeom>
              <a:avLst/>
              <a:gdLst/>
              <a:ahLst/>
              <a:cxnLst/>
              <a:rect l="l" t="t" r="r" b="b"/>
              <a:pathLst>
                <a:path w="10681" h="7882" extrusionOk="0">
                  <a:moveTo>
                    <a:pt x="741" y="0"/>
                  </a:moveTo>
                  <a:cubicBezTo>
                    <a:pt x="670" y="0"/>
                    <a:pt x="608" y="35"/>
                    <a:pt x="584" y="107"/>
                  </a:cubicBezTo>
                  <a:cubicBezTo>
                    <a:pt x="191" y="869"/>
                    <a:pt x="0" y="1690"/>
                    <a:pt x="0" y="2536"/>
                  </a:cubicBezTo>
                  <a:cubicBezTo>
                    <a:pt x="0" y="5477"/>
                    <a:pt x="2393" y="7882"/>
                    <a:pt x="5346" y="7882"/>
                  </a:cubicBezTo>
                  <a:cubicBezTo>
                    <a:pt x="8287" y="7882"/>
                    <a:pt x="10680" y="5477"/>
                    <a:pt x="10680" y="2536"/>
                  </a:cubicBezTo>
                  <a:cubicBezTo>
                    <a:pt x="10680" y="2024"/>
                    <a:pt x="10609" y="1536"/>
                    <a:pt x="10478" y="1059"/>
                  </a:cubicBezTo>
                  <a:cubicBezTo>
                    <a:pt x="10449" y="973"/>
                    <a:pt x="10367" y="918"/>
                    <a:pt x="10280" y="918"/>
                  </a:cubicBezTo>
                  <a:cubicBezTo>
                    <a:pt x="10259" y="918"/>
                    <a:pt x="10237" y="921"/>
                    <a:pt x="10216" y="928"/>
                  </a:cubicBezTo>
                  <a:cubicBezTo>
                    <a:pt x="10121" y="952"/>
                    <a:pt x="10061" y="1071"/>
                    <a:pt x="10085" y="1178"/>
                  </a:cubicBezTo>
                  <a:cubicBezTo>
                    <a:pt x="10204" y="1631"/>
                    <a:pt x="10275" y="2071"/>
                    <a:pt x="10275" y="2536"/>
                  </a:cubicBezTo>
                  <a:cubicBezTo>
                    <a:pt x="10275" y="5262"/>
                    <a:pt x="8061" y="7477"/>
                    <a:pt x="5334" y="7477"/>
                  </a:cubicBezTo>
                  <a:cubicBezTo>
                    <a:pt x="2620" y="7477"/>
                    <a:pt x="393" y="5262"/>
                    <a:pt x="393" y="2536"/>
                  </a:cubicBezTo>
                  <a:cubicBezTo>
                    <a:pt x="393" y="1750"/>
                    <a:pt x="572" y="988"/>
                    <a:pt x="941" y="285"/>
                  </a:cubicBezTo>
                  <a:cubicBezTo>
                    <a:pt x="977" y="202"/>
                    <a:pt x="941" y="83"/>
                    <a:pt x="846" y="24"/>
                  </a:cubicBezTo>
                  <a:cubicBezTo>
                    <a:pt x="811" y="8"/>
                    <a:pt x="775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88"/>
            <p:cNvSpPr/>
            <p:nvPr/>
          </p:nvSpPr>
          <p:spPr>
            <a:xfrm>
              <a:off x="2007375" y="3852975"/>
              <a:ext cx="148850" cy="61650"/>
            </a:xfrm>
            <a:custGeom>
              <a:avLst/>
              <a:gdLst/>
              <a:ahLst/>
              <a:cxnLst/>
              <a:rect l="l" t="t" r="r" b="b"/>
              <a:pathLst>
                <a:path w="5954" h="2466" extrusionOk="0">
                  <a:moveTo>
                    <a:pt x="4358" y="1"/>
                  </a:moveTo>
                  <a:cubicBezTo>
                    <a:pt x="3489" y="1"/>
                    <a:pt x="2680" y="191"/>
                    <a:pt x="1918" y="584"/>
                  </a:cubicBezTo>
                  <a:cubicBezTo>
                    <a:pt x="1191" y="953"/>
                    <a:pt x="548" y="1489"/>
                    <a:pt x="72" y="2144"/>
                  </a:cubicBezTo>
                  <a:cubicBezTo>
                    <a:pt x="1" y="2239"/>
                    <a:pt x="25" y="2370"/>
                    <a:pt x="120" y="2430"/>
                  </a:cubicBezTo>
                  <a:cubicBezTo>
                    <a:pt x="144" y="2454"/>
                    <a:pt x="191" y="2465"/>
                    <a:pt x="239" y="2465"/>
                  </a:cubicBezTo>
                  <a:cubicBezTo>
                    <a:pt x="298" y="2465"/>
                    <a:pt x="358" y="2442"/>
                    <a:pt x="406" y="2382"/>
                  </a:cubicBezTo>
                  <a:cubicBezTo>
                    <a:pt x="846" y="1787"/>
                    <a:pt x="1441" y="1275"/>
                    <a:pt x="2108" y="941"/>
                  </a:cubicBezTo>
                  <a:cubicBezTo>
                    <a:pt x="2811" y="584"/>
                    <a:pt x="3573" y="406"/>
                    <a:pt x="4358" y="406"/>
                  </a:cubicBezTo>
                  <a:cubicBezTo>
                    <a:pt x="4811" y="406"/>
                    <a:pt x="5240" y="465"/>
                    <a:pt x="5668" y="584"/>
                  </a:cubicBezTo>
                  <a:cubicBezTo>
                    <a:pt x="5692" y="594"/>
                    <a:pt x="5715" y="598"/>
                    <a:pt x="5738" y="598"/>
                  </a:cubicBezTo>
                  <a:cubicBezTo>
                    <a:pt x="5827" y="598"/>
                    <a:pt x="5899" y="530"/>
                    <a:pt x="5918" y="453"/>
                  </a:cubicBezTo>
                  <a:cubicBezTo>
                    <a:pt x="5954" y="346"/>
                    <a:pt x="5894" y="227"/>
                    <a:pt x="5775" y="191"/>
                  </a:cubicBezTo>
                  <a:cubicBezTo>
                    <a:pt x="5311" y="72"/>
                    <a:pt x="4835" y="1"/>
                    <a:pt x="4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88"/>
            <p:cNvSpPr/>
            <p:nvPr/>
          </p:nvSpPr>
          <p:spPr>
            <a:xfrm>
              <a:off x="2026425" y="3896450"/>
              <a:ext cx="180125" cy="180100"/>
            </a:xfrm>
            <a:custGeom>
              <a:avLst/>
              <a:gdLst/>
              <a:ahLst/>
              <a:cxnLst/>
              <a:rect l="l" t="t" r="r" b="b"/>
              <a:pathLst>
                <a:path w="7205" h="7204" extrusionOk="0">
                  <a:moveTo>
                    <a:pt x="3596" y="0"/>
                  </a:moveTo>
                  <a:cubicBezTo>
                    <a:pt x="1620" y="0"/>
                    <a:pt x="1" y="1608"/>
                    <a:pt x="1" y="3608"/>
                  </a:cubicBezTo>
                  <a:cubicBezTo>
                    <a:pt x="1" y="5596"/>
                    <a:pt x="1608" y="7203"/>
                    <a:pt x="3596" y="7203"/>
                  </a:cubicBezTo>
                  <a:cubicBezTo>
                    <a:pt x="5597" y="7203"/>
                    <a:pt x="7204" y="5596"/>
                    <a:pt x="7204" y="3608"/>
                  </a:cubicBezTo>
                  <a:cubicBezTo>
                    <a:pt x="7204" y="3513"/>
                    <a:pt x="7204" y="3417"/>
                    <a:pt x="7180" y="3322"/>
                  </a:cubicBezTo>
                  <a:cubicBezTo>
                    <a:pt x="7168" y="3203"/>
                    <a:pt x="7073" y="3132"/>
                    <a:pt x="6966" y="3132"/>
                  </a:cubicBezTo>
                  <a:cubicBezTo>
                    <a:pt x="6847" y="3143"/>
                    <a:pt x="6764" y="3239"/>
                    <a:pt x="6764" y="3358"/>
                  </a:cubicBezTo>
                  <a:cubicBezTo>
                    <a:pt x="6764" y="3441"/>
                    <a:pt x="6787" y="3536"/>
                    <a:pt x="6787" y="3608"/>
                  </a:cubicBezTo>
                  <a:cubicBezTo>
                    <a:pt x="6787" y="5358"/>
                    <a:pt x="5359" y="6787"/>
                    <a:pt x="3596" y="6787"/>
                  </a:cubicBezTo>
                  <a:cubicBezTo>
                    <a:pt x="1846" y="6787"/>
                    <a:pt x="417" y="5358"/>
                    <a:pt x="417" y="3608"/>
                  </a:cubicBezTo>
                  <a:cubicBezTo>
                    <a:pt x="417" y="1846"/>
                    <a:pt x="1846" y="417"/>
                    <a:pt x="3596" y="417"/>
                  </a:cubicBezTo>
                  <a:cubicBezTo>
                    <a:pt x="3668" y="417"/>
                    <a:pt x="3751" y="417"/>
                    <a:pt x="3823" y="441"/>
                  </a:cubicBezTo>
                  <a:cubicBezTo>
                    <a:pt x="3942" y="441"/>
                    <a:pt x="4049" y="357"/>
                    <a:pt x="4049" y="238"/>
                  </a:cubicBezTo>
                  <a:cubicBezTo>
                    <a:pt x="4061" y="119"/>
                    <a:pt x="3966" y="36"/>
                    <a:pt x="3846" y="24"/>
                  </a:cubicBezTo>
                  <a:cubicBezTo>
                    <a:pt x="3763" y="24"/>
                    <a:pt x="3692" y="0"/>
                    <a:pt x="3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88"/>
            <p:cNvSpPr/>
            <p:nvPr/>
          </p:nvSpPr>
          <p:spPr>
            <a:xfrm>
              <a:off x="2071375" y="3941100"/>
              <a:ext cx="90800" cy="90800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22" y="0"/>
                    <a:pt x="1" y="822"/>
                    <a:pt x="1" y="1822"/>
                  </a:cubicBezTo>
                  <a:cubicBezTo>
                    <a:pt x="1" y="2822"/>
                    <a:pt x="822" y="3632"/>
                    <a:pt x="1810" y="3632"/>
                  </a:cubicBezTo>
                  <a:cubicBezTo>
                    <a:pt x="2810" y="3632"/>
                    <a:pt x="3620" y="2834"/>
                    <a:pt x="3632" y="1834"/>
                  </a:cubicBezTo>
                  <a:cubicBezTo>
                    <a:pt x="3632" y="1715"/>
                    <a:pt x="3537" y="1631"/>
                    <a:pt x="3418" y="1631"/>
                  </a:cubicBezTo>
                  <a:cubicBezTo>
                    <a:pt x="3299" y="1631"/>
                    <a:pt x="3215" y="1715"/>
                    <a:pt x="3215" y="1834"/>
                  </a:cubicBezTo>
                  <a:cubicBezTo>
                    <a:pt x="3215" y="2608"/>
                    <a:pt x="2572" y="3239"/>
                    <a:pt x="1810" y="3239"/>
                  </a:cubicBezTo>
                  <a:cubicBezTo>
                    <a:pt x="1036" y="3239"/>
                    <a:pt x="405" y="2608"/>
                    <a:pt x="405" y="1822"/>
                  </a:cubicBezTo>
                  <a:cubicBezTo>
                    <a:pt x="417" y="1048"/>
                    <a:pt x="1036" y="417"/>
                    <a:pt x="1810" y="417"/>
                  </a:cubicBezTo>
                  <a:cubicBezTo>
                    <a:pt x="1929" y="417"/>
                    <a:pt x="2037" y="333"/>
                    <a:pt x="2037" y="214"/>
                  </a:cubicBezTo>
                  <a:cubicBezTo>
                    <a:pt x="2037" y="95"/>
                    <a:pt x="1941" y="0"/>
                    <a:pt x="18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88"/>
            <p:cNvSpPr/>
            <p:nvPr/>
          </p:nvSpPr>
          <p:spPr>
            <a:xfrm>
              <a:off x="2113650" y="3812250"/>
              <a:ext cx="176225" cy="177675"/>
            </a:xfrm>
            <a:custGeom>
              <a:avLst/>
              <a:gdLst/>
              <a:ahLst/>
              <a:cxnLst/>
              <a:rect l="l" t="t" r="r" b="b"/>
              <a:pathLst>
                <a:path w="7049" h="7107" extrusionOk="0">
                  <a:moveTo>
                    <a:pt x="4334" y="392"/>
                  </a:moveTo>
                  <a:cubicBezTo>
                    <a:pt x="4346" y="392"/>
                    <a:pt x="4370" y="415"/>
                    <a:pt x="4382" y="427"/>
                  </a:cubicBezTo>
                  <a:lnTo>
                    <a:pt x="4810" y="1404"/>
                  </a:lnTo>
                  <a:lnTo>
                    <a:pt x="4358" y="1868"/>
                  </a:lnTo>
                  <a:lnTo>
                    <a:pt x="3917" y="832"/>
                  </a:lnTo>
                  <a:lnTo>
                    <a:pt x="4275" y="415"/>
                  </a:lnTo>
                  <a:cubicBezTo>
                    <a:pt x="4287" y="392"/>
                    <a:pt x="4322" y="392"/>
                    <a:pt x="4334" y="392"/>
                  </a:cubicBezTo>
                  <a:close/>
                  <a:moveTo>
                    <a:pt x="3608" y="1166"/>
                  </a:moveTo>
                  <a:lnTo>
                    <a:pt x="4048" y="2201"/>
                  </a:lnTo>
                  <a:lnTo>
                    <a:pt x="3429" y="2856"/>
                  </a:lnTo>
                  <a:lnTo>
                    <a:pt x="2989" y="1856"/>
                  </a:lnTo>
                  <a:lnTo>
                    <a:pt x="3608" y="1166"/>
                  </a:lnTo>
                  <a:close/>
                  <a:moveTo>
                    <a:pt x="5608" y="2213"/>
                  </a:moveTo>
                  <a:lnTo>
                    <a:pt x="6608" y="2618"/>
                  </a:lnTo>
                  <a:cubicBezTo>
                    <a:pt x="6644" y="2630"/>
                    <a:pt x="6644" y="2654"/>
                    <a:pt x="6656" y="2654"/>
                  </a:cubicBezTo>
                  <a:cubicBezTo>
                    <a:pt x="6656" y="2678"/>
                    <a:pt x="6656" y="2690"/>
                    <a:pt x="6644" y="2713"/>
                  </a:cubicBezTo>
                  <a:lnTo>
                    <a:pt x="6227" y="3106"/>
                  </a:lnTo>
                  <a:lnTo>
                    <a:pt x="5168" y="2678"/>
                  </a:lnTo>
                  <a:lnTo>
                    <a:pt x="5608" y="2213"/>
                  </a:lnTo>
                  <a:close/>
                  <a:moveTo>
                    <a:pt x="2703" y="2201"/>
                  </a:moveTo>
                  <a:lnTo>
                    <a:pt x="3120" y="3166"/>
                  </a:lnTo>
                  <a:lnTo>
                    <a:pt x="2489" y="3821"/>
                  </a:lnTo>
                  <a:lnTo>
                    <a:pt x="2084" y="2880"/>
                  </a:lnTo>
                  <a:lnTo>
                    <a:pt x="2703" y="2201"/>
                  </a:lnTo>
                  <a:close/>
                  <a:moveTo>
                    <a:pt x="4858" y="2987"/>
                  </a:moveTo>
                  <a:lnTo>
                    <a:pt x="5894" y="3404"/>
                  </a:lnTo>
                  <a:lnTo>
                    <a:pt x="5215" y="4023"/>
                  </a:lnTo>
                  <a:lnTo>
                    <a:pt x="4215" y="3630"/>
                  </a:lnTo>
                  <a:lnTo>
                    <a:pt x="4858" y="2987"/>
                  </a:lnTo>
                  <a:close/>
                  <a:moveTo>
                    <a:pt x="1786" y="3225"/>
                  </a:moveTo>
                  <a:lnTo>
                    <a:pt x="2191" y="4142"/>
                  </a:lnTo>
                  <a:lnTo>
                    <a:pt x="1691" y="4666"/>
                  </a:lnTo>
                  <a:lnTo>
                    <a:pt x="1370" y="3725"/>
                  </a:lnTo>
                  <a:cubicBezTo>
                    <a:pt x="1370" y="3702"/>
                    <a:pt x="1370" y="3690"/>
                    <a:pt x="1393" y="3666"/>
                  </a:cubicBezTo>
                  <a:lnTo>
                    <a:pt x="1786" y="3225"/>
                  </a:lnTo>
                  <a:close/>
                  <a:moveTo>
                    <a:pt x="3917" y="3940"/>
                  </a:moveTo>
                  <a:lnTo>
                    <a:pt x="4906" y="4344"/>
                  </a:lnTo>
                  <a:lnTo>
                    <a:pt x="4215" y="4964"/>
                  </a:lnTo>
                  <a:lnTo>
                    <a:pt x="3275" y="4583"/>
                  </a:lnTo>
                  <a:lnTo>
                    <a:pt x="3917" y="3940"/>
                  </a:lnTo>
                  <a:close/>
                  <a:moveTo>
                    <a:pt x="2953" y="4892"/>
                  </a:moveTo>
                  <a:lnTo>
                    <a:pt x="3870" y="5273"/>
                  </a:lnTo>
                  <a:lnTo>
                    <a:pt x="3441" y="5678"/>
                  </a:lnTo>
                  <a:cubicBezTo>
                    <a:pt x="3429" y="5690"/>
                    <a:pt x="3394" y="5690"/>
                    <a:pt x="3382" y="5690"/>
                  </a:cubicBezTo>
                  <a:lnTo>
                    <a:pt x="2441" y="5416"/>
                  </a:lnTo>
                  <a:lnTo>
                    <a:pt x="2953" y="4892"/>
                  </a:lnTo>
                  <a:close/>
                  <a:moveTo>
                    <a:pt x="4299" y="0"/>
                  </a:moveTo>
                  <a:cubicBezTo>
                    <a:pt x="4173" y="0"/>
                    <a:pt x="4063" y="58"/>
                    <a:pt x="3977" y="154"/>
                  </a:cubicBezTo>
                  <a:lnTo>
                    <a:pt x="1096" y="3404"/>
                  </a:lnTo>
                  <a:cubicBezTo>
                    <a:pt x="977" y="3523"/>
                    <a:pt x="941" y="3690"/>
                    <a:pt x="989" y="3844"/>
                  </a:cubicBezTo>
                  <a:lnTo>
                    <a:pt x="1358" y="4976"/>
                  </a:lnTo>
                  <a:lnTo>
                    <a:pt x="357" y="6011"/>
                  </a:lnTo>
                  <a:cubicBezTo>
                    <a:pt x="119" y="6249"/>
                    <a:pt x="0" y="6583"/>
                    <a:pt x="0" y="6916"/>
                  </a:cubicBezTo>
                  <a:cubicBezTo>
                    <a:pt x="0" y="7023"/>
                    <a:pt x="96" y="7107"/>
                    <a:pt x="215" y="7107"/>
                  </a:cubicBezTo>
                  <a:cubicBezTo>
                    <a:pt x="560" y="7107"/>
                    <a:pt x="881" y="6976"/>
                    <a:pt x="1108" y="6738"/>
                  </a:cubicBezTo>
                  <a:lnTo>
                    <a:pt x="1358" y="6476"/>
                  </a:lnTo>
                  <a:cubicBezTo>
                    <a:pt x="1429" y="6404"/>
                    <a:pt x="1429" y="6273"/>
                    <a:pt x="1358" y="6202"/>
                  </a:cubicBezTo>
                  <a:cubicBezTo>
                    <a:pt x="1322" y="6166"/>
                    <a:pt x="1271" y="6148"/>
                    <a:pt x="1219" y="6148"/>
                  </a:cubicBezTo>
                  <a:cubicBezTo>
                    <a:pt x="1167" y="6148"/>
                    <a:pt x="1114" y="6166"/>
                    <a:pt x="1072" y="6202"/>
                  </a:cubicBezTo>
                  <a:lnTo>
                    <a:pt x="822" y="6452"/>
                  </a:lnTo>
                  <a:cubicBezTo>
                    <a:pt x="715" y="6559"/>
                    <a:pt x="584" y="6630"/>
                    <a:pt x="441" y="6678"/>
                  </a:cubicBezTo>
                  <a:cubicBezTo>
                    <a:pt x="465" y="6523"/>
                    <a:pt x="536" y="6392"/>
                    <a:pt x="643" y="6285"/>
                  </a:cubicBezTo>
                  <a:lnTo>
                    <a:pt x="5334" y="1439"/>
                  </a:lnTo>
                  <a:cubicBezTo>
                    <a:pt x="5346" y="1416"/>
                    <a:pt x="5358" y="1416"/>
                    <a:pt x="5382" y="1416"/>
                  </a:cubicBezTo>
                  <a:cubicBezTo>
                    <a:pt x="5394" y="1416"/>
                    <a:pt x="5406" y="1416"/>
                    <a:pt x="5418" y="1439"/>
                  </a:cubicBezTo>
                  <a:lnTo>
                    <a:pt x="5572" y="1582"/>
                  </a:lnTo>
                  <a:cubicBezTo>
                    <a:pt x="5584" y="1606"/>
                    <a:pt x="5584" y="1618"/>
                    <a:pt x="5584" y="1630"/>
                  </a:cubicBezTo>
                  <a:cubicBezTo>
                    <a:pt x="5584" y="1642"/>
                    <a:pt x="5584" y="1666"/>
                    <a:pt x="5572" y="1678"/>
                  </a:cubicBezTo>
                  <a:lnTo>
                    <a:pt x="1691" y="5583"/>
                  </a:lnTo>
                  <a:cubicBezTo>
                    <a:pt x="1608" y="5666"/>
                    <a:pt x="1608" y="5797"/>
                    <a:pt x="1691" y="5868"/>
                  </a:cubicBezTo>
                  <a:cubicBezTo>
                    <a:pt x="1727" y="5904"/>
                    <a:pt x="1777" y="5922"/>
                    <a:pt x="1828" y="5922"/>
                  </a:cubicBezTo>
                  <a:cubicBezTo>
                    <a:pt x="1878" y="5922"/>
                    <a:pt x="1929" y="5904"/>
                    <a:pt x="1965" y="5868"/>
                  </a:cubicBezTo>
                  <a:lnTo>
                    <a:pt x="2096" y="5738"/>
                  </a:lnTo>
                  <a:cubicBezTo>
                    <a:pt x="2096" y="5738"/>
                    <a:pt x="3334" y="6107"/>
                    <a:pt x="3382" y="6107"/>
                  </a:cubicBezTo>
                  <a:cubicBezTo>
                    <a:pt x="3501" y="6107"/>
                    <a:pt x="3620" y="6059"/>
                    <a:pt x="3691" y="5988"/>
                  </a:cubicBezTo>
                  <a:lnTo>
                    <a:pt x="6882" y="3023"/>
                  </a:lnTo>
                  <a:cubicBezTo>
                    <a:pt x="7001" y="2928"/>
                    <a:pt x="7049" y="2761"/>
                    <a:pt x="7025" y="2594"/>
                  </a:cubicBezTo>
                  <a:cubicBezTo>
                    <a:pt x="7001" y="2428"/>
                    <a:pt x="6894" y="2309"/>
                    <a:pt x="6751" y="2261"/>
                  </a:cubicBezTo>
                  <a:lnTo>
                    <a:pt x="5894" y="1916"/>
                  </a:lnTo>
                  <a:cubicBezTo>
                    <a:pt x="5953" y="1844"/>
                    <a:pt x="5989" y="1737"/>
                    <a:pt x="5989" y="1642"/>
                  </a:cubicBezTo>
                  <a:cubicBezTo>
                    <a:pt x="5989" y="1523"/>
                    <a:pt x="5942" y="1404"/>
                    <a:pt x="5858" y="1320"/>
                  </a:cubicBezTo>
                  <a:lnTo>
                    <a:pt x="5703" y="1166"/>
                  </a:lnTo>
                  <a:cubicBezTo>
                    <a:pt x="5608" y="1082"/>
                    <a:pt x="5501" y="1035"/>
                    <a:pt x="5370" y="1035"/>
                  </a:cubicBezTo>
                  <a:cubicBezTo>
                    <a:pt x="5275" y="1035"/>
                    <a:pt x="5180" y="1070"/>
                    <a:pt x="5108" y="1130"/>
                  </a:cubicBezTo>
                  <a:lnTo>
                    <a:pt x="4751" y="296"/>
                  </a:lnTo>
                  <a:cubicBezTo>
                    <a:pt x="4691" y="142"/>
                    <a:pt x="4560" y="34"/>
                    <a:pt x="4394" y="11"/>
                  </a:cubicBezTo>
                  <a:cubicBezTo>
                    <a:pt x="4361" y="4"/>
                    <a:pt x="4330" y="0"/>
                    <a:pt x="4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6" name="Google Shape;1826;p88"/>
          <p:cNvGrpSpPr/>
          <p:nvPr/>
        </p:nvGrpSpPr>
        <p:grpSpPr>
          <a:xfrm>
            <a:off x="1835712" y="3862062"/>
            <a:ext cx="375441" cy="375441"/>
            <a:chOff x="1266525" y="3811900"/>
            <a:chExt cx="349475" cy="349475"/>
          </a:xfrm>
        </p:grpSpPr>
        <p:sp>
          <p:nvSpPr>
            <p:cNvPr id="1827" name="Google Shape;1827;p88"/>
            <p:cNvSpPr/>
            <p:nvPr/>
          </p:nvSpPr>
          <p:spPr>
            <a:xfrm>
              <a:off x="1266525" y="3930800"/>
              <a:ext cx="349175" cy="118650"/>
            </a:xfrm>
            <a:custGeom>
              <a:avLst/>
              <a:gdLst/>
              <a:ahLst/>
              <a:cxnLst/>
              <a:rect l="l" t="t" r="r" b="b"/>
              <a:pathLst>
                <a:path w="13967" h="4746" extrusionOk="0">
                  <a:moveTo>
                    <a:pt x="246" y="1"/>
                  </a:moveTo>
                  <a:cubicBezTo>
                    <a:pt x="168" y="1"/>
                    <a:pt x="94" y="45"/>
                    <a:pt x="60" y="114"/>
                  </a:cubicBezTo>
                  <a:cubicBezTo>
                    <a:pt x="0" y="210"/>
                    <a:pt x="48" y="341"/>
                    <a:pt x="143" y="388"/>
                  </a:cubicBezTo>
                  <a:lnTo>
                    <a:pt x="3858" y="2127"/>
                  </a:lnTo>
                  <a:cubicBezTo>
                    <a:pt x="3882" y="2135"/>
                    <a:pt x="3907" y="2149"/>
                    <a:pt x="3936" y="2149"/>
                  </a:cubicBezTo>
                  <a:cubicBezTo>
                    <a:pt x="3948" y="2149"/>
                    <a:pt x="3962" y="2146"/>
                    <a:pt x="3977" y="2139"/>
                  </a:cubicBezTo>
                  <a:lnTo>
                    <a:pt x="5334" y="1924"/>
                  </a:lnTo>
                  <a:cubicBezTo>
                    <a:pt x="5459" y="1905"/>
                    <a:pt x="5585" y="1895"/>
                    <a:pt x="5710" y="1895"/>
                  </a:cubicBezTo>
                  <a:cubicBezTo>
                    <a:pt x="6351" y="1895"/>
                    <a:pt x="6984" y="2145"/>
                    <a:pt x="7442" y="2603"/>
                  </a:cubicBezTo>
                  <a:lnTo>
                    <a:pt x="8573" y="3746"/>
                  </a:lnTo>
                  <a:cubicBezTo>
                    <a:pt x="8644" y="3829"/>
                    <a:pt x="8680" y="3913"/>
                    <a:pt x="8680" y="4020"/>
                  </a:cubicBezTo>
                  <a:cubicBezTo>
                    <a:pt x="8680" y="4127"/>
                    <a:pt x="8620" y="4210"/>
                    <a:pt x="8549" y="4270"/>
                  </a:cubicBezTo>
                  <a:cubicBezTo>
                    <a:pt x="8487" y="4319"/>
                    <a:pt x="8413" y="4343"/>
                    <a:pt x="8339" y="4343"/>
                  </a:cubicBezTo>
                  <a:cubicBezTo>
                    <a:pt x="8270" y="4343"/>
                    <a:pt x="8202" y="4322"/>
                    <a:pt x="8144" y="4282"/>
                  </a:cubicBezTo>
                  <a:lnTo>
                    <a:pt x="7037" y="3496"/>
                  </a:lnTo>
                  <a:cubicBezTo>
                    <a:pt x="6965" y="3446"/>
                    <a:pt x="6880" y="3419"/>
                    <a:pt x="6797" y="3419"/>
                  </a:cubicBezTo>
                  <a:cubicBezTo>
                    <a:pt x="6701" y="3419"/>
                    <a:pt x="6607" y="3455"/>
                    <a:pt x="6537" y="3532"/>
                  </a:cubicBezTo>
                  <a:lnTo>
                    <a:pt x="5727" y="4258"/>
                  </a:lnTo>
                  <a:cubicBezTo>
                    <a:pt x="5644" y="4329"/>
                    <a:pt x="5644" y="4460"/>
                    <a:pt x="5715" y="4544"/>
                  </a:cubicBezTo>
                  <a:cubicBezTo>
                    <a:pt x="5752" y="4587"/>
                    <a:pt x="5809" y="4608"/>
                    <a:pt x="5864" y="4608"/>
                  </a:cubicBezTo>
                  <a:cubicBezTo>
                    <a:pt x="5916" y="4608"/>
                    <a:pt x="5967" y="4590"/>
                    <a:pt x="6001" y="4555"/>
                  </a:cubicBezTo>
                  <a:lnTo>
                    <a:pt x="6799" y="3829"/>
                  </a:lnTo>
                  <a:lnTo>
                    <a:pt x="7906" y="4615"/>
                  </a:lnTo>
                  <a:cubicBezTo>
                    <a:pt x="8037" y="4698"/>
                    <a:pt x="8192" y="4746"/>
                    <a:pt x="8334" y="4746"/>
                  </a:cubicBezTo>
                  <a:cubicBezTo>
                    <a:pt x="8501" y="4746"/>
                    <a:pt x="8668" y="4686"/>
                    <a:pt x="8799" y="4579"/>
                  </a:cubicBezTo>
                  <a:cubicBezTo>
                    <a:pt x="8966" y="4448"/>
                    <a:pt x="9061" y="4258"/>
                    <a:pt x="9085" y="4044"/>
                  </a:cubicBezTo>
                  <a:cubicBezTo>
                    <a:pt x="9096" y="3841"/>
                    <a:pt x="9025" y="3627"/>
                    <a:pt x="8870" y="3472"/>
                  </a:cubicBezTo>
                  <a:lnTo>
                    <a:pt x="7977" y="2555"/>
                  </a:lnTo>
                  <a:cubicBezTo>
                    <a:pt x="8179" y="2505"/>
                    <a:pt x="8388" y="2480"/>
                    <a:pt x="8595" y="2480"/>
                  </a:cubicBezTo>
                  <a:cubicBezTo>
                    <a:pt x="8877" y="2480"/>
                    <a:pt x="9157" y="2526"/>
                    <a:pt x="9418" y="2615"/>
                  </a:cubicBezTo>
                  <a:lnTo>
                    <a:pt x="9894" y="2781"/>
                  </a:lnTo>
                  <a:cubicBezTo>
                    <a:pt x="9954" y="2793"/>
                    <a:pt x="10001" y="2817"/>
                    <a:pt x="10061" y="2817"/>
                  </a:cubicBezTo>
                  <a:cubicBezTo>
                    <a:pt x="10156" y="2817"/>
                    <a:pt x="10228" y="2793"/>
                    <a:pt x="10299" y="2758"/>
                  </a:cubicBezTo>
                  <a:lnTo>
                    <a:pt x="13823" y="698"/>
                  </a:lnTo>
                  <a:cubicBezTo>
                    <a:pt x="13930" y="638"/>
                    <a:pt x="13966" y="519"/>
                    <a:pt x="13907" y="412"/>
                  </a:cubicBezTo>
                  <a:cubicBezTo>
                    <a:pt x="13867" y="349"/>
                    <a:pt x="13801" y="312"/>
                    <a:pt x="13729" y="312"/>
                  </a:cubicBezTo>
                  <a:cubicBezTo>
                    <a:pt x="13694" y="312"/>
                    <a:pt x="13657" y="321"/>
                    <a:pt x="13621" y="341"/>
                  </a:cubicBezTo>
                  <a:lnTo>
                    <a:pt x="10097" y="2400"/>
                  </a:lnTo>
                  <a:cubicBezTo>
                    <a:pt x="10079" y="2406"/>
                    <a:pt x="10067" y="2409"/>
                    <a:pt x="10055" y="2409"/>
                  </a:cubicBezTo>
                  <a:cubicBezTo>
                    <a:pt x="10043" y="2409"/>
                    <a:pt x="10031" y="2406"/>
                    <a:pt x="10013" y="2400"/>
                  </a:cubicBezTo>
                  <a:lnTo>
                    <a:pt x="9537" y="2234"/>
                  </a:lnTo>
                  <a:cubicBezTo>
                    <a:pt x="9233" y="2127"/>
                    <a:pt x="8912" y="2073"/>
                    <a:pt x="8589" y="2073"/>
                  </a:cubicBezTo>
                  <a:cubicBezTo>
                    <a:pt x="8266" y="2073"/>
                    <a:pt x="7942" y="2127"/>
                    <a:pt x="7632" y="2234"/>
                  </a:cubicBezTo>
                  <a:cubicBezTo>
                    <a:pt x="7108" y="1749"/>
                    <a:pt x="6411" y="1486"/>
                    <a:pt x="5692" y="1486"/>
                  </a:cubicBezTo>
                  <a:cubicBezTo>
                    <a:pt x="5545" y="1486"/>
                    <a:pt x="5398" y="1497"/>
                    <a:pt x="5251" y="1519"/>
                  </a:cubicBezTo>
                  <a:lnTo>
                    <a:pt x="3965" y="1722"/>
                  </a:lnTo>
                  <a:lnTo>
                    <a:pt x="333" y="19"/>
                  </a:lnTo>
                  <a:cubicBezTo>
                    <a:pt x="305" y="6"/>
                    <a:pt x="275" y="1"/>
                    <a:pt x="2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88"/>
            <p:cNvSpPr/>
            <p:nvPr/>
          </p:nvSpPr>
          <p:spPr>
            <a:xfrm>
              <a:off x="1267700" y="4027025"/>
              <a:ext cx="348300" cy="134350"/>
            </a:xfrm>
            <a:custGeom>
              <a:avLst/>
              <a:gdLst/>
              <a:ahLst/>
              <a:cxnLst/>
              <a:rect l="l" t="t" r="r" b="b"/>
              <a:pathLst>
                <a:path w="13932" h="5374" extrusionOk="0">
                  <a:moveTo>
                    <a:pt x="9975" y="1665"/>
                  </a:moveTo>
                  <a:cubicBezTo>
                    <a:pt x="10064" y="1665"/>
                    <a:pt x="10151" y="1705"/>
                    <a:pt x="10204" y="1778"/>
                  </a:cubicBezTo>
                  <a:lnTo>
                    <a:pt x="10562" y="2195"/>
                  </a:lnTo>
                  <a:cubicBezTo>
                    <a:pt x="10669" y="2314"/>
                    <a:pt x="10657" y="2504"/>
                    <a:pt x="10538" y="2623"/>
                  </a:cubicBezTo>
                  <a:lnTo>
                    <a:pt x="10502" y="2659"/>
                  </a:lnTo>
                  <a:cubicBezTo>
                    <a:pt x="10444" y="2712"/>
                    <a:pt x="10375" y="2736"/>
                    <a:pt x="10306" y="2736"/>
                  </a:cubicBezTo>
                  <a:cubicBezTo>
                    <a:pt x="10219" y="2736"/>
                    <a:pt x="10133" y="2697"/>
                    <a:pt x="10073" y="2623"/>
                  </a:cubicBezTo>
                  <a:lnTo>
                    <a:pt x="9716" y="2207"/>
                  </a:lnTo>
                  <a:cubicBezTo>
                    <a:pt x="9657" y="2147"/>
                    <a:pt x="9645" y="2064"/>
                    <a:pt x="9645" y="1980"/>
                  </a:cubicBezTo>
                  <a:cubicBezTo>
                    <a:pt x="9645" y="1897"/>
                    <a:pt x="9692" y="1826"/>
                    <a:pt x="9752" y="1778"/>
                  </a:cubicBezTo>
                  <a:lnTo>
                    <a:pt x="9776" y="1742"/>
                  </a:lnTo>
                  <a:cubicBezTo>
                    <a:pt x="9834" y="1690"/>
                    <a:pt x="9905" y="1665"/>
                    <a:pt x="9975" y="1665"/>
                  </a:cubicBezTo>
                  <a:close/>
                  <a:moveTo>
                    <a:pt x="9192" y="2361"/>
                  </a:moveTo>
                  <a:cubicBezTo>
                    <a:pt x="9288" y="2361"/>
                    <a:pt x="9359" y="2397"/>
                    <a:pt x="9407" y="2457"/>
                  </a:cubicBezTo>
                  <a:lnTo>
                    <a:pt x="9764" y="2873"/>
                  </a:lnTo>
                  <a:cubicBezTo>
                    <a:pt x="9811" y="2933"/>
                    <a:pt x="9835" y="3028"/>
                    <a:pt x="9835" y="3100"/>
                  </a:cubicBezTo>
                  <a:cubicBezTo>
                    <a:pt x="9835" y="3195"/>
                    <a:pt x="9788" y="3266"/>
                    <a:pt x="9728" y="3314"/>
                  </a:cubicBezTo>
                  <a:lnTo>
                    <a:pt x="9704" y="3338"/>
                  </a:lnTo>
                  <a:cubicBezTo>
                    <a:pt x="9643" y="3393"/>
                    <a:pt x="9567" y="3420"/>
                    <a:pt x="9494" y="3420"/>
                  </a:cubicBezTo>
                  <a:cubicBezTo>
                    <a:pt x="9408" y="3420"/>
                    <a:pt x="9327" y="3384"/>
                    <a:pt x="9276" y="3314"/>
                  </a:cubicBezTo>
                  <a:lnTo>
                    <a:pt x="8919" y="2897"/>
                  </a:lnTo>
                  <a:cubicBezTo>
                    <a:pt x="8799" y="2754"/>
                    <a:pt x="8811" y="2564"/>
                    <a:pt x="8942" y="2457"/>
                  </a:cubicBezTo>
                  <a:lnTo>
                    <a:pt x="8978" y="2433"/>
                  </a:lnTo>
                  <a:cubicBezTo>
                    <a:pt x="9038" y="2385"/>
                    <a:pt x="9109" y="2361"/>
                    <a:pt x="9180" y="2361"/>
                  </a:cubicBezTo>
                  <a:close/>
                  <a:moveTo>
                    <a:pt x="8363" y="3065"/>
                  </a:moveTo>
                  <a:cubicBezTo>
                    <a:pt x="8446" y="3065"/>
                    <a:pt x="8528" y="3101"/>
                    <a:pt x="8585" y="3171"/>
                  </a:cubicBezTo>
                  <a:lnTo>
                    <a:pt x="8942" y="3588"/>
                  </a:lnTo>
                  <a:cubicBezTo>
                    <a:pt x="9061" y="3707"/>
                    <a:pt x="9049" y="3909"/>
                    <a:pt x="8919" y="4028"/>
                  </a:cubicBezTo>
                  <a:lnTo>
                    <a:pt x="8883" y="4052"/>
                  </a:lnTo>
                  <a:cubicBezTo>
                    <a:pt x="8822" y="4107"/>
                    <a:pt x="8748" y="4134"/>
                    <a:pt x="8676" y="4134"/>
                  </a:cubicBezTo>
                  <a:cubicBezTo>
                    <a:pt x="8593" y="4134"/>
                    <a:pt x="8512" y="4098"/>
                    <a:pt x="8454" y="4028"/>
                  </a:cubicBezTo>
                  <a:lnTo>
                    <a:pt x="8097" y="3612"/>
                  </a:lnTo>
                  <a:cubicBezTo>
                    <a:pt x="7978" y="3469"/>
                    <a:pt x="7990" y="3278"/>
                    <a:pt x="8121" y="3171"/>
                  </a:cubicBezTo>
                  <a:lnTo>
                    <a:pt x="8157" y="3147"/>
                  </a:lnTo>
                  <a:cubicBezTo>
                    <a:pt x="8217" y="3092"/>
                    <a:pt x="8291" y="3065"/>
                    <a:pt x="8363" y="3065"/>
                  </a:cubicBezTo>
                  <a:close/>
                  <a:moveTo>
                    <a:pt x="7561" y="3766"/>
                  </a:moveTo>
                  <a:cubicBezTo>
                    <a:pt x="7645" y="3766"/>
                    <a:pt x="7740" y="3802"/>
                    <a:pt x="7799" y="3874"/>
                  </a:cubicBezTo>
                  <a:lnTo>
                    <a:pt x="8157" y="4290"/>
                  </a:lnTo>
                  <a:cubicBezTo>
                    <a:pt x="8264" y="4409"/>
                    <a:pt x="8240" y="4600"/>
                    <a:pt x="8109" y="4719"/>
                  </a:cubicBezTo>
                  <a:lnTo>
                    <a:pt x="8085" y="4755"/>
                  </a:lnTo>
                  <a:cubicBezTo>
                    <a:pt x="8026" y="4814"/>
                    <a:pt x="7930" y="4826"/>
                    <a:pt x="7859" y="4826"/>
                  </a:cubicBezTo>
                  <a:cubicBezTo>
                    <a:pt x="7764" y="4826"/>
                    <a:pt x="7692" y="4778"/>
                    <a:pt x="7645" y="4719"/>
                  </a:cubicBezTo>
                  <a:lnTo>
                    <a:pt x="7287" y="4302"/>
                  </a:lnTo>
                  <a:cubicBezTo>
                    <a:pt x="7228" y="4243"/>
                    <a:pt x="7216" y="4159"/>
                    <a:pt x="7216" y="4088"/>
                  </a:cubicBezTo>
                  <a:cubicBezTo>
                    <a:pt x="7216" y="4005"/>
                    <a:pt x="7264" y="3921"/>
                    <a:pt x="7323" y="3874"/>
                  </a:cubicBezTo>
                  <a:lnTo>
                    <a:pt x="7347" y="3850"/>
                  </a:lnTo>
                  <a:cubicBezTo>
                    <a:pt x="7406" y="3802"/>
                    <a:pt x="7490" y="3766"/>
                    <a:pt x="7561" y="3766"/>
                  </a:cubicBezTo>
                  <a:close/>
                  <a:moveTo>
                    <a:pt x="218" y="0"/>
                  </a:moveTo>
                  <a:cubicBezTo>
                    <a:pt x="141" y="0"/>
                    <a:pt x="71" y="34"/>
                    <a:pt x="36" y="111"/>
                  </a:cubicBezTo>
                  <a:cubicBezTo>
                    <a:pt x="1" y="218"/>
                    <a:pt x="25" y="337"/>
                    <a:pt x="132" y="373"/>
                  </a:cubicBezTo>
                  <a:lnTo>
                    <a:pt x="2537" y="1552"/>
                  </a:lnTo>
                  <a:lnTo>
                    <a:pt x="2632" y="1659"/>
                  </a:lnTo>
                  <a:cubicBezTo>
                    <a:pt x="2930" y="2028"/>
                    <a:pt x="3299" y="2338"/>
                    <a:pt x="3715" y="2576"/>
                  </a:cubicBezTo>
                  <a:lnTo>
                    <a:pt x="3966" y="2731"/>
                  </a:lnTo>
                  <a:cubicBezTo>
                    <a:pt x="4001" y="2790"/>
                    <a:pt x="4025" y="2838"/>
                    <a:pt x="4073" y="2897"/>
                  </a:cubicBezTo>
                  <a:cubicBezTo>
                    <a:pt x="4192" y="3040"/>
                    <a:pt x="4370" y="3112"/>
                    <a:pt x="4549" y="3147"/>
                  </a:cubicBezTo>
                  <a:cubicBezTo>
                    <a:pt x="4525" y="3350"/>
                    <a:pt x="4597" y="3576"/>
                    <a:pt x="4739" y="3743"/>
                  </a:cubicBezTo>
                  <a:cubicBezTo>
                    <a:pt x="4894" y="3897"/>
                    <a:pt x="5090" y="3970"/>
                    <a:pt x="5280" y="3970"/>
                  </a:cubicBezTo>
                  <a:cubicBezTo>
                    <a:pt x="5294" y="3970"/>
                    <a:pt x="5308" y="3970"/>
                    <a:pt x="5323" y="3969"/>
                  </a:cubicBezTo>
                  <a:cubicBezTo>
                    <a:pt x="5323" y="4147"/>
                    <a:pt x="5394" y="4326"/>
                    <a:pt x="5513" y="4457"/>
                  </a:cubicBezTo>
                  <a:cubicBezTo>
                    <a:pt x="5668" y="4612"/>
                    <a:pt x="5874" y="4684"/>
                    <a:pt x="6084" y="4684"/>
                  </a:cubicBezTo>
                  <a:cubicBezTo>
                    <a:pt x="6100" y="4684"/>
                    <a:pt x="6116" y="4684"/>
                    <a:pt x="6132" y="4683"/>
                  </a:cubicBezTo>
                  <a:cubicBezTo>
                    <a:pt x="6132" y="4862"/>
                    <a:pt x="6204" y="5017"/>
                    <a:pt x="6323" y="5159"/>
                  </a:cubicBezTo>
                  <a:cubicBezTo>
                    <a:pt x="6466" y="5302"/>
                    <a:pt x="6668" y="5374"/>
                    <a:pt x="6859" y="5374"/>
                  </a:cubicBezTo>
                  <a:cubicBezTo>
                    <a:pt x="7037" y="5374"/>
                    <a:pt x="7228" y="5314"/>
                    <a:pt x="7383" y="5183"/>
                  </a:cubicBezTo>
                  <a:lnTo>
                    <a:pt x="7454" y="5124"/>
                  </a:lnTo>
                  <a:cubicBezTo>
                    <a:pt x="7573" y="5219"/>
                    <a:pt x="7704" y="5278"/>
                    <a:pt x="7859" y="5290"/>
                  </a:cubicBezTo>
                  <a:lnTo>
                    <a:pt x="7895" y="5290"/>
                  </a:lnTo>
                  <a:cubicBezTo>
                    <a:pt x="8073" y="5290"/>
                    <a:pt x="8240" y="5231"/>
                    <a:pt x="8371" y="5112"/>
                  </a:cubicBezTo>
                  <a:lnTo>
                    <a:pt x="8407" y="5076"/>
                  </a:lnTo>
                  <a:cubicBezTo>
                    <a:pt x="8549" y="4945"/>
                    <a:pt x="8645" y="4767"/>
                    <a:pt x="8645" y="4576"/>
                  </a:cubicBezTo>
                  <a:lnTo>
                    <a:pt x="8704" y="4576"/>
                  </a:lnTo>
                  <a:cubicBezTo>
                    <a:pt x="8871" y="4576"/>
                    <a:pt x="9026" y="4516"/>
                    <a:pt x="9180" y="4397"/>
                  </a:cubicBezTo>
                  <a:lnTo>
                    <a:pt x="9204" y="4362"/>
                  </a:lnTo>
                  <a:cubicBezTo>
                    <a:pt x="9359" y="4231"/>
                    <a:pt x="9442" y="4052"/>
                    <a:pt x="9442" y="3862"/>
                  </a:cubicBezTo>
                  <a:lnTo>
                    <a:pt x="9502" y="3862"/>
                  </a:lnTo>
                  <a:cubicBezTo>
                    <a:pt x="9669" y="3862"/>
                    <a:pt x="9835" y="3802"/>
                    <a:pt x="9978" y="3683"/>
                  </a:cubicBezTo>
                  <a:lnTo>
                    <a:pt x="10014" y="3647"/>
                  </a:lnTo>
                  <a:cubicBezTo>
                    <a:pt x="10157" y="3528"/>
                    <a:pt x="10252" y="3350"/>
                    <a:pt x="10252" y="3159"/>
                  </a:cubicBezTo>
                  <a:lnTo>
                    <a:pt x="10252" y="3147"/>
                  </a:lnTo>
                  <a:lnTo>
                    <a:pt x="10312" y="3147"/>
                  </a:lnTo>
                  <a:cubicBezTo>
                    <a:pt x="10478" y="3147"/>
                    <a:pt x="10633" y="3088"/>
                    <a:pt x="10788" y="2969"/>
                  </a:cubicBezTo>
                  <a:lnTo>
                    <a:pt x="10812" y="2933"/>
                  </a:lnTo>
                  <a:cubicBezTo>
                    <a:pt x="10966" y="2802"/>
                    <a:pt x="11050" y="2611"/>
                    <a:pt x="11074" y="2433"/>
                  </a:cubicBezTo>
                  <a:cubicBezTo>
                    <a:pt x="11431" y="2254"/>
                    <a:pt x="11728" y="1980"/>
                    <a:pt x="11943" y="1671"/>
                  </a:cubicBezTo>
                  <a:lnTo>
                    <a:pt x="12062" y="1504"/>
                  </a:lnTo>
                  <a:lnTo>
                    <a:pt x="13812" y="659"/>
                  </a:lnTo>
                  <a:cubicBezTo>
                    <a:pt x="13883" y="587"/>
                    <a:pt x="13931" y="468"/>
                    <a:pt x="13883" y="361"/>
                  </a:cubicBezTo>
                  <a:cubicBezTo>
                    <a:pt x="13851" y="289"/>
                    <a:pt x="13781" y="249"/>
                    <a:pt x="13714" y="249"/>
                  </a:cubicBezTo>
                  <a:cubicBezTo>
                    <a:pt x="13681" y="249"/>
                    <a:pt x="13649" y="258"/>
                    <a:pt x="13621" y="278"/>
                  </a:cubicBezTo>
                  <a:lnTo>
                    <a:pt x="11812" y="1147"/>
                  </a:lnTo>
                  <a:cubicBezTo>
                    <a:pt x="11788" y="1171"/>
                    <a:pt x="11752" y="1195"/>
                    <a:pt x="11740" y="1207"/>
                  </a:cubicBezTo>
                  <a:lnTo>
                    <a:pt x="11597" y="1421"/>
                  </a:lnTo>
                  <a:cubicBezTo>
                    <a:pt x="11419" y="1659"/>
                    <a:pt x="11193" y="1861"/>
                    <a:pt x="10943" y="2016"/>
                  </a:cubicBezTo>
                  <a:cubicBezTo>
                    <a:pt x="10919" y="1980"/>
                    <a:pt x="10895" y="1957"/>
                    <a:pt x="10859" y="1921"/>
                  </a:cubicBezTo>
                  <a:lnTo>
                    <a:pt x="10502" y="1504"/>
                  </a:lnTo>
                  <a:cubicBezTo>
                    <a:pt x="10366" y="1342"/>
                    <a:pt x="10167" y="1262"/>
                    <a:pt x="9966" y="1262"/>
                  </a:cubicBezTo>
                  <a:cubicBezTo>
                    <a:pt x="9797" y="1262"/>
                    <a:pt x="9626" y="1319"/>
                    <a:pt x="9490" y="1433"/>
                  </a:cubicBezTo>
                  <a:lnTo>
                    <a:pt x="9466" y="1468"/>
                  </a:lnTo>
                  <a:cubicBezTo>
                    <a:pt x="9311" y="1599"/>
                    <a:pt x="9228" y="1778"/>
                    <a:pt x="9228" y="1969"/>
                  </a:cubicBezTo>
                  <a:lnTo>
                    <a:pt x="9216" y="1969"/>
                  </a:lnTo>
                  <a:cubicBezTo>
                    <a:pt x="9199" y="1968"/>
                    <a:pt x="9183" y="1967"/>
                    <a:pt x="9166" y="1967"/>
                  </a:cubicBezTo>
                  <a:cubicBezTo>
                    <a:pt x="8984" y="1967"/>
                    <a:pt x="8823" y="2027"/>
                    <a:pt x="8692" y="2147"/>
                  </a:cubicBezTo>
                  <a:lnTo>
                    <a:pt x="8657" y="2183"/>
                  </a:lnTo>
                  <a:cubicBezTo>
                    <a:pt x="8514" y="2314"/>
                    <a:pt x="8418" y="2492"/>
                    <a:pt x="8418" y="2683"/>
                  </a:cubicBezTo>
                  <a:cubicBezTo>
                    <a:pt x="8403" y="2682"/>
                    <a:pt x="8387" y="2681"/>
                    <a:pt x="8371" y="2681"/>
                  </a:cubicBezTo>
                  <a:cubicBezTo>
                    <a:pt x="8198" y="2681"/>
                    <a:pt x="8035" y="2741"/>
                    <a:pt x="7883" y="2862"/>
                  </a:cubicBezTo>
                  <a:lnTo>
                    <a:pt x="7859" y="2897"/>
                  </a:lnTo>
                  <a:cubicBezTo>
                    <a:pt x="7704" y="3028"/>
                    <a:pt x="7621" y="3207"/>
                    <a:pt x="7621" y="3397"/>
                  </a:cubicBezTo>
                  <a:cubicBezTo>
                    <a:pt x="7604" y="3396"/>
                    <a:pt x="7587" y="3396"/>
                    <a:pt x="7571" y="3396"/>
                  </a:cubicBezTo>
                  <a:cubicBezTo>
                    <a:pt x="7389" y="3396"/>
                    <a:pt x="7227" y="3456"/>
                    <a:pt x="7085" y="3576"/>
                  </a:cubicBezTo>
                  <a:lnTo>
                    <a:pt x="7049" y="3612"/>
                  </a:lnTo>
                  <a:cubicBezTo>
                    <a:pt x="6906" y="3731"/>
                    <a:pt x="6811" y="3909"/>
                    <a:pt x="6811" y="4100"/>
                  </a:cubicBezTo>
                  <a:cubicBezTo>
                    <a:pt x="6799" y="4290"/>
                    <a:pt x="6859" y="4469"/>
                    <a:pt x="6990" y="4624"/>
                  </a:cubicBezTo>
                  <a:lnTo>
                    <a:pt x="7168" y="4814"/>
                  </a:lnTo>
                  <a:lnTo>
                    <a:pt x="7097" y="4874"/>
                  </a:lnTo>
                  <a:cubicBezTo>
                    <a:pt x="7031" y="4933"/>
                    <a:pt x="6942" y="4963"/>
                    <a:pt x="6854" y="4963"/>
                  </a:cubicBezTo>
                  <a:cubicBezTo>
                    <a:pt x="6766" y="4963"/>
                    <a:pt x="6680" y="4933"/>
                    <a:pt x="6621" y="4874"/>
                  </a:cubicBezTo>
                  <a:cubicBezTo>
                    <a:pt x="6513" y="4755"/>
                    <a:pt x="6502" y="4564"/>
                    <a:pt x="6609" y="4445"/>
                  </a:cubicBezTo>
                  <a:cubicBezTo>
                    <a:pt x="6680" y="4350"/>
                    <a:pt x="6668" y="4231"/>
                    <a:pt x="6585" y="4159"/>
                  </a:cubicBezTo>
                  <a:cubicBezTo>
                    <a:pt x="6549" y="4124"/>
                    <a:pt x="6502" y="4106"/>
                    <a:pt x="6452" y="4106"/>
                  </a:cubicBezTo>
                  <a:cubicBezTo>
                    <a:pt x="6403" y="4106"/>
                    <a:pt x="6353" y="4124"/>
                    <a:pt x="6311" y="4159"/>
                  </a:cubicBezTo>
                  <a:lnTo>
                    <a:pt x="6287" y="4171"/>
                  </a:lnTo>
                  <a:cubicBezTo>
                    <a:pt x="6222" y="4231"/>
                    <a:pt x="6132" y="4260"/>
                    <a:pt x="6045" y="4260"/>
                  </a:cubicBezTo>
                  <a:cubicBezTo>
                    <a:pt x="5957" y="4260"/>
                    <a:pt x="5871" y="4231"/>
                    <a:pt x="5811" y="4171"/>
                  </a:cubicBezTo>
                  <a:cubicBezTo>
                    <a:pt x="5692" y="4052"/>
                    <a:pt x="5692" y="3862"/>
                    <a:pt x="5811" y="3743"/>
                  </a:cubicBezTo>
                  <a:cubicBezTo>
                    <a:pt x="5894" y="3671"/>
                    <a:pt x="5871" y="3528"/>
                    <a:pt x="5799" y="3457"/>
                  </a:cubicBezTo>
                  <a:cubicBezTo>
                    <a:pt x="5763" y="3421"/>
                    <a:pt x="5713" y="3403"/>
                    <a:pt x="5661" y="3403"/>
                  </a:cubicBezTo>
                  <a:cubicBezTo>
                    <a:pt x="5609" y="3403"/>
                    <a:pt x="5555" y="3421"/>
                    <a:pt x="5513" y="3457"/>
                  </a:cubicBezTo>
                  <a:cubicBezTo>
                    <a:pt x="5448" y="3516"/>
                    <a:pt x="5359" y="3546"/>
                    <a:pt x="5271" y="3546"/>
                  </a:cubicBezTo>
                  <a:cubicBezTo>
                    <a:pt x="5183" y="3546"/>
                    <a:pt x="5097" y="3516"/>
                    <a:pt x="5037" y="3457"/>
                  </a:cubicBezTo>
                  <a:cubicBezTo>
                    <a:pt x="4942" y="3338"/>
                    <a:pt x="4918" y="3147"/>
                    <a:pt x="5037" y="3028"/>
                  </a:cubicBezTo>
                  <a:cubicBezTo>
                    <a:pt x="5097" y="2957"/>
                    <a:pt x="5097" y="2850"/>
                    <a:pt x="5037" y="2778"/>
                  </a:cubicBezTo>
                  <a:cubicBezTo>
                    <a:pt x="4998" y="2723"/>
                    <a:pt x="4943" y="2694"/>
                    <a:pt x="4884" y="2694"/>
                  </a:cubicBezTo>
                  <a:cubicBezTo>
                    <a:pt x="4852" y="2694"/>
                    <a:pt x="4820" y="2702"/>
                    <a:pt x="4787" y="2719"/>
                  </a:cubicBezTo>
                  <a:cubicBezTo>
                    <a:pt x="4744" y="2742"/>
                    <a:pt x="4698" y="2753"/>
                    <a:pt x="4651" y="2753"/>
                  </a:cubicBezTo>
                  <a:cubicBezTo>
                    <a:pt x="4554" y="2753"/>
                    <a:pt x="4454" y="2707"/>
                    <a:pt x="4382" y="2635"/>
                  </a:cubicBezTo>
                  <a:cubicBezTo>
                    <a:pt x="4263" y="2504"/>
                    <a:pt x="4287" y="2302"/>
                    <a:pt x="4418" y="2183"/>
                  </a:cubicBezTo>
                  <a:lnTo>
                    <a:pt x="4644" y="1980"/>
                  </a:lnTo>
                  <a:lnTo>
                    <a:pt x="5323" y="1361"/>
                  </a:lnTo>
                  <a:cubicBezTo>
                    <a:pt x="5418" y="1290"/>
                    <a:pt x="5418" y="1147"/>
                    <a:pt x="5335" y="1076"/>
                  </a:cubicBezTo>
                  <a:cubicBezTo>
                    <a:pt x="5298" y="1032"/>
                    <a:pt x="5244" y="1011"/>
                    <a:pt x="5192" y="1011"/>
                  </a:cubicBezTo>
                  <a:cubicBezTo>
                    <a:pt x="5143" y="1011"/>
                    <a:pt x="5095" y="1029"/>
                    <a:pt x="5061" y="1064"/>
                  </a:cubicBezTo>
                  <a:lnTo>
                    <a:pt x="4370" y="1683"/>
                  </a:lnTo>
                  <a:lnTo>
                    <a:pt x="4144" y="1885"/>
                  </a:lnTo>
                  <a:cubicBezTo>
                    <a:pt x="4025" y="1980"/>
                    <a:pt x="3954" y="2123"/>
                    <a:pt x="3930" y="2254"/>
                  </a:cubicBezTo>
                  <a:cubicBezTo>
                    <a:pt x="3549" y="2040"/>
                    <a:pt x="3227" y="1766"/>
                    <a:pt x="2953" y="1433"/>
                  </a:cubicBezTo>
                  <a:lnTo>
                    <a:pt x="2834" y="1290"/>
                  </a:lnTo>
                  <a:cubicBezTo>
                    <a:pt x="2823" y="1254"/>
                    <a:pt x="2799" y="1242"/>
                    <a:pt x="2763" y="1230"/>
                  </a:cubicBezTo>
                  <a:lnTo>
                    <a:pt x="310" y="16"/>
                  </a:lnTo>
                  <a:cubicBezTo>
                    <a:pt x="280" y="6"/>
                    <a:pt x="248" y="0"/>
                    <a:pt x="2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88"/>
            <p:cNvSpPr/>
            <p:nvPr/>
          </p:nvSpPr>
          <p:spPr>
            <a:xfrm>
              <a:off x="1370400" y="3811900"/>
              <a:ext cx="140225" cy="148575"/>
            </a:xfrm>
            <a:custGeom>
              <a:avLst/>
              <a:gdLst/>
              <a:ahLst/>
              <a:cxnLst/>
              <a:rect l="l" t="t" r="r" b="b"/>
              <a:pathLst>
                <a:path w="5609" h="5943" extrusionOk="0">
                  <a:moveTo>
                    <a:pt x="2775" y="1"/>
                  </a:moveTo>
                  <a:lnTo>
                    <a:pt x="417" y="465"/>
                  </a:lnTo>
                  <a:cubicBezTo>
                    <a:pt x="179" y="513"/>
                    <a:pt x="0" y="727"/>
                    <a:pt x="0" y="977"/>
                  </a:cubicBezTo>
                  <a:lnTo>
                    <a:pt x="0" y="2739"/>
                  </a:lnTo>
                  <a:cubicBezTo>
                    <a:pt x="24" y="4061"/>
                    <a:pt x="858" y="5263"/>
                    <a:pt x="2096" y="5704"/>
                  </a:cubicBezTo>
                  <a:lnTo>
                    <a:pt x="2667" y="5918"/>
                  </a:lnTo>
                  <a:cubicBezTo>
                    <a:pt x="2703" y="5930"/>
                    <a:pt x="2763" y="5942"/>
                    <a:pt x="2822" y="5942"/>
                  </a:cubicBezTo>
                  <a:cubicBezTo>
                    <a:pt x="2882" y="5942"/>
                    <a:pt x="2929" y="5930"/>
                    <a:pt x="2989" y="5918"/>
                  </a:cubicBezTo>
                  <a:lnTo>
                    <a:pt x="3560" y="5704"/>
                  </a:lnTo>
                  <a:cubicBezTo>
                    <a:pt x="4060" y="5513"/>
                    <a:pt x="4525" y="5204"/>
                    <a:pt x="4882" y="4787"/>
                  </a:cubicBezTo>
                  <a:cubicBezTo>
                    <a:pt x="5227" y="4370"/>
                    <a:pt x="5477" y="3870"/>
                    <a:pt x="5584" y="3358"/>
                  </a:cubicBezTo>
                  <a:cubicBezTo>
                    <a:pt x="5596" y="3251"/>
                    <a:pt x="5537" y="3132"/>
                    <a:pt x="5418" y="3120"/>
                  </a:cubicBezTo>
                  <a:cubicBezTo>
                    <a:pt x="5402" y="3117"/>
                    <a:pt x="5386" y="3115"/>
                    <a:pt x="5370" y="3115"/>
                  </a:cubicBezTo>
                  <a:cubicBezTo>
                    <a:pt x="5278" y="3115"/>
                    <a:pt x="5190" y="3173"/>
                    <a:pt x="5180" y="3275"/>
                  </a:cubicBezTo>
                  <a:cubicBezTo>
                    <a:pt x="4977" y="4216"/>
                    <a:pt x="4310" y="5001"/>
                    <a:pt x="3417" y="5335"/>
                  </a:cubicBezTo>
                  <a:lnTo>
                    <a:pt x="2858" y="5537"/>
                  </a:lnTo>
                  <a:lnTo>
                    <a:pt x="2810" y="5537"/>
                  </a:lnTo>
                  <a:lnTo>
                    <a:pt x="2239" y="5335"/>
                  </a:lnTo>
                  <a:cubicBezTo>
                    <a:pt x="1155" y="4930"/>
                    <a:pt x="429" y="3894"/>
                    <a:pt x="429" y="2739"/>
                  </a:cubicBezTo>
                  <a:lnTo>
                    <a:pt x="429" y="977"/>
                  </a:lnTo>
                  <a:cubicBezTo>
                    <a:pt x="429" y="930"/>
                    <a:pt x="453" y="882"/>
                    <a:pt x="500" y="870"/>
                  </a:cubicBezTo>
                  <a:lnTo>
                    <a:pt x="2822" y="418"/>
                  </a:lnTo>
                  <a:lnTo>
                    <a:pt x="5120" y="870"/>
                  </a:lnTo>
                  <a:cubicBezTo>
                    <a:pt x="5156" y="882"/>
                    <a:pt x="5192" y="918"/>
                    <a:pt x="5192" y="977"/>
                  </a:cubicBezTo>
                  <a:lnTo>
                    <a:pt x="5192" y="2465"/>
                  </a:lnTo>
                  <a:cubicBezTo>
                    <a:pt x="5192" y="2584"/>
                    <a:pt x="5275" y="2668"/>
                    <a:pt x="5394" y="2668"/>
                  </a:cubicBezTo>
                  <a:cubicBezTo>
                    <a:pt x="5513" y="2668"/>
                    <a:pt x="5608" y="2584"/>
                    <a:pt x="5608" y="2465"/>
                  </a:cubicBezTo>
                  <a:lnTo>
                    <a:pt x="5608" y="977"/>
                  </a:lnTo>
                  <a:cubicBezTo>
                    <a:pt x="5608" y="739"/>
                    <a:pt x="5430" y="525"/>
                    <a:pt x="5192" y="465"/>
                  </a:cubicBezTo>
                  <a:lnTo>
                    <a:pt x="28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88"/>
            <p:cNvSpPr/>
            <p:nvPr/>
          </p:nvSpPr>
          <p:spPr>
            <a:xfrm>
              <a:off x="1391525" y="3833050"/>
              <a:ext cx="99750" cy="105975"/>
            </a:xfrm>
            <a:custGeom>
              <a:avLst/>
              <a:gdLst/>
              <a:ahLst/>
              <a:cxnLst/>
              <a:rect l="l" t="t" r="r" b="b"/>
              <a:pathLst>
                <a:path w="3990" h="4239" extrusionOk="0">
                  <a:moveTo>
                    <a:pt x="1989" y="381"/>
                  </a:moveTo>
                  <a:lnTo>
                    <a:pt x="3561" y="691"/>
                  </a:lnTo>
                  <a:lnTo>
                    <a:pt x="3561" y="1881"/>
                  </a:lnTo>
                  <a:cubicBezTo>
                    <a:pt x="3561" y="2703"/>
                    <a:pt x="3049" y="3429"/>
                    <a:pt x="2275" y="3703"/>
                  </a:cubicBezTo>
                  <a:lnTo>
                    <a:pt x="1977" y="3810"/>
                  </a:lnTo>
                  <a:lnTo>
                    <a:pt x="1680" y="3703"/>
                  </a:lnTo>
                  <a:cubicBezTo>
                    <a:pt x="918" y="3417"/>
                    <a:pt x="406" y="2691"/>
                    <a:pt x="406" y="1881"/>
                  </a:cubicBezTo>
                  <a:lnTo>
                    <a:pt x="406" y="691"/>
                  </a:lnTo>
                  <a:lnTo>
                    <a:pt x="1989" y="381"/>
                  </a:lnTo>
                  <a:close/>
                  <a:moveTo>
                    <a:pt x="1953" y="0"/>
                  </a:moveTo>
                  <a:lnTo>
                    <a:pt x="167" y="334"/>
                  </a:lnTo>
                  <a:cubicBezTo>
                    <a:pt x="72" y="357"/>
                    <a:pt x="1" y="441"/>
                    <a:pt x="1" y="536"/>
                  </a:cubicBezTo>
                  <a:lnTo>
                    <a:pt x="1" y="1881"/>
                  </a:lnTo>
                  <a:cubicBezTo>
                    <a:pt x="1" y="2870"/>
                    <a:pt x="632" y="3763"/>
                    <a:pt x="1549" y="4084"/>
                  </a:cubicBezTo>
                  <a:lnTo>
                    <a:pt x="1918" y="4215"/>
                  </a:lnTo>
                  <a:cubicBezTo>
                    <a:pt x="1953" y="4239"/>
                    <a:pt x="1965" y="4239"/>
                    <a:pt x="1989" y="4239"/>
                  </a:cubicBezTo>
                  <a:cubicBezTo>
                    <a:pt x="2025" y="4239"/>
                    <a:pt x="2037" y="4239"/>
                    <a:pt x="2072" y="4215"/>
                  </a:cubicBezTo>
                  <a:lnTo>
                    <a:pt x="2442" y="4084"/>
                  </a:lnTo>
                  <a:cubicBezTo>
                    <a:pt x="3370" y="3751"/>
                    <a:pt x="3989" y="2870"/>
                    <a:pt x="3989" y="1881"/>
                  </a:cubicBezTo>
                  <a:lnTo>
                    <a:pt x="3989" y="536"/>
                  </a:lnTo>
                  <a:cubicBezTo>
                    <a:pt x="3989" y="429"/>
                    <a:pt x="3918" y="345"/>
                    <a:pt x="3823" y="334"/>
                  </a:cubicBezTo>
                  <a:lnTo>
                    <a:pt x="2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88"/>
            <p:cNvSpPr/>
            <p:nvPr/>
          </p:nvSpPr>
          <p:spPr>
            <a:xfrm>
              <a:off x="1419225" y="3864050"/>
              <a:ext cx="46450" cy="42525"/>
            </a:xfrm>
            <a:custGeom>
              <a:avLst/>
              <a:gdLst/>
              <a:ahLst/>
              <a:cxnLst/>
              <a:rect l="l" t="t" r="r" b="b"/>
              <a:pathLst>
                <a:path w="1858" h="1701" extrusionOk="0">
                  <a:moveTo>
                    <a:pt x="1629" y="0"/>
                  </a:moveTo>
                  <a:cubicBezTo>
                    <a:pt x="1571" y="0"/>
                    <a:pt x="1512" y="27"/>
                    <a:pt x="1464" y="82"/>
                  </a:cubicBezTo>
                  <a:lnTo>
                    <a:pt x="548" y="1213"/>
                  </a:lnTo>
                  <a:lnTo>
                    <a:pt x="357" y="1034"/>
                  </a:lnTo>
                  <a:cubicBezTo>
                    <a:pt x="311" y="1000"/>
                    <a:pt x="260" y="982"/>
                    <a:pt x="211" y="982"/>
                  </a:cubicBezTo>
                  <a:cubicBezTo>
                    <a:pt x="158" y="982"/>
                    <a:pt x="109" y="1003"/>
                    <a:pt x="71" y="1046"/>
                  </a:cubicBezTo>
                  <a:cubicBezTo>
                    <a:pt x="0" y="1141"/>
                    <a:pt x="0" y="1260"/>
                    <a:pt x="83" y="1332"/>
                  </a:cubicBezTo>
                  <a:lnTo>
                    <a:pt x="417" y="1641"/>
                  </a:lnTo>
                  <a:cubicBezTo>
                    <a:pt x="452" y="1677"/>
                    <a:pt x="500" y="1701"/>
                    <a:pt x="548" y="1701"/>
                  </a:cubicBezTo>
                  <a:lnTo>
                    <a:pt x="560" y="1701"/>
                  </a:lnTo>
                  <a:cubicBezTo>
                    <a:pt x="619" y="1701"/>
                    <a:pt x="667" y="1677"/>
                    <a:pt x="714" y="1630"/>
                  </a:cubicBezTo>
                  <a:lnTo>
                    <a:pt x="1786" y="332"/>
                  </a:lnTo>
                  <a:cubicBezTo>
                    <a:pt x="1857" y="237"/>
                    <a:pt x="1845" y="129"/>
                    <a:pt x="1750" y="46"/>
                  </a:cubicBezTo>
                  <a:cubicBezTo>
                    <a:pt x="1715" y="15"/>
                    <a:pt x="1672" y="0"/>
                    <a:pt x="16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3"/>
          <p:cNvSpPr txBox="1">
            <a:spLocks noGrp="1"/>
          </p:cNvSpPr>
          <p:nvPr>
            <p:ph type="title"/>
          </p:nvPr>
        </p:nvSpPr>
        <p:spPr>
          <a:xfrm>
            <a:off x="932375" y="1598700"/>
            <a:ext cx="44829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400" dirty="0"/>
              <a:t>Pengujian Hipotesis</a:t>
            </a:r>
            <a:endParaRPr sz="4400" dirty="0"/>
          </a:p>
        </p:txBody>
      </p:sp>
      <p:sp>
        <p:nvSpPr>
          <p:cNvPr id="529" name="Google Shape;529;p43"/>
          <p:cNvSpPr txBox="1">
            <a:spLocks noGrp="1"/>
          </p:cNvSpPr>
          <p:nvPr>
            <p:ph type="subTitle" idx="1"/>
          </p:nvPr>
        </p:nvSpPr>
        <p:spPr>
          <a:xfrm>
            <a:off x="1029694" y="3282651"/>
            <a:ext cx="3399900" cy="6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 dirty="0"/>
              <a:t>Definisi dan Kekeliruan</a:t>
            </a:r>
            <a:endParaRPr sz="1600" dirty="0"/>
          </a:p>
        </p:txBody>
      </p:sp>
      <p:sp>
        <p:nvSpPr>
          <p:cNvPr id="530" name="Google Shape;530;p43"/>
          <p:cNvSpPr txBox="1">
            <a:spLocks noGrp="1"/>
          </p:cNvSpPr>
          <p:nvPr>
            <p:ph type="title" idx="2"/>
          </p:nvPr>
        </p:nvSpPr>
        <p:spPr>
          <a:xfrm>
            <a:off x="932375" y="928150"/>
            <a:ext cx="1465800" cy="9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1"/>
          <p:cNvSpPr txBox="1">
            <a:spLocks noGrp="1"/>
          </p:cNvSpPr>
          <p:nvPr>
            <p:ph type="title"/>
          </p:nvPr>
        </p:nvSpPr>
        <p:spPr>
          <a:xfrm>
            <a:off x="1800845" y="534355"/>
            <a:ext cx="4133590" cy="5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200" dirty="0"/>
              <a:t>Definisi</a:t>
            </a:r>
            <a:endParaRPr sz="3200" dirty="0"/>
          </a:p>
        </p:txBody>
      </p:sp>
      <p:sp>
        <p:nvSpPr>
          <p:cNvPr id="517" name="Google Shape;517;p41"/>
          <p:cNvSpPr txBox="1">
            <a:spLocks noGrp="1"/>
          </p:cNvSpPr>
          <p:nvPr>
            <p:ph type="subTitle" idx="1"/>
          </p:nvPr>
        </p:nvSpPr>
        <p:spPr>
          <a:xfrm>
            <a:off x="2817985" y="1302112"/>
            <a:ext cx="5576001" cy="1554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asumsi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dugaan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mengenai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dibuat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pengecekannya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umumnya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mengenai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nilai-nilai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parameter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populasi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4FEE80-0C7A-4CEE-8BFD-D3DAC0D21B4E}"/>
              </a:ext>
            </a:extLst>
          </p:cNvPr>
          <p:cNvSpPr txBox="1"/>
          <p:nvPr/>
        </p:nvSpPr>
        <p:spPr>
          <a:xfrm>
            <a:off x="2817984" y="2856216"/>
            <a:ext cx="5576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Jika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pengertian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jauh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diharapkan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ditolak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Jika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sebaliknya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diterima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ID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4"/>
          <p:cNvSpPr txBox="1">
            <a:spLocks noGrp="1"/>
          </p:cNvSpPr>
          <p:nvPr>
            <p:ph type="title"/>
          </p:nvPr>
        </p:nvSpPr>
        <p:spPr>
          <a:xfrm>
            <a:off x="2535000" y="236472"/>
            <a:ext cx="5534700" cy="9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Kekeliruan:</a:t>
            </a:r>
            <a:endParaRPr dirty="0"/>
          </a:p>
        </p:txBody>
      </p:sp>
      <p:sp>
        <p:nvSpPr>
          <p:cNvPr id="536" name="Google Shape;536;p44"/>
          <p:cNvSpPr txBox="1">
            <a:spLocks noGrp="1"/>
          </p:cNvSpPr>
          <p:nvPr>
            <p:ph type="body" idx="1"/>
          </p:nvPr>
        </p:nvSpPr>
        <p:spPr>
          <a:xfrm>
            <a:off x="2658099" y="2660449"/>
            <a:ext cx="5173800" cy="2058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lang="en-ID" sz="1200" dirty="0">
                <a:solidFill>
                  <a:srgbClr val="191919"/>
                </a:solidFill>
              </a:rPr>
              <a:t>Agar </a:t>
            </a:r>
            <a:r>
              <a:rPr lang="en-ID" sz="1200" dirty="0" err="1">
                <a:solidFill>
                  <a:srgbClr val="191919"/>
                </a:solidFill>
              </a:rPr>
              <a:t>penelitian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dapat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dilakukan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maka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kedua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tipe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kekeliruan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itu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kita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nyatakan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dalam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peluang</a:t>
            </a:r>
            <a:r>
              <a:rPr lang="en-ID" sz="1200" dirty="0">
                <a:solidFill>
                  <a:srgbClr val="191919"/>
                </a:solidFill>
              </a:rPr>
              <a:t>. </a:t>
            </a:r>
            <a:r>
              <a:rPr lang="en-ID" sz="1200" dirty="0" err="1">
                <a:solidFill>
                  <a:srgbClr val="191919"/>
                </a:solidFill>
              </a:rPr>
              <a:t>Peluang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membuat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kekeliruan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tipe</a:t>
            </a:r>
            <a:r>
              <a:rPr lang="en-ID" sz="1200" dirty="0">
                <a:solidFill>
                  <a:srgbClr val="191919"/>
                </a:solidFill>
              </a:rPr>
              <a:t> I </a:t>
            </a:r>
            <a:r>
              <a:rPr lang="en-ID" sz="1200" dirty="0" err="1">
                <a:solidFill>
                  <a:srgbClr val="191919"/>
                </a:solidFill>
              </a:rPr>
              <a:t>biasa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dinyatakan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dengan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l-GR" sz="1200" dirty="0">
                <a:solidFill>
                  <a:srgbClr val="191919"/>
                </a:solidFill>
              </a:rPr>
              <a:t>α </a:t>
            </a:r>
            <a:r>
              <a:rPr lang="en-ID" sz="1200" dirty="0">
                <a:solidFill>
                  <a:srgbClr val="191919"/>
                </a:solidFill>
              </a:rPr>
              <a:t>dan </a:t>
            </a:r>
            <a:r>
              <a:rPr lang="en-ID" sz="1200" dirty="0" err="1">
                <a:solidFill>
                  <a:srgbClr val="191919"/>
                </a:solidFill>
              </a:rPr>
              <a:t>peluan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membuat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kekeliruan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tipe</a:t>
            </a:r>
            <a:r>
              <a:rPr lang="en-ID" sz="1200" dirty="0">
                <a:solidFill>
                  <a:srgbClr val="191919"/>
                </a:solidFill>
              </a:rPr>
              <a:t> II </a:t>
            </a:r>
            <a:r>
              <a:rPr lang="en-ID" sz="1200" dirty="0" err="1">
                <a:solidFill>
                  <a:srgbClr val="191919"/>
                </a:solidFill>
              </a:rPr>
              <a:t>dinyatakan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dengan</a:t>
            </a:r>
            <a:r>
              <a:rPr lang="en-ID" sz="1200" dirty="0">
                <a:solidFill>
                  <a:srgbClr val="191919"/>
                </a:solidFill>
              </a:rPr>
              <a:t>  </a:t>
            </a:r>
            <a:r>
              <a:rPr lang="el-GR" sz="1200" dirty="0">
                <a:solidFill>
                  <a:srgbClr val="191919"/>
                </a:solidFill>
              </a:rPr>
              <a:t>β .</a:t>
            </a:r>
            <a:endParaRPr lang="en-US" sz="1200" dirty="0">
              <a:solidFill>
                <a:srgbClr val="191919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</a:pPr>
            <a:r>
              <a:rPr lang="en-ID" sz="1200" dirty="0" err="1">
                <a:solidFill>
                  <a:srgbClr val="191919"/>
                </a:solidFill>
              </a:rPr>
              <a:t>Besar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kecilnya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l-GR" sz="1200" dirty="0">
                <a:solidFill>
                  <a:srgbClr val="191919"/>
                </a:solidFill>
              </a:rPr>
              <a:t>α </a:t>
            </a:r>
            <a:r>
              <a:rPr lang="en-ID" sz="1200" dirty="0">
                <a:solidFill>
                  <a:srgbClr val="191919"/>
                </a:solidFill>
              </a:rPr>
              <a:t>dan </a:t>
            </a:r>
            <a:r>
              <a:rPr lang="el-GR" sz="1200" dirty="0">
                <a:solidFill>
                  <a:srgbClr val="191919"/>
                </a:solidFill>
              </a:rPr>
              <a:t>β </a:t>
            </a:r>
            <a:r>
              <a:rPr lang="en-ID" sz="1200" dirty="0">
                <a:solidFill>
                  <a:srgbClr val="191919"/>
                </a:solidFill>
              </a:rPr>
              <a:t>yang </a:t>
            </a:r>
            <a:r>
              <a:rPr lang="en-ID" sz="1200" dirty="0" err="1">
                <a:solidFill>
                  <a:srgbClr val="191919"/>
                </a:solidFill>
              </a:rPr>
              <a:t>dapat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diterima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dalam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pengambilan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kesimpulan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berdgantung</a:t>
            </a:r>
            <a:r>
              <a:rPr lang="en-ID" sz="1200" dirty="0">
                <a:solidFill>
                  <a:srgbClr val="191919"/>
                </a:solidFill>
              </a:rPr>
              <a:t> pada </a:t>
            </a:r>
            <a:r>
              <a:rPr lang="en-ID" sz="1200" dirty="0" err="1">
                <a:solidFill>
                  <a:srgbClr val="191919"/>
                </a:solidFill>
              </a:rPr>
              <a:t>akibat-akibat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atas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diperbuatnya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kekeliruan-kekeliruan</a:t>
            </a:r>
            <a:r>
              <a:rPr lang="en-ID" sz="1200" dirty="0">
                <a:solidFill>
                  <a:srgbClr val="191919"/>
                </a:solidFill>
              </a:rPr>
              <a:t> </a:t>
            </a:r>
            <a:r>
              <a:rPr lang="en-ID" sz="1200" dirty="0" err="1">
                <a:solidFill>
                  <a:srgbClr val="191919"/>
                </a:solidFill>
              </a:rPr>
              <a:t>itu</a:t>
            </a:r>
            <a:endParaRPr sz="1200" dirty="0">
              <a:solidFill>
                <a:srgbClr val="191919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9971837-909B-4CD9-820F-C7D86EE8F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571749"/>
              </p:ext>
            </p:extLst>
          </p:nvPr>
        </p:nvGraphicFramePr>
        <p:xfrm>
          <a:off x="2781200" y="1112593"/>
          <a:ext cx="4927599" cy="1547856"/>
        </p:xfrm>
        <a:graphic>
          <a:graphicData uri="http://schemas.openxmlformats.org/drawingml/2006/table">
            <a:tbl>
              <a:tblPr firstRow="1" firstCol="1" bandRow="1">
                <a:tableStyleId>{B54D5916-A188-4F0B-B858-3A3CEF173E8F}</a:tableStyleId>
              </a:tblPr>
              <a:tblGrid>
                <a:gridCol w="1617131">
                  <a:extLst>
                    <a:ext uri="{9D8B030D-6E8A-4147-A177-3AD203B41FA5}">
                      <a16:colId xmlns:a16="http://schemas.microsoft.com/office/drawing/2014/main" val="2244083813"/>
                    </a:ext>
                  </a:extLst>
                </a:gridCol>
                <a:gridCol w="1655234">
                  <a:extLst>
                    <a:ext uri="{9D8B030D-6E8A-4147-A177-3AD203B41FA5}">
                      <a16:colId xmlns:a16="http://schemas.microsoft.com/office/drawing/2014/main" val="4008976406"/>
                    </a:ext>
                  </a:extLst>
                </a:gridCol>
                <a:gridCol w="1655234">
                  <a:extLst>
                    <a:ext uri="{9D8B030D-6E8A-4147-A177-3AD203B41FA5}">
                      <a16:colId xmlns:a16="http://schemas.microsoft.com/office/drawing/2014/main" val="848693416"/>
                    </a:ext>
                  </a:extLst>
                </a:gridCol>
              </a:tblGrid>
              <a:tr h="248011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KESIMPULAN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KEADAAN SEBENARNYA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029441"/>
                  </a:ext>
                </a:extLst>
              </a:tr>
              <a:tr h="24801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HIPOTENSI BENAR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HIPOTESIS SALAH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5329300"/>
                  </a:ext>
                </a:extLst>
              </a:tr>
              <a:tr h="5259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Terima Hipotesis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BENAR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KELIRU (Kekeliruan Tipe II)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2618684"/>
                  </a:ext>
                </a:extLst>
              </a:tr>
              <a:tr h="5259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Tolak Hipotesis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KELIRU (Kekeliruan Tipe I)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BENAR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945259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79"/>
          <p:cNvSpPr txBox="1">
            <a:spLocks noGrp="1"/>
          </p:cNvSpPr>
          <p:nvPr>
            <p:ph type="title"/>
          </p:nvPr>
        </p:nvSpPr>
        <p:spPr>
          <a:xfrm>
            <a:off x="1044225" y="2107675"/>
            <a:ext cx="7055400" cy="116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400" dirty="0"/>
              <a:t>Pengujian Hipotesis</a:t>
            </a:r>
            <a:endParaRPr sz="4400" dirty="0"/>
          </a:p>
        </p:txBody>
      </p:sp>
      <p:sp>
        <p:nvSpPr>
          <p:cNvPr id="1260" name="Google Shape;1260;p79"/>
          <p:cNvSpPr txBox="1">
            <a:spLocks noGrp="1"/>
          </p:cNvSpPr>
          <p:nvPr>
            <p:ph type="title" idx="2"/>
          </p:nvPr>
        </p:nvSpPr>
        <p:spPr>
          <a:xfrm>
            <a:off x="3785050" y="1351338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02</a:t>
            </a:r>
            <a:endParaRPr/>
          </a:p>
        </p:txBody>
      </p:sp>
      <p:sp>
        <p:nvSpPr>
          <p:cNvPr id="1261" name="Google Shape;1261;p79"/>
          <p:cNvSpPr txBox="1">
            <a:spLocks noGrp="1"/>
          </p:cNvSpPr>
          <p:nvPr>
            <p:ph type="subTitle" idx="1"/>
          </p:nvPr>
        </p:nvSpPr>
        <p:spPr>
          <a:xfrm>
            <a:off x="1996775" y="3269250"/>
            <a:ext cx="51504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dirty="0"/>
              <a:t>L</a:t>
            </a:r>
            <a:r>
              <a:rPr lang="de" sz="1600" dirty="0"/>
              <a:t>angkah-langkah pengujian Hipotesis</a:t>
            </a: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6"/>
          <p:cNvSpPr txBox="1">
            <a:spLocks noGrp="1"/>
          </p:cNvSpPr>
          <p:nvPr>
            <p:ph type="title"/>
          </p:nvPr>
        </p:nvSpPr>
        <p:spPr>
          <a:xfrm>
            <a:off x="481450" y="375125"/>
            <a:ext cx="8180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Langkah-langkah</a:t>
            </a:r>
            <a:endParaRPr dirty="0"/>
          </a:p>
        </p:txBody>
      </p:sp>
      <p:sp>
        <p:nvSpPr>
          <p:cNvPr id="583" name="Google Shape;583;p46"/>
          <p:cNvSpPr txBox="1">
            <a:spLocks noGrp="1"/>
          </p:cNvSpPr>
          <p:nvPr>
            <p:ph type="body" idx="4294967295"/>
          </p:nvPr>
        </p:nvSpPr>
        <p:spPr>
          <a:xfrm>
            <a:off x="3208317" y="1052838"/>
            <a:ext cx="3141112" cy="381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Menentukan</a:t>
            </a:r>
            <a:r>
              <a:rPr lang="en-ID" dirty="0"/>
              <a:t>  </a:t>
            </a:r>
            <a:r>
              <a:rPr lang="en-ID" dirty="0" err="1"/>
              <a:t>Formulasi</a:t>
            </a:r>
            <a:r>
              <a:rPr lang="en-ID" dirty="0"/>
              <a:t> </a:t>
            </a:r>
            <a:r>
              <a:rPr lang="en-ID" dirty="0" err="1"/>
              <a:t>Hipotesis</a:t>
            </a:r>
            <a:endParaRPr dirty="0"/>
          </a:p>
        </p:txBody>
      </p:sp>
      <p:sp>
        <p:nvSpPr>
          <p:cNvPr id="584" name="Google Shape;584;p46"/>
          <p:cNvSpPr txBox="1">
            <a:spLocks noGrp="1"/>
          </p:cNvSpPr>
          <p:nvPr>
            <p:ph type="body" idx="4294967295"/>
          </p:nvPr>
        </p:nvSpPr>
        <p:spPr>
          <a:xfrm>
            <a:off x="3183672" y="2242502"/>
            <a:ext cx="2652049" cy="3812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solidFill>
                  <a:schemeClr val="dk2"/>
                </a:solidFill>
              </a:rPr>
              <a:t>Menentukan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Taraf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Nyata</a:t>
            </a:r>
            <a:r>
              <a:rPr lang="en-ID" dirty="0">
                <a:solidFill>
                  <a:schemeClr val="dk2"/>
                </a:solidFill>
              </a:rPr>
              <a:t> (</a:t>
            </a:r>
            <a:r>
              <a:rPr lang="el-GR" dirty="0">
                <a:solidFill>
                  <a:schemeClr val="dk2"/>
                </a:solidFill>
              </a:rPr>
              <a:t>α)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585" name="Google Shape;585;p46"/>
          <p:cNvSpPr txBox="1">
            <a:spLocks noGrp="1"/>
          </p:cNvSpPr>
          <p:nvPr>
            <p:ph type="body" idx="4294967295"/>
          </p:nvPr>
        </p:nvSpPr>
        <p:spPr>
          <a:xfrm>
            <a:off x="3208317" y="3455668"/>
            <a:ext cx="2861011" cy="383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solidFill>
                  <a:schemeClr val="dk2"/>
                </a:solidFill>
              </a:rPr>
              <a:t>Menentukan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Kriteria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Pengujian</a:t>
            </a:r>
            <a:endParaRPr lang="en-ID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587" name="Google Shape;587;p46"/>
          <p:cNvSpPr txBox="1"/>
          <p:nvPr/>
        </p:nvSpPr>
        <p:spPr>
          <a:xfrm>
            <a:off x="1957967" y="1116911"/>
            <a:ext cx="1206300" cy="24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  <a:endParaRPr sz="10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88" name="Google Shape;588;p46"/>
          <p:cNvSpPr txBox="1"/>
          <p:nvPr/>
        </p:nvSpPr>
        <p:spPr>
          <a:xfrm>
            <a:off x="1947122" y="2343264"/>
            <a:ext cx="1217145" cy="2435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  <a:endParaRPr sz="10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89" name="Google Shape;589;p46"/>
          <p:cNvSpPr txBox="1"/>
          <p:nvPr/>
        </p:nvSpPr>
        <p:spPr>
          <a:xfrm>
            <a:off x="1947122" y="3564722"/>
            <a:ext cx="1206300" cy="24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  <a:endParaRPr sz="10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9B8DFC-7BD0-4E85-BFFC-F8651BCD29E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075" y="3839043"/>
            <a:ext cx="4391462" cy="926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FORMULASI">
            <a:extLst>
              <a:ext uri="{FF2B5EF4-FFF2-40B4-BE49-F238E27FC236}">
                <a16:creationId xmlns:a16="http://schemas.microsoft.com/office/drawing/2014/main" id="{98C3C788-258B-4D5A-A6EB-11705AA6E7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706" y="1345175"/>
            <a:ext cx="1002992" cy="106330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7B03438-4C48-42F9-BB46-DB19EA05265A}"/>
              </a:ext>
            </a:extLst>
          </p:cNvPr>
          <p:cNvSpPr txBox="1"/>
          <p:nvPr/>
        </p:nvSpPr>
        <p:spPr>
          <a:xfrm>
            <a:off x="3208317" y="2571750"/>
            <a:ext cx="4572000" cy="824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d-ID" sz="11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Semakin tinggi taraf nyata yang di gunakan, semakin tinggi pula penolakan hipotesis nol atau hipotesis yang di uji, padahal hipotesis nol benar.</a:t>
            </a:r>
            <a:endParaRPr lang="en-ID" sz="105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6"/>
          <p:cNvSpPr txBox="1">
            <a:spLocks noGrp="1"/>
          </p:cNvSpPr>
          <p:nvPr>
            <p:ph type="title"/>
          </p:nvPr>
        </p:nvSpPr>
        <p:spPr>
          <a:xfrm>
            <a:off x="481450" y="375125"/>
            <a:ext cx="8180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Langkah-langkah</a:t>
            </a:r>
            <a:endParaRPr dirty="0"/>
          </a:p>
        </p:txBody>
      </p:sp>
      <p:sp>
        <p:nvSpPr>
          <p:cNvPr id="583" name="Google Shape;583;p46"/>
          <p:cNvSpPr txBox="1">
            <a:spLocks noGrp="1"/>
          </p:cNvSpPr>
          <p:nvPr>
            <p:ph type="body" idx="4294967295"/>
          </p:nvPr>
        </p:nvSpPr>
        <p:spPr>
          <a:xfrm>
            <a:off x="2896742" y="1038633"/>
            <a:ext cx="37923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Menentukan</a:t>
            </a:r>
            <a:r>
              <a:rPr lang="en-ID" dirty="0"/>
              <a:t>  </a:t>
            </a:r>
            <a:r>
              <a:rPr lang="en-ID" dirty="0" err="1"/>
              <a:t>Formulasi</a:t>
            </a:r>
            <a:r>
              <a:rPr lang="en-ID" dirty="0"/>
              <a:t> </a:t>
            </a:r>
            <a:r>
              <a:rPr lang="en-ID" dirty="0" err="1"/>
              <a:t>Hipotesis</a:t>
            </a:r>
            <a:endParaRPr dirty="0"/>
          </a:p>
        </p:txBody>
      </p:sp>
      <p:sp>
        <p:nvSpPr>
          <p:cNvPr id="585" name="Google Shape;585;p46"/>
          <p:cNvSpPr txBox="1">
            <a:spLocks noGrp="1"/>
          </p:cNvSpPr>
          <p:nvPr>
            <p:ph type="body" idx="4294967295"/>
          </p:nvPr>
        </p:nvSpPr>
        <p:spPr>
          <a:xfrm>
            <a:off x="2896742" y="2708343"/>
            <a:ext cx="37923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solidFill>
                  <a:schemeClr val="dk2"/>
                </a:solidFill>
              </a:rPr>
              <a:t>Menentukan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Kriteria</a:t>
            </a:r>
            <a:r>
              <a:rPr lang="en-ID" dirty="0">
                <a:solidFill>
                  <a:schemeClr val="dk2"/>
                </a:solidFill>
              </a:rPr>
              <a:t> </a:t>
            </a:r>
            <a:r>
              <a:rPr lang="en-ID" dirty="0" err="1">
                <a:solidFill>
                  <a:schemeClr val="dk2"/>
                </a:solidFill>
              </a:rPr>
              <a:t>Pengujian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589" name="Google Shape;589;p46"/>
          <p:cNvSpPr txBox="1"/>
          <p:nvPr/>
        </p:nvSpPr>
        <p:spPr>
          <a:xfrm>
            <a:off x="1690442" y="2914800"/>
            <a:ext cx="1206300" cy="24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05</a:t>
            </a:r>
            <a:endParaRPr sz="10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0" name="Google Shape;590;p46"/>
          <p:cNvSpPr txBox="1"/>
          <p:nvPr/>
        </p:nvSpPr>
        <p:spPr>
          <a:xfrm>
            <a:off x="1690442" y="1259621"/>
            <a:ext cx="1206300" cy="248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04</a:t>
            </a:r>
            <a:endParaRPr sz="10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DCA21A-09CF-4F8C-8838-C5067B112D02}"/>
              </a:ext>
            </a:extLst>
          </p:cNvPr>
          <p:cNvSpPr txBox="1"/>
          <p:nvPr/>
        </p:nvSpPr>
        <p:spPr>
          <a:xfrm>
            <a:off x="1690442" y="1600302"/>
            <a:ext cx="5524930" cy="116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Uji statistik merupakan rumus-rumus yang berhubungan dengan distribusi tertentu dalam pengujian hipotesis. Uji statistik merupakan perhitungan untuk menduga parameter data sampel yang di ambil secara random dari sebuah populasi. </a:t>
            </a:r>
            <a:endParaRPr lang="en-ID" sz="110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75090B-50F5-475D-9A8C-366E0376B93E}"/>
              </a:ext>
            </a:extLst>
          </p:cNvPr>
          <p:cNvSpPr txBox="1"/>
          <p:nvPr/>
        </p:nvSpPr>
        <p:spPr>
          <a:xfrm>
            <a:off x="1687528" y="3197312"/>
            <a:ext cx="6210728" cy="137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Pembuatan kesimpulan dilakukan setelah membandingkan nilai uji statistik dengan nilai α tabel atau nilai kritis.</a:t>
            </a:r>
            <a:endParaRPr lang="en-ID" sz="1200" dirty="0"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Penerimaan H</a:t>
            </a:r>
            <a:r>
              <a:rPr lang="id-ID" sz="120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</a:t>
            </a: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terjadi jika nilai uji statistik berada di luar nilai kritisnya.</a:t>
            </a:r>
            <a:endParaRPr lang="en-ID" sz="1200" dirty="0"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Penolakan H</a:t>
            </a:r>
            <a:r>
              <a:rPr lang="id-ID" sz="1200" baseline="-250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0</a:t>
            </a:r>
            <a:r>
              <a:rPr lang="id-ID" sz="1200" dirty="0">
                <a:effectLst/>
                <a:latin typeface="Inter" panose="020B0604020202020204" charset="0"/>
                <a:ea typeface="Inter" panose="020B0604020202020204" charset="0"/>
                <a:cs typeface="Times New Roman" panose="02020603050405020304" pitchFamily="18" charset="0"/>
              </a:rPr>
              <a:t> terjadi jika nilai uji statistik berada di dalam nilai kritisnya.</a:t>
            </a:r>
            <a:endParaRPr lang="en-ID" sz="1200" dirty="0">
              <a:effectLst/>
              <a:latin typeface="Inter" panose="020B0604020202020204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9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82"/>
          <p:cNvSpPr txBox="1">
            <a:spLocks noGrp="1"/>
          </p:cNvSpPr>
          <p:nvPr>
            <p:ph type="title"/>
          </p:nvPr>
        </p:nvSpPr>
        <p:spPr>
          <a:xfrm>
            <a:off x="1305275" y="1862675"/>
            <a:ext cx="6794400" cy="16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Pengujian Hipotesis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28" name="Google Shape;1328;p82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2949225" y="3257362"/>
                <a:ext cx="5150400" cy="5229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e" sz="1600" dirty="0"/>
                  <a:t>Menguji Rata-rata </a:t>
                </a:r>
                <a14:m>
                  <m:oMath xmlns:m="http://schemas.openxmlformats.org/officeDocument/2006/math">
                    <m:r>
                      <a:rPr lang="de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sz="1600" dirty="0"/>
              </a:p>
            </p:txBody>
          </p:sp>
        </mc:Choice>
        <mc:Fallback xmlns="">
          <p:sp>
            <p:nvSpPr>
              <p:cNvPr id="1328" name="Google Shape;1328;p8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949225" y="3257362"/>
                <a:ext cx="5150400" cy="5229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9" name="Google Shape;1329;p82"/>
          <p:cNvSpPr txBox="1">
            <a:spLocks noGrp="1"/>
          </p:cNvSpPr>
          <p:nvPr>
            <p:ph type="title" idx="2"/>
          </p:nvPr>
        </p:nvSpPr>
        <p:spPr>
          <a:xfrm>
            <a:off x="6525825" y="970352"/>
            <a:ext cx="1573800" cy="9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03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inimalist &amp; Formal Consulting Toolkit by Slidesgo">
  <a:themeElements>
    <a:clrScheme name="Simple Light">
      <a:dk1>
        <a:srgbClr val="A83B28"/>
      </a:dk1>
      <a:lt1>
        <a:srgbClr val="FFFFFF"/>
      </a:lt1>
      <a:dk2>
        <a:srgbClr val="232F30"/>
      </a:dk2>
      <a:lt2>
        <a:srgbClr val="CCD6D6"/>
      </a:lt2>
      <a:accent1>
        <a:srgbClr val="A83B28"/>
      </a:accent1>
      <a:accent2>
        <a:srgbClr val="E9664E"/>
      </a:accent2>
      <a:accent3>
        <a:srgbClr val="F7CCC5"/>
      </a:accent3>
      <a:accent4>
        <a:srgbClr val="CCD6D6"/>
      </a:accent4>
      <a:accent5>
        <a:srgbClr val="FFFFFF"/>
      </a:accent5>
      <a:accent6>
        <a:srgbClr val="FFFFFF"/>
      </a:accent6>
      <a:hlink>
        <a:srgbClr val="A83B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1871</Words>
  <Application>Microsoft Office PowerPoint</Application>
  <PresentationFormat>On-screen Show (16:9)</PresentationFormat>
  <Paragraphs>188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Inter</vt:lpstr>
      <vt:lpstr>Cambria Math</vt:lpstr>
      <vt:lpstr>Inter ExtraBold</vt:lpstr>
      <vt:lpstr>Times New Roman</vt:lpstr>
      <vt:lpstr>Anaheim</vt:lpstr>
      <vt:lpstr>Merriweather Black</vt:lpstr>
      <vt:lpstr>Calibri</vt:lpstr>
      <vt:lpstr>Nunito</vt:lpstr>
      <vt:lpstr>Roboto Condensed Light</vt:lpstr>
      <vt:lpstr>Arial</vt:lpstr>
      <vt:lpstr>Minimalist &amp; Formal Consulting Toolkit by Slidesgo</vt:lpstr>
      <vt:lpstr>PENGUJIAN HIPOTESIS</vt:lpstr>
      <vt:lpstr>Nama Anggotak Kelompok 3</vt:lpstr>
      <vt:lpstr>Pengujian Hipotesis</vt:lpstr>
      <vt:lpstr>Definisi</vt:lpstr>
      <vt:lpstr>Kekeliruan:</vt:lpstr>
      <vt:lpstr>Pengujian Hipotesis</vt:lpstr>
      <vt:lpstr>Langkah-langkah</vt:lpstr>
      <vt:lpstr>Langkah-langkah</vt:lpstr>
      <vt:lpstr>Pengujian Hipotesis</vt:lpstr>
      <vt:lpstr>—Tabel pengujian hipotesis rata-rata populasi</vt:lpstr>
      <vt:lpstr>Contoh Soal</vt:lpstr>
      <vt:lpstr>Pengujian Hipotesis</vt:lpstr>
      <vt:lpstr>Uji Kesamaan Dua Rata-rata</vt:lpstr>
      <vt:lpstr>PowerPoint Presentation</vt:lpstr>
      <vt:lpstr>PowerPoint Presentation</vt:lpstr>
      <vt:lpstr>PowerPoint Presentation</vt:lpstr>
      <vt:lpstr>Contoh Soal</vt:lpstr>
      <vt:lpstr>Jawaban contoh Soal</vt:lpstr>
      <vt:lpstr>Contoh Soal</vt:lpstr>
      <vt:lpstr>Uji Kesamaan Dua Rata-rata</vt:lpstr>
      <vt:lpstr>Uji Kesamaan Dua Rata-rata</vt:lpstr>
      <vt:lpstr>Contoh Soal</vt:lpstr>
      <vt:lpstr>Contoh Soal</vt:lpstr>
      <vt:lpstr>Jawaban contoh Soal</vt:lpstr>
      <vt:lpstr>Jawaban contoh Soal</vt:lpstr>
      <vt:lpstr>Thank you!</vt:lpstr>
      <vt:lpstr>Alternative Ressourcen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PENGUJIAN HIPOTESIS</dc:title>
  <cp:lastModifiedBy>Indah Nabilla</cp:lastModifiedBy>
  <cp:revision>5</cp:revision>
  <dcterms:modified xsi:type="dcterms:W3CDTF">2021-10-31T13:49:33Z</dcterms:modified>
</cp:coreProperties>
</file>