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2" r:id="rId1"/>
  </p:sldMasterIdLst>
  <p:notesMasterIdLst>
    <p:notesMasterId r:id="rId20"/>
  </p:notesMasterIdLst>
  <p:sldIdLst>
    <p:sldId id="256" r:id="rId2"/>
    <p:sldId id="260" r:id="rId3"/>
    <p:sldId id="261" r:id="rId4"/>
    <p:sldId id="265" r:id="rId5"/>
    <p:sldId id="293" r:id="rId6"/>
    <p:sldId id="292" r:id="rId7"/>
    <p:sldId id="266" r:id="rId8"/>
    <p:sldId id="294" r:id="rId9"/>
    <p:sldId id="264" r:id="rId10"/>
    <p:sldId id="271" r:id="rId11"/>
    <p:sldId id="281" r:id="rId12"/>
    <p:sldId id="290" r:id="rId13"/>
    <p:sldId id="276" r:id="rId14"/>
    <p:sldId id="285" r:id="rId15"/>
    <p:sldId id="278" r:id="rId16"/>
    <p:sldId id="286" r:id="rId17"/>
    <p:sldId id="287" r:id="rId18"/>
    <p:sldId id="291" r:id="rId19"/>
  </p:sldIdLst>
  <p:sldSz cx="9144000" cy="5143500" type="screen16x9"/>
  <p:notesSz cx="6858000" cy="9144000"/>
  <p:embeddedFontLst>
    <p:embeddedFont>
      <p:font typeface="Barlow Condensed" panose="00000506000000000000" pitchFamily="2" charset="0"/>
      <p:regular r:id="rId21"/>
    </p:embeddedFont>
    <p:embeddedFont>
      <p:font typeface="Barlow Condensed ExtraLight" panose="00000306000000000000" pitchFamily="2" charset="0"/>
      <p:regular r:id="rId22"/>
      <p:italic r:id="rId23"/>
    </p:embeddedFont>
    <p:embeddedFont>
      <p:font typeface="Barlow Condensed Light" panose="00000406000000000000" pitchFamily="2" charset="0"/>
      <p:regular r:id="rId24"/>
      <p:italic r:id="rId25"/>
    </p:embeddedFont>
    <p:embeddedFont>
      <p:font typeface="Barlow Semi Condensed" panose="00000506000000000000" pitchFamily="2" charset="0"/>
      <p:regular r:id="rId26"/>
      <p:bold r:id="rId27"/>
      <p:italic r:id="rId28"/>
    </p:embeddedFont>
    <p:embeddedFont>
      <p:font typeface="Poppins" panose="00000500000000000000" pitchFamily="2" charset="0"/>
      <p:bold r:id="rId29"/>
    </p:embeddedFont>
    <p:embeddedFont>
      <p:font typeface="Poppins SemiBold" panose="00000700000000000000" pitchFamily="2" charset="0"/>
      <p:bold r:id="rId30"/>
    </p:embeddedFont>
    <p:embeddedFont>
      <p:font typeface="Questrial" pitchFamily="2"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76DA0B-2EFC-40FC-9275-B80B2962F384}">
  <a:tblStyle styleId="{B776DA0B-2EFC-40FC-9275-B80B2962F3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e550b517a6_0_29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e550b517a6_0_29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e550b517a6_0_29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e550b517a6_0_29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e550b517a6_0_29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e550b517a6_0_29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e550b517a6_0_29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e550b517a6_0_29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e550b517a6_0_29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e550b517a6_0_29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ge68642dfee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8" name="Google Shape;1358;ge68642dfee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e550b517a6_0_28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e550b517a6_0_28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ge550b517a6_0_290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8" name="Google Shape;1488;ge550b517a6_0_29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e550b517a6_0_28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e550b517a6_0_28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e550b517a6_0_29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e550b517a6_0_29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e681c2ca1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e681c2ca1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e550b517a6_0_29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e550b517a6_0_29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e550b517a6_0_29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7" name="Google Shape;1217;ge550b517a6_0_29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e550b517a6_0_28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e550b517a6_0_28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e62716021d_1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e62716021d_1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e550b517a6_0_28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e550b517a6_0_28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310350" y="314975"/>
            <a:ext cx="8523300" cy="45219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51650" y="159400"/>
            <a:ext cx="8840700" cy="4823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40400" y="717300"/>
            <a:ext cx="7663200" cy="37089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848025" y="1135625"/>
            <a:ext cx="4742100" cy="19479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5200"/>
              <a:buNone/>
              <a:defRPr sz="7100">
                <a:latin typeface="Barlow Condensed ExtraLight"/>
                <a:ea typeface="Barlow Condensed ExtraLight"/>
                <a:cs typeface="Barlow Condensed ExtraLight"/>
                <a:sym typeface="Barlow Condensed ExtraLigh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2086650" y="3878493"/>
            <a:ext cx="4970700" cy="23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900">
                <a:latin typeface="Barlow Semi Condensed"/>
                <a:ea typeface="Barlow Semi Condensed"/>
                <a:cs typeface="Barlow Semi Condensed"/>
                <a:sym typeface="Barlow Semi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4" name="Google Shape;14;p2"/>
          <p:cNvGrpSpPr/>
          <p:nvPr/>
        </p:nvGrpSpPr>
        <p:grpSpPr>
          <a:xfrm>
            <a:off x="-3100" y="-2921"/>
            <a:ext cx="595800" cy="605255"/>
            <a:chOff x="-3100" y="-2921"/>
            <a:chExt cx="595800" cy="605255"/>
          </a:xfrm>
        </p:grpSpPr>
        <p:grpSp>
          <p:nvGrpSpPr>
            <p:cNvPr id="15" name="Google Shape;15;p2"/>
            <p:cNvGrpSpPr/>
            <p:nvPr/>
          </p:nvGrpSpPr>
          <p:grpSpPr>
            <a:xfrm>
              <a:off x="-3100" y="-2921"/>
              <a:ext cx="595800" cy="605255"/>
              <a:chOff x="884100" y="616351"/>
              <a:chExt cx="595800" cy="591300"/>
            </a:xfrm>
          </p:grpSpPr>
          <p:cxnSp>
            <p:nvCxnSpPr>
              <p:cNvPr id="16" name="Google Shape;16;p2"/>
              <p:cNvCxnSpPr/>
              <p:nvPr/>
            </p:nvCxnSpPr>
            <p:spPr>
              <a:xfrm>
                <a:off x="884100" y="1198425"/>
                <a:ext cx="595800" cy="0"/>
              </a:xfrm>
              <a:prstGeom prst="straightConnector1">
                <a:avLst/>
              </a:prstGeom>
              <a:noFill/>
              <a:ln w="28575" cap="flat" cmpd="sng">
                <a:solidFill>
                  <a:schemeClr val="dk1"/>
                </a:solidFill>
                <a:prstDash val="solid"/>
                <a:round/>
                <a:headEnd type="none" w="med" len="med"/>
                <a:tailEnd type="none" w="med" len="med"/>
              </a:ln>
            </p:spPr>
          </p:cxnSp>
          <p:cxnSp>
            <p:nvCxnSpPr>
              <p:cNvPr id="17" name="Google Shape;17;p2"/>
              <p:cNvCxnSpPr/>
              <p:nvPr/>
            </p:nvCxnSpPr>
            <p:spPr>
              <a:xfrm rot="10800000">
                <a:off x="1475817" y="616351"/>
                <a:ext cx="0" cy="591300"/>
              </a:xfrm>
              <a:prstGeom prst="straightConnector1">
                <a:avLst/>
              </a:prstGeom>
              <a:noFill/>
              <a:ln w="28575" cap="flat" cmpd="sng">
                <a:solidFill>
                  <a:schemeClr val="dk1"/>
                </a:solidFill>
                <a:prstDash val="solid"/>
                <a:round/>
                <a:headEnd type="none" w="med" len="med"/>
                <a:tailEnd type="none" w="med" len="med"/>
              </a:ln>
            </p:spPr>
          </p:cxnSp>
        </p:grpSp>
        <p:grpSp>
          <p:nvGrpSpPr>
            <p:cNvPr id="18" name="Google Shape;18;p2"/>
            <p:cNvGrpSpPr/>
            <p:nvPr/>
          </p:nvGrpSpPr>
          <p:grpSpPr>
            <a:xfrm>
              <a:off x="-1512" y="-1750"/>
              <a:ext cx="425163" cy="431886"/>
              <a:chOff x="884100" y="616351"/>
              <a:chExt cx="595800" cy="591300"/>
            </a:xfrm>
          </p:grpSpPr>
          <p:cxnSp>
            <p:nvCxnSpPr>
              <p:cNvPr id="19" name="Google Shape;19;p2"/>
              <p:cNvCxnSpPr/>
              <p:nvPr/>
            </p:nvCxnSpPr>
            <p:spPr>
              <a:xfrm>
                <a:off x="884100" y="1194876"/>
                <a:ext cx="595800" cy="0"/>
              </a:xfrm>
              <a:prstGeom prst="straightConnector1">
                <a:avLst/>
              </a:prstGeom>
              <a:noFill/>
              <a:ln w="28575" cap="flat" cmpd="sng">
                <a:solidFill>
                  <a:schemeClr val="dk1"/>
                </a:solidFill>
                <a:prstDash val="solid"/>
                <a:round/>
                <a:headEnd type="none" w="med" len="med"/>
                <a:tailEnd type="none" w="med" len="med"/>
              </a:ln>
            </p:spPr>
          </p:cxnSp>
          <p:cxnSp>
            <p:nvCxnSpPr>
              <p:cNvPr id="20" name="Google Shape;20;p2"/>
              <p:cNvCxnSpPr/>
              <p:nvPr/>
            </p:nvCxnSpPr>
            <p:spPr>
              <a:xfrm rot="10800000">
                <a:off x="1475817" y="616351"/>
                <a:ext cx="0" cy="591300"/>
              </a:xfrm>
              <a:prstGeom prst="straightConnector1">
                <a:avLst/>
              </a:prstGeom>
              <a:noFill/>
              <a:ln w="28575" cap="flat" cmpd="sng">
                <a:solidFill>
                  <a:schemeClr val="dk1"/>
                </a:solidFill>
                <a:prstDash val="solid"/>
                <a:round/>
                <a:headEnd type="none" w="med" len="med"/>
                <a:tailEnd type="none" w="med" len="med"/>
              </a:ln>
            </p:spPr>
          </p:cxnSp>
        </p:grpSp>
        <p:sp>
          <p:nvSpPr>
            <p:cNvPr id="21" name="Google Shape;21;p2"/>
            <p:cNvSpPr/>
            <p:nvPr/>
          </p:nvSpPr>
          <p:spPr>
            <a:xfrm>
              <a:off x="73688" y="81125"/>
              <a:ext cx="154200" cy="1542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2"/>
          <p:cNvSpPr/>
          <p:nvPr/>
        </p:nvSpPr>
        <p:spPr>
          <a:xfrm>
            <a:off x="0" y="-2925"/>
            <a:ext cx="708900" cy="718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158817" y="148669"/>
            <a:ext cx="310200" cy="31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flipH="1">
            <a:off x="0" y="4424700"/>
            <a:ext cx="708900" cy="718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158817" y="4681706"/>
            <a:ext cx="310200" cy="31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8435100" y="-2925"/>
            <a:ext cx="708900" cy="718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74983" y="148669"/>
            <a:ext cx="310200" cy="31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800000">
            <a:off x="8435100" y="4424700"/>
            <a:ext cx="708900" cy="718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0800000" flipH="1">
            <a:off x="8674983" y="4681706"/>
            <a:ext cx="310200" cy="31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 name="Google Shape;30;p2"/>
          <p:cNvCxnSpPr/>
          <p:nvPr/>
        </p:nvCxnSpPr>
        <p:spPr>
          <a:xfrm>
            <a:off x="743875" y="3592350"/>
            <a:ext cx="76632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CUSTOM_3_1">
    <p:bg>
      <p:bgPr>
        <a:solidFill>
          <a:schemeClr val="accent2"/>
        </a:solidFill>
        <a:effectLst/>
      </p:bgPr>
    </p:bg>
    <p:spTree>
      <p:nvGrpSpPr>
        <p:cNvPr id="1" name="Shape 237"/>
        <p:cNvGrpSpPr/>
        <p:nvPr/>
      </p:nvGrpSpPr>
      <p:grpSpPr>
        <a:xfrm>
          <a:off x="0" y="0"/>
          <a:ext cx="0" cy="0"/>
          <a:chOff x="0" y="0"/>
          <a:chExt cx="0" cy="0"/>
        </a:xfrm>
      </p:grpSpPr>
      <p:cxnSp>
        <p:nvCxnSpPr>
          <p:cNvPr id="238" name="Google Shape;238;p18"/>
          <p:cNvCxnSpPr/>
          <p:nvPr/>
        </p:nvCxnSpPr>
        <p:spPr>
          <a:xfrm>
            <a:off x="4583187" y="4434250"/>
            <a:ext cx="3462600" cy="0"/>
          </a:xfrm>
          <a:prstGeom prst="straightConnector1">
            <a:avLst/>
          </a:prstGeom>
          <a:noFill/>
          <a:ln w="28575" cap="flat" cmpd="sng">
            <a:solidFill>
              <a:schemeClr val="dk1"/>
            </a:solidFill>
            <a:prstDash val="solid"/>
            <a:round/>
            <a:headEnd type="none" w="med" len="med"/>
            <a:tailEnd type="none" w="med" len="med"/>
          </a:ln>
        </p:spPr>
      </p:cxnSp>
      <p:cxnSp>
        <p:nvCxnSpPr>
          <p:cNvPr id="239" name="Google Shape;239;p18"/>
          <p:cNvCxnSpPr/>
          <p:nvPr/>
        </p:nvCxnSpPr>
        <p:spPr>
          <a:xfrm>
            <a:off x="1092600" y="1845275"/>
            <a:ext cx="0" cy="1751700"/>
          </a:xfrm>
          <a:prstGeom prst="straightConnector1">
            <a:avLst/>
          </a:prstGeom>
          <a:noFill/>
          <a:ln w="28575" cap="flat" cmpd="sng">
            <a:solidFill>
              <a:schemeClr val="dk1"/>
            </a:solidFill>
            <a:prstDash val="solid"/>
            <a:round/>
            <a:headEnd type="none" w="med" len="med"/>
            <a:tailEnd type="none" w="med" len="med"/>
          </a:ln>
        </p:spPr>
      </p:cxnSp>
      <p:cxnSp>
        <p:nvCxnSpPr>
          <p:cNvPr id="240" name="Google Shape;240;p18"/>
          <p:cNvCxnSpPr/>
          <p:nvPr/>
        </p:nvCxnSpPr>
        <p:spPr>
          <a:xfrm>
            <a:off x="4597462" y="942700"/>
            <a:ext cx="0" cy="3499500"/>
          </a:xfrm>
          <a:prstGeom prst="straightConnector1">
            <a:avLst/>
          </a:prstGeom>
          <a:noFill/>
          <a:ln w="28575" cap="flat" cmpd="sng">
            <a:solidFill>
              <a:schemeClr val="dk1"/>
            </a:solidFill>
            <a:prstDash val="solid"/>
            <a:round/>
            <a:headEnd type="none" w="med" len="med"/>
            <a:tailEnd type="none" w="med" len="med"/>
          </a:ln>
        </p:spPr>
      </p:cxnSp>
      <p:cxnSp>
        <p:nvCxnSpPr>
          <p:cNvPr id="241" name="Google Shape;241;p18"/>
          <p:cNvCxnSpPr/>
          <p:nvPr/>
        </p:nvCxnSpPr>
        <p:spPr>
          <a:xfrm>
            <a:off x="4595300" y="2707900"/>
            <a:ext cx="3445200" cy="0"/>
          </a:xfrm>
          <a:prstGeom prst="straightConnector1">
            <a:avLst/>
          </a:prstGeom>
          <a:noFill/>
          <a:ln w="28575" cap="flat" cmpd="sng">
            <a:solidFill>
              <a:schemeClr val="dk1"/>
            </a:solidFill>
            <a:prstDash val="solid"/>
            <a:round/>
            <a:headEnd type="none" w="med" len="med"/>
            <a:tailEnd type="none" w="med" len="med"/>
          </a:ln>
        </p:spPr>
      </p:cxnSp>
      <p:cxnSp>
        <p:nvCxnSpPr>
          <p:cNvPr id="242" name="Google Shape;242;p18"/>
          <p:cNvCxnSpPr/>
          <p:nvPr/>
        </p:nvCxnSpPr>
        <p:spPr>
          <a:xfrm>
            <a:off x="8037725" y="930475"/>
            <a:ext cx="0" cy="3518100"/>
          </a:xfrm>
          <a:prstGeom prst="straightConnector1">
            <a:avLst/>
          </a:prstGeom>
          <a:noFill/>
          <a:ln w="28575" cap="flat" cmpd="sng">
            <a:solidFill>
              <a:schemeClr val="dk1"/>
            </a:solidFill>
            <a:prstDash val="solid"/>
            <a:round/>
            <a:headEnd type="none" w="med" len="med"/>
            <a:tailEnd type="none" w="med" len="med"/>
          </a:ln>
        </p:spPr>
      </p:cxnSp>
      <p:cxnSp>
        <p:nvCxnSpPr>
          <p:cNvPr id="243" name="Google Shape;243;p18"/>
          <p:cNvCxnSpPr/>
          <p:nvPr/>
        </p:nvCxnSpPr>
        <p:spPr>
          <a:xfrm>
            <a:off x="4585112" y="944413"/>
            <a:ext cx="3462900" cy="0"/>
          </a:xfrm>
          <a:prstGeom prst="straightConnector1">
            <a:avLst/>
          </a:prstGeom>
          <a:noFill/>
          <a:ln w="28575" cap="flat" cmpd="sng">
            <a:solidFill>
              <a:schemeClr val="dk1"/>
            </a:solidFill>
            <a:prstDash val="solid"/>
            <a:round/>
            <a:headEnd type="none" w="med" len="med"/>
            <a:tailEnd type="none" w="med" len="med"/>
          </a:ln>
        </p:spPr>
      </p:cxnSp>
      <p:cxnSp>
        <p:nvCxnSpPr>
          <p:cNvPr id="244" name="Google Shape;244;p18"/>
          <p:cNvCxnSpPr/>
          <p:nvPr/>
        </p:nvCxnSpPr>
        <p:spPr>
          <a:xfrm>
            <a:off x="1406525" y="2704086"/>
            <a:ext cx="2886000" cy="0"/>
          </a:xfrm>
          <a:prstGeom prst="straightConnector1">
            <a:avLst/>
          </a:prstGeom>
          <a:noFill/>
          <a:ln w="28575" cap="flat" cmpd="sng">
            <a:solidFill>
              <a:schemeClr val="dk1"/>
            </a:solidFill>
            <a:prstDash val="solid"/>
            <a:round/>
            <a:headEnd type="none" w="med" len="med"/>
            <a:tailEnd type="none" w="med" len="med"/>
          </a:ln>
        </p:spPr>
      </p:cxnSp>
      <p:cxnSp>
        <p:nvCxnSpPr>
          <p:cNvPr id="245" name="Google Shape;245;p18"/>
          <p:cNvCxnSpPr/>
          <p:nvPr/>
        </p:nvCxnSpPr>
        <p:spPr>
          <a:xfrm>
            <a:off x="4865488" y="3584900"/>
            <a:ext cx="2886000" cy="0"/>
          </a:xfrm>
          <a:prstGeom prst="straightConnector1">
            <a:avLst/>
          </a:prstGeom>
          <a:noFill/>
          <a:ln w="28575" cap="flat" cmpd="sng">
            <a:solidFill>
              <a:schemeClr val="dk1"/>
            </a:solidFill>
            <a:prstDash val="solid"/>
            <a:round/>
            <a:headEnd type="none" w="med" len="med"/>
            <a:tailEnd type="none" w="med" len="med"/>
          </a:ln>
        </p:spPr>
      </p:cxnSp>
      <p:cxnSp>
        <p:nvCxnSpPr>
          <p:cNvPr id="246" name="Google Shape;246;p18"/>
          <p:cNvCxnSpPr/>
          <p:nvPr/>
        </p:nvCxnSpPr>
        <p:spPr>
          <a:xfrm>
            <a:off x="4861187" y="1853050"/>
            <a:ext cx="2886000" cy="0"/>
          </a:xfrm>
          <a:prstGeom prst="straightConnector1">
            <a:avLst/>
          </a:prstGeom>
          <a:noFill/>
          <a:ln w="28575" cap="flat" cmpd="sng">
            <a:solidFill>
              <a:schemeClr val="dk1"/>
            </a:solidFill>
            <a:prstDash val="solid"/>
            <a:round/>
            <a:headEnd type="none" w="med" len="med"/>
            <a:tailEnd type="none" w="med" len="med"/>
          </a:ln>
        </p:spPr>
      </p:cxnSp>
      <p:cxnSp>
        <p:nvCxnSpPr>
          <p:cNvPr id="247" name="Google Shape;247;p18"/>
          <p:cNvCxnSpPr/>
          <p:nvPr/>
        </p:nvCxnSpPr>
        <p:spPr>
          <a:xfrm>
            <a:off x="1079700" y="1845275"/>
            <a:ext cx="3513600" cy="0"/>
          </a:xfrm>
          <a:prstGeom prst="straightConnector1">
            <a:avLst/>
          </a:prstGeom>
          <a:noFill/>
          <a:ln w="28575" cap="flat" cmpd="sng">
            <a:solidFill>
              <a:schemeClr val="dk1"/>
            </a:solidFill>
            <a:prstDash val="solid"/>
            <a:round/>
            <a:headEnd type="none" w="med" len="med"/>
            <a:tailEnd type="none" w="med" len="med"/>
          </a:ln>
        </p:spPr>
      </p:cxnSp>
      <p:cxnSp>
        <p:nvCxnSpPr>
          <p:cNvPr id="248" name="Google Shape;248;p18"/>
          <p:cNvCxnSpPr/>
          <p:nvPr/>
        </p:nvCxnSpPr>
        <p:spPr>
          <a:xfrm>
            <a:off x="1084325" y="3587750"/>
            <a:ext cx="3510900" cy="0"/>
          </a:xfrm>
          <a:prstGeom prst="straightConnector1">
            <a:avLst/>
          </a:prstGeom>
          <a:noFill/>
          <a:ln w="28575" cap="flat" cmpd="sng">
            <a:solidFill>
              <a:schemeClr val="dk1"/>
            </a:solidFill>
            <a:prstDash val="solid"/>
            <a:round/>
            <a:headEnd type="none" w="med" len="med"/>
            <a:tailEnd type="none" w="med" len="med"/>
          </a:ln>
        </p:spPr>
      </p:cxnSp>
      <p:sp>
        <p:nvSpPr>
          <p:cNvPr id="249" name="Google Shape;249;p18"/>
          <p:cNvSpPr txBox="1">
            <a:spLocks noGrp="1"/>
          </p:cNvSpPr>
          <p:nvPr>
            <p:ph type="subTitle" idx="1"/>
          </p:nvPr>
        </p:nvSpPr>
        <p:spPr>
          <a:xfrm>
            <a:off x="1293363" y="2797587"/>
            <a:ext cx="2182800" cy="61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0" name="Google Shape;250;p18"/>
          <p:cNvSpPr txBox="1">
            <a:spLocks noGrp="1"/>
          </p:cNvSpPr>
          <p:nvPr>
            <p:ph type="title"/>
          </p:nvPr>
        </p:nvSpPr>
        <p:spPr>
          <a:xfrm>
            <a:off x="1293363" y="2129785"/>
            <a:ext cx="2357400" cy="3111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251" name="Google Shape;251;p18"/>
          <p:cNvSpPr txBox="1">
            <a:spLocks noGrp="1"/>
          </p:cNvSpPr>
          <p:nvPr>
            <p:ph type="title" idx="2"/>
          </p:nvPr>
        </p:nvSpPr>
        <p:spPr>
          <a:xfrm>
            <a:off x="4764487" y="1266900"/>
            <a:ext cx="2357400" cy="3111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252" name="Google Shape;252;p18"/>
          <p:cNvSpPr txBox="1">
            <a:spLocks noGrp="1"/>
          </p:cNvSpPr>
          <p:nvPr>
            <p:ph type="title" idx="3"/>
          </p:nvPr>
        </p:nvSpPr>
        <p:spPr>
          <a:xfrm>
            <a:off x="4803438" y="3011199"/>
            <a:ext cx="2357400" cy="3111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253" name="Google Shape;253;p18"/>
          <p:cNvSpPr txBox="1">
            <a:spLocks noGrp="1"/>
          </p:cNvSpPr>
          <p:nvPr>
            <p:ph type="title" idx="4"/>
          </p:nvPr>
        </p:nvSpPr>
        <p:spPr>
          <a:xfrm>
            <a:off x="713225" y="323775"/>
            <a:ext cx="7717500" cy="615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4" name="Google Shape;254;p18"/>
          <p:cNvSpPr txBox="1">
            <a:spLocks noGrp="1"/>
          </p:cNvSpPr>
          <p:nvPr>
            <p:ph type="subTitle" idx="5"/>
          </p:nvPr>
        </p:nvSpPr>
        <p:spPr>
          <a:xfrm>
            <a:off x="4764487" y="1942043"/>
            <a:ext cx="2182800" cy="61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5" name="Google Shape;255;p18"/>
          <p:cNvSpPr txBox="1">
            <a:spLocks noGrp="1"/>
          </p:cNvSpPr>
          <p:nvPr>
            <p:ph type="subTitle" idx="6"/>
          </p:nvPr>
        </p:nvSpPr>
        <p:spPr>
          <a:xfrm>
            <a:off x="4803438" y="3679001"/>
            <a:ext cx="2182800" cy="61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56" name="Google Shape;256;p18"/>
          <p:cNvCxnSpPr/>
          <p:nvPr/>
        </p:nvCxnSpPr>
        <p:spPr>
          <a:xfrm rot="10800000">
            <a:off x="8971950" y="6227"/>
            <a:ext cx="0" cy="4113900"/>
          </a:xfrm>
          <a:prstGeom prst="straightConnector1">
            <a:avLst/>
          </a:prstGeom>
          <a:noFill/>
          <a:ln w="28575" cap="flat" cmpd="sng">
            <a:solidFill>
              <a:schemeClr val="dk1"/>
            </a:solidFill>
            <a:prstDash val="solid"/>
            <a:round/>
            <a:headEnd type="none" w="med" len="med"/>
            <a:tailEnd type="none" w="med" len="med"/>
          </a:ln>
        </p:spPr>
      </p:cxnSp>
      <p:sp>
        <p:nvSpPr>
          <p:cNvPr id="257" name="Google Shape;257;p18"/>
          <p:cNvSpPr/>
          <p:nvPr/>
        </p:nvSpPr>
        <p:spPr>
          <a:xfrm rot="10800000">
            <a:off x="8099400" y="4104230"/>
            <a:ext cx="1044600" cy="1044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rot="10800000" flipH="1">
            <a:off x="8537920" y="4553606"/>
            <a:ext cx="437400" cy="437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9" name="Google Shape;259;p18"/>
          <p:cNvCxnSpPr/>
          <p:nvPr/>
        </p:nvCxnSpPr>
        <p:spPr>
          <a:xfrm>
            <a:off x="-1575" y="4981052"/>
            <a:ext cx="80820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2">
  <p:cSld name="CUSTOM_3_2">
    <p:bg>
      <p:bgPr>
        <a:solidFill>
          <a:schemeClr val="accent1"/>
        </a:solidFill>
        <a:effectLst/>
      </p:bgPr>
    </p:bg>
    <p:spTree>
      <p:nvGrpSpPr>
        <p:cNvPr id="1" name="Shape 260"/>
        <p:cNvGrpSpPr/>
        <p:nvPr/>
      </p:nvGrpSpPr>
      <p:grpSpPr>
        <a:xfrm>
          <a:off x="0" y="0"/>
          <a:ext cx="0" cy="0"/>
          <a:chOff x="0" y="0"/>
          <a:chExt cx="0" cy="0"/>
        </a:xfrm>
      </p:grpSpPr>
      <p:sp>
        <p:nvSpPr>
          <p:cNvPr id="261" name="Google Shape;261;p19"/>
          <p:cNvSpPr txBox="1">
            <a:spLocks noGrp="1"/>
          </p:cNvSpPr>
          <p:nvPr>
            <p:ph type="subTitle" idx="1"/>
          </p:nvPr>
        </p:nvSpPr>
        <p:spPr>
          <a:xfrm>
            <a:off x="816725" y="3875468"/>
            <a:ext cx="2182800" cy="55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19"/>
          <p:cNvSpPr txBox="1">
            <a:spLocks noGrp="1"/>
          </p:cNvSpPr>
          <p:nvPr>
            <p:ph type="title"/>
          </p:nvPr>
        </p:nvSpPr>
        <p:spPr>
          <a:xfrm>
            <a:off x="729424" y="3433500"/>
            <a:ext cx="2357400" cy="31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263" name="Google Shape;263;p19"/>
          <p:cNvSpPr txBox="1">
            <a:spLocks noGrp="1"/>
          </p:cNvSpPr>
          <p:nvPr>
            <p:ph type="title" idx="2"/>
          </p:nvPr>
        </p:nvSpPr>
        <p:spPr>
          <a:xfrm>
            <a:off x="3395151" y="3433500"/>
            <a:ext cx="2357400" cy="31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264" name="Google Shape;264;p19"/>
          <p:cNvSpPr txBox="1">
            <a:spLocks noGrp="1"/>
          </p:cNvSpPr>
          <p:nvPr>
            <p:ph type="title" idx="3"/>
          </p:nvPr>
        </p:nvSpPr>
        <p:spPr>
          <a:xfrm>
            <a:off x="6057176" y="3433500"/>
            <a:ext cx="2357400" cy="31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265" name="Google Shape;265;p19"/>
          <p:cNvSpPr txBox="1">
            <a:spLocks noGrp="1"/>
          </p:cNvSpPr>
          <p:nvPr>
            <p:ph type="title" idx="4"/>
          </p:nvPr>
        </p:nvSpPr>
        <p:spPr>
          <a:xfrm>
            <a:off x="713225" y="323775"/>
            <a:ext cx="7717500" cy="615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6" name="Google Shape;266;p19"/>
          <p:cNvSpPr txBox="1">
            <a:spLocks noGrp="1"/>
          </p:cNvSpPr>
          <p:nvPr>
            <p:ph type="subTitle" idx="5"/>
          </p:nvPr>
        </p:nvSpPr>
        <p:spPr>
          <a:xfrm>
            <a:off x="3482451" y="3873025"/>
            <a:ext cx="2182800" cy="55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7" name="Google Shape;267;p19"/>
          <p:cNvSpPr txBox="1">
            <a:spLocks noGrp="1"/>
          </p:cNvSpPr>
          <p:nvPr>
            <p:ph type="subTitle" idx="6"/>
          </p:nvPr>
        </p:nvSpPr>
        <p:spPr>
          <a:xfrm>
            <a:off x="6144475" y="3873025"/>
            <a:ext cx="2182800" cy="55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68" name="Google Shape;268;p19"/>
          <p:cNvGrpSpPr/>
          <p:nvPr/>
        </p:nvGrpSpPr>
        <p:grpSpPr>
          <a:xfrm flipH="1">
            <a:off x="8430737" y="-4245"/>
            <a:ext cx="709937" cy="721206"/>
            <a:chOff x="-1512" y="-1750"/>
            <a:chExt cx="425163" cy="431886"/>
          </a:xfrm>
        </p:grpSpPr>
        <p:grpSp>
          <p:nvGrpSpPr>
            <p:cNvPr id="269" name="Google Shape;269;p19"/>
            <p:cNvGrpSpPr/>
            <p:nvPr/>
          </p:nvGrpSpPr>
          <p:grpSpPr>
            <a:xfrm>
              <a:off x="-1512" y="-1750"/>
              <a:ext cx="425163" cy="431886"/>
              <a:chOff x="884100" y="616351"/>
              <a:chExt cx="595800" cy="591300"/>
            </a:xfrm>
          </p:grpSpPr>
          <p:cxnSp>
            <p:nvCxnSpPr>
              <p:cNvPr id="270" name="Google Shape;270;p19"/>
              <p:cNvCxnSpPr/>
              <p:nvPr/>
            </p:nvCxnSpPr>
            <p:spPr>
              <a:xfrm>
                <a:off x="884100" y="1194876"/>
                <a:ext cx="595800" cy="0"/>
              </a:xfrm>
              <a:prstGeom prst="straightConnector1">
                <a:avLst/>
              </a:prstGeom>
              <a:noFill/>
              <a:ln w="28575" cap="flat" cmpd="sng">
                <a:solidFill>
                  <a:schemeClr val="dk1"/>
                </a:solidFill>
                <a:prstDash val="solid"/>
                <a:round/>
                <a:headEnd type="none" w="med" len="med"/>
                <a:tailEnd type="none" w="med" len="med"/>
              </a:ln>
            </p:spPr>
          </p:cxnSp>
          <p:cxnSp>
            <p:nvCxnSpPr>
              <p:cNvPr id="271" name="Google Shape;271;p19"/>
              <p:cNvCxnSpPr/>
              <p:nvPr/>
            </p:nvCxnSpPr>
            <p:spPr>
              <a:xfrm rot="10800000">
                <a:off x="1475817" y="616351"/>
                <a:ext cx="0" cy="591300"/>
              </a:xfrm>
              <a:prstGeom prst="straightConnector1">
                <a:avLst/>
              </a:prstGeom>
              <a:noFill/>
              <a:ln w="28575" cap="flat" cmpd="sng">
                <a:solidFill>
                  <a:schemeClr val="dk1"/>
                </a:solidFill>
                <a:prstDash val="solid"/>
                <a:round/>
                <a:headEnd type="none" w="med" len="med"/>
                <a:tailEnd type="none" w="med" len="med"/>
              </a:ln>
            </p:spPr>
          </p:cxnSp>
        </p:grpSp>
        <p:sp>
          <p:nvSpPr>
            <p:cNvPr id="272" name="Google Shape;272;p19"/>
            <p:cNvSpPr/>
            <p:nvPr/>
          </p:nvSpPr>
          <p:spPr>
            <a:xfrm>
              <a:off x="86108" y="85265"/>
              <a:ext cx="154200" cy="154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3" name="Google Shape;273;p19"/>
          <p:cNvCxnSpPr/>
          <p:nvPr/>
        </p:nvCxnSpPr>
        <p:spPr>
          <a:xfrm>
            <a:off x="0" y="4895325"/>
            <a:ext cx="8446500" cy="0"/>
          </a:xfrm>
          <a:prstGeom prst="straightConnector1">
            <a:avLst/>
          </a:prstGeom>
          <a:noFill/>
          <a:ln w="28575" cap="flat" cmpd="sng">
            <a:solidFill>
              <a:schemeClr val="dk1"/>
            </a:solidFill>
            <a:prstDash val="solid"/>
            <a:round/>
            <a:headEnd type="none" w="med" len="med"/>
            <a:tailEnd type="none" w="med" len="med"/>
          </a:ln>
        </p:spPr>
      </p:cxnSp>
      <p:sp>
        <p:nvSpPr>
          <p:cNvPr id="274" name="Google Shape;274;p19"/>
          <p:cNvSpPr/>
          <p:nvPr/>
        </p:nvSpPr>
        <p:spPr>
          <a:xfrm rot="10800000">
            <a:off x="8432673" y="4433700"/>
            <a:ext cx="709800" cy="709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rot="10800000" flipH="1">
            <a:off x="8746212" y="4742135"/>
            <a:ext cx="248400" cy="248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3_1_1">
    <p:bg>
      <p:bgPr>
        <a:solidFill>
          <a:schemeClr val="accent1"/>
        </a:solidFill>
        <a:effectLst/>
      </p:bgPr>
    </p:bg>
    <p:spTree>
      <p:nvGrpSpPr>
        <p:cNvPr id="1" name="Shape 307"/>
        <p:cNvGrpSpPr/>
        <p:nvPr/>
      </p:nvGrpSpPr>
      <p:grpSpPr>
        <a:xfrm>
          <a:off x="0" y="0"/>
          <a:ext cx="0" cy="0"/>
          <a:chOff x="0" y="0"/>
          <a:chExt cx="0" cy="0"/>
        </a:xfrm>
      </p:grpSpPr>
      <p:sp>
        <p:nvSpPr>
          <p:cNvPr id="308" name="Google Shape;308;p21"/>
          <p:cNvSpPr txBox="1">
            <a:spLocks noGrp="1"/>
          </p:cNvSpPr>
          <p:nvPr>
            <p:ph type="title"/>
          </p:nvPr>
        </p:nvSpPr>
        <p:spPr>
          <a:xfrm>
            <a:off x="1673938" y="2282815"/>
            <a:ext cx="2357400" cy="3111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309" name="Google Shape;309;p21"/>
          <p:cNvSpPr txBox="1">
            <a:spLocks noGrp="1"/>
          </p:cNvSpPr>
          <p:nvPr>
            <p:ph type="title" idx="2"/>
          </p:nvPr>
        </p:nvSpPr>
        <p:spPr>
          <a:xfrm>
            <a:off x="713225" y="323775"/>
            <a:ext cx="7717500" cy="615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0" name="Google Shape;310;p21"/>
          <p:cNvSpPr txBox="1">
            <a:spLocks noGrp="1"/>
          </p:cNvSpPr>
          <p:nvPr>
            <p:ph type="subTitle" idx="1"/>
          </p:nvPr>
        </p:nvSpPr>
        <p:spPr>
          <a:xfrm>
            <a:off x="1673950" y="2777497"/>
            <a:ext cx="2652900" cy="11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1" name="Google Shape;311;p21"/>
          <p:cNvSpPr txBox="1">
            <a:spLocks noGrp="1"/>
          </p:cNvSpPr>
          <p:nvPr>
            <p:ph type="title" idx="3"/>
          </p:nvPr>
        </p:nvSpPr>
        <p:spPr>
          <a:xfrm>
            <a:off x="4826913" y="2282815"/>
            <a:ext cx="2357400" cy="3111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312" name="Google Shape;312;p21"/>
          <p:cNvSpPr txBox="1">
            <a:spLocks noGrp="1"/>
          </p:cNvSpPr>
          <p:nvPr>
            <p:ph type="subTitle" idx="4"/>
          </p:nvPr>
        </p:nvSpPr>
        <p:spPr>
          <a:xfrm>
            <a:off x="4826925" y="2777497"/>
            <a:ext cx="2652900" cy="11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313" name="Google Shape;313;p21"/>
          <p:cNvCxnSpPr/>
          <p:nvPr/>
        </p:nvCxnSpPr>
        <p:spPr>
          <a:xfrm rot="10800000">
            <a:off x="8362275" y="10233"/>
            <a:ext cx="0" cy="3395700"/>
          </a:xfrm>
          <a:prstGeom prst="straightConnector1">
            <a:avLst/>
          </a:prstGeom>
          <a:noFill/>
          <a:ln w="28575" cap="flat" cmpd="sng">
            <a:solidFill>
              <a:schemeClr val="dk1"/>
            </a:solidFill>
            <a:prstDash val="solid"/>
            <a:round/>
            <a:headEnd type="none" w="med" len="med"/>
            <a:tailEnd type="none" w="med" len="med"/>
          </a:ln>
        </p:spPr>
      </p:cxnSp>
      <p:sp>
        <p:nvSpPr>
          <p:cNvPr id="314" name="Google Shape;314;p21"/>
          <p:cNvSpPr/>
          <p:nvPr/>
        </p:nvSpPr>
        <p:spPr>
          <a:xfrm rot="5400000">
            <a:off x="8023375" y="4004329"/>
            <a:ext cx="730200" cy="73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5" name="Google Shape;315;p21"/>
          <p:cNvCxnSpPr/>
          <p:nvPr/>
        </p:nvCxnSpPr>
        <p:spPr>
          <a:xfrm rot="10800000">
            <a:off x="50" y="4340258"/>
            <a:ext cx="73818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s 1">
  <p:cSld name="CUSTOM_5">
    <p:bg>
      <p:bgPr>
        <a:solidFill>
          <a:schemeClr val="accent1"/>
        </a:solidFill>
        <a:effectLst/>
      </p:bgPr>
    </p:bg>
    <p:spTree>
      <p:nvGrpSpPr>
        <p:cNvPr id="1" name="Shape 316"/>
        <p:cNvGrpSpPr/>
        <p:nvPr/>
      </p:nvGrpSpPr>
      <p:grpSpPr>
        <a:xfrm>
          <a:off x="0" y="0"/>
          <a:ext cx="0" cy="0"/>
          <a:chOff x="0" y="0"/>
          <a:chExt cx="0" cy="0"/>
        </a:xfrm>
      </p:grpSpPr>
      <p:sp>
        <p:nvSpPr>
          <p:cNvPr id="317" name="Google Shape;317;p22"/>
          <p:cNvSpPr txBox="1">
            <a:spLocks noGrp="1"/>
          </p:cNvSpPr>
          <p:nvPr>
            <p:ph type="title" hasCustomPrompt="1"/>
          </p:nvPr>
        </p:nvSpPr>
        <p:spPr>
          <a:xfrm>
            <a:off x="575425" y="2211074"/>
            <a:ext cx="2606400" cy="124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9600"/>
              <a:buNone/>
              <a:defRPr sz="87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318" name="Google Shape;318;p22"/>
          <p:cNvSpPr txBox="1">
            <a:spLocks noGrp="1"/>
          </p:cNvSpPr>
          <p:nvPr>
            <p:ph type="subTitle" idx="1"/>
          </p:nvPr>
        </p:nvSpPr>
        <p:spPr>
          <a:xfrm>
            <a:off x="764425" y="3531286"/>
            <a:ext cx="2228400" cy="52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319" name="Google Shape;319;p22"/>
          <p:cNvSpPr txBox="1">
            <a:spLocks noGrp="1"/>
          </p:cNvSpPr>
          <p:nvPr>
            <p:ph type="title" idx="2" hasCustomPrompt="1"/>
          </p:nvPr>
        </p:nvSpPr>
        <p:spPr>
          <a:xfrm>
            <a:off x="3268800" y="2211074"/>
            <a:ext cx="2606400" cy="124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9600"/>
              <a:buNone/>
              <a:defRPr sz="87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320" name="Google Shape;320;p22"/>
          <p:cNvSpPr txBox="1">
            <a:spLocks noGrp="1"/>
          </p:cNvSpPr>
          <p:nvPr>
            <p:ph type="subTitle" idx="3"/>
          </p:nvPr>
        </p:nvSpPr>
        <p:spPr>
          <a:xfrm>
            <a:off x="3457800" y="3531286"/>
            <a:ext cx="2228400" cy="52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321" name="Google Shape;321;p22"/>
          <p:cNvSpPr txBox="1">
            <a:spLocks noGrp="1"/>
          </p:cNvSpPr>
          <p:nvPr>
            <p:ph type="title" idx="4" hasCustomPrompt="1"/>
          </p:nvPr>
        </p:nvSpPr>
        <p:spPr>
          <a:xfrm>
            <a:off x="5962175" y="2211074"/>
            <a:ext cx="2606400" cy="124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9600"/>
              <a:buNone/>
              <a:defRPr sz="87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322" name="Google Shape;322;p22"/>
          <p:cNvSpPr txBox="1">
            <a:spLocks noGrp="1"/>
          </p:cNvSpPr>
          <p:nvPr>
            <p:ph type="subTitle" idx="5"/>
          </p:nvPr>
        </p:nvSpPr>
        <p:spPr>
          <a:xfrm>
            <a:off x="6151175" y="3531286"/>
            <a:ext cx="2228400" cy="52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323" name="Google Shape;323;p22"/>
          <p:cNvSpPr txBox="1">
            <a:spLocks noGrp="1"/>
          </p:cNvSpPr>
          <p:nvPr>
            <p:ph type="title" idx="6"/>
          </p:nvPr>
        </p:nvSpPr>
        <p:spPr>
          <a:xfrm>
            <a:off x="713225" y="323775"/>
            <a:ext cx="7717500" cy="615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4" name="Google Shape;324;p22"/>
          <p:cNvSpPr txBox="1">
            <a:spLocks noGrp="1"/>
          </p:cNvSpPr>
          <p:nvPr>
            <p:ph type="title" idx="7"/>
          </p:nvPr>
        </p:nvSpPr>
        <p:spPr>
          <a:xfrm>
            <a:off x="699925" y="1684573"/>
            <a:ext cx="2357400" cy="31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325" name="Google Shape;325;p22"/>
          <p:cNvSpPr txBox="1">
            <a:spLocks noGrp="1"/>
          </p:cNvSpPr>
          <p:nvPr>
            <p:ph type="title" idx="8"/>
          </p:nvPr>
        </p:nvSpPr>
        <p:spPr>
          <a:xfrm>
            <a:off x="3393300" y="1684573"/>
            <a:ext cx="2357400" cy="31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326" name="Google Shape;326;p22"/>
          <p:cNvSpPr txBox="1">
            <a:spLocks noGrp="1"/>
          </p:cNvSpPr>
          <p:nvPr>
            <p:ph type="title" idx="9"/>
          </p:nvPr>
        </p:nvSpPr>
        <p:spPr>
          <a:xfrm>
            <a:off x="6086675" y="1684573"/>
            <a:ext cx="2357400" cy="31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327" name="Google Shape;327;p22"/>
          <p:cNvSpPr/>
          <p:nvPr/>
        </p:nvSpPr>
        <p:spPr>
          <a:xfrm>
            <a:off x="3414300" y="1395175"/>
            <a:ext cx="2315400" cy="29133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a:off x="6107675" y="1395175"/>
            <a:ext cx="2315400" cy="29133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a:off x="720925" y="1395175"/>
            <a:ext cx="2315400" cy="29133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22"/>
          <p:cNvGrpSpPr/>
          <p:nvPr/>
        </p:nvGrpSpPr>
        <p:grpSpPr>
          <a:xfrm flipH="1">
            <a:off x="8430737" y="-4245"/>
            <a:ext cx="709937" cy="721206"/>
            <a:chOff x="-1512" y="-1750"/>
            <a:chExt cx="425163" cy="431886"/>
          </a:xfrm>
        </p:grpSpPr>
        <p:grpSp>
          <p:nvGrpSpPr>
            <p:cNvPr id="331" name="Google Shape;331;p22"/>
            <p:cNvGrpSpPr/>
            <p:nvPr/>
          </p:nvGrpSpPr>
          <p:grpSpPr>
            <a:xfrm>
              <a:off x="-1512" y="-1750"/>
              <a:ext cx="425163" cy="431886"/>
              <a:chOff x="884100" y="616351"/>
              <a:chExt cx="595800" cy="591300"/>
            </a:xfrm>
          </p:grpSpPr>
          <p:cxnSp>
            <p:nvCxnSpPr>
              <p:cNvPr id="332" name="Google Shape;332;p22"/>
              <p:cNvCxnSpPr/>
              <p:nvPr/>
            </p:nvCxnSpPr>
            <p:spPr>
              <a:xfrm>
                <a:off x="884100" y="1194876"/>
                <a:ext cx="595800" cy="0"/>
              </a:xfrm>
              <a:prstGeom prst="straightConnector1">
                <a:avLst/>
              </a:prstGeom>
              <a:noFill/>
              <a:ln w="28575" cap="flat" cmpd="sng">
                <a:solidFill>
                  <a:schemeClr val="dk1"/>
                </a:solidFill>
                <a:prstDash val="solid"/>
                <a:round/>
                <a:headEnd type="none" w="med" len="med"/>
                <a:tailEnd type="none" w="med" len="med"/>
              </a:ln>
            </p:spPr>
          </p:cxnSp>
          <p:cxnSp>
            <p:nvCxnSpPr>
              <p:cNvPr id="333" name="Google Shape;333;p22"/>
              <p:cNvCxnSpPr/>
              <p:nvPr/>
            </p:nvCxnSpPr>
            <p:spPr>
              <a:xfrm rot="10800000">
                <a:off x="1475817" y="616351"/>
                <a:ext cx="0" cy="591300"/>
              </a:xfrm>
              <a:prstGeom prst="straightConnector1">
                <a:avLst/>
              </a:prstGeom>
              <a:noFill/>
              <a:ln w="28575" cap="flat" cmpd="sng">
                <a:solidFill>
                  <a:schemeClr val="dk1"/>
                </a:solidFill>
                <a:prstDash val="solid"/>
                <a:round/>
                <a:headEnd type="none" w="med" len="med"/>
                <a:tailEnd type="none" w="med" len="med"/>
              </a:ln>
            </p:spPr>
          </p:cxnSp>
        </p:grpSp>
        <p:sp>
          <p:nvSpPr>
            <p:cNvPr id="334" name="Google Shape;334;p22"/>
            <p:cNvSpPr/>
            <p:nvPr/>
          </p:nvSpPr>
          <p:spPr>
            <a:xfrm>
              <a:off x="86108" y="85265"/>
              <a:ext cx="154200" cy="154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5" name="Google Shape;335;p22"/>
          <p:cNvCxnSpPr/>
          <p:nvPr/>
        </p:nvCxnSpPr>
        <p:spPr>
          <a:xfrm>
            <a:off x="0" y="4895325"/>
            <a:ext cx="8446500" cy="0"/>
          </a:xfrm>
          <a:prstGeom prst="straightConnector1">
            <a:avLst/>
          </a:prstGeom>
          <a:noFill/>
          <a:ln w="28575" cap="flat" cmpd="sng">
            <a:solidFill>
              <a:schemeClr val="dk1"/>
            </a:solidFill>
            <a:prstDash val="solid"/>
            <a:round/>
            <a:headEnd type="none" w="med" len="med"/>
            <a:tailEnd type="none" w="med" len="med"/>
          </a:ln>
        </p:spPr>
      </p:cxnSp>
      <p:sp>
        <p:nvSpPr>
          <p:cNvPr id="336" name="Google Shape;336;p22"/>
          <p:cNvSpPr/>
          <p:nvPr/>
        </p:nvSpPr>
        <p:spPr>
          <a:xfrm rot="10800000">
            <a:off x="8432673" y="4433700"/>
            <a:ext cx="709800" cy="709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p:nvPr/>
        </p:nvSpPr>
        <p:spPr>
          <a:xfrm rot="10800000" flipH="1">
            <a:off x="8746212" y="4742135"/>
            <a:ext cx="248400" cy="248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1_1_1">
    <p:bg>
      <p:bgPr>
        <a:solidFill>
          <a:schemeClr val="accent1"/>
        </a:solidFill>
        <a:effectLst/>
      </p:bgPr>
    </p:bg>
    <p:spTree>
      <p:nvGrpSpPr>
        <p:cNvPr id="1" name="Shape 469"/>
        <p:cNvGrpSpPr/>
        <p:nvPr/>
      </p:nvGrpSpPr>
      <p:grpSpPr>
        <a:xfrm>
          <a:off x="0" y="0"/>
          <a:ext cx="0" cy="0"/>
          <a:chOff x="0" y="0"/>
          <a:chExt cx="0" cy="0"/>
        </a:xfrm>
      </p:grpSpPr>
      <p:sp>
        <p:nvSpPr>
          <p:cNvPr id="470" name="Google Shape;470;p31"/>
          <p:cNvSpPr txBox="1">
            <a:spLocks noGrp="1"/>
          </p:cNvSpPr>
          <p:nvPr>
            <p:ph type="title"/>
          </p:nvPr>
        </p:nvSpPr>
        <p:spPr>
          <a:xfrm>
            <a:off x="713225" y="323775"/>
            <a:ext cx="7717500" cy="6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71" name="Google Shape;471;p31"/>
          <p:cNvCxnSpPr/>
          <p:nvPr/>
        </p:nvCxnSpPr>
        <p:spPr>
          <a:xfrm>
            <a:off x="0" y="4895325"/>
            <a:ext cx="8446500" cy="0"/>
          </a:xfrm>
          <a:prstGeom prst="straightConnector1">
            <a:avLst/>
          </a:prstGeom>
          <a:noFill/>
          <a:ln w="28575" cap="flat" cmpd="sng">
            <a:solidFill>
              <a:schemeClr val="dk1"/>
            </a:solidFill>
            <a:prstDash val="solid"/>
            <a:round/>
            <a:headEnd type="none" w="med" len="med"/>
            <a:tailEnd type="none" w="med" len="med"/>
          </a:ln>
        </p:spPr>
      </p:cxnSp>
      <p:sp>
        <p:nvSpPr>
          <p:cNvPr id="472" name="Google Shape;472;p31"/>
          <p:cNvSpPr/>
          <p:nvPr/>
        </p:nvSpPr>
        <p:spPr>
          <a:xfrm rot="10800000">
            <a:off x="8432673" y="4433700"/>
            <a:ext cx="709800" cy="709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1"/>
          <p:cNvSpPr/>
          <p:nvPr/>
        </p:nvSpPr>
        <p:spPr>
          <a:xfrm rot="10800000" flipH="1">
            <a:off x="8746212" y="4742135"/>
            <a:ext cx="248400" cy="248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31"/>
          <p:cNvGrpSpPr/>
          <p:nvPr/>
        </p:nvGrpSpPr>
        <p:grpSpPr>
          <a:xfrm>
            <a:off x="909908" y="1241525"/>
            <a:ext cx="7514955" cy="2946900"/>
            <a:chOff x="909908" y="1241525"/>
            <a:chExt cx="7514955" cy="2946900"/>
          </a:xfrm>
        </p:grpSpPr>
        <p:grpSp>
          <p:nvGrpSpPr>
            <p:cNvPr id="475" name="Google Shape;475;p31"/>
            <p:cNvGrpSpPr/>
            <p:nvPr/>
          </p:nvGrpSpPr>
          <p:grpSpPr>
            <a:xfrm>
              <a:off x="909908" y="1241525"/>
              <a:ext cx="7514955" cy="2946900"/>
              <a:chOff x="5707825" y="1241525"/>
              <a:chExt cx="2717100" cy="2946900"/>
            </a:xfrm>
          </p:grpSpPr>
          <p:sp>
            <p:nvSpPr>
              <p:cNvPr id="476" name="Google Shape;476;p31"/>
              <p:cNvSpPr/>
              <p:nvPr/>
            </p:nvSpPr>
            <p:spPr>
              <a:xfrm>
                <a:off x="5707825" y="1241525"/>
                <a:ext cx="2717100" cy="29469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7" name="Google Shape;477;p31"/>
              <p:cNvCxnSpPr>
                <a:stCxn id="476" idx="3"/>
              </p:cNvCxnSpPr>
              <p:nvPr/>
            </p:nvCxnSpPr>
            <p:spPr>
              <a:xfrm rot="10800000">
                <a:off x="7435825" y="2713175"/>
                <a:ext cx="989100" cy="1800"/>
              </a:xfrm>
              <a:prstGeom prst="straightConnector1">
                <a:avLst/>
              </a:prstGeom>
              <a:noFill/>
              <a:ln w="28575" cap="flat" cmpd="sng">
                <a:solidFill>
                  <a:schemeClr val="dk1"/>
                </a:solidFill>
                <a:prstDash val="solid"/>
                <a:round/>
                <a:headEnd type="none" w="med" len="med"/>
                <a:tailEnd type="none" w="med" len="med"/>
              </a:ln>
            </p:spPr>
          </p:cxnSp>
        </p:grpSp>
        <p:cxnSp>
          <p:nvCxnSpPr>
            <p:cNvPr id="478" name="Google Shape;478;p31"/>
            <p:cNvCxnSpPr/>
            <p:nvPr/>
          </p:nvCxnSpPr>
          <p:spPr>
            <a:xfrm>
              <a:off x="5691700" y="1565825"/>
              <a:ext cx="0" cy="22983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8">
  <p:cSld name="CUSTOM_7_1_1_1">
    <p:bg>
      <p:bgPr>
        <a:solidFill>
          <a:schemeClr val="accent3"/>
        </a:solidFill>
        <a:effectLst/>
      </p:bgPr>
    </p:bg>
    <p:spTree>
      <p:nvGrpSpPr>
        <p:cNvPr id="1" name="Shape 509"/>
        <p:cNvGrpSpPr/>
        <p:nvPr/>
      </p:nvGrpSpPr>
      <p:grpSpPr>
        <a:xfrm>
          <a:off x="0" y="0"/>
          <a:ext cx="0" cy="0"/>
          <a:chOff x="0" y="0"/>
          <a:chExt cx="0" cy="0"/>
        </a:xfrm>
      </p:grpSpPr>
      <p:sp>
        <p:nvSpPr>
          <p:cNvPr id="510" name="Google Shape;510;p36"/>
          <p:cNvSpPr txBox="1">
            <a:spLocks noGrp="1"/>
          </p:cNvSpPr>
          <p:nvPr>
            <p:ph type="title"/>
          </p:nvPr>
        </p:nvSpPr>
        <p:spPr>
          <a:xfrm>
            <a:off x="713225" y="323775"/>
            <a:ext cx="7717500" cy="6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511" name="Google Shape;511;p36"/>
          <p:cNvCxnSpPr/>
          <p:nvPr/>
        </p:nvCxnSpPr>
        <p:spPr>
          <a:xfrm>
            <a:off x="171263" y="1016488"/>
            <a:ext cx="0" cy="4113900"/>
          </a:xfrm>
          <a:prstGeom prst="straightConnector1">
            <a:avLst/>
          </a:prstGeom>
          <a:noFill/>
          <a:ln w="28575" cap="flat" cmpd="sng">
            <a:solidFill>
              <a:schemeClr val="dk1"/>
            </a:solidFill>
            <a:prstDash val="solid"/>
            <a:round/>
            <a:headEnd type="none" w="med" len="med"/>
            <a:tailEnd type="none" w="med" len="med"/>
          </a:ln>
        </p:spPr>
      </p:cxnSp>
      <p:sp>
        <p:nvSpPr>
          <p:cNvPr id="512" name="Google Shape;512;p36"/>
          <p:cNvSpPr/>
          <p:nvPr/>
        </p:nvSpPr>
        <p:spPr>
          <a:xfrm>
            <a:off x="-787" y="367"/>
            <a:ext cx="1044600" cy="1044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flipH="1">
            <a:off x="167893" y="145608"/>
            <a:ext cx="437400" cy="437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4" name="Google Shape;514;p36"/>
          <p:cNvCxnSpPr/>
          <p:nvPr/>
        </p:nvCxnSpPr>
        <p:spPr>
          <a:xfrm rot="10800000">
            <a:off x="1062788" y="155563"/>
            <a:ext cx="80820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0">
  <p:cSld name="CUSTOM_7_1_1_1_1">
    <p:bg>
      <p:bgPr>
        <a:solidFill>
          <a:schemeClr val="accent2"/>
        </a:solidFill>
        <a:effectLst/>
      </p:bgPr>
    </p:bg>
    <p:spTree>
      <p:nvGrpSpPr>
        <p:cNvPr id="1" name="Shape 521"/>
        <p:cNvGrpSpPr/>
        <p:nvPr/>
      </p:nvGrpSpPr>
      <p:grpSpPr>
        <a:xfrm>
          <a:off x="0" y="0"/>
          <a:ext cx="0" cy="0"/>
          <a:chOff x="0" y="0"/>
          <a:chExt cx="0" cy="0"/>
        </a:xfrm>
      </p:grpSpPr>
      <p:sp>
        <p:nvSpPr>
          <p:cNvPr id="522" name="Google Shape;522;p38"/>
          <p:cNvSpPr txBox="1">
            <a:spLocks noGrp="1"/>
          </p:cNvSpPr>
          <p:nvPr>
            <p:ph type="title"/>
          </p:nvPr>
        </p:nvSpPr>
        <p:spPr>
          <a:xfrm>
            <a:off x="713225" y="323775"/>
            <a:ext cx="7717500" cy="6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523" name="Google Shape;523;p38"/>
          <p:cNvCxnSpPr/>
          <p:nvPr/>
        </p:nvCxnSpPr>
        <p:spPr>
          <a:xfrm>
            <a:off x="8971950" y="1027215"/>
            <a:ext cx="0" cy="4113900"/>
          </a:xfrm>
          <a:prstGeom prst="straightConnector1">
            <a:avLst/>
          </a:prstGeom>
          <a:noFill/>
          <a:ln w="28575" cap="flat" cmpd="sng">
            <a:solidFill>
              <a:schemeClr val="dk1"/>
            </a:solidFill>
            <a:prstDash val="solid"/>
            <a:round/>
            <a:headEnd type="none" w="med" len="med"/>
            <a:tailEnd type="none" w="med" len="med"/>
          </a:ln>
        </p:spPr>
      </p:cxnSp>
      <p:sp>
        <p:nvSpPr>
          <p:cNvPr id="524" name="Google Shape;524;p38"/>
          <p:cNvSpPr/>
          <p:nvPr/>
        </p:nvSpPr>
        <p:spPr>
          <a:xfrm flipH="1">
            <a:off x="8099400" y="6227"/>
            <a:ext cx="1044600" cy="1044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8537920" y="138721"/>
            <a:ext cx="437400" cy="437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6" name="Google Shape;526;p38"/>
          <p:cNvCxnSpPr/>
          <p:nvPr/>
        </p:nvCxnSpPr>
        <p:spPr>
          <a:xfrm>
            <a:off x="-1575" y="148675"/>
            <a:ext cx="80820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1">
  <p:cSld name="CUSTOM_7_1_1_1_1_1_1_1">
    <p:bg>
      <p:bgPr>
        <a:solidFill>
          <a:schemeClr val="accent1"/>
        </a:solidFill>
        <a:effectLst/>
      </p:bgPr>
    </p:bg>
    <p:spTree>
      <p:nvGrpSpPr>
        <p:cNvPr id="1" name="Shape 527"/>
        <p:cNvGrpSpPr/>
        <p:nvPr/>
      </p:nvGrpSpPr>
      <p:grpSpPr>
        <a:xfrm>
          <a:off x="0" y="0"/>
          <a:ext cx="0" cy="0"/>
          <a:chOff x="0" y="0"/>
          <a:chExt cx="0" cy="0"/>
        </a:xfrm>
      </p:grpSpPr>
      <p:sp>
        <p:nvSpPr>
          <p:cNvPr id="528" name="Google Shape;528;p39"/>
          <p:cNvSpPr txBox="1">
            <a:spLocks noGrp="1"/>
          </p:cNvSpPr>
          <p:nvPr>
            <p:ph type="title"/>
          </p:nvPr>
        </p:nvSpPr>
        <p:spPr>
          <a:xfrm>
            <a:off x="713225" y="323775"/>
            <a:ext cx="7717500" cy="6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529" name="Google Shape;529;p39"/>
          <p:cNvCxnSpPr/>
          <p:nvPr/>
        </p:nvCxnSpPr>
        <p:spPr>
          <a:xfrm>
            <a:off x="171263" y="1016488"/>
            <a:ext cx="0" cy="4113900"/>
          </a:xfrm>
          <a:prstGeom prst="straightConnector1">
            <a:avLst/>
          </a:prstGeom>
          <a:noFill/>
          <a:ln w="28575" cap="flat" cmpd="sng">
            <a:solidFill>
              <a:schemeClr val="dk1"/>
            </a:solidFill>
            <a:prstDash val="solid"/>
            <a:round/>
            <a:headEnd type="none" w="med" len="med"/>
            <a:tailEnd type="none" w="med" len="med"/>
          </a:ln>
        </p:spPr>
      </p:cxnSp>
      <p:sp>
        <p:nvSpPr>
          <p:cNvPr id="530" name="Google Shape;530;p39"/>
          <p:cNvSpPr/>
          <p:nvPr/>
        </p:nvSpPr>
        <p:spPr>
          <a:xfrm>
            <a:off x="-787" y="367"/>
            <a:ext cx="1044600" cy="1044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9"/>
          <p:cNvSpPr/>
          <p:nvPr/>
        </p:nvSpPr>
        <p:spPr>
          <a:xfrm flipH="1">
            <a:off x="167893" y="145608"/>
            <a:ext cx="437400" cy="437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2" name="Google Shape;532;p39"/>
          <p:cNvCxnSpPr/>
          <p:nvPr/>
        </p:nvCxnSpPr>
        <p:spPr>
          <a:xfrm rot="10800000">
            <a:off x="1062788" y="155563"/>
            <a:ext cx="80820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2"/>
        </a:solidFill>
        <a:effectLst/>
      </p:bgPr>
    </p:bg>
    <p:spTree>
      <p:nvGrpSpPr>
        <p:cNvPr id="1" name="Shape 552"/>
        <p:cNvGrpSpPr/>
        <p:nvPr/>
      </p:nvGrpSpPr>
      <p:grpSpPr>
        <a:xfrm>
          <a:off x="0" y="0"/>
          <a:ext cx="0" cy="0"/>
          <a:chOff x="0" y="0"/>
          <a:chExt cx="0" cy="0"/>
        </a:xfrm>
      </p:grpSpPr>
      <p:cxnSp>
        <p:nvCxnSpPr>
          <p:cNvPr id="553" name="Google Shape;553;p41"/>
          <p:cNvCxnSpPr/>
          <p:nvPr/>
        </p:nvCxnSpPr>
        <p:spPr>
          <a:xfrm>
            <a:off x="170475" y="1009600"/>
            <a:ext cx="0" cy="4113900"/>
          </a:xfrm>
          <a:prstGeom prst="straightConnector1">
            <a:avLst/>
          </a:prstGeom>
          <a:noFill/>
          <a:ln w="28575" cap="flat" cmpd="sng">
            <a:solidFill>
              <a:schemeClr val="dk1"/>
            </a:solidFill>
            <a:prstDash val="solid"/>
            <a:round/>
            <a:headEnd type="none" w="med" len="med"/>
            <a:tailEnd type="none" w="med" len="med"/>
          </a:ln>
        </p:spPr>
      </p:cxnSp>
      <p:sp>
        <p:nvSpPr>
          <p:cNvPr id="554" name="Google Shape;554;p41"/>
          <p:cNvSpPr/>
          <p:nvPr/>
        </p:nvSpPr>
        <p:spPr>
          <a:xfrm>
            <a:off x="-1575" y="6227"/>
            <a:ext cx="1044600" cy="1044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flipH="1">
            <a:off x="167105" y="138721"/>
            <a:ext cx="437400" cy="437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6" name="Google Shape;556;p41"/>
          <p:cNvCxnSpPr/>
          <p:nvPr/>
        </p:nvCxnSpPr>
        <p:spPr>
          <a:xfrm rot="10800000">
            <a:off x="1062000" y="148675"/>
            <a:ext cx="80820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1"/>
        </a:solidFill>
        <a:effectLst/>
      </p:bgPr>
    </p:bg>
    <p:spTree>
      <p:nvGrpSpPr>
        <p:cNvPr id="1" name="Shape 557"/>
        <p:cNvGrpSpPr/>
        <p:nvPr/>
      </p:nvGrpSpPr>
      <p:grpSpPr>
        <a:xfrm>
          <a:off x="0" y="0"/>
          <a:ext cx="0" cy="0"/>
          <a:chOff x="0" y="0"/>
          <a:chExt cx="0" cy="0"/>
        </a:xfrm>
      </p:grpSpPr>
      <p:sp>
        <p:nvSpPr>
          <p:cNvPr id="558" name="Google Shape;558;p42"/>
          <p:cNvSpPr/>
          <p:nvPr/>
        </p:nvSpPr>
        <p:spPr>
          <a:xfrm>
            <a:off x="1466550" y="924150"/>
            <a:ext cx="6210900" cy="3295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2"/>
          <p:cNvSpPr/>
          <p:nvPr/>
        </p:nvSpPr>
        <p:spPr>
          <a:xfrm>
            <a:off x="1000838" y="456535"/>
            <a:ext cx="926400" cy="926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2"/>
          <p:cNvSpPr/>
          <p:nvPr/>
        </p:nvSpPr>
        <p:spPr>
          <a:xfrm>
            <a:off x="7215927" y="3747840"/>
            <a:ext cx="926400" cy="926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2"/>
          <p:cNvSpPr/>
          <p:nvPr/>
        </p:nvSpPr>
        <p:spPr>
          <a:xfrm flipH="1">
            <a:off x="1302206" y="757885"/>
            <a:ext cx="323700" cy="323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2"/>
          <p:cNvSpPr/>
          <p:nvPr/>
        </p:nvSpPr>
        <p:spPr>
          <a:xfrm flipH="1">
            <a:off x="7517281" y="4049210"/>
            <a:ext cx="323700" cy="323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3"/>
        </a:solidFill>
        <a:effectLst/>
      </p:bgPr>
    </p:bg>
    <p:spTree>
      <p:nvGrpSpPr>
        <p:cNvPr id="1" name="Shape 59"/>
        <p:cNvGrpSpPr/>
        <p:nvPr/>
      </p:nvGrpSpPr>
      <p:grpSpPr>
        <a:xfrm>
          <a:off x="0" y="0"/>
          <a:ext cx="0" cy="0"/>
          <a:chOff x="0" y="0"/>
          <a:chExt cx="0" cy="0"/>
        </a:xfrm>
      </p:grpSpPr>
      <p:sp>
        <p:nvSpPr>
          <p:cNvPr id="60" name="Google Shape;60;p5"/>
          <p:cNvSpPr txBox="1">
            <a:spLocks noGrp="1"/>
          </p:cNvSpPr>
          <p:nvPr>
            <p:ph type="subTitle" idx="1"/>
          </p:nvPr>
        </p:nvSpPr>
        <p:spPr>
          <a:xfrm>
            <a:off x="907475" y="2902600"/>
            <a:ext cx="3524400" cy="809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
          <p:cNvSpPr txBox="1">
            <a:spLocks noGrp="1"/>
          </p:cNvSpPr>
          <p:nvPr>
            <p:ph type="subTitle" idx="2"/>
          </p:nvPr>
        </p:nvSpPr>
        <p:spPr>
          <a:xfrm>
            <a:off x="4728675" y="2902600"/>
            <a:ext cx="3524400" cy="809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5"/>
          <p:cNvSpPr txBox="1">
            <a:spLocks noGrp="1"/>
          </p:cNvSpPr>
          <p:nvPr>
            <p:ph type="title"/>
          </p:nvPr>
        </p:nvSpPr>
        <p:spPr>
          <a:xfrm>
            <a:off x="713225" y="323775"/>
            <a:ext cx="7717500" cy="615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00">
                <a:latin typeface="Barlow Condensed ExtraLight"/>
                <a:ea typeface="Barlow Condensed ExtraLight"/>
                <a:cs typeface="Barlow Condensed ExtraLight"/>
                <a:sym typeface="Barlow Condensed Extra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5"/>
          <p:cNvSpPr txBox="1">
            <a:spLocks noGrp="1"/>
          </p:cNvSpPr>
          <p:nvPr>
            <p:ph type="title" idx="3"/>
          </p:nvPr>
        </p:nvSpPr>
        <p:spPr>
          <a:xfrm>
            <a:off x="2312500" y="2097750"/>
            <a:ext cx="2191200" cy="3594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sz="2900">
                <a:latin typeface="Barlow Condensed Light"/>
                <a:ea typeface="Barlow Condensed Light"/>
                <a:cs typeface="Barlow Condensed Light"/>
                <a:sym typeface="Barlow Condensed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4" name="Google Shape;64;p5"/>
          <p:cNvSpPr txBox="1">
            <a:spLocks noGrp="1"/>
          </p:cNvSpPr>
          <p:nvPr>
            <p:ph type="title" idx="4"/>
          </p:nvPr>
        </p:nvSpPr>
        <p:spPr>
          <a:xfrm>
            <a:off x="6159150" y="2097750"/>
            <a:ext cx="2191200" cy="359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900">
                <a:latin typeface="Barlow Condensed Light"/>
                <a:ea typeface="Barlow Condensed Light"/>
                <a:cs typeface="Barlow Condensed Light"/>
                <a:sym typeface="Barlow Condensed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5" name="Google Shape;65;p5"/>
          <p:cNvCxnSpPr/>
          <p:nvPr/>
        </p:nvCxnSpPr>
        <p:spPr>
          <a:xfrm rot="10800000">
            <a:off x="171263" y="13115"/>
            <a:ext cx="0" cy="4113900"/>
          </a:xfrm>
          <a:prstGeom prst="straightConnector1">
            <a:avLst/>
          </a:prstGeom>
          <a:noFill/>
          <a:ln w="28575" cap="flat" cmpd="sng">
            <a:solidFill>
              <a:schemeClr val="dk1"/>
            </a:solidFill>
            <a:prstDash val="solid"/>
            <a:round/>
            <a:headEnd type="none" w="med" len="med"/>
            <a:tailEnd type="none" w="med" len="med"/>
          </a:ln>
        </p:spPr>
      </p:cxnSp>
      <p:sp>
        <p:nvSpPr>
          <p:cNvPr id="66" name="Google Shape;66;p5"/>
          <p:cNvSpPr/>
          <p:nvPr/>
        </p:nvSpPr>
        <p:spPr>
          <a:xfrm rot="10800000" flipH="1">
            <a:off x="-787" y="4085788"/>
            <a:ext cx="1044600" cy="1044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0800000">
            <a:off x="167893" y="4560494"/>
            <a:ext cx="437400" cy="437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 name="Google Shape;68;p5"/>
          <p:cNvCxnSpPr/>
          <p:nvPr/>
        </p:nvCxnSpPr>
        <p:spPr>
          <a:xfrm rot="10800000">
            <a:off x="1062788" y="4987940"/>
            <a:ext cx="8082000" cy="0"/>
          </a:xfrm>
          <a:prstGeom prst="straightConnector1">
            <a:avLst/>
          </a:prstGeom>
          <a:noFill/>
          <a:ln w="28575" cap="flat" cmpd="sng">
            <a:solidFill>
              <a:schemeClr val="dk1"/>
            </a:solidFill>
            <a:prstDash val="solid"/>
            <a:round/>
            <a:headEnd type="none" w="med" len="med"/>
            <a:tailEnd type="none" w="med" len="med"/>
          </a:ln>
        </p:spPr>
      </p:cxnSp>
      <p:sp>
        <p:nvSpPr>
          <p:cNvPr id="69" name="Google Shape;69;p5"/>
          <p:cNvSpPr/>
          <p:nvPr/>
        </p:nvSpPr>
        <p:spPr>
          <a:xfrm>
            <a:off x="4635100" y="1797800"/>
            <a:ext cx="3714300" cy="21123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789425" y="1797800"/>
            <a:ext cx="3714300" cy="21123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 name="Google Shape;71;p5"/>
          <p:cNvCxnSpPr/>
          <p:nvPr/>
        </p:nvCxnSpPr>
        <p:spPr>
          <a:xfrm rot="10800000">
            <a:off x="4635375" y="2738375"/>
            <a:ext cx="3715800" cy="0"/>
          </a:xfrm>
          <a:prstGeom prst="straightConnector1">
            <a:avLst/>
          </a:prstGeom>
          <a:noFill/>
          <a:ln w="28575" cap="flat" cmpd="sng">
            <a:solidFill>
              <a:schemeClr val="dk1"/>
            </a:solidFill>
            <a:prstDash val="solid"/>
            <a:round/>
            <a:headEnd type="none" w="med" len="med"/>
            <a:tailEnd type="none" w="med" len="med"/>
          </a:ln>
        </p:spPr>
      </p:cxnSp>
      <p:cxnSp>
        <p:nvCxnSpPr>
          <p:cNvPr id="72" name="Google Shape;72;p5"/>
          <p:cNvCxnSpPr/>
          <p:nvPr/>
        </p:nvCxnSpPr>
        <p:spPr>
          <a:xfrm rot="10800000">
            <a:off x="789700" y="2738375"/>
            <a:ext cx="37158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9_1_1">
    <p:bg>
      <p:bgPr>
        <a:solidFill>
          <a:schemeClr val="accent3"/>
        </a:solidFill>
        <a:effectLst/>
      </p:bgPr>
    </p:bg>
    <p:spTree>
      <p:nvGrpSpPr>
        <p:cNvPr id="1" name="Shape 563"/>
        <p:cNvGrpSpPr/>
        <p:nvPr/>
      </p:nvGrpSpPr>
      <p:grpSpPr>
        <a:xfrm>
          <a:off x="0" y="0"/>
          <a:ext cx="0" cy="0"/>
          <a:chOff x="0" y="0"/>
          <a:chExt cx="0" cy="0"/>
        </a:xfrm>
      </p:grpSpPr>
      <p:sp>
        <p:nvSpPr>
          <p:cNvPr id="564" name="Google Shape;564;p43"/>
          <p:cNvSpPr/>
          <p:nvPr/>
        </p:nvSpPr>
        <p:spPr>
          <a:xfrm>
            <a:off x="310350" y="314975"/>
            <a:ext cx="8523300" cy="45219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3"/>
          <p:cNvSpPr/>
          <p:nvPr/>
        </p:nvSpPr>
        <p:spPr>
          <a:xfrm>
            <a:off x="151650" y="159400"/>
            <a:ext cx="8840700" cy="4823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3"/>
          <p:cNvSpPr/>
          <p:nvPr/>
        </p:nvSpPr>
        <p:spPr>
          <a:xfrm>
            <a:off x="0" y="-2925"/>
            <a:ext cx="708900" cy="718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3"/>
          <p:cNvSpPr/>
          <p:nvPr/>
        </p:nvSpPr>
        <p:spPr>
          <a:xfrm flipH="1">
            <a:off x="158817" y="148669"/>
            <a:ext cx="310200" cy="31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3"/>
          <p:cNvSpPr/>
          <p:nvPr/>
        </p:nvSpPr>
        <p:spPr>
          <a:xfrm rot="10800000" flipH="1">
            <a:off x="0" y="4424700"/>
            <a:ext cx="708900" cy="718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3"/>
          <p:cNvSpPr/>
          <p:nvPr/>
        </p:nvSpPr>
        <p:spPr>
          <a:xfrm rot="10800000">
            <a:off x="158817" y="4681706"/>
            <a:ext cx="310200" cy="31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3"/>
          <p:cNvSpPr/>
          <p:nvPr/>
        </p:nvSpPr>
        <p:spPr>
          <a:xfrm flipH="1">
            <a:off x="8435100" y="-2925"/>
            <a:ext cx="708900" cy="718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3"/>
          <p:cNvSpPr/>
          <p:nvPr/>
        </p:nvSpPr>
        <p:spPr>
          <a:xfrm>
            <a:off x="8674983" y="148669"/>
            <a:ext cx="310200" cy="31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3"/>
          <p:cNvSpPr/>
          <p:nvPr/>
        </p:nvSpPr>
        <p:spPr>
          <a:xfrm rot="10800000">
            <a:off x="8435100" y="4424700"/>
            <a:ext cx="708900" cy="718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3"/>
          <p:cNvSpPr/>
          <p:nvPr/>
        </p:nvSpPr>
        <p:spPr>
          <a:xfrm rot="10800000" flipH="1">
            <a:off x="8674983" y="4681706"/>
            <a:ext cx="310200" cy="310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CUSTOM_9_1_1_1">
    <p:bg>
      <p:bgPr>
        <a:solidFill>
          <a:schemeClr val="accent2"/>
        </a:solidFill>
        <a:effectLst/>
      </p:bgPr>
    </p:bg>
    <p:spTree>
      <p:nvGrpSpPr>
        <p:cNvPr id="1" name="Shape 574"/>
        <p:cNvGrpSpPr/>
        <p:nvPr/>
      </p:nvGrpSpPr>
      <p:grpSpPr>
        <a:xfrm>
          <a:off x="0" y="0"/>
          <a:ext cx="0" cy="0"/>
          <a:chOff x="0" y="0"/>
          <a:chExt cx="0" cy="0"/>
        </a:xfrm>
      </p:grpSpPr>
      <p:grpSp>
        <p:nvGrpSpPr>
          <p:cNvPr id="575" name="Google Shape;575;p44"/>
          <p:cNvGrpSpPr/>
          <p:nvPr/>
        </p:nvGrpSpPr>
        <p:grpSpPr>
          <a:xfrm flipH="1">
            <a:off x="8430737" y="-4245"/>
            <a:ext cx="709937" cy="721206"/>
            <a:chOff x="-1512" y="-1750"/>
            <a:chExt cx="425163" cy="431886"/>
          </a:xfrm>
        </p:grpSpPr>
        <p:grpSp>
          <p:nvGrpSpPr>
            <p:cNvPr id="576" name="Google Shape;576;p44"/>
            <p:cNvGrpSpPr/>
            <p:nvPr/>
          </p:nvGrpSpPr>
          <p:grpSpPr>
            <a:xfrm>
              <a:off x="-1512" y="-1750"/>
              <a:ext cx="425163" cy="431886"/>
              <a:chOff x="884100" y="616351"/>
              <a:chExt cx="595800" cy="591300"/>
            </a:xfrm>
          </p:grpSpPr>
          <p:cxnSp>
            <p:nvCxnSpPr>
              <p:cNvPr id="577" name="Google Shape;577;p44"/>
              <p:cNvCxnSpPr/>
              <p:nvPr/>
            </p:nvCxnSpPr>
            <p:spPr>
              <a:xfrm>
                <a:off x="884100" y="1194876"/>
                <a:ext cx="595800" cy="0"/>
              </a:xfrm>
              <a:prstGeom prst="straightConnector1">
                <a:avLst/>
              </a:prstGeom>
              <a:noFill/>
              <a:ln w="28575" cap="flat" cmpd="sng">
                <a:solidFill>
                  <a:schemeClr val="dk1"/>
                </a:solidFill>
                <a:prstDash val="solid"/>
                <a:round/>
                <a:headEnd type="none" w="med" len="med"/>
                <a:tailEnd type="none" w="med" len="med"/>
              </a:ln>
            </p:spPr>
          </p:cxnSp>
          <p:cxnSp>
            <p:nvCxnSpPr>
              <p:cNvPr id="578" name="Google Shape;578;p44"/>
              <p:cNvCxnSpPr/>
              <p:nvPr/>
            </p:nvCxnSpPr>
            <p:spPr>
              <a:xfrm rot="10800000">
                <a:off x="1475817" y="616351"/>
                <a:ext cx="0" cy="591300"/>
              </a:xfrm>
              <a:prstGeom prst="straightConnector1">
                <a:avLst/>
              </a:prstGeom>
              <a:noFill/>
              <a:ln w="28575" cap="flat" cmpd="sng">
                <a:solidFill>
                  <a:schemeClr val="dk1"/>
                </a:solidFill>
                <a:prstDash val="solid"/>
                <a:round/>
                <a:headEnd type="none" w="med" len="med"/>
                <a:tailEnd type="none" w="med" len="med"/>
              </a:ln>
            </p:spPr>
          </p:cxnSp>
        </p:grpSp>
        <p:sp>
          <p:nvSpPr>
            <p:cNvPr id="579" name="Google Shape;579;p44"/>
            <p:cNvSpPr/>
            <p:nvPr/>
          </p:nvSpPr>
          <p:spPr>
            <a:xfrm>
              <a:off x="86108" y="85265"/>
              <a:ext cx="154200" cy="154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80" name="Google Shape;580;p44"/>
          <p:cNvCxnSpPr/>
          <p:nvPr/>
        </p:nvCxnSpPr>
        <p:spPr>
          <a:xfrm>
            <a:off x="0" y="4895325"/>
            <a:ext cx="8446500" cy="0"/>
          </a:xfrm>
          <a:prstGeom prst="straightConnector1">
            <a:avLst/>
          </a:prstGeom>
          <a:noFill/>
          <a:ln w="28575" cap="flat" cmpd="sng">
            <a:solidFill>
              <a:schemeClr val="dk1"/>
            </a:solidFill>
            <a:prstDash val="solid"/>
            <a:round/>
            <a:headEnd type="none" w="med" len="med"/>
            <a:tailEnd type="none" w="med" len="med"/>
          </a:ln>
        </p:spPr>
      </p:cxnSp>
      <p:sp>
        <p:nvSpPr>
          <p:cNvPr id="581" name="Google Shape;581;p44"/>
          <p:cNvSpPr/>
          <p:nvPr/>
        </p:nvSpPr>
        <p:spPr>
          <a:xfrm rot="10800000">
            <a:off x="8432673" y="4433700"/>
            <a:ext cx="709800" cy="70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4"/>
          <p:cNvSpPr/>
          <p:nvPr/>
        </p:nvSpPr>
        <p:spPr>
          <a:xfrm rot="10800000" flipH="1">
            <a:off x="8746212" y="4742135"/>
            <a:ext cx="248400" cy="248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accent3"/>
        </a:solidFill>
        <a:effectLst/>
      </p:bgPr>
    </p:bg>
    <p:spTree>
      <p:nvGrpSpPr>
        <p:cNvPr id="1" name="Shape 499"/>
        <p:cNvGrpSpPr/>
        <p:nvPr/>
      </p:nvGrpSpPr>
      <p:grpSpPr>
        <a:xfrm>
          <a:off x="0" y="0"/>
          <a:ext cx="0" cy="0"/>
          <a:chOff x="0" y="0"/>
          <a:chExt cx="0" cy="0"/>
        </a:xfrm>
      </p:grpSpPr>
      <p:sp>
        <p:nvSpPr>
          <p:cNvPr id="500" name="Google Shape;500;p35"/>
          <p:cNvSpPr txBox="1">
            <a:spLocks noGrp="1"/>
          </p:cNvSpPr>
          <p:nvPr>
            <p:ph type="title"/>
          </p:nvPr>
        </p:nvSpPr>
        <p:spPr>
          <a:xfrm>
            <a:off x="713225" y="323775"/>
            <a:ext cx="7717500" cy="6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 name="Google Shape;501;p35"/>
          <p:cNvGrpSpPr/>
          <p:nvPr/>
        </p:nvGrpSpPr>
        <p:grpSpPr>
          <a:xfrm>
            <a:off x="1800" y="-4245"/>
            <a:ext cx="709937" cy="721206"/>
            <a:chOff x="-1512" y="-1750"/>
            <a:chExt cx="425163" cy="431886"/>
          </a:xfrm>
        </p:grpSpPr>
        <p:grpSp>
          <p:nvGrpSpPr>
            <p:cNvPr id="3" name="Google Shape;502;p35"/>
            <p:cNvGrpSpPr/>
            <p:nvPr/>
          </p:nvGrpSpPr>
          <p:grpSpPr>
            <a:xfrm>
              <a:off x="-1512" y="-1750"/>
              <a:ext cx="425163" cy="431886"/>
              <a:chOff x="884100" y="616351"/>
              <a:chExt cx="595800" cy="591300"/>
            </a:xfrm>
          </p:grpSpPr>
          <p:cxnSp>
            <p:nvCxnSpPr>
              <p:cNvPr id="503" name="Google Shape;503;p35"/>
              <p:cNvCxnSpPr/>
              <p:nvPr/>
            </p:nvCxnSpPr>
            <p:spPr>
              <a:xfrm>
                <a:off x="884100" y="1194876"/>
                <a:ext cx="595800" cy="0"/>
              </a:xfrm>
              <a:prstGeom prst="straightConnector1">
                <a:avLst/>
              </a:prstGeom>
              <a:noFill/>
              <a:ln w="28575" cap="flat" cmpd="sng">
                <a:solidFill>
                  <a:schemeClr val="dk1"/>
                </a:solidFill>
                <a:prstDash val="solid"/>
                <a:round/>
                <a:headEnd type="none" w="med" len="med"/>
                <a:tailEnd type="none" w="med" len="med"/>
              </a:ln>
            </p:spPr>
          </p:cxnSp>
          <p:cxnSp>
            <p:nvCxnSpPr>
              <p:cNvPr id="504" name="Google Shape;504;p35"/>
              <p:cNvCxnSpPr/>
              <p:nvPr/>
            </p:nvCxnSpPr>
            <p:spPr>
              <a:xfrm rot="10800000">
                <a:off x="1475817" y="616351"/>
                <a:ext cx="0" cy="591300"/>
              </a:xfrm>
              <a:prstGeom prst="straightConnector1">
                <a:avLst/>
              </a:prstGeom>
              <a:noFill/>
              <a:ln w="28575" cap="flat" cmpd="sng">
                <a:solidFill>
                  <a:schemeClr val="dk1"/>
                </a:solidFill>
                <a:prstDash val="solid"/>
                <a:round/>
                <a:headEnd type="none" w="med" len="med"/>
                <a:tailEnd type="none" w="med" len="med"/>
              </a:ln>
            </p:spPr>
          </p:cxnSp>
        </p:grpSp>
        <p:sp>
          <p:nvSpPr>
            <p:cNvPr id="505" name="Google Shape;505;p35"/>
            <p:cNvSpPr/>
            <p:nvPr/>
          </p:nvSpPr>
          <p:spPr>
            <a:xfrm>
              <a:off x="86108" y="85265"/>
              <a:ext cx="154200" cy="154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6" name="Google Shape;506;p35"/>
          <p:cNvCxnSpPr/>
          <p:nvPr/>
        </p:nvCxnSpPr>
        <p:spPr>
          <a:xfrm rot="10800000">
            <a:off x="695973" y="4895325"/>
            <a:ext cx="8446500" cy="0"/>
          </a:xfrm>
          <a:prstGeom prst="straightConnector1">
            <a:avLst/>
          </a:prstGeom>
          <a:noFill/>
          <a:ln w="28575" cap="flat" cmpd="sng">
            <a:solidFill>
              <a:schemeClr val="dk1"/>
            </a:solidFill>
            <a:prstDash val="solid"/>
            <a:round/>
            <a:headEnd type="none" w="med" len="med"/>
            <a:tailEnd type="none" w="med" len="med"/>
          </a:ln>
        </p:spPr>
      </p:cxnSp>
      <p:sp>
        <p:nvSpPr>
          <p:cNvPr id="507" name="Google Shape;507;p35"/>
          <p:cNvSpPr/>
          <p:nvPr/>
        </p:nvSpPr>
        <p:spPr>
          <a:xfrm rot="10800000" flipH="1">
            <a:off x="0" y="4433700"/>
            <a:ext cx="709800" cy="709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rot="10800000">
            <a:off x="147861" y="4742135"/>
            <a:ext cx="248400" cy="248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accent2"/>
        </a:solidFill>
        <a:effectLst/>
      </p:bgPr>
    </p:bg>
    <p:spTree>
      <p:nvGrpSpPr>
        <p:cNvPr id="1" name="Shape 206"/>
        <p:cNvGrpSpPr/>
        <p:nvPr/>
      </p:nvGrpSpPr>
      <p:grpSpPr>
        <a:xfrm>
          <a:off x="0" y="0"/>
          <a:ext cx="0" cy="0"/>
          <a:chOff x="0" y="0"/>
          <a:chExt cx="0" cy="0"/>
        </a:xfrm>
      </p:grpSpPr>
      <p:sp>
        <p:nvSpPr>
          <p:cNvPr id="207" name="Google Shape;207;p16"/>
          <p:cNvSpPr txBox="1">
            <a:spLocks noGrp="1"/>
          </p:cNvSpPr>
          <p:nvPr>
            <p:ph type="subTitle" idx="1"/>
          </p:nvPr>
        </p:nvSpPr>
        <p:spPr>
          <a:xfrm>
            <a:off x="892350" y="3011377"/>
            <a:ext cx="1593000" cy="105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8" name="Google Shape;208;p16"/>
          <p:cNvSpPr txBox="1">
            <a:spLocks noGrp="1"/>
          </p:cNvSpPr>
          <p:nvPr>
            <p:ph type="title"/>
          </p:nvPr>
        </p:nvSpPr>
        <p:spPr>
          <a:xfrm>
            <a:off x="727800" y="2695671"/>
            <a:ext cx="1922100" cy="31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209" name="Google Shape;209;p16"/>
          <p:cNvSpPr txBox="1">
            <a:spLocks noGrp="1"/>
          </p:cNvSpPr>
          <p:nvPr>
            <p:ph type="title" idx="2"/>
          </p:nvPr>
        </p:nvSpPr>
        <p:spPr>
          <a:xfrm>
            <a:off x="4572000" y="2695671"/>
            <a:ext cx="1922100" cy="31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210" name="Google Shape;210;p16"/>
          <p:cNvSpPr txBox="1">
            <a:spLocks noGrp="1"/>
          </p:cNvSpPr>
          <p:nvPr>
            <p:ph type="title" idx="3"/>
          </p:nvPr>
        </p:nvSpPr>
        <p:spPr>
          <a:xfrm>
            <a:off x="2649900" y="2695671"/>
            <a:ext cx="1922100" cy="31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211" name="Google Shape;211;p16"/>
          <p:cNvSpPr txBox="1">
            <a:spLocks noGrp="1"/>
          </p:cNvSpPr>
          <p:nvPr>
            <p:ph type="title" idx="4"/>
          </p:nvPr>
        </p:nvSpPr>
        <p:spPr>
          <a:xfrm>
            <a:off x="6494100" y="2695671"/>
            <a:ext cx="1922100" cy="31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212" name="Google Shape;212;p16"/>
          <p:cNvSpPr txBox="1">
            <a:spLocks noGrp="1"/>
          </p:cNvSpPr>
          <p:nvPr>
            <p:ph type="title" idx="5"/>
          </p:nvPr>
        </p:nvSpPr>
        <p:spPr>
          <a:xfrm>
            <a:off x="713225" y="323775"/>
            <a:ext cx="7717500" cy="615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00">
                <a:latin typeface="Barlow Condensed ExtraLight"/>
                <a:ea typeface="Barlow Condensed ExtraLight"/>
                <a:cs typeface="Barlow Condensed ExtraLight"/>
                <a:sym typeface="Barlow Condensed Extra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3" name="Google Shape;213;p16"/>
          <p:cNvSpPr txBox="1">
            <a:spLocks noGrp="1"/>
          </p:cNvSpPr>
          <p:nvPr>
            <p:ph type="subTitle" idx="6"/>
          </p:nvPr>
        </p:nvSpPr>
        <p:spPr>
          <a:xfrm>
            <a:off x="4737900" y="3006770"/>
            <a:ext cx="1590300" cy="105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4" name="Google Shape;214;p16"/>
          <p:cNvSpPr txBox="1">
            <a:spLocks noGrp="1"/>
          </p:cNvSpPr>
          <p:nvPr>
            <p:ph type="subTitle" idx="7"/>
          </p:nvPr>
        </p:nvSpPr>
        <p:spPr>
          <a:xfrm>
            <a:off x="2814450" y="3011351"/>
            <a:ext cx="1593000" cy="104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p16"/>
          <p:cNvSpPr txBox="1">
            <a:spLocks noGrp="1"/>
          </p:cNvSpPr>
          <p:nvPr>
            <p:ph type="subTitle" idx="8"/>
          </p:nvPr>
        </p:nvSpPr>
        <p:spPr>
          <a:xfrm>
            <a:off x="6660000" y="3006763"/>
            <a:ext cx="1590300" cy="104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6" name="Google Shape;216;p16"/>
          <p:cNvSpPr/>
          <p:nvPr/>
        </p:nvSpPr>
        <p:spPr>
          <a:xfrm>
            <a:off x="720925" y="1509475"/>
            <a:ext cx="7717500" cy="27228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17;p16"/>
          <p:cNvGrpSpPr/>
          <p:nvPr/>
        </p:nvGrpSpPr>
        <p:grpSpPr>
          <a:xfrm flipH="1">
            <a:off x="8430737" y="-4245"/>
            <a:ext cx="709937" cy="721206"/>
            <a:chOff x="-1512" y="-1750"/>
            <a:chExt cx="425163" cy="431886"/>
          </a:xfrm>
        </p:grpSpPr>
        <p:grpSp>
          <p:nvGrpSpPr>
            <p:cNvPr id="3" name="Google Shape;218;p16"/>
            <p:cNvGrpSpPr/>
            <p:nvPr/>
          </p:nvGrpSpPr>
          <p:grpSpPr>
            <a:xfrm>
              <a:off x="-1512" y="-1750"/>
              <a:ext cx="425163" cy="431886"/>
              <a:chOff x="884100" y="616351"/>
              <a:chExt cx="595800" cy="591300"/>
            </a:xfrm>
          </p:grpSpPr>
          <p:cxnSp>
            <p:nvCxnSpPr>
              <p:cNvPr id="219" name="Google Shape;219;p16"/>
              <p:cNvCxnSpPr/>
              <p:nvPr/>
            </p:nvCxnSpPr>
            <p:spPr>
              <a:xfrm>
                <a:off x="884100" y="1194876"/>
                <a:ext cx="595800" cy="0"/>
              </a:xfrm>
              <a:prstGeom prst="straightConnector1">
                <a:avLst/>
              </a:prstGeom>
              <a:noFill/>
              <a:ln w="28575" cap="flat" cmpd="sng">
                <a:solidFill>
                  <a:schemeClr val="dk1"/>
                </a:solidFill>
                <a:prstDash val="solid"/>
                <a:round/>
                <a:headEnd type="none" w="med" len="med"/>
                <a:tailEnd type="none" w="med" len="med"/>
              </a:ln>
            </p:spPr>
          </p:cxnSp>
          <p:cxnSp>
            <p:nvCxnSpPr>
              <p:cNvPr id="220" name="Google Shape;220;p16"/>
              <p:cNvCxnSpPr/>
              <p:nvPr/>
            </p:nvCxnSpPr>
            <p:spPr>
              <a:xfrm rot="10800000">
                <a:off x="1475817" y="616351"/>
                <a:ext cx="0" cy="591300"/>
              </a:xfrm>
              <a:prstGeom prst="straightConnector1">
                <a:avLst/>
              </a:prstGeom>
              <a:noFill/>
              <a:ln w="28575" cap="flat" cmpd="sng">
                <a:solidFill>
                  <a:schemeClr val="dk1"/>
                </a:solidFill>
                <a:prstDash val="solid"/>
                <a:round/>
                <a:headEnd type="none" w="med" len="med"/>
                <a:tailEnd type="none" w="med" len="med"/>
              </a:ln>
            </p:spPr>
          </p:cxnSp>
        </p:grpSp>
        <p:sp>
          <p:nvSpPr>
            <p:cNvPr id="221" name="Google Shape;221;p16"/>
            <p:cNvSpPr/>
            <p:nvPr/>
          </p:nvSpPr>
          <p:spPr>
            <a:xfrm>
              <a:off x="86108" y="85265"/>
              <a:ext cx="154200" cy="154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2" name="Google Shape;222;p16"/>
          <p:cNvCxnSpPr/>
          <p:nvPr/>
        </p:nvCxnSpPr>
        <p:spPr>
          <a:xfrm>
            <a:off x="0" y="4895325"/>
            <a:ext cx="8446500" cy="0"/>
          </a:xfrm>
          <a:prstGeom prst="straightConnector1">
            <a:avLst/>
          </a:prstGeom>
          <a:noFill/>
          <a:ln w="28575" cap="flat" cmpd="sng">
            <a:solidFill>
              <a:schemeClr val="dk1"/>
            </a:solidFill>
            <a:prstDash val="solid"/>
            <a:round/>
            <a:headEnd type="none" w="med" len="med"/>
            <a:tailEnd type="none" w="med" len="med"/>
          </a:ln>
        </p:spPr>
      </p:cxnSp>
      <p:sp>
        <p:nvSpPr>
          <p:cNvPr id="223" name="Google Shape;223;p16"/>
          <p:cNvSpPr/>
          <p:nvPr/>
        </p:nvSpPr>
        <p:spPr>
          <a:xfrm rot="10800000">
            <a:off x="8432673" y="4433700"/>
            <a:ext cx="709800" cy="70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rot="10800000" flipH="1">
            <a:off x="8746212" y="4742135"/>
            <a:ext cx="248400" cy="248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3"/>
        </a:solidFill>
        <a:effectLst/>
      </p:bgPr>
    </p:bg>
    <p:spTree>
      <p:nvGrpSpPr>
        <p:cNvPr id="1" name="Shape 73"/>
        <p:cNvGrpSpPr/>
        <p:nvPr/>
      </p:nvGrpSpPr>
      <p:grpSpPr>
        <a:xfrm>
          <a:off x="0" y="0"/>
          <a:ext cx="0" cy="0"/>
          <a:chOff x="0" y="0"/>
          <a:chExt cx="0" cy="0"/>
        </a:xfrm>
      </p:grpSpPr>
      <p:sp>
        <p:nvSpPr>
          <p:cNvPr id="74" name="Google Shape;74;p6"/>
          <p:cNvSpPr/>
          <p:nvPr/>
        </p:nvSpPr>
        <p:spPr>
          <a:xfrm flipH="1">
            <a:off x="8099400" y="6227"/>
            <a:ext cx="1044600" cy="1044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txBox="1">
            <a:spLocks noGrp="1"/>
          </p:cNvSpPr>
          <p:nvPr>
            <p:ph type="title"/>
          </p:nvPr>
        </p:nvSpPr>
        <p:spPr>
          <a:xfrm>
            <a:off x="713225" y="323775"/>
            <a:ext cx="7717500" cy="615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00">
                <a:latin typeface="Barlow Condensed ExtraLight"/>
                <a:ea typeface="Barlow Condensed ExtraLight"/>
                <a:cs typeface="Barlow Condensed ExtraLight"/>
                <a:sym typeface="Barlow Condensed Extra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76" name="Google Shape;76;p6"/>
          <p:cNvCxnSpPr/>
          <p:nvPr/>
        </p:nvCxnSpPr>
        <p:spPr>
          <a:xfrm>
            <a:off x="8971950" y="1009600"/>
            <a:ext cx="0" cy="4140300"/>
          </a:xfrm>
          <a:prstGeom prst="straightConnector1">
            <a:avLst/>
          </a:prstGeom>
          <a:noFill/>
          <a:ln w="28575" cap="flat" cmpd="sng">
            <a:solidFill>
              <a:schemeClr val="dk1"/>
            </a:solidFill>
            <a:prstDash val="solid"/>
            <a:round/>
            <a:headEnd type="none" w="med" len="med"/>
            <a:tailEnd type="none" w="med" len="med"/>
          </a:ln>
        </p:spPr>
      </p:cxnSp>
      <p:sp>
        <p:nvSpPr>
          <p:cNvPr id="77" name="Google Shape;77;p6"/>
          <p:cNvSpPr/>
          <p:nvPr/>
        </p:nvSpPr>
        <p:spPr>
          <a:xfrm>
            <a:off x="8537920" y="138721"/>
            <a:ext cx="437400" cy="437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 name="Google Shape;78;p6"/>
          <p:cNvCxnSpPr/>
          <p:nvPr/>
        </p:nvCxnSpPr>
        <p:spPr>
          <a:xfrm>
            <a:off x="-1575" y="148675"/>
            <a:ext cx="8082000" cy="0"/>
          </a:xfrm>
          <a:prstGeom prst="straightConnector1">
            <a:avLst/>
          </a:prstGeom>
          <a:noFill/>
          <a:ln w="28575" cap="flat" cmpd="sng">
            <a:solidFill>
              <a:schemeClr val="dk1"/>
            </a:solidFill>
            <a:prstDash val="solid"/>
            <a:round/>
            <a:headEnd type="none" w="med" len="med"/>
            <a:tailEnd type="none" w="med" len="med"/>
          </a:ln>
        </p:spPr>
      </p:cxnSp>
      <p:sp>
        <p:nvSpPr>
          <p:cNvPr id="79" name="Google Shape;79;p6"/>
          <p:cNvSpPr/>
          <p:nvPr/>
        </p:nvSpPr>
        <p:spPr>
          <a:xfrm>
            <a:off x="8537920" y="138721"/>
            <a:ext cx="437400" cy="437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1"/>
        </a:solidFill>
        <a:effectLst/>
      </p:bgPr>
    </p:bg>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703750" y="1880250"/>
            <a:ext cx="3116100" cy="615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00">
                <a:latin typeface="Barlow Condensed ExtraLight"/>
                <a:ea typeface="Barlow Condensed ExtraLight"/>
                <a:cs typeface="Barlow Condensed ExtraLight"/>
                <a:sym typeface="Barlow Condensed Extra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7"/>
          <p:cNvSpPr txBox="1">
            <a:spLocks noGrp="1"/>
          </p:cNvSpPr>
          <p:nvPr>
            <p:ph type="subTitle" idx="1"/>
          </p:nvPr>
        </p:nvSpPr>
        <p:spPr>
          <a:xfrm>
            <a:off x="703750" y="2656000"/>
            <a:ext cx="5127600" cy="7767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83" name="Google Shape;83;p7"/>
          <p:cNvGrpSpPr/>
          <p:nvPr/>
        </p:nvGrpSpPr>
        <p:grpSpPr>
          <a:xfrm>
            <a:off x="-4100" y="1103296"/>
            <a:ext cx="8457850" cy="2976600"/>
            <a:chOff x="-4100" y="1103296"/>
            <a:chExt cx="8457850" cy="2976600"/>
          </a:xfrm>
        </p:grpSpPr>
        <p:cxnSp>
          <p:nvCxnSpPr>
            <p:cNvPr id="84" name="Google Shape;84;p7"/>
            <p:cNvCxnSpPr/>
            <p:nvPr/>
          </p:nvCxnSpPr>
          <p:spPr>
            <a:xfrm>
              <a:off x="-2350" y="1111131"/>
              <a:ext cx="8456100" cy="0"/>
            </a:xfrm>
            <a:prstGeom prst="straightConnector1">
              <a:avLst/>
            </a:prstGeom>
            <a:noFill/>
            <a:ln w="28575" cap="flat" cmpd="sng">
              <a:solidFill>
                <a:schemeClr val="dk1"/>
              </a:solidFill>
              <a:prstDash val="solid"/>
              <a:round/>
              <a:headEnd type="none" w="med" len="med"/>
              <a:tailEnd type="none" w="med" len="med"/>
            </a:ln>
          </p:spPr>
        </p:cxnSp>
        <p:cxnSp>
          <p:nvCxnSpPr>
            <p:cNvPr id="85" name="Google Shape;85;p7"/>
            <p:cNvCxnSpPr/>
            <p:nvPr/>
          </p:nvCxnSpPr>
          <p:spPr>
            <a:xfrm>
              <a:off x="-4100" y="4065550"/>
              <a:ext cx="8434800" cy="0"/>
            </a:xfrm>
            <a:prstGeom prst="straightConnector1">
              <a:avLst/>
            </a:prstGeom>
            <a:noFill/>
            <a:ln w="28575" cap="flat" cmpd="sng">
              <a:solidFill>
                <a:schemeClr val="dk1"/>
              </a:solidFill>
              <a:prstDash val="solid"/>
              <a:round/>
              <a:headEnd type="none" w="med" len="med"/>
              <a:tailEnd type="none" w="med" len="med"/>
            </a:ln>
          </p:spPr>
        </p:cxnSp>
        <p:cxnSp>
          <p:nvCxnSpPr>
            <p:cNvPr id="86" name="Google Shape;86;p7"/>
            <p:cNvCxnSpPr/>
            <p:nvPr/>
          </p:nvCxnSpPr>
          <p:spPr>
            <a:xfrm>
              <a:off x="8438625" y="1103296"/>
              <a:ext cx="0" cy="2976600"/>
            </a:xfrm>
            <a:prstGeom prst="straightConnector1">
              <a:avLst/>
            </a:prstGeom>
            <a:noFill/>
            <a:ln w="28575" cap="flat" cmpd="sng">
              <a:solidFill>
                <a:schemeClr val="dk1"/>
              </a:solidFill>
              <a:prstDash val="solid"/>
              <a:round/>
              <a:headEnd type="none" w="med" len="med"/>
              <a:tailEnd type="none" w="med" len="med"/>
            </a:ln>
          </p:spPr>
        </p:cxnSp>
        <p:cxnSp>
          <p:nvCxnSpPr>
            <p:cNvPr id="87" name="Google Shape;87;p7"/>
            <p:cNvCxnSpPr/>
            <p:nvPr/>
          </p:nvCxnSpPr>
          <p:spPr>
            <a:xfrm>
              <a:off x="5604800" y="1312500"/>
              <a:ext cx="0" cy="25185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865625" y="1526625"/>
            <a:ext cx="4316100" cy="21474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cxnSp>
        <p:nvCxnSpPr>
          <p:cNvPr id="90" name="Google Shape;90;p8"/>
          <p:cNvCxnSpPr/>
          <p:nvPr/>
        </p:nvCxnSpPr>
        <p:spPr>
          <a:xfrm rot="10800000">
            <a:off x="125" y="888512"/>
            <a:ext cx="7883400" cy="0"/>
          </a:xfrm>
          <a:prstGeom prst="straightConnector1">
            <a:avLst/>
          </a:prstGeom>
          <a:noFill/>
          <a:ln w="28575" cap="flat" cmpd="sng">
            <a:solidFill>
              <a:schemeClr val="dk1"/>
            </a:solidFill>
            <a:prstDash val="solid"/>
            <a:round/>
            <a:headEnd type="none" w="med" len="med"/>
            <a:tailEnd type="none" w="med" len="med"/>
          </a:ln>
        </p:spPr>
      </p:cxnSp>
      <p:cxnSp>
        <p:nvCxnSpPr>
          <p:cNvPr id="91" name="Google Shape;91;p8"/>
          <p:cNvCxnSpPr/>
          <p:nvPr/>
        </p:nvCxnSpPr>
        <p:spPr>
          <a:xfrm rot="10800000">
            <a:off x="-100" y="4255012"/>
            <a:ext cx="7874100" cy="0"/>
          </a:xfrm>
          <a:prstGeom prst="straightConnector1">
            <a:avLst/>
          </a:prstGeom>
          <a:noFill/>
          <a:ln w="28575" cap="flat" cmpd="sng">
            <a:solidFill>
              <a:schemeClr val="dk1"/>
            </a:solidFill>
            <a:prstDash val="solid"/>
            <a:round/>
            <a:headEnd type="none" w="med" len="med"/>
            <a:tailEnd type="none" w="med" len="med"/>
          </a:ln>
        </p:spPr>
      </p:cxnSp>
      <p:cxnSp>
        <p:nvCxnSpPr>
          <p:cNvPr id="92" name="Google Shape;92;p8"/>
          <p:cNvCxnSpPr/>
          <p:nvPr/>
        </p:nvCxnSpPr>
        <p:spPr>
          <a:xfrm>
            <a:off x="5295650" y="1254750"/>
            <a:ext cx="0" cy="2634000"/>
          </a:xfrm>
          <a:prstGeom prst="straightConnector1">
            <a:avLst/>
          </a:prstGeom>
          <a:noFill/>
          <a:ln w="28575" cap="flat" cmpd="sng">
            <a:solidFill>
              <a:schemeClr val="dk1"/>
            </a:solidFill>
            <a:prstDash val="solid"/>
            <a:round/>
            <a:headEnd type="none" w="med" len="med"/>
            <a:tailEnd type="none" w="med" len="med"/>
          </a:ln>
        </p:spPr>
      </p:cxnSp>
      <p:sp>
        <p:nvSpPr>
          <p:cNvPr id="93" name="Google Shape;93;p8"/>
          <p:cNvSpPr/>
          <p:nvPr/>
        </p:nvSpPr>
        <p:spPr>
          <a:xfrm rot="5400000" flipH="1">
            <a:off x="8073425" y="709850"/>
            <a:ext cx="357300" cy="3573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rot="5400000" flipH="1">
            <a:off x="8073425" y="4076350"/>
            <a:ext cx="357300" cy="3573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 name="Google Shape;95;p8"/>
          <p:cNvCxnSpPr/>
          <p:nvPr/>
        </p:nvCxnSpPr>
        <p:spPr>
          <a:xfrm>
            <a:off x="8252075" y="1250950"/>
            <a:ext cx="0" cy="264480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txBox="1">
            <a:spLocks noGrp="1"/>
          </p:cNvSpPr>
          <p:nvPr>
            <p:ph type="title" hasCustomPrompt="1"/>
          </p:nvPr>
        </p:nvSpPr>
        <p:spPr>
          <a:xfrm>
            <a:off x="1217550" y="1327150"/>
            <a:ext cx="6708900" cy="15900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1" name="Google Shape;111;p11"/>
          <p:cNvSpPr txBox="1">
            <a:spLocks noGrp="1"/>
          </p:cNvSpPr>
          <p:nvPr>
            <p:ph type="subTitle" idx="1"/>
          </p:nvPr>
        </p:nvSpPr>
        <p:spPr>
          <a:xfrm>
            <a:off x="1912350" y="3135275"/>
            <a:ext cx="5319300" cy="3237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16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2" name="Google Shape;112;p11"/>
          <p:cNvSpPr/>
          <p:nvPr/>
        </p:nvSpPr>
        <p:spPr>
          <a:xfrm>
            <a:off x="1054500" y="1081575"/>
            <a:ext cx="7035000" cy="30078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4108788" y="627985"/>
            <a:ext cx="926400" cy="926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4108802" y="3630415"/>
            <a:ext cx="926400" cy="926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flipH="1">
            <a:off x="4410156" y="929335"/>
            <a:ext cx="323700" cy="323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4410156" y="3931785"/>
            <a:ext cx="323700" cy="3237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s">
  <p:cSld name="CUSTOM_4">
    <p:bg>
      <p:bgPr>
        <a:solidFill>
          <a:schemeClr val="accent2"/>
        </a:solidFill>
        <a:effectLst/>
      </p:bgPr>
    </p:bg>
    <p:spTree>
      <p:nvGrpSpPr>
        <p:cNvPr id="1" name="Shape 186"/>
        <p:cNvGrpSpPr/>
        <p:nvPr/>
      </p:nvGrpSpPr>
      <p:grpSpPr>
        <a:xfrm>
          <a:off x="0" y="0"/>
          <a:ext cx="0" cy="0"/>
          <a:chOff x="0" y="0"/>
          <a:chExt cx="0" cy="0"/>
        </a:xfrm>
      </p:grpSpPr>
      <p:sp>
        <p:nvSpPr>
          <p:cNvPr id="187" name="Google Shape;187;p15"/>
          <p:cNvSpPr txBox="1">
            <a:spLocks noGrp="1"/>
          </p:cNvSpPr>
          <p:nvPr>
            <p:ph type="subTitle" idx="1"/>
          </p:nvPr>
        </p:nvSpPr>
        <p:spPr>
          <a:xfrm>
            <a:off x="991443" y="2031960"/>
            <a:ext cx="2042400" cy="81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 name="Google Shape;188;p15"/>
          <p:cNvSpPr txBox="1">
            <a:spLocks noGrp="1"/>
          </p:cNvSpPr>
          <p:nvPr>
            <p:ph type="title"/>
          </p:nvPr>
        </p:nvSpPr>
        <p:spPr>
          <a:xfrm>
            <a:off x="1111593" y="1717279"/>
            <a:ext cx="1922100" cy="31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189" name="Google Shape;189;p15"/>
          <p:cNvSpPr txBox="1">
            <a:spLocks noGrp="1"/>
          </p:cNvSpPr>
          <p:nvPr>
            <p:ph type="title" idx="2"/>
          </p:nvPr>
        </p:nvSpPr>
        <p:spPr>
          <a:xfrm>
            <a:off x="4889618" y="1717279"/>
            <a:ext cx="1922100" cy="31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190" name="Google Shape;190;p15"/>
          <p:cNvSpPr txBox="1">
            <a:spLocks noGrp="1"/>
          </p:cNvSpPr>
          <p:nvPr>
            <p:ph type="title" idx="3"/>
          </p:nvPr>
        </p:nvSpPr>
        <p:spPr>
          <a:xfrm>
            <a:off x="1111593" y="3308078"/>
            <a:ext cx="1922100" cy="31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191" name="Google Shape;191;p15"/>
          <p:cNvSpPr txBox="1">
            <a:spLocks noGrp="1"/>
          </p:cNvSpPr>
          <p:nvPr>
            <p:ph type="title" idx="4"/>
          </p:nvPr>
        </p:nvSpPr>
        <p:spPr>
          <a:xfrm>
            <a:off x="4889618" y="3308078"/>
            <a:ext cx="1922100" cy="311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100"/>
              <a:buNone/>
              <a:defRPr sz="29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192" name="Google Shape;192;p15"/>
          <p:cNvSpPr txBox="1">
            <a:spLocks noGrp="1"/>
          </p:cNvSpPr>
          <p:nvPr>
            <p:ph type="title" idx="5"/>
          </p:nvPr>
        </p:nvSpPr>
        <p:spPr>
          <a:xfrm>
            <a:off x="713225" y="323775"/>
            <a:ext cx="7717500" cy="615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00">
                <a:latin typeface="Barlow Condensed ExtraLight"/>
                <a:ea typeface="Barlow Condensed ExtraLight"/>
                <a:cs typeface="Barlow Condensed ExtraLight"/>
                <a:sym typeface="Barlow Condensed Extra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3" name="Google Shape;193;p15"/>
          <p:cNvSpPr txBox="1">
            <a:spLocks noGrp="1"/>
          </p:cNvSpPr>
          <p:nvPr>
            <p:ph type="subTitle" idx="6"/>
          </p:nvPr>
        </p:nvSpPr>
        <p:spPr>
          <a:xfrm>
            <a:off x="4769318" y="2028379"/>
            <a:ext cx="2042400" cy="81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p15"/>
          <p:cNvSpPr txBox="1">
            <a:spLocks noGrp="1"/>
          </p:cNvSpPr>
          <p:nvPr>
            <p:ph type="subTitle" idx="7"/>
          </p:nvPr>
        </p:nvSpPr>
        <p:spPr>
          <a:xfrm>
            <a:off x="991443" y="3622771"/>
            <a:ext cx="2042400" cy="82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5" name="Google Shape;195;p15"/>
          <p:cNvSpPr txBox="1">
            <a:spLocks noGrp="1"/>
          </p:cNvSpPr>
          <p:nvPr>
            <p:ph type="subTitle" idx="8"/>
          </p:nvPr>
        </p:nvSpPr>
        <p:spPr>
          <a:xfrm>
            <a:off x="4769318" y="3619177"/>
            <a:ext cx="2042400" cy="82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p15"/>
          <p:cNvSpPr txBox="1">
            <a:spLocks noGrp="1"/>
          </p:cNvSpPr>
          <p:nvPr>
            <p:ph type="title" idx="9" hasCustomPrompt="1"/>
          </p:nvPr>
        </p:nvSpPr>
        <p:spPr>
          <a:xfrm>
            <a:off x="3308697" y="1957479"/>
            <a:ext cx="791100" cy="44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atin typeface="Barlow Condensed Light"/>
                <a:ea typeface="Barlow Condensed Light"/>
                <a:cs typeface="Barlow Condensed Light"/>
                <a:sym typeface="Barlow Condensed Light"/>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197" name="Google Shape;197;p15"/>
          <p:cNvSpPr txBox="1">
            <a:spLocks noGrp="1"/>
          </p:cNvSpPr>
          <p:nvPr>
            <p:ph type="title" idx="13" hasCustomPrompt="1"/>
          </p:nvPr>
        </p:nvSpPr>
        <p:spPr>
          <a:xfrm>
            <a:off x="3308697" y="3548303"/>
            <a:ext cx="791100" cy="44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atin typeface="Barlow Condensed Light"/>
                <a:ea typeface="Barlow Condensed Light"/>
                <a:cs typeface="Barlow Condensed Light"/>
                <a:sym typeface="Barlow Condensed Light"/>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198" name="Google Shape;198;p15"/>
          <p:cNvSpPr txBox="1">
            <a:spLocks noGrp="1"/>
          </p:cNvSpPr>
          <p:nvPr>
            <p:ph type="title" idx="14" hasCustomPrompt="1"/>
          </p:nvPr>
        </p:nvSpPr>
        <p:spPr>
          <a:xfrm>
            <a:off x="7086572" y="1949754"/>
            <a:ext cx="791100" cy="44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atin typeface="Barlow Condensed Light"/>
                <a:ea typeface="Barlow Condensed Light"/>
                <a:cs typeface="Barlow Condensed Light"/>
                <a:sym typeface="Barlow Condensed Light"/>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199" name="Google Shape;199;p15"/>
          <p:cNvSpPr txBox="1">
            <a:spLocks noGrp="1"/>
          </p:cNvSpPr>
          <p:nvPr>
            <p:ph type="title" idx="15" hasCustomPrompt="1"/>
          </p:nvPr>
        </p:nvSpPr>
        <p:spPr>
          <a:xfrm>
            <a:off x="7086572" y="3548303"/>
            <a:ext cx="791100" cy="44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atin typeface="Barlow Condensed Light"/>
                <a:ea typeface="Barlow Condensed Light"/>
                <a:cs typeface="Barlow Condensed Light"/>
                <a:sym typeface="Barlow Condensed Light"/>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cxnSp>
        <p:nvCxnSpPr>
          <p:cNvPr id="200" name="Google Shape;200;p15"/>
          <p:cNvCxnSpPr/>
          <p:nvPr/>
        </p:nvCxnSpPr>
        <p:spPr>
          <a:xfrm>
            <a:off x="734525" y="4572000"/>
            <a:ext cx="8413500" cy="0"/>
          </a:xfrm>
          <a:prstGeom prst="straightConnector1">
            <a:avLst/>
          </a:prstGeom>
          <a:noFill/>
          <a:ln w="28575" cap="flat" cmpd="sng">
            <a:solidFill>
              <a:schemeClr val="dk1"/>
            </a:solidFill>
            <a:prstDash val="solid"/>
            <a:round/>
            <a:headEnd type="none" w="med" len="med"/>
            <a:tailEnd type="none" w="med" len="med"/>
          </a:ln>
        </p:spPr>
      </p:cxnSp>
      <p:cxnSp>
        <p:nvCxnSpPr>
          <p:cNvPr id="201" name="Google Shape;201;p15"/>
          <p:cNvCxnSpPr/>
          <p:nvPr/>
        </p:nvCxnSpPr>
        <p:spPr>
          <a:xfrm>
            <a:off x="734525" y="1382993"/>
            <a:ext cx="8413500" cy="0"/>
          </a:xfrm>
          <a:prstGeom prst="straightConnector1">
            <a:avLst/>
          </a:prstGeom>
          <a:noFill/>
          <a:ln w="28575" cap="flat" cmpd="sng">
            <a:solidFill>
              <a:schemeClr val="dk1"/>
            </a:solidFill>
            <a:prstDash val="solid"/>
            <a:round/>
            <a:headEnd type="none" w="med" len="med"/>
            <a:tailEnd type="none" w="med" len="med"/>
          </a:ln>
        </p:spPr>
      </p:cxnSp>
      <p:cxnSp>
        <p:nvCxnSpPr>
          <p:cNvPr id="202" name="Google Shape;202;p15"/>
          <p:cNvCxnSpPr/>
          <p:nvPr/>
        </p:nvCxnSpPr>
        <p:spPr>
          <a:xfrm>
            <a:off x="734525" y="1367850"/>
            <a:ext cx="0" cy="3217800"/>
          </a:xfrm>
          <a:prstGeom prst="straightConnector1">
            <a:avLst/>
          </a:prstGeom>
          <a:noFill/>
          <a:ln w="28575" cap="flat" cmpd="sng">
            <a:solidFill>
              <a:schemeClr val="dk1"/>
            </a:solidFill>
            <a:prstDash val="solid"/>
            <a:round/>
            <a:headEnd type="none" w="med" len="med"/>
            <a:tailEnd type="none" w="med" len="med"/>
          </a:ln>
        </p:spPr>
      </p:cxnSp>
      <p:cxnSp>
        <p:nvCxnSpPr>
          <p:cNvPr id="203" name="Google Shape;203;p15"/>
          <p:cNvCxnSpPr/>
          <p:nvPr/>
        </p:nvCxnSpPr>
        <p:spPr>
          <a:xfrm>
            <a:off x="4579225" y="1529856"/>
            <a:ext cx="0" cy="2912400"/>
          </a:xfrm>
          <a:prstGeom prst="straightConnector1">
            <a:avLst/>
          </a:prstGeom>
          <a:noFill/>
          <a:ln w="28575" cap="flat" cmpd="sng">
            <a:solidFill>
              <a:schemeClr val="dk1"/>
            </a:solidFill>
            <a:prstDash val="solid"/>
            <a:round/>
            <a:headEnd type="none" w="med" len="med"/>
            <a:tailEnd type="none" w="med" len="med"/>
          </a:ln>
        </p:spPr>
      </p:cxnSp>
      <p:cxnSp>
        <p:nvCxnSpPr>
          <p:cNvPr id="204" name="Google Shape;204;p15"/>
          <p:cNvCxnSpPr/>
          <p:nvPr/>
        </p:nvCxnSpPr>
        <p:spPr>
          <a:xfrm>
            <a:off x="956750" y="2976000"/>
            <a:ext cx="3410400" cy="0"/>
          </a:xfrm>
          <a:prstGeom prst="straightConnector1">
            <a:avLst/>
          </a:prstGeom>
          <a:noFill/>
          <a:ln w="28575" cap="flat" cmpd="sng">
            <a:solidFill>
              <a:schemeClr val="dk1"/>
            </a:solidFill>
            <a:prstDash val="solid"/>
            <a:round/>
            <a:headEnd type="none" w="med" len="med"/>
            <a:tailEnd type="none" w="med" len="med"/>
          </a:ln>
        </p:spPr>
      </p:cxnSp>
      <p:cxnSp>
        <p:nvCxnSpPr>
          <p:cNvPr id="205" name="Google Shape;205;p15"/>
          <p:cNvCxnSpPr/>
          <p:nvPr/>
        </p:nvCxnSpPr>
        <p:spPr>
          <a:xfrm>
            <a:off x="4769325" y="2976000"/>
            <a:ext cx="34104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accent1"/>
        </a:solidFill>
        <a:effectLst/>
      </p:bgPr>
    </p:bg>
    <p:spTree>
      <p:nvGrpSpPr>
        <p:cNvPr id="1" name="Shape 225"/>
        <p:cNvGrpSpPr/>
        <p:nvPr/>
      </p:nvGrpSpPr>
      <p:grpSpPr>
        <a:xfrm>
          <a:off x="0" y="0"/>
          <a:ext cx="0" cy="0"/>
          <a:chOff x="0" y="0"/>
          <a:chExt cx="0" cy="0"/>
        </a:xfrm>
      </p:grpSpPr>
      <p:sp>
        <p:nvSpPr>
          <p:cNvPr id="226" name="Google Shape;226;p17"/>
          <p:cNvSpPr txBox="1">
            <a:spLocks noGrp="1"/>
          </p:cNvSpPr>
          <p:nvPr>
            <p:ph type="subTitle" idx="1"/>
          </p:nvPr>
        </p:nvSpPr>
        <p:spPr>
          <a:xfrm>
            <a:off x="1149325" y="3306378"/>
            <a:ext cx="1781700" cy="1083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p17"/>
          <p:cNvSpPr txBox="1">
            <a:spLocks noGrp="1"/>
          </p:cNvSpPr>
          <p:nvPr>
            <p:ph type="title"/>
          </p:nvPr>
        </p:nvSpPr>
        <p:spPr>
          <a:xfrm>
            <a:off x="856904" y="2528625"/>
            <a:ext cx="1171800" cy="3111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36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228" name="Google Shape;228;p17"/>
          <p:cNvSpPr txBox="1">
            <a:spLocks noGrp="1"/>
          </p:cNvSpPr>
          <p:nvPr>
            <p:ph type="title" idx="2"/>
          </p:nvPr>
        </p:nvSpPr>
        <p:spPr>
          <a:xfrm>
            <a:off x="3521172" y="2528625"/>
            <a:ext cx="1171800" cy="3111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36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229" name="Google Shape;229;p17"/>
          <p:cNvSpPr txBox="1">
            <a:spLocks noGrp="1"/>
          </p:cNvSpPr>
          <p:nvPr>
            <p:ph type="title" idx="3"/>
          </p:nvPr>
        </p:nvSpPr>
        <p:spPr>
          <a:xfrm>
            <a:off x="6185439" y="2528625"/>
            <a:ext cx="1171800" cy="3111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3600">
                <a:latin typeface="Barlow Condensed Light"/>
                <a:ea typeface="Barlow Condensed Light"/>
                <a:cs typeface="Barlow Condensed Light"/>
                <a:sym typeface="Barlow Condensed Light"/>
              </a:defRPr>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230" name="Google Shape;230;p17"/>
          <p:cNvSpPr txBox="1">
            <a:spLocks noGrp="1"/>
          </p:cNvSpPr>
          <p:nvPr>
            <p:ph type="title" idx="4"/>
          </p:nvPr>
        </p:nvSpPr>
        <p:spPr>
          <a:xfrm>
            <a:off x="713225" y="323775"/>
            <a:ext cx="7717500" cy="615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1" name="Google Shape;231;p17"/>
          <p:cNvSpPr txBox="1">
            <a:spLocks noGrp="1"/>
          </p:cNvSpPr>
          <p:nvPr>
            <p:ph type="subTitle" idx="5"/>
          </p:nvPr>
        </p:nvSpPr>
        <p:spPr>
          <a:xfrm>
            <a:off x="3765175" y="3301625"/>
            <a:ext cx="1781700" cy="1083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 name="Google Shape;232;p17"/>
          <p:cNvSpPr txBox="1">
            <a:spLocks noGrp="1"/>
          </p:cNvSpPr>
          <p:nvPr>
            <p:ph type="subTitle" idx="6"/>
          </p:nvPr>
        </p:nvSpPr>
        <p:spPr>
          <a:xfrm>
            <a:off x="6381025" y="3301625"/>
            <a:ext cx="1781700" cy="1083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atin typeface="Barlow Semi Condensed"/>
                <a:ea typeface="Barlow Semi Condensed"/>
                <a:cs typeface="Barlow Semi Condensed"/>
                <a:sym typeface="Barlow Semi Conden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33" name="Google Shape;233;p17"/>
          <p:cNvCxnSpPr/>
          <p:nvPr/>
        </p:nvCxnSpPr>
        <p:spPr>
          <a:xfrm>
            <a:off x="964350" y="3099550"/>
            <a:ext cx="8184600" cy="0"/>
          </a:xfrm>
          <a:prstGeom prst="straightConnector1">
            <a:avLst/>
          </a:prstGeom>
          <a:noFill/>
          <a:ln w="28575" cap="flat" cmpd="sng">
            <a:solidFill>
              <a:schemeClr val="dk1"/>
            </a:solidFill>
            <a:prstDash val="solid"/>
            <a:round/>
            <a:headEnd type="none" w="med" len="med"/>
            <a:tailEnd type="none" w="med" len="med"/>
          </a:ln>
        </p:spPr>
      </p:cxnSp>
      <p:cxnSp>
        <p:nvCxnSpPr>
          <p:cNvPr id="234" name="Google Shape;234;p17"/>
          <p:cNvCxnSpPr/>
          <p:nvPr/>
        </p:nvCxnSpPr>
        <p:spPr>
          <a:xfrm>
            <a:off x="8439900" y="16375"/>
            <a:ext cx="0" cy="3073800"/>
          </a:xfrm>
          <a:prstGeom prst="straightConnector1">
            <a:avLst/>
          </a:prstGeom>
          <a:noFill/>
          <a:ln w="28575" cap="flat" cmpd="sng">
            <a:solidFill>
              <a:schemeClr val="dk1"/>
            </a:solidFill>
            <a:prstDash val="solid"/>
            <a:round/>
            <a:headEnd type="none" w="med" len="med"/>
            <a:tailEnd type="none" w="med" len="med"/>
          </a:ln>
        </p:spPr>
      </p:cxnSp>
      <p:cxnSp>
        <p:nvCxnSpPr>
          <p:cNvPr id="235" name="Google Shape;235;p17"/>
          <p:cNvCxnSpPr/>
          <p:nvPr/>
        </p:nvCxnSpPr>
        <p:spPr>
          <a:xfrm>
            <a:off x="980125" y="4572000"/>
            <a:ext cx="8189700" cy="0"/>
          </a:xfrm>
          <a:prstGeom prst="straightConnector1">
            <a:avLst/>
          </a:prstGeom>
          <a:noFill/>
          <a:ln w="28575" cap="flat" cmpd="sng">
            <a:solidFill>
              <a:schemeClr val="dk1"/>
            </a:solidFill>
            <a:prstDash val="solid"/>
            <a:round/>
            <a:headEnd type="none" w="med" len="med"/>
            <a:tailEnd type="none" w="med" len="med"/>
          </a:ln>
        </p:spPr>
      </p:cxnSp>
      <p:cxnSp>
        <p:nvCxnSpPr>
          <p:cNvPr id="236" name="Google Shape;236;p17"/>
          <p:cNvCxnSpPr/>
          <p:nvPr/>
        </p:nvCxnSpPr>
        <p:spPr>
          <a:xfrm>
            <a:off x="980125" y="3104150"/>
            <a:ext cx="0" cy="148320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Barlow Condensed Light"/>
              <a:buNone/>
              <a:defRPr sz="2800">
                <a:solidFill>
                  <a:schemeClr val="dk1"/>
                </a:solidFill>
                <a:latin typeface="Barlow Condensed Light"/>
                <a:ea typeface="Barlow Condensed Light"/>
                <a:cs typeface="Barlow Condensed Light"/>
                <a:sym typeface="Barlow Condensed Light"/>
              </a:defRPr>
            </a:lvl1pPr>
            <a:lvl2pPr lvl="1">
              <a:spcBef>
                <a:spcPts val="0"/>
              </a:spcBef>
              <a:spcAft>
                <a:spcPts val="0"/>
              </a:spcAft>
              <a:buClr>
                <a:schemeClr val="dk1"/>
              </a:buClr>
              <a:buSzPts val="2800"/>
              <a:buFont typeface="Barlow Condensed Light"/>
              <a:buNone/>
              <a:defRPr sz="2800">
                <a:solidFill>
                  <a:schemeClr val="dk1"/>
                </a:solidFill>
                <a:latin typeface="Barlow Condensed Light"/>
                <a:ea typeface="Barlow Condensed Light"/>
                <a:cs typeface="Barlow Condensed Light"/>
                <a:sym typeface="Barlow Condensed Light"/>
              </a:defRPr>
            </a:lvl2pPr>
            <a:lvl3pPr lvl="2">
              <a:spcBef>
                <a:spcPts val="0"/>
              </a:spcBef>
              <a:spcAft>
                <a:spcPts val="0"/>
              </a:spcAft>
              <a:buClr>
                <a:schemeClr val="dk1"/>
              </a:buClr>
              <a:buSzPts val="2800"/>
              <a:buFont typeface="Barlow Condensed Light"/>
              <a:buNone/>
              <a:defRPr sz="2800">
                <a:solidFill>
                  <a:schemeClr val="dk1"/>
                </a:solidFill>
                <a:latin typeface="Barlow Condensed Light"/>
                <a:ea typeface="Barlow Condensed Light"/>
                <a:cs typeface="Barlow Condensed Light"/>
                <a:sym typeface="Barlow Condensed Light"/>
              </a:defRPr>
            </a:lvl3pPr>
            <a:lvl4pPr lvl="3">
              <a:spcBef>
                <a:spcPts val="0"/>
              </a:spcBef>
              <a:spcAft>
                <a:spcPts val="0"/>
              </a:spcAft>
              <a:buClr>
                <a:schemeClr val="dk1"/>
              </a:buClr>
              <a:buSzPts val="2800"/>
              <a:buFont typeface="Barlow Condensed Light"/>
              <a:buNone/>
              <a:defRPr sz="2800">
                <a:solidFill>
                  <a:schemeClr val="dk1"/>
                </a:solidFill>
                <a:latin typeface="Barlow Condensed Light"/>
                <a:ea typeface="Barlow Condensed Light"/>
                <a:cs typeface="Barlow Condensed Light"/>
                <a:sym typeface="Barlow Condensed Light"/>
              </a:defRPr>
            </a:lvl4pPr>
            <a:lvl5pPr lvl="4">
              <a:spcBef>
                <a:spcPts val="0"/>
              </a:spcBef>
              <a:spcAft>
                <a:spcPts val="0"/>
              </a:spcAft>
              <a:buClr>
                <a:schemeClr val="dk1"/>
              </a:buClr>
              <a:buSzPts val="2800"/>
              <a:buFont typeface="Barlow Condensed Light"/>
              <a:buNone/>
              <a:defRPr sz="2800">
                <a:solidFill>
                  <a:schemeClr val="dk1"/>
                </a:solidFill>
                <a:latin typeface="Barlow Condensed Light"/>
                <a:ea typeface="Barlow Condensed Light"/>
                <a:cs typeface="Barlow Condensed Light"/>
                <a:sym typeface="Barlow Condensed Light"/>
              </a:defRPr>
            </a:lvl5pPr>
            <a:lvl6pPr lvl="5">
              <a:spcBef>
                <a:spcPts val="0"/>
              </a:spcBef>
              <a:spcAft>
                <a:spcPts val="0"/>
              </a:spcAft>
              <a:buClr>
                <a:schemeClr val="dk1"/>
              </a:buClr>
              <a:buSzPts val="2800"/>
              <a:buFont typeface="Barlow Condensed Light"/>
              <a:buNone/>
              <a:defRPr sz="2800">
                <a:solidFill>
                  <a:schemeClr val="dk1"/>
                </a:solidFill>
                <a:latin typeface="Barlow Condensed Light"/>
                <a:ea typeface="Barlow Condensed Light"/>
                <a:cs typeface="Barlow Condensed Light"/>
                <a:sym typeface="Barlow Condensed Light"/>
              </a:defRPr>
            </a:lvl6pPr>
            <a:lvl7pPr lvl="6">
              <a:spcBef>
                <a:spcPts val="0"/>
              </a:spcBef>
              <a:spcAft>
                <a:spcPts val="0"/>
              </a:spcAft>
              <a:buClr>
                <a:schemeClr val="dk1"/>
              </a:buClr>
              <a:buSzPts val="2800"/>
              <a:buFont typeface="Barlow Condensed Light"/>
              <a:buNone/>
              <a:defRPr sz="2800">
                <a:solidFill>
                  <a:schemeClr val="dk1"/>
                </a:solidFill>
                <a:latin typeface="Barlow Condensed Light"/>
                <a:ea typeface="Barlow Condensed Light"/>
                <a:cs typeface="Barlow Condensed Light"/>
                <a:sym typeface="Barlow Condensed Light"/>
              </a:defRPr>
            </a:lvl7pPr>
            <a:lvl8pPr lvl="7">
              <a:spcBef>
                <a:spcPts val="0"/>
              </a:spcBef>
              <a:spcAft>
                <a:spcPts val="0"/>
              </a:spcAft>
              <a:buClr>
                <a:schemeClr val="dk1"/>
              </a:buClr>
              <a:buSzPts val="2800"/>
              <a:buFont typeface="Barlow Condensed Light"/>
              <a:buNone/>
              <a:defRPr sz="2800">
                <a:solidFill>
                  <a:schemeClr val="dk1"/>
                </a:solidFill>
                <a:latin typeface="Barlow Condensed Light"/>
                <a:ea typeface="Barlow Condensed Light"/>
                <a:cs typeface="Barlow Condensed Light"/>
                <a:sym typeface="Barlow Condensed Light"/>
              </a:defRPr>
            </a:lvl8pPr>
            <a:lvl9pPr lvl="8">
              <a:spcBef>
                <a:spcPts val="0"/>
              </a:spcBef>
              <a:spcAft>
                <a:spcPts val="0"/>
              </a:spcAft>
              <a:buClr>
                <a:schemeClr val="dk1"/>
              </a:buClr>
              <a:buSzPts val="2800"/>
              <a:buFont typeface="Barlow Condensed Light"/>
              <a:buNone/>
              <a:defRPr sz="2800">
                <a:solidFill>
                  <a:schemeClr val="dk1"/>
                </a:solidFill>
                <a:latin typeface="Barlow Condensed Light"/>
                <a:ea typeface="Barlow Condensed Light"/>
                <a:cs typeface="Barlow Condensed Light"/>
                <a:sym typeface="Barlow Condensed 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1pPr>
            <a:lvl2pPr marL="914400" lvl="1" indent="-317500">
              <a:lnSpc>
                <a:spcPct val="115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2pPr>
            <a:lvl3pPr marL="1371600" lvl="2" indent="-317500">
              <a:lnSpc>
                <a:spcPct val="115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3pPr>
            <a:lvl4pPr marL="1828800" lvl="3" indent="-317500">
              <a:lnSpc>
                <a:spcPct val="115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4pPr>
            <a:lvl5pPr marL="2286000" lvl="4" indent="-317500">
              <a:lnSpc>
                <a:spcPct val="115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5pPr>
            <a:lvl6pPr marL="2743200" lvl="5" indent="-317500">
              <a:lnSpc>
                <a:spcPct val="115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6pPr>
            <a:lvl7pPr marL="3200400" lvl="6" indent="-317500">
              <a:lnSpc>
                <a:spcPct val="115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7pPr>
            <a:lvl8pPr marL="3657600" lvl="7" indent="-317500">
              <a:lnSpc>
                <a:spcPct val="115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8pPr>
            <a:lvl9pPr marL="4114800" lvl="8" indent="-317500">
              <a:lnSpc>
                <a:spcPct val="115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7" r:id="rId6"/>
    <p:sldLayoutId id="2147483658" r:id="rId7"/>
    <p:sldLayoutId id="2147483661" r:id="rId8"/>
    <p:sldLayoutId id="2147483663" r:id="rId9"/>
    <p:sldLayoutId id="2147483664" r:id="rId10"/>
    <p:sldLayoutId id="2147483665" r:id="rId11"/>
    <p:sldLayoutId id="2147483667" r:id="rId12"/>
    <p:sldLayoutId id="2147483668" r:id="rId13"/>
    <p:sldLayoutId id="2147483677" r:id="rId14"/>
    <p:sldLayoutId id="2147483682" r:id="rId15"/>
    <p:sldLayoutId id="2147483684" r:id="rId16"/>
    <p:sldLayoutId id="2147483685" r:id="rId17"/>
    <p:sldLayoutId id="2147483687" r:id="rId18"/>
    <p:sldLayoutId id="2147483688" r:id="rId19"/>
    <p:sldLayoutId id="2147483689" r:id="rId20"/>
    <p:sldLayoutId id="2147483690" r:id="rId21"/>
    <p:sldLayoutId id="2147483693" r:id="rId22"/>
    <p:sldLayoutId id="2147483694"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90"/>
        <p:cNvGrpSpPr/>
        <p:nvPr/>
      </p:nvGrpSpPr>
      <p:grpSpPr>
        <a:xfrm>
          <a:off x="0" y="0"/>
          <a:ext cx="0" cy="0"/>
          <a:chOff x="0" y="0"/>
          <a:chExt cx="0" cy="0"/>
        </a:xfrm>
      </p:grpSpPr>
      <p:sp>
        <p:nvSpPr>
          <p:cNvPr id="591" name="Google Shape;591;p47"/>
          <p:cNvSpPr txBox="1">
            <a:spLocks noGrp="1"/>
          </p:cNvSpPr>
          <p:nvPr>
            <p:ph type="ctrTitle"/>
          </p:nvPr>
        </p:nvSpPr>
        <p:spPr>
          <a:xfrm>
            <a:off x="655433" y="1183401"/>
            <a:ext cx="5575924" cy="8783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3600" i="1" dirty="0"/>
              <a:t>Ice Nucleation</a:t>
            </a:r>
            <a:r>
              <a:rPr lang="id-ID" sz="3600" dirty="0"/>
              <a:t> dalam Biopresipitasi Aerosol </a:t>
            </a:r>
            <a:br>
              <a:rPr lang="id-ID" sz="3600" dirty="0"/>
            </a:br>
            <a:r>
              <a:rPr lang="id-ID" sz="3600" dirty="0"/>
              <a:t> </a:t>
            </a:r>
            <a:endParaRPr sz="3600" dirty="0"/>
          </a:p>
        </p:txBody>
      </p:sp>
      <p:sp>
        <p:nvSpPr>
          <p:cNvPr id="592" name="Google Shape;592;p47"/>
          <p:cNvSpPr txBox="1">
            <a:spLocks noGrp="1"/>
          </p:cNvSpPr>
          <p:nvPr>
            <p:ph type="subTitle" idx="1"/>
          </p:nvPr>
        </p:nvSpPr>
        <p:spPr>
          <a:xfrm>
            <a:off x="2086650" y="3878493"/>
            <a:ext cx="4970700" cy="2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cxnSp>
        <p:nvCxnSpPr>
          <p:cNvPr id="626" name="Google Shape;626;p47"/>
          <p:cNvCxnSpPr/>
          <p:nvPr/>
        </p:nvCxnSpPr>
        <p:spPr>
          <a:xfrm>
            <a:off x="5590275" y="984800"/>
            <a:ext cx="0" cy="2364900"/>
          </a:xfrm>
          <a:prstGeom prst="straightConnector1">
            <a:avLst/>
          </a:prstGeom>
          <a:noFill/>
          <a:ln w="28575" cap="flat" cmpd="sng">
            <a:solidFill>
              <a:schemeClr val="dk1"/>
            </a:solidFill>
            <a:prstDash val="solid"/>
            <a:round/>
            <a:headEnd type="none" w="med" len="med"/>
            <a:tailEnd type="none" w="med" len="med"/>
          </a:ln>
        </p:spPr>
      </p:cxnSp>
      <p:sp>
        <p:nvSpPr>
          <p:cNvPr id="38" name="Google Shape;592;p47"/>
          <p:cNvSpPr txBox="1">
            <a:spLocks/>
          </p:cNvSpPr>
          <p:nvPr/>
        </p:nvSpPr>
        <p:spPr>
          <a:xfrm>
            <a:off x="803789" y="1817226"/>
            <a:ext cx="4970700" cy="149313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Barlow Semi Condensed"/>
              <a:buNone/>
              <a:tabLst/>
              <a:defRPr/>
            </a:pPr>
            <a:endParaRPr kumimoji="0" lang="id-ID" sz="1900" b="0" i="0" u="none" strike="noStrike" kern="0" cap="none" spc="0" normalizeH="0" baseline="0" noProof="0" dirty="0">
              <a:ln>
                <a:noFill/>
              </a:ln>
              <a:solidFill>
                <a:schemeClr val="dk1"/>
              </a:solidFill>
              <a:effectLst/>
              <a:uLnTx/>
              <a:uFillTx/>
              <a:latin typeface="Barlow Semi Condensed"/>
              <a:ea typeface="Barlow Semi Condensed"/>
              <a:cs typeface="Barlow Semi Condensed"/>
              <a:sym typeface="Barlow Semi Condensed"/>
            </a:endParaRPr>
          </a:p>
        </p:txBody>
      </p:sp>
      <p:sp>
        <p:nvSpPr>
          <p:cNvPr id="39" name="Google Shape;592;p47"/>
          <p:cNvSpPr txBox="1">
            <a:spLocks/>
          </p:cNvSpPr>
          <p:nvPr/>
        </p:nvSpPr>
        <p:spPr>
          <a:xfrm>
            <a:off x="2192751" y="384868"/>
            <a:ext cx="4970700" cy="2304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Barlow Semi Condensed"/>
              <a:buNone/>
              <a:tabLst/>
              <a:defRPr/>
            </a:pPr>
            <a:r>
              <a:rPr lang="id-ID" sz="1900" dirty="0">
                <a:solidFill>
                  <a:schemeClr val="dk1"/>
                </a:solidFill>
                <a:latin typeface="Barlow Semi Condensed"/>
                <a:ea typeface="Barlow Semi Condensed"/>
                <a:cs typeface="Barlow Semi Condensed"/>
                <a:sym typeface="Barlow Semi Condensed"/>
              </a:rPr>
              <a:t>Pengantar Bioteknologi</a:t>
            </a:r>
            <a:r>
              <a:rPr kumimoji="0" lang="id-ID" sz="1900" b="0" i="0" u="none" strike="noStrike" kern="0" cap="none" spc="0" normalizeH="0" baseline="0" noProof="0" dirty="0">
                <a:ln>
                  <a:noFill/>
                </a:ln>
                <a:solidFill>
                  <a:schemeClr val="dk1"/>
                </a:solidFill>
                <a:effectLst/>
                <a:uLnTx/>
                <a:uFillTx/>
                <a:latin typeface="Barlow Semi Condensed"/>
                <a:ea typeface="Barlow Semi Condensed"/>
                <a:cs typeface="Barlow Semi Condensed"/>
                <a:sym typeface="Barlow Semi Condensed"/>
              </a:rPr>
              <a:t> </a:t>
            </a:r>
          </a:p>
        </p:txBody>
      </p:sp>
      <p:pic>
        <p:nvPicPr>
          <p:cNvPr id="40" name="Picture 39"/>
          <p:cNvPicPr/>
          <p:nvPr/>
        </p:nvPicPr>
        <p:blipFill>
          <a:blip r:embed="rId3"/>
          <a:srcRect/>
          <a:stretch>
            <a:fillRect/>
          </a:stretch>
        </p:blipFill>
        <p:spPr bwMode="auto">
          <a:xfrm>
            <a:off x="6231357" y="1368151"/>
            <a:ext cx="1674151" cy="165284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62"/>
          <p:cNvSpPr txBox="1">
            <a:spLocks noGrp="1"/>
          </p:cNvSpPr>
          <p:nvPr>
            <p:ph type="title" idx="5"/>
          </p:nvPr>
        </p:nvSpPr>
        <p:spPr>
          <a:xfrm>
            <a:off x="706057" y="173303"/>
            <a:ext cx="7789762" cy="1076763"/>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0" lvl="0" indent="0" algn="l" rtl="0">
              <a:spcBef>
                <a:spcPts val="0"/>
              </a:spcBef>
              <a:spcAft>
                <a:spcPts val="0"/>
              </a:spcAft>
              <a:buNone/>
            </a:pPr>
            <a:r>
              <a:rPr lang="id-ID" sz="3200" dirty="0">
                <a:latin typeface="Barlow Condensed Light"/>
                <a:sym typeface="Barlow Condensed Light"/>
              </a:rPr>
              <a:t>Keunggulan Bakteri INA Sebagai Agen Biopresipitasi</a:t>
            </a:r>
            <a:endParaRPr sz="3200"/>
          </a:p>
        </p:txBody>
      </p:sp>
      <p:sp>
        <p:nvSpPr>
          <p:cNvPr id="931" name="Google Shape;931;p62"/>
          <p:cNvSpPr txBox="1">
            <a:spLocks noGrp="1"/>
          </p:cNvSpPr>
          <p:nvPr>
            <p:ph type="subTitle" idx="1"/>
          </p:nvPr>
        </p:nvSpPr>
        <p:spPr>
          <a:xfrm>
            <a:off x="991443" y="2031960"/>
            <a:ext cx="2042400" cy="81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id-ID" dirty="0"/>
              <a:t>Sangat mudah menyebar dengan jarak sebaran yang luas.</a:t>
            </a:r>
            <a:endParaRPr/>
          </a:p>
        </p:txBody>
      </p:sp>
      <p:sp>
        <p:nvSpPr>
          <p:cNvPr id="932" name="Google Shape;932;p62"/>
          <p:cNvSpPr txBox="1">
            <a:spLocks noGrp="1"/>
          </p:cNvSpPr>
          <p:nvPr>
            <p:ph type="title"/>
          </p:nvPr>
        </p:nvSpPr>
        <p:spPr>
          <a:xfrm>
            <a:off x="1134742" y="1532084"/>
            <a:ext cx="1922100" cy="31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id-ID" dirty="0"/>
              <a:t>1.</a:t>
            </a:r>
            <a:endParaRPr/>
          </a:p>
        </p:txBody>
      </p:sp>
      <p:sp>
        <p:nvSpPr>
          <p:cNvPr id="933" name="Google Shape;933;p62"/>
          <p:cNvSpPr txBox="1">
            <a:spLocks noGrp="1"/>
          </p:cNvSpPr>
          <p:nvPr>
            <p:ph type="title" idx="2"/>
          </p:nvPr>
        </p:nvSpPr>
        <p:spPr>
          <a:xfrm>
            <a:off x="4889618" y="1578383"/>
            <a:ext cx="1922100" cy="31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id-ID" dirty="0"/>
              <a:t>2. </a:t>
            </a:r>
            <a:endParaRPr/>
          </a:p>
        </p:txBody>
      </p:sp>
      <p:sp>
        <p:nvSpPr>
          <p:cNvPr id="934" name="Google Shape;934;p62"/>
          <p:cNvSpPr txBox="1">
            <a:spLocks noGrp="1"/>
          </p:cNvSpPr>
          <p:nvPr>
            <p:ph type="title" idx="3"/>
          </p:nvPr>
        </p:nvSpPr>
        <p:spPr>
          <a:xfrm>
            <a:off x="1100018" y="3111309"/>
            <a:ext cx="1922100" cy="31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id-ID" dirty="0"/>
              <a:t>3.</a:t>
            </a:r>
            <a:endParaRPr/>
          </a:p>
        </p:txBody>
      </p:sp>
      <p:sp>
        <p:nvSpPr>
          <p:cNvPr id="935" name="Google Shape;935;p62"/>
          <p:cNvSpPr txBox="1">
            <a:spLocks noGrp="1"/>
          </p:cNvSpPr>
          <p:nvPr>
            <p:ph type="title" idx="4"/>
          </p:nvPr>
        </p:nvSpPr>
        <p:spPr>
          <a:xfrm>
            <a:off x="4889618" y="3308078"/>
            <a:ext cx="1922100" cy="31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id-ID" dirty="0"/>
              <a:t>4.</a:t>
            </a:r>
            <a:endParaRPr/>
          </a:p>
        </p:txBody>
      </p:sp>
      <p:sp>
        <p:nvSpPr>
          <p:cNvPr id="936" name="Google Shape;936;p62"/>
          <p:cNvSpPr txBox="1">
            <a:spLocks noGrp="1"/>
          </p:cNvSpPr>
          <p:nvPr>
            <p:ph type="subTitle" idx="6"/>
          </p:nvPr>
        </p:nvSpPr>
        <p:spPr>
          <a:xfrm>
            <a:off x="4769318" y="2028379"/>
            <a:ext cx="2042400" cy="81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id-ID" dirty="0"/>
              <a:t>Dapat mengkatalisis pembentukan inti es di atmosfer.</a:t>
            </a:r>
            <a:endParaRPr/>
          </a:p>
        </p:txBody>
      </p:sp>
      <p:sp>
        <p:nvSpPr>
          <p:cNvPr id="937" name="Google Shape;937;p62"/>
          <p:cNvSpPr txBox="1">
            <a:spLocks noGrp="1"/>
          </p:cNvSpPr>
          <p:nvPr>
            <p:ph type="subTitle" idx="7"/>
          </p:nvPr>
        </p:nvSpPr>
        <p:spPr>
          <a:xfrm>
            <a:off x="991443" y="3622771"/>
            <a:ext cx="2042400" cy="82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dirty="0"/>
              <a:t>D</a:t>
            </a:r>
            <a:r>
              <a:rPr lang="id-ID" dirty="0"/>
              <a:t>apat membentuk inti kristal es pada suhu yang lebih hangat.</a:t>
            </a:r>
            <a:endParaRPr/>
          </a:p>
        </p:txBody>
      </p:sp>
      <p:sp>
        <p:nvSpPr>
          <p:cNvPr id="938" name="Google Shape;938;p62"/>
          <p:cNvSpPr txBox="1">
            <a:spLocks noGrp="1"/>
          </p:cNvSpPr>
          <p:nvPr>
            <p:ph type="subTitle" idx="8"/>
          </p:nvPr>
        </p:nvSpPr>
        <p:spPr>
          <a:xfrm>
            <a:off x="4769318" y="3619177"/>
            <a:ext cx="2042400" cy="82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id-ID" dirty="0"/>
              <a:t>Berperan sebagai </a:t>
            </a:r>
            <a:r>
              <a:rPr lang="id-ID" i="1" dirty="0"/>
              <a:t>nucleators</a:t>
            </a:r>
            <a:r>
              <a:rPr lang="id-ID" dirty="0"/>
              <a:t> dalam troposfer.</a:t>
            </a:r>
            <a:endParaRPr/>
          </a:p>
        </p:txBody>
      </p:sp>
      <p:grpSp>
        <p:nvGrpSpPr>
          <p:cNvPr id="939" name="Google Shape;939;p62"/>
          <p:cNvGrpSpPr/>
          <p:nvPr/>
        </p:nvGrpSpPr>
        <p:grpSpPr>
          <a:xfrm>
            <a:off x="3033836" y="1508298"/>
            <a:ext cx="1340847" cy="1340847"/>
            <a:chOff x="5278419" y="1125980"/>
            <a:chExt cx="564900" cy="564900"/>
          </a:xfrm>
        </p:grpSpPr>
        <p:sp>
          <p:nvSpPr>
            <p:cNvPr id="940" name="Google Shape;940;p62"/>
            <p:cNvSpPr/>
            <p:nvPr/>
          </p:nvSpPr>
          <p:spPr>
            <a:xfrm>
              <a:off x="5339279" y="1187526"/>
              <a:ext cx="441900" cy="441600"/>
            </a:xfrm>
            <a:prstGeom prst="donut">
              <a:avLst>
                <a:gd name="adj" fmla="val 7648"/>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2"/>
            <p:cNvSpPr/>
            <p:nvPr/>
          </p:nvSpPr>
          <p:spPr>
            <a:xfrm rot="-4222340">
              <a:off x="5339825" y="1187386"/>
              <a:ext cx="442087" cy="442087"/>
            </a:xfrm>
            <a:prstGeom prst="blockArc">
              <a:avLst>
                <a:gd name="adj1" fmla="val 7593739"/>
                <a:gd name="adj2" fmla="val 20414899"/>
                <a:gd name="adj3" fmla="val 7688"/>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62"/>
          <p:cNvGrpSpPr/>
          <p:nvPr/>
        </p:nvGrpSpPr>
        <p:grpSpPr>
          <a:xfrm>
            <a:off x="3033836" y="3099121"/>
            <a:ext cx="1340847" cy="1340847"/>
            <a:chOff x="5278419" y="1125980"/>
            <a:chExt cx="564900" cy="564900"/>
          </a:xfrm>
        </p:grpSpPr>
        <p:sp>
          <p:nvSpPr>
            <p:cNvPr id="943" name="Google Shape;943;p62"/>
            <p:cNvSpPr/>
            <p:nvPr/>
          </p:nvSpPr>
          <p:spPr>
            <a:xfrm>
              <a:off x="5339279" y="1187526"/>
              <a:ext cx="441900" cy="441600"/>
            </a:xfrm>
            <a:prstGeom prst="donut">
              <a:avLst>
                <a:gd name="adj" fmla="val 7648"/>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2"/>
            <p:cNvSpPr/>
            <p:nvPr/>
          </p:nvSpPr>
          <p:spPr>
            <a:xfrm rot="-4222340">
              <a:off x="5339825" y="1187386"/>
              <a:ext cx="442087" cy="442087"/>
            </a:xfrm>
            <a:prstGeom prst="blockArc">
              <a:avLst>
                <a:gd name="adj1" fmla="val 9630505"/>
                <a:gd name="adj2" fmla="val 20414899"/>
                <a:gd name="adj3" fmla="val 7688"/>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62"/>
          <p:cNvGrpSpPr/>
          <p:nvPr/>
        </p:nvGrpSpPr>
        <p:grpSpPr>
          <a:xfrm>
            <a:off x="6811711" y="1508298"/>
            <a:ext cx="1340847" cy="1340847"/>
            <a:chOff x="5278419" y="1125980"/>
            <a:chExt cx="564900" cy="564900"/>
          </a:xfrm>
        </p:grpSpPr>
        <p:sp>
          <p:nvSpPr>
            <p:cNvPr id="946" name="Google Shape;946;p62"/>
            <p:cNvSpPr/>
            <p:nvPr/>
          </p:nvSpPr>
          <p:spPr>
            <a:xfrm>
              <a:off x="5339279" y="1187526"/>
              <a:ext cx="441900" cy="441600"/>
            </a:xfrm>
            <a:prstGeom prst="donut">
              <a:avLst>
                <a:gd name="adj" fmla="val 7648"/>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2"/>
            <p:cNvSpPr/>
            <p:nvPr/>
          </p:nvSpPr>
          <p:spPr>
            <a:xfrm rot="-4222340">
              <a:off x="5339825" y="1187386"/>
              <a:ext cx="442087" cy="442087"/>
            </a:xfrm>
            <a:prstGeom prst="blockArc">
              <a:avLst>
                <a:gd name="adj1" fmla="val 14904862"/>
                <a:gd name="adj2" fmla="val 20414899"/>
                <a:gd name="adj3" fmla="val 7688"/>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62"/>
          <p:cNvGrpSpPr/>
          <p:nvPr/>
        </p:nvGrpSpPr>
        <p:grpSpPr>
          <a:xfrm>
            <a:off x="6811711" y="3099121"/>
            <a:ext cx="1340847" cy="1340847"/>
            <a:chOff x="5278419" y="1125980"/>
            <a:chExt cx="564900" cy="564900"/>
          </a:xfrm>
        </p:grpSpPr>
        <p:sp>
          <p:nvSpPr>
            <p:cNvPr id="949" name="Google Shape;949;p62"/>
            <p:cNvSpPr/>
            <p:nvPr/>
          </p:nvSpPr>
          <p:spPr>
            <a:xfrm>
              <a:off x="5339279" y="1187526"/>
              <a:ext cx="441900" cy="441600"/>
            </a:xfrm>
            <a:prstGeom prst="donut">
              <a:avLst>
                <a:gd name="adj" fmla="val 7648"/>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2"/>
            <p:cNvSpPr/>
            <p:nvPr/>
          </p:nvSpPr>
          <p:spPr>
            <a:xfrm rot="-4222340">
              <a:off x="5339825" y="1187386"/>
              <a:ext cx="442087" cy="442087"/>
            </a:xfrm>
            <a:prstGeom prst="blockArc">
              <a:avLst>
                <a:gd name="adj1" fmla="val 4493262"/>
                <a:gd name="adj2" fmla="val 20414899"/>
                <a:gd name="adj3" fmla="val 7688"/>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1" name="Google Shape;951;p62"/>
          <p:cNvSpPr txBox="1">
            <a:spLocks noGrp="1"/>
          </p:cNvSpPr>
          <p:nvPr>
            <p:ph type="title" idx="9"/>
          </p:nvPr>
        </p:nvSpPr>
        <p:spPr>
          <a:xfrm>
            <a:off x="3308697" y="1957479"/>
            <a:ext cx="791100" cy="4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60%</a:t>
            </a:r>
            <a:endParaRPr/>
          </a:p>
        </p:txBody>
      </p:sp>
      <p:sp>
        <p:nvSpPr>
          <p:cNvPr id="952" name="Google Shape;952;p62"/>
          <p:cNvSpPr txBox="1">
            <a:spLocks noGrp="1"/>
          </p:cNvSpPr>
          <p:nvPr>
            <p:ph type="title" idx="13"/>
          </p:nvPr>
        </p:nvSpPr>
        <p:spPr>
          <a:xfrm>
            <a:off x="3308697" y="3548303"/>
            <a:ext cx="791100" cy="4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50%</a:t>
            </a:r>
            <a:endParaRPr/>
          </a:p>
        </p:txBody>
      </p:sp>
      <p:sp>
        <p:nvSpPr>
          <p:cNvPr id="953" name="Google Shape;953;p62"/>
          <p:cNvSpPr txBox="1">
            <a:spLocks noGrp="1"/>
          </p:cNvSpPr>
          <p:nvPr>
            <p:ph type="title" idx="14"/>
          </p:nvPr>
        </p:nvSpPr>
        <p:spPr>
          <a:xfrm>
            <a:off x="7086572" y="1949754"/>
            <a:ext cx="791100" cy="4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25%</a:t>
            </a:r>
            <a:endParaRPr/>
          </a:p>
        </p:txBody>
      </p:sp>
      <p:sp>
        <p:nvSpPr>
          <p:cNvPr id="954" name="Google Shape;954;p62"/>
          <p:cNvSpPr txBox="1">
            <a:spLocks noGrp="1"/>
          </p:cNvSpPr>
          <p:nvPr>
            <p:ph type="title" idx="15"/>
          </p:nvPr>
        </p:nvSpPr>
        <p:spPr>
          <a:xfrm>
            <a:off x="7086572" y="3548303"/>
            <a:ext cx="791100" cy="44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75%</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72"/>
          <p:cNvSpPr txBox="1">
            <a:spLocks noGrp="1"/>
          </p:cNvSpPr>
          <p:nvPr>
            <p:ph type="title" idx="4"/>
          </p:nvPr>
        </p:nvSpPr>
        <p:spPr>
          <a:xfrm>
            <a:off x="713225" y="323775"/>
            <a:ext cx="7717500" cy="6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3600" dirty="0"/>
              <a:t>Mekanisme Pembentukan Inti Es</a:t>
            </a:r>
            <a:endParaRPr sz="3600"/>
          </a:p>
        </p:txBody>
      </p:sp>
      <p:sp>
        <p:nvSpPr>
          <p:cNvPr id="1206" name="Google Shape;1206;p72"/>
          <p:cNvSpPr txBox="1">
            <a:spLocks noGrp="1"/>
          </p:cNvSpPr>
          <p:nvPr>
            <p:ph type="subTitle" idx="1"/>
          </p:nvPr>
        </p:nvSpPr>
        <p:spPr>
          <a:xfrm>
            <a:off x="752355" y="1122744"/>
            <a:ext cx="4861367" cy="33566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d-ID" dirty="0"/>
              <a:t>Mekanisme pembentukan inti es dilakukan oleh </a:t>
            </a:r>
            <a:r>
              <a:rPr lang="id-ID" b="1" dirty="0"/>
              <a:t>protein INA </a:t>
            </a:r>
            <a:r>
              <a:rPr lang="id-ID" dirty="0"/>
              <a:t>yang bersifat hidrofilik dengan cara mengkatalisis pembentukan inti es. Efektivitas protein ini tergantung pada penataan di permukaan membran dan tingkat agregasinya. Pada populasi bakteri yang tinggi, penataan dan agregasinya kompak sehingga jika satu protein sudah membentuk inti es, maka protein yang lainnya akan lebih mudah terinisiasi. Dengan terbentuknya satu pembentuk inti es maka protein yang disusun kompak tersebut akan langsung menginisiasi air disekitarnya menjadi es.</a:t>
            </a:r>
            <a:endParaRPr/>
          </a:p>
        </p:txBody>
      </p:sp>
      <p:pic>
        <p:nvPicPr>
          <p:cNvPr id="14" name="Picture 13" descr="image3.jpg"/>
          <p:cNvPicPr>
            <a:picLocks noChangeAspect="1"/>
          </p:cNvPicPr>
          <p:nvPr/>
        </p:nvPicPr>
        <p:blipFill>
          <a:blip r:embed="rId3"/>
          <a:stretch>
            <a:fillRect/>
          </a:stretch>
        </p:blipFill>
        <p:spPr>
          <a:xfrm>
            <a:off x="5632977" y="1414251"/>
            <a:ext cx="3291105" cy="24676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9" name="Google Shape;1479;p81"/>
          <p:cNvSpPr txBox="1">
            <a:spLocks noGrp="1"/>
          </p:cNvSpPr>
          <p:nvPr>
            <p:ph type="title" idx="6"/>
          </p:nvPr>
        </p:nvSpPr>
        <p:spPr>
          <a:xfrm>
            <a:off x="678501" y="0"/>
            <a:ext cx="7717500" cy="131951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id-ID" sz="2800" b="1" dirty="0"/>
              <a:t>Karakterisasi Genotip Tanaman Gandum Sebagai Sumber Bakteri INA Untuk Biopresipitasi Aerosol</a:t>
            </a:r>
            <a:endParaRPr sz="2800" b="1"/>
          </a:p>
        </p:txBody>
      </p:sp>
      <p:cxnSp>
        <p:nvCxnSpPr>
          <p:cNvPr id="1483" name="Google Shape;1483;p81"/>
          <p:cNvCxnSpPr/>
          <p:nvPr/>
        </p:nvCxnSpPr>
        <p:spPr>
          <a:xfrm>
            <a:off x="934525" y="2287274"/>
            <a:ext cx="1888200" cy="0"/>
          </a:xfrm>
          <a:prstGeom prst="straightConnector1">
            <a:avLst/>
          </a:prstGeom>
          <a:noFill/>
          <a:ln w="28575" cap="flat" cmpd="sng">
            <a:solidFill>
              <a:schemeClr val="dk1"/>
            </a:solidFill>
            <a:prstDash val="solid"/>
            <a:round/>
            <a:headEnd type="none" w="med" len="med"/>
            <a:tailEnd type="none" w="med" len="med"/>
          </a:ln>
        </p:spPr>
      </p:cxnSp>
      <p:cxnSp>
        <p:nvCxnSpPr>
          <p:cNvPr id="1484" name="Google Shape;1484;p81"/>
          <p:cNvCxnSpPr/>
          <p:nvPr/>
        </p:nvCxnSpPr>
        <p:spPr>
          <a:xfrm>
            <a:off x="3627900" y="2287274"/>
            <a:ext cx="1888200" cy="0"/>
          </a:xfrm>
          <a:prstGeom prst="straightConnector1">
            <a:avLst/>
          </a:prstGeom>
          <a:noFill/>
          <a:ln w="28575" cap="flat" cmpd="sng">
            <a:solidFill>
              <a:schemeClr val="dk1"/>
            </a:solidFill>
            <a:prstDash val="solid"/>
            <a:round/>
            <a:headEnd type="none" w="med" len="med"/>
            <a:tailEnd type="none" w="med" len="med"/>
          </a:ln>
        </p:spPr>
      </p:cxnSp>
      <p:cxnSp>
        <p:nvCxnSpPr>
          <p:cNvPr id="1485" name="Google Shape;1485;p81"/>
          <p:cNvCxnSpPr/>
          <p:nvPr/>
        </p:nvCxnSpPr>
        <p:spPr>
          <a:xfrm>
            <a:off x="6321275" y="2287274"/>
            <a:ext cx="1888200" cy="0"/>
          </a:xfrm>
          <a:prstGeom prst="straightConnector1">
            <a:avLst/>
          </a:prstGeom>
          <a:noFill/>
          <a:ln w="28575" cap="flat" cmpd="sng">
            <a:solidFill>
              <a:schemeClr val="dk1"/>
            </a:solidFill>
            <a:prstDash val="solid"/>
            <a:round/>
            <a:headEnd type="none" w="med" len="med"/>
            <a:tailEnd type="none" w="med" len="med"/>
          </a:ln>
        </p:spPr>
      </p:cxnSp>
      <p:pic>
        <p:nvPicPr>
          <p:cNvPr id="24" name="Picture 23" descr="fg.jpg"/>
          <p:cNvPicPr>
            <a:picLocks noChangeAspect="1"/>
          </p:cNvPicPr>
          <p:nvPr/>
        </p:nvPicPr>
        <p:blipFill>
          <a:blip r:embed="rId3"/>
          <a:srcRect l="5791" r="16815"/>
          <a:stretch>
            <a:fillRect/>
          </a:stretch>
        </p:blipFill>
        <p:spPr>
          <a:xfrm>
            <a:off x="787078" y="1747776"/>
            <a:ext cx="2161141" cy="2094294"/>
          </a:xfrm>
          <a:prstGeom prst="rect">
            <a:avLst/>
          </a:prstGeom>
        </p:spPr>
      </p:pic>
      <p:pic>
        <p:nvPicPr>
          <p:cNvPr id="25" name="Picture 24" descr="f.jpg"/>
          <p:cNvPicPr>
            <a:picLocks noChangeAspect="1"/>
          </p:cNvPicPr>
          <p:nvPr/>
        </p:nvPicPr>
        <p:blipFill>
          <a:blip r:embed="rId4"/>
          <a:srcRect t="5999" b="2252"/>
          <a:stretch>
            <a:fillRect/>
          </a:stretch>
        </p:blipFill>
        <p:spPr>
          <a:xfrm>
            <a:off x="3587375" y="1518970"/>
            <a:ext cx="1956898" cy="2694215"/>
          </a:xfrm>
          <a:prstGeom prst="rect">
            <a:avLst/>
          </a:prstGeom>
        </p:spPr>
      </p:pic>
      <p:pic>
        <p:nvPicPr>
          <p:cNvPr id="26" name="Picture 25" descr="l.jpg"/>
          <p:cNvPicPr>
            <a:picLocks noChangeAspect="1"/>
          </p:cNvPicPr>
          <p:nvPr/>
        </p:nvPicPr>
        <p:blipFill>
          <a:blip r:embed="rId5"/>
          <a:stretch>
            <a:fillRect/>
          </a:stretch>
        </p:blipFill>
        <p:spPr>
          <a:xfrm>
            <a:off x="6216378" y="1956123"/>
            <a:ext cx="2109706" cy="14047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67"/>
          <p:cNvSpPr txBox="1">
            <a:spLocks noGrp="1"/>
          </p:cNvSpPr>
          <p:nvPr>
            <p:ph type="title"/>
          </p:nvPr>
        </p:nvSpPr>
        <p:spPr>
          <a:xfrm>
            <a:off x="713225" y="323775"/>
            <a:ext cx="7717500" cy="6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ID" sz="3600" dirty="0"/>
              <a:t>Identifikasi Sampel Genotip Gandum</a:t>
            </a:r>
            <a:endParaRPr sz="3600" i="1"/>
          </a:p>
        </p:txBody>
      </p:sp>
      <p:sp>
        <p:nvSpPr>
          <p:cNvPr id="1077" name="Google Shape;1077;p67"/>
          <p:cNvSpPr txBox="1"/>
          <p:nvPr/>
        </p:nvSpPr>
        <p:spPr>
          <a:xfrm flipH="1">
            <a:off x="2185326" y="1622525"/>
            <a:ext cx="1401600" cy="622800"/>
          </a:xfrm>
          <a:prstGeom prst="rect">
            <a:avLst/>
          </a:prstGeom>
          <a:noFill/>
          <a:ln>
            <a:noFill/>
          </a:ln>
        </p:spPr>
        <p:txBody>
          <a:bodyPr spcFirstLastPara="1" wrap="square" lIns="91425" tIns="0" rIns="91425" bIns="0" anchor="ctr" anchorCtr="0">
            <a:noAutofit/>
          </a:bodyPr>
          <a:lstStyle/>
          <a:p>
            <a:pPr marL="0" lvl="0" indent="0" algn="ctr" rtl="0">
              <a:spcBef>
                <a:spcPts val="0"/>
              </a:spcBef>
              <a:spcAft>
                <a:spcPts val="0"/>
              </a:spcAft>
              <a:buNone/>
            </a:pPr>
            <a:r>
              <a:rPr lang="id-ID" sz="1600" dirty="0">
                <a:solidFill>
                  <a:schemeClr val="dk1"/>
                </a:solidFill>
                <a:latin typeface="Barlow Semi Condensed"/>
                <a:ea typeface="Questrial"/>
                <a:cs typeface="Questrial"/>
                <a:sym typeface="Barlow Semi Condensed"/>
              </a:rPr>
              <a:t>Melakukan pengujian biji pada setiap genotip</a:t>
            </a:r>
            <a:endParaRPr>
              <a:solidFill>
                <a:srgbClr val="FFFFFF"/>
              </a:solidFill>
              <a:latin typeface="Questrial"/>
              <a:ea typeface="Questrial"/>
              <a:cs typeface="Questrial"/>
              <a:sym typeface="Questrial"/>
            </a:endParaRPr>
          </a:p>
        </p:txBody>
      </p:sp>
      <p:sp>
        <p:nvSpPr>
          <p:cNvPr id="1078" name="Google Shape;1078;p67"/>
          <p:cNvSpPr txBox="1"/>
          <p:nvPr/>
        </p:nvSpPr>
        <p:spPr>
          <a:xfrm>
            <a:off x="772394" y="3648879"/>
            <a:ext cx="1191000" cy="330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id-ID" sz="2900" b="1" dirty="0">
                <a:solidFill>
                  <a:schemeClr val="dk1"/>
                </a:solidFill>
                <a:latin typeface="Barlow Condensed Light"/>
                <a:ea typeface="Poppins"/>
                <a:cs typeface="Poppins"/>
                <a:sym typeface="Barlow Condensed Light"/>
              </a:rPr>
              <a:t>1</a:t>
            </a:r>
            <a:endParaRPr sz="1700" b="1">
              <a:solidFill>
                <a:srgbClr val="FFFFFF"/>
              </a:solidFill>
              <a:latin typeface="Poppins"/>
              <a:ea typeface="Poppins"/>
              <a:cs typeface="Poppins"/>
              <a:sym typeface="Poppins"/>
            </a:endParaRPr>
          </a:p>
        </p:txBody>
      </p:sp>
      <p:sp>
        <p:nvSpPr>
          <p:cNvPr id="1079" name="Google Shape;1079;p67"/>
          <p:cNvSpPr txBox="1"/>
          <p:nvPr/>
        </p:nvSpPr>
        <p:spPr>
          <a:xfrm>
            <a:off x="7139990" y="1834794"/>
            <a:ext cx="1195500" cy="330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id-ID" sz="2900" b="1" dirty="0">
                <a:solidFill>
                  <a:schemeClr val="dk1"/>
                </a:solidFill>
                <a:latin typeface="Barlow Condensed Light"/>
                <a:ea typeface="Poppins"/>
                <a:cs typeface="Poppins"/>
                <a:sym typeface="Barlow Condensed Light"/>
              </a:rPr>
              <a:t>4</a:t>
            </a:r>
            <a:endParaRPr sz="1700" b="1">
              <a:solidFill>
                <a:srgbClr val="FFFFFF"/>
              </a:solidFill>
              <a:latin typeface="Poppins"/>
              <a:ea typeface="Poppins"/>
              <a:cs typeface="Poppins"/>
              <a:sym typeface="Poppins"/>
            </a:endParaRPr>
          </a:p>
        </p:txBody>
      </p:sp>
      <p:sp>
        <p:nvSpPr>
          <p:cNvPr id="1081" name="Google Shape;1081;p67"/>
          <p:cNvSpPr txBox="1"/>
          <p:nvPr/>
        </p:nvSpPr>
        <p:spPr>
          <a:xfrm flipH="1">
            <a:off x="676249" y="1622975"/>
            <a:ext cx="1401600" cy="621900"/>
          </a:xfrm>
          <a:prstGeom prst="rect">
            <a:avLst/>
          </a:prstGeom>
          <a:noFill/>
          <a:ln>
            <a:noFill/>
          </a:ln>
        </p:spPr>
        <p:txBody>
          <a:bodyPr spcFirstLastPara="1" wrap="square" lIns="91425" tIns="0" rIns="91425" bIns="0" anchor="ctr" anchorCtr="0">
            <a:noAutofit/>
          </a:bodyPr>
          <a:lstStyle/>
          <a:p>
            <a:pPr marL="0" lvl="0" indent="0" algn="ctr" rtl="0">
              <a:lnSpc>
                <a:spcPct val="100000"/>
              </a:lnSpc>
              <a:spcBef>
                <a:spcPts val="0"/>
              </a:spcBef>
              <a:spcAft>
                <a:spcPts val="0"/>
              </a:spcAft>
              <a:buNone/>
            </a:pPr>
            <a:r>
              <a:rPr lang="id-ID" sz="1600" dirty="0">
                <a:solidFill>
                  <a:schemeClr val="dk1"/>
                </a:solidFill>
                <a:latin typeface="Barlow Semi Condensed"/>
                <a:ea typeface="Questrial"/>
                <a:cs typeface="Questrial"/>
                <a:sym typeface="Barlow Semi Condensed"/>
              </a:rPr>
              <a:t>Menyiapkan genotip gandum</a:t>
            </a:r>
            <a:endParaRPr>
              <a:solidFill>
                <a:srgbClr val="FFFFFF"/>
              </a:solidFill>
              <a:latin typeface="Questrial"/>
              <a:ea typeface="Questrial"/>
              <a:cs typeface="Questrial"/>
              <a:sym typeface="Questrial"/>
            </a:endParaRPr>
          </a:p>
        </p:txBody>
      </p:sp>
      <p:sp>
        <p:nvSpPr>
          <p:cNvPr id="1082" name="Google Shape;1082;p67"/>
          <p:cNvSpPr txBox="1"/>
          <p:nvPr/>
        </p:nvSpPr>
        <p:spPr>
          <a:xfrm flipH="1">
            <a:off x="7074926" y="3663188"/>
            <a:ext cx="1401600" cy="621900"/>
          </a:xfrm>
          <a:prstGeom prst="rect">
            <a:avLst/>
          </a:prstGeom>
          <a:noFill/>
          <a:ln>
            <a:noFill/>
          </a:ln>
        </p:spPr>
        <p:txBody>
          <a:bodyPr spcFirstLastPara="1" wrap="square" lIns="91425" tIns="0" rIns="91425" bIns="0" anchor="ctr" anchorCtr="0">
            <a:noAutofit/>
          </a:bodyPr>
          <a:lstStyle/>
          <a:p>
            <a:pPr marL="0" lvl="0" indent="0" algn="ctr" rtl="0">
              <a:lnSpc>
                <a:spcPct val="100000"/>
              </a:lnSpc>
              <a:spcBef>
                <a:spcPts val="0"/>
              </a:spcBef>
              <a:spcAft>
                <a:spcPts val="0"/>
              </a:spcAft>
              <a:buNone/>
            </a:pPr>
            <a:r>
              <a:rPr lang="id-ID" sz="1600" dirty="0">
                <a:solidFill>
                  <a:schemeClr val="dk1"/>
                </a:solidFill>
                <a:latin typeface="Barlow Semi Condensed"/>
                <a:ea typeface="Barlow Semi Condensed"/>
                <a:cs typeface="Barlow Semi Condensed"/>
                <a:sym typeface="Barlow Semi Condensed"/>
              </a:rPr>
              <a:t>Melakukan penanaman di lahan</a:t>
            </a:r>
            <a:endParaRPr sz="1600">
              <a:solidFill>
                <a:schemeClr val="dk1"/>
              </a:solidFill>
              <a:latin typeface="Barlow Semi Condensed"/>
              <a:ea typeface="Barlow Semi Condensed"/>
              <a:cs typeface="Barlow Semi Condensed"/>
              <a:sym typeface="Barlow Semi Condensed"/>
            </a:endParaRPr>
          </a:p>
        </p:txBody>
      </p:sp>
      <p:sp>
        <p:nvSpPr>
          <p:cNvPr id="1083" name="Google Shape;1083;p67"/>
          <p:cNvSpPr txBox="1"/>
          <p:nvPr/>
        </p:nvSpPr>
        <p:spPr>
          <a:xfrm flipH="1">
            <a:off x="5058132" y="3507129"/>
            <a:ext cx="2141319" cy="1393303"/>
          </a:xfrm>
          <a:prstGeom prst="rect">
            <a:avLst/>
          </a:prstGeom>
          <a:noFill/>
          <a:ln>
            <a:noFill/>
          </a:ln>
        </p:spPr>
        <p:txBody>
          <a:bodyPr spcFirstLastPara="1" wrap="square" lIns="91425" tIns="0" rIns="91425" bIns="0" anchor="ctr" anchorCtr="0">
            <a:noAutofit/>
          </a:bodyPr>
          <a:lstStyle/>
          <a:p>
            <a:pPr marL="0" lvl="0" indent="0" algn="ctr" rtl="0">
              <a:lnSpc>
                <a:spcPct val="100000"/>
              </a:lnSpc>
              <a:spcBef>
                <a:spcPts val="0"/>
              </a:spcBef>
              <a:spcAft>
                <a:spcPts val="0"/>
              </a:spcAft>
              <a:buNone/>
            </a:pPr>
            <a:r>
              <a:rPr lang="id-ID" sz="1600" dirty="0">
                <a:solidFill>
                  <a:schemeClr val="dk1"/>
                </a:solidFill>
                <a:latin typeface="Barlow Semi Condensed"/>
                <a:ea typeface="Barlow Semi Condensed"/>
                <a:cs typeface="Barlow Semi Condensed"/>
                <a:sym typeface="Barlow Semi Condensed"/>
              </a:rPr>
              <a:t>Menggunakan medium agar KBC selective untuk melihat keberadaan </a:t>
            </a:r>
            <a:r>
              <a:rPr lang="id-ID" sz="1600" i="1" dirty="0">
                <a:solidFill>
                  <a:schemeClr val="dk1"/>
                </a:solidFill>
                <a:latin typeface="Barlow Semi Condensed"/>
                <a:ea typeface="Barlow Semi Condensed"/>
                <a:cs typeface="Barlow Semi Condensed"/>
                <a:sym typeface="Barlow Semi Condensed"/>
              </a:rPr>
              <a:t>P. syringe</a:t>
            </a:r>
            <a:endParaRPr sz="1600" i="1">
              <a:solidFill>
                <a:schemeClr val="dk1"/>
              </a:solidFill>
              <a:latin typeface="Barlow Semi Condensed"/>
              <a:ea typeface="Barlow Semi Condensed"/>
              <a:cs typeface="Barlow Semi Condensed"/>
              <a:sym typeface="Barlow Semi Condensed"/>
            </a:endParaRPr>
          </a:p>
        </p:txBody>
      </p:sp>
      <p:sp>
        <p:nvSpPr>
          <p:cNvPr id="1084" name="Google Shape;1084;p67"/>
          <p:cNvSpPr txBox="1"/>
          <p:nvPr/>
        </p:nvSpPr>
        <p:spPr>
          <a:xfrm>
            <a:off x="2291008" y="3648879"/>
            <a:ext cx="1191000" cy="330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id-ID" sz="2900" b="1" dirty="0">
                <a:solidFill>
                  <a:schemeClr val="dk1"/>
                </a:solidFill>
                <a:latin typeface="Barlow Condensed Light"/>
                <a:ea typeface="Poppins"/>
                <a:cs typeface="Poppins"/>
                <a:sym typeface="Barlow Condensed Light"/>
              </a:rPr>
              <a:t>2</a:t>
            </a:r>
            <a:endParaRPr sz="1700" b="1">
              <a:solidFill>
                <a:srgbClr val="FFFFFF"/>
              </a:solidFill>
              <a:latin typeface="Poppins"/>
              <a:ea typeface="Poppins"/>
              <a:cs typeface="Poppins"/>
              <a:sym typeface="Poppins"/>
            </a:endParaRPr>
          </a:p>
        </p:txBody>
      </p:sp>
      <p:sp>
        <p:nvSpPr>
          <p:cNvPr id="1085" name="Google Shape;1085;p67"/>
          <p:cNvSpPr txBox="1"/>
          <p:nvPr/>
        </p:nvSpPr>
        <p:spPr>
          <a:xfrm>
            <a:off x="5621377" y="1834794"/>
            <a:ext cx="1191000" cy="330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id-ID" sz="2900" b="1" dirty="0">
                <a:solidFill>
                  <a:schemeClr val="dk1"/>
                </a:solidFill>
                <a:latin typeface="Barlow Condensed Light"/>
                <a:ea typeface="Poppins"/>
                <a:cs typeface="Poppins"/>
                <a:sym typeface="Barlow Condensed Light"/>
              </a:rPr>
              <a:t>3</a:t>
            </a:r>
            <a:endParaRPr sz="1700" b="1">
              <a:solidFill>
                <a:srgbClr val="FFFFFF"/>
              </a:solidFill>
              <a:latin typeface="Poppins"/>
              <a:ea typeface="Poppins"/>
              <a:cs typeface="Poppins"/>
              <a:sym typeface="Poppins"/>
            </a:endParaRPr>
          </a:p>
        </p:txBody>
      </p:sp>
      <p:grpSp>
        <p:nvGrpSpPr>
          <p:cNvPr id="1086" name="Google Shape;1086;p67"/>
          <p:cNvGrpSpPr/>
          <p:nvPr/>
        </p:nvGrpSpPr>
        <p:grpSpPr>
          <a:xfrm>
            <a:off x="1291278" y="2155897"/>
            <a:ext cx="6561520" cy="1483463"/>
            <a:chOff x="1291278" y="2155897"/>
            <a:chExt cx="6561520" cy="1483463"/>
          </a:xfrm>
        </p:grpSpPr>
        <p:grpSp>
          <p:nvGrpSpPr>
            <p:cNvPr id="1087" name="Google Shape;1087;p67"/>
            <p:cNvGrpSpPr/>
            <p:nvPr/>
          </p:nvGrpSpPr>
          <p:grpSpPr>
            <a:xfrm>
              <a:off x="2809906" y="2463800"/>
              <a:ext cx="153300" cy="1174622"/>
              <a:chOff x="2809906" y="2463800"/>
              <a:chExt cx="153300" cy="1174622"/>
            </a:xfrm>
          </p:grpSpPr>
          <p:sp>
            <p:nvSpPr>
              <p:cNvPr id="1088" name="Google Shape;1088;p67"/>
              <p:cNvSpPr/>
              <p:nvPr/>
            </p:nvSpPr>
            <p:spPr>
              <a:xfrm rot="-5400000">
                <a:off x="2333316" y="3004250"/>
                <a:ext cx="1106100" cy="2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7"/>
              <p:cNvSpPr/>
              <p:nvPr/>
            </p:nvSpPr>
            <p:spPr>
              <a:xfrm flipH="1">
                <a:off x="2809906" y="3493522"/>
                <a:ext cx="153300" cy="1449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67"/>
            <p:cNvGrpSpPr/>
            <p:nvPr/>
          </p:nvGrpSpPr>
          <p:grpSpPr>
            <a:xfrm>
              <a:off x="1291278" y="2470250"/>
              <a:ext cx="153300" cy="1169110"/>
              <a:chOff x="1291278" y="2470250"/>
              <a:chExt cx="153300" cy="1169110"/>
            </a:xfrm>
          </p:grpSpPr>
          <p:sp>
            <p:nvSpPr>
              <p:cNvPr id="1091" name="Google Shape;1091;p67"/>
              <p:cNvSpPr/>
              <p:nvPr/>
            </p:nvSpPr>
            <p:spPr>
              <a:xfrm rot="-5400000">
                <a:off x="795500" y="3029900"/>
                <a:ext cx="1144500" cy="2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7"/>
              <p:cNvSpPr/>
              <p:nvPr/>
            </p:nvSpPr>
            <p:spPr>
              <a:xfrm flipH="1">
                <a:off x="1291278" y="3494460"/>
                <a:ext cx="153300" cy="1449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67"/>
            <p:cNvGrpSpPr/>
            <p:nvPr/>
          </p:nvGrpSpPr>
          <p:grpSpPr>
            <a:xfrm>
              <a:off x="1363411" y="2944397"/>
              <a:ext cx="6425400" cy="144900"/>
              <a:chOff x="1363411" y="2944397"/>
              <a:chExt cx="6425400" cy="144900"/>
            </a:xfrm>
          </p:grpSpPr>
          <p:sp>
            <p:nvSpPr>
              <p:cNvPr id="1094" name="Google Shape;1094;p67"/>
              <p:cNvSpPr/>
              <p:nvPr/>
            </p:nvSpPr>
            <p:spPr>
              <a:xfrm>
                <a:off x="1363411" y="3009750"/>
                <a:ext cx="6425400" cy="2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7"/>
              <p:cNvSpPr/>
              <p:nvPr/>
            </p:nvSpPr>
            <p:spPr>
              <a:xfrm flipH="1">
                <a:off x="4495350" y="2944397"/>
                <a:ext cx="153300" cy="1449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67"/>
            <p:cNvGrpSpPr/>
            <p:nvPr/>
          </p:nvGrpSpPr>
          <p:grpSpPr>
            <a:xfrm>
              <a:off x="6140262" y="2159097"/>
              <a:ext cx="153300" cy="1304828"/>
              <a:chOff x="6140262" y="2159097"/>
              <a:chExt cx="153300" cy="1304828"/>
            </a:xfrm>
          </p:grpSpPr>
          <p:sp>
            <p:nvSpPr>
              <p:cNvPr id="1097" name="Google Shape;1097;p67"/>
              <p:cNvSpPr/>
              <p:nvPr/>
            </p:nvSpPr>
            <p:spPr>
              <a:xfrm rot="-5400000">
                <a:off x="5636235" y="2870825"/>
                <a:ext cx="1161000" cy="2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7"/>
              <p:cNvSpPr/>
              <p:nvPr/>
            </p:nvSpPr>
            <p:spPr>
              <a:xfrm flipH="1">
                <a:off x="6140262" y="2159097"/>
                <a:ext cx="153300" cy="1449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67"/>
            <p:cNvGrpSpPr/>
            <p:nvPr/>
          </p:nvGrpSpPr>
          <p:grpSpPr>
            <a:xfrm>
              <a:off x="7699498" y="2155897"/>
              <a:ext cx="153300" cy="1330253"/>
              <a:chOff x="7699498" y="2155897"/>
              <a:chExt cx="153300" cy="1330253"/>
            </a:xfrm>
          </p:grpSpPr>
          <p:sp>
            <p:nvSpPr>
              <p:cNvPr id="1100" name="Google Shape;1100;p67"/>
              <p:cNvSpPr/>
              <p:nvPr/>
            </p:nvSpPr>
            <p:spPr>
              <a:xfrm rot="-5400000">
                <a:off x="7111625" y="2809200"/>
                <a:ext cx="1328700" cy="2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7"/>
              <p:cNvSpPr/>
              <p:nvPr/>
            </p:nvSpPr>
            <p:spPr>
              <a:xfrm flipH="1">
                <a:off x="7699498" y="2155897"/>
                <a:ext cx="153300" cy="1449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 name="Google Shape;1852;p87"/>
          <p:cNvGrpSpPr/>
          <p:nvPr/>
        </p:nvGrpSpPr>
        <p:grpSpPr>
          <a:xfrm>
            <a:off x="4082979" y="1551008"/>
            <a:ext cx="952008" cy="1226915"/>
            <a:chOff x="1796525" y="238125"/>
            <a:chExt cx="4007375" cy="5219200"/>
          </a:xfrm>
        </p:grpSpPr>
        <p:sp>
          <p:nvSpPr>
            <p:cNvPr id="28" name="Google Shape;1853;p87"/>
            <p:cNvSpPr/>
            <p:nvPr/>
          </p:nvSpPr>
          <p:spPr>
            <a:xfrm>
              <a:off x="1796525" y="238125"/>
              <a:ext cx="4007375" cy="5219200"/>
            </a:xfrm>
            <a:custGeom>
              <a:avLst/>
              <a:gdLst/>
              <a:ahLst/>
              <a:cxnLst/>
              <a:rect l="l" t="t" r="r" b="b"/>
              <a:pathLst>
                <a:path w="160295" h="208768" extrusionOk="0">
                  <a:moveTo>
                    <a:pt x="80148" y="8155"/>
                  </a:moveTo>
                  <a:cubicBezTo>
                    <a:pt x="119846" y="8155"/>
                    <a:pt x="152140" y="40416"/>
                    <a:pt x="152140" y="80082"/>
                  </a:cubicBezTo>
                  <a:cubicBezTo>
                    <a:pt x="152140" y="105819"/>
                    <a:pt x="139809" y="130316"/>
                    <a:pt x="115573" y="152889"/>
                  </a:cubicBezTo>
                  <a:cubicBezTo>
                    <a:pt x="103438" y="164143"/>
                    <a:pt x="91206" y="172070"/>
                    <a:pt x="84225" y="176213"/>
                  </a:cubicBezTo>
                  <a:lnTo>
                    <a:pt x="84225" y="151552"/>
                  </a:lnTo>
                  <a:cubicBezTo>
                    <a:pt x="84225" y="149301"/>
                    <a:pt x="82398" y="147474"/>
                    <a:pt x="80148" y="147474"/>
                  </a:cubicBezTo>
                  <a:cubicBezTo>
                    <a:pt x="77897" y="147474"/>
                    <a:pt x="76070" y="149301"/>
                    <a:pt x="76070" y="151552"/>
                  </a:cubicBezTo>
                  <a:lnTo>
                    <a:pt x="76070" y="176245"/>
                  </a:lnTo>
                  <a:cubicBezTo>
                    <a:pt x="69089" y="172200"/>
                    <a:pt x="56857" y="164339"/>
                    <a:pt x="44722" y="153150"/>
                  </a:cubicBezTo>
                  <a:cubicBezTo>
                    <a:pt x="20453" y="130708"/>
                    <a:pt x="8156" y="106112"/>
                    <a:pt x="8156" y="80082"/>
                  </a:cubicBezTo>
                  <a:cubicBezTo>
                    <a:pt x="8156" y="40416"/>
                    <a:pt x="40449" y="8155"/>
                    <a:pt x="80148" y="8155"/>
                  </a:cubicBezTo>
                  <a:close/>
                  <a:moveTo>
                    <a:pt x="94663" y="179344"/>
                  </a:moveTo>
                  <a:cubicBezTo>
                    <a:pt x="95381" y="181138"/>
                    <a:pt x="95740" y="183063"/>
                    <a:pt x="95740" y="185052"/>
                  </a:cubicBezTo>
                  <a:cubicBezTo>
                    <a:pt x="95740" y="193632"/>
                    <a:pt x="88759" y="200612"/>
                    <a:pt x="80148" y="200612"/>
                  </a:cubicBezTo>
                  <a:cubicBezTo>
                    <a:pt x="71536" y="200612"/>
                    <a:pt x="64555" y="193632"/>
                    <a:pt x="64555" y="185052"/>
                  </a:cubicBezTo>
                  <a:cubicBezTo>
                    <a:pt x="64555" y="183095"/>
                    <a:pt x="64914" y="181203"/>
                    <a:pt x="65599" y="179442"/>
                  </a:cubicBezTo>
                  <a:cubicBezTo>
                    <a:pt x="72939" y="184139"/>
                    <a:pt x="77962" y="186618"/>
                    <a:pt x="78353" y="186814"/>
                  </a:cubicBezTo>
                  <a:cubicBezTo>
                    <a:pt x="78908" y="187075"/>
                    <a:pt x="79528" y="187238"/>
                    <a:pt x="80148" y="187238"/>
                  </a:cubicBezTo>
                  <a:cubicBezTo>
                    <a:pt x="80767" y="187238"/>
                    <a:pt x="81387" y="187075"/>
                    <a:pt x="81974" y="186781"/>
                  </a:cubicBezTo>
                  <a:cubicBezTo>
                    <a:pt x="82366" y="186586"/>
                    <a:pt x="87357" y="184074"/>
                    <a:pt x="94663" y="179344"/>
                  </a:cubicBezTo>
                  <a:close/>
                  <a:moveTo>
                    <a:pt x="80148" y="0"/>
                  </a:moveTo>
                  <a:cubicBezTo>
                    <a:pt x="35948" y="0"/>
                    <a:pt x="1" y="35914"/>
                    <a:pt x="1" y="80082"/>
                  </a:cubicBezTo>
                  <a:cubicBezTo>
                    <a:pt x="1" y="95805"/>
                    <a:pt x="4176" y="111234"/>
                    <a:pt x="12429" y="125945"/>
                  </a:cubicBezTo>
                  <a:cubicBezTo>
                    <a:pt x="18920" y="137591"/>
                    <a:pt x="27988" y="148812"/>
                    <a:pt x="39340" y="159283"/>
                  </a:cubicBezTo>
                  <a:cubicBezTo>
                    <a:pt x="46092" y="165513"/>
                    <a:pt x="52812" y="170700"/>
                    <a:pt x="58716" y="174842"/>
                  </a:cubicBezTo>
                  <a:cubicBezTo>
                    <a:pt x="57183" y="178007"/>
                    <a:pt x="56400" y="181464"/>
                    <a:pt x="56400" y="185052"/>
                  </a:cubicBezTo>
                  <a:cubicBezTo>
                    <a:pt x="56400" y="198133"/>
                    <a:pt x="67034" y="208767"/>
                    <a:pt x="80148" y="208767"/>
                  </a:cubicBezTo>
                  <a:cubicBezTo>
                    <a:pt x="93261" y="208767"/>
                    <a:pt x="103895" y="198133"/>
                    <a:pt x="103895" y="185052"/>
                  </a:cubicBezTo>
                  <a:cubicBezTo>
                    <a:pt x="103895" y="181432"/>
                    <a:pt x="103079" y="177909"/>
                    <a:pt x="101546" y="174712"/>
                  </a:cubicBezTo>
                  <a:cubicBezTo>
                    <a:pt x="107450" y="170537"/>
                    <a:pt x="114203" y="165285"/>
                    <a:pt x="120955" y="158989"/>
                  </a:cubicBezTo>
                  <a:cubicBezTo>
                    <a:pt x="132307" y="148486"/>
                    <a:pt x="141375" y="137232"/>
                    <a:pt x="147866" y="125619"/>
                  </a:cubicBezTo>
                  <a:cubicBezTo>
                    <a:pt x="156119" y="110940"/>
                    <a:pt x="160295" y="95641"/>
                    <a:pt x="160295" y="80082"/>
                  </a:cubicBezTo>
                  <a:cubicBezTo>
                    <a:pt x="160295" y="35914"/>
                    <a:pt x="124347" y="0"/>
                    <a:pt x="80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54;p87"/>
            <p:cNvSpPr/>
            <p:nvPr/>
          </p:nvSpPr>
          <p:spPr>
            <a:xfrm>
              <a:off x="2438325" y="879100"/>
              <a:ext cx="2723775" cy="2722150"/>
            </a:xfrm>
            <a:custGeom>
              <a:avLst/>
              <a:gdLst/>
              <a:ahLst/>
              <a:cxnLst/>
              <a:rect l="l" t="t" r="r" b="b"/>
              <a:pathLst>
                <a:path w="108951" h="108886" extrusionOk="0">
                  <a:moveTo>
                    <a:pt x="54476" y="8155"/>
                  </a:moveTo>
                  <a:cubicBezTo>
                    <a:pt x="80017" y="8155"/>
                    <a:pt x="100796" y="28934"/>
                    <a:pt x="100796" y="54443"/>
                  </a:cubicBezTo>
                  <a:cubicBezTo>
                    <a:pt x="100796" y="79984"/>
                    <a:pt x="80017" y="100730"/>
                    <a:pt x="54476" y="100730"/>
                  </a:cubicBezTo>
                  <a:cubicBezTo>
                    <a:pt x="28934" y="100730"/>
                    <a:pt x="8155" y="79984"/>
                    <a:pt x="8155" y="54443"/>
                  </a:cubicBezTo>
                  <a:cubicBezTo>
                    <a:pt x="8155" y="28934"/>
                    <a:pt x="28934" y="8155"/>
                    <a:pt x="54476" y="8155"/>
                  </a:cubicBezTo>
                  <a:close/>
                  <a:moveTo>
                    <a:pt x="54476" y="0"/>
                  </a:moveTo>
                  <a:cubicBezTo>
                    <a:pt x="24433" y="0"/>
                    <a:pt x="0" y="24432"/>
                    <a:pt x="0" y="54443"/>
                  </a:cubicBezTo>
                  <a:cubicBezTo>
                    <a:pt x="0" y="84453"/>
                    <a:pt x="24433" y="108885"/>
                    <a:pt x="54476" y="108885"/>
                  </a:cubicBezTo>
                  <a:cubicBezTo>
                    <a:pt x="84518" y="108885"/>
                    <a:pt x="108951" y="84486"/>
                    <a:pt x="108951" y="54443"/>
                  </a:cubicBezTo>
                  <a:cubicBezTo>
                    <a:pt x="108951" y="24432"/>
                    <a:pt x="84518" y="0"/>
                    <a:pt x="54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55;p87"/>
            <p:cNvSpPr/>
            <p:nvPr/>
          </p:nvSpPr>
          <p:spPr>
            <a:xfrm>
              <a:off x="3357375" y="1480925"/>
              <a:ext cx="893000" cy="1519300"/>
            </a:xfrm>
            <a:custGeom>
              <a:avLst/>
              <a:gdLst/>
              <a:ahLst/>
              <a:cxnLst/>
              <a:rect l="l" t="t" r="r" b="b"/>
              <a:pathLst>
                <a:path w="35720" h="60772" extrusionOk="0">
                  <a:moveTo>
                    <a:pt x="13049" y="13701"/>
                  </a:moveTo>
                  <a:lnTo>
                    <a:pt x="13049" y="23226"/>
                  </a:lnTo>
                  <a:cubicBezTo>
                    <a:pt x="10244" y="21889"/>
                    <a:pt x="9787" y="19866"/>
                    <a:pt x="9885" y="18431"/>
                  </a:cubicBezTo>
                  <a:cubicBezTo>
                    <a:pt x="10048" y="16376"/>
                    <a:pt x="11353" y="14451"/>
                    <a:pt x="13049" y="13701"/>
                  </a:cubicBezTo>
                  <a:close/>
                  <a:moveTo>
                    <a:pt x="21204" y="35067"/>
                  </a:moveTo>
                  <a:cubicBezTo>
                    <a:pt x="25444" y="36894"/>
                    <a:pt x="27043" y="40482"/>
                    <a:pt x="26717" y="43157"/>
                  </a:cubicBezTo>
                  <a:cubicBezTo>
                    <a:pt x="26390" y="45734"/>
                    <a:pt x="24401" y="47495"/>
                    <a:pt x="21204" y="48180"/>
                  </a:cubicBezTo>
                  <a:lnTo>
                    <a:pt x="21204" y="35067"/>
                  </a:lnTo>
                  <a:close/>
                  <a:moveTo>
                    <a:pt x="17126" y="1"/>
                  </a:moveTo>
                  <a:cubicBezTo>
                    <a:pt x="14876" y="1"/>
                    <a:pt x="13049" y="1827"/>
                    <a:pt x="13049" y="4078"/>
                  </a:cubicBezTo>
                  <a:lnTo>
                    <a:pt x="13049" y="5220"/>
                  </a:lnTo>
                  <a:cubicBezTo>
                    <a:pt x="12429" y="5383"/>
                    <a:pt x="11777" y="5546"/>
                    <a:pt x="11157" y="5742"/>
                  </a:cubicBezTo>
                  <a:cubicBezTo>
                    <a:pt x="6036" y="7275"/>
                    <a:pt x="2187" y="12233"/>
                    <a:pt x="1762" y="17811"/>
                  </a:cubicBezTo>
                  <a:cubicBezTo>
                    <a:pt x="1338" y="23324"/>
                    <a:pt x="4274" y="28119"/>
                    <a:pt x="9591" y="30598"/>
                  </a:cubicBezTo>
                  <a:cubicBezTo>
                    <a:pt x="10341" y="30957"/>
                    <a:pt x="11548" y="31446"/>
                    <a:pt x="13049" y="32033"/>
                  </a:cubicBezTo>
                  <a:lnTo>
                    <a:pt x="13049" y="47724"/>
                  </a:lnTo>
                  <a:cubicBezTo>
                    <a:pt x="10929" y="47104"/>
                    <a:pt x="9004" y="46060"/>
                    <a:pt x="7765" y="44494"/>
                  </a:cubicBezTo>
                  <a:cubicBezTo>
                    <a:pt x="6966" y="43491"/>
                    <a:pt x="5787" y="42975"/>
                    <a:pt x="4594" y="42975"/>
                  </a:cubicBezTo>
                  <a:cubicBezTo>
                    <a:pt x="3692" y="42975"/>
                    <a:pt x="2782" y="43270"/>
                    <a:pt x="2023" y="43874"/>
                  </a:cubicBezTo>
                  <a:cubicBezTo>
                    <a:pt x="262" y="45310"/>
                    <a:pt x="1" y="47854"/>
                    <a:pt x="1404" y="49615"/>
                  </a:cubicBezTo>
                  <a:cubicBezTo>
                    <a:pt x="4372" y="53302"/>
                    <a:pt x="8776" y="55291"/>
                    <a:pt x="13049" y="56107"/>
                  </a:cubicBezTo>
                  <a:lnTo>
                    <a:pt x="13049" y="56694"/>
                  </a:lnTo>
                  <a:cubicBezTo>
                    <a:pt x="13049" y="58945"/>
                    <a:pt x="14876" y="60771"/>
                    <a:pt x="17126" y="60771"/>
                  </a:cubicBezTo>
                  <a:cubicBezTo>
                    <a:pt x="19377" y="60771"/>
                    <a:pt x="21204" y="58945"/>
                    <a:pt x="21204" y="56694"/>
                  </a:cubicBezTo>
                  <a:lnTo>
                    <a:pt x="21204" y="56433"/>
                  </a:lnTo>
                  <a:cubicBezTo>
                    <a:pt x="30207" y="55291"/>
                    <a:pt x="34154" y="49420"/>
                    <a:pt x="34806" y="44201"/>
                  </a:cubicBezTo>
                  <a:cubicBezTo>
                    <a:pt x="35720" y="36861"/>
                    <a:pt x="30925" y="29848"/>
                    <a:pt x="23161" y="27075"/>
                  </a:cubicBezTo>
                  <a:cubicBezTo>
                    <a:pt x="22476" y="26847"/>
                    <a:pt x="21824" y="26618"/>
                    <a:pt x="21204" y="26390"/>
                  </a:cubicBezTo>
                  <a:lnTo>
                    <a:pt x="21204" y="13277"/>
                  </a:lnTo>
                  <a:cubicBezTo>
                    <a:pt x="22802" y="13766"/>
                    <a:pt x="23944" y="14582"/>
                    <a:pt x="24466" y="15365"/>
                  </a:cubicBezTo>
                  <a:cubicBezTo>
                    <a:pt x="25268" y="16507"/>
                    <a:pt x="26538" y="17120"/>
                    <a:pt x="27821" y="17120"/>
                  </a:cubicBezTo>
                  <a:cubicBezTo>
                    <a:pt x="28627" y="17120"/>
                    <a:pt x="29438" y="16879"/>
                    <a:pt x="30142" y="16376"/>
                  </a:cubicBezTo>
                  <a:cubicBezTo>
                    <a:pt x="32001" y="15071"/>
                    <a:pt x="32458" y="12527"/>
                    <a:pt x="31153" y="10700"/>
                  </a:cubicBezTo>
                  <a:cubicBezTo>
                    <a:pt x="29228" y="7960"/>
                    <a:pt x="25738" y="5677"/>
                    <a:pt x="21204" y="4926"/>
                  </a:cubicBezTo>
                  <a:lnTo>
                    <a:pt x="21204" y="4078"/>
                  </a:lnTo>
                  <a:cubicBezTo>
                    <a:pt x="21204" y="1827"/>
                    <a:pt x="19377" y="1"/>
                    <a:pt x="17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76"/>
          <p:cNvSpPr txBox="1">
            <a:spLocks noGrp="1"/>
          </p:cNvSpPr>
          <p:nvPr>
            <p:ph type="title"/>
          </p:nvPr>
        </p:nvSpPr>
        <p:spPr>
          <a:xfrm>
            <a:off x="713225" y="184879"/>
            <a:ext cx="7717500" cy="6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id-ID" dirty="0"/>
              <a:t>Penanaman Genotip Gandum</a:t>
            </a:r>
            <a:endParaRPr/>
          </a:p>
        </p:txBody>
      </p:sp>
      <p:sp>
        <p:nvSpPr>
          <p:cNvPr id="1314" name="Google Shape;1314;p76"/>
          <p:cNvSpPr txBox="1"/>
          <p:nvPr/>
        </p:nvSpPr>
        <p:spPr>
          <a:xfrm flipH="1">
            <a:off x="6308203" y="1099595"/>
            <a:ext cx="2209085" cy="121751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600" dirty="0">
                <a:solidFill>
                  <a:schemeClr val="dk1"/>
                </a:solidFill>
                <a:latin typeface="Barlow Semi Condensed"/>
                <a:ea typeface="Questrial"/>
                <a:cs typeface="Questrial"/>
                <a:sym typeface="Barlow Semi Condensed"/>
              </a:rPr>
              <a:t>Sampel acak dari daun gandum diambil dari 25 genotip yang menunjukkan adanya bakteri.</a:t>
            </a:r>
            <a:endParaRPr>
              <a:solidFill>
                <a:srgbClr val="000000"/>
              </a:solidFill>
              <a:latin typeface="Questrial"/>
              <a:ea typeface="Questrial"/>
              <a:cs typeface="Questrial"/>
              <a:sym typeface="Questrial"/>
            </a:endParaRPr>
          </a:p>
        </p:txBody>
      </p:sp>
      <p:sp>
        <p:nvSpPr>
          <p:cNvPr id="1317" name="Google Shape;1317;p76"/>
          <p:cNvSpPr txBox="1"/>
          <p:nvPr/>
        </p:nvSpPr>
        <p:spPr>
          <a:xfrm flipH="1">
            <a:off x="2586950" y="1319514"/>
            <a:ext cx="1975200" cy="8239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600" dirty="0">
                <a:solidFill>
                  <a:schemeClr val="dk1"/>
                </a:solidFill>
                <a:latin typeface="Barlow Semi Condensed"/>
                <a:ea typeface="Questrial"/>
                <a:cs typeface="Questrial"/>
                <a:sym typeface="Barlow Semi Condensed"/>
              </a:rPr>
              <a:t>Setiap plot ditanami dalam 5 baris (berjarak 25 cm) sepanjang 150 cm.</a:t>
            </a:r>
            <a:endParaRPr>
              <a:solidFill>
                <a:srgbClr val="000000"/>
              </a:solidFill>
              <a:latin typeface="Questrial"/>
              <a:ea typeface="Questrial"/>
              <a:cs typeface="Questrial"/>
              <a:sym typeface="Questrial"/>
            </a:endParaRPr>
          </a:p>
        </p:txBody>
      </p:sp>
      <p:sp>
        <p:nvSpPr>
          <p:cNvPr id="1319" name="Google Shape;1319;p76"/>
          <p:cNvSpPr txBox="1"/>
          <p:nvPr/>
        </p:nvSpPr>
        <p:spPr>
          <a:xfrm flipH="1">
            <a:off x="649881" y="3611302"/>
            <a:ext cx="1975200" cy="99976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600" dirty="0">
                <a:solidFill>
                  <a:schemeClr val="dk1"/>
                </a:solidFill>
                <a:latin typeface="Barlow Semi Condensed"/>
                <a:ea typeface="Questrial"/>
                <a:cs typeface="Questrial"/>
                <a:sym typeface="Barlow Semi Condensed"/>
              </a:rPr>
              <a:t>Penanaman genotip gandum menggunakan desain alfa dengan 3 kali ulangan.</a:t>
            </a:r>
            <a:endParaRPr>
              <a:solidFill>
                <a:srgbClr val="000000"/>
              </a:solidFill>
              <a:latin typeface="Questrial"/>
              <a:ea typeface="Questrial"/>
              <a:cs typeface="Questrial"/>
              <a:sym typeface="Questrial"/>
            </a:endParaRPr>
          </a:p>
        </p:txBody>
      </p:sp>
      <p:sp>
        <p:nvSpPr>
          <p:cNvPr id="1321" name="Google Shape;1321;p76"/>
          <p:cNvSpPr txBox="1"/>
          <p:nvPr/>
        </p:nvSpPr>
        <p:spPr>
          <a:xfrm flipH="1">
            <a:off x="4490977" y="3391382"/>
            <a:ext cx="2239712" cy="175211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600" dirty="0">
                <a:solidFill>
                  <a:schemeClr val="dk1"/>
                </a:solidFill>
                <a:latin typeface="Barlow Semi Condensed"/>
                <a:ea typeface="Questrial"/>
                <a:cs typeface="Questrial"/>
                <a:sym typeface="Barlow Semi Condensed"/>
              </a:rPr>
              <a:t>Setiap genotip gandum  dalam lahan penanaman dilakukan pengamatan secara visual untuk dilihat keberadaan bakteri.</a:t>
            </a:r>
            <a:endParaRPr>
              <a:solidFill>
                <a:srgbClr val="000000"/>
              </a:solidFill>
              <a:latin typeface="Questrial"/>
              <a:ea typeface="Questrial"/>
              <a:cs typeface="Questrial"/>
              <a:sym typeface="Questrial"/>
            </a:endParaRPr>
          </a:p>
        </p:txBody>
      </p:sp>
      <p:grpSp>
        <p:nvGrpSpPr>
          <p:cNvPr id="1322" name="Google Shape;1322;p76"/>
          <p:cNvGrpSpPr/>
          <p:nvPr/>
        </p:nvGrpSpPr>
        <p:grpSpPr>
          <a:xfrm>
            <a:off x="171275" y="2468900"/>
            <a:ext cx="8972700" cy="919800"/>
            <a:chOff x="171275" y="2011700"/>
            <a:chExt cx="8972700" cy="919800"/>
          </a:xfrm>
        </p:grpSpPr>
        <p:sp>
          <p:nvSpPr>
            <p:cNvPr id="1323" name="Google Shape;1323;p76"/>
            <p:cNvSpPr/>
            <p:nvPr/>
          </p:nvSpPr>
          <p:spPr>
            <a:xfrm>
              <a:off x="171275" y="2459600"/>
              <a:ext cx="8972700" cy="24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76"/>
            <p:cNvSpPr/>
            <p:nvPr/>
          </p:nvSpPr>
          <p:spPr>
            <a:xfrm>
              <a:off x="1154425" y="2011700"/>
              <a:ext cx="919800" cy="9198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5" name="Google Shape;1325;p76"/>
          <p:cNvSpPr/>
          <p:nvPr/>
        </p:nvSpPr>
        <p:spPr>
          <a:xfrm>
            <a:off x="3126225" y="2468900"/>
            <a:ext cx="919800" cy="9198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76"/>
          <p:cNvSpPr/>
          <p:nvPr/>
        </p:nvSpPr>
        <p:spPr>
          <a:xfrm>
            <a:off x="5098000" y="2468900"/>
            <a:ext cx="919800" cy="9198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76"/>
          <p:cNvSpPr/>
          <p:nvPr/>
        </p:nvSpPr>
        <p:spPr>
          <a:xfrm>
            <a:off x="7069775" y="2468900"/>
            <a:ext cx="919800" cy="9198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8" name="Google Shape;1328;p76"/>
          <p:cNvGrpSpPr/>
          <p:nvPr/>
        </p:nvGrpSpPr>
        <p:grpSpPr>
          <a:xfrm>
            <a:off x="3263618" y="2605995"/>
            <a:ext cx="645012" cy="645615"/>
            <a:chOff x="1193050" y="238125"/>
            <a:chExt cx="5214325" cy="5219200"/>
          </a:xfrm>
        </p:grpSpPr>
        <p:sp>
          <p:nvSpPr>
            <p:cNvPr id="1329" name="Google Shape;1329;p76"/>
            <p:cNvSpPr/>
            <p:nvPr/>
          </p:nvSpPr>
          <p:spPr>
            <a:xfrm>
              <a:off x="3654225" y="869300"/>
              <a:ext cx="2120325" cy="2119500"/>
            </a:xfrm>
            <a:custGeom>
              <a:avLst/>
              <a:gdLst/>
              <a:ahLst/>
              <a:cxnLst/>
              <a:rect l="l" t="t" r="r" b="b"/>
              <a:pathLst>
                <a:path w="84813" h="84780" extrusionOk="0">
                  <a:moveTo>
                    <a:pt x="42406" y="8188"/>
                  </a:moveTo>
                  <a:cubicBezTo>
                    <a:pt x="61293" y="8188"/>
                    <a:pt x="76657" y="23520"/>
                    <a:pt x="76657" y="42407"/>
                  </a:cubicBezTo>
                  <a:cubicBezTo>
                    <a:pt x="76657" y="61261"/>
                    <a:pt x="61293" y="76625"/>
                    <a:pt x="42406" y="76625"/>
                  </a:cubicBezTo>
                  <a:cubicBezTo>
                    <a:pt x="23520" y="76625"/>
                    <a:pt x="8156" y="61261"/>
                    <a:pt x="8156" y="42407"/>
                  </a:cubicBezTo>
                  <a:cubicBezTo>
                    <a:pt x="8156" y="23520"/>
                    <a:pt x="23520" y="8188"/>
                    <a:pt x="42406" y="8188"/>
                  </a:cubicBezTo>
                  <a:close/>
                  <a:moveTo>
                    <a:pt x="42406" y="1"/>
                  </a:moveTo>
                  <a:cubicBezTo>
                    <a:pt x="19018" y="1"/>
                    <a:pt x="1" y="19018"/>
                    <a:pt x="1" y="42407"/>
                  </a:cubicBezTo>
                  <a:cubicBezTo>
                    <a:pt x="1" y="65762"/>
                    <a:pt x="19018" y="84780"/>
                    <a:pt x="42406" y="84780"/>
                  </a:cubicBezTo>
                  <a:cubicBezTo>
                    <a:pt x="65795" y="84780"/>
                    <a:pt x="84812" y="65762"/>
                    <a:pt x="84812" y="42407"/>
                  </a:cubicBezTo>
                  <a:cubicBezTo>
                    <a:pt x="84812" y="19018"/>
                    <a:pt x="65795" y="1"/>
                    <a:pt x="42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76"/>
            <p:cNvSpPr/>
            <p:nvPr/>
          </p:nvSpPr>
          <p:spPr>
            <a:xfrm>
              <a:off x="4326200" y="1278675"/>
              <a:ext cx="782075" cy="1301575"/>
            </a:xfrm>
            <a:custGeom>
              <a:avLst/>
              <a:gdLst/>
              <a:ahLst/>
              <a:cxnLst/>
              <a:rect l="l" t="t" r="r" b="b"/>
              <a:pathLst>
                <a:path w="31283" h="52063" extrusionOk="0">
                  <a:moveTo>
                    <a:pt x="10961" y="13375"/>
                  </a:moveTo>
                  <a:lnTo>
                    <a:pt x="10961" y="18855"/>
                  </a:lnTo>
                  <a:cubicBezTo>
                    <a:pt x="10015" y="18138"/>
                    <a:pt x="9591" y="17224"/>
                    <a:pt x="9688" y="16083"/>
                  </a:cubicBezTo>
                  <a:cubicBezTo>
                    <a:pt x="9754" y="15071"/>
                    <a:pt x="10243" y="14060"/>
                    <a:pt x="10961" y="13375"/>
                  </a:cubicBezTo>
                  <a:close/>
                  <a:moveTo>
                    <a:pt x="19116" y="31022"/>
                  </a:moveTo>
                  <a:cubicBezTo>
                    <a:pt x="21627" y="32490"/>
                    <a:pt x="22573" y="34806"/>
                    <a:pt x="22378" y="36600"/>
                  </a:cubicBezTo>
                  <a:cubicBezTo>
                    <a:pt x="22149" y="38199"/>
                    <a:pt x="21008" y="39373"/>
                    <a:pt x="19116" y="39993"/>
                  </a:cubicBezTo>
                  <a:lnTo>
                    <a:pt x="19116" y="31022"/>
                  </a:lnTo>
                  <a:close/>
                  <a:moveTo>
                    <a:pt x="15038" y="1"/>
                  </a:moveTo>
                  <a:cubicBezTo>
                    <a:pt x="12787" y="1"/>
                    <a:pt x="10961" y="1828"/>
                    <a:pt x="10961" y="4078"/>
                  </a:cubicBezTo>
                  <a:lnTo>
                    <a:pt x="10961" y="4502"/>
                  </a:lnTo>
                  <a:cubicBezTo>
                    <a:pt x="10602" y="4600"/>
                    <a:pt x="10243" y="4698"/>
                    <a:pt x="9852" y="4796"/>
                  </a:cubicBezTo>
                  <a:cubicBezTo>
                    <a:pt x="5317" y="6166"/>
                    <a:pt x="1925" y="10570"/>
                    <a:pt x="1534" y="15495"/>
                  </a:cubicBezTo>
                  <a:cubicBezTo>
                    <a:pt x="1175" y="20388"/>
                    <a:pt x="3784" y="24596"/>
                    <a:pt x="8482" y="26814"/>
                  </a:cubicBezTo>
                  <a:cubicBezTo>
                    <a:pt x="9036" y="27108"/>
                    <a:pt x="9884" y="27434"/>
                    <a:pt x="10961" y="27858"/>
                  </a:cubicBezTo>
                  <a:lnTo>
                    <a:pt x="10961" y="39536"/>
                  </a:lnTo>
                  <a:cubicBezTo>
                    <a:pt x="9656" y="39047"/>
                    <a:pt x="8514" y="38329"/>
                    <a:pt x="7764" y="37383"/>
                  </a:cubicBezTo>
                  <a:cubicBezTo>
                    <a:pt x="6947" y="36380"/>
                    <a:pt x="5770" y="35864"/>
                    <a:pt x="4583" y="35864"/>
                  </a:cubicBezTo>
                  <a:cubicBezTo>
                    <a:pt x="3685" y="35864"/>
                    <a:pt x="2781" y="36159"/>
                    <a:pt x="2023" y="36764"/>
                  </a:cubicBezTo>
                  <a:cubicBezTo>
                    <a:pt x="261" y="38166"/>
                    <a:pt x="0" y="40743"/>
                    <a:pt x="1403" y="42505"/>
                  </a:cubicBezTo>
                  <a:cubicBezTo>
                    <a:pt x="3850" y="45538"/>
                    <a:pt x="7438" y="47267"/>
                    <a:pt x="10961" y="48050"/>
                  </a:cubicBezTo>
                  <a:cubicBezTo>
                    <a:pt x="10993" y="50268"/>
                    <a:pt x="12787" y="52062"/>
                    <a:pt x="15038" y="52062"/>
                  </a:cubicBezTo>
                  <a:cubicBezTo>
                    <a:pt x="17158" y="52062"/>
                    <a:pt x="18920" y="50431"/>
                    <a:pt x="19083" y="48344"/>
                  </a:cubicBezTo>
                  <a:cubicBezTo>
                    <a:pt x="25346" y="47332"/>
                    <a:pt x="29750" y="43222"/>
                    <a:pt x="30435" y="37644"/>
                  </a:cubicBezTo>
                  <a:cubicBezTo>
                    <a:pt x="31283" y="31218"/>
                    <a:pt x="27075" y="25053"/>
                    <a:pt x="20290" y="22639"/>
                  </a:cubicBezTo>
                  <a:cubicBezTo>
                    <a:pt x="19866" y="22476"/>
                    <a:pt x="19474" y="22346"/>
                    <a:pt x="19116" y="22215"/>
                  </a:cubicBezTo>
                  <a:lnTo>
                    <a:pt x="19116" y="12723"/>
                  </a:lnTo>
                  <a:cubicBezTo>
                    <a:pt x="19833" y="13049"/>
                    <a:pt x="20323" y="13473"/>
                    <a:pt x="20616" y="13897"/>
                  </a:cubicBezTo>
                  <a:cubicBezTo>
                    <a:pt x="21416" y="15017"/>
                    <a:pt x="22669" y="15622"/>
                    <a:pt x="23948" y="15622"/>
                  </a:cubicBezTo>
                  <a:cubicBezTo>
                    <a:pt x="24755" y="15622"/>
                    <a:pt x="25572" y="15381"/>
                    <a:pt x="26292" y="14876"/>
                  </a:cubicBezTo>
                  <a:cubicBezTo>
                    <a:pt x="28151" y="13603"/>
                    <a:pt x="28575" y="11059"/>
                    <a:pt x="27303" y="9200"/>
                  </a:cubicBezTo>
                  <a:cubicBezTo>
                    <a:pt x="25672" y="6916"/>
                    <a:pt x="22802" y="4959"/>
                    <a:pt x="19116" y="4209"/>
                  </a:cubicBezTo>
                  <a:lnTo>
                    <a:pt x="19116" y="4078"/>
                  </a:lnTo>
                  <a:cubicBezTo>
                    <a:pt x="19116" y="1828"/>
                    <a:pt x="17289" y="1"/>
                    <a:pt x="15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76"/>
            <p:cNvSpPr/>
            <p:nvPr/>
          </p:nvSpPr>
          <p:spPr>
            <a:xfrm>
              <a:off x="3021400" y="238125"/>
              <a:ext cx="3385975" cy="3381875"/>
            </a:xfrm>
            <a:custGeom>
              <a:avLst/>
              <a:gdLst/>
              <a:ahLst/>
              <a:cxnLst/>
              <a:rect l="l" t="t" r="r" b="b"/>
              <a:pathLst>
                <a:path w="135439" h="135275" extrusionOk="0">
                  <a:moveTo>
                    <a:pt x="76070" y="8155"/>
                  </a:moveTo>
                  <a:lnTo>
                    <a:pt x="76070" y="12069"/>
                  </a:lnTo>
                  <a:cubicBezTo>
                    <a:pt x="76070" y="13994"/>
                    <a:pt x="77408" y="15625"/>
                    <a:pt x="79267" y="16049"/>
                  </a:cubicBezTo>
                  <a:cubicBezTo>
                    <a:pt x="85236" y="17386"/>
                    <a:pt x="90880" y="19702"/>
                    <a:pt x="96066" y="22997"/>
                  </a:cubicBezTo>
                  <a:cubicBezTo>
                    <a:pt x="96750" y="23435"/>
                    <a:pt x="97514" y="23649"/>
                    <a:pt x="98272" y="23649"/>
                  </a:cubicBezTo>
                  <a:cubicBezTo>
                    <a:pt x="99322" y="23649"/>
                    <a:pt x="100359" y="23238"/>
                    <a:pt x="101155" y="22442"/>
                  </a:cubicBezTo>
                  <a:lnTo>
                    <a:pt x="103927" y="19670"/>
                  </a:lnTo>
                  <a:lnTo>
                    <a:pt x="115736" y="31478"/>
                  </a:lnTo>
                  <a:lnTo>
                    <a:pt x="112963" y="34251"/>
                  </a:lnTo>
                  <a:cubicBezTo>
                    <a:pt x="111593" y="35588"/>
                    <a:pt x="111365" y="37709"/>
                    <a:pt x="112409" y="39307"/>
                  </a:cubicBezTo>
                  <a:cubicBezTo>
                    <a:pt x="115703" y="44493"/>
                    <a:pt x="118052" y="50137"/>
                    <a:pt x="119357" y="56106"/>
                  </a:cubicBezTo>
                  <a:cubicBezTo>
                    <a:pt x="119781" y="57966"/>
                    <a:pt x="121444" y="59303"/>
                    <a:pt x="123336" y="59303"/>
                  </a:cubicBezTo>
                  <a:lnTo>
                    <a:pt x="127283" y="59303"/>
                  </a:lnTo>
                  <a:lnTo>
                    <a:pt x="127283" y="76004"/>
                  </a:lnTo>
                  <a:lnTo>
                    <a:pt x="123336" y="76004"/>
                  </a:lnTo>
                  <a:cubicBezTo>
                    <a:pt x="121444" y="76004"/>
                    <a:pt x="119781" y="77309"/>
                    <a:pt x="119357" y="79168"/>
                  </a:cubicBezTo>
                  <a:cubicBezTo>
                    <a:pt x="118052" y="85138"/>
                    <a:pt x="115703" y="90781"/>
                    <a:pt x="112409" y="95968"/>
                  </a:cubicBezTo>
                  <a:cubicBezTo>
                    <a:pt x="111365" y="97566"/>
                    <a:pt x="111593" y="99686"/>
                    <a:pt x="112963" y="101056"/>
                  </a:cubicBezTo>
                  <a:lnTo>
                    <a:pt x="115736" y="103796"/>
                  </a:lnTo>
                  <a:lnTo>
                    <a:pt x="103927" y="115605"/>
                  </a:lnTo>
                  <a:lnTo>
                    <a:pt x="101155" y="112832"/>
                  </a:lnTo>
                  <a:cubicBezTo>
                    <a:pt x="100356" y="112052"/>
                    <a:pt x="99314" y="111650"/>
                    <a:pt x="98260" y="111650"/>
                  </a:cubicBezTo>
                  <a:cubicBezTo>
                    <a:pt x="97506" y="111650"/>
                    <a:pt x="96746" y="111856"/>
                    <a:pt x="96066" y="112278"/>
                  </a:cubicBezTo>
                  <a:cubicBezTo>
                    <a:pt x="90880" y="115572"/>
                    <a:pt x="85236" y="117921"/>
                    <a:pt x="79267" y="119226"/>
                  </a:cubicBezTo>
                  <a:cubicBezTo>
                    <a:pt x="77408" y="119650"/>
                    <a:pt x="76070" y="121313"/>
                    <a:pt x="76070" y="123238"/>
                  </a:cubicBezTo>
                  <a:lnTo>
                    <a:pt x="76070" y="127120"/>
                  </a:lnTo>
                  <a:lnTo>
                    <a:pt x="59369" y="127120"/>
                  </a:lnTo>
                  <a:lnTo>
                    <a:pt x="59369" y="123238"/>
                  </a:lnTo>
                  <a:cubicBezTo>
                    <a:pt x="59369" y="121313"/>
                    <a:pt x="58031" y="119650"/>
                    <a:pt x="56172" y="119226"/>
                  </a:cubicBezTo>
                  <a:cubicBezTo>
                    <a:pt x="50203" y="117921"/>
                    <a:pt x="44527" y="115572"/>
                    <a:pt x="39373" y="112278"/>
                  </a:cubicBezTo>
                  <a:cubicBezTo>
                    <a:pt x="38693" y="111856"/>
                    <a:pt x="37933" y="111650"/>
                    <a:pt x="37179" y="111650"/>
                  </a:cubicBezTo>
                  <a:cubicBezTo>
                    <a:pt x="36125" y="111650"/>
                    <a:pt x="35083" y="112052"/>
                    <a:pt x="34284" y="112832"/>
                  </a:cubicBezTo>
                  <a:lnTo>
                    <a:pt x="31511" y="115605"/>
                  </a:lnTo>
                  <a:lnTo>
                    <a:pt x="19703" y="103796"/>
                  </a:lnTo>
                  <a:lnTo>
                    <a:pt x="22476" y="101056"/>
                  </a:lnTo>
                  <a:cubicBezTo>
                    <a:pt x="23813" y="99686"/>
                    <a:pt x="24074" y="97566"/>
                    <a:pt x="23030" y="95968"/>
                  </a:cubicBezTo>
                  <a:cubicBezTo>
                    <a:pt x="19736" y="90781"/>
                    <a:pt x="17387" y="85138"/>
                    <a:pt x="16082" y="79168"/>
                  </a:cubicBezTo>
                  <a:cubicBezTo>
                    <a:pt x="15658" y="77309"/>
                    <a:pt x="13995" y="76004"/>
                    <a:pt x="12103" y="76004"/>
                  </a:cubicBezTo>
                  <a:lnTo>
                    <a:pt x="8156" y="76004"/>
                  </a:lnTo>
                  <a:lnTo>
                    <a:pt x="8156" y="59303"/>
                  </a:lnTo>
                  <a:lnTo>
                    <a:pt x="12103" y="59303"/>
                  </a:lnTo>
                  <a:cubicBezTo>
                    <a:pt x="13995" y="59303"/>
                    <a:pt x="15658" y="57966"/>
                    <a:pt x="16082" y="56106"/>
                  </a:cubicBezTo>
                  <a:cubicBezTo>
                    <a:pt x="17387" y="50137"/>
                    <a:pt x="19736" y="44493"/>
                    <a:pt x="23030" y="39307"/>
                  </a:cubicBezTo>
                  <a:cubicBezTo>
                    <a:pt x="24074" y="37709"/>
                    <a:pt x="23813" y="35588"/>
                    <a:pt x="22476" y="34251"/>
                  </a:cubicBezTo>
                  <a:lnTo>
                    <a:pt x="19703" y="31478"/>
                  </a:lnTo>
                  <a:lnTo>
                    <a:pt x="31511" y="19670"/>
                  </a:lnTo>
                  <a:lnTo>
                    <a:pt x="34284" y="22442"/>
                  </a:lnTo>
                  <a:cubicBezTo>
                    <a:pt x="35080" y="23238"/>
                    <a:pt x="36117" y="23649"/>
                    <a:pt x="37167" y="23649"/>
                  </a:cubicBezTo>
                  <a:cubicBezTo>
                    <a:pt x="37925" y="23649"/>
                    <a:pt x="38689" y="23435"/>
                    <a:pt x="39373" y="22997"/>
                  </a:cubicBezTo>
                  <a:cubicBezTo>
                    <a:pt x="44527" y="19702"/>
                    <a:pt x="50203" y="17386"/>
                    <a:pt x="56172" y="16049"/>
                  </a:cubicBezTo>
                  <a:cubicBezTo>
                    <a:pt x="58031" y="15625"/>
                    <a:pt x="59369" y="13994"/>
                    <a:pt x="59369" y="12069"/>
                  </a:cubicBezTo>
                  <a:lnTo>
                    <a:pt x="59369" y="8155"/>
                  </a:lnTo>
                  <a:close/>
                  <a:moveTo>
                    <a:pt x="55291" y="0"/>
                  </a:moveTo>
                  <a:cubicBezTo>
                    <a:pt x="53040" y="0"/>
                    <a:pt x="51214" y="1827"/>
                    <a:pt x="51214" y="4077"/>
                  </a:cubicBezTo>
                  <a:lnTo>
                    <a:pt x="51214" y="8873"/>
                  </a:lnTo>
                  <a:cubicBezTo>
                    <a:pt x="46517" y="10210"/>
                    <a:pt x="42048" y="12037"/>
                    <a:pt x="37807" y="14451"/>
                  </a:cubicBezTo>
                  <a:lnTo>
                    <a:pt x="34415" y="11026"/>
                  </a:lnTo>
                  <a:cubicBezTo>
                    <a:pt x="33615" y="10226"/>
                    <a:pt x="32572" y="9827"/>
                    <a:pt x="31528" y="9827"/>
                  </a:cubicBezTo>
                  <a:cubicBezTo>
                    <a:pt x="30484" y="9827"/>
                    <a:pt x="29440" y="10226"/>
                    <a:pt x="28641" y="11026"/>
                  </a:cubicBezTo>
                  <a:lnTo>
                    <a:pt x="11059" y="28608"/>
                  </a:lnTo>
                  <a:cubicBezTo>
                    <a:pt x="10276" y="29358"/>
                    <a:pt x="9852" y="30402"/>
                    <a:pt x="9852" y="31478"/>
                  </a:cubicBezTo>
                  <a:cubicBezTo>
                    <a:pt x="9852" y="32555"/>
                    <a:pt x="10276" y="33598"/>
                    <a:pt x="11059" y="34349"/>
                  </a:cubicBezTo>
                  <a:lnTo>
                    <a:pt x="14451" y="37774"/>
                  </a:lnTo>
                  <a:cubicBezTo>
                    <a:pt x="12070" y="42014"/>
                    <a:pt x="10211" y="46483"/>
                    <a:pt x="8906" y="51148"/>
                  </a:cubicBezTo>
                  <a:lnTo>
                    <a:pt x="4078" y="51148"/>
                  </a:lnTo>
                  <a:cubicBezTo>
                    <a:pt x="1827" y="51148"/>
                    <a:pt x="1" y="52975"/>
                    <a:pt x="1" y="55225"/>
                  </a:cubicBezTo>
                  <a:lnTo>
                    <a:pt x="1" y="80082"/>
                  </a:lnTo>
                  <a:cubicBezTo>
                    <a:pt x="1" y="82333"/>
                    <a:pt x="1827" y="84159"/>
                    <a:pt x="4078" y="84159"/>
                  </a:cubicBezTo>
                  <a:lnTo>
                    <a:pt x="8906" y="84159"/>
                  </a:lnTo>
                  <a:cubicBezTo>
                    <a:pt x="10211" y="88824"/>
                    <a:pt x="12070" y="93293"/>
                    <a:pt x="14451" y="97533"/>
                  </a:cubicBezTo>
                  <a:lnTo>
                    <a:pt x="11059" y="100926"/>
                  </a:lnTo>
                  <a:cubicBezTo>
                    <a:pt x="10276" y="101676"/>
                    <a:pt x="9852" y="102720"/>
                    <a:pt x="9852" y="103796"/>
                  </a:cubicBezTo>
                  <a:cubicBezTo>
                    <a:pt x="9852" y="104905"/>
                    <a:pt x="10276" y="105917"/>
                    <a:pt x="11059" y="106700"/>
                  </a:cubicBezTo>
                  <a:lnTo>
                    <a:pt x="28641" y="124249"/>
                  </a:lnTo>
                  <a:cubicBezTo>
                    <a:pt x="29440" y="125048"/>
                    <a:pt x="30484" y="125448"/>
                    <a:pt x="31528" y="125448"/>
                  </a:cubicBezTo>
                  <a:cubicBezTo>
                    <a:pt x="32572" y="125448"/>
                    <a:pt x="33615" y="125048"/>
                    <a:pt x="34415" y="124249"/>
                  </a:cubicBezTo>
                  <a:lnTo>
                    <a:pt x="37807" y="120857"/>
                  </a:lnTo>
                  <a:cubicBezTo>
                    <a:pt x="42048" y="123238"/>
                    <a:pt x="46517" y="125097"/>
                    <a:pt x="51214" y="126402"/>
                  </a:cubicBezTo>
                  <a:lnTo>
                    <a:pt x="51214" y="131197"/>
                  </a:lnTo>
                  <a:cubicBezTo>
                    <a:pt x="51214" y="133448"/>
                    <a:pt x="53040" y="135275"/>
                    <a:pt x="55291" y="135275"/>
                  </a:cubicBezTo>
                  <a:lnTo>
                    <a:pt x="80148" y="135275"/>
                  </a:lnTo>
                  <a:cubicBezTo>
                    <a:pt x="82398" y="135275"/>
                    <a:pt x="84225" y="133448"/>
                    <a:pt x="84225" y="131197"/>
                  </a:cubicBezTo>
                  <a:lnTo>
                    <a:pt x="84225" y="126402"/>
                  </a:lnTo>
                  <a:cubicBezTo>
                    <a:pt x="88890" y="125097"/>
                    <a:pt x="93391" y="123238"/>
                    <a:pt x="97632" y="120857"/>
                  </a:cubicBezTo>
                  <a:lnTo>
                    <a:pt x="101024" y="124249"/>
                  </a:lnTo>
                  <a:cubicBezTo>
                    <a:pt x="101824" y="125048"/>
                    <a:pt x="102867" y="125448"/>
                    <a:pt x="103911" y="125448"/>
                  </a:cubicBezTo>
                  <a:cubicBezTo>
                    <a:pt x="104955" y="125448"/>
                    <a:pt x="105999" y="125048"/>
                    <a:pt x="106798" y="124249"/>
                  </a:cubicBezTo>
                  <a:lnTo>
                    <a:pt x="124380" y="106700"/>
                  </a:lnTo>
                  <a:cubicBezTo>
                    <a:pt x="125163" y="105917"/>
                    <a:pt x="125587" y="104905"/>
                    <a:pt x="125587" y="103796"/>
                  </a:cubicBezTo>
                  <a:cubicBezTo>
                    <a:pt x="125587" y="102720"/>
                    <a:pt x="125163" y="101676"/>
                    <a:pt x="124380" y="100926"/>
                  </a:cubicBezTo>
                  <a:lnTo>
                    <a:pt x="120988" y="97533"/>
                  </a:lnTo>
                  <a:cubicBezTo>
                    <a:pt x="123369" y="93293"/>
                    <a:pt x="125228" y="88824"/>
                    <a:pt x="126533" y="84159"/>
                  </a:cubicBezTo>
                  <a:lnTo>
                    <a:pt x="131361" y="84159"/>
                  </a:lnTo>
                  <a:cubicBezTo>
                    <a:pt x="133612" y="84159"/>
                    <a:pt x="135438" y="82333"/>
                    <a:pt x="135438" y="80082"/>
                  </a:cubicBezTo>
                  <a:lnTo>
                    <a:pt x="135438" y="55225"/>
                  </a:lnTo>
                  <a:cubicBezTo>
                    <a:pt x="135438" y="52975"/>
                    <a:pt x="133612" y="51148"/>
                    <a:pt x="131361" y="51148"/>
                  </a:cubicBezTo>
                  <a:lnTo>
                    <a:pt x="126533" y="51148"/>
                  </a:lnTo>
                  <a:cubicBezTo>
                    <a:pt x="125228" y="46483"/>
                    <a:pt x="123369" y="42014"/>
                    <a:pt x="120988" y="37774"/>
                  </a:cubicBezTo>
                  <a:lnTo>
                    <a:pt x="124380" y="34349"/>
                  </a:lnTo>
                  <a:cubicBezTo>
                    <a:pt x="125163" y="33598"/>
                    <a:pt x="125587" y="32555"/>
                    <a:pt x="125587" y="31478"/>
                  </a:cubicBezTo>
                  <a:cubicBezTo>
                    <a:pt x="125587" y="30402"/>
                    <a:pt x="125163" y="29358"/>
                    <a:pt x="124380" y="28608"/>
                  </a:cubicBezTo>
                  <a:lnTo>
                    <a:pt x="106798" y="11026"/>
                  </a:lnTo>
                  <a:cubicBezTo>
                    <a:pt x="105999" y="10226"/>
                    <a:pt x="104955" y="9827"/>
                    <a:pt x="103911" y="9827"/>
                  </a:cubicBezTo>
                  <a:cubicBezTo>
                    <a:pt x="102867" y="9827"/>
                    <a:pt x="101824" y="10226"/>
                    <a:pt x="101024" y="11026"/>
                  </a:cubicBezTo>
                  <a:lnTo>
                    <a:pt x="97632" y="14451"/>
                  </a:lnTo>
                  <a:cubicBezTo>
                    <a:pt x="93391" y="12037"/>
                    <a:pt x="88890" y="10210"/>
                    <a:pt x="84225" y="8873"/>
                  </a:cubicBezTo>
                  <a:lnTo>
                    <a:pt x="84225" y="4077"/>
                  </a:lnTo>
                  <a:cubicBezTo>
                    <a:pt x="84225" y="1827"/>
                    <a:pt x="82398" y="0"/>
                    <a:pt x="80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76"/>
            <p:cNvSpPr/>
            <p:nvPr/>
          </p:nvSpPr>
          <p:spPr>
            <a:xfrm>
              <a:off x="1193050" y="2846875"/>
              <a:ext cx="2612875" cy="2610450"/>
            </a:xfrm>
            <a:custGeom>
              <a:avLst/>
              <a:gdLst/>
              <a:ahLst/>
              <a:cxnLst/>
              <a:rect l="l" t="t" r="r" b="b"/>
              <a:pathLst>
                <a:path w="104515" h="104418" extrusionOk="0">
                  <a:moveTo>
                    <a:pt x="57608" y="8156"/>
                  </a:moveTo>
                  <a:lnTo>
                    <a:pt x="57608" y="10113"/>
                  </a:lnTo>
                  <a:cubicBezTo>
                    <a:pt x="57608" y="12038"/>
                    <a:pt x="58945" y="13701"/>
                    <a:pt x="60804" y="14093"/>
                  </a:cubicBezTo>
                  <a:cubicBezTo>
                    <a:pt x="65208" y="15104"/>
                    <a:pt x="69383" y="16833"/>
                    <a:pt x="73200" y="19247"/>
                  </a:cubicBezTo>
                  <a:cubicBezTo>
                    <a:pt x="73880" y="19668"/>
                    <a:pt x="74640" y="19875"/>
                    <a:pt x="75394" y="19875"/>
                  </a:cubicBezTo>
                  <a:cubicBezTo>
                    <a:pt x="76447" y="19875"/>
                    <a:pt x="77490" y="19472"/>
                    <a:pt x="78289" y="18692"/>
                  </a:cubicBezTo>
                  <a:lnTo>
                    <a:pt x="79691" y="17289"/>
                  </a:lnTo>
                  <a:lnTo>
                    <a:pt x="87226" y="24825"/>
                  </a:lnTo>
                  <a:lnTo>
                    <a:pt x="85824" y="26227"/>
                  </a:lnTo>
                  <a:cubicBezTo>
                    <a:pt x="84486" y="27565"/>
                    <a:pt x="84258" y="29685"/>
                    <a:pt x="85269" y="31283"/>
                  </a:cubicBezTo>
                  <a:cubicBezTo>
                    <a:pt x="87716" y="35100"/>
                    <a:pt x="89445" y="39275"/>
                    <a:pt x="90423" y="43679"/>
                  </a:cubicBezTo>
                  <a:cubicBezTo>
                    <a:pt x="90815" y="45571"/>
                    <a:pt x="92478" y="46876"/>
                    <a:pt x="94403" y="46876"/>
                  </a:cubicBezTo>
                  <a:lnTo>
                    <a:pt x="96360" y="46876"/>
                  </a:lnTo>
                  <a:lnTo>
                    <a:pt x="96360" y="57542"/>
                  </a:lnTo>
                  <a:lnTo>
                    <a:pt x="94403" y="57542"/>
                  </a:lnTo>
                  <a:cubicBezTo>
                    <a:pt x="92478" y="57542"/>
                    <a:pt x="90815" y="58880"/>
                    <a:pt x="90423" y="60739"/>
                  </a:cubicBezTo>
                  <a:cubicBezTo>
                    <a:pt x="89445" y="65143"/>
                    <a:pt x="87716" y="69318"/>
                    <a:pt x="85269" y="73135"/>
                  </a:cubicBezTo>
                  <a:cubicBezTo>
                    <a:pt x="84258" y="74733"/>
                    <a:pt x="84486" y="76853"/>
                    <a:pt x="85824" y="78191"/>
                  </a:cubicBezTo>
                  <a:lnTo>
                    <a:pt x="87226" y="79593"/>
                  </a:lnTo>
                  <a:lnTo>
                    <a:pt x="79691" y="87129"/>
                  </a:lnTo>
                  <a:lnTo>
                    <a:pt x="78289" y="85726"/>
                  </a:lnTo>
                  <a:cubicBezTo>
                    <a:pt x="77490" y="84946"/>
                    <a:pt x="76447" y="84544"/>
                    <a:pt x="75394" y="84544"/>
                  </a:cubicBezTo>
                  <a:cubicBezTo>
                    <a:pt x="74640" y="84544"/>
                    <a:pt x="73880" y="84750"/>
                    <a:pt x="73200" y="85171"/>
                  </a:cubicBezTo>
                  <a:cubicBezTo>
                    <a:pt x="69383" y="87585"/>
                    <a:pt x="65208" y="89314"/>
                    <a:pt x="60804" y="90325"/>
                  </a:cubicBezTo>
                  <a:cubicBezTo>
                    <a:pt x="58945" y="90717"/>
                    <a:pt x="57608" y="92380"/>
                    <a:pt x="57608" y="94305"/>
                  </a:cubicBezTo>
                  <a:lnTo>
                    <a:pt x="57608" y="96262"/>
                  </a:lnTo>
                  <a:lnTo>
                    <a:pt x="46941" y="96262"/>
                  </a:lnTo>
                  <a:lnTo>
                    <a:pt x="46941" y="94305"/>
                  </a:lnTo>
                  <a:cubicBezTo>
                    <a:pt x="46941" y="92380"/>
                    <a:pt x="45603" y="90717"/>
                    <a:pt x="43744" y="90325"/>
                  </a:cubicBezTo>
                  <a:cubicBezTo>
                    <a:pt x="39340" y="89314"/>
                    <a:pt x="35165" y="87585"/>
                    <a:pt x="31349" y="85171"/>
                  </a:cubicBezTo>
                  <a:cubicBezTo>
                    <a:pt x="30668" y="84750"/>
                    <a:pt x="29909" y="84544"/>
                    <a:pt x="29155" y="84544"/>
                  </a:cubicBezTo>
                  <a:cubicBezTo>
                    <a:pt x="28101" y="84544"/>
                    <a:pt x="27059" y="84946"/>
                    <a:pt x="26260" y="85726"/>
                  </a:cubicBezTo>
                  <a:lnTo>
                    <a:pt x="24857" y="87129"/>
                  </a:lnTo>
                  <a:lnTo>
                    <a:pt x="17322" y="79593"/>
                  </a:lnTo>
                  <a:lnTo>
                    <a:pt x="18725" y="78191"/>
                  </a:lnTo>
                  <a:cubicBezTo>
                    <a:pt x="20062" y="76853"/>
                    <a:pt x="20290" y="74733"/>
                    <a:pt x="19279" y="73135"/>
                  </a:cubicBezTo>
                  <a:cubicBezTo>
                    <a:pt x="16833" y="69318"/>
                    <a:pt x="15104" y="65143"/>
                    <a:pt x="14125" y="60739"/>
                  </a:cubicBezTo>
                  <a:cubicBezTo>
                    <a:pt x="13701" y="58880"/>
                    <a:pt x="12070" y="57542"/>
                    <a:pt x="10146" y="57542"/>
                  </a:cubicBezTo>
                  <a:lnTo>
                    <a:pt x="8188" y="57542"/>
                  </a:lnTo>
                  <a:lnTo>
                    <a:pt x="8188" y="46876"/>
                  </a:lnTo>
                  <a:lnTo>
                    <a:pt x="10146" y="46876"/>
                  </a:lnTo>
                  <a:cubicBezTo>
                    <a:pt x="12070" y="46876"/>
                    <a:pt x="13701" y="45571"/>
                    <a:pt x="14125" y="43679"/>
                  </a:cubicBezTo>
                  <a:cubicBezTo>
                    <a:pt x="15104" y="39275"/>
                    <a:pt x="16833" y="35133"/>
                    <a:pt x="19279" y="31283"/>
                  </a:cubicBezTo>
                  <a:cubicBezTo>
                    <a:pt x="20290" y="29685"/>
                    <a:pt x="20062" y="27565"/>
                    <a:pt x="18725" y="26227"/>
                  </a:cubicBezTo>
                  <a:lnTo>
                    <a:pt x="17322" y="24825"/>
                  </a:lnTo>
                  <a:lnTo>
                    <a:pt x="24857" y="17289"/>
                  </a:lnTo>
                  <a:lnTo>
                    <a:pt x="26260" y="18692"/>
                  </a:lnTo>
                  <a:cubicBezTo>
                    <a:pt x="27059" y="19472"/>
                    <a:pt x="28101" y="19875"/>
                    <a:pt x="29155" y="19875"/>
                  </a:cubicBezTo>
                  <a:cubicBezTo>
                    <a:pt x="29909" y="19875"/>
                    <a:pt x="30668" y="19668"/>
                    <a:pt x="31349" y="19247"/>
                  </a:cubicBezTo>
                  <a:cubicBezTo>
                    <a:pt x="35165" y="16833"/>
                    <a:pt x="39340" y="15104"/>
                    <a:pt x="43744" y="14093"/>
                  </a:cubicBezTo>
                  <a:cubicBezTo>
                    <a:pt x="45603" y="13701"/>
                    <a:pt x="46941" y="12038"/>
                    <a:pt x="46941" y="10113"/>
                  </a:cubicBezTo>
                  <a:lnTo>
                    <a:pt x="46941" y="8156"/>
                  </a:lnTo>
                  <a:close/>
                  <a:moveTo>
                    <a:pt x="42863" y="1"/>
                  </a:moveTo>
                  <a:cubicBezTo>
                    <a:pt x="40613" y="1"/>
                    <a:pt x="38786" y="1828"/>
                    <a:pt x="38786" y="4078"/>
                  </a:cubicBezTo>
                  <a:lnTo>
                    <a:pt x="38786" y="6982"/>
                  </a:lnTo>
                  <a:cubicBezTo>
                    <a:pt x="35654" y="7895"/>
                    <a:pt x="32653" y="9135"/>
                    <a:pt x="29815" y="10700"/>
                  </a:cubicBezTo>
                  <a:lnTo>
                    <a:pt x="27728" y="8645"/>
                  </a:lnTo>
                  <a:cubicBezTo>
                    <a:pt x="26945" y="7846"/>
                    <a:pt x="25909" y="7446"/>
                    <a:pt x="24869" y="7446"/>
                  </a:cubicBezTo>
                  <a:cubicBezTo>
                    <a:pt x="23830" y="7446"/>
                    <a:pt x="22786" y="7846"/>
                    <a:pt x="21987" y="8645"/>
                  </a:cubicBezTo>
                  <a:lnTo>
                    <a:pt x="8678" y="21954"/>
                  </a:lnTo>
                  <a:cubicBezTo>
                    <a:pt x="7895" y="22704"/>
                    <a:pt x="7471" y="23748"/>
                    <a:pt x="7471" y="24825"/>
                  </a:cubicBezTo>
                  <a:cubicBezTo>
                    <a:pt x="7471" y="25901"/>
                    <a:pt x="7895" y="26945"/>
                    <a:pt x="8678" y="27728"/>
                  </a:cubicBezTo>
                  <a:lnTo>
                    <a:pt x="10733" y="29750"/>
                  </a:lnTo>
                  <a:cubicBezTo>
                    <a:pt x="9167" y="32621"/>
                    <a:pt x="7927" y="35622"/>
                    <a:pt x="6982" y="38721"/>
                  </a:cubicBezTo>
                  <a:lnTo>
                    <a:pt x="4078" y="38721"/>
                  </a:lnTo>
                  <a:cubicBezTo>
                    <a:pt x="1828" y="38721"/>
                    <a:pt x="1" y="40547"/>
                    <a:pt x="1" y="42798"/>
                  </a:cubicBezTo>
                  <a:lnTo>
                    <a:pt x="1" y="61620"/>
                  </a:lnTo>
                  <a:cubicBezTo>
                    <a:pt x="1" y="63871"/>
                    <a:pt x="1828" y="65697"/>
                    <a:pt x="4078" y="65697"/>
                  </a:cubicBezTo>
                  <a:lnTo>
                    <a:pt x="6982" y="65697"/>
                  </a:lnTo>
                  <a:cubicBezTo>
                    <a:pt x="7927" y="68796"/>
                    <a:pt x="9167" y="71797"/>
                    <a:pt x="10733" y="74668"/>
                  </a:cubicBezTo>
                  <a:lnTo>
                    <a:pt x="8678" y="76723"/>
                  </a:lnTo>
                  <a:cubicBezTo>
                    <a:pt x="7895" y="77473"/>
                    <a:pt x="7471" y="78517"/>
                    <a:pt x="7471" y="79593"/>
                  </a:cubicBezTo>
                  <a:cubicBezTo>
                    <a:pt x="7471" y="80670"/>
                    <a:pt x="7895" y="81714"/>
                    <a:pt x="8678" y="82464"/>
                  </a:cubicBezTo>
                  <a:lnTo>
                    <a:pt x="21987" y="95773"/>
                  </a:lnTo>
                  <a:cubicBezTo>
                    <a:pt x="22786" y="96572"/>
                    <a:pt x="23830" y="96972"/>
                    <a:pt x="24869" y="96972"/>
                  </a:cubicBezTo>
                  <a:cubicBezTo>
                    <a:pt x="25909" y="96972"/>
                    <a:pt x="26945" y="96572"/>
                    <a:pt x="27728" y="95773"/>
                  </a:cubicBezTo>
                  <a:lnTo>
                    <a:pt x="29783" y="93718"/>
                  </a:lnTo>
                  <a:cubicBezTo>
                    <a:pt x="32653" y="95284"/>
                    <a:pt x="35654" y="96523"/>
                    <a:pt x="38786" y="97436"/>
                  </a:cubicBezTo>
                  <a:lnTo>
                    <a:pt x="38786" y="100340"/>
                  </a:lnTo>
                  <a:cubicBezTo>
                    <a:pt x="38786" y="102590"/>
                    <a:pt x="40613" y="104417"/>
                    <a:pt x="42863" y="104417"/>
                  </a:cubicBezTo>
                  <a:lnTo>
                    <a:pt x="61685" y="104417"/>
                  </a:lnTo>
                  <a:cubicBezTo>
                    <a:pt x="63936" y="104417"/>
                    <a:pt x="65763" y="102590"/>
                    <a:pt x="65763" y="100340"/>
                  </a:cubicBezTo>
                  <a:lnTo>
                    <a:pt x="65763" y="97436"/>
                  </a:lnTo>
                  <a:cubicBezTo>
                    <a:pt x="68861" y="96523"/>
                    <a:pt x="71895" y="95284"/>
                    <a:pt x="74733" y="93718"/>
                  </a:cubicBezTo>
                  <a:lnTo>
                    <a:pt x="76788" y="95773"/>
                  </a:lnTo>
                  <a:cubicBezTo>
                    <a:pt x="77587" y="96572"/>
                    <a:pt x="78631" y="96972"/>
                    <a:pt x="79675" y="96972"/>
                  </a:cubicBezTo>
                  <a:cubicBezTo>
                    <a:pt x="80719" y="96972"/>
                    <a:pt x="81763" y="96572"/>
                    <a:pt x="82562" y="95773"/>
                  </a:cubicBezTo>
                  <a:lnTo>
                    <a:pt x="95871" y="82464"/>
                  </a:lnTo>
                  <a:cubicBezTo>
                    <a:pt x="96654" y="81714"/>
                    <a:pt x="97078" y="80670"/>
                    <a:pt x="97078" y="79593"/>
                  </a:cubicBezTo>
                  <a:cubicBezTo>
                    <a:pt x="97078" y="78517"/>
                    <a:pt x="96654" y="77473"/>
                    <a:pt x="95871" y="76723"/>
                  </a:cubicBezTo>
                  <a:lnTo>
                    <a:pt x="93816" y="74668"/>
                  </a:lnTo>
                  <a:cubicBezTo>
                    <a:pt x="95381" y="71797"/>
                    <a:pt x="96621" y="68796"/>
                    <a:pt x="97534" y="65697"/>
                  </a:cubicBezTo>
                  <a:lnTo>
                    <a:pt x="100437" y="65697"/>
                  </a:lnTo>
                  <a:cubicBezTo>
                    <a:pt x="102688" y="65697"/>
                    <a:pt x="104515" y="63871"/>
                    <a:pt x="104515" y="61620"/>
                  </a:cubicBezTo>
                  <a:lnTo>
                    <a:pt x="104515" y="42798"/>
                  </a:lnTo>
                  <a:cubicBezTo>
                    <a:pt x="104515" y="40547"/>
                    <a:pt x="102688" y="38721"/>
                    <a:pt x="100437" y="38721"/>
                  </a:cubicBezTo>
                  <a:lnTo>
                    <a:pt x="97534" y="38721"/>
                  </a:lnTo>
                  <a:cubicBezTo>
                    <a:pt x="96621" y="35622"/>
                    <a:pt x="95381" y="32621"/>
                    <a:pt x="93816" y="29750"/>
                  </a:cubicBezTo>
                  <a:lnTo>
                    <a:pt x="95871" y="27728"/>
                  </a:lnTo>
                  <a:cubicBezTo>
                    <a:pt x="96654" y="26945"/>
                    <a:pt x="97078" y="25901"/>
                    <a:pt x="97078" y="24825"/>
                  </a:cubicBezTo>
                  <a:cubicBezTo>
                    <a:pt x="97078" y="23748"/>
                    <a:pt x="96654" y="22704"/>
                    <a:pt x="95871" y="21954"/>
                  </a:cubicBezTo>
                  <a:lnTo>
                    <a:pt x="82562" y="8645"/>
                  </a:lnTo>
                  <a:cubicBezTo>
                    <a:pt x="81763" y="7846"/>
                    <a:pt x="80719" y="7446"/>
                    <a:pt x="79675" y="7446"/>
                  </a:cubicBezTo>
                  <a:cubicBezTo>
                    <a:pt x="78631" y="7446"/>
                    <a:pt x="77587" y="7846"/>
                    <a:pt x="76788" y="8645"/>
                  </a:cubicBezTo>
                  <a:lnTo>
                    <a:pt x="74733" y="10700"/>
                  </a:lnTo>
                  <a:cubicBezTo>
                    <a:pt x="71895" y="9135"/>
                    <a:pt x="68861" y="7895"/>
                    <a:pt x="65763" y="6982"/>
                  </a:cubicBezTo>
                  <a:lnTo>
                    <a:pt x="65763" y="4078"/>
                  </a:lnTo>
                  <a:cubicBezTo>
                    <a:pt x="65763" y="1828"/>
                    <a:pt x="63936" y="1"/>
                    <a:pt x="61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76"/>
            <p:cNvSpPr/>
            <p:nvPr/>
          </p:nvSpPr>
          <p:spPr>
            <a:xfrm>
              <a:off x="1739450" y="3392450"/>
              <a:ext cx="1520925" cy="1519300"/>
            </a:xfrm>
            <a:custGeom>
              <a:avLst/>
              <a:gdLst/>
              <a:ahLst/>
              <a:cxnLst/>
              <a:rect l="l" t="t" r="r" b="b"/>
              <a:pathLst>
                <a:path w="60837" h="60772" extrusionOk="0">
                  <a:moveTo>
                    <a:pt x="30402" y="8156"/>
                  </a:moveTo>
                  <a:cubicBezTo>
                    <a:pt x="42700" y="8156"/>
                    <a:pt x="52681" y="18137"/>
                    <a:pt x="52681" y="30402"/>
                  </a:cubicBezTo>
                  <a:cubicBezTo>
                    <a:pt x="52681" y="42667"/>
                    <a:pt x="42700" y="52616"/>
                    <a:pt x="30402" y="52616"/>
                  </a:cubicBezTo>
                  <a:cubicBezTo>
                    <a:pt x="18137" y="52616"/>
                    <a:pt x="8155" y="42667"/>
                    <a:pt x="8155" y="30402"/>
                  </a:cubicBezTo>
                  <a:cubicBezTo>
                    <a:pt x="8155" y="18137"/>
                    <a:pt x="18137" y="8156"/>
                    <a:pt x="30402" y="8156"/>
                  </a:cubicBezTo>
                  <a:close/>
                  <a:moveTo>
                    <a:pt x="30402" y="1"/>
                  </a:moveTo>
                  <a:cubicBezTo>
                    <a:pt x="13635" y="1"/>
                    <a:pt x="0" y="13636"/>
                    <a:pt x="0" y="30402"/>
                  </a:cubicBezTo>
                  <a:cubicBezTo>
                    <a:pt x="0" y="47136"/>
                    <a:pt x="13635" y="60771"/>
                    <a:pt x="30402" y="60771"/>
                  </a:cubicBezTo>
                  <a:cubicBezTo>
                    <a:pt x="47201" y="60771"/>
                    <a:pt x="60836" y="47136"/>
                    <a:pt x="60836" y="30402"/>
                  </a:cubicBezTo>
                  <a:cubicBezTo>
                    <a:pt x="60836" y="13636"/>
                    <a:pt x="47201" y="1"/>
                    <a:pt x="30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76"/>
          <p:cNvGrpSpPr/>
          <p:nvPr/>
        </p:nvGrpSpPr>
        <p:grpSpPr>
          <a:xfrm>
            <a:off x="5235092" y="2637463"/>
            <a:ext cx="645615" cy="582667"/>
            <a:chOff x="1190625" y="492550"/>
            <a:chExt cx="5219200" cy="4710325"/>
          </a:xfrm>
        </p:grpSpPr>
        <p:sp>
          <p:nvSpPr>
            <p:cNvPr id="1335" name="Google Shape;1335;p76"/>
            <p:cNvSpPr/>
            <p:nvPr/>
          </p:nvSpPr>
          <p:spPr>
            <a:xfrm>
              <a:off x="1190625" y="492550"/>
              <a:ext cx="5219200" cy="4710325"/>
            </a:xfrm>
            <a:custGeom>
              <a:avLst/>
              <a:gdLst/>
              <a:ahLst/>
              <a:cxnLst/>
              <a:rect l="l" t="t" r="r" b="b"/>
              <a:pathLst>
                <a:path w="208768" h="188413" extrusionOk="0">
                  <a:moveTo>
                    <a:pt x="104090" y="8155"/>
                  </a:moveTo>
                  <a:cubicBezTo>
                    <a:pt x="127609" y="8155"/>
                    <a:pt x="146757" y="27303"/>
                    <a:pt x="146757" y="50855"/>
                  </a:cubicBezTo>
                  <a:cubicBezTo>
                    <a:pt x="146757" y="74374"/>
                    <a:pt x="127609" y="93522"/>
                    <a:pt x="104090" y="93522"/>
                  </a:cubicBezTo>
                  <a:cubicBezTo>
                    <a:pt x="80538" y="93522"/>
                    <a:pt x="61391" y="74374"/>
                    <a:pt x="61391" y="50855"/>
                  </a:cubicBezTo>
                  <a:cubicBezTo>
                    <a:pt x="61391" y="27303"/>
                    <a:pt x="80538" y="8155"/>
                    <a:pt x="104090" y="8155"/>
                  </a:cubicBezTo>
                  <a:close/>
                  <a:moveTo>
                    <a:pt x="181693" y="32294"/>
                  </a:moveTo>
                  <a:cubicBezTo>
                    <a:pt x="184074" y="32294"/>
                    <a:pt x="186031" y="34251"/>
                    <a:pt x="186031" y="36633"/>
                  </a:cubicBezTo>
                  <a:lnTo>
                    <a:pt x="186031" y="151618"/>
                  </a:lnTo>
                  <a:lnTo>
                    <a:pt x="138504" y="151618"/>
                  </a:lnTo>
                  <a:cubicBezTo>
                    <a:pt x="131425" y="151618"/>
                    <a:pt x="125489" y="156413"/>
                    <a:pt x="123695" y="162904"/>
                  </a:cubicBezTo>
                  <a:lnTo>
                    <a:pt x="85073" y="162904"/>
                  </a:lnTo>
                  <a:cubicBezTo>
                    <a:pt x="83279" y="156413"/>
                    <a:pt x="77342" y="151618"/>
                    <a:pt x="70263" y="151618"/>
                  </a:cubicBezTo>
                  <a:lnTo>
                    <a:pt x="22736" y="151618"/>
                  </a:lnTo>
                  <a:lnTo>
                    <a:pt x="22736" y="36633"/>
                  </a:lnTo>
                  <a:cubicBezTo>
                    <a:pt x="22736" y="34251"/>
                    <a:pt x="24693" y="32294"/>
                    <a:pt x="27074" y="32294"/>
                  </a:cubicBezTo>
                  <a:lnTo>
                    <a:pt x="56726" y="32294"/>
                  </a:lnTo>
                  <a:cubicBezTo>
                    <a:pt x="54475" y="38068"/>
                    <a:pt x="53236" y="44298"/>
                    <a:pt x="53236" y="50855"/>
                  </a:cubicBezTo>
                  <a:cubicBezTo>
                    <a:pt x="53236" y="78875"/>
                    <a:pt x="76037" y="101677"/>
                    <a:pt x="104090" y="101677"/>
                  </a:cubicBezTo>
                  <a:cubicBezTo>
                    <a:pt x="132110" y="101677"/>
                    <a:pt x="154912" y="78875"/>
                    <a:pt x="154912" y="50855"/>
                  </a:cubicBezTo>
                  <a:cubicBezTo>
                    <a:pt x="154912" y="44298"/>
                    <a:pt x="153672" y="38068"/>
                    <a:pt x="151421" y="32294"/>
                  </a:cubicBezTo>
                  <a:close/>
                  <a:moveTo>
                    <a:pt x="200612" y="159772"/>
                  </a:moveTo>
                  <a:lnTo>
                    <a:pt x="200612" y="175463"/>
                  </a:lnTo>
                  <a:cubicBezTo>
                    <a:pt x="200612" y="178105"/>
                    <a:pt x="198459" y="180258"/>
                    <a:pt x="195817" y="180258"/>
                  </a:cubicBezTo>
                  <a:lnTo>
                    <a:pt x="12950" y="180258"/>
                  </a:lnTo>
                  <a:cubicBezTo>
                    <a:pt x="10308" y="180258"/>
                    <a:pt x="8155" y="178105"/>
                    <a:pt x="8155" y="175463"/>
                  </a:cubicBezTo>
                  <a:lnTo>
                    <a:pt x="8155" y="159772"/>
                  </a:lnTo>
                  <a:lnTo>
                    <a:pt x="70263" y="159772"/>
                  </a:lnTo>
                  <a:cubicBezTo>
                    <a:pt x="74243" y="159772"/>
                    <a:pt x="77472" y="163002"/>
                    <a:pt x="77472" y="166981"/>
                  </a:cubicBezTo>
                  <a:cubicBezTo>
                    <a:pt x="77472" y="169232"/>
                    <a:pt x="79299" y="171059"/>
                    <a:pt x="81550" y="171059"/>
                  </a:cubicBezTo>
                  <a:lnTo>
                    <a:pt x="127217" y="171059"/>
                  </a:lnTo>
                  <a:cubicBezTo>
                    <a:pt x="129468" y="171059"/>
                    <a:pt x="131295" y="169232"/>
                    <a:pt x="131295" y="166981"/>
                  </a:cubicBezTo>
                  <a:cubicBezTo>
                    <a:pt x="131295" y="163002"/>
                    <a:pt x="134524" y="159772"/>
                    <a:pt x="138504" y="159772"/>
                  </a:cubicBezTo>
                  <a:close/>
                  <a:moveTo>
                    <a:pt x="104090" y="0"/>
                  </a:moveTo>
                  <a:cubicBezTo>
                    <a:pt x="85823" y="0"/>
                    <a:pt x="69774" y="9656"/>
                    <a:pt x="60803" y="24139"/>
                  </a:cubicBezTo>
                  <a:lnTo>
                    <a:pt x="27074" y="24139"/>
                  </a:lnTo>
                  <a:cubicBezTo>
                    <a:pt x="20192" y="24139"/>
                    <a:pt x="14581" y="29750"/>
                    <a:pt x="14581" y="36633"/>
                  </a:cubicBezTo>
                  <a:lnTo>
                    <a:pt x="14581" y="151618"/>
                  </a:lnTo>
                  <a:lnTo>
                    <a:pt x="4077" y="151618"/>
                  </a:lnTo>
                  <a:cubicBezTo>
                    <a:pt x="1827" y="151618"/>
                    <a:pt x="0" y="153444"/>
                    <a:pt x="0" y="155695"/>
                  </a:cubicBezTo>
                  <a:lnTo>
                    <a:pt x="0" y="175463"/>
                  </a:lnTo>
                  <a:cubicBezTo>
                    <a:pt x="0" y="182606"/>
                    <a:pt x="5806" y="188413"/>
                    <a:pt x="12950" y="188413"/>
                  </a:cubicBezTo>
                  <a:lnTo>
                    <a:pt x="195817" y="188413"/>
                  </a:lnTo>
                  <a:cubicBezTo>
                    <a:pt x="202961" y="188413"/>
                    <a:pt x="208767" y="182606"/>
                    <a:pt x="208767" y="175463"/>
                  </a:cubicBezTo>
                  <a:lnTo>
                    <a:pt x="208767" y="155695"/>
                  </a:lnTo>
                  <a:cubicBezTo>
                    <a:pt x="208767" y="153444"/>
                    <a:pt x="206940" y="151618"/>
                    <a:pt x="204690" y="151618"/>
                  </a:cubicBezTo>
                  <a:lnTo>
                    <a:pt x="194186" y="151618"/>
                  </a:lnTo>
                  <a:lnTo>
                    <a:pt x="194186" y="36633"/>
                  </a:lnTo>
                  <a:cubicBezTo>
                    <a:pt x="194186" y="29750"/>
                    <a:pt x="188575" y="24139"/>
                    <a:pt x="181693" y="24139"/>
                  </a:cubicBezTo>
                  <a:lnTo>
                    <a:pt x="147344" y="24139"/>
                  </a:lnTo>
                  <a:cubicBezTo>
                    <a:pt x="138373" y="9656"/>
                    <a:pt x="122324" y="0"/>
                    <a:pt x="10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76"/>
            <p:cNvSpPr/>
            <p:nvPr/>
          </p:nvSpPr>
          <p:spPr>
            <a:xfrm>
              <a:off x="2237700" y="2664025"/>
              <a:ext cx="3116875" cy="1413475"/>
            </a:xfrm>
            <a:custGeom>
              <a:avLst/>
              <a:gdLst/>
              <a:ahLst/>
              <a:cxnLst/>
              <a:rect l="l" t="t" r="r" b="b"/>
              <a:pathLst>
                <a:path w="124675" h="56539" extrusionOk="0">
                  <a:moveTo>
                    <a:pt x="120351" y="0"/>
                  </a:moveTo>
                  <a:cubicBezTo>
                    <a:pt x="120162" y="0"/>
                    <a:pt x="119971" y="14"/>
                    <a:pt x="119781" y="41"/>
                  </a:cubicBezTo>
                  <a:lnTo>
                    <a:pt x="109441" y="1541"/>
                  </a:lnTo>
                  <a:cubicBezTo>
                    <a:pt x="107222" y="1867"/>
                    <a:pt x="105657" y="3922"/>
                    <a:pt x="105983" y="6173"/>
                  </a:cubicBezTo>
                  <a:cubicBezTo>
                    <a:pt x="106179" y="7445"/>
                    <a:pt x="106929" y="8522"/>
                    <a:pt x="107973" y="9109"/>
                  </a:cubicBezTo>
                  <a:lnTo>
                    <a:pt x="74896" y="36542"/>
                  </a:lnTo>
                  <a:lnTo>
                    <a:pt x="40352" y="24082"/>
                  </a:lnTo>
                  <a:cubicBezTo>
                    <a:pt x="39895" y="23913"/>
                    <a:pt x="39416" y="23829"/>
                    <a:pt x="38938" y="23829"/>
                  </a:cubicBezTo>
                  <a:cubicBezTo>
                    <a:pt x="38118" y="23829"/>
                    <a:pt x="37301" y="24076"/>
                    <a:pt x="36600" y="24571"/>
                  </a:cubicBezTo>
                  <a:lnTo>
                    <a:pt x="2252" y="49166"/>
                  </a:lnTo>
                  <a:cubicBezTo>
                    <a:pt x="425" y="50471"/>
                    <a:pt x="1" y="53015"/>
                    <a:pt x="1306" y="54842"/>
                  </a:cubicBezTo>
                  <a:cubicBezTo>
                    <a:pt x="2089" y="55951"/>
                    <a:pt x="3361" y="56538"/>
                    <a:pt x="4633" y="56538"/>
                  </a:cubicBezTo>
                  <a:cubicBezTo>
                    <a:pt x="5448" y="56538"/>
                    <a:pt x="6264" y="56310"/>
                    <a:pt x="6982" y="55788"/>
                  </a:cubicBezTo>
                  <a:lnTo>
                    <a:pt x="39601" y="32465"/>
                  </a:lnTo>
                  <a:lnTo>
                    <a:pt x="74309" y="44991"/>
                  </a:lnTo>
                  <a:cubicBezTo>
                    <a:pt x="74766" y="45154"/>
                    <a:pt x="75240" y="45234"/>
                    <a:pt x="75712" y="45234"/>
                  </a:cubicBezTo>
                  <a:cubicBezTo>
                    <a:pt x="76654" y="45234"/>
                    <a:pt x="77582" y="44915"/>
                    <a:pt x="78321" y="44306"/>
                  </a:cubicBezTo>
                  <a:lnTo>
                    <a:pt x="113583" y="15046"/>
                  </a:lnTo>
                  <a:cubicBezTo>
                    <a:pt x="113909" y="16481"/>
                    <a:pt x="114986" y="17688"/>
                    <a:pt x="116486" y="18080"/>
                  </a:cubicBezTo>
                  <a:cubicBezTo>
                    <a:pt x="116845" y="18177"/>
                    <a:pt x="117204" y="18243"/>
                    <a:pt x="117563" y="18243"/>
                  </a:cubicBezTo>
                  <a:cubicBezTo>
                    <a:pt x="119357" y="18243"/>
                    <a:pt x="120988" y="17068"/>
                    <a:pt x="121510" y="15274"/>
                  </a:cubicBezTo>
                  <a:lnTo>
                    <a:pt x="124315" y="5195"/>
                  </a:lnTo>
                  <a:cubicBezTo>
                    <a:pt x="124674" y="3857"/>
                    <a:pt x="124348" y="2422"/>
                    <a:pt x="123434" y="1411"/>
                  </a:cubicBezTo>
                  <a:cubicBezTo>
                    <a:pt x="122648" y="512"/>
                    <a:pt x="121523" y="0"/>
                    <a:pt x="120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76"/>
            <p:cNvSpPr/>
            <p:nvPr/>
          </p:nvSpPr>
          <p:spPr>
            <a:xfrm>
              <a:off x="3372075" y="1003875"/>
              <a:ext cx="893800" cy="1519275"/>
            </a:xfrm>
            <a:custGeom>
              <a:avLst/>
              <a:gdLst/>
              <a:ahLst/>
              <a:cxnLst/>
              <a:rect l="l" t="t" r="r" b="b"/>
              <a:pathLst>
                <a:path w="35752" h="60771" extrusionOk="0">
                  <a:moveTo>
                    <a:pt x="13048" y="13733"/>
                  </a:moveTo>
                  <a:lnTo>
                    <a:pt x="13048" y="23225"/>
                  </a:lnTo>
                  <a:cubicBezTo>
                    <a:pt x="10275" y="21888"/>
                    <a:pt x="9786" y="19866"/>
                    <a:pt x="9917" y="18430"/>
                  </a:cubicBezTo>
                  <a:cubicBezTo>
                    <a:pt x="10047" y="16408"/>
                    <a:pt x="11384" y="14483"/>
                    <a:pt x="13048" y="13733"/>
                  </a:cubicBezTo>
                  <a:close/>
                  <a:moveTo>
                    <a:pt x="21203" y="35066"/>
                  </a:moveTo>
                  <a:cubicBezTo>
                    <a:pt x="25476" y="36893"/>
                    <a:pt x="27075" y="40481"/>
                    <a:pt x="26716" y="43189"/>
                  </a:cubicBezTo>
                  <a:cubicBezTo>
                    <a:pt x="26390" y="45733"/>
                    <a:pt x="24432" y="47495"/>
                    <a:pt x="21203" y="48180"/>
                  </a:cubicBezTo>
                  <a:lnTo>
                    <a:pt x="21203" y="35066"/>
                  </a:lnTo>
                  <a:close/>
                  <a:moveTo>
                    <a:pt x="17126" y="0"/>
                  </a:moveTo>
                  <a:cubicBezTo>
                    <a:pt x="14875" y="0"/>
                    <a:pt x="13048" y="1827"/>
                    <a:pt x="13048" y="4078"/>
                  </a:cubicBezTo>
                  <a:lnTo>
                    <a:pt x="13048" y="5252"/>
                  </a:lnTo>
                  <a:cubicBezTo>
                    <a:pt x="12428" y="5382"/>
                    <a:pt x="11809" y="5545"/>
                    <a:pt x="11156" y="5741"/>
                  </a:cubicBezTo>
                  <a:cubicBezTo>
                    <a:pt x="6035" y="7274"/>
                    <a:pt x="2186" y="12265"/>
                    <a:pt x="1762" y="17810"/>
                  </a:cubicBezTo>
                  <a:cubicBezTo>
                    <a:pt x="1370" y="23323"/>
                    <a:pt x="4306" y="28118"/>
                    <a:pt x="9623" y="30630"/>
                  </a:cubicBezTo>
                  <a:cubicBezTo>
                    <a:pt x="10373" y="30989"/>
                    <a:pt x="11548" y="31478"/>
                    <a:pt x="13048" y="32065"/>
                  </a:cubicBezTo>
                  <a:lnTo>
                    <a:pt x="13048" y="47756"/>
                  </a:lnTo>
                  <a:cubicBezTo>
                    <a:pt x="10960" y="47103"/>
                    <a:pt x="9036" y="46059"/>
                    <a:pt x="7764" y="44526"/>
                  </a:cubicBezTo>
                  <a:cubicBezTo>
                    <a:pt x="6963" y="43520"/>
                    <a:pt x="5779" y="42993"/>
                    <a:pt x="4589" y="42993"/>
                  </a:cubicBezTo>
                  <a:cubicBezTo>
                    <a:pt x="3695" y="42993"/>
                    <a:pt x="2797" y="43291"/>
                    <a:pt x="2055" y="43906"/>
                  </a:cubicBezTo>
                  <a:cubicBezTo>
                    <a:pt x="294" y="45309"/>
                    <a:pt x="0" y="47886"/>
                    <a:pt x="1435" y="49615"/>
                  </a:cubicBezTo>
                  <a:cubicBezTo>
                    <a:pt x="4404" y="53301"/>
                    <a:pt x="8775" y="55291"/>
                    <a:pt x="13048" y="56139"/>
                  </a:cubicBezTo>
                  <a:lnTo>
                    <a:pt x="13048" y="56693"/>
                  </a:lnTo>
                  <a:cubicBezTo>
                    <a:pt x="13048" y="58944"/>
                    <a:pt x="14875" y="60771"/>
                    <a:pt x="17126" y="60771"/>
                  </a:cubicBezTo>
                  <a:cubicBezTo>
                    <a:pt x="19376" y="60771"/>
                    <a:pt x="21203" y="58944"/>
                    <a:pt x="21203" y="56693"/>
                  </a:cubicBezTo>
                  <a:lnTo>
                    <a:pt x="21203" y="56432"/>
                  </a:lnTo>
                  <a:cubicBezTo>
                    <a:pt x="30206" y="55291"/>
                    <a:pt x="34153" y="49452"/>
                    <a:pt x="34806" y="44200"/>
                  </a:cubicBezTo>
                  <a:cubicBezTo>
                    <a:pt x="35752" y="36893"/>
                    <a:pt x="30956" y="29847"/>
                    <a:pt x="23160" y="27075"/>
                  </a:cubicBezTo>
                  <a:cubicBezTo>
                    <a:pt x="22475" y="26846"/>
                    <a:pt x="21823" y="26618"/>
                    <a:pt x="21203" y="26390"/>
                  </a:cubicBezTo>
                  <a:lnTo>
                    <a:pt x="21203" y="13276"/>
                  </a:lnTo>
                  <a:cubicBezTo>
                    <a:pt x="22834" y="13766"/>
                    <a:pt x="23943" y="14614"/>
                    <a:pt x="24498" y="15397"/>
                  </a:cubicBezTo>
                  <a:cubicBezTo>
                    <a:pt x="25277" y="16516"/>
                    <a:pt x="26535" y="17121"/>
                    <a:pt x="27820" y="17121"/>
                  </a:cubicBezTo>
                  <a:cubicBezTo>
                    <a:pt x="28632" y="17121"/>
                    <a:pt x="29454" y="16880"/>
                    <a:pt x="30174" y="16375"/>
                  </a:cubicBezTo>
                  <a:cubicBezTo>
                    <a:pt x="32000" y="15103"/>
                    <a:pt x="32457" y="12559"/>
                    <a:pt x="31152" y="10699"/>
                  </a:cubicBezTo>
                  <a:cubicBezTo>
                    <a:pt x="29228" y="7959"/>
                    <a:pt x="25770" y="5676"/>
                    <a:pt x="21203" y="4926"/>
                  </a:cubicBezTo>
                  <a:lnTo>
                    <a:pt x="21203" y="4078"/>
                  </a:lnTo>
                  <a:cubicBezTo>
                    <a:pt x="21203" y="1827"/>
                    <a:pt x="19376" y="0"/>
                    <a:pt x="17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76"/>
          <p:cNvGrpSpPr/>
          <p:nvPr/>
        </p:nvGrpSpPr>
        <p:grpSpPr>
          <a:xfrm>
            <a:off x="7217986" y="2605995"/>
            <a:ext cx="623420" cy="645615"/>
            <a:chOff x="1280325" y="238125"/>
            <a:chExt cx="5039775" cy="5219200"/>
          </a:xfrm>
        </p:grpSpPr>
        <p:sp>
          <p:nvSpPr>
            <p:cNvPr id="1339" name="Google Shape;1339;p76"/>
            <p:cNvSpPr/>
            <p:nvPr/>
          </p:nvSpPr>
          <p:spPr>
            <a:xfrm>
              <a:off x="3414475" y="3743925"/>
              <a:ext cx="817150" cy="1370075"/>
            </a:xfrm>
            <a:custGeom>
              <a:avLst/>
              <a:gdLst/>
              <a:ahLst/>
              <a:cxnLst/>
              <a:rect l="l" t="t" r="r" b="b"/>
              <a:pathLst>
                <a:path w="32686" h="54803" extrusionOk="0">
                  <a:moveTo>
                    <a:pt x="11646" y="13440"/>
                  </a:moveTo>
                  <a:lnTo>
                    <a:pt x="11646" y="20290"/>
                  </a:lnTo>
                  <a:cubicBezTo>
                    <a:pt x="10276" y="19442"/>
                    <a:pt x="9656" y="18268"/>
                    <a:pt x="9754" y="16833"/>
                  </a:cubicBezTo>
                  <a:cubicBezTo>
                    <a:pt x="9852" y="15463"/>
                    <a:pt x="10602" y="14158"/>
                    <a:pt x="11646" y="13440"/>
                  </a:cubicBezTo>
                  <a:close/>
                  <a:moveTo>
                    <a:pt x="19801" y="32294"/>
                  </a:moveTo>
                  <a:cubicBezTo>
                    <a:pt x="22867" y="33893"/>
                    <a:pt x="24009" y="36600"/>
                    <a:pt x="23748" y="38688"/>
                  </a:cubicBezTo>
                  <a:cubicBezTo>
                    <a:pt x="23519" y="40580"/>
                    <a:pt x="22084" y="41950"/>
                    <a:pt x="19801" y="42602"/>
                  </a:cubicBezTo>
                  <a:lnTo>
                    <a:pt x="19801" y="32294"/>
                  </a:lnTo>
                  <a:close/>
                  <a:moveTo>
                    <a:pt x="15723" y="1"/>
                  </a:moveTo>
                  <a:cubicBezTo>
                    <a:pt x="13472" y="1"/>
                    <a:pt x="11646" y="1828"/>
                    <a:pt x="11646" y="4078"/>
                  </a:cubicBezTo>
                  <a:lnTo>
                    <a:pt x="11646" y="4731"/>
                  </a:lnTo>
                  <a:cubicBezTo>
                    <a:pt x="11189" y="4861"/>
                    <a:pt x="10732" y="4959"/>
                    <a:pt x="10276" y="5122"/>
                  </a:cubicBezTo>
                  <a:cubicBezTo>
                    <a:pt x="5578" y="6525"/>
                    <a:pt x="2023" y="11092"/>
                    <a:pt x="1631" y="16245"/>
                  </a:cubicBezTo>
                  <a:cubicBezTo>
                    <a:pt x="1240" y="21302"/>
                    <a:pt x="3947" y="25705"/>
                    <a:pt x="8840" y="28021"/>
                  </a:cubicBezTo>
                  <a:cubicBezTo>
                    <a:pt x="9460" y="28315"/>
                    <a:pt x="10439" y="28739"/>
                    <a:pt x="11646" y="29196"/>
                  </a:cubicBezTo>
                  <a:lnTo>
                    <a:pt x="11646" y="42146"/>
                  </a:lnTo>
                  <a:cubicBezTo>
                    <a:pt x="10080" y="41624"/>
                    <a:pt x="8710" y="40808"/>
                    <a:pt x="7764" y="39634"/>
                  </a:cubicBezTo>
                  <a:cubicBezTo>
                    <a:pt x="6965" y="38631"/>
                    <a:pt x="5786" y="38115"/>
                    <a:pt x="4599" y="38115"/>
                  </a:cubicBezTo>
                  <a:cubicBezTo>
                    <a:pt x="3702" y="38115"/>
                    <a:pt x="2800" y="38410"/>
                    <a:pt x="2055" y="39014"/>
                  </a:cubicBezTo>
                  <a:cubicBezTo>
                    <a:pt x="294" y="40449"/>
                    <a:pt x="0" y="42994"/>
                    <a:pt x="1436" y="44755"/>
                  </a:cubicBezTo>
                  <a:cubicBezTo>
                    <a:pt x="4045" y="48017"/>
                    <a:pt x="7862" y="49811"/>
                    <a:pt x="11646" y="50594"/>
                  </a:cubicBezTo>
                  <a:lnTo>
                    <a:pt x="11646" y="50725"/>
                  </a:lnTo>
                  <a:cubicBezTo>
                    <a:pt x="11646" y="52975"/>
                    <a:pt x="13472" y="54802"/>
                    <a:pt x="15723" y="54802"/>
                  </a:cubicBezTo>
                  <a:cubicBezTo>
                    <a:pt x="17909" y="54802"/>
                    <a:pt x="19703" y="53073"/>
                    <a:pt x="19768" y="50888"/>
                  </a:cubicBezTo>
                  <a:cubicBezTo>
                    <a:pt x="26422" y="49909"/>
                    <a:pt x="31087" y="45603"/>
                    <a:pt x="31837" y="39699"/>
                  </a:cubicBezTo>
                  <a:cubicBezTo>
                    <a:pt x="32685" y="33012"/>
                    <a:pt x="28314" y="26553"/>
                    <a:pt x="21203" y="24042"/>
                  </a:cubicBezTo>
                  <a:cubicBezTo>
                    <a:pt x="20714" y="23879"/>
                    <a:pt x="20225" y="23715"/>
                    <a:pt x="19801" y="23552"/>
                  </a:cubicBezTo>
                  <a:lnTo>
                    <a:pt x="19801" y="12886"/>
                  </a:lnTo>
                  <a:cubicBezTo>
                    <a:pt x="20779" y="13277"/>
                    <a:pt x="21497" y="13832"/>
                    <a:pt x="21856" y="14354"/>
                  </a:cubicBezTo>
                  <a:cubicBezTo>
                    <a:pt x="22657" y="15496"/>
                    <a:pt x="23927" y="16109"/>
                    <a:pt x="25211" y="16109"/>
                  </a:cubicBezTo>
                  <a:cubicBezTo>
                    <a:pt x="26016" y="16109"/>
                    <a:pt x="26827" y="15868"/>
                    <a:pt x="27532" y="15365"/>
                  </a:cubicBezTo>
                  <a:cubicBezTo>
                    <a:pt x="29391" y="14060"/>
                    <a:pt x="29815" y="11516"/>
                    <a:pt x="28543" y="9689"/>
                  </a:cubicBezTo>
                  <a:cubicBezTo>
                    <a:pt x="26814" y="7242"/>
                    <a:pt x="23748" y="5187"/>
                    <a:pt x="19801" y="4437"/>
                  </a:cubicBezTo>
                  <a:lnTo>
                    <a:pt x="19801" y="4078"/>
                  </a:lnTo>
                  <a:cubicBezTo>
                    <a:pt x="19801" y="1828"/>
                    <a:pt x="17974" y="1"/>
                    <a:pt x="15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76"/>
            <p:cNvSpPr/>
            <p:nvPr/>
          </p:nvSpPr>
          <p:spPr>
            <a:xfrm>
              <a:off x="1280325" y="238125"/>
              <a:ext cx="5039775" cy="5219200"/>
            </a:xfrm>
            <a:custGeom>
              <a:avLst/>
              <a:gdLst/>
              <a:ahLst/>
              <a:cxnLst/>
              <a:rect l="l" t="t" r="r" b="b"/>
              <a:pathLst>
                <a:path w="201591" h="208768" extrusionOk="0">
                  <a:moveTo>
                    <a:pt x="129599" y="8155"/>
                  </a:moveTo>
                  <a:lnTo>
                    <a:pt x="125391" y="17028"/>
                  </a:lnTo>
                  <a:cubicBezTo>
                    <a:pt x="124869" y="18137"/>
                    <a:pt x="124869" y="19409"/>
                    <a:pt x="125391" y="20518"/>
                  </a:cubicBezTo>
                  <a:lnTo>
                    <a:pt x="129599" y="29390"/>
                  </a:lnTo>
                  <a:lnTo>
                    <a:pt x="104873" y="29390"/>
                  </a:lnTo>
                  <a:lnTo>
                    <a:pt x="104873" y="8155"/>
                  </a:lnTo>
                  <a:close/>
                  <a:moveTo>
                    <a:pt x="103144" y="60542"/>
                  </a:moveTo>
                  <a:lnTo>
                    <a:pt x="125293" y="96229"/>
                  </a:lnTo>
                  <a:lnTo>
                    <a:pt x="116290" y="109244"/>
                  </a:lnTo>
                  <a:lnTo>
                    <a:pt x="99491" y="89933"/>
                  </a:lnTo>
                  <a:cubicBezTo>
                    <a:pt x="98679" y="89020"/>
                    <a:pt x="97540" y="88536"/>
                    <a:pt x="96394" y="88536"/>
                  </a:cubicBezTo>
                  <a:cubicBezTo>
                    <a:pt x="95697" y="88536"/>
                    <a:pt x="94998" y="88715"/>
                    <a:pt x="94369" y="89085"/>
                  </a:cubicBezTo>
                  <a:lnTo>
                    <a:pt x="84518" y="94793"/>
                  </a:lnTo>
                  <a:lnTo>
                    <a:pt x="80734" y="89085"/>
                  </a:lnTo>
                  <a:lnTo>
                    <a:pt x="98447" y="60542"/>
                  </a:lnTo>
                  <a:close/>
                  <a:moveTo>
                    <a:pt x="100796" y="134655"/>
                  </a:moveTo>
                  <a:cubicBezTo>
                    <a:pt x="118965" y="134655"/>
                    <a:pt x="133774" y="149464"/>
                    <a:pt x="133774" y="167633"/>
                  </a:cubicBezTo>
                  <a:cubicBezTo>
                    <a:pt x="133774" y="185835"/>
                    <a:pt x="118965" y="200612"/>
                    <a:pt x="100796" y="200612"/>
                  </a:cubicBezTo>
                  <a:cubicBezTo>
                    <a:pt x="82626" y="200612"/>
                    <a:pt x="67817" y="185835"/>
                    <a:pt x="67817" y="167633"/>
                  </a:cubicBezTo>
                  <a:cubicBezTo>
                    <a:pt x="67817" y="149464"/>
                    <a:pt x="82626" y="134655"/>
                    <a:pt x="100796" y="134655"/>
                  </a:cubicBezTo>
                  <a:close/>
                  <a:moveTo>
                    <a:pt x="76004" y="96718"/>
                  </a:moveTo>
                  <a:lnTo>
                    <a:pt x="79886" y="102524"/>
                  </a:lnTo>
                  <a:cubicBezTo>
                    <a:pt x="80651" y="103692"/>
                    <a:pt x="81941" y="104335"/>
                    <a:pt x="83262" y="104335"/>
                  </a:cubicBezTo>
                  <a:cubicBezTo>
                    <a:pt x="83969" y="104335"/>
                    <a:pt x="84685" y="104151"/>
                    <a:pt x="85334" y="103764"/>
                  </a:cubicBezTo>
                  <a:lnTo>
                    <a:pt x="95544" y="97827"/>
                  </a:lnTo>
                  <a:lnTo>
                    <a:pt x="113583" y="118573"/>
                  </a:lnTo>
                  <a:cubicBezTo>
                    <a:pt x="114333" y="119454"/>
                    <a:pt x="115475" y="119976"/>
                    <a:pt x="116649" y="119976"/>
                  </a:cubicBezTo>
                  <a:lnTo>
                    <a:pt x="116877" y="119976"/>
                  </a:lnTo>
                  <a:cubicBezTo>
                    <a:pt x="118117" y="119911"/>
                    <a:pt x="119291" y="119258"/>
                    <a:pt x="120009" y="118214"/>
                  </a:cubicBezTo>
                  <a:lnTo>
                    <a:pt x="129958" y="103796"/>
                  </a:lnTo>
                  <a:lnTo>
                    <a:pt x="189978" y="200612"/>
                  </a:lnTo>
                  <a:lnTo>
                    <a:pt x="125358" y="200612"/>
                  </a:lnTo>
                  <a:cubicBezTo>
                    <a:pt x="135405" y="193110"/>
                    <a:pt x="141929" y="181105"/>
                    <a:pt x="141929" y="167633"/>
                  </a:cubicBezTo>
                  <a:cubicBezTo>
                    <a:pt x="141929" y="144963"/>
                    <a:pt x="123466" y="126500"/>
                    <a:pt x="100796" y="126500"/>
                  </a:cubicBezTo>
                  <a:cubicBezTo>
                    <a:pt x="78125" y="126500"/>
                    <a:pt x="59662" y="144963"/>
                    <a:pt x="59662" y="167633"/>
                  </a:cubicBezTo>
                  <a:cubicBezTo>
                    <a:pt x="59662" y="181105"/>
                    <a:pt x="66186" y="193110"/>
                    <a:pt x="76233" y="200612"/>
                  </a:cubicBezTo>
                  <a:lnTo>
                    <a:pt x="11613" y="200612"/>
                  </a:lnTo>
                  <a:lnTo>
                    <a:pt x="76004" y="96718"/>
                  </a:lnTo>
                  <a:close/>
                  <a:moveTo>
                    <a:pt x="100796" y="0"/>
                  </a:moveTo>
                  <a:cubicBezTo>
                    <a:pt x="98545" y="0"/>
                    <a:pt x="96718" y="1827"/>
                    <a:pt x="96718" y="4077"/>
                  </a:cubicBezTo>
                  <a:lnTo>
                    <a:pt x="96718" y="52388"/>
                  </a:lnTo>
                  <a:lnTo>
                    <a:pt x="96164" y="52388"/>
                  </a:lnTo>
                  <a:cubicBezTo>
                    <a:pt x="94761" y="52388"/>
                    <a:pt x="93456" y="53105"/>
                    <a:pt x="92706" y="54312"/>
                  </a:cubicBezTo>
                  <a:lnTo>
                    <a:pt x="816" y="202537"/>
                  </a:lnTo>
                  <a:cubicBezTo>
                    <a:pt x="33" y="203809"/>
                    <a:pt x="0" y="205375"/>
                    <a:pt x="718" y="206679"/>
                  </a:cubicBezTo>
                  <a:cubicBezTo>
                    <a:pt x="1435" y="207952"/>
                    <a:pt x="2805" y="208767"/>
                    <a:pt x="4273" y="208767"/>
                  </a:cubicBezTo>
                  <a:lnTo>
                    <a:pt x="197318" y="208767"/>
                  </a:lnTo>
                  <a:cubicBezTo>
                    <a:pt x="198786" y="208767"/>
                    <a:pt x="200156" y="207952"/>
                    <a:pt x="200873" y="206679"/>
                  </a:cubicBezTo>
                  <a:cubicBezTo>
                    <a:pt x="201591" y="205375"/>
                    <a:pt x="201558" y="203809"/>
                    <a:pt x="200775" y="202537"/>
                  </a:cubicBezTo>
                  <a:lnTo>
                    <a:pt x="108885" y="54312"/>
                  </a:lnTo>
                  <a:cubicBezTo>
                    <a:pt x="108135" y="53105"/>
                    <a:pt x="106830" y="52388"/>
                    <a:pt x="105428" y="52388"/>
                  </a:cubicBezTo>
                  <a:lnTo>
                    <a:pt x="104873" y="52388"/>
                  </a:lnTo>
                  <a:lnTo>
                    <a:pt x="104873" y="37545"/>
                  </a:lnTo>
                  <a:lnTo>
                    <a:pt x="136058" y="37545"/>
                  </a:lnTo>
                  <a:cubicBezTo>
                    <a:pt x="137460" y="37545"/>
                    <a:pt x="138765" y="36828"/>
                    <a:pt x="139515" y="35654"/>
                  </a:cubicBezTo>
                  <a:cubicBezTo>
                    <a:pt x="140266" y="34479"/>
                    <a:pt x="140363" y="32979"/>
                    <a:pt x="139744" y="31739"/>
                  </a:cubicBezTo>
                  <a:lnTo>
                    <a:pt x="133579" y="18789"/>
                  </a:lnTo>
                  <a:lnTo>
                    <a:pt x="139744" y="5839"/>
                  </a:lnTo>
                  <a:cubicBezTo>
                    <a:pt x="140363" y="4567"/>
                    <a:pt x="140266" y="3099"/>
                    <a:pt x="139515" y="1892"/>
                  </a:cubicBezTo>
                  <a:cubicBezTo>
                    <a:pt x="138765" y="718"/>
                    <a:pt x="137460" y="0"/>
                    <a:pt x="136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76"/>
          <p:cNvGrpSpPr/>
          <p:nvPr/>
        </p:nvGrpSpPr>
        <p:grpSpPr>
          <a:xfrm>
            <a:off x="1309684" y="2605992"/>
            <a:ext cx="609300" cy="645615"/>
            <a:chOff x="1337400" y="238125"/>
            <a:chExt cx="4925625" cy="5219200"/>
          </a:xfrm>
        </p:grpSpPr>
        <p:sp>
          <p:nvSpPr>
            <p:cNvPr id="1342" name="Google Shape;1342;p76"/>
            <p:cNvSpPr/>
            <p:nvPr/>
          </p:nvSpPr>
          <p:spPr>
            <a:xfrm>
              <a:off x="1772875" y="2741675"/>
              <a:ext cx="331125" cy="203900"/>
            </a:xfrm>
            <a:custGeom>
              <a:avLst/>
              <a:gdLst/>
              <a:ahLst/>
              <a:cxnLst/>
              <a:rect l="l" t="t" r="r" b="b"/>
              <a:pathLst>
                <a:path w="13245" h="8156" extrusionOk="0">
                  <a:moveTo>
                    <a:pt x="4078" y="1"/>
                  </a:moveTo>
                  <a:cubicBezTo>
                    <a:pt x="1827" y="1"/>
                    <a:pt x="1" y="1828"/>
                    <a:pt x="1" y="4078"/>
                  </a:cubicBezTo>
                  <a:cubicBezTo>
                    <a:pt x="1" y="6329"/>
                    <a:pt x="1827" y="8156"/>
                    <a:pt x="4078" y="8156"/>
                  </a:cubicBezTo>
                  <a:lnTo>
                    <a:pt x="9167" y="8156"/>
                  </a:lnTo>
                  <a:cubicBezTo>
                    <a:pt x="11418" y="8156"/>
                    <a:pt x="13244" y="6329"/>
                    <a:pt x="13244" y="4078"/>
                  </a:cubicBezTo>
                  <a:cubicBezTo>
                    <a:pt x="13244" y="1828"/>
                    <a:pt x="11418" y="1"/>
                    <a:pt x="9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76"/>
            <p:cNvSpPr/>
            <p:nvPr/>
          </p:nvSpPr>
          <p:spPr>
            <a:xfrm>
              <a:off x="3182050" y="1332500"/>
              <a:ext cx="203900" cy="331125"/>
            </a:xfrm>
            <a:custGeom>
              <a:avLst/>
              <a:gdLst/>
              <a:ahLst/>
              <a:cxnLst/>
              <a:rect l="l" t="t" r="r" b="b"/>
              <a:pathLst>
                <a:path w="8156" h="13245" extrusionOk="0">
                  <a:moveTo>
                    <a:pt x="4078" y="1"/>
                  </a:moveTo>
                  <a:cubicBezTo>
                    <a:pt x="1827" y="1"/>
                    <a:pt x="1" y="1828"/>
                    <a:pt x="1" y="4078"/>
                  </a:cubicBezTo>
                  <a:lnTo>
                    <a:pt x="1" y="9167"/>
                  </a:lnTo>
                  <a:cubicBezTo>
                    <a:pt x="1" y="11418"/>
                    <a:pt x="1827" y="13245"/>
                    <a:pt x="4078" y="13245"/>
                  </a:cubicBezTo>
                  <a:cubicBezTo>
                    <a:pt x="6329" y="13245"/>
                    <a:pt x="8156" y="11418"/>
                    <a:pt x="8156" y="9167"/>
                  </a:cubicBezTo>
                  <a:lnTo>
                    <a:pt x="8156" y="4078"/>
                  </a:lnTo>
                  <a:cubicBezTo>
                    <a:pt x="8156" y="1828"/>
                    <a:pt x="6329" y="1"/>
                    <a:pt x="4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76"/>
            <p:cNvSpPr/>
            <p:nvPr/>
          </p:nvSpPr>
          <p:spPr>
            <a:xfrm>
              <a:off x="3182050" y="4024475"/>
              <a:ext cx="203900" cy="331100"/>
            </a:xfrm>
            <a:custGeom>
              <a:avLst/>
              <a:gdLst/>
              <a:ahLst/>
              <a:cxnLst/>
              <a:rect l="l" t="t" r="r" b="b"/>
              <a:pathLst>
                <a:path w="8156" h="13244" extrusionOk="0">
                  <a:moveTo>
                    <a:pt x="4078" y="0"/>
                  </a:moveTo>
                  <a:cubicBezTo>
                    <a:pt x="1827" y="0"/>
                    <a:pt x="1" y="1827"/>
                    <a:pt x="1" y="4078"/>
                  </a:cubicBezTo>
                  <a:lnTo>
                    <a:pt x="1" y="9166"/>
                  </a:lnTo>
                  <a:cubicBezTo>
                    <a:pt x="1" y="11417"/>
                    <a:pt x="1827" y="13244"/>
                    <a:pt x="4078" y="13244"/>
                  </a:cubicBezTo>
                  <a:cubicBezTo>
                    <a:pt x="6329" y="13244"/>
                    <a:pt x="8156" y="11417"/>
                    <a:pt x="8156" y="9166"/>
                  </a:cubicBezTo>
                  <a:lnTo>
                    <a:pt x="8156" y="4078"/>
                  </a:lnTo>
                  <a:cubicBezTo>
                    <a:pt x="8156" y="1827"/>
                    <a:pt x="6329" y="0"/>
                    <a:pt x="4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76"/>
            <p:cNvSpPr/>
            <p:nvPr/>
          </p:nvSpPr>
          <p:spPr>
            <a:xfrm>
              <a:off x="4464025" y="2741675"/>
              <a:ext cx="331100" cy="203900"/>
            </a:xfrm>
            <a:custGeom>
              <a:avLst/>
              <a:gdLst/>
              <a:ahLst/>
              <a:cxnLst/>
              <a:rect l="l" t="t" r="r" b="b"/>
              <a:pathLst>
                <a:path w="13244" h="8156" extrusionOk="0">
                  <a:moveTo>
                    <a:pt x="4078" y="1"/>
                  </a:moveTo>
                  <a:cubicBezTo>
                    <a:pt x="1827" y="1"/>
                    <a:pt x="0" y="1828"/>
                    <a:pt x="0" y="4078"/>
                  </a:cubicBezTo>
                  <a:cubicBezTo>
                    <a:pt x="0" y="6329"/>
                    <a:pt x="1827" y="8156"/>
                    <a:pt x="4078" y="8156"/>
                  </a:cubicBezTo>
                  <a:lnTo>
                    <a:pt x="9166" y="8156"/>
                  </a:lnTo>
                  <a:cubicBezTo>
                    <a:pt x="11417" y="8156"/>
                    <a:pt x="13244" y="6329"/>
                    <a:pt x="13244" y="4078"/>
                  </a:cubicBezTo>
                  <a:cubicBezTo>
                    <a:pt x="13244" y="1828"/>
                    <a:pt x="11417" y="1"/>
                    <a:pt x="9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76"/>
            <p:cNvSpPr/>
            <p:nvPr/>
          </p:nvSpPr>
          <p:spPr>
            <a:xfrm>
              <a:off x="4078275" y="1745350"/>
              <a:ext cx="314000" cy="293400"/>
            </a:xfrm>
            <a:custGeom>
              <a:avLst/>
              <a:gdLst/>
              <a:ahLst/>
              <a:cxnLst/>
              <a:rect l="l" t="t" r="r" b="b"/>
              <a:pathLst>
                <a:path w="12560" h="11736" extrusionOk="0">
                  <a:moveTo>
                    <a:pt x="8074" y="1"/>
                  </a:moveTo>
                  <a:cubicBezTo>
                    <a:pt x="7031" y="1"/>
                    <a:pt x="5987" y="400"/>
                    <a:pt x="5188" y="1199"/>
                  </a:cubicBezTo>
                  <a:lnTo>
                    <a:pt x="1599" y="4788"/>
                  </a:lnTo>
                  <a:cubicBezTo>
                    <a:pt x="1" y="6386"/>
                    <a:pt x="1" y="8963"/>
                    <a:pt x="1599" y="10561"/>
                  </a:cubicBezTo>
                  <a:cubicBezTo>
                    <a:pt x="2382" y="11344"/>
                    <a:pt x="3426" y="11736"/>
                    <a:pt x="4470" y="11736"/>
                  </a:cubicBezTo>
                  <a:cubicBezTo>
                    <a:pt x="5514" y="11736"/>
                    <a:pt x="6558" y="11344"/>
                    <a:pt x="7373" y="10561"/>
                  </a:cubicBezTo>
                  <a:lnTo>
                    <a:pt x="10961" y="6941"/>
                  </a:lnTo>
                  <a:cubicBezTo>
                    <a:pt x="12560" y="5342"/>
                    <a:pt x="12560" y="2765"/>
                    <a:pt x="10961" y="1199"/>
                  </a:cubicBezTo>
                  <a:cubicBezTo>
                    <a:pt x="10162" y="400"/>
                    <a:pt x="9118" y="1"/>
                    <a:pt x="8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76"/>
            <p:cNvSpPr/>
            <p:nvPr/>
          </p:nvSpPr>
          <p:spPr>
            <a:xfrm>
              <a:off x="2175725" y="3648725"/>
              <a:ext cx="313175" cy="294225"/>
            </a:xfrm>
            <a:custGeom>
              <a:avLst/>
              <a:gdLst/>
              <a:ahLst/>
              <a:cxnLst/>
              <a:rect l="l" t="t" r="r" b="b"/>
              <a:pathLst>
                <a:path w="12527" h="11769" extrusionOk="0">
                  <a:moveTo>
                    <a:pt x="8074" y="0"/>
                  </a:moveTo>
                  <a:cubicBezTo>
                    <a:pt x="7030" y="0"/>
                    <a:pt x="5987" y="400"/>
                    <a:pt x="5187" y="1199"/>
                  </a:cubicBezTo>
                  <a:lnTo>
                    <a:pt x="1599" y="4787"/>
                  </a:lnTo>
                  <a:cubicBezTo>
                    <a:pt x="1" y="6386"/>
                    <a:pt x="1" y="8963"/>
                    <a:pt x="1599" y="10561"/>
                  </a:cubicBezTo>
                  <a:cubicBezTo>
                    <a:pt x="2382" y="11344"/>
                    <a:pt x="3426" y="11768"/>
                    <a:pt x="4470" y="11768"/>
                  </a:cubicBezTo>
                  <a:cubicBezTo>
                    <a:pt x="5514" y="11768"/>
                    <a:pt x="6557" y="11344"/>
                    <a:pt x="7340" y="10561"/>
                  </a:cubicBezTo>
                  <a:lnTo>
                    <a:pt x="10961" y="6973"/>
                  </a:lnTo>
                  <a:cubicBezTo>
                    <a:pt x="12527" y="5375"/>
                    <a:pt x="12527" y="2798"/>
                    <a:pt x="10961" y="1199"/>
                  </a:cubicBezTo>
                  <a:cubicBezTo>
                    <a:pt x="10162" y="400"/>
                    <a:pt x="9118" y="0"/>
                    <a:pt x="8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76"/>
            <p:cNvSpPr/>
            <p:nvPr/>
          </p:nvSpPr>
          <p:spPr>
            <a:xfrm>
              <a:off x="2175725" y="1745350"/>
              <a:ext cx="313175" cy="293400"/>
            </a:xfrm>
            <a:custGeom>
              <a:avLst/>
              <a:gdLst/>
              <a:ahLst/>
              <a:cxnLst/>
              <a:rect l="l" t="t" r="r" b="b"/>
              <a:pathLst>
                <a:path w="12527" h="11736" extrusionOk="0">
                  <a:moveTo>
                    <a:pt x="4470" y="1"/>
                  </a:moveTo>
                  <a:cubicBezTo>
                    <a:pt x="3426" y="1"/>
                    <a:pt x="2382" y="400"/>
                    <a:pt x="1599" y="1199"/>
                  </a:cubicBezTo>
                  <a:cubicBezTo>
                    <a:pt x="1" y="2765"/>
                    <a:pt x="1" y="5342"/>
                    <a:pt x="1599" y="6941"/>
                  </a:cubicBezTo>
                  <a:lnTo>
                    <a:pt x="5187" y="10561"/>
                  </a:lnTo>
                  <a:cubicBezTo>
                    <a:pt x="5970" y="11344"/>
                    <a:pt x="7014" y="11736"/>
                    <a:pt x="8058" y="11736"/>
                  </a:cubicBezTo>
                  <a:cubicBezTo>
                    <a:pt x="9102" y="11736"/>
                    <a:pt x="10146" y="11344"/>
                    <a:pt x="10961" y="10561"/>
                  </a:cubicBezTo>
                  <a:cubicBezTo>
                    <a:pt x="12527" y="8963"/>
                    <a:pt x="12527" y="6386"/>
                    <a:pt x="10961" y="4788"/>
                  </a:cubicBezTo>
                  <a:lnTo>
                    <a:pt x="7340" y="1199"/>
                  </a:lnTo>
                  <a:cubicBezTo>
                    <a:pt x="6557" y="400"/>
                    <a:pt x="5514" y="1"/>
                    <a:pt x="4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76"/>
            <p:cNvSpPr/>
            <p:nvPr/>
          </p:nvSpPr>
          <p:spPr>
            <a:xfrm>
              <a:off x="2849325" y="2416650"/>
              <a:ext cx="868525" cy="854325"/>
            </a:xfrm>
            <a:custGeom>
              <a:avLst/>
              <a:gdLst/>
              <a:ahLst/>
              <a:cxnLst/>
              <a:rect l="l" t="t" r="r" b="b"/>
              <a:pathLst>
                <a:path w="34741" h="34173" extrusionOk="0">
                  <a:moveTo>
                    <a:pt x="23911" y="10555"/>
                  </a:moveTo>
                  <a:lnTo>
                    <a:pt x="20617" y="20341"/>
                  </a:lnTo>
                  <a:lnTo>
                    <a:pt x="10863" y="23603"/>
                  </a:lnTo>
                  <a:lnTo>
                    <a:pt x="14158" y="13850"/>
                  </a:lnTo>
                  <a:lnTo>
                    <a:pt x="23911" y="10555"/>
                  </a:lnTo>
                  <a:close/>
                  <a:moveTo>
                    <a:pt x="30408" y="1"/>
                  </a:moveTo>
                  <a:cubicBezTo>
                    <a:pt x="29970" y="1"/>
                    <a:pt x="29528" y="71"/>
                    <a:pt x="29098" y="215"/>
                  </a:cubicBezTo>
                  <a:lnTo>
                    <a:pt x="9624" y="6772"/>
                  </a:lnTo>
                  <a:cubicBezTo>
                    <a:pt x="8417" y="7163"/>
                    <a:pt x="7471" y="8109"/>
                    <a:pt x="7047" y="9316"/>
                  </a:cubicBezTo>
                  <a:lnTo>
                    <a:pt x="523" y="28790"/>
                  </a:lnTo>
                  <a:cubicBezTo>
                    <a:pt x="1" y="30258"/>
                    <a:pt x="392" y="31889"/>
                    <a:pt x="1501" y="32998"/>
                  </a:cubicBezTo>
                  <a:cubicBezTo>
                    <a:pt x="2252" y="33748"/>
                    <a:pt x="3295" y="34172"/>
                    <a:pt x="4372" y="34172"/>
                  </a:cubicBezTo>
                  <a:cubicBezTo>
                    <a:pt x="4796" y="34172"/>
                    <a:pt x="5253" y="34107"/>
                    <a:pt x="5677" y="33977"/>
                  </a:cubicBezTo>
                  <a:lnTo>
                    <a:pt x="25151" y="27420"/>
                  </a:lnTo>
                  <a:cubicBezTo>
                    <a:pt x="26358" y="26996"/>
                    <a:pt x="27304" y="26050"/>
                    <a:pt x="27695" y="24843"/>
                  </a:cubicBezTo>
                  <a:lnTo>
                    <a:pt x="34252" y="5369"/>
                  </a:lnTo>
                  <a:cubicBezTo>
                    <a:pt x="34741" y="3901"/>
                    <a:pt x="34350" y="2270"/>
                    <a:pt x="33273" y="1194"/>
                  </a:cubicBezTo>
                  <a:cubicBezTo>
                    <a:pt x="32489" y="410"/>
                    <a:pt x="31462" y="1"/>
                    <a:pt x="30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76"/>
            <p:cNvSpPr/>
            <p:nvPr/>
          </p:nvSpPr>
          <p:spPr>
            <a:xfrm>
              <a:off x="1337400" y="238125"/>
              <a:ext cx="4925625" cy="5219200"/>
            </a:xfrm>
            <a:custGeom>
              <a:avLst/>
              <a:gdLst/>
              <a:ahLst/>
              <a:cxnLst/>
              <a:rect l="l" t="t" r="r" b="b"/>
              <a:pathLst>
                <a:path w="197025" h="208768" extrusionOk="0">
                  <a:moveTo>
                    <a:pt x="77864" y="8155"/>
                  </a:moveTo>
                  <a:cubicBezTo>
                    <a:pt x="83246" y="8155"/>
                    <a:pt x="87618" y="12526"/>
                    <a:pt x="87618" y="17908"/>
                  </a:cubicBezTo>
                  <a:cubicBezTo>
                    <a:pt x="87618" y="21496"/>
                    <a:pt x="85660" y="24758"/>
                    <a:pt x="82561" y="26487"/>
                  </a:cubicBezTo>
                  <a:cubicBezTo>
                    <a:pt x="80996" y="26389"/>
                    <a:pt x="79430" y="26324"/>
                    <a:pt x="77864" y="26324"/>
                  </a:cubicBezTo>
                  <a:cubicBezTo>
                    <a:pt x="76266" y="26324"/>
                    <a:pt x="74700" y="26389"/>
                    <a:pt x="73134" y="26487"/>
                  </a:cubicBezTo>
                  <a:cubicBezTo>
                    <a:pt x="70068" y="24758"/>
                    <a:pt x="68111" y="21496"/>
                    <a:pt x="68111" y="17908"/>
                  </a:cubicBezTo>
                  <a:cubicBezTo>
                    <a:pt x="68111" y="12526"/>
                    <a:pt x="72482" y="8155"/>
                    <a:pt x="77864" y="8155"/>
                  </a:cubicBezTo>
                  <a:close/>
                  <a:moveTo>
                    <a:pt x="77864" y="34479"/>
                  </a:moveTo>
                  <a:cubicBezTo>
                    <a:pt x="116290" y="34479"/>
                    <a:pt x="147573" y="65762"/>
                    <a:pt x="147573" y="104220"/>
                  </a:cubicBezTo>
                  <a:cubicBezTo>
                    <a:pt x="147573" y="107091"/>
                    <a:pt x="147377" y="109962"/>
                    <a:pt x="147051" y="112767"/>
                  </a:cubicBezTo>
                  <a:cubicBezTo>
                    <a:pt x="121510" y="113811"/>
                    <a:pt x="101024" y="134948"/>
                    <a:pt x="101024" y="160751"/>
                  </a:cubicBezTo>
                  <a:cubicBezTo>
                    <a:pt x="101024" y="163817"/>
                    <a:pt x="101318" y="166818"/>
                    <a:pt x="101872" y="169721"/>
                  </a:cubicBezTo>
                  <a:cubicBezTo>
                    <a:pt x="94207" y="172526"/>
                    <a:pt x="86150" y="173962"/>
                    <a:pt x="77864" y="173962"/>
                  </a:cubicBezTo>
                  <a:cubicBezTo>
                    <a:pt x="39405" y="173962"/>
                    <a:pt x="8156" y="142679"/>
                    <a:pt x="8156" y="104220"/>
                  </a:cubicBezTo>
                  <a:cubicBezTo>
                    <a:pt x="8156" y="65762"/>
                    <a:pt x="39405" y="34479"/>
                    <a:pt x="77864" y="34479"/>
                  </a:cubicBezTo>
                  <a:close/>
                  <a:moveTo>
                    <a:pt x="149041" y="120889"/>
                  </a:moveTo>
                  <a:cubicBezTo>
                    <a:pt x="170994" y="120889"/>
                    <a:pt x="188870" y="138765"/>
                    <a:pt x="188870" y="160751"/>
                  </a:cubicBezTo>
                  <a:cubicBezTo>
                    <a:pt x="188870" y="182736"/>
                    <a:pt x="170994" y="200612"/>
                    <a:pt x="149041" y="200612"/>
                  </a:cubicBezTo>
                  <a:cubicBezTo>
                    <a:pt x="127055" y="200612"/>
                    <a:pt x="109179" y="182736"/>
                    <a:pt x="109179" y="160751"/>
                  </a:cubicBezTo>
                  <a:cubicBezTo>
                    <a:pt x="109179" y="138765"/>
                    <a:pt x="127055" y="120889"/>
                    <a:pt x="149041" y="120889"/>
                  </a:cubicBezTo>
                  <a:close/>
                  <a:moveTo>
                    <a:pt x="77864" y="0"/>
                  </a:moveTo>
                  <a:cubicBezTo>
                    <a:pt x="67980" y="0"/>
                    <a:pt x="59956" y="8024"/>
                    <a:pt x="59956" y="17908"/>
                  </a:cubicBezTo>
                  <a:cubicBezTo>
                    <a:pt x="59956" y="21496"/>
                    <a:pt x="61000" y="24889"/>
                    <a:pt x="62892" y="27760"/>
                  </a:cubicBezTo>
                  <a:cubicBezTo>
                    <a:pt x="27108" y="34773"/>
                    <a:pt x="1" y="66381"/>
                    <a:pt x="1" y="104220"/>
                  </a:cubicBezTo>
                  <a:cubicBezTo>
                    <a:pt x="1" y="147181"/>
                    <a:pt x="34936" y="182117"/>
                    <a:pt x="77864" y="182117"/>
                  </a:cubicBezTo>
                  <a:cubicBezTo>
                    <a:pt x="86900" y="182117"/>
                    <a:pt x="95707" y="180616"/>
                    <a:pt x="104091" y="177583"/>
                  </a:cubicBezTo>
                  <a:cubicBezTo>
                    <a:pt x="110908" y="195784"/>
                    <a:pt x="128490" y="208767"/>
                    <a:pt x="149041" y="208767"/>
                  </a:cubicBezTo>
                  <a:cubicBezTo>
                    <a:pt x="175495" y="208767"/>
                    <a:pt x="197025" y="187238"/>
                    <a:pt x="197025" y="160751"/>
                  </a:cubicBezTo>
                  <a:cubicBezTo>
                    <a:pt x="197025" y="136384"/>
                    <a:pt x="178790" y="116159"/>
                    <a:pt x="155206" y="113126"/>
                  </a:cubicBezTo>
                  <a:cubicBezTo>
                    <a:pt x="155565" y="110190"/>
                    <a:pt x="155728" y="107189"/>
                    <a:pt x="155728" y="104220"/>
                  </a:cubicBezTo>
                  <a:cubicBezTo>
                    <a:pt x="155728" y="66381"/>
                    <a:pt x="128621" y="34773"/>
                    <a:pt x="92804" y="27760"/>
                  </a:cubicBezTo>
                  <a:cubicBezTo>
                    <a:pt x="94696" y="24889"/>
                    <a:pt x="95773" y="21496"/>
                    <a:pt x="95773" y="17908"/>
                  </a:cubicBezTo>
                  <a:cubicBezTo>
                    <a:pt x="95773" y="8024"/>
                    <a:pt x="87748" y="0"/>
                    <a:pt x="77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76"/>
            <p:cNvSpPr/>
            <p:nvPr/>
          </p:nvSpPr>
          <p:spPr>
            <a:xfrm>
              <a:off x="4646675" y="3504175"/>
              <a:ext cx="885675" cy="1505425"/>
            </a:xfrm>
            <a:custGeom>
              <a:avLst/>
              <a:gdLst/>
              <a:ahLst/>
              <a:cxnLst/>
              <a:rect l="l" t="t" r="r" b="b"/>
              <a:pathLst>
                <a:path w="35427" h="60217" extrusionOk="0">
                  <a:moveTo>
                    <a:pt x="12886" y="13668"/>
                  </a:moveTo>
                  <a:lnTo>
                    <a:pt x="12886" y="22965"/>
                  </a:lnTo>
                  <a:cubicBezTo>
                    <a:pt x="10211" y="21628"/>
                    <a:pt x="9754" y="19703"/>
                    <a:pt x="9885" y="18268"/>
                  </a:cubicBezTo>
                  <a:cubicBezTo>
                    <a:pt x="10015" y="16310"/>
                    <a:pt x="11287" y="14419"/>
                    <a:pt x="12886" y="13668"/>
                  </a:cubicBezTo>
                  <a:close/>
                  <a:moveTo>
                    <a:pt x="21041" y="34806"/>
                  </a:moveTo>
                  <a:cubicBezTo>
                    <a:pt x="25216" y="36633"/>
                    <a:pt x="26749" y="40123"/>
                    <a:pt x="26423" y="42765"/>
                  </a:cubicBezTo>
                  <a:cubicBezTo>
                    <a:pt x="26097" y="45244"/>
                    <a:pt x="24172" y="46973"/>
                    <a:pt x="21041" y="47658"/>
                  </a:cubicBezTo>
                  <a:lnTo>
                    <a:pt x="21041" y="34806"/>
                  </a:lnTo>
                  <a:close/>
                  <a:moveTo>
                    <a:pt x="16963" y="1"/>
                  </a:moveTo>
                  <a:cubicBezTo>
                    <a:pt x="14713" y="1"/>
                    <a:pt x="12886" y="1827"/>
                    <a:pt x="12886" y="4078"/>
                  </a:cubicBezTo>
                  <a:lnTo>
                    <a:pt x="12886" y="5187"/>
                  </a:lnTo>
                  <a:cubicBezTo>
                    <a:pt x="12299" y="5318"/>
                    <a:pt x="11679" y="5481"/>
                    <a:pt x="11059" y="5676"/>
                  </a:cubicBezTo>
                  <a:cubicBezTo>
                    <a:pt x="5970" y="7210"/>
                    <a:pt x="2154" y="12135"/>
                    <a:pt x="1730" y="17681"/>
                  </a:cubicBezTo>
                  <a:cubicBezTo>
                    <a:pt x="1338" y="23128"/>
                    <a:pt x="4242" y="27891"/>
                    <a:pt x="9526" y="30370"/>
                  </a:cubicBezTo>
                  <a:cubicBezTo>
                    <a:pt x="10276" y="30728"/>
                    <a:pt x="11418" y="31218"/>
                    <a:pt x="12886" y="31772"/>
                  </a:cubicBezTo>
                  <a:lnTo>
                    <a:pt x="12886" y="47234"/>
                  </a:lnTo>
                  <a:cubicBezTo>
                    <a:pt x="10863" y="46614"/>
                    <a:pt x="8971" y="45571"/>
                    <a:pt x="7765" y="44070"/>
                  </a:cubicBezTo>
                  <a:cubicBezTo>
                    <a:pt x="6964" y="43064"/>
                    <a:pt x="5780" y="42537"/>
                    <a:pt x="4583" y="42537"/>
                  </a:cubicBezTo>
                  <a:cubicBezTo>
                    <a:pt x="3685" y="42537"/>
                    <a:pt x="2779" y="42835"/>
                    <a:pt x="2023" y="43450"/>
                  </a:cubicBezTo>
                  <a:cubicBezTo>
                    <a:pt x="262" y="44853"/>
                    <a:pt x="1" y="47430"/>
                    <a:pt x="1404" y="49191"/>
                  </a:cubicBezTo>
                  <a:cubicBezTo>
                    <a:pt x="4339" y="52812"/>
                    <a:pt x="8678" y="54769"/>
                    <a:pt x="12886" y="55617"/>
                  </a:cubicBezTo>
                  <a:lnTo>
                    <a:pt x="12886" y="56139"/>
                  </a:lnTo>
                  <a:cubicBezTo>
                    <a:pt x="12886" y="58390"/>
                    <a:pt x="14713" y="60217"/>
                    <a:pt x="16963" y="60217"/>
                  </a:cubicBezTo>
                  <a:cubicBezTo>
                    <a:pt x="19214" y="60217"/>
                    <a:pt x="21041" y="58390"/>
                    <a:pt x="21041" y="56139"/>
                  </a:cubicBezTo>
                  <a:lnTo>
                    <a:pt x="21041" y="55911"/>
                  </a:lnTo>
                  <a:cubicBezTo>
                    <a:pt x="29979" y="54769"/>
                    <a:pt x="33860" y="48963"/>
                    <a:pt x="34513" y="43776"/>
                  </a:cubicBezTo>
                  <a:cubicBezTo>
                    <a:pt x="35426" y="36535"/>
                    <a:pt x="30696" y="29522"/>
                    <a:pt x="22965" y="26814"/>
                  </a:cubicBezTo>
                  <a:cubicBezTo>
                    <a:pt x="22280" y="26553"/>
                    <a:pt x="21661" y="26357"/>
                    <a:pt x="21041" y="26129"/>
                  </a:cubicBezTo>
                  <a:lnTo>
                    <a:pt x="21041" y="13244"/>
                  </a:lnTo>
                  <a:cubicBezTo>
                    <a:pt x="22607" y="13734"/>
                    <a:pt x="23683" y="14516"/>
                    <a:pt x="24205" y="15299"/>
                  </a:cubicBezTo>
                  <a:cubicBezTo>
                    <a:pt x="25005" y="16419"/>
                    <a:pt x="26270" y="17024"/>
                    <a:pt x="27558" y="17024"/>
                  </a:cubicBezTo>
                  <a:cubicBezTo>
                    <a:pt x="28372" y="17024"/>
                    <a:pt x="29194" y="16783"/>
                    <a:pt x="29913" y="16278"/>
                  </a:cubicBezTo>
                  <a:cubicBezTo>
                    <a:pt x="31740" y="14973"/>
                    <a:pt x="32197" y="12461"/>
                    <a:pt x="30892" y="10602"/>
                  </a:cubicBezTo>
                  <a:cubicBezTo>
                    <a:pt x="29000" y="7895"/>
                    <a:pt x="25542" y="5611"/>
                    <a:pt x="21041" y="4894"/>
                  </a:cubicBezTo>
                  <a:lnTo>
                    <a:pt x="21041" y="4078"/>
                  </a:lnTo>
                  <a:cubicBezTo>
                    <a:pt x="21041" y="1827"/>
                    <a:pt x="19214" y="1"/>
                    <a:pt x="16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2" name="Google Shape;1352;p76"/>
          <p:cNvSpPr txBox="1"/>
          <p:nvPr/>
        </p:nvSpPr>
        <p:spPr>
          <a:xfrm>
            <a:off x="626737" y="1873039"/>
            <a:ext cx="1975200" cy="36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900" dirty="0">
                <a:solidFill>
                  <a:schemeClr val="dk1"/>
                </a:solidFill>
                <a:latin typeface="Barlow Condensed"/>
                <a:ea typeface="Barlow Condensed"/>
                <a:cs typeface="Barlow Condensed"/>
                <a:sym typeface="Barlow Condensed"/>
              </a:rPr>
              <a:t>1</a:t>
            </a:r>
            <a:endParaRPr sz="1800">
              <a:solidFill>
                <a:srgbClr val="000000"/>
              </a:solidFill>
              <a:latin typeface="Barlow Condensed"/>
              <a:ea typeface="Barlow Condensed"/>
              <a:cs typeface="Barlow Condensed"/>
              <a:sym typeface="Barlow Condensed"/>
            </a:endParaRPr>
          </a:p>
        </p:txBody>
      </p:sp>
      <p:sp>
        <p:nvSpPr>
          <p:cNvPr id="1353" name="Google Shape;1353;p76"/>
          <p:cNvSpPr txBox="1"/>
          <p:nvPr/>
        </p:nvSpPr>
        <p:spPr>
          <a:xfrm>
            <a:off x="2598537" y="3617602"/>
            <a:ext cx="1975200" cy="36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900" dirty="0">
                <a:solidFill>
                  <a:schemeClr val="dk1"/>
                </a:solidFill>
                <a:latin typeface="Barlow Condensed"/>
                <a:ea typeface="Barlow Condensed"/>
                <a:cs typeface="Barlow Condensed"/>
                <a:sym typeface="Barlow Condensed"/>
              </a:rPr>
              <a:t>2</a:t>
            </a:r>
            <a:endParaRPr sz="1800">
              <a:solidFill>
                <a:srgbClr val="000000"/>
              </a:solidFill>
              <a:latin typeface="Barlow Condensed"/>
              <a:ea typeface="Barlow Condensed"/>
              <a:cs typeface="Barlow Condensed"/>
              <a:sym typeface="Barlow Condensed"/>
            </a:endParaRPr>
          </a:p>
        </p:txBody>
      </p:sp>
      <p:sp>
        <p:nvSpPr>
          <p:cNvPr id="1354" name="Google Shape;1354;p76"/>
          <p:cNvSpPr txBox="1"/>
          <p:nvPr/>
        </p:nvSpPr>
        <p:spPr>
          <a:xfrm>
            <a:off x="4573737" y="1873039"/>
            <a:ext cx="1975200" cy="36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900" dirty="0">
                <a:solidFill>
                  <a:schemeClr val="dk1"/>
                </a:solidFill>
                <a:latin typeface="Barlow Condensed"/>
                <a:ea typeface="Barlow Condensed"/>
                <a:cs typeface="Barlow Condensed"/>
                <a:sym typeface="Barlow Condensed"/>
              </a:rPr>
              <a:t>3</a:t>
            </a:r>
            <a:endParaRPr sz="1800">
              <a:solidFill>
                <a:srgbClr val="000000"/>
              </a:solidFill>
              <a:latin typeface="Barlow Condensed"/>
              <a:ea typeface="Barlow Condensed"/>
              <a:cs typeface="Barlow Condensed"/>
              <a:sym typeface="Barlow Condensed"/>
            </a:endParaRPr>
          </a:p>
        </p:txBody>
      </p:sp>
      <p:sp>
        <p:nvSpPr>
          <p:cNvPr id="1355" name="Google Shape;1355;p76"/>
          <p:cNvSpPr txBox="1"/>
          <p:nvPr/>
        </p:nvSpPr>
        <p:spPr>
          <a:xfrm>
            <a:off x="6542112" y="3617602"/>
            <a:ext cx="1975200" cy="36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900" dirty="0">
                <a:solidFill>
                  <a:schemeClr val="dk1"/>
                </a:solidFill>
                <a:latin typeface="Barlow Condensed"/>
                <a:ea typeface="Barlow Condensed"/>
                <a:cs typeface="Barlow Condensed"/>
                <a:sym typeface="Barlow Condensed"/>
              </a:rPr>
              <a:t>4</a:t>
            </a:r>
            <a:endParaRPr sz="1800">
              <a:solidFill>
                <a:srgbClr val="000000"/>
              </a:solidFill>
              <a:latin typeface="Barlow Condensed"/>
              <a:ea typeface="Barlow Condensed"/>
              <a:cs typeface="Barlow Condensed"/>
              <a:sym typeface="Barlow Condense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69"/>
          <p:cNvSpPr txBox="1">
            <a:spLocks noGrp="1"/>
          </p:cNvSpPr>
          <p:nvPr>
            <p:ph type="title"/>
          </p:nvPr>
        </p:nvSpPr>
        <p:spPr>
          <a:xfrm>
            <a:off x="736375" y="254327"/>
            <a:ext cx="7717500" cy="61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Isolasi Bakteri </a:t>
            </a:r>
            <a:r>
              <a:rPr lang="id-ID" i="1" dirty="0"/>
              <a:t>P.syringae</a:t>
            </a:r>
            <a:endParaRPr i="1"/>
          </a:p>
        </p:txBody>
      </p:sp>
      <p:grpSp>
        <p:nvGrpSpPr>
          <p:cNvPr id="1121" name="Google Shape;1121;p69"/>
          <p:cNvGrpSpPr/>
          <p:nvPr/>
        </p:nvGrpSpPr>
        <p:grpSpPr>
          <a:xfrm>
            <a:off x="3571073" y="1390777"/>
            <a:ext cx="1986154" cy="3210146"/>
            <a:chOff x="3571073" y="1390777"/>
            <a:chExt cx="1986154" cy="3210146"/>
          </a:xfrm>
        </p:grpSpPr>
        <p:sp>
          <p:nvSpPr>
            <p:cNvPr id="1122" name="Google Shape;1122;p69"/>
            <p:cNvSpPr/>
            <p:nvPr/>
          </p:nvSpPr>
          <p:spPr>
            <a:xfrm flipH="1">
              <a:off x="4055940" y="4233900"/>
              <a:ext cx="1106100" cy="2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9"/>
            <p:cNvSpPr/>
            <p:nvPr/>
          </p:nvSpPr>
          <p:spPr>
            <a:xfrm rot="5400000" flipH="1">
              <a:off x="2778928" y="3042000"/>
              <a:ext cx="2294400" cy="2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9"/>
            <p:cNvSpPr/>
            <p:nvPr/>
          </p:nvSpPr>
          <p:spPr>
            <a:xfrm rot="5400000" flipH="1">
              <a:off x="4067640" y="3042000"/>
              <a:ext cx="2294400" cy="2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9"/>
            <p:cNvSpPr/>
            <p:nvPr/>
          </p:nvSpPr>
          <p:spPr>
            <a:xfrm flipH="1">
              <a:off x="4847127" y="2645033"/>
              <a:ext cx="710100" cy="7101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9"/>
            <p:cNvSpPr/>
            <p:nvPr/>
          </p:nvSpPr>
          <p:spPr>
            <a:xfrm flipH="1">
              <a:off x="4847127" y="3890823"/>
              <a:ext cx="710100" cy="7101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9"/>
            <p:cNvSpPr/>
            <p:nvPr/>
          </p:nvSpPr>
          <p:spPr>
            <a:xfrm flipH="1">
              <a:off x="3571073" y="3890823"/>
              <a:ext cx="710100" cy="7101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9"/>
            <p:cNvSpPr/>
            <p:nvPr/>
          </p:nvSpPr>
          <p:spPr>
            <a:xfrm flipH="1">
              <a:off x="3571073" y="2645033"/>
              <a:ext cx="710100" cy="7101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9"/>
            <p:cNvSpPr/>
            <p:nvPr/>
          </p:nvSpPr>
          <p:spPr>
            <a:xfrm flipH="1">
              <a:off x="3571073" y="1390777"/>
              <a:ext cx="710100" cy="7101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9"/>
            <p:cNvSpPr/>
            <p:nvPr/>
          </p:nvSpPr>
          <p:spPr>
            <a:xfrm flipH="1">
              <a:off x="4847127" y="1390777"/>
              <a:ext cx="710100" cy="7101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69"/>
          <p:cNvSpPr txBox="1"/>
          <p:nvPr/>
        </p:nvSpPr>
        <p:spPr>
          <a:xfrm>
            <a:off x="1106950" y="2803105"/>
            <a:ext cx="2349000" cy="440700"/>
          </a:xfrm>
          <a:prstGeom prst="rect">
            <a:avLst/>
          </a:prstGeom>
          <a:noFill/>
          <a:ln>
            <a:noFill/>
          </a:ln>
        </p:spPr>
        <p:txBody>
          <a:bodyPr spcFirstLastPara="1" wrap="square" lIns="91425" tIns="182875" rIns="91425" bIns="0" anchor="ctr" anchorCtr="0">
            <a:noAutofit/>
          </a:bodyPr>
          <a:lstStyle/>
          <a:p>
            <a:pPr marL="0" lvl="0" indent="0" algn="r" rtl="0">
              <a:spcBef>
                <a:spcPts val="0"/>
              </a:spcBef>
              <a:spcAft>
                <a:spcPts val="1600"/>
              </a:spcAft>
              <a:buNone/>
            </a:pPr>
            <a:r>
              <a:rPr lang="id-ID" sz="1600" dirty="0">
                <a:solidFill>
                  <a:schemeClr val="dk1"/>
                </a:solidFill>
                <a:latin typeface="Barlow Semi Condensed"/>
                <a:ea typeface="Barlow Semi Condensed"/>
                <a:cs typeface="Barlow Semi Condensed"/>
                <a:sym typeface="Barlow Semi Condensed"/>
              </a:rPr>
              <a:t>Kemudian, dimaserasi secara manual dalam larutan buffer fosfat.</a:t>
            </a:r>
            <a:endParaRPr sz="1600">
              <a:solidFill>
                <a:schemeClr val="dk1"/>
              </a:solidFill>
              <a:latin typeface="Barlow Semi Condensed"/>
              <a:ea typeface="Barlow Semi Condensed"/>
              <a:cs typeface="Barlow Semi Condensed"/>
              <a:sym typeface="Barlow Semi Condensed"/>
            </a:endParaRPr>
          </a:p>
        </p:txBody>
      </p:sp>
      <p:sp>
        <p:nvSpPr>
          <p:cNvPr id="1132" name="Google Shape;1132;p69"/>
          <p:cNvSpPr txBox="1"/>
          <p:nvPr/>
        </p:nvSpPr>
        <p:spPr>
          <a:xfrm>
            <a:off x="5734398" y="4136253"/>
            <a:ext cx="2564649" cy="438900"/>
          </a:xfrm>
          <a:prstGeom prst="rect">
            <a:avLst/>
          </a:prstGeom>
          <a:noFill/>
          <a:ln>
            <a:noFill/>
          </a:ln>
        </p:spPr>
        <p:txBody>
          <a:bodyPr spcFirstLastPara="1" wrap="square" lIns="91425" tIns="182875" rIns="91425" bIns="0" anchor="ctr" anchorCtr="0">
            <a:noAutofit/>
          </a:bodyPr>
          <a:lstStyle/>
          <a:p>
            <a:pPr marL="0" lvl="0" indent="0" algn="l" rtl="0">
              <a:spcBef>
                <a:spcPts val="0"/>
              </a:spcBef>
              <a:spcAft>
                <a:spcPts val="1600"/>
              </a:spcAft>
              <a:buNone/>
            </a:pPr>
            <a:r>
              <a:rPr lang="id-ID" sz="1600" dirty="0">
                <a:solidFill>
                  <a:schemeClr val="dk1"/>
                </a:solidFill>
                <a:latin typeface="Barlow Semi Condensed"/>
                <a:ea typeface="Questrial"/>
                <a:cs typeface="Questrial"/>
                <a:sym typeface="Barlow Semi Condensed"/>
              </a:rPr>
              <a:t>Melakukan seri pengenceran pada setiap sampel dan dituang ke media KBC.</a:t>
            </a:r>
            <a:endParaRPr>
              <a:solidFill>
                <a:srgbClr val="FFFFFF"/>
              </a:solidFill>
              <a:latin typeface="Questrial"/>
              <a:ea typeface="Questrial"/>
              <a:cs typeface="Questrial"/>
              <a:sym typeface="Questrial"/>
            </a:endParaRPr>
          </a:p>
        </p:txBody>
      </p:sp>
      <p:sp>
        <p:nvSpPr>
          <p:cNvPr id="1133" name="Google Shape;1133;p69"/>
          <p:cNvSpPr txBox="1"/>
          <p:nvPr/>
        </p:nvSpPr>
        <p:spPr>
          <a:xfrm>
            <a:off x="1060651" y="1363524"/>
            <a:ext cx="2349000" cy="440700"/>
          </a:xfrm>
          <a:prstGeom prst="rect">
            <a:avLst/>
          </a:prstGeom>
          <a:noFill/>
          <a:ln>
            <a:noFill/>
          </a:ln>
        </p:spPr>
        <p:txBody>
          <a:bodyPr spcFirstLastPara="1" wrap="square" lIns="91425" tIns="182875" rIns="91425" bIns="0" anchor="ctr" anchorCtr="0">
            <a:noAutofit/>
          </a:bodyPr>
          <a:lstStyle/>
          <a:p>
            <a:pPr marL="0" lvl="0" indent="0" algn="r" rtl="0">
              <a:spcBef>
                <a:spcPts val="0"/>
              </a:spcBef>
              <a:spcAft>
                <a:spcPts val="1600"/>
              </a:spcAft>
              <a:buNone/>
            </a:pPr>
            <a:r>
              <a:rPr lang="id-ID" sz="1600" dirty="0">
                <a:solidFill>
                  <a:schemeClr val="dk1"/>
                </a:solidFill>
                <a:latin typeface="Barlow Semi Condensed"/>
                <a:ea typeface="Barlow Semi Condensed"/>
                <a:cs typeface="Barlow Semi Condensed"/>
                <a:sym typeface="Barlow Semi Condensed"/>
              </a:rPr>
              <a:t>Sampel daun dipindahkan ke kantung plastik zip-lock.</a:t>
            </a:r>
            <a:endParaRPr sz="1600">
              <a:solidFill>
                <a:schemeClr val="dk1"/>
              </a:solidFill>
              <a:latin typeface="Barlow Semi Condensed"/>
              <a:ea typeface="Barlow Semi Condensed"/>
              <a:cs typeface="Barlow Semi Condensed"/>
              <a:sym typeface="Barlow Semi Condensed"/>
            </a:endParaRPr>
          </a:p>
        </p:txBody>
      </p:sp>
      <p:sp>
        <p:nvSpPr>
          <p:cNvPr id="1134" name="Google Shape;1134;p69"/>
          <p:cNvSpPr txBox="1"/>
          <p:nvPr/>
        </p:nvSpPr>
        <p:spPr>
          <a:xfrm>
            <a:off x="5676526" y="1354237"/>
            <a:ext cx="2622522" cy="887123"/>
          </a:xfrm>
          <a:prstGeom prst="rect">
            <a:avLst/>
          </a:prstGeom>
          <a:noFill/>
          <a:ln>
            <a:noFill/>
          </a:ln>
        </p:spPr>
        <p:txBody>
          <a:bodyPr spcFirstLastPara="1" wrap="square" lIns="91425" tIns="182875" rIns="91425" bIns="0" anchor="ctr" anchorCtr="0">
            <a:noAutofit/>
          </a:bodyPr>
          <a:lstStyle/>
          <a:p>
            <a:pPr marL="0" lvl="0" indent="0" algn="l" rtl="0">
              <a:spcBef>
                <a:spcPts val="0"/>
              </a:spcBef>
              <a:spcAft>
                <a:spcPts val="1600"/>
              </a:spcAft>
              <a:buNone/>
            </a:pPr>
            <a:r>
              <a:rPr lang="id-ID" sz="1600" dirty="0">
                <a:solidFill>
                  <a:schemeClr val="dk1"/>
                </a:solidFill>
                <a:latin typeface="Barlow Semi Condensed"/>
                <a:ea typeface="Questrial"/>
                <a:cs typeface="Questrial"/>
                <a:sym typeface="Barlow Semi Condensed"/>
              </a:rPr>
              <a:t>Pengecekan produksi pigmen fluoresen setelah 2 hari inkubasi dengan panjang gelombang lampu UV (356 nm).</a:t>
            </a:r>
            <a:endParaRPr>
              <a:solidFill>
                <a:srgbClr val="FFFFFF"/>
              </a:solidFill>
              <a:latin typeface="Questrial"/>
              <a:ea typeface="Questrial"/>
              <a:cs typeface="Questrial"/>
              <a:sym typeface="Questrial"/>
            </a:endParaRPr>
          </a:p>
        </p:txBody>
      </p:sp>
      <p:sp>
        <p:nvSpPr>
          <p:cNvPr id="1135" name="Google Shape;1135;p69"/>
          <p:cNvSpPr txBox="1"/>
          <p:nvPr/>
        </p:nvSpPr>
        <p:spPr>
          <a:xfrm>
            <a:off x="5699675" y="2699832"/>
            <a:ext cx="2349000" cy="622101"/>
          </a:xfrm>
          <a:prstGeom prst="rect">
            <a:avLst/>
          </a:prstGeom>
          <a:noFill/>
          <a:ln>
            <a:noFill/>
          </a:ln>
        </p:spPr>
        <p:txBody>
          <a:bodyPr spcFirstLastPara="1" wrap="square" lIns="91425" tIns="182875" rIns="91425" bIns="0" anchor="ctr" anchorCtr="0">
            <a:noAutofit/>
          </a:bodyPr>
          <a:lstStyle/>
          <a:p>
            <a:pPr marL="0" lvl="0" indent="0" algn="l" rtl="0">
              <a:spcBef>
                <a:spcPts val="0"/>
              </a:spcBef>
              <a:spcAft>
                <a:spcPts val="1600"/>
              </a:spcAft>
              <a:buNone/>
            </a:pPr>
            <a:r>
              <a:rPr lang="id-ID" sz="1600" dirty="0">
                <a:solidFill>
                  <a:schemeClr val="dk1"/>
                </a:solidFill>
                <a:latin typeface="Barlow Semi Condensed"/>
                <a:ea typeface="Questrial"/>
                <a:cs typeface="Questrial"/>
                <a:sym typeface="Barlow Semi Condensed"/>
              </a:rPr>
              <a:t>Inkubasi dilakukan selama 3 hari pada suhu 22-25˚C.</a:t>
            </a:r>
            <a:endParaRPr>
              <a:solidFill>
                <a:srgbClr val="FFFFFF"/>
              </a:solidFill>
              <a:latin typeface="Questrial"/>
              <a:ea typeface="Questrial"/>
              <a:cs typeface="Questrial"/>
              <a:sym typeface="Questrial"/>
            </a:endParaRPr>
          </a:p>
        </p:txBody>
      </p:sp>
      <p:sp>
        <p:nvSpPr>
          <p:cNvPr id="1136" name="Google Shape;1136;p69"/>
          <p:cNvSpPr txBox="1"/>
          <p:nvPr/>
        </p:nvSpPr>
        <p:spPr>
          <a:xfrm>
            <a:off x="868101" y="3819646"/>
            <a:ext cx="2576274" cy="1111169"/>
          </a:xfrm>
          <a:prstGeom prst="rect">
            <a:avLst/>
          </a:prstGeom>
          <a:noFill/>
          <a:ln>
            <a:noFill/>
          </a:ln>
        </p:spPr>
        <p:txBody>
          <a:bodyPr spcFirstLastPara="1" wrap="square" lIns="91425" tIns="182875" rIns="91425" bIns="0" anchor="ctr" anchorCtr="0">
            <a:noAutofit/>
          </a:bodyPr>
          <a:lstStyle/>
          <a:p>
            <a:pPr marL="0" lvl="0" indent="0" algn="r" rtl="0">
              <a:spcBef>
                <a:spcPts val="0"/>
              </a:spcBef>
              <a:spcAft>
                <a:spcPts val="1600"/>
              </a:spcAft>
              <a:buNone/>
            </a:pPr>
            <a:r>
              <a:rPr lang="id-ID" sz="1600" dirty="0">
                <a:solidFill>
                  <a:schemeClr val="dk1"/>
                </a:solidFill>
                <a:latin typeface="Barlow Semi Condensed"/>
                <a:ea typeface="Barlow Semi Condensed"/>
                <a:cs typeface="Barlow Semi Condensed"/>
                <a:sym typeface="Barlow Semi Condensed"/>
              </a:rPr>
              <a:t>Kantung yang berisi sampel dilakukan peremasan secara manual selama 1 menit.</a:t>
            </a:r>
            <a:endParaRPr sz="1600">
              <a:solidFill>
                <a:schemeClr val="dk1"/>
              </a:solidFill>
              <a:latin typeface="Barlow Semi Condensed"/>
              <a:ea typeface="Barlow Semi Condensed"/>
              <a:cs typeface="Barlow Semi Condensed"/>
              <a:sym typeface="Barlow Semi Condensed"/>
            </a:endParaRPr>
          </a:p>
        </p:txBody>
      </p:sp>
      <p:sp>
        <p:nvSpPr>
          <p:cNvPr id="1137" name="Google Shape;1137;p69"/>
          <p:cNvSpPr txBox="1"/>
          <p:nvPr/>
        </p:nvSpPr>
        <p:spPr>
          <a:xfrm>
            <a:off x="4875702" y="1533004"/>
            <a:ext cx="652800" cy="4257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2900">
                <a:solidFill>
                  <a:schemeClr val="dk1"/>
                </a:solidFill>
                <a:latin typeface="Barlow Condensed Light"/>
                <a:ea typeface="Barlow Condensed Light"/>
                <a:cs typeface="Barlow Condensed Light"/>
                <a:sym typeface="Barlow Condensed Light"/>
              </a:rPr>
              <a:t>06</a:t>
            </a:r>
            <a:endParaRPr sz="2000" b="1">
              <a:solidFill>
                <a:srgbClr val="FFFFFF"/>
              </a:solidFill>
              <a:latin typeface="Poppins"/>
              <a:ea typeface="Poppins"/>
              <a:cs typeface="Poppins"/>
              <a:sym typeface="Poppins"/>
            </a:endParaRPr>
          </a:p>
        </p:txBody>
      </p:sp>
      <p:sp>
        <p:nvSpPr>
          <p:cNvPr id="1138" name="Google Shape;1138;p69"/>
          <p:cNvSpPr txBox="1"/>
          <p:nvPr/>
        </p:nvSpPr>
        <p:spPr>
          <a:xfrm>
            <a:off x="4852287" y="2787260"/>
            <a:ext cx="699300" cy="4257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2900">
                <a:solidFill>
                  <a:schemeClr val="dk1"/>
                </a:solidFill>
                <a:latin typeface="Barlow Condensed Light"/>
                <a:ea typeface="Barlow Condensed Light"/>
                <a:cs typeface="Barlow Condensed Light"/>
                <a:sym typeface="Barlow Condensed Light"/>
              </a:rPr>
              <a:t>05</a:t>
            </a:r>
            <a:endParaRPr sz="2000" b="1">
              <a:solidFill>
                <a:srgbClr val="FFFFFF"/>
              </a:solidFill>
              <a:latin typeface="Poppins"/>
              <a:ea typeface="Poppins"/>
              <a:cs typeface="Poppins"/>
              <a:sym typeface="Poppins"/>
            </a:endParaRPr>
          </a:p>
        </p:txBody>
      </p:sp>
      <p:sp>
        <p:nvSpPr>
          <p:cNvPr id="1139" name="Google Shape;1139;p69"/>
          <p:cNvSpPr txBox="1"/>
          <p:nvPr/>
        </p:nvSpPr>
        <p:spPr>
          <a:xfrm>
            <a:off x="4852287" y="4033050"/>
            <a:ext cx="699300" cy="4257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2900">
                <a:solidFill>
                  <a:schemeClr val="dk1"/>
                </a:solidFill>
                <a:latin typeface="Barlow Condensed Light"/>
                <a:ea typeface="Barlow Condensed Light"/>
                <a:cs typeface="Barlow Condensed Light"/>
                <a:sym typeface="Barlow Condensed Light"/>
              </a:rPr>
              <a:t>04</a:t>
            </a:r>
            <a:endParaRPr sz="2000" b="1">
              <a:solidFill>
                <a:srgbClr val="FFFFFF"/>
              </a:solidFill>
              <a:latin typeface="Poppins"/>
              <a:ea typeface="Poppins"/>
              <a:cs typeface="Poppins"/>
              <a:sym typeface="Poppins"/>
            </a:endParaRPr>
          </a:p>
        </p:txBody>
      </p:sp>
      <p:sp>
        <p:nvSpPr>
          <p:cNvPr id="1140" name="Google Shape;1140;p69"/>
          <p:cNvSpPr txBox="1"/>
          <p:nvPr/>
        </p:nvSpPr>
        <p:spPr>
          <a:xfrm>
            <a:off x="3576233" y="1533004"/>
            <a:ext cx="699300" cy="4257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2900">
                <a:solidFill>
                  <a:schemeClr val="dk1"/>
                </a:solidFill>
                <a:latin typeface="Barlow Condensed Light"/>
                <a:ea typeface="Barlow Condensed Light"/>
                <a:cs typeface="Barlow Condensed Light"/>
                <a:sym typeface="Barlow Condensed Light"/>
              </a:rPr>
              <a:t>01</a:t>
            </a:r>
            <a:endParaRPr sz="2000" b="1">
              <a:solidFill>
                <a:srgbClr val="FFFFFF"/>
              </a:solidFill>
              <a:latin typeface="Poppins"/>
              <a:ea typeface="Poppins"/>
              <a:cs typeface="Poppins"/>
              <a:sym typeface="Poppins"/>
            </a:endParaRPr>
          </a:p>
        </p:txBody>
      </p:sp>
      <p:sp>
        <p:nvSpPr>
          <p:cNvPr id="1141" name="Google Shape;1141;p69"/>
          <p:cNvSpPr txBox="1"/>
          <p:nvPr/>
        </p:nvSpPr>
        <p:spPr>
          <a:xfrm>
            <a:off x="3576233" y="2787260"/>
            <a:ext cx="699300" cy="4257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2900">
                <a:solidFill>
                  <a:schemeClr val="dk1"/>
                </a:solidFill>
                <a:latin typeface="Barlow Condensed Light"/>
                <a:ea typeface="Barlow Condensed Light"/>
                <a:cs typeface="Barlow Condensed Light"/>
                <a:sym typeface="Barlow Condensed Light"/>
              </a:rPr>
              <a:t>02</a:t>
            </a:r>
            <a:endParaRPr sz="2000" b="1">
              <a:solidFill>
                <a:srgbClr val="FFFFFF"/>
              </a:solidFill>
              <a:latin typeface="Poppins"/>
              <a:ea typeface="Poppins"/>
              <a:cs typeface="Poppins"/>
              <a:sym typeface="Poppins"/>
            </a:endParaRPr>
          </a:p>
        </p:txBody>
      </p:sp>
      <p:sp>
        <p:nvSpPr>
          <p:cNvPr id="1142" name="Google Shape;1142;p69"/>
          <p:cNvSpPr txBox="1"/>
          <p:nvPr/>
        </p:nvSpPr>
        <p:spPr>
          <a:xfrm>
            <a:off x="3576233" y="4033050"/>
            <a:ext cx="699300" cy="4257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2900">
                <a:solidFill>
                  <a:schemeClr val="dk1"/>
                </a:solidFill>
                <a:latin typeface="Barlow Condensed Light"/>
                <a:ea typeface="Barlow Condensed Light"/>
                <a:cs typeface="Barlow Condensed Light"/>
                <a:sym typeface="Barlow Condensed Light"/>
              </a:rPr>
              <a:t>03</a:t>
            </a:r>
            <a:endParaRPr sz="2000" b="1">
              <a:solidFill>
                <a:srgbClr val="FFFFFF"/>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77"/>
          <p:cNvSpPr/>
          <p:nvPr/>
        </p:nvSpPr>
        <p:spPr>
          <a:xfrm rot="5400000">
            <a:off x="6383072" y="1730051"/>
            <a:ext cx="2408263" cy="2326511"/>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77"/>
          <p:cNvSpPr txBox="1">
            <a:spLocks noGrp="1"/>
          </p:cNvSpPr>
          <p:nvPr>
            <p:ph type="title"/>
          </p:nvPr>
        </p:nvSpPr>
        <p:spPr>
          <a:xfrm>
            <a:off x="713225" y="323775"/>
            <a:ext cx="7717500" cy="61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dirty="0"/>
              <a:t>Hasil  </a:t>
            </a:r>
            <a:endParaRPr/>
          </a:p>
        </p:txBody>
      </p:sp>
      <p:sp>
        <p:nvSpPr>
          <p:cNvPr id="1362" name="Google Shape;1362;p77"/>
          <p:cNvSpPr txBox="1"/>
          <p:nvPr/>
        </p:nvSpPr>
        <p:spPr>
          <a:xfrm>
            <a:off x="626737" y="3609551"/>
            <a:ext cx="1975200" cy="36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rgbClr val="000000"/>
              </a:solidFill>
              <a:latin typeface="Poppins"/>
              <a:ea typeface="Poppins"/>
              <a:cs typeface="Poppins"/>
              <a:sym typeface="Poppins"/>
            </a:endParaRPr>
          </a:p>
        </p:txBody>
      </p:sp>
      <p:sp>
        <p:nvSpPr>
          <p:cNvPr id="1364" name="Google Shape;1364;p77"/>
          <p:cNvSpPr txBox="1"/>
          <p:nvPr/>
        </p:nvSpPr>
        <p:spPr>
          <a:xfrm flipH="1">
            <a:off x="2598525" y="1658313"/>
            <a:ext cx="1975200" cy="65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600" dirty="0">
                <a:solidFill>
                  <a:schemeClr val="dk1"/>
                </a:solidFill>
                <a:latin typeface="Barlow Semi Condensed"/>
                <a:ea typeface="Questrial"/>
                <a:cs typeface="Questrial"/>
                <a:sym typeface="Barlow Semi Condensed"/>
              </a:rPr>
              <a:t>Penanaman Genotip Gandum</a:t>
            </a:r>
            <a:endParaRPr>
              <a:solidFill>
                <a:srgbClr val="000000"/>
              </a:solidFill>
              <a:latin typeface="Questrial"/>
              <a:ea typeface="Questrial"/>
              <a:cs typeface="Questrial"/>
              <a:sym typeface="Questrial"/>
            </a:endParaRPr>
          </a:p>
        </p:txBody>
      </p:sp>
      <p:sp>
        <p:nvSpPr>
          <p:cNvPr id="1366" name="Google Shape;1366;p77"/>
          <p:cNvSpPr txBox="1"/>
          <p:nvPr/>
        </p:nvSpPr>
        <p:spPr>
          <a:xfrm flipH="1">
            <a:off x="603582" y="3666572"/>
            <a:ext cx="1975200" cy="65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600" dirty="0">
                <a:solidFill>
                  <a:schemeClr val="dk1"/>
                </a:solidFill>
                <a:latin typeface="Barlow Semi Condensed"/>
                <a:ea typeface="Questrial"/>
                <a:cs typeface="Questrial"/>
                <a:sym typeface="Barlow Semi Condensed"/>
              </a:rPr>
              <a:t>Identifikasi Sampel Genotip Gandum</a:t>
            </a:r>
            <a:endParaRPr i="1">
              <a:solidFill>
                <a:srgbClr val="000000"/>
              </a:solidFill>
              <a:latin typeface="Questrial"/>
              <a:ea typeface="Questrial"/>
              <a:cs typeface="Questrial"/>
              <a:sym typeface="Questrial"/>
            </a:endParaRPr>
          </a:p>
        </p:txBody>
      </p:sp>
      <p:sp>
        <p:nvSpPr>
          <p:cNvPr id="1367" name="Google Shape;1367;p77"/>
          <p:cNvSpPr txBox="1"/>
          <p:nvPr/>
        </p:nvSpPr>
        <p:spPr>
          <a:xfrm flipH="1">
            <a:off x="4550569" y="3608698"/>
            <a:ext cx="1975200" cy="65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600" dirty="0">
                <a:solidFill>
                  <a:schemeClr val="dk1"/>
                </a:solidFill>
                <a:latin typeface="Barlow Semi Condensed"/>
                <a:ea typeface="Questrial"/>
                <a:cs typeface="Questrial"/>
                <a:sym typeface="Barlow Semi Condensed"/>
              </a:rPr>
              <a:t>Isolasi Bakteri </a:t>
            </a:r>
            <a:r>
              <a:rPr lang="id-ID" sz="1600" i="1" dirty="0">
                <a:solidFill>
                  <a:schemeClr val="dk1"/>
                </a:solidFill>
                <a:latin typeface="Barlow Semi Condensed"/>
                <a:ea typeface="Questrial"/>
                <a:cs typeface="Questrial"/>
                <a:sym typeface="Barlow Semi Condensed"/>
              </a:rPr>
              <a:t>P. syringae</a:t>
            </a:r>
            <a:endParaRPr i="1">
              <a:solidFill>
                <a:srgbClr val="000000"/>
              </a:solidFill>
              <a:latin typeface="Questrial"/>
              <a:ea typeface="Questrial"/>
              <a:cs typeface="Questrial"/>
              <a:sym typeface="Questrial"/>
            </a:endParaRPr>
          </a:p>
        </p:txBody>
      </p:sp>
      <p:grpSp>
        <p:nvGrpSpPr>
          <p:cNvPr id="1368" name="Google Shape;1368;p77"/>
          <p:cNvGrpSpPr/>
          <p:nvPr/>
        </p:nvGrpSpPr>
        <p:grpSpPr>
          <a:xfrm>
            <a:off x="7127" y="2468900"/>
            <a:ext cx="6010800" cy="919800"/>
            <a:chOff x="7127" y="2011700"/>
            <a:chExt cx="6010800" cy="919800"/>
          </a:xfrm>
        </p:grpSpPr>
        <p:sp>
          <p:nvSpPr>
            <p:cNvPr id="1369" name="Google Shape;1369;p77"/>
            <p:cNvSpPr/>
            <p:nvPr/>
          </p:nvSpPr>
          <p:spPr>
            <a:xfrm>
              <a:off x="7127" y="2459600"/>
              <a:ext cx="6010800" cy="2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77"/>
            <p:cNvSpPr/>
            <p:nvPr/>
          </p:nvSpPr>
          <p:spPr>
            <a:xfrm>
              <a:off x="1154425" y="2011700"/>
              <a:ext cx="919800" cy="9198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1" name="Google Shape;1371;p77"/>
          <p:cNvSpPr/>
          <p:nvPr/>
        </p:nvSpPr>
        <p:spPr>
          <a:xfrm>
            <a:off x="3126225" y="2468900"/>
            <a:ext cx="919800" cy="9198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77"/>
          <p:cNvSpPr/>
          <p:nvPr/>
        </p:nvSpPr>
        <p:spPr>
          <a:xfrm>
            <a:off x="5098000" y="2468900"/>
            <a:ext cx="919800" cy="9198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3" name="Google Shape;1373;p77"/>
          <p:cNvGrpSpPr/>
          <p:nvPr/>
        </p:nvGrpSpPr>
        <p:grpSpPr>
          <a:xfrm>
            <a:off x="3252188" y="2648657"/>
            <a:ext cx="667742" cy="560291"/>
            <a:chOff x="1190625" y="655650"/>
            <a:chExt cx="5224900" cy="4384125"/>
          </a:xfrm>
        </p:grpSpPr>
        <p:sp>
          <p:nvSpPr>
            <p:cNvPr id="1374" name="Google Shape;1374;p77"/>
            <p:cNvSpPr/>
            <p:nvPr/>
          </p:nvSpPr>
          <p:spPr>
            <a:xfrm>
              <a:off x="2877050" y="4269100"/>
              <a:ext cx="1890350" cy="770675"/>
            </a:xfrm>
            <a:custGeom>
              <a:avLst/>
              <a:gdLst/>
              <a:ahLst/>
              <a:cxnLst/>
              <a:rect l="l" t="t" r="r" b="b"/>
              <a:pathLst>
                <a:path w="75614" h="30827" extrusionOk="0">
                  <a:moveTo>
                    <a:pt x="67459" y="8156"/>
                  </a:moveTo>
                  <a:lnTo>
                    <a:pt x="67459" y="22672"/>
                  </a:lnTo>
                  <a:lnTo>
                    <a:pt x="8156" y="22672"/>
                  </a:lnTo>
                  <a:lnTo>
                    <a:pt x="8156" y="8156"/>
                  </a:lnTo>
                  <a:close/>
                  <a:moveTo>
                    <a:pt x="4078" y="1"/>
                  </a:moveTo>
                  <a:cubicBezTo>
                    <a:pt x="1828" y="1"/>
                    <a:pt x="1" y="1828"/>
                    <a:pt x="1" y="4078"/>
                  </a:cubicBezTo>
                  <a:lnTo>
                    <a:pt x="1" y="26749"/>
                  </a:lnTo>
                  <a:cubicBezTo>
                    <a:pt x="1" y="29000"/>
                    <a:pt x="1828" y="30827"/>
                    <a:pt x="4078" y="30827"/>
                  </a:cubicBezTo>
                  <a:lnTo>
                    <a:pt x="71536" y="30827"/>
                  </a:lnTo>
                  <a:cubicBezTo>
                    <a:pt x="73787" y="30827"/>
                    <a:pt x="75614" y="29000"/>
                    <a:pt x="75614" y="26749"/>
                  </a:cubicBezTo>
                  <a:lnTo>
                    <a:pt x="75614" y="4078"/>
                  </a:lnTo>
                  <a:cubicBezTo>
                    <a:pt x="75614" y="1828"/>
                    <a:pt x="73787" y="1"/>
                    <a:pt x="71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77"/>
            <p:cNvSpPr/>
            <p:nvPr/>
          </p:nvSpPr>
          <p:spPr>
            <a:xfrm>
              <a:off x="1190625" y="4269100"/>
              <a:ext cx="1890325" cy="770675"/>
            </a:xfrm>
            <a:custGeom>
              <a:avLst/>
              <a:gdLst/>
              <a:ahLst/>
              <a:cxnLst/>
              <a:rect l="l" t="t" r="r" b="b"/>
              <a:pathLst>
                <a:path w="75613" h="30827" extrusionOk="0">
                  <a:moveTo>
                    <a:pt x="67458" y="8156"/>
                  </a:moveTo>
                  <a:lnTo>
                    <a:pt x="67458" y="22672"/>
                  </a:lnTo>
                  <a:lnTo>
                    <a:pt x="8155" y="22672"/>
                  </a:lnTo>
                  <a:lnTo>
                    <a:pt x="8155" y="8156"/>
                  </a:lnTo>
                  <a:close/>
                  <a:moveTo>
                    <a:pt x="4077" y="1"/>
                  </a:moveTo>
                  <a:cubicBezTo>
                    <a:pt x="1827" y="1"/>
                    <a:pt x="0" y="1828"/>
                    <a:pt x="0" y="4078"/>
                  </a:cubicBezTo>
                  <a:lnTo>
                    <a:pt x="0" y="26749"/>
                  </a:lnTo>
                  <a:cubicBezTo>
                    <a:pt x="0" y="29000"/>
                    <a:pt x="1827" y="30827"/>
                    <a:pt x="4077" y="30827"/>
                  </a:cubicBezTo>
                  <a:lnTo>
                    <a:pt x="71535" y="30827"/>
                  </a:lnTo>
                  <a:cubicBezTo>
                    <a:pt x="73786" y="30827"/>
                    <a:pt x="75613" y="29000"/>
                    <a:pt x="75613" y="26749"/>
                  </a:cubicBezTo>
                  <a:lnTo>
                    <a:pt x="75613" y="4078"/>
                  </a:lnTo>
                  <a:cubicBezTo>
                    <a:pt x="75613" y="1828"/>
                    <a:pt x="73786" y="1"/>
                    <a:pt x="71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77"/>
            <p:cNvSpPr/>
            <p:nvPr/>
          </p:nvSpPr>
          <p:spPr>
            <a:xfrm>
              <a:off x="4861175" y="655650"/>
              <a:ext cx="1554350" cy="4384125"/>
            </a:xfrm>
            <a:custGeom>
              <a:avLst/>
              <a:gdLst/>
              <a:ahLst/>
              <a:cxnLst/>
              <a:rect l="l" t="t" r="r" b="b"/>
              <a:pathLst>
                <a:path w="62174" h="175365" extrusionOk="0">
                  <a:moveTo>
                    <a:pt x="31087" y="11646"/>
                  </a:moveTo>
                  <a:lnTo>
                    <a:pt x="50430" y="41917"/>
                  </a:lnTo>
                  <a:lnTo>
                    <a:pt x="43221" y="41917"/>
                  </a:lnTo>
                  <a:cubicBezTo>
                    <a:pt x="40971" y="41917"/>
                    <a:pt x="39144" y="43744"/>
                    <a:pt x="39144" y="45994"/>
                  </a:cubicBezTo>
                  <a:lnTo>
                    <a:pt x="39144" y="167210"/>
                  </a:lnTo>
                  <a:lnTo>
                    <a:pt x="22997" y="167210"/>
                  </a:lnTo>
                  <a:lnTo>
                    <a:pt x="22997" y="45994"/>
                  </a:lnTo>
                  <a:cubicBezTo>
                    <a:pt x="22997" y="43744"/>
                    <a:pt x="21203" y="41917"/>
                    <a:pt x="18920" y="41917"/>
                  </a:cubicBezTo>
                  <a:lnTo>
                    <a:pt x="11711" y="41917"/>
                  </a:lnTo>
                  <a:lnTo>
                    <a:pt x="31087" y="11646"/>
                  </a:lnTo>
                  <a:close/>
                  <a:moveTo>
                    <a:pt x="31087" y="0"/>
                  </a:moveTo>
                  <a:cubicBezTo>
                    <a:pt x="29684" y="0"/>
                    <a:pt x="28379" y="718"/>
                    <a:pt x="27629" y="1892"/>
                  </a:cubicBezTo>
                  <a:lnTo>
                    <a:pt x="848" y="43809"/>
                  </a:lnTo>
                  <a:cubicBezTo>
                    <a:pt x="33" y="45048"/>
                    <a:pt x="0" y="46647"/>
                    <a:pt x="718" y="47952"/>
                  </a:cubicBezTo>
                  <a:cubicBezTo>
                    <a:pt x="1435" y="49256"/>
                    <a:pt x="2805" y="50072"/>
                    <a:pt x="4273" y="50072"/>
                  </a:cubicBezTo>
                  <a:lnTo>
                    <a:pt x="14842" y="50072"/>
                  </a:lnTo>
                  <a:lnTo>
                    <a:pt x="14842" y="171287"/>
                  </a:lnTo>
                  <a:cubicBezTo>
                    <a:pt x="14842" y="173538"/>
                    <a:pt x="16669" y="175365"/>
                    <a:pt x="18920" y="175365"/>
                  </a:cubicBezTo>
                  <a:lnTo>
                    <a:pt x="43221" y="175365"/>
                  </a:lnTo>
                  <a:cubicBezTo>
                    <a:pt x="45472" y="175365"/>
                    <a:pt x="47299" y="173538"/>
                    <a:pt x="47299" y="171287"/>
                  </a:cubicBezTo>
                  <a:lnTo>
                    <a:pt x="47299" y="50072"/>
                  </a:lnTo>
                  <a:lnTo>
                    <a:pt x="57868" y="50072"/>
                  </a:lnTo>
                  <a:cubicBezTo>
                    <a:pt x="59368" y="50072"/>
                    <a:pt x="60738" y="49256"/>
                    <a:pt x="61456" y="47952"/>
                  </a:cubicBezTo>
                  <a:cubicBezTo>
                    <a:pt x="62173" y="46647"/>
                    <a:pt x="62108" y="45081"/>
                    <a:pt x="61293" y="43809"/>
                  </a:cubicBezTo>
                  <a:lnTo>
                    <a:pt x="34512" y="1892"/>
                  </a:lnTo>
                  <a:cubicBezTo>
                    <a:pt x="33762" y="718"/>
                    <a:pt x="32457" y="0"/>
                    <a:pt x="310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77"/>
            <p:cNvSpPr/>
            <p:nvPr/>
          </p:nvSpPr>
          <p:spPr>
            <a:xfrm>
              <a:off x="1790000" y="1613050"/>
              <a:ext cx="743750" cy="1225700"/>
            </a:xfrm>
            <a:custGeom>
              <a:avLst/>
              <a:gdLst/>
              <a:ahLst/>
              <a:cxnLst/>
              <a:rect l="l" t="t" r="r" b="b"/>
              <a:pathLst>
                <a:path w="29750" h="49028" extrusionOk="0">
                  <a:moveTo>
                    <a:pt x="10243" y="13537"/>
                  </a:moveTo>
                  <a:lnTo>
                    <a:pt x="10243" y="17191"/>
                  </a:lnTo>
                  <a:cubicBezTo>
                    <a:pt x="9787" y="16669"/>
                    <a:pt x="9558" y="16049"/>
                    <a:pt x="9623" y="15299"/>
                  </a:cubicBezTo>
                  <a:cubicBezTo>
                    <a:pt x="9656" y="14646"/>
                    <a:pt x="9917" y="14027"/>
                    <a:pt x="10243" y="13537"/>
                  </a:cubicBezTo>
                  <a:close/>
                  <a:moveTo>
                    <a:pt x="18398" y="29684"/>
                  </a:moveTo>
                  <a:cubicBezTo>
                    <a:pt x="20323" y="30989"/>
                    <a:pt x="21073" y="32848"/>
                    <a:pt x="20877" y="34316"/>
                  </a:cubicBezTo>
                  <a:cubicBezTo>
                    <a:pt x="20714" y="35588"/>
                    <a:pt x="19833" y="36567"/>
                    <a:pt x="18398" y="37121"/>
                  </a:cubicBezTo>
                  <a:lnTo>
                    <a:pt x="18398" y="29684"/>
                  </a:lnTo>
                  <a:close/>
                  <a:moveTo>
                    <a:pt x="14321" y="0"/>
                  </a:moveTo>
                  <a:cubicBezTo>
                    <a:pt x="12070" y="0"/>
                    <a:pt x="10243" y="1827"/>
                    <a:pt x="10243" y="4078"/>
                  </a:cubicBezTo>
                  <a:lnTo>
                    <a:pt x="10243" y="4273"/>
                  </a:lnTo>
                  <a:cubicBezTo>
                    <a:pt x="9982" y="4339"/>
                    <a:pt x="9721" y="4404"/>
                    <a:pt x="9428" y="4502"/>
                  </a:cubicBezTo>
                  <a:cubicBezTo>
                    <a:pt x="5089" y="5806"/>
                    <a:pt x="1827" y="9982"/>
                    <a:pt x="1501" y="14679"/>
                  </a:cubicBezTo>
                  <a:cubicBezTo>
                    <a:pt x="1142" y="19344"/>
                    <a:pt x="3621" y="23389"/>
                    <a:pt x="8090" y="25509"/>
                  </a:cubicBezTo>
                  <a:cubicBezTo>
                    <a:pt x="8612" y="25737"/>
                    <a:pt x="9330" y="26063"/>
                    <a:pt x="10243" y="26422"/>
                  </a:cubicBezTo>
                  <a:lnTo>
                    <a:pt x="10243" y="36697"/>
                  </a:lnTo>
                  <a:cubicBezTo>
                    <a:pt x="9232" y="36241"/>
                    <a:pt x="8384" y="35654"/>
                    <a:pt x="7764" y="34903"/>
                  </a:cubicBezTo>
                  <a:cubicBezTo>
                    <a:pt x="6966" y="33900"/>
                    <a:pt x="5786" y="33384"/>
                    <a:pt x="4594" y="33384"/>
                  </a:cubicBezTo>
                  <a:cubicBezTo>
                    <a:pt x="3691" y="33384"/>
                    <a:pt x="2782" y="33680"/>
                    <a:pt x="2023" y="34284"/>
                  </a:cubicBezTo>
                  <a:cubicBezTo>
                    <a:pt x="294" y="35719"/>
                    <a:pt x="1" y="38263"/>
                    <a:pt x="1436" y="40025"/>
                  </a:cubicBezTo>
                  <a:cubicBezTo>
                    <a:pt x="3719" y="42863"/>
                    <a:pt x="6981" y="44461"/>
                    <a:pt x="10276" y="45244"/>
                  </a:cubicBezTo>
                  <a:cubicBezTo>
                    <a:pt x="10406" y="47364"/>
                    <a:pt x="12168" y="49028"/>
                    <a:pt x="14321" y="49028"/>
                  </a:cubicBezTo>
                  <a:cubicBezTo>
                    <a:pt x="16376" y="49028"/>
                    <a:pt x="18072" y="47495"/>
                    <a:pt x="18366" y="45537"/>
                  </a:cubicBezTo>
                  <a:cubicBezTo>
                    <a:pt x="24205" y="44494"/>
                    <a:pt x="28282" y="40644"/>
                    <a:pt x="28967" y="35360"/>
                  </a:cubicBezTo>
                  <a:cubicBezTo>
                    <a:pt x="29750" y="29227"/>
                    <a:pt x="25770" y="23356"/>
                    <a:pt x="19312" y="21073"/>
                  </a:cubicBezTo>
                  <a:cubicBezTo>
                    <a:pt x="18985" y="20975"/>
                    <a:pt x="18692" y="20877"/>
                    <a:pt x="18398" y="20779"/>
                  </a:cubicBezTo>
                  <a:lnTo>
                    <a:pt x="18398" y="12591"/>
                  </a:lnTo>
                  <a:cubicBezTo>
                    <a:pt x="18822" y="12852"/>
                    <a:pt x="19116" y="13113"/>
                    <a:pt x="19312" y="13374"/>
                  </a:cubicBezTo>
                  <a:cubicBezTo>
                    <a:pt x="20092" y="14515"/>
                    <a:pt x="21351" y="15115"/>
                    <a:pt x="22638" y="15115"/>
                  </a:cubicBezTo>
                  <a:cubicBezTo>
                    <a:pt x="23448" y="15115"/>
                    <a:pt x="24269" y="14877"/>
                    <a:pt x="24987" y="14385"/>
                  </a:cubicBezTo>
                  <a:cubicBezTo>
                    <a:pt x="26814" y="13081"/>
                    <a:pt x="27271" y="10536"/>
                    <a:pt x="25966" y="8710"/>
                  </a:cubicBezTo>
                  <a:cubicBezTo>
                    <a:pt x="24466" y="6557"/>
                    <a:pt x="21823" y="4730"/>
                    <a:pt x="18398" y="3980"/>
                  </a:cubicBezTo>
                  <a:cubicBezTo>
                    <a:pt x="18366" y="1762"/>
                    <a:pt x="16539" y="0"/>
                    <a:pt x="14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77"/>
            <p:cNvSpPr/>
            <p:nvPr/>
          </p:nvSpPr>
          <p:spPr>
            <a:xfrm>
              <a:off x="1190625" y="3134750"/>
              <a:ext cx="3576775" cy="1338250"/>
            </a:xfrm>
            <a:custGeom>
              <a:avLst/>
              <a:gdLst/>
              <a:ahLst/>
              <a:cxnLst/>
              <a:rect l="l" t="t" r="r" b="b"/>
              <a:pathLst>
                <a:path w="143071" h="53530" extrusionOk="0">
                  <a:moveTo>
                    <a:pt x="134916" y="8156"/>
                  </a:moveTo>
                  <a:lnTo>
                    <a:pt x="134916" y="22672"/>
                  </a:lnTo>
                  <a:lnTo>
                    <a:pt x="75613" y="22672"/>
                  </a:lnTo>
                  <a:lnTo>
                    <a:pt x="75613" y="8156"/>
                  </a:lnTo>
                  <a:close/>
                  <a:moveTo>
                    <a:pt x="67458" y="30827"/>
                  </a:moveTo>
                  <a:lnTo>
                    <a:pt x="67458" y="45375"/>
                  </a:lnTo>
                  <a:lnTo>
                    <a:pt x="8155" y="45375"/>
                  </a:lnTo>
                  <a:lnTo>
                    <a:pt x="8155" y="30827"/>
                  </a:lnTo>
                  <a:close/>
                  <a:moveTo>
                    <a:pt x="134916" y="30827"/>
                  </a:moveTo>
                  <a:lnTo>
                    <a:pt x="134916" y="45375"/>
                  </a:lnTo>
                  <a:lnTo>
                    <a:pt x="75613" y="45375"/>
                  </a:lnTo>
                  <a:lnTo>
                    <a:pt x="75613" y="30827"/>
                  </a:lnTo>
                  <a:close/>
                  <a:moveTo>
                    <a:pt x="71535" y="1"/>
                  </a:moveTo>
                  <a:cubicBezTo>
                    <a:pt x="69285" y="1"/>
                    <a:pt x="67458" y="1827"/>
                    <a:pt x="67458" y="4078"/>
                  </a:cubicBezTo>
                  <a:lnTo>
                    <a:pt x="67458" y="22672"/>
                  </a:lnTo>
                  <a:lnTo>
                    <a:pt x="4077" y="22672"/>
                  </a:lnTo>
                  <a:cubicBezTo>
                    <a:pt x="1827" y="22672"/>
                    <a:pt x="0" y="24498"/>
                    <a:pt x="0" y="26749"/>
                  </a:cubicBezTo>
                  <a:lnTo>
                    <a:pt x="0" y="49452"/>
                  </a:lnTo>
                  <a:cubicBezTo>
                    <a:pt x="0" y="51703"/>
                    <a:pt x="1827" y="53530"/>
                    <a:pt x="4077" y="53530"/>
                  </a:cubicBezTo>
                  <a:lnTo>
                    <a:pt x="138993" y="53530"/>
                  </a:lnTo>
                  <a:cubicBezTo>
                    <a:pt x="141244" y="53530"/>
                    <a:pt x="143071" y="51703"/>
                    <a:pt x="143071" y="49452"/>
                  </a:cubicBezTo>
                  <a:lnTo>
                    <a:pt x="143071" y="4078"/>
                  </a:lnTo>
                  <a:cubicBezTo>
                    <a:pt x="143071" y="1827"/>
                    <a:pt x="141244" y="1"/>
                    <a:pt x="1389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77"/>
            <p:cNvSpPr/>
            <p:nvPr/>
          </p:nvSpPr>
          <p:spPr>
            <a:xfrm>
              <a:off x="1190625" y="1256675"/>
              <a:ext cx="1938450" cy="1938450"/>
            </a:xfrm>
            <a:custGeom>
              <a:avLst/>
              <a:gdLst/>
              <a:ahLst/>
              <a:cxnLst/>
              <a:rect l="l" t="t" r="r" b="b"/>
              <a:pathLst>
                <a:path w="77538" h="77538" extrusionOk="0">
                  <a:moveTo>
                    <a:pt x="38752" y="8155"/>
                  </a:moveTo>
                  <a:cubicBezTo>
                    <a:pt x="55649" y="8155"/>
                    <a:pt x="69382" y="21888"/>
                    <a:pt x="69382" y="38753"/>
                  </a:cubicBezTo>
                  <a:cubicBezTo>
                    <a:pt x="69382" y="55650"/>
                    <a:pt x="55649" y="69383"/>
                    <a:pt x="38752" y="69383"/>
                  </a:cubicBezTo>
                  <a:cubicBezTo>
                    <a:pt x="21888" y="69383"/>
                    <a:pt x="8155" y="55650"/>
                    <a:pt x="8155" y="38753"/>
                  </a:cubicBezTo>
                  <a:cubicBezTo>
                    <a:pt x="8155" y="21888"/>
                    <a:pt x="21888" y="8155"/>
                    <a:pt x="38752" y="8155"/>
                  </a:cubicBezTo>
                  <a:close/>
                  <a:moveTo>
                    <a:pt x="38752" y="0"/>
                  </a:moveTo>
                  <a:cubicBezTo>
                    <a:pt x="17386" y="0"/>
                    <a:pt x="0" y="17387"/>
                    <a:pt x="0" y="38753"/>
                  </a:cubicBezTo>
                  <a:cubicBezTo>
                    <a:pt x="0" y="60151"/>
                    <a:pt x="17386" y="77538"/>
                    <a:pt x="38752" y="77538"/>
                  </a:cubicBezTo>
                  <a:cubicBezTo>
                    <a:pt x="60151" y="77538"/>
                    <a:pt x="77537" y="60151"/>
                    <a:pt x="77537" y="38753"/>
                  </a:cubicBezTo>
                  <a:cubicBezTo>
                    <a:pt x="77537" y="17387"/>
                    <a:pt x="60151" y="0"/>
                    <a:pt x="38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77"/>
          <p:cNvGrpSpPr/>
          <p:nvPr/>
        </p:nvGrpSpPr>
        <p:grpSpPr>
          <a:xfrm>
            <a:off x="1337400" y="2595298"/>
            <a:ext cx="495886" cy="667014"/>
            <a:chOff x="1860125" y="238125"/>
            <a:chExt cx="3880175" cy="5219200"/>
          </a:xfrm>
        </p:grpSpPr>
        <p:sp>
          <p:nvSpPr>
            <p:cNvPr id="1381" name="Google Shape;1381;p77"/>
            <p:cNvSpPr/>
            <p:nvPr/>
          </p:nvSpPr>
          <p:spPr>
            <a:xfrm>
              <a:off x="1860125" y="238125"/>
              <a:ext cx="3880175" cy="5219200"/>
            </a:xfrm>
            <a:custGeom>
              <a:avLst/>
              <a:gdLst/>
              <a:ahLst/>
              <a:cxnLst/>
              <a:rect l="l" t="t" r="r" b="b"/>
              <a:pathLst>
                <a:path w="155207" h="208768" extrusionOk="0">
                  <a:moveTo>
                    <a:pt x="142941" y="8155"/>
                  </a:moveTo>
                  <a:cubicBezTo>
                    <a:pt x="145225" y="8155"/>
                    <a:pt x="147051" y="9982"/>
                    <a:pt x="147051" y="12265"/>
                  </a:cubicBezTo>
                  <a:lnTo>
                    <a:pt x="147051" y="196502"/>
                  </a:lnTo>
                  <a:cubicBezTo>
                    <a:pt x="147051" y="198785"/>
                    <a:pt x="145225" y="200612"/>
                    <a:pt x="142941" y="200612"/>
                  </a:cubicBezTo>
                  <a:lnTo>
                    <a:pt x="12266" y="200612"/>
                  </a:lnTo>
                  <a:cubicBezTo>
                    <a:pt x="9983" y="200612"/>
                    <a:pt x="8156" y="198785"/>
                    <a:pt x="8156" y="196502"/>
                  </a:cubicBezTo>
                  <a:lnTo>
                    <a:pt x="8156" y="12265"/>
                  </a:lnTo>
                  <a:cubicBezTo>
                    <a:pt x="8156" y="9982"/>
                    <a:pt x="9983" y="8155"/>
                    <a:pt x="12266" y="8155"/>
                  </a:cubicBezTo>
                  <a:close/>
                  <a:moveTo>
                    <a:pt x="12266" y="0"/>
                  </a:moveTo>
                  <a:cubicBezTo>
                    <a:pt x="5481" y="0"/>
                    <a:pt x="1" y="5513"/>
                    <a:pt x="1" y="12265"/>
                  </a:cubicBezTo>
                  <a:lnTo>
                    <a:pt x="1" y="196502"/>
                  </a:lnTo>
                  <a:cubicBezTo>
                    <a:pt x="1" y="203254"/>
                    <a:pt x="5481" y="208767"/>
                    <a:pt x="12266" y="208767"/>
                  </a:cubicBezTo>
                  <a:lnTo>
                    <a:pt x="142941" y="208767"/>
                  </a:lnTo>
                  <a:cubicBezTo>
                    <a:pt x="149726" y="208767"/>
                    <a:pt x="155206" y="203254"/>
                    <a:pt x="155206" y="196502"/>
                  </a:cubicBezTo>
                  <a:lnTo>
                    <a:pt x="155206" y="12265"/>
                  </a:lnTo>
                  <a:cubicBezTo>
                    <a:pt x="155206" y="5513"/>
                    <a:pt x="149726" y="0"/>
                    <a:pt x="142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77"/>
            <p:cNvSpPr/>
            <p:nvPr/>
          </p:nvSpPr>
          <p:spPr>
            <a:xfrm>
              <a:off x="2399175" y="747800"/>
              <a:ext cx="2802075" cy="1127850"/>
            </a:xfrm>
            <a:custGeom>
              <a:avLst/>
              <a:gdLst/>
              <a:ahLst/>
              <a:cxnLst/>
              <a:rect l="l" t="t" r="r" b="b"/>
              <a:pathLst>
                <a:path w="112083" h="45114" extrusionOk="0">
                  <a:moveTo>
                    <a:pt x="103928" y="8155"/>
                  </a:moveTo>
                  <a:lnTo>
                    <a:pt x="103928" y="36959"/>
                  </a:lnTo>
                  <a:lnTo>
                    <a:pt x="8156" y="36959"/>
                  </a:lnTo>
                  <a:lnTo>
                    <a:pt x="8156" y="8155"/>
                  </a:lnTo>
                  <a:close/>
                  <a:moveTo>
                    <a:pt x="4078" y="0"/>
                  </a:moveTo>
                  <a:cubicBezTo>
                    <a:pt x="1827" y="0"/>
                    <a:pt x="1" y="1827"/>
                    <a:pt x="1" y="4078"/>
                  </a:cubicBezTo>
                  <a:lnTo>
                    <a:pt x="1" y="41036"/>
                  </a:lnTo>
                  <a:cubicBezTo>
                    <a:pt x="1" y="43287"/>
                    <a:pt x="1827" y="45114"/>
                    <a:pt x="4078" y="45114"/>
                  </a:cubicBezTo>
                  <a:lnTo>
                    <a:pt x="108005" y="45114"/>
                  </a:lnTo>
                  <a:cubicBezTo>
                    <a:pt x="110256" y="45114"/>
                    <a:pt x="112082" y="43287"/>
                    <a:pt x="112082" y="41036"/>
                  </a:cubicBezTo>
                  <a:lnTo>
                    <a:pt x="112082" y="4078"/>
                  </a:lnTo>
                  <a:cubicBezTo>
                    <a:pt x="112082" y="1827"/>
                    <a:pt x="110256" y="0"/>
                    <a:pt x="108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77"/>
            <p:cNvSpPr/>
            <p:nvPr/>
          </p:nvSpPr>
          <p:spPr>
            <a:xfrm>
              <a:off x="2399175" y="2430975"/>
              <a:ext cx="1251000" cy="1149075"/>
            </a:xfrm>
            <a:custGeom>
              <a:avLst/>
              <a:gdLst/>
              <a:ahLst/>
              <a:cxnLst/>
              <a:rect l="l" t="t" r="r" b="b"/>
              <a:pathLst>
                <a:path w="50040" h="45963" extrusionOk="0">
                  <a:moveTo>
                    <a:pt x="41885" y="8156"/>
                  </a:moveTo>
                  <a:lnTo>
                    <a:pt x="41885" y="37807"/>
                  </a:lnTo>
                  <a:lnTo>
                    <a:pt x="8156" y="37807"/>
                  </a:lnTo>
                  <a:lnTo>
                    <a:pt x="8156" y="8156"/>
                  </a:lnTo>
                  <a:close/>
                  <a:moveTo>
                    <a:pt x="4078" y="1"/>
                  </a:moveTo>
                  <a:cubicBezTo>
                    <a:pt x="1827" y="1"/>
                    <a:pt x="1" y="1828"/>
                    <a:pt x="1" y="4078"/>
                  </a:cubicBezTo>
                  <a:lnTo>
                    <a:pt x="1" y="41885"/>
                  </a:lnTo>
                  <a:cubicBezTo>
                    <a:pt x="1" y="44135"/>
                    <a:pt x="1827" y="45962"/>
                    <a:pt x="4078" y="45962"/>
                  </a:cubicBezTo>
                  <a:lnTo>
                    <a:pt x="45962" y="45962"/>
                  </a:lnTo>
                  <a:cubicBezTo>
                    <a:pt x="48213" y="45962"/>
                    <a:pt x="50040" y="44135"/>
                    <a:pt x="50040" y="41885"/>
                  </a:cubicBezTo>
                  <a:lnTo>
                    <a:pt x="50040" y="4078"/>
                  </a:lnTo>
                  <a:cubicBezTo>
                    <a:pt x="50040" y="1828"/>
                    <a:pt x="48213" y="1"/>
                    <a:pt x="45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77"/>
            <p:cNvSpPr/>
            <p:nvPr/>
          </p:nvSpPr>
          <p:spPr>
            <a:xfrm>
              <a:off x="3950250" y="2430975"/>
              <a:ext cx="1251000" cy="1149075"/>
            </a:xfrm>
            <a:custGeom>
              <a:avLst/>
              <a:gdLst/>
              <a:ahLst/>
              <a:cxnLst/>
              <a:rect l="l" t="t" r="r" b="b"/>
              <a:pathLst>
                <a:path w="50040" h="45963" extrusionOk="0">
                  <a:moveTo>
                    <a:pt x="41885" y="8156"/>
                  </a:moveTo>
                  <a:lnTo>
                    <a:pt x="41885" y="37807"/>
                  </a:lnTo>
                  <a:lnTo>
                    <a:pt x="8156" y="37807"/>
                  </a:lnTo>
                  <a:lnTo>
                    <a:pt x="8156" y="8156"/>
                  </a:lnTo>
                  <a:close/>
                  <a:moveTo>
                    <a:pt x="4078" y="1"/>
                  </a:moveTo>
                  <a:cubicBezTo>
                    <a:pt x="1827" y="1"/>
                    <a:pt x="1" y="1828"/>
                    <a:pt x="1" y="4078"/>
                  </a:cubicBezTo>
                  <a:lnTo>
                    <a:pt x="1" y="41885"/>
                  </a:lnTo>
                  <a:cubicBezTo>
                    <a:pt x="1" y="44135"/>
                    <a:pt x="1827" y="45962"/>
                    <a:pt x="4078" y="45962"/>
                  </a:cubicBezTo>
                  <a:lnTo>
                    <a:pt x="45962" y="45962"/>
                  </a:lnTo>
                  <a:cubicBezTo>
                    <a:pt x="48213" y="45962"/>
                    <a:pt x="50039" y="44135"/>
                    <a:pt x="50039" y="41885"/>
                  </a:cubicBezTo>
                  <a:lnTo>
                    <a:pt x="50039" y="4078"/>
                  </a:lnTo>
                  <a:cubicBezTo>
                    <a:pt x="50039" y="1828"/>
                    <a:pt x="48213" y="1"/>
                    <a:pt x="45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77"/>
            <p:cNvSpPr/>
            <p:nvPr/>
          </p:nvSpPr>
          <p:spPr>
            <a:xfrm>
              <a:off x="2399175" y="3797750"/>
              <a:ext cx="1251000" cy="1148250"/>
            </a:xfrm>
            <a:custGeom>
              <a:avLst/>
              <a:gdLst/>
              <a:ahLst/>
              <a:cxnLst/>
              <a:rect l="l" t="t" r="r" b="b"/>
              <a:pathLst>
                <a:path w="50040" h="45930" extrusionOk="0">
                  <a:moveTo>
                    <a:pt x="41885" y="8156"/>
                  </a:moveTo>
                  <a:lnTo>
                    <a:pt x="41885" y="37775"/>
                  </a:lnTo>
                  <a:lnTo>
                    <a:pt x="8156" y="37775"/>
                  </a:lnTo>
                  <a:lnTo>
                    <a:pt x="8156" y="8156"/>
                  </a:lnTo>
                  <a:close/>
                  <a:moveTo>
                    <a:pt x="4078" y="1"/>
                  </a:moveTo>
                  <a:cubicBezTo>
                    <a:pt x="1827" y="1"/>
                    <a:pt x="1" y="1827"/>
                    <a:pt x="1" y="4078"/>
                  </a:cubicBezTo>
                  <a:lnTo>
                    <a:pt x="1" y="41852"/>
                  </a:lnTo>
                  <a:cubicBezTo>
                    <a:pt x="1" y="44103"/>
                    <a:pt x="1827" y="45929"/>
                    <a:pt x="4078" y="45929"/>
                  </a:cubicBezTo>
                  <a:lnTo>
                    <a:pt x="45962" y="45929"/>
                  </a:lnTo>
                  <a:cubicBezTo>
                    <a:pt x="48213" y="45929"/>
                    <a:pt x="50040" y="44103"/>
                    <a:pt x="50040" y="41852"/>
                  </a:cubicBezTo>
                  <a:lnTo>
                    <a:pt x="50040" y="4078"/>
                  </a:lnTo>
                  <a:cubicBezTo>
                    <a:pt x="50040" y="1827"/>
                    <a:pt x="48213" y="1"/>
                    <a:pt x="45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77"/>
            <p:cNvSpPr/>
            <p:nvPr/>
          </p:nvSpPr>
          <p:spPr>
            <a:xfrm>
              <a:off x="3950250" y="3797750"/>
              <a:ext cx="1251000" cy="1148250"/>
            </a:xfrm>
            <a:custGeom>
              <a:avLst/>
              <a:gdLst/>
              <a:ahLst/>
              <a:cxnLst/>
              <a:rect l="l" t="t" r="r" b="b"/>
              <a:pathLst>
                <a:path w="50040" h="45930" extrusionOk="0">
                  <a:moveTo>
                    <a:pt x="41885" y="8156"/>
                  </a:moveTo>
                  <a:lnTo>
                    <a:pt x="41885" y="37775"/>
                  </a:lnTo>
                  <a:lnTo>
                    <a:pt x="8156" y="37775"/>
                  </a:lnTo>
                  <a:lnTo>
                    <a:pt x="8156" y="8156"/>
                  </a:lnTo>
                  <a:close/>
                  <a:moveTo>
                    <a:pt x="4078" y="1"/>
                  </a:moveTo>
                  <a:cubicBezTo>
                    <a:pt x="1827" y="1"/>
                    <a:pt x="1" y="1827"/>
                    <a:pt x="1" y="4078"/>
                  </a:cubicBezTo>
                  <a:lnTo>
                    <a:pt x="1" y="41852"/>
                  </a:lnTo>
                  <a:cubicBezTo>
                    <a:pt x="1" y="44103"/>
                    <a:pt x="1827" y="45929"/>
                    <a:pt x="4078" y="45929"/>
                  </a:cubicBezTo>
                  <a:lnTo>
                    <a:pt x="45962" y="45929"/>
                  </a:lnTo>
                  <a:cubicBezTo>
                    <a:pt x="48213" y="45929"/>
                    <a:pt x="50039" y="44103"/>
                    <a:pt x="50039" y="41852"/>
                  </a:cubicBezTo>
                  <a:lnTo>
                    <a:pt x="50039" y="4078"/>
                  </a:lnTo>
                  <a:cubicBezTo>
                    <a:pt x="50039" y="1827"/>
                    <a:pt x="48213" y="1"/>
                    <a:pt x="45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77"/>
            <p:cNvSpPr/>
            <p:nvPr/>
          </p:nvSpPr>
          <p:spPr>
            <a:xfrm>
              <a:off x="2791425" y="2771850"/>
              <a:ext cx="467300" cy="467325"/>
            </a:xfrm>
            <a:custGeom>
              <a:avLst/>
              <a:gdLst/>
              <a:ahLst/>
              <a:cxnLst/>
              <a:rect l="l" t="t" r="r" b="b"/>
              <a:pathLst>
                <a:path w="18692" h="18693" extrusionOk="0">
                  <a:moveTo>
                    <a:pt x="9330" y="1"/>
                  </a:moveTo>
                  <a:cubicBezTo>
                    <a:pt x="7079" y="1"/>
                    <a:pt x="5253" y="1828"/>
                    <a:pt x="5253" y="4078"/>
                  </a:cubicBezTo>
                  <a:lnTo>
                    <a:pt x="5253" y="5285"/>
                  </a:lnTo>
                  <a:lnTo>
                    <a:pt x="4078" y="5285"/>
                  </a:lnTo>
                  <a:cubicBezTo>
                    <a:pt x="1828" y="5285"/>
                    <a:pt x="1" y="7079"/>
                    <a:pt x="1" y="9363"/>
                  </a:cubicBezTo>
                  <a:cubicBezTo>
                    <a:pt x="1" y="11614"/>
                    <a:pt x="1828" y="13440"/>
                    <a:pt x="4078" y="13440"/>
                  </a:cubicBezTo>
                  <a:lnTo>
                    <a:pt x="5253" y="13440"/>
                  </a:lnTo>
                  <a:lnTo>
                    <a:pt x="5253" y="14615"/>
                  </a:lnTo>
                  <a:cubicBezTo>
                    <a:pt x="5253" y="16865"/>
                    <a:pt x="7079" y="18692"/>
                    <a:pt x="9330" y="18692"/>
                  </a:cubicBezTo>
                  <a:cubicBezTo>
                    <a:pt x="11581" y="18692"/>
                    <a:pt x="13408" y="16865"/>
                    <a:pt x="13408" y="14615"/>
                  </a:cubicBezTo>
                  <a:lnTo>
                    <a:pt x="13408" y="13440"/>
                  </a:lnTo>
                  <a:lnTo>
                    <a:pt x="14614" y="13440"/>
                  </a:lnTo>
                  <a:cubicBezTo>
                    <a:pt x="16865" y="13440"/>
                    <a:pt x="18692" y="11614"/>
                    <a:pt x="18692" y="9363"/>
                  </a:cubicBezTo>
                  <a:cubicBezTo>
                    <a:pt x="18692" y="7079"/>
                    <a:pt x="16865" y="5285"/>
                    <a:pt x="14614" y="5285"/>
                  </a:cubicBezTo>
                  <a:lnTo>
                    <a:pt x="13408" y="5285"/>
                  </a:lnTo>
                  <a:lnTo>
                    <a:pt x="13408" y="4078"/>
                  </a:lnTo>
                  <a:cubicBezTo>
                    <a:pt x="13408" y="1828"/>
                    <a:pt x="11581" y="1"/>
                    <a:pt x="9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77"/>
            <p:cNvSpPr/>
            <p:nvPr/>
          </p:nvSpPr>
          <p:spPr>
            <a:xfrm>
              <a:off x="2819975" y="4173900"/>
              <a:ext cx="410225" cy="390450"/>
            </a:xfrm>
            <a:custGeom>
              <a:avLst/>
              <a:gdLst/>
              <a:ahLst/>
              <a:cxnLst/>
              <a:rect l="l" t="t" r="r" b="b"/>
              <a:pathLst>
                <a:path w="16409" h="15618" extrusionOk="0">
                  <a:moveTo>
                    <a:pt x="4469" y="1"/>
                  </a:moveTo>
                  <a:cubicBezTo>
                    <a:pt x="3426" y="1"/>
                    <a:pt x="2382" y="400"/>
                    <a:pt x="1599" y="1199"/>
                  </a:cubicBezTo>
                  <a:cubicBezTo>
                    <a:pt x="0" y="2798"/>
                    <a:pt x="0" y="5375"/>
                    <a:pt x="1599" y="6973"/>
                  </a:cubicBezTo>
                  <a:lnTo>
                    <a:pt x="2414" y="7821"/>
                  </a:lnTo>
                  <a:lnTo>
                    <a:pt x="1599" y="8669"/>
                  </a:lnTo>
                  <a:cubicBezTo>
                    <a:pt x="0" y="10235"/>
                    <a:pt x="0" y="12845"/>
                    <a:pt x="1599" y="14410"/>
                  </a:cubicBezTo>
                  <a:cubicBezTo>
                    <a:pt x="2382" y="15226"/>
                    <a:pt x="3426" y="15617"/>
                    <a:pt x="4469" y="15617"/>
                  </a:cubicBezTo>
                  <a:cubicBezTo>
                    <a:pt x="5513" y="15617"/>
                    <a:pt x="6557" y="15226"/>
                    <a:pt x="7340" y="14410"/>
                  </a:cubicBezTo>
                  <a:lnTo>
                    <a:pt x="8188" y="13595"/>
                  </a:lnTo>
                  <a:lnTo>
                    <a:pt x="9036" y="14410"/>
                  </a:lnTo>
                  <a:cubicBezTo>
                    <a:pt x="9852" y="15226"/>
                    <a:pt x="10863" y="15617"/>
                    <a:pt x="11907" y="15617"/>
                  </a:cubicBezTo>
                  <a:cubicBezTo>
                    <a:pt x="12951" y="15617"/>
                    <a:pt x="13994" y="15226"/>
                    <a:pt x="14810" y="14410"/>
                  </a:cubicBezTo>
                  <a:cubicBezTo>
                    <a:pt x="16408" y="12845"/>
                    <a:pt x="16408" y="10235"/>
                    <a:pt x="14810" y="8669"/>
                  </a:cubicBezTo>
                  <a:lnTo>
                    <a:pt x="13962" y="7821"/>
                  </a:lnTo>
                  <a:lnTo>
                    <a:pt x="14810" y="6973"/>
                  </a:lnTo>
                  <a:cubicBezTo>
                    <a:pt x="16408" y="5375"/>
                    <a:pt x="16408" y="2798"/>
                    <a:pt x="14810" y="1199"/>
                  </a:cubicBezTo>
                  <a:cubicBezTo>
                    <a:pt x="14011" y="400"/>
                    <a:pt x="12967" y="1"/>
                    <a:pt x="11923" y="1"/>
                  </a:cubicBezTo>
                  <a:cubicBezTo>
                    <a:pt x="10879" y="1"/>
                    <a:pt x="9835" y="400"/>
                    <a:pt x="9036" y="1199"/>
                  </a:cubicBezTo>
                  <a:lnTo>
                    <a:pt x="8188" y="2048"/>
                  </a:lnTo>
                  <a:lnTo>
                    <a:pt x="7340" y="1199"/>
                  </a:lnTo>
                  <a:cubicBezTo>
                    <a:pt x="6557" y="400"/>
                    <a:pt x="5513" y="1"/>
                    <a:pt x="4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77"/>
            <p:cNvSpPr/>
            <p:nvPr/>
          </p:nvSpPr>
          <p:spPr>
            <a:xfrm>
              <a:off x="4341700" y="2903975"/>
              <a:ext cx="467300" cy="203900"/>
            </a:xfrm>
            <a:custGeom>
              <a:avLst/>
              <a:gdLst/>
              <a:ahLst/>
              <a:cxnLst/>
              <a:rect l="l" t="t" r="r" b="b"/>
              <a:pathLst>
                <a:path w="18692" h="8156" extrusionOk="0">
                  <a:moveTo>
                    <a:pt x="4078" y="0"/>
                  </a:moveTo>
                  <a:cubicBezTo>
                    <a:pt x="1827" y="0"/>
                    <a:pt x="0" y="1794"/>
                    <a:pt x="0" y="4078"/>
                  </a:cubicBezTo>
                  <a:cubicBezTo>
                    <a:pt x="0" y="6329"/>
                    <a:pt x="1827" y="8155"/>
                    <a:pt x="4078" y="8155"/>
                  </a:cubicBezTo>
                  <a:lnTo>
                    <a:pt x="14614" y="8155"/>
                  </a:lnTo>
                  <a:cubicBezTo>
                    <a:pt x="16865" y="8155"/>
                    <a:pt x="18691" y="6329"/>
                    <a:pt x="18691" y="4078"/>
                  </a:cubicBezTo>
                  <a:cubicBezTo>
                    <a:pt x="18691" y="1794"/>
                    <a:pt x="16865" y="0"/>
                    <a:pt x="14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77"/>
            <p:cNvSpPr/>
            <p:nvPr/>
          </p:nvSpPr>
          <p:spPr>
            <a:xfrm>
              <a:off x="4341700" y="4406925"/>
              <a:ext cx="467300" cy="203900"/>
            </a:xfrm>
            <a:custGeom>
              <a:avLst/>
              <a:gdLst/>
              <a:ahLst/>
              <a:cxnLst/>
              <a:rect l="l" t="t" r="r" b="b"/>
              <a:pathLst>
                <a:path w="18692" h="8156" extrusionOk="0">
                  <a:moveTo>
                    <a:pt x="4078" y="1"/>
                  </a:moveTo>
                  <a:cubicBezTo>
                    <a:pt x="1827" y="1"/>
                    <a:pt x="0" y="1827"/>
                    <a:pt x="0" y="4078"/>
                  </a:cubicBezTo>
                  <a:cubicBezTo>
                    <a:pt x="0" y="6329"/>
                    <a:pt x="1827" y="8156"/>
                    <a:pt x="4078" y="8156"/>
                  </a:cubicBezTo>
                  <a:lnTo>
                    <a:pt x="14614" y="8156"/>
                  </a:lnTo>
                  <a:cubicBezTo>
                    <a:pt x="16865" y="8156"/>
                    <a:pt x="18691" y="6329"/>
                    <a:pt x="18691" y="4078"/>
                  </a:cubicBezTo>
                  <a:cubicBezTo>
                    <a:pt x="18691" y="1827"/>
                    <a:pt x="16865" y="1"/>
                    <a:pt x="14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77"/>
            <p:cNvSpPr/>
            <p:nvPr/>
          </p:nvSpPr>
          <p:spPr>
            <a:xfrm>
              <a:off x="4341700" y="4125575"/>
              <a:ext cx="467300" cy="203900"/>
            </a:xfrm>
            <a:custGeom>
              <a:avLst/>
              <a:gdLst/>
              <a:ahLst/>
              <a:cxnLst/>
              <a:rect l="l" t="t" r="r" b="b"/>
              <a:pathLst>
                <a:path w="18692" h="8156" extrusionOk="0">
                  <a:moveTo>
                    <a:pt x="4078" y="1"/>
                  </a:moveTo>
                  <a:cubicBezTo>
                    <a:pt x="1827" y="1"/>
                    <a:pt x="0" y="1828"/>
                    <a:pt x="0" y="4078"/>
                  </a:cubicBezTo>
                  <a:cubicBezTo>
                    <a:pt x="0" y="6329"/>
                    <a:pt x="1827" y="8156"/>
                    <a:pt x="4078" y="8156"/>
                  </a:cubicBezTo>
                  <a:lnTo>
                    <a:pt x="14614" y="8156"/>
                  </a:lnTo>
                  <a:cubicBezTo>
                    <a:pt x="16865" y="8156"/>
                    <a:pt x="18691" y="6329"/>
                    <a:pt x="18691" y="4078"/>
                  </a:cubicBezTo>
                  <a:cubicBezTo>
                    <a:pt x="18691" y="1828"/>
                    <a:pt x="16865" y="1"/>
                    <a:pt x="14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2" name="Google Shape;1392;p77"/>
          <p:cNvGrpSpPr/>
          <p:nvPr/>
        </p:nvGrpSpPr>
        <p:grpSpPr>
          <a:xfrm>
            <a:off x="5224392" y="2623786"/>
            <a:ext cx="667014" cy="667014"/>
            <a:chOff x="1190625" y="238125"/>
            <a:chExt cx="5219200" cy="5219200"/>
          </a:xfrm>
        </p:grpSpPr>
        <p:sp>
          <p:nvSpPr>
            <p:cNvPr id="1393" name="Google Shape;1393;p77"/>
            <p:cNvSpPr/>
            <p:nvPr/>
          </p:nvSpPr>
          <p:spPr>
            <a:xfrm>
              <a:off x="1873175" y="2355950"/>
              <a:ext cx="2406575" cy="2406550"/>
            </a:xfrm>
            <a:custGeom>
              <a:avLst/>
              <a:gdLst/>
              <a:ahLst/>
              <a:cxnLst/>
              <a:rect l="l" t="t" r="r" b="b"/>
              <a:pathLst>
                <a:path w="96263" h="96262" extrusionOk="0">
                  <a:moveTo>
                    <a:pt x="48115" y="8156"/>
                  </a:moveTo>
                  <a:cubicBezTo>
                    <a:pt x="70166" y="8156"/>
                    <a:pt x="88107" y="26064"/>
                    <a:pt x="88107" y="48115"/>
                  </a:cubicBezTo>
                  <a:cubicBezTo>
                    <a:pt x="88107" y="70166"/>
                    <a:pt x="70166" y="88107"/>
                    <a:pt x="48115" y="88107"/>
                  </a:cubicBezTo>
                  <a:cubicBezTo>
                    <a:pt x="26097" y="88107"/>
                    <a:pt x="8156" y="70166"/>
                    <a:pt x="8156" y="48115"/>
                  </a:cubicBezTo>
                  <a:cubicBezTo>
                    <a:pt x="8156" y="26064"/>
                    <a:pt x="26097" y="8156"/>
                    <a:pt x="48115" y="8156"/>
                  </a:cubicBezTo>
                  <a:close/>
                  <a:moveTo>
                    <a:pt x="48115" y="1"/>
                  </a:moveTo>
                  <a:cubicBezTo>
                    <a:pt x="21595" y="1"/>
                    <a:pt x="1" y="21595"/>
                    <a:pt x="1" y="48115"/>
                  </a:cubicBezTo>
                  <a:cubicBezTo>
                    <a:pt x="1" y="74668"/>
                    <a:pt x="21595" y="96262"/>
                    <a:pt x="48115" y="96262"/>
                  </a:cubicBezTo>
                  <a:cubicBezTo>
                    <a:pt x="74668" y="96262"/>
                    <a:pt x="96262" y="74668"/>
                    <a:pt x="96262" y="48115"/>
                  </a:cubicBezTo>
                  <a:cubicBezTo>
                    <a:pt x="96262" y="21595"/>
                    <a:pt x="74668" y="1"/>
                    <a:pt x="48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77"/>
            <p:cNvSpPr/>
            <p:nvPr/>
          </p:nvSpPr>
          <p:spPr>
            <a:xfrm>
              <a:off x="2685425" y="2862375"/>
              <a:ext cx="829375" cy="1393725"/>
            </a:xfrm>
            <a:custGeom>
              <a:avLst/>
              <a:gdLst/>
              <a:ahLst/>
              <a:cxnLst/>
              <a:rect l="l" t="t" r="r" b="b"/>
              <a:pathLst>
                <a:path w="33175" h="55749" extrusionOk="0">
                  <a:moveTo>
                    <a:pt x="11841" y="13440"/>
                  </a:moveTo>
                  <a:lnTo>
                    <a:pt x="11841" y="20747"/>
                  </a:lnTo>
                  <a:cubicBezTo>
                    <a:pt x="10373" y="19866"/>
                    <a:pt x="9656" y="18627"/>
                    <a:pt x="9786" y="17094"/>
                  </a:cubicBezTo>
                  <a:cubicBezTo>
                    <a:pt x="9884" y="15626"/>
                    <a:pt x="10732" y="14190"/>
                    <a:pt x="11841" y="13440"/>
                  </a:cubicBezTo>
                  <a:close/>
                  <a:moveTo>
                    <a:pt x="19996" y="32718"/>
                  </a:moveTo>
                  <a:cubicBezTo>
                    <a:pt x="23258" y="34349"/>
                    <a:pt x="24498" y="37220"/>
                    <a:pt x="24204" y="39373"/>
                  </a:cubicBezTo>
                  <a:cubicBezTo>
                    <a:pt x="23976" y="41395"/>
                    <a:pt x="22443" y="42831"/>
                    <a:pt x="19996" y="43450"/>
                  </a:cubicBezTo>
                  <a:lnTo>
                    <a:pt x="19996" y="32718"/>
                  </a:lnTo>
                  <a:close/>
                  <a:moveTo>
                    <a:pt x="15919" y="1"/>
                  </a:moveTo>
                  <a:cubicBezTo>
                    <a:pt x="13668" y="1"/>
                    <a:pt x="11841" y="1827"/>
                    <a:pt x="11841" y="4078"/>
                  </a:cubicBezTo>
                  <a:lnTo>
                    <a:pt x="11841" y="4828"/>
                  </a:lnTo>
                  <a:cubicBezTo>
                    <a:pt x="11385" y="4926"/>
                    <a:pt x="10895" y="5057"/>
                    <a:pt x="10406" y="5187"/>
                  </a:cubicBezTo>
                  <a:cubicBezTo>
                    <a:pt x="5643" y="6655"/>
                    <a:pt x="2023" y="11287"/>
                    <a:pt x="1664" y="16474"/>
                  </a:cubicBezTo>
                  <a:cubicBezTo>
                    <a:pt x="1272" y="21628"/>
                    <a:pt x="4012" y="26097"/>
                    <a:pt x="8971" y="28445"/>
                  </a:cubicBezTo>
                  <a:cubicBezTo>
                    <a:pt x="9623" y="28739"/>
                    <a:pt x="10602" y="29163"/>
                    <a:pt x="11841" y="29652"/>
                  </a:cubicBezTo>
                  <a:lnTo>
                    <a:pt x="11841" y="43026"/>
                  </a:lnTo>
                  <a:cubicBezTo>
                    <a:pt x="10210" y="42472"/>
                    <a:pt x="8742" y="41624"/>
                    <a:pt x="7764" y="40384"/>
                  </a:cubicBezTo>
                  <a:cubicBezTo>
                    <a:pt x="6961" y="39394"/>
                    <a:pt x="5773" y="38875"/>
                    <a:pt x="4574" y="38875"/>
                  </a:cubicBezTo>
                  <a:cubicBezTo>
                    <a:pt x="3678" y="38875"/>
                    <a:pt x="2776" y="39165"/>
                    <a:pt x="2023" y="39764"/>
                  </a:cubicBezTo>
                  <a:cubicBezTo>
                    <a:pt x="294" y="41200"/>
                    <a:pt x="0" y="43744"/>
                    <a:pt x="1403" y="45505"/>
                  </a:cubicBezTo>
                  <a:cubicBezTo>
                    <a:pt x="4110" y="48833"/>
                    <a:pt x="7992" y="50659"/>
                    <a:pt x="11841" y="51475"/>
                  </a:cubicBezTo>
                  <a:lnTo>
                    <a:pt x="11841" y="51671"/>
                  </a:lnTo>
                  <a:cubicBezTo>
                    <a:pt x="11841" y="53921"/>
                    <a:pt x="13668" y="55748"/>
                    <a:pt x="15919" y="55748"/>
                  </a:cubicBezTo>
                  <a:cubicBezTo>
                    <a:pt x="18137" y="55748"/>
                    <a:pt x="19964" y="53987"/>
                    <a:pt x="19996" y="51768"/>
                  </a:cubicBezTo>
                  <a:cubicBezTo>
                    <a:pt x="26781" y="50757"/>
                    <a:pt x="31544" y="46386"/>
                    <a:pt x="32294" y="40417"/>
                  </a:cubicBezTo>
                  <a:cubicBezTo>
                    <a:pt x="33175" y="33599"/>
                    <a:pt x="28738" y="27075"/>
                    <a:pt x="21497" y="24531"/>
                  </a:cubicBezTo>
                  <a:cubicBezTo>
                    <a:pt x="20975" y="24335"/>
                    <a:pt x="20485" y="24139"/>
                    <a:pt x="19996" y="23976"/>
                  </a:cubicBezTo>
                  <a:lnTo>
                    <a:pt x="19996" y="12951"/>
                  </a:lnTo>
                  <a:cubicBezTo>
                    <a:pt x="21105" y="13375"/>
                    <a:pt x="21856" y="13962"/>
                    <a:pt x="22247" y="14517"/>
                  </a:cubicBezTo>
                  <a:cubicBezTo>
                    <a:pt x="23047" y="15657"/>
                    <a:pt x="24315" y="16258"/>
                    <a:pt x="25604" y="16258"/>
                  </a:cubicBezTo>
                  <a:cubicBezTo>
                    <a:pt x="26416" y="16258"/>
                    <a:pt x="27237" y="16019"/>
                    <a:pt x="27955" y="15528"/>
                  </a:cubicBezTo>
                  <a:cubicBezTo>
                    <a:pt x="29782" y="14223"/>
                    <a:pt x="30239" y="11679"/>
                    <a:pt x="28934" y="9852"/>
                  </a:cubicBezTo>
                  <a:cubicBezTo>
                    <a:pt x="27205" y="7340"/>
                    <a:pt x="24074" y="5253"/>
                    <a:pt x="19996" y="4535"/>
                  </a:cubicBezTo>
                  <a:lnTo>
                    <a:pt x="19996" y="4078"/>
                  </a:lnTo>
                  <a:cubicBezTo>
                    <a:pt x="19996" y="1827"/>
                    <a:pt x="18169" y="1"/>
                    <a:pt x="15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77"/>
            <p:cNvSpPr/>
            <p:nvPr/>
          </p:nvSpPr>
          <p:spPr>
            <a:xfrm>
              <a:off x="1190625" y="238125"/>
              <a:ext cx="5219200" cy="5219200"/>
            </a:xfrm>
            <a:custGeom>
              <a:avLst/>
              <a:gdLst/>
              <a:ahLst/>
              <a:cxnLst/>
              <a:rect l="l" t="t" r="r" b="b"/>
              <a:pathLst>
                <a:path w="208768" h="208768" extrusionOk="0">
                  <a:moveTo>
                    <a:pt x="101546" y="8155"/>
                  </a:moveTo>
                  <a:cubicBezTo>
                    <a:pt x="99686" y="10960"/>
                    <a:pt x="97305" y="14092"/>
                    <a:pt x="95348" y="16636"/>
                  </a:cubicBezTo>
                  <a:cubicBezTo>
                    <a:pt x="93489" y="19083"/>
                    <a:pt x="92119" y="20877"/>
                    <a:pt x="91173" y="22312"/>
                  </a:cubicBezTo>
                  <a:lnTo>
                    <a:pt x="59694" y="22312"/>
                  </a:lnTo>
                  <a:cubicBezTo>
                    <a:pt x="58748" y="20877"/>
                    <a:pt x="57378" y="19083"/>
                    <a:pt x="55519" y="16636"/>
                  </a:cubicBezTo>
                  <a:cubicBezTo>
                    <a:pt x="53562" y="14092"/>
                    <a:pt x="51148" y="10960"/>
                    <a:pt x="49321" y="8155"/>
                  </a:cubicBezTo>
                  <a:close/>
                  <a:moveTo>
                    <a:pt x="102818" y="30467"/>
                  </a:moveTo>
                  <a:lnTo>
                    <a:pt x="102818" y="44559"/>
                  </a:lnTo>
                  <a:lnTo>
                    <a:pt x="48049" y="44559"/>
                  </a:lnTo>
                  <a:lnTo>
                    <a:pt x="48049" y="30467"/>
                  </a:lnTo>
                  <a:close/>
                  <a:moveTo>
                    <a:pt x="200612" y="140722"/>
                  </a:moveTo>
                  <a:lnTo>
                    <a:pt x="200612" y="155238"/>
                  </a:lnTo>
                  <a:lnTo>
                    <a:pt x="141309" y="155238"/>
                  </a:lnTo>
                  <a:lnTo>
                    <a:pt x="141309" y="140722"/>
                  </a:lnTo>
                  <a:close/>
                  <a:moveTo>
                    <a:pt x="200612" y="163393"/>
                  </a:moveTo>
                  <a:lnTo>
                    <a:pt x="200612" y="177941"/>
                  </a:lnTo>
                  <a:lnTo>
                    <a:pt x="141309" y="177941"/>
                  </a:lnTo>
                  <a:lnTo>
                    <a:pt x="141309" y="163393"/>
                  </a:lnTo>
                  <a:close/>
                  <a:moveTo>
                    <a:pt x="97468" y="52714"/>
                  </a:moveTo>
                  <a:cubicBezTo>
                    <a:pt x="97631" y="52909"/>
                    <a:pt x="97827" y="53105"/>
                    <a:pt x="98023" y="53268"/>
                  </a:cubicBezTo>
                  <a:cubicBezTo>
                    <a:pt x="108787" y="61913"/>
                    <a:pt x="120041" y="76037"/>
                    <a:pt x="128914" y="92053"/>
                  </a:cubicBezTo>
                  <a:cubicBezTo>
                    <a:pt x="137427" y="107482"/>
                    <a:pt x="142418" y="122161"/>
                    <a:pt x="142712" y="132567"/>
                  </a:cubicBezTo>
                  <a:lnTo>
                    <a:pt x="137232" y="132567"/>
                  </a:lnTo>
                  <a:cubicBezTo>
                    <a:pt x="134981" y="132567"/>
                    <a:pt x="133154" y="134394"/>
                    <a:pt x="133154" y="136645"/>
                  </a:cubicBezTo>
                  <a:lnTo>
                    <a:pt x="133154" y="169884"/>
                  </a:lnTo>
                  <a:cubicBezTo>
                    <a:pt x="121476" y="189424"/>
                    <a:pt x="100437" y="200612"/>
                    <a:pt x="75417" y="200612"/>
                  </a:cubicBezTo>
                  <a:cubicBezTo>
                    <a:pt x="35817" y="200612"/>
                    <a:pt x="8155" y="172983"/>
                    <a:pt x="8155" y="133448"/>
                  </a:cubicBezTo>
                  <a:cubicBezTo>
                    <a:pt x="8155" y="123238"/>
                    <a:pt x="13309" y="107776"/>
                    <a:pt x="21986" y="92151"/>
                  </a:cubicBezTo>
                  <a:cubicBezTo>
                    <a:pt x="30858" y="76102"/>
                    <a:pt x="42112" y="61945"/>
                    <a:pt x="52877" y="53268"/>
                  </a:cubicBezTo>
                  <a:cubicBezTo>
                    <a:pt x="53073" y="53105"/>
                    <a:pt x="53268" y="52909"/>
                    <a:pt x="53431" y="52714"/>
                  </a:cubicBezTo>
                  <a:lnTo>
                    <a:pt x="80897" y="52714"/>
                  </a:lnTo>
                  <a:lnTo>
                    <a:pt x="74960" y="62793"/>
                  </a:lnTo>
                  <a:cubicBezTo>
                    <a:pt x="73819" y="64718"/>
                    <a:pt x="74471" y="67230"/>
                    <a:pt x="76396" y="68371"/>
                  </a:cubicBezTo>
                  <a:cubicBezTo>
                    <a:pt x="77050" y="68753"/>
                    <a:pt x="77763" y="68934"/>
                    <a:pt x="78466" y="68934"/>
                  </a:cubicBezTo>
                  <a:cubicBezTo>
                    <a:pt x="79865" y="68934"/>
                    <a:pt x="81225" y="68217"/>
                    <a:pt x="82006" y="66936"/>
                  </a:cubicBezTo>
                  <a:lnTo>
                    <a:pt x="86704" y="58911"/>
                  </a:lnTo>
                  <a:lnTo>
                    <a:pt x="96848" y="81289"/>
                  </a:lnTo>
                  <a:cubicBezTo>
                    <a:pt x="97501" y="82822"/>
                    <a:pt x="99001" y="83703"/>
                    <a:pt x="100534" y="83703"/>
                  </a:cubicBezTo>
                  <a:cubicBezTo>
                    <a:pt x="101122" y="83703"/>
                    <a:pt x="101676" y="83572"/>
                    <a:pt x="102231" y="83344"/>
                  </a:cubicBezTo>
                  <a:cubicBezTo>
                    <a:pt x="104286" y="82398"/>
                    <a:pt x="105199" y="79984"/>
                    <a:pt x="104253" y="77929"/>
                  </a:cubicBezTo>
                  <a:lnTo>
                    <a:pt x="92836" y="52714"/>
                  </a:lnTo>
                  <a:close/>
                  <a:moveTo>
                    <a:pt x="200612" y="186096"/>
                  </a:moveTo>
                  <a:lnTo>
                    <a:pt x="200612" y="200612"/>
                  </a:lnTo>
                  <a:lnTo>
                    <a:pt x="141309" y="200612"/>
                  </a:lnTo>
                  <a:lnTo>
                    <a:pt x="141309" y="186096"/>
                  </a:lnTo>
                  <a:close/>
                  <a:moveTo>
                    <a:pt x="42699" y="0"/>
                  </a:moveTo>
                  <a:cubicBezTo>
                    <a:pt x="41427" y="0"/>
                    <a:pt x="40220" y="587"/>
                    <a:pt x="39437" y="1631"/>
                  </a:cubicBezTo>
                  <a:cubicBezTo>
                    <a:pt x="38687" y="2642"/>
                    <a:pt x="38426" y="3980"/>
                    <a:pt x="38785" y="5187"/>
                  </a:cubicBezTo>
                  <a:cubicBezTo>
                    <a:pt x="40188" y="10047"/>
                    <a:pt x="44885" y="16179"/>
                    <a:pt x="49028" y="21594"/>
                  </a:cubicBezTo>
                  <a:cubicBezTo>
                    <a:pt x="49223" y="21823"/>
                    <a:pt x="49386" y="22051"/>
                    <a:pt x="49582" y="22312"/>
                  </a:cubicBezTo>
                  <a:lnTo>
                    <a:pt x="43972" y="22312"/>
                  </a:lnTo>
                  <a:cubicBezTo>
                    <a:pt x="41721" y="22312"/>
                    <a:pt x="39894" y="24139"/>
                    <a:pt x="39894" y="26389"/>
                  </a:cubicBezTo>
                  <a:lnTo>
                    <a:pt x="39894" y="48636"/>
                  </a:lnTo>
                  <a:cubicBezTo>
                    <a:pt x="39894" y="50137"/>
                    <a:pt x="40677" y="51409"/>
                    <a:pt x="41851" y="52127"/>
                  </a:cubicBezTo>
                  <a:cubicBezTo>
                    <a:pt x="32228" y="61391"/>
                    <a:pt x="22638" y="74145"/>
                    <a:pt x="14842" y="88204"/>
                  </a:cubicBezTo>
                  <a:cubicBezTo>
                    <a:pt x="5415" y="105232"/>
                    <a:pt x="0" y="121737"/>
                    <a:pt x="0" y="133448"/>
                  </a:cubicBezTo>
                  <a:cubicBezTo>
                    <a:pt x="0" y="154683"/>
                    <a:pt x="7535" y="173896"/>
                    <a:pt x="21236" y="187564"/>
                  </a:cubicBezTo>
                  <a:cubicBezTo>
                    <a:pt x="34936" y="201232"/>
                    <a:pt x="54182" y="208767"/>
                    <a:pt x="75417" y="208767"/>
                  </a:cubicBezTo>
                  <a:cubicBezTo>
                    <a:pt x="98969" y="208767"/>
                    <a:pt x="119389" y="199797"/>
                    <a:pt x="133154" y="183780"/>
                  </a:cubicBezTo>
                  <a:lnTo>
                    <a:pt x="133154" y="204690"/>
                  </a:lnTo>
                  <a:cubicBezTo>
                    <a:pt x="133154" y="206940"/>
                    <a:pt x="134981" y="208767"/>
                    <a:pt x="137232" y="208767"/>
                  </a:cubicBezTo>
                  <a:lnTo>
                    <a:pt x="204690" y="208767"/>
                  </a:lnTo>
                  <a:cubicBezTo>
                    <a:pt x="206940" y="208767"/>
                    <a:pt x="208767" y="206940"/>
                    <a:pt x="208767" y="204690"/>
                  </a:cubicBezTo>
                  <a:lnTo>
                    <a:pt x="208767" y="136645"/>
                  </a:lnTo>
                  <a:cubicBezTo>
                    <a:pt x="208767" y="134394"/>
                    <a:pt x="206940" y="132567"/>
                    <a:pt x="204690" y="132567"/>
                  </a:cubicBezTo>
                  <a:lnTo>
                    <a:pt x="150867" y="132567"/>
                  </a:lnTo>
                  <a:cubicBezTo>
                    <a:pt x="150606" y="120824"/>
                    <a:pt x="145224" y="104710"/>
                    <a:pt x="136025" y="88106"/>
                  </a:cubicBezTo>
                  <a:cubicBezTo>
                    <a:pt x="128261" y="74080"/>
                    <a:pt x="118671" y="61358"/>
                    <a:pt x="109048" y="52127"/>
                  </a:cubicBezTo>
                  <a:cubicBezTo>
                    <a:pt x="110190" y="51376"/>
                    <a:pt x="110973" y="50104"/>
                    <a:pt x="110973" y="48636"/>
                  </a:cubicBezTo>
                  <a:lnTo>
                    <a:pt x="110973" y="26389"/>
                  </a:lnTo>
                  <a:cubicBezTo>
                    <a:pt x="110973" y="24139"/>
                    <a:pt x="109146" y="22312"/>
                    <a:pt x="106895" y="22312"/>
                  </a:cubicBezTo>
                  <a:lnTo>
                    <a:pt x="101285" y="22312"/>
                  </a:lnTo>
                  <a:cubicBezTo>
                    <a:pt x="101480" y="22084"/>
                    <a:pt x="101644" y="21823"/>
                    <a:pt x="101839" y="21594"/>
                  </a:cubicBezTo>
                  <a:cubicBezTo>
                    <a:pt x="105982" y="16179"/>
                    <a:pt x="110679" y="10047"/>
                    <a:pt x="112082" y="5187"/>
                  </a:cubicBezTo>
                  <a:cubicBezTo>
                    <a:pt x="112441" y="3980"/>
                    <a:pt x="112180" y="2642"/>
                    <a:pt x="111397" y="1631"/>
                  </a:cubicBezTo>
                  <a:cubicBezTo>
                    <a:pt x="110647" y="587"/>
                    <a:pt x="109440" y="0"/>
                    <a:pt x="108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6" name="Google Shape;1396;p77"/>
          <p:cNvSpPr txBox="1"/>
          <p:nvPr/>
        </p:nvSpPr>
        <p:spPr>
          <a:xfrm>
            <a:off x="626737" y="1873039"/>
            <a:ext cx="1975200" cy="36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900" dirty="0">
                <a:solidFill>
                  <a:schemeClr val="dk1"/>
                </a:solidFill>
                <a:latin typeface="Barlow Condensed"/>
                <a:ea typeface="Barlow Condensed"/>
                <a:cs typeface="Barlow Condensed"/>
                <a:sym typeface="Barlow Condensed"/>
              </a:rPr>
              <a:t>STEP 1</a:t>
            </a:r>
            <a:endParaRPr sz="1800">
              <a:solidFill>
                <a:srgbClr val="000000"/>
              </a:solidFill>
              <a:latin typeface="Barlow Condensed"/>
              <a:ea typeface="Barlow Condensed"/>
              <a:cs typeface="Barlow Condensed"/>
              <a:sym typeface="Barlow Condensed"/>
            </a:endParaRPr>
          </a:p>
        </p:txBody>
      </p:sp>
      <p:sp>
        <p:nvSpPr>
          <p:cNvPr id="1397" name="Google Shape;1397;p77"/>
          <p:cNvSpPr txBox="1"/>
          <p:nvPr/>
        </p:nvSpPr>
        <p:spPr>
          <a:xfrm>
            <a:off x="2598537" y="3617602"/>
            <a:ext cx="1975200" cy="36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900" dirty="0">
                <a:solidFill>
                  <a:schemeClr val="dk1"/>
                </a:solidFill>
                <a:latin typeface="Barlow Condensed"/>
                <a:ea typeface="Barlow Condensed"/>
                <a:cs typeface="Barlow Condensed"/>
                <a:sym typeface="Barlow Condensed"/>
              </a:rPr>
              <a:t>STEP 2</a:t>
            </a:r>
            <a:endParaRPr sz="1800">
              <a:solidFill>
                <a:srgbClr val="000000"/>
              </a:solidFill>
              <a:latin typeface="Barlow Condensed"/>
              <a:ea typeface="Barlow Condensed"/>
              <a:cs typeface="Barlow Condensed"/>
              <a:sym typeface="Barlow Condensed"/>
            </a:endParaRPr>
          </a:p>
        </p:txBody>
      </p:sp>
      <p:sp>
        <p:nvSpPr>
          <p:cNvPr id="1398" name="Google Shape;1398;p77"/>
          <p:cNvSpPr txBox="1"/>
          <p:nvPr/>
        </p:nvSpPr>
        <p:spPr>
          <a:xfrm>
            <a:off x="4573737" y="1873039"/>
            <a:ext cx="1975200" cy="36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900" dirty="0">
                <a:solidFill>
                  <a:schemeClr val="dk1"/>
                </a:solidFill>
                <a:latin typeface="Barlow Condensed"/>
                <a:ea typeface="Barlow Condensed"/>
                <a:cs typeface="Barlow Condensed"/>
                <a:sym typeface="Barlow Condensed"/>
              </a:rPr>
              <a:t>STEP 3</a:t>
            </a:r>
            <a:endParaRPr sz="1800">
              <a:solidFill>
                <a:srgbClr val="000000"/>
              </a:solidFill>
              <a:latin typeface="Barlow Condensed"/>
              <a:ea typeface="Barlow Condensed"/>
              <a:cs typeface="Barlow Condensed"/>
              <a:sym typeface="Barlow Condensed"/>
            </a:endParaRPr>
          </a:p>
        </p:txBody>
      </p:sp>
      <p:sp>
        <p:nvSpPr>
          <p:cNvPr id="1399" name="Google Shape;1399;p77"/>
          <p:cNvSpPr txBox="1"/>
          <p:nvPr/>
        </p:nvSpPr>
        <p:spPr>
          <a:xfrm>
            <a:off x="6462339" y="1175186"/>
            <a:ext cx="1975200" cy="36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Barlow Condensed"/>
                <a:ea typeface="Barlow Condensed"/>
                <a:cs typeface="Barlow Condensed"/>
                <a:sym typeface="Barlow Condensed"/>
              </a:rPr>
              <a:t>RESULTS</a:t>
            </a:r>
            <a:endParaRPr sz="2000">
              <a:solidFill>
                <a:srgbClr val="000000"/>
              </a:solidFill>
              <a:latin typeface="Barlow Condensed"/>
              <a:ea typeface="Barlow Condensed"/>
              <a:cs typeface="Barlow Condensed"/>
              <a:sym typeface="Barlow Condensed"/>
            </a:endParaRPr>
          </a:p>
        </p:txBody>
      </p:sp>
      <p:sp>
        <p:nvSpPr>
          <p:cNvPr id="1400" name="Google Shape;1400;p77"/>
          <p:cNvSpPr txBox="1"/>
          <p:nvPr/>
        </p:nvSpPr>
        <p:spPr>
          <a:xfrm flipH="1">
            <a:off x="6470244" y="1782502"/>
            <a:ext cx="2141317" cy="214131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id-ID" sz="1500" dirty="0">
                <a:solidFill>
                  <a:schemeClr val="dk1"/>
                </a:solidFill>
                <a:latin typeface="Barlow Semi Condensed"/>
                <a:ea typeface="Questrial"/>
                <a:cs typeface="Questrial"/>
                <a:sym typeface="Barlow Semi Condensed"/>
              </a:rPr>
              <a:t>Dari 25 sampel daun genotip gandum, 20 genotip menunjukkan adanya kolonisasi bakteri. Namun, hanya 12 dari strain yang diisolasi terbukti </a:t>
            </a:r>
            <a:r>
              <a:rPr lang="id-ID" sz="1500" i="1" dirty="0">
                <a:solidFill>
                  <a:schemeClr val="dk1"/>
                </a:solidFill>
                <a:latin typeface="Barlow Semi Condensed"/>
                <a:ea typeface="Questrial"/>
                <a:cs typeface="Questrial"/>
                <a:sym typeface="Barlow Semi Condensed"/>
              </a:rPr>
              <a:t>P. Syringae. </a:t>
            </a:r>
            <a:endParaRPr sz="1500" i="1">
              <a:solidFill>
                <a:srgbClr val="000000"/>
              </a:solidFill>
              <a:latin typeface="Questrial"/>
              <a:ea typeface="Questrial"/>
              <a:cs typeface="Questrial"/>
              <a:sym typeface="Quest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78"/>
          <p:cNvSpPr txBox="1">
            <a:spLocks noGrp="1"/>
          </p:cNvSpPr>
          <p:nvPr>
            <p:ph type="subTitle" idx="1"/>
          </p:nvPr>
        </p:nvSpPr>
        <p:spPr>
          <a:xfrm>
            <a:off x="1149325" y="3306378"/>
            <a:ext cx="2149460" cy="108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d-ID" dirty="0"/>
              <a:t>Berperan dalam aktivitas biokontrol antagonis terhadap patogen.</a:t>
            </a:r>
            <a:endParaRPr/>
          </a:p>
        </p:txBody>
      </p:sp>
      <p:sp>
        <p:nvSpPr>
          <p:cNvPr id="1406" name="Google Shape;1406;p78"/>
          <p:cNvSpPr txBox="1">
            <a:spLocks noGrp="1"/>
          </p:cNvSpPr>
          <p:nvPr>
            <p:ph type="title"/>
          </p:nvPr>
        </p:nvSpPr>
        <p:spPr>
          <a:xfrm>
            <a:off x="856904" y="2528625"/>
            <a:ext cx="1171800" cy="31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a:t>1.</a:t>
            </a:r>
            <a:endParaRPr/>
          </a:p>
        </p:txBody>
      </p:sp>
      <p:sp>
        <p:nvSpPr>
          <p:cNvPr id="1407" name="Google Shape;1407;p78"/>
          <p:cNvSpPr txBox="1">
            <a:spLocks noGrp="1"/>
          </p:cNvSpPr>
          <p:nvPr>
            <p:ph type="title" idx="2"/>
          </p:nvPr>
        </p:nvSpPr>
        <p:spPr>
          <a:xfrm>
            <a:off x="3521172" y="2528625"/>
            <a:ext cx="1171800" cy="31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a:t>2.</a:t>
            </a:r>
            <a:endParaRPr/>
          </a:p>
        </p:txBody>
      </p:sp>
      <p:sp>
        <p:nvSpPr>
          <p:cNvPr id="1408" name="Google Shape;1408;p78"/>
          <p:cNvSpPr txBox="1">
            <a:spLocks noGrp="1"/>
          </p:cNvSpPr>
          <p:nvPr>
            <p:ph type="title" idx="3"/>
          </p:nvPr>
        </p:nvSpPr>
        <p:spPr>
          <a:xfrm>
            <a:off x="6185439" y="2528625"/>
            <a:ext cx="1171800" cy="31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a:t>3.</a:t>
            </a:r>
            <a:endParaRPr/>
          </a:p>
        </p:txBody>
      </p:sp>
      <p:sp>
        <p:nvSpPr>
          <p:cNvPr id="1409" name="Google Shape;1409;p78"/>
          <p:cNvSpPr txBox="1">
            <a:spLocks noGrp="1"/>
          </p:cNvSpPr>
          <p:nvPr>
            <p:ph type="title" idx="4"/>
          </p:nvPr>
        </p:nvSpPr>
        <p:spPr>
          <a:xfrm>
            <a:off x="713225" y="323775"/>
            <a:ext cx="7717500" cy="6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4000" dirty="0"/>
              <a:t>Peran Bakteri </a:t>
            </a:r>
            <a:r>
              <a:rPr lang="id-ID" sz="4000" i="1" dirty="0"/>
              <a:t>P.syringae</a:t>
            </a:r>
            <a:endParaRPr sz="4000" i="1"/>
          </a:p>
        </p:txBody>
      </p:sp>
      <p:sp>
        <p:nvSpPr>
          <p:cNvPr id="1410" name="Google Shape;1410;p78"/>
          <p:cNvSpPr txBox="1">
            <a:spLocks noGrp="1"/>
          </p:cNvSpPr>
          <p:nvPr>
            <p:ph type="subTitle" idx="5"/>
          </p:nvPr>
        </p:nvSpPr>
        <p:spPr>
          <a:xfrm>
            <a:off x="3788324" y="3324774"/>
            <a:ext cx="1781700" cy="76108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t>Berperan sebagai </a:t>
            </a:r>
            <a:r>
              <a:rPr i="1"/>
              <a:t>ice</a:t>
            </a:r>
            <a:r>
              <a:t> </a:t>
            </a:r>
            <a:r>
              <a:rPr i="1"/>
              <a:t>nucleator.</a:t>
            </a:r>
          </a:p>
        </p:txBody>
      </p:sp>
      <p:sp>
        <p:nvSpPr>
          <p:cNvPr id="1411" name="Google Shape;1411;p78"/>
          <p:cNvSpPr txBox="1">
            <a:spLocks noGrp="1"/>
          </p:cNvSpPr>
          <p:nvPr>
            <p:ph type="subTitle" idx="6"/>
          </p:nvPr>
        </p:nvSpPr>
        <p:spPr>
          <a:xfrm>
            <a:off x="6438898" y="3243752"/>
            <a:ext cx="2033770" cy="108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t>Berperan sebagai katalisator pembentukan inti es.</a:t>
            </a:r>
          </a:p>
        </p:txBody>
      </p:sp>
      <p:cxnSp>
        <p:nvCxnSpPr>
          <p:cNvPr id="1412" name="Google Shape;1412;p78"/>
          <p:cNvCxnSpPr/>
          <p:nvPr/>
        </p:nvCxnSpPr>
        <p:spPr>
          <a:xfrm>
            <a:off x="3646850" y="3212262"/>
            <a:ext cx="0" cy="1247100"/>
          </a:xfrm>
          <a:prstGeom prst="straightConnector1">
            <a:avLst/>
          </a:prstGeom>
          <a:noFill/>
          <a:ln w="28575" cap="flat" cmpd="sng">
            <a:solidFill>
              <a:schemeClr val="dk1"/>
            </a:solidFill>
            <a:prstDash val="solid"/>
            <a:round/>
            <a:headEnd type="none" w="med" len="med"/>
            <a:tailEnd type="none" w="med" len="med"/>
          </a:ln>
        </p:spPr>
      </p:cxnSp>
      <p:cxnSp>
        <p:nvCxnSpPr>
          <p:cNvPr id="1431" name="Google Shape;1431;p78"/>
          <p:cNvCxnSpPr/>
          <p:nvPr/>
        </p:nvCxnSpPr>
        <p:spPr>
          <a:xfrm>
            <a:off x="6313550" y="3212262"/>
            <a:ext cx="0" cy="1247100"/>
          </a:xfrm>
          <a:prstGeom prst="straightConnector1">
            <a:avLst/>
          </a:prstGeom>
          <a:noFill/>
          <a:ln w="28575" cap="flat" cmpd="sng">
            <a:solidFill>
              <a:schemeClr val="dk1"/>
            </a:solidFill>
            <a:prstDash val="solid"/>
            <a:round/>
            <a:headEnd type="none" w="med" len="med"/>
            <a:tailEnd type="none" w="med" len="med"/>
          </a:ln>
        </p:spPr>
      </p:cxnSp>
      <p:grpSp>
        <p:nvGrpSpPr>
          <p:cNvPr id="36" name="Google Shape;1882;p87"/>
          <p:cNvGrpSpPr/>
          <p:nvPr/>
        </p:nvGrpSpPr>
        <p:grpSpPr>
          <a:xfrm>
            <a:off x="6796748" y="1712407"/>
            <a:ext cx="414280" cy="764575"/>
            <a:chOff x="2479100" y="238125"/>
            <a:chExt cx="2642225" cy="5219200"/>
          </a:xfrm>
        </p:grpSpPr>
        <p:sp>
          <p:nvSpPr>
            <p:cNvPr id="37" name="Google Shape;1883;p87"/>
            <p:cNvSpPr/>
            <p:nvPr/>
          </p:nvSpPr>
          <p:spPr>
            <a:xfrm>
              <a:off x="3385925" y="599375"/>
              <a:ext cx="880775" cy="1494825"/>
            </a:xfrm>
            <a:custGeom>
              <a:avLst/>
              <a:gdLst/>
              <a:ahLst/>
              <a:cxnLst/>
              <a:rect l="l" t="t" r="r" b="b"/>
              <a:pathLst>
                <a:path w="35231" h="59793" extrusionOk="0">
                  <a:moveTo>
                    <a:pt x="12788" y="13668"/>
                  </a:moveTo>
                  <a:lnTo>
                    <a:pt x="12788" y="22769"/>
                  </a:lnTo>
                  <a:cubicBezTo>
                    <a:pt x="10211" y="21464"/>
                    <a:pt x="9754" y="19573"/>
                    <a:pt x="9884" y="18170"/>
                  </a:cubicBezTo>
                  <a:cubicBezTo>
                    <a:pt x="10015" y="16245"/>
                    <a:pt x="11222" y="14419"/>
                    <a:pt x="12788" y="13668"/>
                  </a:cubicBezTo>
                  <a:close/>
                  <a:moveTo>
                    <a:pt x="20943" y="34643"/>
                  </a:moveTo>
                  <a:cubicBezTo>
                    <a:pt x="25020" y="36404"/>
                    <a:pt x="26553" y="39862"/>
                    <a:pt x="26227" y="42439"/>
                  </a:cubicBezTo>
                  <a:cubicBezTo>
                    <a:pt x="25901" y="44886"/>
                    <a:pt x="24009" y="46614"/>
                    <a:pt x="20943" y="47267"/>
                  </a:cubicBezTo>
                  <a:lnTo>
                    <a:pt x="20943" y="34643"/>
                  </a:lnTo>
                  <a:close/>
                  <a:moveTo>
                    <a:pt x="16865" y="1"/>
                  </a:moveTo>
                  <a:cubicBezTo>
                    <a:pt x="14614" y="1"/>
                    <a:pt x="12788" y="1827"/>
                    <a:pt x="12788" y="4078"/>
                  </a:cubicBezTo>
                  <a:lnTo>
                    <a:pt x="12788" y="5187"/>
                  </a:lnTo>
                  <a:cubicBezTo>
                    <a:pt x="12201" y="5318"/>
                    <a:pt x="11613" y="5448"/>
                    <a:pt x="10994" y="5644"/>
                  </a:cubicBezTo>
                  <a:cubicBezTo>
                    <a:pt x="5970" y="7177"/>
                    <a:pt x="2154" y="12070"/>
                    <a:pt x="1730" y="17583"/>
                  </a:cubicBezTo>
                  <a:cubicBezTo>
                    <a:pt x="1338" y="22998"/>
                    <a:pt x="4241" y="27727"/>
                    <a:pt x="9460" y="30207"/>
                  </a:cubicBezTo>
                  <a:cubicBezTo>
                    <a:pt x="10211" y="30565"/>
                    <a:pt x="11352" y="31022"/>
                    <a:pt x="12788" y="31609"/>
                  </a:cubicBezTo>
                  <a:lnTo>
                    <a:pt x="12788" y="46843"/>
                  </a:lnTo>
                  <a:cubicBezTo>
                    <a:pt x="10798" y="46223"/>
                    <a:pt x="8971" y="45212"/>
                    <a:pt x="7764" y="43711"/>
                  </a:cubicBezTo>
                  <a:cubicBezTo>
                    <a:pt x="6961" y="42721"/>
                    <a:pt x="5773" y="42202"/>
                    <a:pt x="4574" y="42202"/>
                  </a:cubicBezTo>
                  <a:cubicBezTo>
                    <a:pt x="3678" y="42202"/>
                    <a:pt x="2776" y="42492"/>
                    <a:pt x="2023" y="43091"/>
                  </a:cubicBezTo>
                  <a:cubicBezTo>
                    <a:pt x="294" y="44527"/>
                    <a:pt x="1" y="47071"/>
                    <a:pt x="1403" y="48833"/>
                  </a:cubicBezTo>
                  <a:cubicBezTo>
                    <a:pt x="4339" y="52453"/>
                    <a:pt x="8612" y="54411"/>
                    <a:pt x="12788" y="55226"/>
                  </a:cubicBezTo>
                  <a:lnTo>
                    <a:pt x="12788" y="55715"/>
                  </a:lnTo>
                  <a:cubicBezTo>
                    <a:pt x="12788" y="57999"/>
                    <a:pt x="14614" y="59793"/>
                    <a:pt x="16865" y="59793"/>
                  </a:cubicBezTo>
                  <a:cubicBezTo>
                    <a:pt x="19116" y="59793"/>
                    <a:pt x="20943" y="57999"/>
                    <a:pt x="20943" y="55748"/>
                  </a:cubicBezTo>
                  <a:lnTo>
                    <a:pt x="20943" y="55552"/>
                  </a:lnTo>
                  <a:cubicBezTo>
                    <a:pt x="29783" y="54378"/>
                    <a:pt x="33664" y="48637"/>
                    <a:pt x="34317" y="43483"/>
                  </a:cubicBezTo>
                  <a:cubicBezTo>
                    <a:pt x="35230" y="36241"/>
                    <a:pt x="30500" y="29326"/>
                    <a:pt x="22835" y="26586"/>
                  </a:cubicBezTo>
                  <a:cubicBezTo>
                    <a:pt x="22182" y="26357"/>
                    <a:pt x="21562" y="26162"/>
                    <a:pt x="20943" y="25933"/>
                  </a:cubicBezTo>
                  <a:lnTo>
                    <a:pt x="20943" y="13244"/>
                  </a:lnTo>
                  <a:cubicBezTo>
                    <a:pt x="22476" y="13701"/>
                    <a:pt x="23520" y="14484"/>
                    <a:pt x="24042" y="15234"/>
                  </a:cubicBezTo>
                  <a:cubicBezTo>
                    <a:pt x="24821" y="16354"/>
                    <a:pt x="26079" y="16959"/>
                    <a:pt x="27364" y="16959"/>
                  </a:cubicBezTo>
                  <a:cubicBezTo>
                    <a:pt x="28176" y="16959"/>
                    <a:pt x="28998" y="16718"/>
                    <a:pt x="29717" y="16213"/>
                  </a:cubicBezTo>
                  <a:cubicBezTo>
                    <a:pt x="31544" y="14940"/>
                    <a:pt x="32001" y="12396"/>
                    <a:pt x="30696" y="10537"/>
                  </a:cubicBezTo>
                  <a:cubicBezTo>
                    <a:pt x="28837" y="7862"/>
                    <a:pt x="25412" y="5611"/>
                    <a:pt x="20943" y="4861"/>
                  </a:cubicBezTo>
                  <a:lnTo>
                    <a:pt x="20943" y="4078"/>
                  </a:lnTo>
                  <a:cubicBezTo>
                    <a:pt x="20943" y="1827"/>
                    <a:pt x="19116" y="1"/>
                    <a:pt x="16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84;p87"/>
            <p:cNvSpPr/>
            <p:nvPr/>
          </p:nvSpPr>
          <p:spPr>
            <a:xfrm>
              <a:off x="2479100" y="238125"/>
              <a:ext cx="2642225" cy="5219200"/>
            </a:xfrm>
            <a:custGeom>
              <a:avLst/>
              <a:gdLst/>
              <a:ahLst/>
              <a:cxnLst/>
              <a:rect l="l" t="t" r="r" b="b"/>
              <a:pathLst>
                <a:path w="105689" h="208768" extrusionOk="0">
                  <a:moveTo>
                    <a:pt x="52845" y="8155"/>
                  </a:moveTo>
                  <a:cubicBezTo>
                    <a:pt x="72808" y="8155"/>
                    <a:pt x="89020" y="24400"/>
                    <a:pt x="89020" y="44363"/>
                  </a:cubicBezTo>
                  <a:cubicBezTo>
                    <a:pt x="89020" y="64326"/>
                    <a:pt x="72808" y="80571"/>
                    <a:pt x="52845" y="80571"/>
                  </a:cubicBezTo>
                  <a:cubicBezTo>
                    <a:pt x="32881" y="80571"/>
                    <a:pt x="16669" y="64326"/>
                    <a:pt x="16669" y="44363"/>
                  </a:cubicBezTo>
                  <a:cubicBezTo>
                    <a:pt x="16669" y="24400"/>
                    <a:pt x="32881" y="8155"/>
                    <a:pt x="52845" y="8155"/>
                  </a:cubicBezTo>
                  <a:close/>
                  <a:moveTo>
                    <a:pt x="29358" y="104938"/>
                  </a:moveTo>
                  <a:cubicBezTo>
                    <a:pt x="40514" y="104938"/>
                    <a:pt x="49583" y="114006"/>
                    <a:pt x="49583" y="125162"/>
                  </a:cubicBezTo>
                  <a:lnTo>
                    <a:pt x="49583" y="136221"/>
                  </a:lnTo>
                  <a:lnTo>
                    <a:pt x="46092" y="136221"/>
                  </a:lnTo>
                  <a:cubicBezTo>
                    <a:pt x="34936" y="136221"/>
                    <a:pt x="25868" y="127152"/>
                    <a:pt x="25868" y="115996"/>
                  </a:cubicBezTo>
                  <a:lnTo>
                    <a:pt x="25868" y="104938"/>
                  </a:lnTo>
                  <a:close/>
                  <a:moveTo>
                    <a:pt x="81485" y="104938"/>
                  </a:moveTo>
                  <a:lnTo>
                    <a:pt x="81485" y="115996"/>
                  </a:lnTo>
                  <a:cubicBezTo>
                    <a:pt x="81485" y="127152"/>
                    <a:pt x="72384" y="136221"/>
                    <a:pt x="61228" y="136221"/>
                  </a:cubicBezTo>
                  <a:lnTo>
                    <a:pt x="57738" y="136221"/>
                  </a:lnTo>
                  <a:lnTo>
                    <a:pt x="57738" y="125162"/>
                  </a:lnTo>
                  <a:cubicBezTo>
                    <a:pt x="57738" y="114006"/>
                    <a:pt x="66806" y="104938"/>
                    <a:pt x="77994" y="104938"/>
                  </a:cubicBezTo>
                  <a:close/>
                  <a:moveTo>
                    <a:pt x="97534" y="144376"/>
                  </a:moveTo>
                  <a:lnTo>
                    <a:pt x="97534" y="153901"/>
                  </a:lnTo>
                  <a:lnTo>
                    <a:pt x="8155" y="153901"/>
                  </a:lnTo>
                  <a:lnTo>
                    <a:pt x="8155" y="144376"/>
                  </a:lnTo>
                  <a:close/>
                  <a:moveTo>
                    <a:pt x="89020" y="162055"/>
                  </a:moveTo>
                  <a:lnTo>
                    <a:pt x="89020" y="197937"/>
                  </a:lnTo>
                  <a:cubicBezTo>
                    <a:pt x="89020" y="199405"/>
                    <a:pt x="87813" y="200612"/>
                    <a:pt x="86345" y="200612"/>
                  </a:cubicBezTo>
                  <a:lnTo>
                    <a:pt x="19344" y="200612"/>
                  </a:lnTo>
                  <a:cubicBezTo>
                    <a:pt x="17876" y="200612"/>
                    <a:pt x="16669" y="199405"/>
                    <a:pt x="16669" y="197937"/>
                  </a:cubicBezTo>
                  <a:lnTo>
                    <a:pt x="16669" y="162055"/>
                  </a:lnTo>
                  <a:close/>
                  <a:moveTo>
                    <a:pt x="52845" y="0"/>
                  </a:moveTo>
                  <a:cubicBezTo>
                    <a:pt x="28380" y="0"/>
                    <a:pt x="8514" y="19898"/>
                    <a:pt x="8514" y="44363"/>
                  </a:cubicBezTo>
                  <a:cubicBezTo>
                    <a:pt x="8514" y="67719"/>
                    <a:pt x="26651" y="86932"/>
                    <a:pt x="49583" y="88596"/>
                  </a:cubicBezTo>
                  <a:lnTo>
                    <a:pt x="49583" y="105297"/>
                  </a:lnTo>
                  <a:cubicBezTo>
                    <a:pt x="44429" y="100045"/>
                    <a:pt x="37252" y="96783"/>
                    <a:pt x="29358" y="96783"/>
                  </a:cubicBezTo>
                  <a:lnTo>
                    <a:pt x="21790" y="96783"/>
                  </a:lnTo>
                  <a:cubicBezTo>
                    <a:pt x="19540" y="96783"/>
                    <a:pt x="17713" y="98610"/>
                    <a:pt x="17713" y="100861"/>
                  </a:cubicBezTo>
                  <a:lnTo>
                    <a:pt x="17713" y="115996"/>
                  </a:lnTo>
                  <a:cubicBezTo>
                    <a:pt x="17713" y="123923"/>
                    <a:pt x="20942" y="131067"/>
                    <a:pt x="26194" y="136221"/>
                  </a:cubicBezTo>
                  <a:lnTo>
                    <a:pt x="4078" y="136221"/>
                  </a:lnTo>
                  <a:cubicBezTo>
                    <a:pt x="1827" y="136221"/>
                    <a:pt x="0" y="138047"/>
                    <a:pt x="0" y="140298"/>
                  </a:cubicBezTo>
                  <a:lnTo>
                    <a:pt x="0" y="157978"/>
                  </a:lnTo>
                  <a:cubicBezTo>
                    <a:pt x="0" y="160229"/>
                    <a:pt x="1827" y="162055"/>
                    <a:pt x="4078" y="162055"/>
                  </a:cubicBezTo>
                  <a:lnTo>
                    <a:pt x="8514" y="162055"/>
                  </a:lnTo>
                  <a:lnTo>
                    <a:pt x="8514" y="197937"/>
                  </a:lnTo>
                  <a:cubicBezTo>
                    <a:pt x="8514" y="203907"/>
                    <a:pt x="13375" y="208767"/>
                    <a:pt x="19344" y="208767"/>
                  </a:cubicBezTo>
                  <a:lnTo>
                    <a:pt x="86345" y="208767"/>
                  </a:lnTo>
                  <a:cubicBezTo>
                    <a:pt x="92315" y="208767"/>
                    <a:pt x="97175" y="203907"/>
                    <a:pt x="97175" y="197937"/>
                  </a:cubicBezTo>
                  <a:lnTo>
                    <a:pt x="97175" y="162055"/>
                  </a:lnTo>
                  <a:lnTo>
                    <a:pt x="101611" y="162055"/>
                  </a:lnTo>
                  <a:cubicBezTo>
                    <a:pt x="103895" y="162055"/>
                    <a:pt x="105689" y="160229"/>
                    <a:pt x="105689" y="157978"/>
                  </a:cubicBezTo>
                  <a:lnTo>
                    <a:pt x="105689" y="140298"/>
                  </a:lnTo>
                  <a:cubicBezTo>
                    <a:pt x="105689" y="138047"/>
                    <a:pt x="103862" y="136221"/>
                    <a:pt x="101611" y="136221"/>
                  </a:cubicBezTo>
                  <a:lnTo>
                    <a:pt x="81126" y="136221"/>
                  </a:lnTo>
                  <a:cubicBezTo>
                    <a:pt x="86378" y="131067"/>
                    <a:pt x="89640" y="123923"/>
                    <a:pt x="89640" y="115996"/>
                  </a:cubicBezTo>
                  <a:lnTo>
                    <a:pt x="89640" y="100861"/>
                  </a:lnTo>
                  <a:cubicBezTo>
                    <a:pt x="89640" y="98610"/>
                    <a:pt x="87813" y="96783"/>
                    <a:pt x="85562" y="96783"/>
                  </a:cubicBezTo>
                  <a:lnTo>
                    <a:pt x="77994" y="96783"/>
                  </a:lnTo>
                  <a:cubicBezTo>
                    <a:pt x="70068" y="96783"/>
                    <a:pt x="62891" y="100045"/>
                    <a:pt x="57738" y="105297"/>
                  </a:cubicBezTo>
                  <a:lnTo>
                    <a:pt x="57738" y="88432"/>
                  </a:lnTo>
                  <a:cubicBezTo>
                    <a:pt x="79886" y="85986"/>
                    <a:pt x="97175" y="67164"/>
                    <a:pt x="97175" y="44363"/>
                  </a:cubicBezTo>
                  <a:cubicBezTo>
                    <a:pt x="97175" y="19898"/>
                    <a:pt x="77309" y="0"/>
                    <a:pt x="52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 name="Picture 20" descr="B2200196-TEM_of_Pseudomonas_syringae_bacterium.jpg"/>
          <p:cNvPicPr>
            <a:picLocks noChangeAspect="1"/>
          </p:cNvPicPr>
          <p:nvPr/>
        </p:nvPicPr>
        <p:blipFill>
          <a:blip r:embed="rId3"/>
          <a:stretch>
            <a:fillRect/>
          </a:stretch>
        </p:blipFill>
        <p:spPr>
          <a:xfrm>
            <a:off x="6750773" y="-1"/>
            <a:ext cx="2393227" cy="309044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Google Shape;1490;p82"/>
          <p:cNvSpPr txBox="1">
            <a:spLocks noGrp="1"/>
          </p:cNvSpPr>
          <p:nvPr>
            <p:ph type="title"/>
          </p:nvPr>
        </p:nvSpPr>
        <p:spPr>
          <a:xfrm>
            <a:off x="1171251" y="1871160"/>
            <a:ext cx="6708900" cy="159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6600" dirty="0"/>
              <a:t>Terima Kasih</a:t>
            </a:r>
            <a:endParaRPr sz="6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51"/>
          <p:cNvSpPr txBox="1">
            <a:spLocks noGrp="1"/>
          </p:cNvSpPr>
          <p:nvPr>
            <p:ph type="subTitle" idx="1"/>
          </p:nvPr>
        </p:nvSpPr>
        <p:spPr>
          <a:xfrm>
            <a:off x="645876" y="1250065"/>
            <a:ext cx="4852098" cy="2639029"/>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id-ID" sz="1400" dirty="0"/>
              <a:t>Bidang pertanian pada banyak daerah sangat bergantung terhadap siklus alami dari hujan. Banyak sektor budidaya atau perkebunan yang mengalami kegagalan baik dari segi pemanenan dalam jumlah yang sedikit, kualitas dari hasil produksi yang tidak baik, bahkan sampai menderita kegagalan panen. Faktor utama dari penyebab terjadinya fenomena ini ialah terhambatnya siklus air yang berimbas terhadap curah hujan. Tumbuhan disini bukan hanya sekadar konsumen, namun juga ikut memainkan peranan penting dalam proses siklus air.</a:t>
            </a:r>
            <a:endParaRPr sz="1400"/>
          </a:p>
        </p:txBody>
      </p:sp>
      <p:sp>
        <p:nvSpPr>
          <p:cNvPr id="673" name="Google Shape;673;p51"/>
          <p:cNvSpPr txBox="1">
            <a:spLocks noGrp="1"/>
          </p:cNvSpPr>
          <p:nvPr>
            <p:ph type="title"/>
          </p:nvPr>
        </p:nvSpPr>
        <p:spPr>
          <a:xfrm>
            <a:off x="599577" y="317668"/>
            <a:ext cx="4400685" cy="6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latin typeface="Barlow Condensed Light"/>
                <a:sym typeface="Barlow Condensed Light"/>
              </a:rPr>
              <a:t>Latar Belakang</a:t>
            </a:r>
            <a:endParaRPr/>
          </a:p>
        </p:txBody>
      </p:sp>
      <p:pic>
        <p:nvPicPr>
          <p:cNvPr id="14" name="Picture 13" descr="index.jpg"/>
          <p:cNvPicPr>
            <a:picLocks noChangeAspect="1"/>
          </p:cNvPicPr>
          <p:nvPr/>
        </p:nvPicPr>
        <p:blipFill>
          <a:blip r:embed="rId3"/>
          <a:stretch>
            <a:fillRect/>
          </a:stretch>
        </p:blipFill>
        <p:spPr>
          <a:xfrm>
            <a:off x="5740609" y="1632031"/>
            <a:ext cx="2617131" cy="18866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685"/>
        <p:cNvGrpSpPr/>
        <p:nvPr/>
      </p:nvGrpSpPr>
      <p:grpSpPr>
        <a:xfrm>
          <a:off x="0" y="0"/>
          <a:ext cx="0" cy="0"/>
          <a:chOff x="0" y="0"/>
          <a:chExt cx="0" cy="0"/>
        </a:xfrm>
      </p:grpSpPr>
      <p:sp>
        <p:nvSpPr>
          <p:cNvPr id="686" name="Google Shape;686;p52"/>
          <p:cNvSpPr txBox="1">
            <a:spLocks noGrp="1"/>
          </p:cNvSpPr>
          <p:nvPr>
            <p:ph type="title"/>
          </p:nvPr>
        </p:nvSpPr>
        <p:spPr>
          <a:xfrm>
            <a:off x="217442" y="183962"/>
            <a:ext cx="7722790" cy="61469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4000" dirty="0"/>
              <a:t>Apa Itu </a:t>
            </a:r>
            <a:r>
              <a:rPr lang="id-ID" sz="4000" i="1" dirty="0"/>
              <a:t>Ice Nucleation</a:t>
            </a:r>
            <a:r>
              <a:rPr lang="id-ID" sz="4000" dirty="0"/>
              <a:t>?</a:t>
            </a:r>
            <a:endParaRPr sz="4000"/>
          </a:p>
        </p:txBody>
      </p:sp>
      <p:sp>
        <p:nvSpPr>
          <p:cNvPr id="12" name="Google Shape;731;p53"/>
          <p:cNvSpPr txBox="1">
            <a:spLocks/>
          </p:cNvSpPr>
          <p:nvPr/>
        </p:nvSpPr>
        <p:spPr>
          <a:xfrm>
            <a:off x="462927" y="902825"/>
            <a:ext cx="4502611" cy="2893671"/>
          </a:xfrm>
          <a:prstGeom prst="rect">
            <a:avLst/>
          </a:prstGeom>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1600"/>
              </a:spcAft>
              <a:buClr>
                <a:srgbClr val="000000"/>
              </a:buClr>
              <a:buSzTx/>
              <a:buFont typeface="Arial"/>
              <a:buNone/>
              <a:tabLst/>
              <a:defRPr/>
            </a:pPr>
            <a:r>
              <a:rPr lang="id-ID" b="1" i="1" dirty="0"/>
              <a:t>Ice Nucleation </a:t>
            </a:r>
            <a:r>
              <a:rPr lang="id-ID" dirty="0"/>
              <a:t>merupakan transisi pembentukan cairan menjadi bentuk kristal atau es. Ice nucleation ini tidak lepas dari bantuan mikroorganisme yaitu bakteri. Bakteri </a:t>
            </a:r>
            <a:r>
              <a:rPr lang="id-ID" i="1" dirty="0"/>
              <a:t>Ice Nucleation Active </a:t>
            </a:r>
            <a:r>
              <a:rPr lang="id-ID" dirty="0"/>
              <a:t>(INA) biasanya ditemukan pada organ tanaman khususnya di permukaan daun. Bakteri ini memiliki kemampuan menginisiasi pembentukan inti es pada permukaan daun dengan adanya protein nukleasi es.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3" name="Picture 12" descr="64028_web.jpg"/>
          <p:cNvPicPr>
            <a:picLocks noChangeAspect="1"/>
          </p:cNvPicPr>
          <p:nvPr/>
        </p:nvPicPr>
        <p:blipFill>
          <a:blip r:embed="rId3"/>
          <a:srcRect l="2532" t="1160"/>
          <a:stretch>
            <a:fillRect/>
          </a:stretch>
        </p:blipFill>
        <p:spPr>
          <a:xfrm>
            <a:off x="5416952" y="1504709"/>
            <a:ext cx="2750916" cy="207128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56"/>
          <p:cNvSpPr txBox="1">
            <a:spLocks noGrp="1"/>
          </p:cNvSpPr>
          <p:nvPr>
            <p:ph type="title" idx="4"/>
          </p:nvPr>
        </p:nvSpPr>
        <p:spPr>
          <a:xfrm>
            <a:off x="157641" y="0"/>
            <a:ext cx="7717500" cy="13082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4000" dirty="0"/>
              <a:t>Bakteri </a:t>
            </a:r>
            <a:r>
              <a:rPr lang="id-ID" sz="4000" i="1" dirty="0"/>
              <a:t>Ice Nucleation Active </a:t>
            </a:r>
            <a:r>
              <a:rPr lang="id-ID" sz="4000" dirty="0"/>
              <a:t>(INA)</a:t>
            </a:r>
            <a:endParaRPr sz="4000"/>
          </a:p>
        </p:txBody>
      </p:sp>
      <p:sp>
        <p:nvSpPr>
          <p:cNvPr id="773" name="Google Shape;773;p56"/>
          <p:cNvSpPr txBox="1">
            <a:spLocks noGrp="1"/>
          </p:cNvSpPr>
          <p:nvPr>
            <p:ph type="subTitle" idx="1"/>
          </p:nvPr>
        </p:nvSpPr>
        <p:spPr>
          <a:xfrm>
            <a:off x="1293363" y="2797587"/>
            <a:ext cx="3197614" cy="61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Wingdings" pitchFamily="2" charset="2"/>
              <a:buChar char="Ø"/>
            </a:pPr>
            <a:r>
              <a:rPr lang="id-ID" i="1" dirty="0"/>
              <a:t>Pseudomonas syringae</a:t>
            </a:r>
          </a:p>
          <a:p>
            <a:pPr marL="0" lvl="0" indent="0" algn="l" rtl="0">
              <a:spcBef>
                <a:spcPts val="0"/>
              </a:spcBef>
              <a:spcAft>
                <a:spcPts val="0"/>
              </a:spcAft>
              <a:buClr>
                <a:schemeClr val="dk1"/>
              </a:buClr>
              <a:buSzPts val="1100"/>
              <a:buFont typeface="Wingdings" pitchFamily="2" charset="2"/>
              <a:buChar char="Ø"/>
            </a:pPr>
            <a:r>
              <a:rPr lang="id-ID" i="1" dirty="0"/>
              <a:t>Pseudomonas fluorescens</a:t>
            </a:r>
            <a:endParaRPr i="1"/>
          </a:p>
        </p:txBody>
      </p:sp>
      <p:sp>
        <p:nvSpPr>
          <p:cNvPr id="774" name="Google Shape;774;p56"/>
          <p:cNvSpPr txBox="1">
            <a:spLocks noGrp="1"/>
          </p:cNvSpPr>
          <p:nvPr>
            <p:ph type="title"/>
          </p:nvPr>
        </p:nvSpPr>
        <p:spPr>
          <a:xfrm>
            <a:off x="1293363" y="2129785"/>
            <a:ext cx="2357400" cy="31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d-ID" sz="2400" dirty="0"/>
              <a:t>Genus</a:t>
            </a:r>
            <a:br>
              <a:rPr lang="id-ID" sz="2400" i="1" dirty="0"/>
            </a:br>
            <a:r>
              <a:rPr lang="id-ID" sz="2400" i="1" dirty="0"/>
              <a:t>Pseudomonas</a:t>
            </a:r>
            <a:endParaRPr sz="2400" i="1"/>
          </a:p>
        </p:txBody>
      </p:sp>
      <p:sp>
        <p:nvSpPr>
          <p:cNvPr id="775" name="Google Shape;775;p56"/>
          <p:cNvSpPr txBox="1">
            <a:spLocks noGrp="1"/>
          </p:cNvSpPr>
          <p:nvPr>
            <p:ph type="title" idx="2"/>
          </p:nvPr>
        </p:nvSpPr>
        <p:spPr>
          <a:xfrm>
            <a:off x="4764487" y="1266900"/>
            <a:ext cx="2357400" cy="31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d-ID" dirty="0"/>
              <a:t>Genus</a:t>
            </a:r>
            <a:br>
              <a:rPr lang="id-ID" i="1" dirty="0"/>
            </a:br>
            <a:r>
              <a:rPr lang="id-ID" i="1" dirty="0"/>
              <a:t>Erwinia</a:t>
            </a:r>
            <a:endParaRPr i="1"/>
          </a:p>
        </p:txBody>
      </p:sp>
      <p:sp>
        <p:nvSpPr>
          <p:cNvPr id="776" name="Google Shape;776;p56"/>
          <p:cNvSpPr txBox="1">
            <a:spLocks noGrp="1"/>
          </p:cNvSpPr>
          <p:nvPr>
            <p:ph type="title" idx="3"/>
          </p:nvPr>
        </p:nvSpPr>
        <p:spPr>
          <a:xfrm>
            <a:off x="4803438" y="3011199"/>
            <a:ext cx="2357400" cy="31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d-ID" sz="2400" dirty="0"/>
              <a:t>Genus</a:t>
            </a:r>
            <a:br>
              <a:rPr lang="id-ID" sz="2400" i="1" dirty="0"/>
            </a:br>
            <a:r>
              <a:rPr lang="id-ID" sz="2400" i="1" dirty="0"/>
              <a:t>Xanthomonas</a:t>
            </a:r>
            <a:endParaRPr sz="2400" i="1"/>
          </a:p>
        </p:txBody>
      </p:sp>
      <p:sp>
        <p:nvSpPr>
          <p:cNvPr id="777" name="Google Shape;777;p56"/>
          <p:cNvSpPr txBox="1">
            <a:spLocks noGrp="1"/>
          </p:cNvSpPr>
          <p:nvPr>
            <p:ph type="subTitle" idx="5"/>
          </p:nvPr>
        </p:nvSpPr>
        <p:spPr>
          <a:xfrm>
            <a:off x="4764487" y="1942043"/>
            <a:ext cx="2182800" cy="61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Wingdings" pitchFamily="2" charset="2"/>
              <a:buChar char="Ø"/>
            </a:pPr>
            <a:r>
              <a:rPr lang="id-ID" i="1" dirty="0"/>
              <a:t>Erwinia herbicola</a:t>
            </a:r>
          </a:p>
          <a:p>
            <a:pPr marL="0" lvl="0" indent="0" algn="l" rtl="0">
              <a:spcBef>
                <a:spcPts val="0"/>
              </a:spcBef>
              <a:spcAft>
                <a:spcPts val="0"/>
              </a:spcAft>
              <a:buClr>
                <a:schemeClr val="dk1"/>
              </a:buClr>
              <a:buSzPts val="1100"/>
              <a:buFont typeface="Wingdings" pitchFamily="2" charset="2"/>
              <a:buChar char="Ø"/>
            </a:pPr>
            <a:r>
              <a:rPr lang="id-ID" i="1" dirty="0"/>
              <a:t>Erwinia ananas</a:t>
            </a:r>
            <a:endParaRPr i="1"/>
          </a:p>
        </p:txBody>
      </p:sp>
      <p:sp>
        <p:nvSpPr>
          <p:cNvPr id="778" name="Google Shape;778;p56"/>
          <p:cNvSpPr txBox="1">
            <a:spLocks noGrp="1"/>
          </p:cNvSpPr>
          <p:nvPr>
            <p:ph type="subTitle" idx="6"/>
          </p:nvPr>
        </p:nvSpPr>
        <p:spPr>
          <a:xfrm>
            <a:off x="4803437" y="3679001"/>
            <a:ext cx="2696957" cy="61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Wingdings" pitchFamily="2" charset="2"/>
              <a:buChar char="Ø"/>
            </a:pPr>
            <a:r>
              <a:rPr lang="id-ID" i="1" dirty="0"/>
              <a:t>Xanthomonas translucens</a:t>
            </a:r>
            <a:endParaRPr i="1"/>
          </a:p>
        </p:txBody>
      </p:sp>
      <p:grpSp>
        <p:nvGrpSpPr>
          <p:cNvPr id="779" name="Google Shape;779;p56"/>
          <p:cNvGrpSpPr/>
          <p:nvPr/>
        </p:nvGrpSpPr>
        <p:grpSpPr>
          <a:xfrm>
            <a:off x="7259690" y="1104677"/>
            <a:ext cx="509773" cy="615344"/>
            <a:chOff x="1638325" y="238125"/>
            <a:chExt cx="4323775" cy="5219200"/>
          </a:xfrm>
        </p:grpSpPr>
        <p:sp>
          <p:nvSpPr>
            <p:cNvPr id="780" name="Google Shape;780;p56"/>
            <p:cNvSpPr/>
            <p:nvPr/>
          </p:nvSpPr>
          <p:spPr>
            <a:xfrm>
              <a:off x="2086850" y="2808550"/>
              <a:ext cx="2634075" cy="2200250"/>
            </a:xfrm>
            <a:custGeom>
              <a:avLst/>
              <a:gdLst/>
              <a:ahLst/>
              <a:cxnLst/>
              <a:rect l="l" t="t" r="r" b="b"/>
              <a:pathLst>
                <a:path w="105363" h="88010" extrusionOk="0">
                  <a:moveTo>
                    <a:pt x="4078" y="1"/>
                  </a:moveTo>
                  <a:cubicBezTo>
                    <a:pt x="1827" y="1"/>
                    <a:pt x="0" y="1828"/>
                    <a:pt x="0" y="4078"/>
                  </a:cubicBezTo>
                  <a:lnTo>
                    <a:pt x="0" y="83932"/>
                  </a:lnTo>
                  <a:cubicBezTo>
                    <a:pt x="0" y="86182"/>
                    <a:pt x="1827" y="88009"/>
                    <a:pt x="4078" y="88009"/>
                  </a:cubicBezTo>
                  <a:lnTo>
                    <a:pt x="101285" y="88009"/>
                  </a:lnTo>
                  <a:cubicBezTo>
                    <a:pt x="103536" y="88009"/>
                    <a:pt x="105362" y="86182"/>
                    <a:pt x="105362" y="83932"/>
                  </a:cubicBezTo>
                  <a:cubicBezTo>
                    <a:pt x="105362" y="81681"/>
                    <a:pt x="103536" y="79854"/>
                    <a:pt x="101285" y="79854"/>
                  </a:cubicBezTo>
                  <a:lnTo>
                    <a:pt x="8155" y="79854"/>
                  </a:lnTo>
                  <a:lnTo>
                    <a:pt x="8155" y="8156"/>
                  </a:lnTo>
                  <a:lnTo>
                    <a:pt x="101285" y="8156"/>
                  </a:lnTo>
                  <a:cubicBezTo>
                    <a:pt x="103536" y="8156"/>
                    <a:pt x="105362" y="6329"/>
                    <a:pt x="105362" y="4078"/>
                  </a:cubicBezTo>
                  <a:cubicBezTo>
                    <a:pt x="105362" y="1828"/>
                    <a:pt x="103536" y="1"/>
                    <a:pt x="101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6"/>
            <p:cNvSpPr/>
            <p:nvPr/>
          </p:nvSpPr>
          <p:spPr>
            <a:xfrm>
              <a:off x="1638325" y="238125"/>
              <a:ext cx="4323775" cy="5219200"/>
            </a:xfrm>
            <a:custGeom>
              <a:avLst/>
              <a:gdLst/>
              <a:ahLst/>
              <a:cxnLst/>
              <a:rect l="l" t="t" r="r" b="b"/>
              <a:pathLst>
                <a:path w="172951" h="208768" extrusionOk="0">
                  <a:moveTo>
                    <a:pt x="63609" y="26096"/>
                  </a:moveTo>
                  <a:cubicBezTo>
                    <a:pt x="65012" y="31152"/>
                    <a:pt x="69024" y="35164"/>
                    <a:pt x="74080" y="36567"/>
                  </a:cubicBezTo>
                  <a:lnTo>
                    <a:pt x="74080" y="84877"/>
                  </a:lnTo>
                  <a:lnTo>
                    <a:pt x="32424" y="84877"/>
                  </a:lnTo>
                  <a:lnTo>
                    <a:pt x="32424" y="36730"/>
                  </a:lnTo>
                  <a:cubicBezTo>
                    <a:pt x="37774" y="35490"/>
                    <a:pt x="42047" y="31380"/>
                    <a:pt x="43515" y="26096"/>
                  </a:cubicBezTo>
                  <a:close/>
                  <a:moveTo>
                    <a:pt x="89053" y="8155"/>
                  </a:moveTo>
                  <a:cubicBezTo>
                    <a:pt x="90684" y="8155"/>
                    <a:pt x="92021" y="9492"/>
                    <a:pt x="92021" y="11123"/>
                  </a:cubicBezTo>
                  <a:lnTo>
                    <a:pt x="92021" y="84877"/>
                  </a:lnTo>
                  <a:lnTo>
                    <a:pt x="82235" y="84877"/>
                  </a:lnTo>
                  <a:lnTo>
                    <a:pt x="82235" y="33077"/>
                  </a:lnTo>
                  <a:cubicBezTo>
                    <a:pt x="82235" y="30826"/>
                    <a:pt x="80408" y="28999"/>
                    <a:pt x="78158" y="28999"/>
                  </a:cubicBezTo>
                  <a:cubicBezTo>
                    <a:pt x="74308" y="28999"/>
                    <a:pt x="71209" y="25868"/>
                    <a:pt x="71209" y="22018"/>
                  </a:cubicBezTo>
                  <a:cubicBezTo>
                    <a:pt x="71209" y="19768"/>
                    <a:pt x="69383" y="17941"/>
                    <a:pt x="67132" y="17941"/>
                  </a:cubicBezTo>
                  <a:lnTo>
                    <a:pt x="40025" y="17941"/>
                  </a:lnTo>
                  <a:cubicBezTo>
                    <a:pt x="37774" y="17941"/>
                    <a:pt x="35947" y="19768"/>
                    <a:pt x="35947" y="22018"/>
                  </a:cubicBezTo>
                  <a:cubicBezTo>
                    <a:pt x="35947" y="25868"/>
                    <a:pt x="32816" y="28999"/>
                    <a:pt x="28967" y="28999"/>
                  </a:cubicBezTo>
                  <a:cubicBezTo>
                    <a:pt x="28836" y="28999"/>
                    <a:pt x="28706" y="28966"/>
                    <a:pt x="28575" y="28966"/>
                  </a:cubicBezTo>
                  <a:cubicBezTo>
                    <a:pt x="28498" y="28962"/>
                    <a:pt x="28422" y="28960"/>
                    <a:pt x="28345" y="28960"/>
                  </a:cubicBezTo>
                  <a:cubicBezTo>
                    <a:pt x="27290" y="28960"/>
                    <a:pt x="26302" y="29376"/>
                    <a:pt x="25542" y="30076"/>
                  </a:cubicBezTo>
                  <a:cubicBezTo>
                    <a:pt x="24726" y="30858"/>
                    <a:pt x="24269" y="31935"/>
                    <a:pt x="24269" y="33044"/>
                  </a:cubicBezTo>
                  <a:lnTo>
                    <a:pt x="24269" y="84877"/>
                  </a:lnTo>
                  <a:lnTo>
                    <a:pt x="14484" y="84877"/>
                  </a:lnTo>
                  <a:lnTo>
                    <a:pt x="14484" y="11123"/>
                  </a:lnTo>
                  <a:cubicBezTo>
                    <a:pt x="14484" y="9492"/>
                    <a:pt x="15821" y="8155"/>
                    <a:pt x="17452" y="8155"/>
                  </a:cubicBezTo>
                  <a:close/>
                  <a:moveTo>
                    <a:pt x="100803" y="23682"/>
                  </a:moveTo>
                  <a:cubicBezTo>
                    <a:pt x="101223" y="23682"/>
                    <a:pt x="101644" y="23769"/>
                    <a:pt x="102035" y="23943"/>
                  </a:cubicBezTo>
                  <a:lnTo>
                    <a:pt x="158435" y="54540"/>
                  </a:lnTo>
                  <a:cubicBezTo>
                    <a:pt x="158500" y="54573"/>
                    <a:pt x="158565" y="54606"/>
                    <a:pt x="158631" y="54638"/>
                  </a:cubicBezTo>
                  <a:cubicBezTo>
                    <a:pt x="160131" y="55356"/>
                    <a:pt x="160751" y="57117"/>
                    <a:pt x="160066" y="58618"/>
                  </a:cubicBezTo>
                  <a:lnTo>
                    <a:pt x="147605" y="84877"/>
                  </a:lnTo>
                  <a:lnTo>
                    <a:pt x="100176" y="84877"/>
                  </a:lnTo>
                  <a:lnTo>
                    <a:pt x="100176" y="23747"/>
                  </a:lnTo>
                  <a:cubicBezTo>
                    <a:pt x="100383" y="23704"/>
                    <a:pt x="100593" y="23682"/>
                    <a:pt x="100803" y="23682"/>
                  </a:cubicBezTo>
                  <a:close/>
                  <a:moveTo>
                    <a:pt x="164796" y="134329"/>
                  </a:moveTo>
                  <a:lnTo>
                    <a:pt x="164796" y="159315"/>
                  </a:lnTo>
                  <a:lnTo>
                    <a:pt x="123303" y="159315"/>
                  </a:lnTo>
                  <a:lnTo>
                    <a:pt x="123303" y="134329"/>
                  </a:lnTo>
                  <a:close/>
                  <a:moveTo>
                    <a:pt x="156184" y="93032"/>
                  </a:moveTo>
                  <a:lnTo>
                    <a:pt x="156184" y="126174"/>
                  </a:lnTo>
                  <a:lnTo>
                    <a:pt x="119226" y="126174"/>
                  </a:lnTo>
                  <a:cubicBezTo>
                    <a:pt x="116975" y="126174"/>
                    <a:pt x="115148" y="128000"/>
                    <a:pt x="115148" y="130251"/>
                  </a:cubicBezTo>
                  <a:lnTo>
                    <a:pt x="115148" y="163393"/>
                  </a:lnTo>
                  <a:cubicBezTo>
                    <a:pt x="115148" y="165676"/>
                    <a:pt x="116975" y="167470"/>
                    <a:pt x="119226" y="167470"/>
                  </a:cubicBezTo>
                  <a:lnTo>
                    <a:pt x="156184" y="167470"/>
                  </a:lnTo>
                  <a:lnTo>
                    <a:pt x="156184" y="200612"/>
                  </a:lnTo>
                  <a:lnTo>
                    <a:pt x="12070" y="200612"/>
                  </a:lnTo>
                  <a:cubicBezTo>
                    <a:pt x="9917" y="200612"/>
                    <a:pt x="8155" y="198851"/>
                    <a:pt x="8155" y="196665"/>
                  </a:cubicBezTo>
                  <a:lnTo>
                    <a:pt x="8155" y="96979"/>
                  </a:lnTo>
                  <a:cubicBezTo>
                    <a:pt x="8155" y="94891"/>
                    <a:pt x="9754" y="93195"/>
                    <a:pt x="11776" y="93064"/>
                  </a:cubicBezTo>
                  <a:cubicBezTo>
                    <a:pt x="11809" y="93032"/>
                    <a:pt x="11841" y="93032"/>
                    <a:pt x="11874" y="93032"/>
                  </a:cubicBezTo>
                  <a:close/>
                  <a:moveTo>
                    <a:pt x="17452" y="0"/>
                  </a:moveTo>
                  <a:cubicBezTo>
                    <a:pt x="11319" y="0"/>
                    <a:pt x="6329" y="4991"/>
                    <a:pt x="6329" y="11123"/>
                  </a:cubicBezTo>
                  <a:lnTo>
                    <a:pt x="6329" y="86345"/>
                  </a:lnTo>
                  <a:cubicBezTo>
                    <a:pt x="2545" y="88400"/>
                    <a:pt x="0" y="92379"/>
                    <a:pt x="0" y="96979"/>
                  </a:cubicBezTo>
                  <a:lnTo>
                    <a:pt x="0" y="196665"/>
                  </a:lnTo>
                  <a:cubicBezTo>
                    <a:pt x="0" y="203352"/>
                    <a:pt x="5415" y="208767"/>
                    <a:pt x="12070" y="208767"/>
                  </a:cubicBezTo>
                  <a:lnTo>
                    <a:pt x="160262" y="208767"/>
                  </a:lnTo>
                  <a:cubicBezTo>
                    <a:pt x="162512" y="208767"/>
                    <a:pt x="164339" y="206940"/>
                    <a:pt x="164339" y="204690"/>
                  </a:cubicBezTo>
                  <a:lnTo>
                    <a:pt x="164339" y="167470"/>
                  </a:lnTo>
                  <a:lnTo>
                    <a:pt x="168873" y="167470"/>
                  </a:lnTo>
                  <a:cubicBezTo>
                    <a:pt x="171124" y="167470"/>
                    <a:pt x="172951" y="165644"/>
                    <a:pt x="172951" y="163393"/>
                  </a:cubicBezTo>
                  <a:lnTo>
                    <a:pt x="172951" y="130251"/>
                  </a:lnTo>
                  <a:cubicBezTo>
                    <a:pt x="172951" y="128000"/>
                    <a:pt x="171124" y="126174"/>
                    <a:pt x="168873" y="126174"/>
                  </a:cubicBezTo>
                  <a:lnTo>
                    <a:pt x="164339" y="126174"/>
                  </a:lnTo>
                  <a:lnTo>
                    <a:pt x="164339" y="88954"/>
                  </a:lnTo>
                  <a:cubicBezTo>
                    <a:pt x="164339" y="86704"/>
                    <a:pt x="162512" y="84877"/>
                    <a:pt x="160262" y="84877"/>
                  </a:cubicBezTo>
                  <a:lnTo>
                    <a:pt x="156608" y="84877"/>
                  </a:lnTo>
                  <a:lnTo>
                    <a:pt x="167438" y="62108"/>
                  </a:lnTo>
                  <a:cubicBezTo>
                    <a:pt x="170048" y="56595"/>
                    <a:pt x="167732" y="50006"/>
                    <a:pt x="162252" y="47331"/>
                  </a:cubicBezTo>
                  <a:lnTo>
                    <a:pt x="105787" y="16701"/>
                  </a:lnTo>
                  <a:cubicBezTo>
                    <a:pt x="105721" y="16669"/>
                    <a:pt x="105656" y="16636"/>
                    <a:pt x="105591" y="16604"/>
                  </a:cubicBezTo>
                  <a:cubicBezTo>
                    <a:pt x="104094" y="15897"/>
                    <a:pt x="102498" y="15534"/>
                    <a:pt x="100911" y="15534"/>
                  </a:cubicBezTo>
                  <a:cubicBezTo>
                    <a:pt x="100666" y="15534"/>
                    <a:pt x="100421" y="15542"/>
                    <a:pt x="100176" y="15560"/>
                  </a:cubicBezTo>
                  <a:lnTo>
                    <a:pt x="100176" y="11123"/>
                  </a:lnTo>
                  <a:cubicBezTo>
                    <a:pt x="100176" y="4991"/>
                    <a:pt x="95185" y="0"/>
                    <a:pt x="89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6"/>
            <p:cNvSpPr/>
            <p:nvPr/>
          </p:nvSpPr>
          <p:spPr>
            <a:xfrm>
              <a:off x="4962275" y="3809175"/>
              <a:ext cx="369450" cy="203900"/>
            </a:xfrm>
            <a:custGeom>
              <a:avLst/>
              <a:gdLst/>
              <a:ahLst/>
              <a:cxnLst/>
              <a:rect l="l" t="t" r="r" b="b"/>
              <a:pathLst>
                <a:path w="14778" h="8156" extrusionOk="0">
                  <a:moveTo>
                    <a:pt x="4078" y="0"/>
                  </a:moveTo>
                  <a:cubicBezTo>
                    <a:pt x="1828" y="0"/>
                    <a:pt x="1" y="1827"/>
                    <a:pt x="1" y="4078"/>
                  </a:cubicBezTo>
                  <a:cubicBezTo>
                    <a:pt x="1" y="6329"/>
                    <a:pt x="1828" y="8155"/>
                    <a:pt x="4078" y="8155"/>
                  </a:cubicBezTo>
                  <a:lnTo>
                    <a:pt x="10700" y="8155"/>
                  </a:lnTo>
                  <a:cubicBezTo>
                    <a:pt x="12951" y="8155"/>
                    <a:pt x="14778" y="6329"/>
                    <a:pt x="14778" y="4078"/>
                  </a:cubicBezTo>
                  <a:cubicBezTo>
                    <a:pt x="14778" y="1827"/>
                    <a:pt x="12951" y="0"/>
                    <a:pt x="10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56"/>
          <p:cNvGrpSpPr/>
          <p:nvPr/>
        </p:nvGrpSpPr>
        <p:grpSpPr>
          <a:xfrm>
            <a:off x="7354128" y="2849552"/>
            <a:ext cx="387670" cy="615344"/>
            <a:chOff x="2156150" y="238125"/>
            <a:chExt cx="3288125" cy="5219200"/>
          </a:xfrm>
        </p:grpSpPr>
        <p:sp>
          <p:nvSpPr>
            <p:cNvPr id="784" name="Google Shape;784;p56"/>
            <p:cNvSpPr/>
            <p:nvPr/>
          </p:nvSpPr>
          <p:spPr>
            <a:xfrm>
              <a:off x="2605500" y="1227300"/>
              <a:ext cx="2389425" cy="2389450"/>
            </a:xfrm>
            <a:custGeom>
              <a:avLst/>
              <a:gdLst/>
              <a:ahLst/>
              <a:cxnLst/>
              <a:rect l="l" t="t" r="r" b="b"/>
              <a:pathLst>
                <a:path w="95577" h="95578" extrusionOk="0">
                  <a:moveTo>
                    <a:pt x="47789" y="8156"/>
                  </a:moveTo>
                  <a:cubicBezTo>
                    <a:pt x="69644" y="8156"/>
                    <a:pt x="87422" y="25934"/>
                    <a:pt x="87422" y="47789"/>
                  </a:cubicBezTo>
                  <a:cubicBezTo>
                    <a:pt x="87422" y="69644"/>
                    <a:pt x="69644" y="87422"/>
                    <a:pt x="47789" y="87422"/>
                  </a:cubicBezTo>
                  <a:cubicBezTo>
                    <a:pt x="25933" y="87422"/>
                    <a:pt x="8155" y="69644"/>
                    <a:pt x="8155" y="47789"/>
                  </a:cubicBezTo>
                  <a:cubicBezTo>
                    <a:pt x="8155" y="25934"/>
                    <a:pt x="25933" y="8156"/>
                    <a:pt x="47789" y="8156"/>
                  </a:cubicBezTo>
                  <a:close/>
                  <a:moveTo>
                    <a:pt x="47789" y="1"/>
                  </a:moveTo>
                  <a:cubicBezTo>
                    <a:pt x="21432" y="1"/>
                    <a:pt x="0" y="21432"/>
                    <a:pt x="0" y="47789"/>
                  </a:cubicBezTo>
                  <a:cubicBezTo>
                    <a:pt x="0" y="74113"/>
                    <a:pt x="21432" y="95577"/>
                    <a:pt x="47789" y="95577"/>
                  </a:cubicBezTo>
                  <a:cubicBezTo>
                    <a:pt x="74145" y="95577"/>
                    <a:pt x="95577" y="74113"/>
                    <a:pt x="95577" y="47789"/>
                  </a:cubicBezTo>
                  <a:cubicBezTo>
                    <a:pt x="95577" y="21432"/>
                    <a:pt x="74145" y="1"/>
                    <a:pt x="47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6"/>
            <p:cNvSpPr/>
            <p:nvPr/>
          </p:nvSpPr>
          <p:spPr>
            <a:xfrm>
              <a:off x="3380225" y="1661975"/>
              <a:ext cx="893000" cy="1519300"/>
            </a:xfrm>
            <a:custGeom>
              <a:avLst/>
              <a:gdLst/>
              <a:ahLst/>
              <a:cxnLst/>
              <a:rect l="l" t="t" r="r" b="b"/>
              <a:pathLst>
                <a:path w="35720" h="60772" extrusionOk="0">
                  <a:moveTo>
                    <a:pt x="13048" y="13733"/>
                  </a:moveTo>
                  <a:lnTo>
                    <a:pt x="13048" y="23226"/>
                  </a:lnTo>
                  <a:cubicBezTo>
                    <a:pt x="10243" y="21888"/>
                    <a:pt x="9786" y="19898"/>
                    <a:pt x="9884" y="18431"/>
                  </a:cubicBezTo>
                  <a:cubicBezTo>
                    <a:pt x="10047" y="16408"/>
                    <a:pt x="11352" y="14484"/>
                    <a:pt x="13048" y="13733"/>
                  </a:cubicBezTo>
                  <a:close/>
                  <a:moveTo>
                    <a:pt x="21203" y="35067"/>
                  </a:moveTo>
                  <a:cubicBezTo>
                    <a:pt x="25444" y="36893"/>
                    <a:pt x="27042" y="40482"/>
                    <a:pt x="26716" y="43189"/>
                  </a:cubicBezTo>
                  <a:cubicBezTo>
                    <a:pt x="26390" y="45733"/>
                    <a:pt x="24400" y="47495"/>
                    <a:pt x="21203" y="48180"/>
                  </a:cubicBezTo>
                  <a:lnTo>
                    <a:pt x="21203" y="35067"/>
                  </a:lnTo>
                  <a:close/>
                  <a:moveTo>
                    <a:pt x="17126" y="0"/>
                  </a:moveTo>
                  <a:cubicBezTo>
                    <a:pt x="14875" y="0"/>
                    <a:pt x="13048" y="1827"/>
                    <a:pt x="13048" y="4078"/>
                  </a:cubicBezTo>
                  <a:lnTo>
                    <a:pt x="13048" y="5252"/>
                  </a:lnTo>
                  <a:cubicBezTo>
                    <a:pt x="12429" y="5383"/>
                    <a:pt x="11776" y="5546"/>
                    <a:pt x="11156" y="5741"/>
                  </a:cubicBezTo>
                  <a:cubicBezTo>
                    <a:pt x="6035" y="7275"/>
                    <a:pt x="2186" y="12265"/>
                    <a:pt x="1762" y="17843"/>
                  </a:cubicBezTo>
                  <a:cubicBezTo>
                    <a:pt x="1338" y="23323"/>
                    <a:pt x="4274" y="28119"/>
                    <a:pt x="9591" y="30630"/>
                  </a:cubicBezTo>
                  <a:cubicBezTo>
                    <a:pt x="10341" y="30989"/>
                    <a:pt x="11548" y="31478"/>
                    <a:pt x="13048" y="32066"/>
                  </a:cubicBezTo>
                  <a:lnTo>
                    <a:pt x="13048" y="47756"/>
                  </a:lnTo>
                  <a:cubicBezTo>
                    <a:pt x="10928" y="47136"/>
                    <a:pt x="9003" y="46060"/>
                    <a:pt x="7764" y="44526"/>
                  </a:cubicBezTo>
                  <a:cubicBezTo>
                    <a:pt x="6963" y="43521"/>
                    <a:pt x="5779" y="42993"/>
                    <a:pt x="4583" y="42993"/>
                  </a:cubicBezTo>
                  <a:cubicBezTo>
                    <a:pt x="3684" y="42993"/>
                    <a:pt x="2778" y="43291"/>
                    <a:pt x="2023" y="43907"/>
                  </a:cubicBezTo>
                  <a:cubicBezTo>
                    <a:pt x="261" y="45309"/>
                    <a:pt x="0" y="47886"/>
                    <a:pt x="1403" y="49648"/>
                  </a:cubicBezTo>
                  <a:cubicBezTo>
                    <a:pt x="4371" y="53334"/>
                    <a:pt x="8775" y="55291"/>
                    <a:pt x="13048" y="56139"/>
                  </a:cubicBezTo>
                  <a:lnTo>
                    <a:pt x="13048" y="56694"/>
                  </a:lnTo>
                  <a:cubicBezTo>
                    <a:pt x="13048" y="58944"/>
                    <a:pt x="14875" y="60771"/>
                    <a:pt x="17126" y="60771"/>
                  </a:cubicBezTo>
                  <a:cubicBezTo>
                    <a:pt x="19377" y="60771"/>
                    <a:pt x="21203" y="58944"/>
                    <a:pt x="21203" y="56694"/>
                  </a:cubicBezTo>
                  <a:lnTo>
                    <a:pt x="21203" y="56433"/>
                  </a:lnTo>
                  <a:cubicBezTo>
                    <a:pt x="30206" y="55291"/>
                    <a:pt x="34121" y="49452"/>
                    <a:pt x="34806" y="44200"/>
                  </a:cubicBezTo>
                  <a:cubicBezTo>
                    <a:pt x="35719" y="36893"/>
                    <a:pt x="30924" y="29847"/>
                    <a:pt x="23128" y="27107"/>
                  </a:cubicBezTo>
                  <a:cubicBezTo>
                    <a:pt x="22443" y="26846"/>
                    <a:pt x="21823" y="26618"/>
                    <a:pt x="21203" y="26390"/>
                  </a:cubicBezTo>
                  <a:lnTo>
                    <a:pt x="21203" y="13309"/>
                  </a:lnTo>
                  <a:cubicBezTo>
                    <a:pt x="22802" y="13798"/>
                    <a:pt x="23911" y="14614"/>
                    <a:pt x="24465" y="15397"/>
                  </a:cubicBezTo>
                  <a:cubicBezTo>
                    <a:pt x="25265" y="16517"/>
                    <a:pt x="26531" y="17122"/>
                    <a:pt x="27811" y="17122"/>
                  </a:cubicBezTo>
                  <a:cubicBezTo>
                    <a:pt x="28620" y="17122"/>
                    <a:pt x="29434" y="16880"/>
                    <a:pt x="30141" y="16375"/>
                  </a:cubicBezTo>
                  <a:cubicBezTo>
                    <a:pt x="32000" y="15103"/>
                    <a:pt x="32457" y="12559"/>
                    <a:pt x="31152" y="10700"/>
                  </a:cubicBezTo>
                  <a:cubicBezTo>
                    <a:pt x="29228" y="7960"/>
                    <a:pt x="25737" y="5676"/>
                    <a:pt x="21203" y="4926"/>
                  </a:cubicBezTo>
                  <a:lnTo>
                    <a:pt x="21203" y="4078"/>
                  </a:lnTo>
                  <a:cubicBezTo>
                    <a:pt x="21203" y="1827"/>
                    <a:pt x="19377" y="0"/>
                    <a:pt x="17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6"/>
            <p:cNvSpPr/>
            <p:nvPr/>
          </p:nvSpPr>
          <p:spPr>
            <a:xfrm>
              <a:off x="2156150" y="238125"/>
              <a:ext cx="3288125" cy="5219200"/>
            </a:xfrm>
            <a:custGeom>
              <a:avLst/>
              <a:gdLst/>
              <a:ahLst/>
              <a:cxnLst/>
              <a:rect l="l" t="t" r="r" b="b"/>
              <a:pathLst>
                <a:path w="131525" h="208768" extrusionOk="0">
                  <a:moveTo>
                    <a:pt x="107222" y="8155"/>
                  </a:moveTo>
                  <a:cubicBezTo>
                    <a:pt x="116128" y="8155"/>
                    <a:pt x="123369" y="15397"/>
                    <a:pt x="123369" y="24302"/>
                  </a:cubicBezTo>
                  <a:lnTo>
                    <a:pt x="123369" y="167144"/>
                  </a:lnTo>
                  <a:lnTo>
                    <a:pt x="8156" y="167144"/>
                  </a:lnTo>
                  <a:lnTo>
                    <a:pt x="8156" y="24302"/>
                  </a:lnTo>
                  <a:cubicBezTo>
                    <a:pt x="8156" y="15397"/>
                    <a:pt x="15397" y="8155"/>
                    <a:pt x="24303" y="8155"/>
                  </a:cubicBezTo>
                  <a:close/>
                  <a:moveTo>
                    <a:pt x="123369" y="175299"/>
                  </a:moveTo>
                  <a:lnTo>
                    <a:pt x="123369" y="184465"/>
                  </a:lnTo>
                  <a:cubicBezTo>
                    <a:pt x="123369" y="193371"/>
                    <a:pt x="116128" y="200612"/>
                    <a:pt x="107222" y="200612"/>
                  </a:cubicBezTo>
                  <a:lnTo>
                    <a:pt x="24303" y="200612"/>
                  </a:lnTo>
                  <a:cubicBezTo>
                    <a:pt x="15397" y="200612"/>
                    <a:pt x="8156" y="193371"/>
                    <a:pt x="8156" y="184465"/>
                  </a:cubicBezTo>
                  <a:lnTo>
                    <a:pt x="8156" y="175299"/>
                  </a:lnTo>
                  <a:close/>
                  <a:moveTo>
                    <a:pt x="24303" y="0"/>
                  </a:moveTo>
                  <a:cubicBezTo>
                    <a:pt x="10896" y="0"/>
                    <a:pt x="1" y="10895"/>
                    <a:pt x="1" y="24302"/>
                  </a:cubicBezTo>
                  <a:lnTo>
                    <a:pt x="1" y="184465"/>
                  </a:lnTo>
                  <a:cubicBezTo>
                    <a:pt x="1" y="197872"/>
                    <a:pt x="10896" y="208767"/>
                    <a:pt x="24303" y="208767"/>
                  </a:cubicBezTo>
                  <a:lnTo>
                    <a:pt x="107222" y="208767"/>
                  </a:lnTo>
                  <a:cubicBezTo>
                    <a:pt x="120629" y="208767"/>
                    <a:pt x="131524" y="197872"/>
                    <a:pt x="131524" y="184465"/>
                  </a:cubicBezTo>
                  <a:lnTo>
                    <a:pt x="131524" y="24302"/>
                  </a:lnTo>
                  <a:cubicBezTo>
                    <a:pt x="131524" y="10895"/>
                    <a:pt x="120629" y="0"/>
                    <a:pt x="107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6"/>
            <p:cNvSpPr/>
            <p:nvPr/>
          </p:nvSpPr>
          <p:spPr>
            <a:xfrm>
              <a:off x="3592250" y="4815500"/>
              <a:ext cx="415925" cy="203900"/>
            </a:xfrm>
            <a:custGeom>
              <a:avLst/>
              <a:gdLst/>
              <a:ahLst/>
              <a:cxnLst/>
              <a:rect l="l" t="t" r="r" b="b"/>
              <a:pathLst>
                <a:path w="16637" h="8156" extrusionOk="0">
                  <a:moveTo>
                    <a:pt x="4078" y="0"/>
                  </a:moveTo>
                  <a:cubicBezTo>
                    <a:pt x="1827" y="0"/>
                    <a:pt x="1" y="1794"/>
                    <a:pt x="1" y="4078"/>
                  </a:cubicBezTo>
                  <a:cubicBezTo>
                    <a:pt x="1" y="6329"/>
                    <a:pt x="1827" y="8155"/>
                    <a:pt x="4078" y="8155"/>
                  </a:cubicBezTo>
                  <a:lnTo>
                    <a:pt x="12559" y="8155"/>
                  </a:lnTo>
                  <a:cubicBezTo>
                    <a:pt x="14810" y="8155"/>
                    <a:pt x="16637" y="6329"/>
                    <a:pt x="16637" y="4078"/>
                  </a:cubicBezTo>
                  <a:cubicBezTo>
                    <a:pt x="16637" y="1794"/>
                    <a:pt x="14810" y="0"/>
                    <a:pt x="1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56"/>
          <p:cNvGrpSpPr/>
          <p:nvPr/>
        </p:nvGrpSpPr>
        <p:grpSpPr>
          <a:xfrm>
            <a:off x="3665453" y="2014776"/>
            <a:ext cx="615344" cy="541117"/>
            <a:chOff x="1190625" y="552900"/>
            <a:chExt cx="5219200" cy="4589625"/>
          </a:xfrm>
        </p:grpSpPr>
        <p:sp>
          <p:nvSpPr>
            <p:cNvPr id="789" name="Google Shape;789;p56"/>
            <p:cNvSpPr/>
            <p:nvPr/>
          </p:nvSpPr>
          <p:spPr>
            <a:xfrm>
              <a:off x="1190625" y="552900"/>
              <a:ext cx="5219200" cy="4589625"/>
            </a:xfrm>
            <a:custGeom>
              <a:avLst/>
              <a:gdLst/>
              <a:ahLst/>
              <a:cxnLst/>
              <a:rect l="l" t="t" r="r" b="b"/>
              <a:pathLst>
                <a:path w="208768" h="183585" extrusionOk="0">
                  <a:moveTo>
                    <a:pt x="131947" y="8155"/>
                  </a:moveTo>
                  <a:cubicBezTo>
                    <a:pt x="156608" y="8155"/>
                    <a:pt x="176669" y="28380"/>
                    <a:pt x="176669" y="53236"/>
                  </a:cubicBezTo>
                  <a:cubicBezTo>
                    <a:pt x="176669" y="55878"/>
                    <a:pt x="176441" y="58520"/>
                    <a:pt x="175984" y="61130"/>
                  </a:cubicBezTo>
                  <a:cubicBezTo>
                    <a:pt x="175625" y="63152"/>
                    <a:pt x="176832" y="65142"/>
                    <a:pt x="178822" y="65729"/>
                  </a:cubicBezTo>
                  <a:cubicBezTo>
                    <a:pt x="191642" y="69611"/>
                    <a:pt x="200612" y="81778"/>
                    <a:pt x="200612" y="95283"/>
                  </a:cubicBezTo>
                  <a:cubicBezTo>
                    <a:pt x="200612" y="112310"/>
                    <a:pt x="186879" y="126174"/>
                    <a:pt x="169982" y="126174"/>
                  </a:cubicBezTo>
                  <a:lnTo>
                    <a:pt x="162284" y="126174"/>
                  </a:lnTo>
                  <a:cubicBezTo>
                    <a:pt x="159935" y="99230"/>
                    <a:pt x="137232" y="77994"/>
                    <a:pt x="109701" y="77994"/>
                  </a:cubicBezTo>
                  <a:cubicBezTo>
                    <a:pt x="82137" y="77994"/>
                    <a:pt x="59433" y="99230"/>
                    <a:pt x="57085" y="126174"/>
                  </a:cubicBezTo>
                  <a:lnTo>
                    <a:pt x="35980" y="126174"/>
                  </a:lnTo>
                  <a:cubicBezTo>
                    <a:pt x="33338" y="126174"/>
                    <a:pt x="30761" y="125717"/>
                    <a:pt x="28314" y="124836"/>
                  </a:cubicBezTo>
                  <a:cubicBezTo>
                    <a:pt x="28281" y="124804"/>
                    <a:pt x="28249" y="124804"/>
                    <a:pt x="28184" y="124771"/>
                  </a:cubicBezTo>
                  <a:cubicBezTo>
                    <a:pt x="16212" y="120922"/>
                    <a:pt x="8155" y="109766"/>
                    <a:pt x="8155" y="97077"/>
                  </a:cubicBezTo>
                  <a:cubicBezTo>
                    <a:pt x="8155" y="81256"/>
                    <a:pt x="20746" y="68339"/>
                    <a:pt x="36371" y="67980"/>
                  </a:cubicBezTo>
                  <a:cubicBezTo>
                    <a:pt x="36469" y="74341"/>
                    <a:pt x="37970" y="80441"/>
                    <a:pt x="40807" y="86149"/>
                  </a:cubicBezTo>
                  <a:cubicBezTo>
                    <a:pt x="41525" y="87585"/>
                    <a:pt x="42960" y="88433"/>
                    <a:pt x="44461" y="88433"/>
                  </a:cubicBezTo>
                  <a:cubicBezTo>
                    <a:pt x="45081" y="88433"/>
                    <a:pt x="45700" y="88302"/>
                    <a:pt x="46288" y="88009"/>
                  </a:cubicBezTo>
                  <a:cubicBezTo>
                    <a:pt x="48277" y="86997"/>
                    <a:pt x="49126" y="84551"/>
                    <a:pt x="48114" y="82529"/>
                  </a:cubicBezTo>
                  <a:cubicBezTo>
                    <a:pt x="45733" y="77701"/>
                    <a:pt x="44493" y="72547"/>
                    <a:pt x="44493" y="67165"/>
                  </a:cubicBezTo>
                  <a:cubicBezTo>
                    <a:pt x="44493" y="47234"/>
                    <a:pt x="61586" y="31022"/>
                    <a:pt x="82561" y="31022"/>
                  </a:cubicBezTo>
                  <a:cubicBezTo>
                    <a:pt x="103535" y="31022"/>
                    <a:pt x="120596" y="47234"/>
                    <a:pt x="120596" y="67165"/>
                  </a:cubicBezTo>
                  <a:cubicBezTo>
                    <a:pt x="120596" y="69415"/>
                    <a:pt x="122422" y="71242"/>
                    <a:pt x="124673" y="71242"/>
                  </a:cubicBezTo>
                  <a:cubicBezTo>
                    <a:pt x="126924" y="71242"/>
                    <a:pt x="128751" y="69415"/>
                    <a:pt x="128751" y="67165"/>
                  </a:cubicBezTo>
                  <a:cubicBezTo>
                    <a:pt x="128751" y="47560"/>
                    <a:pt x="115409" y="30891"/>
                    <a:pt x="97011" y="25085"/>
                  </a:cubicBezTo>
                  <a:cubicBezTo>
                    <a:pt x="105427" y="14386"/>
                    <a:pt x="118149" y="8155"/>
                    <a:pt x="131947" y="8155"/>
                  </a:cubicBezTo>
                  <a:close/>
                  <a:moveTo>
                    <a:pt x="109701" y="86149"/>
                  </a:moveTo>
                  <a:cubicBezTo>
                    <a:pt x="134296" y="86149"/>
                    <a:pt x="154325" y="106178"/>
                    <a:pt x="154325" y="130806"/>
                  </a:cubicBezTo>
                  <a:cubicBezTo>
                    <a:pt x="154325" y="155401"/>
                    <a:pt x="134296" y="175430"/>
                    <a:pt x="109701" y="175430"/>
                  </a:cubicBezTo>
                  <a:cubicBezTo>
                    <a:pt x="85073" y="175430"/>
                    <a:pt x="65044" y="155401"/>
                    <a:pt x="65044" y="130806"/>
                  </a:cubicBezTo>
                  <a:cubicBezTo>
                    <a:pt x="65044" y="106178"/>
                    <a:pt x="85073" y="86149"/>
                    <a:pt x="109701" y="86149"/>
                  </a:cubicBezTo>
                  <a:close/>
                  <a:moveTo>
                    <a:pt x="131947" y="0"/>
                  </a:moveTo>
                  <a:cubicBezTo>
                    <a:pt x="122716" y="0"/>
                    <a:pt x="113648" y="2414"/>
                    <a:pt x="105688" y="7014"/>
                  </a:cubicBezTo>
                  <a:cubicBezTo>
                    <a:pt x="98740" y="11026"/>
                    <a:pt x="92771" y="16571"/>
                    <a:pt x="88269" y="23193"/>
                  </a:cubicBezTo>
                  <a:lnTo>
                    <a:pt x="88204" y="23193"/>
                  </a:lnTo>
                  <a:cubicBezTo>
                    <a:pt x="85855" y="22802"/>
                    <a:pt x="83474" y="22606"/>
                    <a:pt x="81060" y="22606"/>
                  </a:cubicBezTo>
                  <a:cubicBezTo>
                    <a:pt x="64131" y="22606"/>
                    <a:pt x="48865" y="32098"/>
                    <a:pt x="41232" y="47332"/>
                  </a:cubicBezTo>
                  <a:cubicBezTo>
                    <a:pt x="39144" y="51311"/>
                    <a:pt x="37741" y="55487"/>
                    <a:pt x="36991" y="59825"/>
                  </a:cubicBezTo>
                  <a:cubicBezTo>
                    <a:pt x="16604" y="59825"/>
                    <a:pt x="0" y="76526"/>
                    <a:pt x="0" y="97077"/>
                  </a:cubicBezTo>
                  <a:cubicBezTo>
                    <a:pt x="0" y="113289"/>
                    <a:pt x="10275" y="127544"/>
                    <a:pt x="25607" y="132535"/>
                  </a:cubicBezTo>
                  <a:cubicBezTo>
                    <a:pt x="28934" y="133709"/>
                    <a:pt x="32424" y="134329"/>
                    <a:pt x="35980" y="134329"/>
                  </a:cubicBezTo>
                  <a:lnTo>
                    <a:pt x="57020" y="134329"/>
                  </a:lnTo>
                  <a:cubicBezTo>
                    <a:pt x="58846" y="161795"/>
                    <a:pt x="81778" y="183585"/>
                    <a:pt x="109701" y="183585"/>
                  </a:cubicBezTo>
                  <a:cubicBezTo>
                    <a:pt x="137623" y="183585"/>
                    <a:pt x="160555" y="161795"/>
                    <a:pt x="162382" y="134329"/>
                  </a:cubicBezTo>
                  <a:lnTo>
                    <a:pt x="169982" y="134329"/>
                  </a:lnTo>
                  <a:cubicBezTo>
                    <a:pt x="191381" y="134329"/>
                    <a:pt x="208767" y="116812"/>
                    <a:pt x="208767" y="95283"/>
                  </a:cubicBezTo>
                  <a:cubicBezTo>
                    <a:pt x="208767" y="86736"/>
                    <a:pt x="206060" y="78614"/>
                    <a:pt x="200971" y="71797"/>
                  </a:cubicBezTo>
                  <a:cubicBezTo>
                    <a:pt x="196730" y="66186"/>
                    <a:pt x="190989" y="61750"/>
                    <a:pt x="184498" y="59107"/>
                  </a:cubicBezTo>
                  <a:cubicBezTo>
                    <a:pt x="184726" y="57150"/>
                    <a:pt x="184824" y="55193"/>
                    <a:pt x="184824" y="53236"/>
                  </a:cubicBezTo>
                  <a:cubicBezTo>
                    <a:pt x="184824" y="23878"/>
                    <a:pt x="161110" y="0"/>
                    <a:pt x="131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6"/>
            <p:cNvSpPr/>
            <p:nvPr/>
          </p:nvSpPr>
          <p:spPr>
            <a:xfrm>
              <a:off x="3513150" y="3063000"/>
              <a:ext cx="893000" cy="1519300"/>
            </a:xfrm>
            <a:custGeom>
              <a:avLst/>
              <a:gdLst/>
              <a:ahLst/>
              <a:cxnLst/>
              <a:rect l="l" t="t" r="r" b="b"/>
              <a:pathLst>
                <a:path w="35720" h="60772" extrusionOk="0">
                  <a:moveTo>
                    <a:pt x="13016" y="13733"/>
                  </a:moveTo>
                  <a:lnTo>
                    <a:pt x="13016" y="23226"/>
                  </a:lnTo>
                  <a:cubicBezTo>
                    <a:pt x="10243" y="21888"/>
                    <a:pt x="9786" y="19898"/>
                    <a:pt x="9884" y="18430"/>
                  </a:cubicBezTo>
                  <a:cubicBezTo>
                    <a:pt x="10015" y="16408"/>
                    <a:pt x="11352" y="14483"/>
                    <a:pt x="13016" y="13733"/>
                  </a:cubicBezTo>
                  <a:close/>
                  <a:moveTo>
                    <a:pt x="21171" y="35067"/>
                  </a:moveTo>
                  <a:cubicBezTo>
                    <a:pt x="25444" y="36893"/>
                    <a:pt x="27042" y="40481"/>
                    <a:pt x="26683" y="43189"/>
                  </a:cubicBezTo>
                  <a:cubicBezTo>
                    <a:pt x="26357" y="45733"/>
                    <a:pt x="24400" y="47495"/>
                    <a:pt x="21171" y="48180"/>
                  </a:cubicBezTo>
                  <a:lnTo>
                    <a:pt x="21171" y="35067"/>
                  </a:lnTo>
                  <a:close/>
                  <a:moveTo>
                    <a:pt x="17093" y="0"/>
                  </a:moveTo>
                  <a:cubicBezTo>
                    <a:pt x="14842" y="0"/>
                    <a:pt x="13016" y="1827"/>
                    <a:pt x="13016" y="4078"/>
                  </a:cubicBezTo>
                  <a:lnTo>
                    <a:pt x="13016" y="5252"/>
                  </a:lnTo>
                  <a:cubicBezTo>
                    <a:pt x="12396" y="5382"/>
                    <a:pt x="11776" y="5546"/>
                    <a:pt x="11124" y="5741"/>
                  </a:cubicBezTo>
                  <a:cubicBezTo>
                    <a:pt x="6035" y="7274"/>
                    <a:pt x="2153" y="12265"/>
                    <a:pt x="1729" y="17811"/>
                  </a:cubicBezTo>
                  <a:cubicBezTo>
                    <a:pt x="1338" y="23323"/>
                    <a:pt x="4274" y="28119"/>
                    <a:pt x="9591" y="30630"/>
                  </a:cubicBezTo>
                  <a:cubicBezTo>
                    <a:pt x="10341" y="30989"/>
                    <a:pt x="11515" y="31478"/>
                    <a:pt x="13016" y="32066"/>
                  </a:cubicBezTo>
                  <a:lnTo>
                    <a:pt x="13016" y="47756"/>
                  </a:lnTo>
                  <a:cubicBezTo>
                    <a:pt x="10928" y="47103"/>
                    <a:pt x="9003" y="46059"/>
                    <a:pt x="7764" y="44526"/>
                  </a:cubicBezTo>
                  <a:cubicBezTo>
                    <a:pt x="6944" y="43520"/>
                    <a:pt x="5763" y="42993"/>
                    <a:pt x="4573" y="42993"/>
                  </a:cubicBezTo>
                  <a:cubicBezTo>
                    <a:pt x="3678" y="42993"/>
                    <a:pt x="2778" y="43291"/>
                    <a:pt x="2023" y="43907"/>
                  </a:cubicBezTo>
                  <a:cubicBezTo>
                    <a:pt x="261" y="45309"/>
                    <a:pt x="0" y="47886"/>
                    <a:pt x="1403" y="49615"/>
                  </a:cubicBezTo>
                  <a:cubicBezTo>
                    <a:pt x="4371" y="53334"/>
                    <a:pt x="8743" y="55291"/>
                    <a:pt x="13016" y="56139"/>
                  </a:cubicBezTo>
                  <a:lnTo>
                    <a:pt x="13016" y="56694"/>
                  </a:lnTo>
                  <a:cubicBezTo>
                    <a:pt x="13016" y="58944"/>
                    <a:pt x="14842" y="60771"/>
                    <a:pt x="17093" y="60771"/>
                  </a:cubicBezTo>
                  <a:cubicBezTo>
                    <a:pt x="19344" y="60771"/>
                    <a:pt x="21171" y="58944"/>
                    <a:pt x="21171" y="56694"/>
                  </a:cubicBezTo>
                  <a:lnTo>
                    <a:pt x="21171" y="56433"/>
                  </a:lnTo>
                  <a:cubicBezTo>
                    <a:pt x="30174" y="55291"/>
                    <a:pt x="34121" y="49452"/>
                    <a:pt x="34773" y="44200"/>
                  </a:cubicBezTo>
                  <a:cubicBezTo>
                    <a:pt x="35719" y="36893"/>
                    <a:pt x="30924" y="29847"/>
                    <a:pt x="23128" y="27075"/>
                  </a:cubicBezTo>
                  <a:cubicBezTo>
                    <a:pt x="22443" y="26846"/>
                    <a:pt x="21790" y="26618"/>
                    <a:pt x="21171" y="26390"/>
                  </a:cubicBezTo>
                  <a:lnTo>
                    <a:pt x="21171" y="13309"/>
                  </a:lnTo>
                  <a:cubicBezTo>
                    <a:pt x="22802" y="13798"/>
                    <a:pt x="23911" y="14614"/>
                    <a:pt x="24465" y="15397"/>
                  </a:cubicBezTo>
                  <a:cubicBezTo>
                    <a:pt x="25265" y="16517"/>
                    <a:pt x="26518" y="17121"/>
                    <a:pt x="27797" y="17121"/>
                  </a:cubicBezTo>
                  <a:cubicBezTo>
                    <a:pt x="28604" y="17121"/>
                    <a:pt x="29422" y="16880"/>
                    <a:pt x="30141" y="16375"/>
                  </a:cubicBezTo>
                  <a:cubicBezTo>
                    <a:pt x="31968" y="15103"/>
                    <a:pt x="32425" y="12559"/>
                    <a:pt x="31120" y="10700"/>
                  </a:cubicBezTo>
                  <a:cubicBezTo>
                    <a:pt x="29228" y="7959"/>
                    <a:pt x="25737" y="5676"/>
                    <a:pt x="21171" y="4926"/>
                  </a:cubicBezTo>
                  <a:lnTo>
                    <a:pt x="21171" y="4078"/>
                  </a:lnTo>
                  <a:cubicBezTo>
                    <a:pt x="21171" y="1827"/>
                    <a:pt x="19344" y="0"/>
                    <a:pt x="17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74"/>
          <p:cNvSpPr txBox="1">
            <a:spLocks noGrp="1"/>
          </p:cNvSpPr>
          <p:nvPr>
            <p:ph type="title" idx="5"/>
          </p:nvPr>
        </p:nvSpPr>
        <p:spPr>
          <a:xfrm>
            <a:off x="713225" y="208028"/>
            <a:ext cx="7717500" cy="6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3200" dirty="0">
                <a:latin typeface="Barlow Condensed Light"/>
                <a:sym typeface="Barlow Condensed Light"/>
              </a:rPr>
              <a:t>Gen Penyandi </a:t>
            </a:r>
            <a:r>
              <a:rPr lang="id-ID" sz="3200" i="1" dirty="0">
                <a:latin typeface="Barlow Condensed Light"/>
                <a:sym typeface="Barlow Condensed Light"/>
              </a:rPr>
              <a:t>Ice Nucleation Protein </a:t>
            </a:r>
            <a:r>
              <a:rPr lang="id-ID" sz="3200" dirty="0">
                <a:latin typeface="Barlow Condensed Light"/>
                <a:sym typeface="Barlow Condensed Light"/>
              </a:rPr>
              <a:t>pada Bakteri INA</a:t>
            </a:r>
            <a:endParaRPr sz="3200"/>
          </a:p>
        </p:txBody>
      </p:sp>
      <p:sp>
        <p:nvSpPr>
          <p:cNvPr id="1244" name="Google Shape;1244;p74"/>
          <p:cNvSpPr txBox="1">
            <a:spLocks noGrp="1"/>
          </p:cNvSpPr>
          <p:nvPr>
            <p:ph type="subTitle" idx="1"/>
          </p:nvPr>
        </p:nvSpPr>
        <p:spPr>
          <a:xfrm>
            <a:off x="834477" y="2212724"/>
            <a:ext cx="6943710" cy="105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d-ID" dirty="0"/>
              <a:t>Pada membran bagian luar sel bakteri INA terdapat protein yang berperan dalam pembentukan inti es. Semua struktur gen pembentuk inti es serupa. Semua gen akan menyandikan protein yang unik dan khas pada ujung asam amino serta karboksilnya. </a:t>
            </a:r>
          </a:p>
          <a:p>
            <a:pPr marL="0" lvl="0" indent="0" algn="l" rtl="0">
              <a:spcBef>
                <a:spcPts val="0"/>
              </a:spcBef>
              <a:spcAft>
                <a:spcPts val="0"/>
              </a:spcAft>
              <a:buClr>
                <a:schemeClr val="dk1"/>
              </a:buClr>
              <a:buSzPts val="1100"/>
              <a:buFont typeface="Arial"/>
              <a:buNone/>
            </a:pPr>
            <a:endParaRPr lang="id-ID" dirty="0"/>
          </a:p>
          <a:p>
            <a:pPr marL="0" lvl="0" indent="0" algn="l" rtl="0">
              <a:spcBef>
                <a:spcPts val="0"/>
              </a:spcBef>
              <a:spcAft>
                <a:spcPts val="0"/>
              </a:spcAft>
              <a:buClr>
                <a:schemeClr val="dk1"/>
              </a:buClr>
              <a:buSzPts val="1100"/>
              <a:buFont typeface="Arial"/>
              <a:buNone/>
            </a:pPr>
            <a:r>
              <a:rPr lang="id-ID" dirty="0"/>
              <a:t>Bagian tengah dari gen pembentuk inti es terdapat 16 asam amino dan kaya akan asam amino polar serin dan threonin yang berperan dalam mengorientasikan molekul-molekul air tertata rapih hingga membentuk inti 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73"/>
          <p:cNvSpPr txBox="1">
            <a:spLocks noGrp="1"/>
          </p:cNvSpPr>
          <p:nvPr>
            <p:ph type="title"/>
          </p:nvPr>
        </p:nvSpPr>
        <p:spPr>
          <a:xfrm>
            <a:off x="713225" y="0"/>
            <a:ext cx="7717500" cy="6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ID" sz="4000" dirty="0"/>
              <a:t>Kelas Protein INA Berdasarkan Aktivitas</a:t>
            </a:r>
            <a:endParaRPr sz="4000"/>
          </a:p>
        </p:txBody>
      </p:sp>
      <p:sp>
        <p:nvSpPr>
          <p:cNvPr id="1223" name="Google Shape;1223;p73"/>
          <p:cNvSpPr/>
          <p:nvPr/>
        </p:nvSpPr>
        <p:spPr>
          <a:xfrm rot="-5400000">
            <a:off x="574950" y="3144475"/>
            <a:ext cx="2115900" cy="2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3"/>
          <p:cNvSpPr txBox="1"/>
          <p:nvPr/>
        </p:nvSpPr>
        <p:spPr>
          <a:xfrm>
            <a:off x="3483981" y="1473800"/>
            <a:ext cx="2349660" cy="445800"/>
          </a:xfrm>
          <a:prstGeom prst="rect">
            <a:avLst/>
          </a:prstGeom>
          <a:noFill/>
          <a:ln w="285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d-ID" sz="2900" b="1" dirty="0">
                <a:solidFill>
                  <a:schemeClr val="dk1"/>
                </a:solidFill>
                <a:latin typeface="Barlow Condensed Light"/>
                <a:ea typeface="Poppins"/>
                <a:cs typeface="Poppins"/>
                <a:sym typeface="Barlow Condensed Light"/>
              </a:rPr>
              <a:t>Protein INA</a:t>
            </a:r>
            <a:endParaRPr sz="1700" b="1">
              <a:solidFill>
                <a:srgbClr val="FFFFFF"/>
              </a:solidFill>
              <a:latin typeface="Poppins"/>
              <a:ea typeface="Poppins"/>
              <a:cs typeface="Poppins"/>
              <a:sym typeface="Poppins"/>
            </a:endParaRPr>
          </a:p>
        </p:txBody>
      </p:sp>
      <p:sp>
        <p:nvSpPr>
          <p:cNvPr id="1226" name="Google Shape;1226;p73"/>
          <p:cNvSpPr txBox="1"/>
          <p:nvPr/>
        </p:nvSpPr>
        <p:spPr>
          <a:xfrm>
            <a:off x="474562" y="3113496"/>
            <a:ext cx="2395960" cy="1145987"/>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0" tIns="6350" rIns="0" bIns="0" anchor="ctr" anchorCtr="0">
            <a:noAutofit/>
          </a:bodyPr>
          <a:lstStyle/>
          <a:p>
            <a:pPr lvl="0" algn="ctr"/>
            <a:r>
              <a:rPr lang="id-ID" sz="1600" dirty="0">
                <a:solidFill>
                  <a:schemeClr val="dk1"/>
                </a:solidFill>
                <a:latin typeface="Barlow Semi Condensed"/>
                <a:ea typeface="Questrial"/>
                <a:cs typeface="Questrial"/>
                <a:sym typeface="Barlow Semi Condensed"/>
              </a:rPr>
              <a:t>Aktif membentuk inti es pada suhu -2˚C hingga -5˚C</a:t>
            </a:r>
            <a:endParaRPr sz="1600">
              <a:solidFill>
                <a:srgbClr val="FFFFFF"/>
              </a:solidFill>
              <a:latin typeface="Barlow Semi Condensed"/>
              <a:ea typeface="Questrial"/>
              <a:cs typeface="Questrial"/>
              <a:sym typeface="Questrial"/>
            </a:endParaRPr>
          </a:p>
        </p:txBody>
      </p:sp>
      <p:sp>
        <p:nvSpPr>
          <p:cNvPr id="1227" name="Google Shape;1227;p73"/>
          <p:cNvSpPr txBox="1"/>
          <p:nvPr/>
        </p:nvSpPr>
        <p:spPr>
          <a:xfrm>
            <a:off x="825275" y="2316628"/>
            <a:ext cx="1615200" cy="4209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d-ID" sz="2900" dirty="0">
                <a:solidFill>
                  <a:schemeClr val="dk1"/>
                </a:solidFill>
                <a:latin typeface="Barlow Condensed Light"/>
                <a:ea typeface="Barlow Condensed Light"/>
                <a:cs typeface="Barlow Condensed Light"/>
                <a:sym typeface="Barlow Condensed Light"/>
              </a:rPr>
              <a:t>Kelas</a:t>
            </a:r>
            <a:r>
              <a:rPr lang="en" sz="2900" dirty="0">
                <a:solidFill>
                  <a:schemeClr val="dk1"/>
                </a:solidFill>
                <a:latin typeface="Barlow Condensed Light"/>
                <a:ea typeface="Barlow Condensed Light"/>
                <a:cs typeface="Barlow Condensed Light"/>
                <a:sym typeface="Barlow Condensed Light"/>
              </a:rPr>
              <a:t> A</a:t>
            </a:r>
            <a:endParaRPr sz="1700" b="1">
              <a:solidFill>
                <a:srgbClr val="FFFFFF"/>
              </a:solidFill>
              <a:latin typeface="Poppins"/>
              <a:ea typeface="Poppins"/>
              <a:cs typeface="Poppins"/>
              <a:sym typeface="Poppins"/>
            </a:endParaRPr>
          </a:p>
        </p:txBody>
      </p:sp>
      <p:sp>
        <p:nvSpPr>
          <p:cNvPr id="1237" name="Google Shape;1237;p73"/>
          <p:cNvSpPr/>
          <p:nvPr/>
        </p:nvSpPr>
        <p:spPr>
          <a:xfrm rot="-5400000">
            <a:off x="4482996" y="1996622"/>
            <a:ext cx="177900" cy="2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3"/>
          <p:cNvSpPr/>
          <p:nvPr/>
        </p:nvSpPr>
        <p:spPr>
          <a:xfrm>
            <a:off x="1620889" y="2088254"/>
            <a:ext cx="5902200" cy="27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23;p73"/>
          <p:cNvSpPr/>
          <p:nvPr/>
        </p:nvSpPr>
        <p:spPr>
          <a:xfrm rot="-5400000">
            <a:off x="3516849" y="3134829"/>
            <a:ext cx="2115900" cy="2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36;p73"/>
          <p:cNvSpPr txBox="1"/>
          <p:nvPr/>
        </p:nvSpPr>
        <p:spPr>
          <a:xfrm>
            <a:off x="3753783" y="2306982"/>
            <a:ext cx="1615200" cy="4209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id-ID" sz="2900" dirty="0">
                <a:solidFill>
                  <a:schemeClr val="dk1"/>
                </a:solidFill>
                <a:latin typeface="Barlow Condensed Light"/>
                <a:ea typeface="Barlow Condensed Light"/>
                <a:cs typeface="Barlow Condensed Light"/>
                <a:sym typeface="Barlow Condensed Light"/>
              </a:rPr>
              <a:t>Kelas</a:t>
            </a:r>
            <a:r>
              <a:rPr lang="en" sz="2900" dirty="0">
                <a:solidFill>
                  <a:schemeClr val="dk1"/>
                </a:solidFill>
                <a:latin typeface="Barlow Condensed Light"/>
                <a:ea typeface="Barlow Condensed Light"/>
                <a:cs typeface="Barlow Condensed Light"/>
                <a:sym typeface="Barlow Condensed Light"/>
              </a:rPr>
              <a:t> </a:t>
            </a:r>
            <a:r>
              <a:rPr lang="id-ID" sz="2900" dirty="0">
                <a:solidFill>
                  <a:schemeClr val="dk1"/>
                </a:solidFill>
                <a:latin typeface="Barlow Condensed Light"/>
                <a:ea typeface="Barlow Condensed Light"/>
                <a:cs typeface="Barlow Condensed Light"/>
                <a:sym typeface="Barlow Condensed Light"/>
              </a:rPr>
              <a:t>B</a:t>
            </a:r>
            <a:endParaRPr sz="1500">
              <a:solidFill>
                <a:srgbClr val="FFFFFF"/>
              </a:solidFill>
              <a:latin typeface="Poppins SemiBold"/>
              <a:ea typeface="Poppins SemiBold"/>
              <a:cs typeface="Poppins SemiBold"/>
              <a:sym typeface="Poppins SemiBold"/>
            </a:endParaRPr>
          </a:p>
        </p:txBody>
      </p:sp>
      <p:sp>
        <p:nvSpPr>
          <p:cNvPr id="23" name="Google Shape;1226;p73"/>
          <p:cNvSpPr txBox="1"/>
          <p:nvPr/>
        </p:nvSpPr>
        <p:spPr>
          <a:xfrm>
            <a:off x="3416461" y="3103851"/>
            <a:ext cx="2395960" cy="1178782"/>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0" tIns="6350" rIns="0" bIns="0" anchor="ctr" anchorCtr="0">
            <a:noAutofit/>
          </a:bodyPr>
          <a:lstStyle/>
          <a:p>
            <a:pPr lvl="0" algn="ctr"/>
            <a:r>
              <a:rPr lang="id-ID" sz="1600" dirty="0">
                <a:solidFill>
                  <a:schemeClr val="dk1"/>
                </a:solidFill>
                <a:latin typeface="Barlow Semi Condensed"/>
                <a:ea typeface="Questrial"/>
                <a:cs typeface="Questrial"/>
                <a:sym typeface="Barlow Semi Condensed"/>
              </a:rPr>
              <a:t>Aktif membentuk inti es pada suhu -5˚C hingga -7˚C</a:t>
            </a:r>
            <a:endParaRPr sz="1600">
              <a:solidFill>
                <a:srgbClr val="FFFFFF"/>
              </a:solidFill>
              <a:latin typeface="Barlow Semi Condensed"/>
              <a:ea typeface="Questrial"/>
              <a:cs typeface="Questrial"/>
              <a:sym typeface="Questrial"/>
            </a:endParaRPr>
          </a:p>
        </p:txBody>
      </p:sp>
      <p:sp>
        <p:nvSpPr>
          <p:cNvPr id="26" name="Google Shape;1223;p73"/>
          <p:cNvSpPr/>
          <p:nvPr/>
        </p:nvSpPr>
        <p:spPr>
          <a:xfrm rot="-5400000">
            <a:off x="6456818" y="3146404"/>
            <a:ext cx="2115900" cy="2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3"/>
          <p:cNvSpPr txBox="1"/>
          <p:nvPr/>
        </p:nvSpPr>
        <p:spPr>
          <a:xfrm>
            <a:off x="6703399" y="2316628"/>
            <a:ext cx="1615200" cy="4209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id-ID" sz="2900" dirty="0">
                <a:solidFill>
                  <a:schemeClr val="dk1"/>
                </a:solidFill>
                <a:latin typeface="Barlow Condensed Light"/>
                <a:ea typeface="Barlow Condensed Light"/>
                <a:cs typeface="Barlow Condensed Light"/>
                <a:sym typeface="Barlow Condensed Light"/>
              </a:rPr>
              <a:t>Kelas</a:t>
            </a:r>
            <a:r>
              <a:rPr lang="en" sz="2900" dirty="0">
                <a:solidFill>
                  <a:schemeClr val="dk1"/>
                </a:solidFill>
                <a:latin typeface="Barlow Condensed Light"/>
                <a:ea typeface="Barlow Condensed Light"/>
                <a:cs typeface="Barlow Condensed Light"/>
                <a:sym typeface="Barlow Condensed Light"/>
              </a:rPr>
              <a:t> </a:t>
            </a:r>
            <a:r>
              <a:rPr lang="id-ID" sz="2900" dirty="0">
                <a:solidFill>
                  <a:schemeClr val="dk1"/>
                </a:solidFill>
                <a:latin typeface="Barlow Condensed Light"/>
                <a:ea typeface="Barlow Condensed Light"/>
                <a:cs typeface="Barlow Condensed Light"/>
                <a:sym typeface="Barlow Condensed Light"/>
              </a:rPr>
              <a:t>C</a:t>
            </a:r>
            <a:endParaRPr sz="1500">
              <a:solidFill>
                <a:srgbClr val="FFFFFF"/>
              </a:solidFill>
              <a:latin typeface="Poppins SemiBold"/>
              <a:ea typeface="Poppins SemiBold"/>
              <a:cs typeface="Poppins SemiBold"/>
              <a:sym typeface="Poppins SemiBold"/>
            </a:endParaRPr>
          </a:p>
        </p:txBody>
      </p:sp>
      <p:sp>
        <p:nvSpPr>
          <p:cNvPr id="24" name="Google Shape;1226;p73"/>
          <p:cNvSpPr txBox="1"/>
          <p:nvPr/>
        </p:nvSpPr>
        <p:spPr>
          <a:xfrm>
            <a:off x="6298557" y="3092276"/>
            <a:ext cx="2395960" cy="1201931"/>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0" tIns="6350" rIns="0" bIns="0" anchor="ctr" anchorCtr="0">
            <a:noAutofit/>
          </a:bodyPr>
          <a:lstStyle/>
          <a:p>
            <a:pPr lvl="0" algn="ctr"/>
            <a:r>
              <a:rPr lang="id-ID" sz="1600" dirty="0">
                <a:solidFill>
                  <a:schemeClr val="dk1"/>
                </a:solidFill>
                <a:latin typeface="Barlow Semi Condensed"/>
                <a:ea typeface="Questrial"/>
                <a:cs typeface="Questrial"/>
                <a:sym typeface="Barlow Semi Condensed"/>
              </a:rPr>
              <a:t>Aktif membentuk inti es pada suhu -7˚C hingga -10˚C</a:t>
            </a:r>
            <a:endParaRPr sz="1600">
              <a:solidFill>
                <a:srgbClr val="FFFFFF"/>
              </a:solidFill>
              <a:latin typeface="Barlow Semi Condensed"/>
              <a:ea typeface="Questrial"/>
              <a:cs typeface="Questrial"/>
              <a:sym typeface="Quest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7" name="Google Shape;797;p57"/>
          <p:cNvSpPr txBox="1">
            <a:spLocks noGrp="1"/>
          </p:cNvSpPr>
          <p:nvPr>
            <p:ph type="title" idx="2"/>
          </p:nvPr>
        </p:nvSpPr>
        <p:spPr>
          <a:xfrm>
            <a:off x="666926" y="161730"/>
            <a:ext cx="7717500" cy="6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Biopresipitasi Aerosol</a:t>
            </a:r>
            <a:endParaRPr/>
          </a:p>
        </p:txBody>
      </p:sp>
      <p:sp>
        <p:nvSpPr>
          <p:cNvPr id="798" name="Google Shape;798;p57"/>
          <p:cNvSpPr txBox="1">
            <a:spLocks noGrp="1"/>
          </p:cNvSpPr>
          <p:nvPr>
            <p:ph type="subTitle" idx="1"/>
          </p:nvPr>
        </p:nvSpPr>
        <p:spPr>
          <a:xfrm>
            <a:off x="810228" y="1353811"/>
            <a:ext cx="3090440" cy="2164893"/>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buSzPts val="1100"/>
            </a:pPr>
            <a:r>
              <a:rPr lang="id-ID" sz="1800" dirty="0"/>
              <a:t>Kata “Biopresipitasi” sendiri diartikan sebagai peran dari mikroorganisme seperti bakteri sebagai agen kausatif dalam proses presipitasi. </a:t>
            </a:r>
            <a:endParaRPr sz="1800"/>
          </a:p>
        </p:txBody>
      </p:sp>
      <p:sp>
        <p:nvSpPr>
          <p:cNvPr id="799" name="Google Shape;799;p57"/>
          <p:cNvSpPr txBox="1">
            <a:spLocks noGrp="1"/>
          </p:cNvSpPr>
          <p:nvPr>
            <p:ph type="subTitle" idx="4"/>
          </p:nvPr>
        </p:nvSpPr>
        <p:spPr>
          <a:xfrm>
            <a:off x="4525699" y="1157469"/>
            <a:ext cx="3379809" cy="2789499"/>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indent="0">
              <a:buSzPts val="1100"/>
            </a:pPr>
            <a:r>
              <a:rPr lang="id-ID" sz="1800" dirty="0"/>
              <a:t>Kolonisasi tanaman oleh bakteri INA dapat memberikan kontribusi terhadap curah hujan, dan curah hujan juga berkontribusi terhadap penyebaran bakteri INA. Sebagai partikel aerosol, sel bakteri ini dapat bertindak sebagai inti kondensasi awan.</a:t>
            </a:r>
          </a:p>
          <a:p>
            <a:pPr marL="0" lvl="0" indent="0" algn="l" rtl="0">
              <a:spcBef>
                <a:spcPts val="0"/>
              </a:spcBef>
              <a:spcAft>
                <a:spcPts val="0"/>
              </a:spcAft>
              <a:buClr>
                <a:schemeClr val="dk1"/>
              </a:buClr>
              <a:buSzPts val="1100"/>
              <a:buFont typeface="Arial"/>
              <a:buNone/>
            </a:pPr>
            <a:endParaRPr sz="1800"/>
          </a:p>
        </p:txBody>
      </p:sp>
      <p:cxnSp>
        <p:nvCxnSpPr>
          <p:cNvPr id="810" name="Google Shape;810;p57"/>
          <p:cNvCxnSpPr/>
          <p:nvPr/>
        </p:nvCxnSpPr>
        <p:spPr>
          <a:xfrm rot="16200000" flipH="1">
            <a:off x="3354573" y="2359149"/>
            <a:ext cx="1714203" cy="3023"/>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90823" y="406088"/>
            <a:ext cx="4970700" cy="230400"/>
          </a:xfrm>
        </p:spPr>
        <p:txBody>
          <a:bodyPr/>
          <a:lstStyle/>
          <a:p>
            <a:r>
              <a:rPr lang="id-ID" sz="2000" b="1" dirty="0"/>
              <a:t>SIKLUS BIOPRESIPITASI</a:t>
            </a:r>
          </a:p>
        </p:txBody>
      </p:sp>
      <p:pic>
        <p:nvPicPr>
          <p:cNvPr id="4" name="Picture 3" descr="Bioprecipitation_cycle.jpeg"/>
          <p:cNvPicPr>
            <a:picLocks noChangeAspect="1"/>
          </p:cNvPicPr>
          <p:nvPr/>
        </p:nvPicPr>
        <p:blipFill>
          <a:blip r:embed="rId2"/>
          <a:stretch>
            <a:fillRect/>
          </a:stretch>
        </p:blipFill>
        <p:spPr>
          <a:xfrm>
            <a:off x="2822112" y="868780"/>
            <a:ext cx="3752308" cy="34747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48"/>
        <p:cNvGrpSpPr/>
        <p:nvPr/>
      </p:nvGrpSpPr>
      <p:grpSpPr>
        <a:xfrm>
          <a:off x="0" y="0"/>
          <a:ext cx="0" cy="0"/>
          <a:chOff x="0" y="0"/>
          <a:chExt cx="0" cy="0"/>
        </a:xfrm>
      </p:grpSpPr>
      <p:cxnSp>
        <p:nvCxnSpPr>
          <p:cNvPr id="749" name="Google Shape;749;p55"/>
          <p:cNvCxnSpPr/>
          <p:nvPr/>
        </p:nvCxnSpPr>
        <p:spPr>
          <a:xfrm>
            <a:off x="6005750" y="1928475"/>
            <a:ext cx="0" cy="700500"/>
          </a:xfrm>
          <a:prstGeom prst="straightConnector1">
            <a:avLst/>
          </a:prstGeom>
          <a:noFill/>
          <a:ln w="28575" cap="flat" cmpd="sng">
            <a:solidFill>
              <a:schemeClr val="dk1"/>
            </a:solidFill>
            <a:prstDash val="solid"/>
            <a:round/>
            <a:headEnd type="none" w="med" len="med"/>
            <a:tailEnd type="none" w="med" len="med"/>
          </a:ln>
        </p:spPr>
      </p:cxnSp>
      <p:sp>
        <p:nvSpPr>
          <p:cNvPr id="750" name="Google Shape;750;p55"/>
          <p:cNvSpPr txBox="1">
            <a:spLocks noGrp="1"/>
          </p:cNvSpPr>
          <p:nvPr>
            <p:ph type="title"/>
          </p:nvPr>
        </p:nvSpPr>
        <p:spPr>
          <a:xfrm>
            <a:off x="713225" y="323775"/>
            <a:ext cx="7717500" cy="14124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3200" dirty="0">
                <a:latin typeface="Barlow Condensed Light"/>
                <a:sym typeface="Barlow Condensed Light"/>
              </a:rPr>
              <a:t>Peran Nukleasi Es terhadap Biopresipitasi Aerosol</a:t>
            </a:r>
            <a:endParaRPr sz="3200"/>
          </a:p>
        </p:txBody>
      </p:sp>
      <p:sp>
        <p:nvSpPr>
          <p:cNvPr id="751" name="Google Shape;751;p55"/>
          <p:cNvSpPr txBox="1">
            <a:spLocks noGrp="1"/>
          </p:cNvSpPr>
          <p:nvPr>
            <p:ph type="subTitle" idx="1"/>
          </p:nvPr>
        </p:nvSpPr>
        <p:spPr>
          <a:xfrm>
            <a:off x="907475" y="2902600"/>
            <a:ext cx="3524400" cy="809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d-ID" dirty="0"/>
              <a:t>Berkurangnya tingkat produktivitas perkebunan akibat curah hujan</a:t>
            </a:r>
            <a:endParaRPr/>
          </a:p>
        </p:txBody>
      </p:sp>
      <p:sp>
        <p:nvSpPr>
          <p:cNvPr id="752" name="Google Shape;752;p55"/>
          <p:cNvSpPr txBox="1">
            <a:spLocks noGrp="1"/>
          </p:cNvSpPr>
          <p:nvPr>
            <p:ph type="subTitle" idx="2"/>
          </p:nvPr>
        </p:nvSpPr>
        <p:spPr>
          <a:xfrm>
            <a:off x="4728675" y="2902600"/>
            <a:ext cx="3524400" cy="809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d-ID" dirty="0"/>
              <a:t>Pemanfaatan Bakteri </a:t>
            </a:r>
            <a:r>
              <a:rPr lang="id-ID" i="1" dirty="0"/>
              <a:t>Ice Nucleation Active</a:t>
            </a:r>
            <a:r>
              <a:rPr lang="id-ID" dirty="0"/>
              <a:t> (INA) pada tumbuhan</a:t>
            </a:r>
            <a:endParaRPr/>
          </a:p>
        </p:txBody>
      </p:sp>
      <p:sp>
        <p:nvSpPr>
          <p:cNvPr id="753" name="Google Shape;753;p55"/>
          <p:cNvSpPr txBox="1">
            <a:spLocks noGrp="1"/>
          </p:cNvSpPr>
          <p:nvPr>
            <p:ph type="title" idx="3"/>
          </p:nvPr>
        </p:nvSpPr>
        <p:spPr>
          <a:xfrm>
            <a:off x="2312500" y="2097750"/>
            <a:ext cx="2191200" cy="35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PROBLEM</a:t>
            </a:r>
            <a:endParaRPr/>
          </a:p>
        </p:txBody>
      </p:sp>
      <p:sp>
        <p:nvSpPr>
          <p:cNvPr id="754" name="Google Shape;754;p55"/>
          <p:cNvSpPr txBox="1">
            <a:spLocks noGrp="1"/>
          </p:cNvSpPr>
          <p:nvPr>
            <p:ph type="title" idx="4"/>
          </p:nvPr>
        </p:nvSpPr>
        <p:spPr>
          <a:xfrm>
            <a:off x="6159150" y="2097750"/>
            <a:ext cx="2191200" cy="35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SOLUTION</a:t>
            </a:r>
            <a:endParaRPr/>
          </a:p>
        </p:txBody>
      </p:sp>
      <p:grpSp>
        <p:nvGrpSpPr>
          <p:cNvPr id="755" name="Google Shape;755;p55"/>
          <p:cNvGrpSpPr/>
          <p:nvPr/>
        </p:nvGrpSpPr>
        <p:grpSpPr>
          <a:xfrm>
            <a:off x="4966530" y="1993192"/>
            <a:ext cx="672755" cy="529376"/>
            <a:chOff x="1190625" y="794275"/>
            <a:chExt cx="5219200" cy="4106875"/>
          </a:xfrm>
        </p:grpSpPr>
        <p:sp>
          <p:nvSpPr>
            <p:cNvPr id="756" name="Google Shape;756;p55"/>
            <p:cNvSpPr/>
            <p:nvPr/>
          </p:nvSpPr>
          <p:spPr>
            <a:xfrm>
              <a:off x="1190625" y="794275"/>
              <a:ext cx="5219200" cy="4106875"/>
            </a:xfrm>
            <a:custGeom>
              <a:avLst/>
              <a:gdLst/>
              <a:ahLst/>
              <a:cxnLst/>
              <a:rect l="l" t="t" r="r" b="b"/>
              <a:pathLst>
                <a:path w="208768" h="164275" extrusionOk="0">
                  <a:moveTo>
                    <a:pt x="181693" y="8156"/>
                  </a:moveTo>
                  <a:cubicBezTo>
                    <a:pt x="184074" y="8156"/>
                    <a:pt x="186031" y="10080"/>
                    <a:pt x="186031" y="12462"/>
                  </a:cubicBezTo>
                  <a:lnTo>
                    <a:pt x="186031" y="127479"/>
                  </a:lnTo>
                  <a:lnTo>
                    <a:pt x="138504" y="127479"/>
                  </a:lnTo>
                  <a:cubicBezTo>
                    <a:pt x="131425" y="127479"/>
                    <a:pt x="125489" y="132274"/>
                    <a:pt x="123695" y="138766"/>
                  </a:cubicBezTo>
                  <a:lnTo>
                    <a:pt x="85073" y="138766"/>
                  </a:lnTo>
                  <a:cubicBezTo>
                    <a:pt x="83279" y="132274"/>
                    <a:pt x="77342" y="127479"/>
                    <a:pt x="70263" y="127479"/>
                  </a:cubicBezTo>
                  <a:lnTo>
                    <a:pt x="22736" y="127479"/>
                  </a:lnTo>
                  <a:lnTo>
                    <a:pt x="22736" y="12462"/>
                  </a:lnTo>
                  <a:cubicBezTo>
                    <a:pt x="22736" y="10080"/>
                    <a:pt x="24693" y="8156"/>
                    <a:pt x="27074" y="8156"/>
                  </a:cubicBezTo>
                  <a:close/>
                  <a:moveTo>
                    <a:pt x="200612" y="135634"/>
                  </a:moveTo>
                  <a:lnTo>
                    <a:pt x="200612" y="151324"/>
                  </a:lnTo>
                  <a:cubicBezTo>
                    <a:pt x="200612" y="153967"/>
                    <a:pt x="198459" y="156119"/>
                    <a:pt x="195817" y="156119"/>
                  </a:cubicBezTo>
                  <a:lnTo>
                    <a:pt x="12950" y="156119"/>
                  </a:lnTo>
                  <a:cubicBezTo>
                    <a:pt x="10308" y="156119"/>
                    <a:pt x="8155" y="153967"/>
                    <a:pt x="8155" y="151324"/>
                  </a:cubicBezTo>
                  <a:lnTo>
                    <a:pt x="8155" y="135634"/>
                  </a:lnTo>
                  <a:lnTo>
                    <a:pt x="70263" y="135634"/>
                  </a:lnTo>
                  <a:cubicBezTo>
                    <a:pt x="74243" y="135634"/>
                    <a:pt x="77472" y="138864"/>
                    <a:pt x="77472" y="142843"/>
                  </a:cubicBezTo>
                  <a:cubicBezTo>
                    <a:pt x="77472" y="145094"/>
                    <a:pt x="79299" y="146921"/>
                    <a:pt x="81550" y="146921"/>
                  </a:cubicBezTo>
                  <a:lnTo>
                    <a:pt x="127217" y="146921"/>
                  </a:lnTo>
                  <a:cubicBezTo>
                    <a:pt x="129468" y="146921"/>
                    <a:pt x="131295" y="145094"/>
                    <a:pt x="131295" y="142843"/>
                  </a:cubicBezTo>
                  <a:cubicBezTo>
                    <a:pt x="131295" y="138864"/>
                    <a:pt x="134524" y="135634"/>
                    <a:pt x="138504" y="135634"/>
                  </a:cubicBezTo>
                  <a:close/>
                  <a:moveTo>
                    <a:pt x="27074" y="1"/>
                  </a:moveTo>
                  <a:cubicBezTo>
                    <a:pt x="20192" y="1"/>
                    <a:pt x="14581" y="5611"/>
                    <a:pt x="14581" y="12462"/>
                  </a:cubicBezTo>
                  <a:lnTo>
                    <a:pt x="14581" y="127479"/>
                  </a:lnTo>
                  <a:lnTo>
                    <a:pt x="4077" y="127479"/>
                  </a:lnTo>
                  <a:cubicBezTo>
                    <a:pt x="1827" y="127479"/>
                    <a:pt x="0" y="129306"/>
                    <a:pt x="0" y="131557"/>
                  </a:cubicBezTo>
                  <a:lnTo>
                    <a:pt x="0" y="151324"/>
                  </a:lnTo>
                  <a:cubicBezTo>
                    <a:pt x="0" y="158468"/>
                    <a:pt x="5806" y="164274"/>
                    <a:pt x="12950" y="164274"/>
                  </a:cubicBezTo>
                  <a:lnTo>
                    <a:pt x="195817" y="164274"/>
                  </a:lnTo>
                  <a:cubicBezTo>
                    <a:pt x="202961" y="164274"/>
                    <a:pt x="208767" y="158468"/>
                    <a:pt x="208767" y="151324"/>
                  </a:cubicBezTo>
                  <a:lnTo>
                    <a:pt x="208767" y="131557"/>
                  </a:lnTo>
                  <a:cubicBezTo>
                    <a:pt x="208767" y="129306"/>
                    <a:pt x="206940" y="127479"/>
                    <a:pt x="204690" y="127479"/>
                  </a:cubicBezTo>
                  <a:lnTo>
                    <a:pt x="194186" y="127479"/>
                  </a:lnTo>
                  <a:lnTo>
                    <a:pt x="194186" y="12462"/>
                  </a:lnTo>
                  <a:cubicBezTo>
                    <a:pt x="194186" y="5611"/>
                    <a:pt x="188575" y="1"/>
                    <a:pt x="181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5"/>
            <p:cNvSpPr/>
            <p:nvPr/>
          </p:nvSpPr>
          <p:spPr>
            <a:xfrm>
              <a:off x="2300500" y="2378800"/>
              <a:ext cx="797575" cy="1231425"/>
            </a:xfrm>
            <a:custGeom>
              <a:avLst/>
              <a:gdLst/>
              <a:ahLst/>
              <a:cxnLst/>
              <a:rect l="l" t="t" r="r" b="b"/>
              <a:pathLst>
                <a:path w="31903" h="49257" extrusionOk="0">
                  <a:moveTo>
                    <a:pt x="23748" y="8155"/>
                  </a:moveTo>
                  <a:lnTo>
                    <a:pt x="23748" y="41101"/>
                  </a:lnTo>
                  <a:lnTo>
                    <a:pt x="8156" y="41101"/>
                  </a:lnTo>
                  <a:lnTo>
                    <a:pt x="8156" y="8155"/>
                  </a:lnTo>
                  <a:close/>
                  <a:moveTo>
                    <a:pt x="4078" y="0"/>
                  </a:moveTo>
                  <a:cubicBezTo>
                    <a:pt x="1827" y="0"/>
                    <a:pt x="1" y="1827"/>
                    <a:pt x="1" y="4078"/>
                  </a:cubicBezTo>
                  <a:lnTo>
                    <a:pt x="1" y="45179"/>
                  </a:lnTo>
                  <a:cubicBezTo>
                    <a:pt x="1" y="47429"/>
                    <a:pt x="1827" y="49256"/>
                    <a:pt x="4078" y="49256"/>
                  </a:cubicBezTo>
                  <a:lnTo>
                    <a:pt x="27825" y="49256"/>
                  </a:lnTo>
                  <a:cubicBezTo>
                    <a:pt x="30076" y="49256"/>
                    <a:pt x="31903" y="47429"/>
                    <a:pt x="31903" y="45179"/>
                  </a:cubicBezTo>
                  <a:lnTo>
                    <a:pt x="31903" y="4078"/>
                  </a:lnTo>
                  <a:cubicBezTo>
                    <a:pt x="31903" y="1827"/>
                    <a:pt x="30076" y="0"/>
                    <a:pt x="27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5"/>
            <p:cNvSpPr/>
            <p:nvPr/>
          </p:nvSpPr>
          <p:spPr>
            <a:xfrm>
              <a:off x="3401425" y="1869100"/>
              <a:ext cx="797575" cy="1741125"/>
            </a:xfrm>
            <a:custGeom>
              <a:avLst/>
              <a:gdLst/>
              <a:ahLst/>
              <a:cxnLst/>
              <a:rect l="l" t="t" r="r" b="b"/>
              <a:pathLst>
                <a:path w="31903" h="69645" extrusionOk="0">
                  <a:moveTo>
                    <a:pt x="23748" y="8156"/>
                  </a:moveTo>
                  <a:lnTo>
                    <a:pt x="23748" y="61489"/>
                  </a:lnTo>
                  <a:lnTo>
                    <a:pt x="8155" y="61489"/>
                  </a:lnTo>
                  <a:lnTo>
                    <a:pt x="8155" y="8156"/>
                  </a:lnTo>
                  <a:close/>
                  <a:moveTo>
                    <a:pt x="4078" y="1"/>
                  </a:moveTo>
                  <a:cubicBezTo>
                    <a:pt x="1827" y="1"/>
                    <a:pt x="0" y="1827"/>
                    <a:pt x="0" y="4078"/>
                  </a:cubicBezTo>
                  <a:lnTo>
                    <a:pt x="0" y="65567"/>
                  </a:lnTo>
                  <a:cubicBezTo>
                    <a:pt x="0" y="67817"/>
                    <a:pt x="1827" y="69644"/>
                    <a:pt x="4078" y="69644"/>
                  </a:cubicBezTo>
                  <a:lnTo>
                    <a:pt x="27825" y="69644"/>
                  </a:lnTo>
                  <a:cubicBezTo>
                    <a:pt x="30076" y="69644"/>
                    <a:pt x="31903" y="67817"/>
                    <a:pt x="31903" y="65567"/>
                  </a:cubicBezTo>
                  <a:lnTo>
                    <a:pt x="31903" y="4078"/>
                  </a:lnTo>
                  <a:cubicBezTo>
                    <a:pt x="31903" y="1827"/>
                    <a:pt x="30076" y="1"/>
                    <a:pt x="27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5"/>
            <p:cNvSpPr/>
            <p:nvPr/>
          </p:nvSpPr>
          <p:spPr>
            <a:xfrm>
              <a:off x="4502350" y="1359425"/>
              <a:ext cx="797575" cy="2250800"/>
            </a:xfrm>
            <a:custGeom>
              <a:avLst/>
              <a:gdLst/>
              <a:ahLst/>
              <a:cxnLst/>
              <a:rect l="l" t="t" r="r" b="b"/>
              <a:pathLst>
                <a:path w="31903" h="90032" extrusionOk="0">
                  <a:moveTo>
                    <a:pt x="23748" y="8155"/>
                  </a:moveTo>
                  <a:lnTo>
                    <a:pt x="23748" y="81876"/>
                  </a:lnTo>
                  <a:lnTo>
                    <a:pt x="8155" y="81876"/>
                  </a:lnTo>
                  <a:lnTo>
                    <a:pt x="8155" y="8155"/>
                  </a:lnTo>
                  <a:close/>
                  <a:moveTo>
                    <a:pt x="4078" y="0"/>
                  </a:moveTo>
                  <a:cubicBezTo>
                    <a:pt x="1827" y="0"/>
                    <a:pt x="0" y="1827"/>
                    <a:pt x="0" y="4078"/>
                  </a:cubicBezTo>
                  <a:lnTo>
                    <a:pt x="0" y="85954"/>
                  </a:lnTo>
                  <a:cubicBezTo>
                    <a:pt x="0" y="88204"/>
                    <a:pt x="1827" y="90031"/>
                    <a:pt x="4078" y="90031"/>
                  </a:cubicBezTo>
                  <a:lnTo>
                    <a:pt x="27825" y="90031"/>
                  </a:lnTo>
                  <a:cubicBezTo>
                    <a:pt x="30076" y="90031"/>
                    <a:pt x="31902" y="88204"/>
                    <a:pt x="31902" y="85954"/>
                  </a:cubicBezTo>
                  <a:lnTo>
                    <a:pt x="31902" y="4078"/>
                  </a:lnTo>
                  <a:cubicBezTo>
                    <a:pt x="31902" y="1827"/>
                    <a:pt x="30076" y="0"/>
                    <a:pt x="27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55"/>
          <p:cNvGrpSpPr/>
          <p:nvPr/>
        </p:nvGrpSpPr>
        <p:grpSpPr>
          <a:xfrm>
            <a:off x="1178483" y="1941068"/>
            <a:ext cx="568988" cy="633089"/>
            <a:chOff x="1449125" y="238125"/>
            <a:chExt cx="4690750" cy="5219200"/>
          </a:xfrm>
        </p:grpSpPr>
        <p:sp>
          <p:nvSpPr>
            <p:cNvPr id="761" name="Google Shape;761;p55"/>
            <p:cNvSpPr/>
            <p:nvPr/>
          </p:nvSpPr>
          <p:spPr>
            <a:xfrm>
              <a:off x="5153925" y="238125"/>
              <a:ext cx="819600" cy="1376575"/>
            </a:xfrm>
            <a:custGeom>
              <a:avLst/>
              <a:gdLst/>
              <a:ahLst/>
              <a:cxnLst/>
              <a:rect l="l" t="t" r="r" b="b"/>
              <a:pathLst>
                <a:path w="32784" h="55063" extrusionOk="0">
                  <a:moveTo>
                    <a:pt x="11678" y="13439"/>
                  </a:moveTo>
                  <a:lnTo>
                    <a:pt x="11678" y="20387"/>
                  </a:lnTo>
                  <a:cubicBezTo>
                    <a:pt x="10276" y="19539"/>
                    <a:pt x="9656" y="18365"/>
                    <a:pt x="9754" y="16897"/>
                  </a:cubicBezTo>
                  <a:cubicBezTo>
                    <a:pt x="9852" y="15527"/>
                    <a:pt x="10635" y="14190"/>
                    <a:pt x="11678" y="13439"/>
                  </a:cubicBezTo>
                  <a:close/>
                  <a:moveTo>
                    <a:pt x="19833" y="32392"/>
                  </a:moveTo>
                  <a:cubicBezTo>
                    <a:pt x="22932" y="33990"/>
                    <a:pt x="24107" y="36763"/>
                    <a:pt x="23846" y="38850"/>
                  </a:cubicBezTo>
                  <a:cubicBezTo>
                    <a:pt x="23617" y="40807"/>
                    <a:pt x="22182" y="42177"/>
                    <a:pt x="19833" y="42797"/>
                  </a:cubicBezTo>
                  <a:lnTo>
                    <a:pt x="19833" y="32392"/>
                  </a:lnTo>
                  <a:close/>
                  <a:moveTo>
                    <a:pt x="15756" y="0"/>
                  </a:moveTo>
                  <a:cubicBezTo>
                    <a:pt x="13505" y="0"/>
                    <a:pt x="11678" y="1827"/>
                    <a:pt x="11678" y="4077"/>
                  </a:cubicBezTo>
                  <a:lnTo>
                    <a:pt x="11678" y="4763"/>
                  </a:lnTo>
                  <a:cubicBezTo>
                    <a:pt x="11222" y="4860"/>
                    <a:pt x="10765" y="4991"/>
                    <a:pt x="10308" y="5121"/>
                  </a:cubicBezTo>
                  <a:cubicBezTo>
                    <a:pt x="5579" y="6557"/>
                    <a:pt x="1990" y="11156"/>
                    <a:pt x="1632" y="16310"/>
                  </a:cubicBezTo>
                  <a:cubicBezTo>
                    <a:pt x="1240" y="21399"/>
                    <a:pt x="3948" y="25802"/>
                    <a:pt x="8841" y="28118"/>
                  </a:cubicBezTo>
                  <a:cubicBezTo>
                    <a:pt x="9493" y="28445"/>
                    <a:pt x="10439" y="28836"/>
                    <a:pt x="11678" y="29325"/>
                  </a:cubicBezTo>
                  <a:lnTo>
                    <a:pt x="11678" y="42373"/>
                  </a:lnTo>
                  <a:cubicBezTo>
                    <a:pt x="10113" y="41851"/>
                    <a:pt x="8710" y="41003"/>
                    <a:pt x="7764" y="39829"/>
                  </a:cubicBezTo>
                  <a:cubicBezTo>
                    <a:pt x="6947" y="38826"/>
                    <a:pt x="5770" y="38309"/>
                    <a:pt x="4583" y="38309"/>
                  </a:cubicBezTo>
                  <a:cubicBezTo>
                    <a:pt x="3685" y="38309"/>
                    <a:pt x="2782" y="38605"/>
                    <a:pt x="2023" y="39209"/>
                  </a:cubicBezTo>
                  <a:cubicBezTo>
                    <a:pt x="262" y="40612"/>
                    <a:pt x="1" y="43189"/>
                    <a:pt x="1403" y="44950"/>
                  </a:cubicBezTo>
                  <a:cubicBezTo>
                    <a:pt x="4045" y="48212"/>
                    <a:pt x="7895" y="50006"/>
                    <a:pt x="11678" y="50822"/>
                  </a:cubicBezTo>
                  <a:lnTo>
                    <a:pt x="11678" y="50985"/>
                  </a:lnTo>
                  <a:cubicBezTo>
                    <a:pt x="11678" y="53236"/>
                    <a:pt x="13505" y="55062"/>
                    <a:pt x="15756" y="55062"/>
                  </a:cubicBezTo>
                  <a:cubicBezTo>
                    <a:pt x="17941" y="55062"/>
                    <a:pt x="19736" y="53301"/>
                    <a:pt x="19833" y="51115"/>
                  </a:cubicBezTo>
                  <a:cubicBezTo>
                    <a:pt x="26488" y="50104"/>
                    <a:pt x="31185" y="45798"/>
                    <a:pt x="31935" y="39894"/>
                  </a:cubicBezTo>
                  <a:cubicBezTo>
                    <a:pt x="32784" y="33142"/>
                    <a:pt x="28412" y="26683"/>
                    <a:pt x="21269" y="24171"/>
                  </a:cubicBezTo>
                  <a:cubicBezTo>
                    <a:pt x="20747" y="23976"/>
                    <a:pt x="20290" y="23813"/>
                    <a:pt x="19833" y="23649"/>
                  </a:cubicBezTo>
                  <a:lnTo>
                    <a:pt x="19833" y="12917"/>
                  </a:lnTo>
                  <a:cubicBezTo>
                    <a:pt x="20845" y="13309"/>
                    <a:pt x="21562" y="13863"/>
                    <a:pt x="21921" y="14418"/>
                  </a:cubicBezTo>
                  <a:cubicBezTo>
                    <a:pt x="22721" y="15538"/>
                    <a:pt x="23987" y="16143"/>
                    <a:pt x="25275" y="16143"/>
                  </a:cubicBezTo>
                  <a:cubicBezTo>
                    <a:pt x="26088" y="16143"/>
                    <a:pt x="26910" y="15902"/>
                    <a:pt x="27630" y="15397"/>
                  </a:cubicBezTo>
                  <a:cubicBezTo>
                    <a:pt x="29456" y="14124"/>
                    <a:pt x="29913" y="11580"/>
                    <a:pt x="28608" y="9721"/>
                  </a:cubicBezTo>
                  <a:cubicBezTo>
                    <a:pt x="26879" y="7274"/>
                    <a:pt x="23813" y="5219"/>
                    <a:pt x="19833" y="4469"/>
                  </a:cubicBezTo>
                  <a:lnTo>
                    <a:pt x="19833" y="4077"/>
                  </a:lnTo>
                  <a:cubicBezTo>
                    <a:pt x="19833" y="1827"/>
                    <a:pt x="18007" y="0"/>
                    <a:pt x="15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5"/>
            <p:cNvSpPr/>
            <p:nvPr/>
          </p:nvSpPr>
          <p:spPr>
            <a:xfrm>
              <a:off x="5115600" y="3555550"/>
              <a:ext cx="1024275" cy="1901775"/>
            </a:xfrm>
            <a:custGeom>
              <a:avLst/>
              <a:gdLst/>
              <a:ahLst/>
              <a:cxnLst/>
              <a:rect l="l" t="t" r="r" b="b"/>
              <a:pathLst>
                <a:path w="40971" h="76071" extrusionOk="0">
                  <a:moveTo>
                    <a:pt x="32816" y="8156"/>
                  </a:moveTo>
                  <a:lnTo>
                    <a:pt x="32816" y="67915"/>
                  </a:lnTo>
                  <a:lnTo>
                    <a:pt x="8155" y="67915"/>
                  </a:lnTo>
                  <a:lnTo>
                    <a:pt x="8155" y="8156"/>
                  </a:lnTo>
                  <a:close/>
                  <a:moveTo>
                    <a:pt x="4078" y="1"/>
                  </a:moveTo>
                  <a:cubicBezTo>
                    <a:pt x="1827" y="1"/>
                    <a:pt x="0" y="1827"/>
                    <a:pt x="0" y="4078"/>
                  </a:cubicBezTo>
                  <a:lnTo>
                    <a:pt x="0" y="71993"/>
                  </a:lnTo>
                  <a:cubicBezTo>
                    <a:pt x="0" y="74243"/>
                    <a:pt x="1827" y="76070"/>
                    <a:pt x="4078" y="76070"/>
                  </a:cubicBezTo>
                  <a:lnTo>
                    <a:pt x="36893" y="76070"/>
                  </a:lnTo>
                  <a:cubicBezTo>
                    <a:pt x="39144" y="76070"/>
                    <a:pt x="40971" y="74243"/>
                    <a:pt x="40971" y="71993"/>
                  </a:cubicBezTo>
                  <a:lnTo>
                    <a:pt x="40971" y="4078"/>
                  </a:lnTo>
                  <a:cubicBezTo>
                    <a:pt x="40971" y="1827"/>
                    <a:pt x="39144" y="1"/>
                    <a:pt x="36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5"/>
            <p:cNvSpPr/>
            <p:nvPr/>
          </p:nvSpPr>
          <p:spPr>
            <a:xfrm>
              <a:off x="3913550" y="2443225"/>
              <a:ext cx="1024300" cy="3014100"/>
            </a:xfrm>
            <a:custGeom>
              <a:avLst/>
              <a:gdLst/>
              <a:ahLst/>
              <a:cxnLst/>
              <a:rect l="l" t="t" r="r" b="b"/>
              <a:pathLst>
                <a:path w="40972" h="120564" extrusionOk="0">
                  <a:moveTo>
                    <a:pt x="32816" y="8155"/>
                  </a:moveTo>
                  <a:lnTo>
                    <a:pt x="32816" y="112408"/>
                  </a:lnTo>
                  <a:lnTo>
                    <a:pt x="8156" y="112408"/>
                  </a:lnTo>
                  <a:lnTo>
                    <a:pt x="8156" y="8155"/>
                  </a:lnTo>
                  <a:close/>
                  <a:moveTo>
                    <a:pt x="4078" y="0"/>
                  </a:moveTo>
                  <a:cubicBezTo>
                    <a:pt x="1827" y="0"/>
                    <a:pt x="1" y="1827"/>
                    <a:pt x="1" y="4078"/>
                  </a:cubicBezTo>
                  <a:lnTo>
                    <a:pt x="1" y="116486"/>
                  </a:lnTo>
                  <a:cubicBezTo>
                    <a:pt x="1" y="118736"/>
                    <a:pt x="1827" y="120563"/>
                    <a:pt x="4078" y="120563"/>
                  </a:cubicBezTo>
                  <a:lnTo>
                    <a:pt x="36894" y="120563"/>
                  </a:lnTo>
                  <a:cubicBezTo>
                    <a:pt x="39145" y="120563"/>
                    <a:pt x="40971" y="118736"/>
                    <a:pt x="40971" y="116486"/>
                  </a:cubicBezTo>
                  <a:lnTo>
                    <a:pt x="40971" y="4078"/>
                  </a:lnTo>
                  <a:cubicBezTo>
                    <a:pt x="40971" y="1827"/>
                    <a:pt x="39145" y="0"/>
                    <a:pt x="36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5"/>
            <p:cNvSpPr/>
            <p:nvPr/>
          </p:nvSpPr>
          <p:spPr>
            <a:xfrm>
              <a:off x="1509475" y="1938425"/>
              <a:ext cx="1024275" cy="3518900"/>
            </a:xfrm>
            <a:custGeom>
              <a:avLst/>
              <a:gdLst/>
              <a:ahLst/>
              <a:cxnLst/>
              <a:rect l="l" t="t" r="r" b="b"/>
              <a:pathLst>
                <a:path w="40971" h="140756" extrusionOk="0">
                  <a:moveTo>
                    <a:pt x="32816" y="8155"/>
                  </a:moveTo>
                  <a:lnTo>
                    <a:pt x="32816" y="132600"/>
                  </a:lnTo>
                  <a:lnTo>
                    <a:pt x="8155" y="132600"/>
                  </a:lnTo>
                  <a:lnTo>
                    <a:pt x="8155" y="8155"/>
                  </a:lnTo>
                  <a:close/>
                  <a:moveTo>
                    <a:pt x="4078" y="0"/>
                  </a:moveTo>
                  <a:cubicBezTo>
                    <a:pt x="1827" y="0"/>
                    <a:pt x="0" y="1827"/>
                    <a:pt x="0" y="4078"/>
                  </a:cubicBezTo>
                  <a:lnTo>
                    <a:pt x="0" y="136678"/>
                  </a:lnTo>
                  <a:cubicBezTo>
                    <a:pt x="0" y="138928"/>
                    <a:pt x="1827" y="140755"/>
                    <a:pt x="4078" y="140755"/>
                  </a:cubicBezTo>
                  <a:lnTo>
                    <a:pt x="36893" y="140755"/>
                  </a:lnTo>
                  <a:cubicBezTo>
                    <a:pt x="39144" y="140755"/>
                    <a:pt x="40971" y="138928"/>
                    <a:pt x="40971" y="136678"/>
                  </a:cubicBezTo>
                  <a:lnTo>
                    <a:pt x="40971" y="4078"/>
                  </a:lnTo>
                  <a:cubicBezTo>
                    <a:pt x="40971" y="1827"/>
                    <a:pt x="39144" y="0"/>
                    <a:pt x="36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5"/>
            <p:cNvSpPr/>
            <p:nvPr/>
          </p:nvSpPr>
          <p:spPr>
            <a:xfrm>
              <a:off x="2711525" y="2745775"/>
              <a:ext cx="1024275" cy="2711550"/>
            </a:xfrm>
            <a:custGeom>
              <a:avLst/>
              <a:gdLst/>
              <a:ahLst/>
              <a:cxnLst/>
              <a:rect l="l" t="t" r="r" b="b"/>
              <a:pathLst>
                <a:path w="40971" h="108462" extrusionOk="0">
                  <a:moveTo>
                    <a:pt x="32816" y="8155"/>
                  </a:moveTo>
                  <a:lnTo>
                    <a:pt x="32816" y="100306"/>
                  </a:lnTo>
                  <a:lnTo>
                    <a:pt x="8155" y="100306"/>
                  </a:lnTo>
                  <a:lnTo>
                    <a:pt x="8155" y="8155"/>
                  </a:lnTo>
                  <a:close/>
                  <a:moveTo>
                    <a:pt x="4078" y="0"/>
                  </a:moveTo>
                  <a:cubicBezTo>
                    <a:pt x="1827" y="0"/>
                    <a:pt x="0" y="1827"/>
                    <a:pt x="0" y="4078"/>
                  </a:cubicBezTo>
                  <a:lnTo>
                    <a:pt x="0" y="104384"/>
                  </a:lnTo>
                  <a:cubicBezTo>
                    <a:pt x="0" y="106634"/>
                    <a:pt x="1827" y="108461"/>
                    <a:pt x="4078" y="108461"/>
                  </a:cubicBezTo>
                  <a:lnTo>
                    <a:pt x="36893" y="108461"/>
                  </a:lnTo>
                  <a:cubicBezTo>
                    <a:pt x="39144" y="108461"/>
                    <a:pt x="40971" y="106634"/>
                    <a:pt x="40971" y="104384"/>
                  </a:cubicBezTo>
                  <a:lnTo>
                    <a:pt x="40971" y="4078"/>
                  </a:lnTo>
                  <a:cubicBezTo>
                    <a:pt x="40971" y="1827"/>
                    <a:pt x="39144" y="0"/>
                    <a:pt x="36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5"/>
            <p:cNvSpPr/>
            <p:nvPr/>
          </p:nvSpPr>
          <p:spPr>
            <a:xfrm>
              <a:off x="1449125" y="445300"/>
              <a:ext cx="4654875" cy="2541875"/>
            </a:xfrm>
            <a:custGeom>
              <a:avLst/>
              <a:gdLst/>
              <a:ahLst/>
              <a:cxnLst/>
              <a:rect l="l" t="t" r="r" b="b"/>
              <a:pathLst>
                <a:path w="186195" h="101675" extrusionOk="0">
                  <a:moveTo>
                    <a:pt x="4538" y="0"/>
                  </a:moveTo>
                  <a:cubicBezTo>
                    <a:pt x="3418" y="0"/>
                    <a:pt x="2305" y="460"/>
                    <a:pt x="1501" y="1368"/>
                  </a:cubicBezTo>
                  <a:cubicBezTo>
                    <a:pt x="0" y="3032"/>
                    <a:pt x="131" y="5609"/>
                    <a:pt x="1827" y="7110"/>
                  </a:cubicBezTo>
                  <a:lnTo>
                    <a:pt x="64229" y="63151"/>
                  </a:lnTo>
                  <a:cubicBezTo>
                    <a:pt x="64987" y="63827"/>
                    <a:pt x="65952" y="64181"/>
                    <a:pt x="66936" y="64181"/>
                  </a:cubicBezTo>
                  <a:cubicBezTo>
                    <a:pt x="67519" y="64181"/>
                    <a:pt x="68108" y="64057"/>
                    <a:pt x="68665" y="63803"/>
                  </a:cubicBezTo>
                  <a:lnTo>
                    <a:pt x="118248" y="40904"/>
                  </a:lnTo>
                  <a:lnTo>
                    <a:pt x="168971" y="90225"/>
                  </a:lnTo>
                  <a:lnTo>
                    <a:pt x="163850" y="88985"/>
                  </a:lnTo>
                  <a:cubicBezTo>
                    <a:pt x="163531" y="88909"/>
                    <a:pt x="163211" y="88873"/>
                    <a:pt x="162897" y="88873"/>
                  </a:cubicBezTo>
                  <a:cubicBezTo>
                    <a:pt x="161061" y="88873"/>
                    <a:pt x="159398" y="90120"/>
                    <a:pt x="158924" y="91986"/>
                  </a:cubicBezTo>
                  <a:cubicBezTo>
                    <a:pt x="158403" y="94172"/>
                    <a:pt x="159740" y="96390"/>
                    <a:pt x="161926" y="96912"/>
                  </a:cubicBezTo>
                  <a:lnTo>
                    <a:pt x="180976" y="101544"/>
                  </a:lnTo>
                  <a:cubicBezTo>
                    <a:pt x="181302" y="101642"/>
                    <a:pt x="181628" y="101675"/>
                    <a:pt x="181954" y="101675"/>
                  </a:cubicBezTo>
                  <a:cubicBezTo>
                    <a:pt x="182965" y="101675"/>
                    <a:pt x="183977" y="101283"/>
                    <a:pt x="184759" y="100565"/>
                  </a:cubicBezTo>
                  <a:cubicBezTo>
                    <a:pt x="185738" y="99620"/>
                    <a:pt x="186195" y="98249"/>
                    <a:pt x="185966" y="96879"/>
                  </a:cubicBezTo>
                  <a:lnTo>
                    <a:pt x="182541" y="77568"/>
                  </a:lnTo>
                  <a:cubicBezTo>
                    <a:pt x="182192" y="75592"/>
                    <a:pt x="180470" y="74211"/>
                    <a:pt x="178530" y="74211"/>
                  </a:cubicBezTo>
                  <a:cubicBezTo>
                    <a:pt x="178293" y="74211"/>
                    <a:pt x="178053" y="74231"/>
                    <a:pt x="177811" y="74274"/>
                  </a:cubicBezTo>
                  <a:cubicBezTo>
                    <a:pt x="175593" y="74665"/>
                    <a:pt x="174125" y="76786"/>
                    <a:pt x="174517" y="79004"/>
                  </a:cubicBezTo>
                  <a:lnTo>
                    <a:pt x="175626" y="85332"/>
                  </a:lnTo>
                  <a:lnTo>
                    <a:pt x="121901" y="33108"/>
                  </a:lnTo>
                  <a:cubicBezTo>
                    <a:pt x="121123" y="32351"/>
                    <a:pt x="120102" y="31946"/>
                    <a:pt x="119063" y="31946"/>
                  </a:cubicBezTo>
                  <a:cubicBezTo>
                    <a:pt x="118490" y="31946"/>
                    <a:pt x="117912" y="32070"/>
                    <a:pt x="117367" y="32325"/>
                  </a:cubicBezTo>
                  <a:lnTo>
                    <a:pt x="67654" y="55289"/>
                  </a:lnTo>
                  <a:lnTo>
                    <a:pt x="7275" y="1042"/>
                  </a:lnTo>
                  <a:cubicBezTo>
                    <a:pt x="6487" y="346"/>
                    <a:pt x="5510" y="0"/>
                    <a:pt x="4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67" name="Google Shape;767;p55"/>
          <p:cNvCxnSpPr/>
          <p:nvPr/>
        </p:nvCxnSpPr>
        <p:spPr>
          <a:xfrm>
            <a:off x="2160075" y="1928475"/>
            <a:ext cx="0" cy="70050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Project Plan Timeline by Slidesgo">
  <a:themeElements>
    <a:clrScheme name="Simple Light">
      <a:dk1>
        <a:srgbClr val="000000"/>
      </a:dk1>
      <a:lt1>
        <a:srgbClr val="FFFFFF"/>
      </a:lt1>
      <a:dk2>
        <a:srgbClr val="000000"/>
      </a:dk2>
      <a:lt2>
        <a:srgbClr val="FFFFFF"/>
      </a:lt2>
      <a:accent1>
        <a:srgbClr val="77C070"/>
      </a:accent1>
      <a:accent2>
        <a:srgbClr val="2C97E1"/>
      </a:accent2>
      <a:accent3>
        <a:srgbClr val="FEA30A"/>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807</Words>
  <Application>Microsoft Office PowerPoint</Application>
  <PresentationFormat>On-screen Show (16:9)</PresentationFormat>
  <Paragraphs>100</Paragraphs>
  <Slides>18</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Barlow Condensed ExtraLight</vt:lpstr>
      <vt:lpstr>Barlow Condensed</vt:lpstr>
      <vt:lpstr>Arial</vt:lpstr>
      <vt:lpstr>Questrial</vt:lpstr>
      <vt:lpstr>Poppins</vt:lpstr>
      <vt:lpstr>Wingdings</vt:lpstr>
      <vt:lpstr>Barlow Condensed Light</vt:lpstr>
      <vt:lpstr>Poppins SemiBold</vt:lpstr>
      <vt:lpstr>Barlow Semi Condensed</vt:lpstr>
      <vt:lpstr>Project Plan Timeline by Slidesgo</vt:lpstr>
      <vt:lpstr>Ice Nucleation dalam Biopresipitasi Aerosol   </vt:lpstr>
      <vt:lpstr>Latar Belakang</vt:lpstr>
      <vt:lpstr>Apa Itu Ice Nucleation?</vt:lpstr>
      <vt:lpstr>Bakteri Ice Nucleation Active (INA)</vt:lpstr>
      <vt:lpstr>Gen Penyandi Ice Nucleation Protein pada Bakteri INA</vt:lpstr>
      <vt:lpstr>Kelas Protein INA Berdasarkan Aktivitas</vt:lpstr>
      <vt:lpstr>Biopresipitasi Aerosol</vt:lpstr>
      <vt:lpstr>PowerPoint Presentation</vt:lpstr>
      <vt:lpstr>Peran Nukleasi Es terhadap Biopresipitasi Aerosol</vt:lpstr>
      <vt:lpstr>Keunggulan Bakteri INA Sebagai Agen Biopresipitasi</vt:lpstr>
      <vt:lpstr>Mekanisme Pembentukan Inti Es</vt:lpstr>
      <vt:lpstr>Karakterisasi Genotip Tanaman Gandum Sebagai Sumber Bakteri INA Untuk Biopresipitasi Aerosol</vt:lpstr>
      <vt:lpstr>Identifikasi Sampel Genotip Gandum</vt:lpstr>
      <vt:lpstr>Penanaman Genotip Gandum</vt:lpstr>
      <vt:lpstr>Isolasi Bakteri P.syringae</vt:lpstr>
      <vt:lpstr>Hasil  </vt:lpstr>
      <vt:lpstr>1.</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Nukleasi Es dalam Biopresipitasi Erosol   </dc:title>
  <cp:lastModifiedBy>Kusuma Handayani</cp:lastModifiedBy>
  <cp:revision>11</cp:revision>
  <dcterms:modified xsi:type="dcterms:W3CDTF">2022-04-22T01:15:33Z</dcterms:modified>
</cp:coreProperties>
</file>