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A695E93-8959-4BC7-B24E-4C1855A7E3CD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DB9DF21-23C1-42D2-A4D9-A1B510E0EF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764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4800" y="1295400"/>
            <a:ext cx="76200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pasangan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,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bebas</a:t>
            </a:r>
            <a:r>
              <a:rPr lang="en-US" dirty="0" smtClean="0"/>
              <a:t>, </a:t>
            </a:r>
            <a:r>
              <a:rPr lang="en-US" dirty="0" err="1" smtClean="0"/>
              <a:t>rahasia</a:t>
            </a:r>
            <a:r>
              <a:rPr lang="en-US" dirty="0" smtClean="0"/>
              <a:t>, </a:t>
            </a:r>
            <a:r>
              <a:rPr lang="en-US" dirty="0" err="1" smtClean="0"/>
              <a:t>jujur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endParaRPr lang="en-US" dirty="0" smtClean="0"/>
          </a:p>
          <a:p>
            <a:r>
              <a:rPr lang="en-US" dirty="0" err="1" smtClean="0"/>
              <a:t>Pasangan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diusulkan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 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perseorangan</a:t>
            </a:r>
            <a:endParaRPr lang="en-US" dirty="0" smtClean="0"/>
          </a:p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KPUD yang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DPRD</a:t>
            </a:r>
          </a:p>
          <a:p>
            <a:r>
              <a:rPr lang="en-US" dirty="0" smtClean="0"/>
              <a:t>KPUD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pengawas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keanggotaan</a:t>
            </a:r>
            <a:r>
              <a:rPr lang="en-US" dirty="0" smtClean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kepolisian</a:t>
            </a:r>
            <a:r>
              <a:rPr lang="en-US" dirty="0" smtClean="0"/>
              <a:t>, </a:t>
            </a:r>
            <a:r>
              <a:rPr lang="en-US" dirty="0" err="1" smtClean="0"/>
              <a:t>Kejaksaan</a:t>
            </a:r>
            <a:r>
              <a:rPr lang="en-US" dirty="0" smtClean="0"/>
              <a:t>, </a:t>
            </a:r>
            <a:r>
              <a:rPr lang="en-US" dirty="0" err="1" smtClean="0"/>
              <a:t>perguruan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,  </a:t>
            </a:r>
            <a:r>
              <a:rPr lang="en-US" dirty="0" err="1" smtClean="0"/>
              <a:t>pers</a:t>
            </a:r>
            <a:r>
              <a:rPr lang="en-US" dirty="0" smtClean="0"/>
              <a:t>, 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tokoh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panitia</a:t>
            </a:r>
            <a:r>
              <a:rPr lang="en-US" dirty="0" smtClean="0"/>
              <a:t> </a:t>
            </a:r>
            <a:r>
              <a:rPr lang="en-US" dirty="0" err="1" smtClean="0"/>
              <a:t>pengawas</a:t>
            </a:r>
            <a:r>
              <a:rPr lang="en-US" dirty="0" smtClean="0"/>
              <a:t>  </a:t>
            </a:r>
            <a:r>
              <a:rPr lang="en-US" dirty="0" err="1" smtClean="0"/>
              <a:t>berjumlah</a:t>
            </a:r>
            <a:r>
              <a:rPr lang="en-US" dirty="0" smtClean="0"/>
              <a:t> 5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  5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3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Kecamatan</a:t>
            </a:r>
            <a:r>
              <a:rPr lang="en-US" dirty="0" smtClean="0"/>
              <a:t>.  </a:t>
            </a:r>
            <a:r>
              <a:rPr lang="en-US" dirty="0" err="1" smtClean="0"/>
              <a:t>panitia</a:t>
            </a:r>
            <a:r>
              <a:rPr lang="en-US" dirty="0" smtClean="0"/>
              <a:t> </a:t>
            </a:r>
            <a:r>
              <a:rPr lang="en-US" dirty="0" err="1" smtClean="0"/>
              <a:t>pengawas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berkewajiban</a:t>
            </a:r>
            <a:r>
              <a:rPr lang="en-US" dirty="0" smtClean="0"/>
              <a:t>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304800"/>
            <a:ext cx="7543800" cy="5334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57200" y="1752600"/>
            <a:ext cx="3657600" cy="3886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Sekretariat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Sekretariat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Inspektorat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Dinas</a:t>
            </a:r>
            <a:r>
              <a:rPr lang="en-US" dirty="0" smtClean="0"/>
              <a:t> Daerah</a:t>
            </a:r>
          </a:p>
          <a:p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Daerah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267200" y="1752600"/>
            <a:ext cx="3657600" cy="3886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Sekretariat</a:t>
            </a:r>
            <a:r>
              <a:rPr lang="en-US" dirty="0" smtClean="0"/>
              <a:t> Daerah</a:t>
            </a:r>
          </a:p>
          <a:p>
            <a:r>
              <a:rPr lang="en-US" dirty="0" err="1" smtClean="0"/>
              <a:t>Sekretariah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inspektorat</a:t>
            </a:r>
            <a:endParaRPr lang="en-US" dirty="0" smtClean="0"/>
          </a:p>
          <a:p>
            <a:r>
              <a:rPr lang="en-US" dirty="0" err="1" smtClean="0"/>
              <a:t>Dinas</a:t>
            </a:r>
            <a:r>
              <a:rPr lang="en-US" dirty="0" smtClean="0"/>
              <a:t> Daerah</a:t>
            </a:r>
          </a:p>
          <a:p>
            <a:r>
              <a:rPr lang="en-US" dirty="0" err="1" smtClean="0"/>
              <a:t>badan</a:t>
            </a:r>
            <a:endParaRPr lang="en-US" dirty="0" smtClean="0"/>
          </a:p>
          <a:p>
            <a:r>
              <a:rPr lang="en-US" dirty="0" err="1" smtClean="0"/>
              <a:t>Kecamatan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914400"/>
            <a:ext cx="3657600" cy="6583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Perangkat</a:t>
            </a:r>
            <a:r>
              <a:rPr lang="en-US" dirty="0" smtClean="0">
                <a:solidFill>
                  <a:schemeClr val="tx1"/>
                </a:solidFill>
              </a:rPr>
              <a:t> Daerah </a:t>
            </a:r>
            <a:r>
              <a:rPr lang="en-US" dirty="0" err="1" smtClean="0">
                <a:solidFill>
                  <a:schemeClr val="tx1"/>
                </a:solidFill>
              </a:rPr>
              <a:t>Provinsi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267200" y="914400"/>
            <a:ext cx="3657600" cy="6583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Perangkat</a:t>
            </a:r>
            <a:r>
              <a:rPr lang="en-US" dirty="0" smtClean="0">
                <a:solidFill>
                  <a:schemeClr val="tx1"/>
                </a:solidFill>
              </a:rPr>
              <a:t> Daerah </a:t>
            </a:r>
            <a:r>
              <a:rPr lang="en-US" dirty="0" err="1" smtClean="0">
                <a:solidFill>
                  <a:schemeClr val="tx1"/>
                </a:solidFill>
              </a:rPr>
              <a:t>Kabupaten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kota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7696200" cy="62484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jabatannya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berkedudukan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b="1" dirty="0" err="1" smtClean="0"/>
              <a:t>wakil</a:t>
            </a:r>
            <a:r>
              <a:rPr lang="en-US" b="1" dirty="0" smtClean="0"/>
              <a:t> </a:t>
            </a:r>
            <a:r>
              <a:rPr lang="en-US" b="1" dirty="0" err="1" smtClean="0"/>
              <a:t>pemerintah</a:t>
            </a:r>
            <a:r>
              <a:rPr lang="en-US" b="1" dirty="0" smtClean="0"/>
              <a:t> </a:t>
            </a:r>
            <a:r>
              <a:rPr lang="en-US" b="1" dirty="0" err="1" smtClean="0"/>
              <a:t>pusat</a:t>
            </a:r>
            <a:r>
              <a:rPr lang="en-US" b="1" dirty="0" smtClean="0"/>
              <a:t> </a:t>
            </a:r>
            <a:r>
              <a:rPr lang="en-US" dirty="0" err="1" smtClean="0"/>
              <a:t>diwilayah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,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menyelenggaraan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monitoring. </a:t>
            </a:r>
            <a:r>
              <a:rPr lang="en-US" dirty="0" err="1" smtClean="0"/>
              <a:t>Evaluasi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supervisi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diwilayah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Memberdayakan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memfasilitasi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wilayahnya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RPJPD, RPJMD, APBD, </a:t>
            </a:r>
            <a:r>
              <a:rPr lang="en-US" dirty="0" err="1" smtClean="0"/>
              <a:t>perubahan</a:t>
            </a:r>
            <a:r>
              <a:rPr lang="en-US" dirty="0" smtClean="0"/>
              <a:t> APBD, </a:t>
            </a:r>
            <a:r>
              <a:rPr lang="en-US" dirty="0" err="1" smtClean="0"/>
              <a:t>pertanggungjawab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APBD,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endParaRPr lang="en-US" dirty="0" smtClean="0"/>
          </a:p>
          <a:p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Memungut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SDA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didaerah</a:t>
            </a:r>
            <a:endParaRPr lang="en-US" dirty="0" smtClean="0"/>
          </a:p>
          <a:p>
            <a:r>
              <a:rPr lang="en-US" dirty="0" err="1" smtClean="0"/>
              <a:t>Mendaparkan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endParaRPr lang="en-US" dirty="0" smtClean="0"/>
          </a:p>
          <a:p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1691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err="1" smtClean="0"/>
              <a:t>Kewajiban</a:t>
            </a:r>
            <a:r>
              <a:rPr lang="en-US" dirty="0" smtClean="0"/>
              <a:t> Daerah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,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NKRI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endParaRPr lang="en-US" dirty="0" smtClean="0"/>
          </a:p>
          <a:p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pemerataan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 smtClean="0"/>
          </a:p>
          <a:p>
            <a:r>
              <a:rPr lang="en-US" dirty="0" err="1" smtClean="0"/>
              <a:t>Meyediakan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layak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Melestarikan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pendudukan</a:t>
            </a:r>
            <a:endParaRPr lang="en-US" dirty="0" smtClean="0"/>
          </a:p>
          <a:p>
            <a:r>
              <a:rPr lang="en-US" dirty="0" err="1" smtClean="0"/>
              <a:t>Melestarikan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kewenangannya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8382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58200" cy="54864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, </a:t>
            </a:r>
            <a:r>
              <a:rPr lang="en-US" dirty="0" err="1" smtClean="0"/>
              <a:t>keluarga</a:t>
            </a:r>
            <a:r>
              <a:rPr lang="en-US" dirty="0" smtClean="0"/>
              <a:t>, </a:t>
            </a:r>
            <a:r>
              <a:rPr lang="en-US" dirty="0" err="1" smtClean="0"/>
              <a:t>kroni</a:t>
            </a:r>
            <a:r>
              <a:rPr lang="en-US" dirty="0" smtClean="0"/>
              <a:t>,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dg </a:t>
            </a:r>
            <a:r>
              <a:rPr lang="en-US" dirty="0" err="1" smtClean="0"/>
              <a:t>peraturan</a:t>
            </a:r>
            <a:r>
              <a:rPr lang="en-US" dirty="0" smtClean="0"/>
              <a:t> per-UU-an, </a:t>
            </a:r>
          </a:p>
          <a:p>
            <a:pPr algn="just"/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meresahkan</a:t>
            </a:r>
            <a:r>
              <a:rPr lang="en-US" dirty="0" smtClean="0"/>
              <a:t> </a:t>
            </a:r>
            <a:r>
              <a:rPr lang="en-US" dirty="0" err="1" smtClean="0"/>
              <a:t>sekelompok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mendiskriminasikan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lain</a:t>
            </a:r>
          </a:p>
          <a:p>
            <a:pPr algn="just"/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/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yayasan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apapun</a:t>
            </a:r>
            <a:endParaRPr lang="en-US" dirty="0" smtClean="0"/>
          </a:p>
          <a:p>
            <a:pPr algn="just"/>
            <a:r>
              <a:rPr lang="en-US" dirty="0" err="1" smtClean="0"/>
              <a:t>Menyalahgunakan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Melakukan</a:t>
            </a:r>
            <a:r>
              <a:rPr lang="en-US" dirty="0" smtClean="0"/>
              <a:t> KKN,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lain. </a:t>
            </a:r>
          </a:p>
          <a:p>
            <a:pPr algn="just"/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advokat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err="1" smtClean="0"/>
              <a:t>dipengadilan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daerahnya</a:t>
            </a:r>
            <a:endParaRPr lang="en-US" dirty="0" smtClean="0"/>
          </a:p>
          <a:p>
            <a:pPr algn="just"/>
            <a:r>
              <a:rPr lang="en-US" dirty="0" err="1" smtClean="0"/>
              <a:t>Menyalahgunakan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sumpah</a:t>
            </a:r>
            <a:r>
              <a:rPr lang="en-US" dirty="0" smtClean="0"/>
              <a:t>/</a:t>
            </a:r>
            <a:r>
              <a:rPr lang="en-US" dirty="0" err="1" smtClean="0"/>
              <a:t>janji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endParaRPr lang="en-US" dirty="0" smtClean="0"/>
          </a:p>
          <a:p>
            <a:pPr algn="just"/>
            <a:r>
              <a:rPr lang="en-US" dirty="0" err="1" smtClean="0"/>
              <a:t>Merangkap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perUUan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7924800" cy="487375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err="1" smtClean="0"/>
              <a:t>Diberhentikan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diberhentikan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jabatannya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Berakhirnya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jabatannya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berhalangan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berturut-turut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enam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endParaRPr lang="en-US" dirty="0" smtClean="0"/>
          </a:p>
          <a:p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sumpah</a:t>
            </a:r>
            <a:r>
              <a:rPr lang="en-US" dirty="0" smtClean="0"/>
              <a:t>/</a:t>
            </a:r>
            <a:r>
              <a:rPr lang="en-US" dirty="0" err="1" smtClean="0"/>
              <a:t>janji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6096000" cy="944562"/>
          </a:xfrm>
          <a:ln>
            <a:solidFill>
              <a:srgbClr val="FFFF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20000" dir="5400000" rotWithShape="0">
              <a:srgbClr val="000000">
                <a:alpha val="42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Kepala</a:t>
            </a:r>
            <a:r>
              <a:rPr lang="en-US" b="1" dirty="0" smtClean="0"/>
              <a:t> </a:t>
            </a:r>
            <a:r>
              <a:rPr lang="en-US" b="1" dirty="0" err="1" smtClean="0"/>
              <a:t>daerah</a:t>
            </a:r>
            <a:r>
              <a:rPr lang="en-US" b="1" dirty="0" smtClean="0"/>
              <a:t> </a:t>
            </a:r>
            <a:r>
              <a:rPr lang="en-US" b="1" dirty="0" err="1" smtClean="0"/>
              <a:t>berhenti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permintaannya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, </a:t>
            </a:r>
            <a:r>
              <a:rPr lang="en-US" b="1" dirty="0" err="1" smtClean="0"/>
              <a:t>karena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tercela</a:t>
            </a:r>
            <a:endParaRPr lang="en-US" dirty="0" smtClean="0"/>
          </a:p>
          <a:p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dilarang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merangkap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per-UU-an</a:t>
            </a:r>
          </a:p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palsu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pencalonan</a:t>
            </a:r>
            <a:endParaRPr lang="en-US" dirty="0" smtClean="0"/>
          </a:p>
          <a:p>
            <a:r>
              <a:rPr lang="en-US" dirty="0" err="1" smtClean="0"/>
              <a:t>Mendapatkan</a:t>
            </a:r>
            <a:r>
              <a:rPr lang="en-US" dirty="0" smtClean="0"/>
              <a:t> 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762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smtClean="0"/>
              <a:t>Tata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pemberhentian</a:t>
            </a:r>
            <a:r>
              <a:rPr lang="en-US" sz="2400" dirty="0" smtClean="0"/>
              <a:t> </a:t>
            </a:r>
            <a:r>
              <a:rPr lang="en-US" sz="2400" dirty="0" err="1" smtClean="0"/>
              <a:t>kepala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melanggar</a:t>
            </a:r>
            <a:r>
              <a:rPr lang="en-US" sz="2400" dirty="0" smtClean="0"/>
              <a:t> </a:t>
            </a:r>
            <a:r>
              <a:rPr lang="en-US" sz="2400" dirty="0" err="1" smtClean="0"/>
              <a:t>sumpah</a:t>
            </a:r>
            <a:r>
              <a:rPr lang="en-US" sz="2400" dirty="0" smtClean="0"/>
              <a:t>/</a:t>
            </a:r>
            <a:r>
              <a:rPr lang="en-US" sz="2400" dirty="0" err="1" smtClean="0"/>
              <a:t>janji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90600"/>
            <a:ext cx="8839200" cy="5867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diusulkan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DPRD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 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sumpah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janji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larangan</a:t>
            </a:r>
            <a:endParaRPr lang="en-US" dirty="0" smtClean="0"/>
          </a:p>
          <a:p>
            <a:pPr algn="just"/>
            <a:r>
              <a:rPr lang="en-US" dirty="0" err="1" smtClean="0"/>
              <a:t>Pendapat</a:t>
            </a:r>
            <a:r>
              <a:rPr lang="en-US" dirty="0" smtClean="0"/>
              <a:t> DPRD </a:t>
            </a:r>
            <a:r>
              <a:rPr lang="en-US" dirty="0" err="1" smtClean="0"/>
              <a:t>diputuskan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paripurna</a:t>
            </a:r>
            <a:r>
              <a:rPr lang="en-US" dirty="0" smtClean="0"/>
              <a:t> DPRD yang </a:t>
            </a:r>
            <a:r>
              <a:rPr lang="en-US" dirty="0" err="1" smtClean="0"/>
              <a:t>dihadiri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3/4 </a:t>
            </a:r>
            <a:r>
              <a:rPr lang="en-US" dirty="0" err="1" smtClean="0"/>
              <a:t>tari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DPRD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2/3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yang </a:t>
            </a:r>
            <a:r>
              <a:rPr lang="en-US" dirty="0" err="1" smtClean="0"/>
              <a:t>hadir</a:t>
            </a:r>
            <a:r>
              <a:rPr lang="en-US" dirty="0" smtClean="0"/>
              <a:t> </a:t>
            </a:r>
          </a:p>
          <a:p>
            <a:pPr algn="just"/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memeriksa</a:t>
            </a:r>
            <a:r>
              <a:rPr lang="en-US" dirty="0" smtClean="0"/>
              <a:t> </a:t>
            </a:r>
            <a:r>
              <a:rPr lang="en-US" dirty="0" err="1" smtClean="0"/>
              <a:t>mengadili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memutus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DPRD paling </a:t>
            </a:r>
            <a:r>
              <a:rPr lang="en-US" dirty="0" err="1" smtClean="0"/>
              <a:t>lambat</a:t>
            </a:r>
            <a:r>
              <a:rPr lang="en-US" dirty="0" smtClean="0"/>
              <a:t> 30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DPRD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final</a:t>
            </a:r>
          </a:p>
          <a:p>
            <a:pPr algn="just"/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terbukti</a:t>
            </a: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sumpah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janji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DPRD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paripurna</a:t>
            </a:r>
            <a:r>
              <a:rPr lang="en-US" dirty="0" smtClean="0"/>
              <a:t> yang </a:t>
            </a:r>
            <a:r>
              <a:rPr lang="en-US" dirty="0" err="1" smtClean="0"/>
              <a:t>dihadiri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3/4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2/3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DPRD yang </a:t>
            </a:r>
            <a:r>
              <a:rPr lang="en-US" dirty="0" err="1" smtClean="0"/>
              <a:t>hadir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endParaRPr lang="en-US" dirty="0" smtClean="0"/>
          </a:p>
          <a:p>
            <a:pPr algn="just"/>
            <a:r>
              <a:rPr lang="en-US" dirty="0" err="1" smtClean="0"/>
              <a:t>Presiden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memproses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 </a:t>
            </a:r>
            <a:r>
              <a:rPr lang="en-US" dirty="0" err="1" smtClean="0"/>
              <a:t>pemberhentian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paling </a:t>
            </a:r>
            <a:r>
              <a:rPr lang="en-US" dirty="0" err="1" smtClean="0"/>
              <a:t>lambat</a:t>
            </a:r>
            <a:r>
              <a:rPr lang="en-US" dirty="0" smtClean="0"/>
              <a:t> 30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DPRD 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usulan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dugaan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dg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kewajibannya</a:t>
            </a:r>
            <a:r>
              <a:rPr lang="en-US" dirty="0" smtClean="0"/>
              <a:t>, DPRD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interpelasi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menanggapinya</a:t>
            </a:r>
            <a:endParaRPr lang="en-US" dirty="0" smtClean="0"/>
          </a:p>
          <a:p>
            <a:r>
              <a:rPr lang="en-US" dirty="0" smtClean="0"/>
              <a:t>DPRD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DPRD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panitia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penyidikan</a:t>
            </a:r>
            <a:endParaRPr lang="en-US" dirty="0" smtClean="0"/>
          </a:p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, DPRD </a:t>
            </a:r>
            <a:r>
              <a:rPr lang="en-US" dirty="0" err="1" smtClean="0"/>
              <a:t>menyerahkan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aparat</a:t>
            </a:r>
            <a:r>
              <a:rPr lang="en-US" dirty="0" smtClean="0"/>
              <a:t> </a:t>
            </a:r>
            <a:r>
              <a:rPr lang="en-US" dirty="0" err="1" smtClean="0"/>
              <a:t>penegak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</TotalTime>
  <Words>551</Words>
  <Application>Microsoft Office PowerPoint</Application>
  <PresentationFormat>On-screen Show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Opulent</vt:lpstr>
      <vt:lpstr>Oriel</vt:lpstr>
      <vt:lpstr>HUKUM ADMINISTRASI DAERAH materi 6  </vt:lpstr>
      <vt:lpstr>Slide 2</vt:lpstr>
      <vt:lpstr>Hak dan kewajiban daerah dalam menjalankan otonomi daerah</vt:lpstr>
      <vt:lpstr>Slide 4</vt:lpstr>
      <vt:lpstr>Larangan bagi kepala daerah dan wakil kepala daerah</vt:lpstr>
      <vt:lpstr>Pemberhentian kepala daerah dan wakil kepala daerah </vt:lpstr>
      <vt:lpstr>Kepala daerah berhenti atas permintaannya sendiri, karena</vt:lpstr>
      <vt:lpstr>Tata cara pemberhentian kepala daerah karena melanggar sumpah/janji</vt:lpstr>
      <vt:lpstr>Krisis kepercayaan terhadap kepala daerah dan/atas wakil kepala daerah</vt:lpstr>
      <vt:lpstr>Pemilihan kepala daerah dan wakil kepala daerah</vt:lpstr>
      <vt:lpstr>Perangkat daerah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materi 6  </dc:title>
  <dc:creator>ASUS</dc:creator>
  <cp:lastModifiedBy>ASUS</cp:lastModifiedBy>
  <cp:revision>3</cp:revision>
  <dcterms:created xsi:type="dcterms:W3CDTF">2020-10-20T08:00:54Z</dcterms:created>
  <dcterms:modified xsi:type="dcterms:W3CDTF">2020-10-20T08:34:28Z</dcterms:modified>
</cp:coreProperties>
</file>