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60" r:id="rId14"/>
  </p:sldIdLst>
  <p:sldSz cx="12192000" cy="6858000"/>
  <p:notesSz cx="6858000" cy="9144000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F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55" d="100"/>
          <a:sy n="55" d="100"/>
        </p:scale>
        <p:origin x="1122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2263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7332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0298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8195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985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6536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7744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168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972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045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9925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8F7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DAB3-63EB-47EA-BFE8-C35D1BEE5588}" type="datetimeFigureOut">
              <a:rPr lang="id-ID" smtClean="0"/>
              <a:t>06/09/2021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76C4D-F0A5-45EB-B20E-E3C5923049E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126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2.wdp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1.wdp"/><Relationship Id="rId5" Type="http://schemas.openxmlformats.org/officeDocument/2006/relationships/image" Target="../media/image2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7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sv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9.gi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669925" y="596943"/>
            <a:ext cx="10852150" cy="5696955"/>
          </a:xfrm>
          <a:prstGeom prst="roundRect">
            <a:avLst>
              <a:gd name="adj" fmla="val 7456"/>
            </a:avLst>
          </a:prstGeom>
          <a:solidFill>
            <a:srgbClr val="F1EEED">
              <a:alpha val="85882"/>
            </a:srgbClr>
          </a:solidFill>
          <a:ln w="82550" cap="rnd">
            <a:solidFill>
              <a:schemeClr val="bg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grpSp>
        <p:nvGrpSpPr>
          <p:cNvPr id="265" name="Group 28"/>
          <p:cNvGrpSpPr>
            <a:grpSpLocks/>
          </p:cNvGrpSpPr>
          <p:nvPr/>
        </p:nvGrpSpPr>
        <p:grpSpPr bwMode="auto">
          <a:xfrm>
            <a:off x="723694" y="657076"/>
            <a:ext cx="10798381" cy="5660127"/>
            <a:chOff x="389475" y="404047"/>
            <a:chExt cx="12173953" cy="6392365"/>
          </a:xfrm>
        </p:grpSpPr>
        <p:grpSp>
          <p:nvGrpSpPr>
            <p:cNvPr id="266" name="Group 47"/>
            <p:cNvGrpSpPr>
              <a:grpSpLocks/>
            </p:cNvGrpSpPr>
            <p:nvPr/>
          </p:nvGrpSpPr>
          <p:grpSpPr bwMode="auto">
            <a:xfrm>
              <a:off x="400152" y="409573"/>
              <a:ext cx="6254231" cy="3321180"/>
              <a:chOff x="198" y="0"/>
              <a:chExt cx="12193451" cy="6858000"/>
            </a:xfrm>
          </p:grpSpPr>
          <p:grpSp>
            <p:nvGrpSpPr>
              <p:cNvPr id="369" name="Group 24"/>
              <p:cNvGrpSpPr>
                <a:grpSpLocks/>
              </p:cNvGrpSpPr>
              <p:nvPr/>
            </p:nvGrpSpPr>
            <p:grpSpPr bwMode="auto"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81" name="Straight Connector 380"/>
                <p:cNvCxnSpPr/>
                <p:nvPr/>
              </p:nvCxnSpPr>
              <p:spPr>
                <a:xfrm>
                  <a:off x="589923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Straight Connector 381"/>
                <p:cNvCxnSpPr/>
                <p:nvPr/>
              </p:nvCxnSpPr>
              <p:spPr>
                <a:xfrm>
                  <a:off x="1162305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Straight Connector 382"/>
                <p:cNvCxnSpPr/>
                <p:nvPr/>
              </p:nvCxnSpPr>
              <p:spPr>
                <a:xfrm>
                  <a:off x="1752031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Straight Connector 383"/>
                <p:cNvCxnSpPr/>
                <p:nvPr/>
              </p:nvCxnSpPr>
              <p:spPr>
                <a:xfrm>
                  <a:off x="2324411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2896793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3465705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/>
                <p:nvPr/>
              </p:nvCxnSpPr>
              <p:spPr>
                <a:xfrm>
                  <a:off x="4058899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Straight Connector 387"/>
                <p:cNvCxnSpPr/>
                <p:nvPr/>
              </p:nvCxnSpPr>
              <p:spPr>
                <a:xfrm>
                  <a:off x="4627811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5182847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/>
                <p:nvPr/>
              </p:nvCxnSpPr>
              <p:spPr>
                <a:xfrm>
                  <a:off x="5751759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/>
                <p:nvPr/>
              </p:nvCxnSpPr>
              <p:spPr>
                <a:xfrm>
                  <a:off x="6344955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/>
              </p:nvCxnSpPr>
              <p:spPr>
                <a:xfrm>
                  <a:off x="6913867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/>
                <p:nvPr/>
              </p:nvCxnSpPr>
              <p:spPr>
                <a:xfrm>
                  <a:off x="7486247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8058629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8648355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>
                  <a:off x="9220735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9810461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10382843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>
                  <a:off x="10972569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11544949" y="-391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0" name="Group 46"/>
              <p:cNvGrpSpPr>
                <a:grpSpLocks/>
              </p:cNvGrpSpPr>
              <p:nvPr/>
            </p:nvGrpSpPr>
            <p:grpSpPr bwMode="auto">
              <a:xfrm>
                <a:off x="198" y="561693"/>
                <a:ext cx="12193451" cy="5793500"/>
                <a:chOff x="-285545" y="580743"/>
                <a:chExt cx="12707864" cy="5793500"/>
              </a:xfrm>
            </p:grpSpPr>
            <p:cxnSp>
              <p:nvCxnSpPr>
                <p:cNvPr id="371" name="Straight Connector 370"/>
                <p:cNvCxnSpPr/>
                <p:nvPr/>
              </p:nvCxnSpPr>
              <p:spPr>
                <a:xfrm rot="16200000">
                  <a:off x="6068387" y="20311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rot="16200000">
                  <a:off x="6068387" y="-571161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Straight Connector 372"/>
                <p:cNvCxnSpPr/>
                <p:nvPr/>
              </p:nvCxnSpPr>
              <p:spPr>
                <a:xfrm rot="16200000">
                  <a:off x="6068387" y="-1140594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 rot="16200000">
                  <a:off x="6068387" y="-1713698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rot="16200000">
                  <a:off x="6068387" y="-2286803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Straight Connector 375"/>
                <p:cNvCxnSpPr/>
                <p:nvPr/>
              </p:nvCxnSpPr>
              <p:spPr>
                <a:xfrm rot="16200000">
                  <a:off x="6068387" y="-2874603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Straight Connector 376"/>
                <p:cNvCxnSpPr/>
                <p:nvPr/>
              </p:nvCxnSpPr>
              <p:spPr>
                <a:xfrm rot="16200000">
                  <a:off x="6068387" y="-4039180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377"/>
                <p:cNvCxnSpPr/>
                <p:nvPr/>
              </p:nvCxnSpPr>
              <p:spPr>
                <a:xfrm rot="16200000">
                  <a:off x="6068387" y="-4612285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Straight Connector 378"/>
                <p:cNvCxnSpPr/>
                <p:nvPr/>
              </p:nvCxnSpPr>
              <p:spPr>
                <a:xfrm rot="16200000">
                  <a:off x="6068387" y="-5200084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Straight Connector 379"/>
                <p:cNvCxnSpPr/>
                <p:nvPr/>
              </p:nvCxnSpPr>
              <p:spPr>
                <a:xfrm rot="16200000">
                  <a:off x="6068387" y="-5773189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7" name="Group 48"/>
            <p:cNvGrpSpPr>
              <a:grpSpLocks/>
            </p:cNvGrpSpPr>
            <p:nvPr/>
          </p:nvGrpSpPr>
          <p:grpSpPr bwMode="auto">
            <a:xfrm>
              <a:off x="389475" y="3475232"/>
              <a:ext cx="6253487" cy="3321180"/>
              <a:chOff x="0" y="0"/>
              <a:chExt cx="12192000" cy="6858000"/>
            </a:xfrm>
          </p:grpSpPr>
          <p:grpSp>
            <p:nvGrpSpPr>
              <p:cNvPr id="336" name="Group 49"/>
              <p:cNvGrpSpPr>
                <a:grpSpLocks/>
              </p:cNvGrpSpPr>
              <p:nvPr/>
            </p:nvGrpSpPr>
            <p:grpSpPr bwMode="auto"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589726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1162108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>
                  <a:off x="1751834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2324214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2896596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>
                  <a:off x="3465508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4058702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4627614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>
                  <a:off x="5182650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5751562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6344758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>
                  <a:off x="6913670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7486050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8058433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>
                  <a:off x="8648158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9220538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9810264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>
                  <a:off x="10382646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10972372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11544752" y="-889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7" name="Group 50"/>
              <p:cNvGrpSpPr>
                <a:grpSpLocks/>
              </p:cNvGrpSpPr>
              <p:nvPr/>
            </p:nvGrpSpPr>
            <p:grpSpPr bwMode="auto"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38" name="Straight Connector 337"/>
                <p:cNvCxnSpPr/>
                <p:nvPr/>
              </p:nvCxnSpPr>
              <p:spPr>
                <a:xfrm rot="16200000">
                  <a:off x="6068182" y="19813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 rot="16200000">
                  <a:off x="6068182" y="-571661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Straight Connector 339"/>
                <p:cNvCxnSpPr/>
                <p:nvPr/>
              </p:nvCxnSpPr>
              <p:spPr>
                <a:xfrm rot="16200000">
                  <a:off x="6068182" y="-1141091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Straight Connector 340"/>
                <p:cNvCxnSpPr/>
                <p:nvPr/>
              </p:nvCxnSpPr>
              <p:spPr>
                <a:xfrm rot="16200000">
                  <a:off x="6068182" y="-1714196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Straight Connector 341"/>
                <p:cNvCxnSpPr/>
                <p:nvPr/>
              </p:nvCxnSpPr>
              <p:spPr>
                <a:xfrm rot="16200000">
                  <a:off x="6068182" y="-2287301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Straight Connector 342"/>
                <p:cNvCxnSpPr/>
                <p:nvPr/>
              </p:nvCxnSpPr>
              <p:spPr>
                <a:xfrm rot="16200000">
                  <a:off x="6068182" y="-2875100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Straight Connector 343"/>
                <p:cNvCxnSpPr/>
                <p:nvPr/>
              </p:nvCxnSpPr>
              <p:spPr>
                <a:xfrm rot="16200000">
                  <a:off x="6068182" y="-3448205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Straight Connector 344"/>
                <p:cNvCxnSpPr/>
                <p:nvPr/>
              </p:nvCxnSpPr>
              <p:spPr>
                <a:xfrm rot="16200000">
                  <a:off x="6068182" y="-4039680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Straight Connector 345"/>
                <p:cNvCxnSpPr/>
                <p:nvPr/>
              </p:nvCxnSpPr>
              <p:spPr>
                <a:xfrm rot="16200000">
                  <a:off x="6068182" y="-4612785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Straight Connector 346"/>
                <p:cNvCxnSpPr/>
                <p:nvPr/>
              </p:nvCxnSpPr>
              <p:spPr>
                <a:xfrm rot="16200000">
                  <a:off x="6068182" y="-5200584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Straight Connector 347"/>
                <p:cNvCxnSpPr/>
                <p:nvPr/>
              </p:nvCxnSpPr>
              <p:spPr>
                <a:xfrm rot="16200000">
                  <a:off x="6068182" y="-5773689"/>
                  <a:ext cx="0" cy="12707864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8" name="Group 82"/>
            <p:cNvGrpSpPr>
              <a:grpSpLocks/>
            </p:cNvGrpSpPr>
            <p:nvPr/>
          </p:nvGrpSpPr>
          <p:grpSpPr bwMode="auto">
            <a:xfrm>
              <a:off x="6309941" y="404047"/>
              <a:ext cx="6253487" cy="3321180"/>
              <a:chOff x="0" y="0"/>
              <a:chExt cx="12192000" cy="6858000"/>
            </a:xfrm>
          </p:grpSpPr>
          <p:grpSp>
            <p:nvGrpSpPr>
              <p:cNvPr id="303" name="Group 83"/>
              <p:cNvGrpSpPr>
                <a:grpSpLocks/>
              </p:cNvGrpSpPr>
              <p:nvPr/>
            </p:nvGrpSpPr>
            <p:grpSpPr bwMode="auto"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316" name="Straight Connector 315"/>
                <p:cNvCxnSpPr/>
                <p:nvPr/>
              </p:nvCxnSpPr>
              <p:spPr>
                <a:xfrm>
                  <a:off x="588277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>
                  <a:off x="1160657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>
                  <a:off x="1750383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2322765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2895145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>
                  <a:off x="3464057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2" name="Straight Connector 321"/>
                <p:cNvCxnSpPr/>
                <p:nvPr/>
              </p:nvCxnSpPr>
              <p:spPr>
                <a:xfrm>
                  <a:off x="4057253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>
                  <a:off x="4626165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>
                  <a:off x="5181202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5750114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6343307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>
                  <a:off x="6912220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7484602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8056982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>
                  <a:off x="8646708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9219090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>
                  <a:off x="9808816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>
                  <a:off x="10381196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10970921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11543304" y="0"/>
                  <a:ext cx="0" cy="6858889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4" name="Group 84"/>
              <p:cNvGrpSpPr>
                <a:grpSpLocks/>
              </p:cNvGrpSpPr>
              <p:nvPr/>
            </p:nvGrpSpPr>
            <p:grpSpPr bwMode="auto"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305" name="Straight Connector 304"/>
                <p:cNvCxnSpPr/>
                <p:nvPr/>
              </p:nvCxnSpPr>
              <p:spPr>
                <a:xfrm rot="16200000">
                  <a:off x="6066670" y="20704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6" name="Straight Connector 305"/>
                <p:cNvCxnSpPr/>
                <p:nvPr/>
              </p:nvCxnSpPr>
              <p:spPr>
                <a:xfrm rot="16200000">
                  <a:off x="6066670" y="-570770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7" name="Straight Connector 306"/>
                <p:cNvCxnSpPr/>
                <p:nvPr/>
              </p:nvCxnSpPr>
              <p:spPr>
                <a:xfrm rot="16200000">
                  <a:off x="6066670" y="-1140200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8" name="Straight Connector 307"/>
                <p:cNvCxnSpPr/>
                <p:nvPr/>
              </p:nvCxnSpPr>
              <p:spPr>
                <a:xfrm rot="16200000">
                  <a:off x="6066670" y="-1713305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Straight Connector 308"/>
                <p:cNvCxnSpPr/>
                <p:nvPr/>
              </p:nvCxnSpPr>
              <p:spPr>
                <a:xfrm rot="16200000">
                  <a:off x="6066670" y="-2286410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0" name="Straight Connector 309"/>
                <p:cNvCxnSpPr/>
                <p:nvPr/>
              </p:nvCxnSpPr>
              <p:spPr>
                <a:xfrm rot="16200000">
                  <a:off x="6066670" y="-2874209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1" name="Straight Connector 310"/>
                <p:cNvCxnSpPr/>
                <p:nvPr/>
              </p:nvCxnSpPr>
              <p:spPr>
                <a:xfrm rot="16200000">
                  <a:off x="6066670" y="-3447314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2" name="Straight Connector 311"/>
                <p:cNvCxnSpPr/>
                <p:nvPr/>
              </p:nvCxnSpPr>
              <p:spPr>
                <a:xfrm rot="16200000">
                  <a:off x="6066670" y="-4038789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3" name="Straight Connector 312"/>
                <p:cNvCxnSpPr/>
                <p:nvPr/>
              </p:nvCxnSpPr>
              <p:spPr>
                <a:xfrm rot="16200000">
                  <a:off x="6066670" y="-4611894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 rot="16200000">
                  <a:off x="6066670" y="-5199693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rot="16200000">
                  <a:off x="6066670" y="-5772798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69" name="Group 116"/>
            <p:cNvGrpSpPr>
              <a:grpSpLocks/>
            </p:cNvGrpSpPr>
            <p:nvPr/>
          </p:nvGrpSpPr>
          <p:grpSpPr bwMode="auto">
            <a:xfrm>
              <a:off x="6299366" y="3469706"/>
              <a:ext cx="6253487" cy="3321180"/>
              <a:chOff x="0" y="0"/>
              <a:chExt cx="12192000" cy="6858000"/>
            </a:xfrm>
          </p:grpSpPr>
          <p:grpSp>
            <p:nvGrpSpPr>
              <p:cNvPr id="270" name="Group 117"/>
              <p:cNvGrpSpPr>
                <a:grpSpLocks/>
              </p:cNvGrpSpPr>
              <p:nvPr/>
            </p:nvGrpSpPr>
            <p:grpSpPr bwMode="auto">
              <a:xfrm>
                <a:off x="590550" y="0"/>
                <a:ext cx="10953750" cy="6858000"/>
                <a:chOff x="590550" y="0"/>
                <a:chExt cx="10953750" cy="6858000"/>
              </a:xfrm>
            </p:grpSpPr>
            <p:cxnSp>
              <p:nvCxnSpPr>
                <p:cNvPr id="283" name="Straight Connector 282"/>
                <p:cNvCxnSpPr/>
                <p:nvPr/>
              </p:nvCxnSpPr>
              <p:spPr>
                <a:xfrm>
                  <a:off x="588081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160461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>
                  <a:off x="1750187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2322569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2894949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>
                  <a:off x="3463861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4057057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4625969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>
                  <a:off x="5181005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Straight Connector 291"/>
                <p:cNvCxnSpPr/>
                <p:nvPr/>
              </p:nvCxnSpPr>
              <p:spPr>
                <a:xfrm>
                  <a:off x="5749917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6343111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>
                  <a:off x="6912023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7484405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8056785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>
                  <a:off x="8646511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8" name="Straight Connector 297"/>
                <p:cNvCxnSpPr/>
                <p:nvPr/>
              </p:nvCxnSpPr>
              <p:spPr>
                <a:xfrm>
                  <a:off x="9218893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9808619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>
                  <a:off x="10380999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10970725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11543107" y="-500"/>
                  <a:ext cx="0" cy="6858891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118"/>
              <p:cNvGrpSpPr>
                <a:grpSpLocks/>
              </p:cNvGrpSpPr>
              <p:nvPr/>
            </p:nvGrpSpPr>
            <p:grpSpPr bwMode="auto">
              <a:xfrm>
                <a:off x="0" y="561974"/>
                <a:ext cx="12192000" cy="5791200"/>
                <a:chOff x="-285751" y="581024"/>
                <a:chExt cx="12706352" cy="5791200"/>
              </a:xfrm>
            </p:grpSpPr>
            <p:cxnSp>
              <p:nvCxnSpPr>
                <p:cNvPr id="272" name="Straight Connector 271"/>
                <p:cNvCxnSpPr/>
                <p:nvPr/>
              </p:nvCxnSpPr>
              <p:spPr>
                <a:xfrm rot="16200000">
                  <a:off x="6066465" y="20205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Straight Connector 272"/>
                <p:cNvCxnSpPr/>
                <p:nvPr/>
              </p:nvCxnSpPr>
              <p:spPr>
                <a:xfrm rot="16200000">
                  <a:off x="6066465" y="-571268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4" name="Straight Connector 273"/>
                <p:cNvCxnSpPr/>
                <p:nvPr/>
              </p:nvCxnSpPr>
              <p:spPr>
                <a:xfrm rot="16200000">
                  <a:off x="6066465" y="-1140700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5" name="Straight Connector 274"/>
                <p:cNvCxnSpPr/>
                <p:nvPr/>
              </p:nvCxnSpPr>
              <p:spPr>
                <a:xfrm rot="16200000">
                  <a:off x="6066465" y="-1713805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Straight Connector 275"/>
                <p:cNvCxnSpPr/>
                <p:nvPr/>
              </p:nvCxnSpPr>
              <p:spPr>
                <a:xfrm rot="16200000">
                  <a:off x="6066465" y="-2286910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Straight Connector 276"/>
                <p:cNvCxnSpPr/>
                <p:nvPr/>
              </p:nvCxnSpPr>
              <p:spPr>
                <a:xfrm rot="16200000">
                  <a:off x="6066465" y="-2874709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 rot="16200000">
                  <a:off x="6066465" y="-3447814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rot="16200000">
                  <a:off x="6066465" y="-4039286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0" name="Straight Connector 279"/>
                <p:cNvCxnSpPr/>
                <p:nvPr/>
              </p:nvCxnSpPr>
              <p:spPr>
                <a:xfrm rot="16200000">
                  <a:off x="6066465" y="-4612391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 rot="16200000">
                  <a:off x="6066465" y="-5200191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 rot="16200000">
                  <a:off x="6066465" y="-5773296"/>
                  <a:ext cx="0" cy="12707862"/>
                </a:xfrm>
                <a:prstGeom prst="line">
                  <a:avLst/>
                </a:prstGeom>
                <a:ln w="222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7" name="Group 2"/>
          <p:cNvGrpSpPr/>
          <p:nvPr/>
        </p:nvGrpSpPr>
        <p:grpSpPr>
          <a:xfrm>
            <a:off x="1558720" y="9366966"/>
            <a:ext cx="12241737" cy="6690378"/>
            <a:chOff x="0" y="0"/>
            <a:chExt cx="27585673" cy="13915987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4">
              <a:alphaModFix amt="19999"/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4">
              <a:alphaModFix amt="19999"/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</p:spPr>
        </p:pic>
      </p:grpSp>
      <p:sp>
        <p:nvSpPr>
          <p:cNvPr id="221" name="Oval 220"/>
          <p:cNvSpPr/>
          <p:nvPr/>
        </p:nvSpPr>
        <p:spPr>
          <a:xfrm>
            <a:off x="8091854" y="5065606"/>
            <a:ext cx="46037" cy="46037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22" name="Oval 221"/>
          <p:cNvSpPr/>
          <p:nvPr/>
        </p:nvSpPr>
        <p:spPr>
          <a:xfrm>
            <a:off x="9448596" y="5146702"/>
            <a:ext cx="69850" cy="6826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23" name="Oval 222"/>
          <p:cNvSpPr/>
          <p:nvPr/>
        </p:nvSpPr>
        <p:spPr>
          <a:xfrm>
            <a:off x="9419302" y="4797017"/>
            <a:ext cx="68262" cy="6826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24" name="Oval 223"/>
          <p:cNvSpPr/>
          <p:nvPr/>
        </p:nvSpPr>
        <p:spPr>
          <a:xfrm>
            <a:off x="9728091" y="3978614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5" name="Oval 224"/>
          <p:cNvSpPr/>
          <p:nvPr/>
        </p:nvSpPr>
        <p:spPr>
          <a:xfrm>
            <a:off x="9326798" y="4026231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6" name="Oval 225"/>
          <p:cNvSpPr/>
          <p:nvPr/>
        </p:nvSpPr>
        <p:spPr>
          <a:xfrm>
            <a:off x="10392548" y="3354218"/>
            <a:ext cx="70096" cy="7410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7" name="Oval 226"/>
          <p:cNvSpPr/>
          <p:nvPr/>
        </p:nvSpPr>
        <p:spPr>
          <a:xfrm>
            <a:off x="8940493" y="4753529"/>
            <a:ext cx="268970" cy="28434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8" name="Oval 227"/>
          <p:cNvSpPr/>
          <p:nvPr/>
        </p:nvSpPr>
        <p:spPr>
          <a:xfrm>
            <a:off x="9412334" y="4394434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9" name="Oval 228"/>
          <p:cNvSpPr/>
          <p:nvPr/>
        </p:nvSpPr>
        <p:spPr>
          <a:xfrm>
            <a:off x="9997809" y="3807139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0" name="Oval 229"/>
          <p:cNvSpPr/>
          <p:nvPr/>
        </p:nvSpPr>
        <p:spPr>
          <a:xfrm>
            <a:off x="10078238" y="3431179"/>
            <a:ext cx="70096" cy="7410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1" name="Oval 230"/>
          <p:cNvSpPr/>
          <p:nvPr/>
        </p:nvSpPr>
        <p:spPr>
          <a:xfrm>
            <a:off x="10300412" y="3740848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0" name="Rectangle 409"/>
          <p:cNvSpPr/>
          <p:nvPr/>
        </p:nvSpPr>
        <p:spPr>
          <a:xfrm>
            <a:off x="5675352" y="1546656"/>
            <a:ext cx="5515429" cy="728793"/>
          </a:xfrm>
          <a:prstGeom prst="rect">
            <a:avLst/>
          </a:prstGeom>
          <a:solidFill>
            <a:srgbClr val="868F7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2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3275" y="1147478"/>
            <a:ext cx="5515429" cy="1274763"/>
          </a:xfrm>
        </p:spPr>
        <p:txBody>
          <a:bodyPr>
            <a:normAutofit/>
          </a:bodyPr>
          <a:lstStyle/>
          <a:p>
            <a:r>
              <a:rPr lang="en-ID" sz="6600" dirty="0" err="1" smtClean="0">
                <a:latin typeface="Amelia Sophia" panose="02000500000000000000" pitchFamily="50" charset="0"/>
              </a:rPr>
              <a:t>Hakikat</a:t>
            </a:r>
            <a:r>
              <a:rPr lang="en-ID" sz="6600" dirty="0" smtClean="0">
                <a:latin typeface="Amelia Sophia" panose="02000500000000000000" pitchFamily="50" charset="0"/>
              </a:rPr>
              <a:t> Drama</a:t>
            </a:r>
            <a:endParaRPr lang="id-ID" sz="6600" dirty="0">
              <a:latin typeface="Amelia Sophia" panose="02000500000000000000" pitchFamily="50" charset="0"/>
            </a:endParaRPr>
          </a:p>
        </p:txBody>
      </p:sp>
      <p:pic>
        <p:nvPicPr>
          <p:cNvPr id="423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93047" y="2039734"/>
            <a:ext cx="4264136" cy="3694558"/>
          </a:xfrm>
          <a:prstGeom prst="rect">
            <a:avLst/>
          </a:prstGeom>
        </p:spPr>
      </p:pic>
      <p:pic>
        <p:nvPicPr>
          <p:cNvPr id="424" name="Picture 6"/>
          <p:cNvPicPr>
            <a:picLocks noChangeAspect="1"/>
          </p:cNvPicPr>
          <p:nvPr/>
        </p:nvPicPr>
        <p:blipFill>
          <a:blip r:embed="rId7"/>
          <a:srcRect b="29805"/>
          <a:stretch>
            <a:fillRect/>
          </a:stretch>
        </p:blipFill>
        <p:spPr>
          <a:xfrm rot="-466537">
            <a:off x="948056" y="1195871"/>
            <a:ext cx="4133232" cy="3920656"/>
          </a:xfrm>
          <a:prstGeom prst="rect">
            <a:avLst/>
          </a:prstGeom>
        </p:spPr>
      </p:pic>
      <p:pic>
        <p:nvPicPr>
          <p:cNvPr id="425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48855" y="1804924"/>
            <a:ext cx="3769768" cy="3326820"/>
          </a:xfrm>
          <a:prstGeom prst="rect">
            <a:avLst/>
          </a:prstGeom>
        </p:spPr>
      </p:pic>
      <p:pic>
        <p:nvPicPr>
          <p:cNvPr id="426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436285">
            <a:off x="962889" y="3308707"/>
            <a:ext cx="1382937" cy="3043603"/>
          </a:xfrm>
          <a:prstGeom prst="rect">
            <a:avLst/>
          </a:prstGeom>
        </p:spPr>
      </p:pic>
      <p:sp>
        <p:nvSpPr>
          <p:cNvPr id="428" name="Subjudul 2">
            <a:extLst>
              <a:ext uri="{FF2B5EF4-FFF2-40B4-BE49-F238E27FC236}">
                <a16:creationId xmlns:a16="http://schemas.microsoft.com/office/drawing/2014/main" id="{17AC8970-F8A5-48B6-A1A7-CA538F69EA61}"/>
              </a:ext>
            </a:extLst>
          </p:cNvPr>
          <p:cNvSpPr txBox="1">
            <a:spLocks/>
          </p:cNvSpPr>
          <p:nvPr/>
        </p:nvSpPr>
        <p:spPr>
          <a:xfrm>
            <a:off x="376735" y="2454500"/>
            <a:ext cx="6689048" cy="2682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3000" u="sng" dirty="0" smtClean="0">
                <a:latin typeface="DK Lemon Yellow Sun" panose="02000000000000000000" pitchFamily="50" charset="0"/>
              </a:rPr>
              <a:t>Anggota Kelompok </a:t>
            </a:r>
            <a:r>
              <a:rPr lang="id-ID" sz="3000" u="sng" dirty="0" smtClean="0">
                <a:latin typeface="DK Lemon Yellow Sun" panose="02000000000000000000" pitchFamily="50" charset="0"/>
              </a:rPr>
              <a:t>:</a:t>
            </a:r>
            <a:endParaRPr lang="en-ID" sz="3000" u="sng" dirty="0" smtClean="0">
              <a:latin typeface="DK Lemon Yellow Sun" panose="02000000000000000000" pitchFamily="50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000" dirty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Arif Royhan Martaga Jaya (2113046048</a:t>
            </a: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en-ID" sz="2000" dirty="0" smtClean="0">
              <a:latin typeface="Englebert" panose="02000506000000020004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•</a:t>
            </a:r>
            <a:r>
              <a:rPr lang="id-ID" sz="2000" dirty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	Ahmad Sadam Husein (2113046086</a:t>
            </a: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en-ID" sz="2000" dirty="0" smtClean="0">
              <a:latin typeface="Englebert" panose="02000506000000020004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•</a:t>
            </a:r>
            <a:r>
              <a:rPr lang="id-ID" sz="2000" dirty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	Dwi Anggraini (2113046032</a:t>
            </a: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en-ID" sz="2000" dirty="0" smtClean="0">
              <a:latin typeface="Englebert" panose="02000506000000020004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•</a:t>
            </a:r>
            <a:r>
              <a:rPr lang="id-ID" sz="2000" dirty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	Siti Rohima Nur Ulfa (2113046084</a:t>
            </a: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en-ID" sz="2000" dirty="0" smtClean="0">
              <a:latin typeface="Englebert" panose="02000506000000020004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•</a:t>
            </a:r>
            <a:r>
              <a:rPr lang="id-ID" sz="2000" dirty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	Siti Rahma Nurbahera (2113046076</a:t>
            </a: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)</a:t>
            </a:r>
            <a:endParaRPr lang="en-ID" sz="2000" dirty="0" smtClean="0">
              <a:latin typeface="Englebert" panose="02000506000000020004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•</a:t>
            </a:r>
            <a:r>
              <a:rPr lang="id-ID" sz="2000" dirty="0">
                <a:latin typeface="Englebert" panose="02000506000000020004" pitchFamily="2" charset="0"/>
                <a:ea typeface="Ebrima" panose="02000000000000000000" pitchFamily="2" charset="0"/>
                <a:cs typeface="Ebrima" panose="02000000000000000000" pitchFamily="2" charset="0"/>
              </a:rPr>
              <a:t>	Zahwa Kharunisa (2113046006)</a:t>
            </a:r>
            <a:endParaRPr lang="id-ID" sz="2000" dirty="0" smtClean="0">
              <a:latin typeface="Englebert" panose="02000506000000020004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9825565" y="5630596"/>
            <a:ext cx="69850" cy="6826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8" name="Oval 167"/>
          <p:cNvSpPr/>
          <p:nvPr/>
        </p:nvSpPr>
        <p:spPr>
          <a:xfrm>
            <a:off x="9796271" y="5280911"/>
            <a:ext cx="68262" cy="6826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9" name="Oval 168"/>
          <p:cNvSpPr/>
          <p:nvPr/>
        </p:nvSpPr>
        <p:spPr>
          <a:xfrm>
            <a:off x="10105060" y="4462508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0" name="Oval 169"/>
          <p:cNvSpPr/>
          <p:nvPr/>
        </p:nvSpPr>
        <p:spPr>
          <a:xfrm>
            <a:off x="9703207" y="4508232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1" name="Oval 170"/>
          <p:cNvSpPr/>
          <p:nvPr/>
        </p:nvSpPr>
        <p:spPr>
          <a:xfrm>
            <a:off x="10769517" y="3202010"/>
            <a:ext cx="70096" cy="7410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2" name="Oval 171"/>
          <p:cNvSpPr/>
          <p:nvPr/>
        </p:nvSpPr>
        <p:spPr>
          <a:xfrm>
            <a:off x="9603302" y="4917352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3" name="Oval 172"/>
          <p:cNvSpPr/>
          <p:nvPr/>
        </p:nvSpPr>
        <p:spPr>
          <a:xfrm>
            <a:off x="10838991" y="3561711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4" name="Oval 173"/>
          <p:cNvSpPr/>
          <p:nvPr/>
        </p:nvSpPr>
        <p:spPr>
          <a:xfrm>
            <a:off x="10585997" y="3544071"/>
            <a:ext cx="70096" cy="7410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5" name="Oval 174"/>
          <p:cNvSpPr/>
          <p:nvPr/>
        </p:nvSpPr>
        <p:spPr>
          <a:xfrm>
            <a:off x="10263952" y="4132574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6" name="Oval 175"/>
          <p:cNvSpPr/>
          <p:nvPr/>
        </p:nvSpPr>
        <p:spPr>
          <a:xfrm>
            <a:off x="11208927" y="3203005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7" name="Oval 176"/>
          <p:cNvSpPr/>
          <p:nvPr/>
        </p:nvSpPr>
        <p:spPr>
          <a:xfrm>
            <a:off x="10794756" y="2780663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8" name="Oval 177"/>
          <p:cNvSpPr/>
          <p:nvPr/>
        </p:nvSpPr>
        <p:spPr>
          <a:xfrm>
            <a:off x="11229595" y="2865870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9" name="Oval 178"/>
          <p:cNvSpPr/>
          <p:nvPr/>
        </p:nvSpPr>
        <p:spPr>
          <a:xfrm>
            <a:off x="9938979" y="5093448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08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21" y="1603480"/>
            <a:ext cx="1217671" cy="1217671"/>
          </a:xfrm>
          <a:prstGeom prst="rect">
            <a:avLst/>
          </a:prstGeom>
        </p:spPr>
      </p:pic>
      <p:sp>
        <p:nvSpPr>
          <p:cNvPr id="214" name="Oval 213"/>
          <p:cNvSpPr/>
          <p:nvPr/>
        </p:nvSpPr>
        <p:spPr>
          <a:xfrm>
            <a:off x="815276" y="5360987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5" name="Oval 214"/>
          <p:cNvSpPr/>
          <p:nvPr/>
        </p:nvSpPr>
        <p:spPr>
          <a:xfrm>
            <a:off x="810114" y="5805451"/>
            <a:ext cx="268970" cy="28434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6" name="Oval 215"/>
          <p:cNvSpPr/>
          <p:nvPr/>
        </p:nvSpPr>
        <p:spPr>
          <a:xfrm>
            <a:off x="1189392" y="5642224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7" name="Oval 216"/>
          <p:cNvSpPr/>
          <p:nvPr/>
        </p:nvSpPr>
        <p:spPr>
          <a:xfrm>
            <a:off x="1244827" y="5287925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8" name="Oval 217"/>
          <p:cNvSpPr/>
          <p:nvPr/>
        </p:nvSpPr>
        <p:spPr>
          <a:xfrm>
            <a:off x="1572828" y="5560154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19" name="Oval 218"/>
          <p:cNvSpPr/>
          <p:nvPr/>
        </p:nvSpPr>
        <p:spPr>
          <a:xfrm>
            <a:off x="1472923" y="5969274"/>
            <a:ext cx="129190" cy="136574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0" name="Oval 219"/>
          <p:cNvSpPr/>
          <p:nvPr/>
        </p:nvSpPr>
        <p:spPr>
          <a:xfrm>
            <a:off x="1126871" y="6060503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2" name="Oval 231"/>
          <p:cNvSpPr/>
          <p:nvPr/>
        </p:nvSpPr>
        <p:spPr>
          <a:xfrm>
            <a:off x="1755477" y="5866400"/>
            <a:ext cx="182358" cy="192782"/>
          </a:xfrm>
          <a:prstGeom prst="ellipse">
            <a:avLst/>
          </a:pr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932" b="40340" l="200" r="59100">
                        <a14:foregroundMark x1="56700" y1="24498" x2="58100" y2="26430"/>
                        <a14:foregroundMark x1="53200" y1="28980" x2="57900" y2="26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9" r="40760" b="59844"/>
          <a:stretch/>
        </p:blipFill>
        <p:spPr>
          <a:xfrm>
            <a:off x="10476008" y="134992"/>
            <a:ext cx="1585759" cy="1400694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14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8625" flipH="1">
            <a:off x="5753186" y="868044"/>
            <a:ext cx="989086" cy="989086"/>
          </a:xfrm>
          <a:prstGeom prst="rect">
            <a:avLst/>
          </a:prstGeom>
        </p:spPr>
      </p:pic>
      <p:sp>
        <p:nvSpPr>
          <p:cNvPr id="235" name="Rectangle 99"/>
          <p:cNvSpPr/>
          <p:nvPr/>
        </p:nvSpPr>
        <p:spPr>
          <a:xfrm flipH="1">
            <a:off x="5333490" y="4109066"/>
            <a:ext cx="7554038" cy="2751973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EBE8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6" name="Rectangle 99"/>
          <p:cNvSpPr/>
          <p:nvPr/>
        </p:nvSpPr>
        <p:spPr>
          <a:xfrm flipH="1">
            <a:off x="6131819" y="4555043"/>
            <a:ext cx="6407692" cy="2352080"/>
          </a:xfrm>
          <a:custGeom>
            <a:avLst/>
            <a:gdLst>
              <a:gd name="connsiteX0" fmla="*/ 0 w 5669755"/>
              <a:gd name="connsiteY0" fmla="*/ 0 h 2173824"/>
              <a:gd name="connsiteX1" fmla="*/ 5669755 w 5669755"/>
              <a:gd name="connsiteY1" fmla="*/ 0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0 h 2173824"/>
              <a:gd name="connsiteX1" fmla="*/ 3873039 w 5669755"/>
              <a:gd name="connsiteY1" fmla="*/ 1572126 h 2173824"/>
              <a:gd name="connsiteX2" fmla="*/ 5669755 w 5669755"/>
              <a:gd name="connsiteY2" fmla="*/ 2173824 h 2173824"/>
              <a:gd name="connsiteX3" fmla="*/ 0 w 5669755"/>
              <a:gd name="connsiteY3" fmla="*/ 2173824 h 2173824"/>
              <a:gd name="connsiteX4" fmla="*/ 0 w 5669755"/>
              <a:gd name="connsiteY4" fmla="*/ 0 h 2173824"/>
              <a:gd name="connsiteX0" fmla="*/ 0 w 5669755"/>
              <a:gd name="connsiteY0" fmla="*/ 47909 h 2221733"/>
              <a:gd name="connsiteX1" fmla="*/ 3873039 w 5669755"/>
              <a:gd name="connsiteY1" fmla="*/ 1620035 h 2221733"/>
              <a:gd name="connsiteX2" fmla="*/ 5669755 w 5669755"/>
              <a:gd name="connsiteY2" fmla="*/ 2221733 h 2221733"/>
              <a:gd name="connsiteX3" fmla="*/ 0 w 5669755"/>
              <a:gd name="connsiteY3" fmla="*/ 2221733 h 2221733"/>
              <a:gd name="connsiteX4" fmla="*/ 0 w 5669755"/>
              <a:gd name="connsiteY4" fmla="*/ 47909 h 2221733"/>
              <a:gd name="connsiteX0" fmla="*/ 0 w 5669755"/>
              <a:gd name="connsiteY0" fmla="*/ 63821 h 1644087"/>
              <a:gd name="connsiteX1" fmla="*/ 3873039 w 5669755"/>
              <a:gd name="connsiteY1" fmla="*/ 1042389 h 1644087"/>
              <a:gd name="connsiteX2" fmla="*/ 5669755 w 5669755"/>
              <a:gd name="connsiteY2" fmla="*/ 1644087 h 1644087"/>
              <a:gd name="connsiteX3" fmla="*/ 0 w 5669755"/>
              <a:gd name="connsiteY3" fmla="*/ 1644087 h 1644087"/>
              <a:gd name="connsiteX4" fmla="*/ 0 w 5669755"/>
              <a:gd name="connsiteY4" fmla="*/ 63821 h 1644087"/>
              <a:gd name="connsiteX0" fmla="*/ 0 w 5685797"/>
              <a:gd name="connsiteY0" fmla="*/ 54519 h 1939585"/>
              <a:gd name="connsiteX1" fmla="*/ 3889081 w 5685797"/>
              <a:gd name="connsiteY1" fmla="*/ 1337887 h 1939585"/>
              <a:gd name="connsiteX2" fmla="*/ 5685797 w 5685797"/>
              <a:gd name="connsiteY2" fmla="*/ 1939585 h 1939585"/>
              <a:gd name="connsiteX3" fmla="*/ 16042 w 5685797"/>
              <a:gd name="connsiteY3" fmla="*/ 1939585 h 1939585"/>
              <a:gd name="connsiteX4" fmla="*/ 0 w 5685797"/>
              <a:gd name="connsiteY4" fmla="*/ 54519 h 1939585"/>
              <a:gd name="connsiteX0" fmla="*/ 0 w 6407692"/>
              <a:gd name="connsiteY0" fmla="*/ 54519 h 1987711"/>
              <a:gd name="connsiteX1" fmla="*/ 3889081 w 6407692"/>
              <a:gd name="connsiteY1" fmla="*/ 1337887 h 1987711"/>
              <a:gd name="connsiteX2" fmla="*/ 6407692 w 6407692"/>
              <a:gd name="connsiteY2" fmla="*/ 1987711 h 1987711"/>
              <a:gd name="connsiteX3" fmla="*/ 16042 w 6407692"/>
              <a:gd name="connsiteY3" fmla="*/ 1939585 h 1987711"/>
              <a:gd name="connsiteX4" fmla="*/ 0 w 6407692"/>
              <a:gd name="connsiteY4" fmla="*/ 54519 h 1987711"/>
              <a:gd name="connsiteX0" fmla="*/ 0 w 6407692"/>
              <a:gd name="connsiteY0" fmla="*/ 61805 h 1994997"/>
              <a:gd name="connsiteX1" fmla="*/ 3889081 w 6407692"/>
              <a:gd name="connsiteY1" fmla="*/ 1345173 h 1994997"/>
              <a:gd name="connsiteX2" fmla="*/ 6407692 w 6407692"/>
              <a:gd name="connsiteY2" fmla="*/ 1994997 h 1994997"/>
              <a:gd name="connsiteX3" fmla="*/ 16042 w 6407692"/>
              <a:gd name="connsiteY3" fmla="*/ 1946871 h 1994997"/>
              <a:gd name="connsiteX4" fmla="*/ 0 w 6407692"/>
              <a:gd name="connsiteY4" fmla="*/ 61805 h 199499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1465 h 1984657"/>
              <a:gd name="connsiteX1" fmla="*/ 3889081 w 6407692"/>
              <a:gd name="connsiteY1" fmla="*/ 1334833 h 1984657"/>
              <a:gd name="connsiteX2" fmla="*/ 6407692 w 6407692"/>
              <a:gd name="connsiteY2" fmla="*/ 1984657 h 1984657"/>
              <a:gd name="connsiteX3" fmla="*/ 16042 w 6407692"/>
              <a:gd name="connsiteY3" fmla="*/ 1936531 h 1984657"/>
              <a:gd name="connsiteX4" fmla="*/ 0 w 6407692"/>
              <a:gd name="connsiteY4" fmla="*/ 51465 h 1984657"/>
              <a:gd name="connsiteX0" fmla="*/ 0 w 6407692"/>
              <a:gd name="connsiteY0" fmla="*/ 54635 h 1987827"/>
              <a:gd name="connsiteX1" fmla="*/ 3937207 w 6407692"/>
              <a:gd name="connsiteY1" fmla="*/ 1209666 h 1987827"/>
              <a:gd name="connsiteX2" fmla="*/ 6407692 w 6407692"/>
              <a:gd name="connsiteY2" fmla="*/ 1987827 h 1987827"/>
              <a:gd name="connsiteX3" fmla="*/ 16042 w 6407692"/>
              <a:gd name="connsiteY3" fmla="*/ 1939701 h 1987827"/>
              <a:gd name="connsiteX4" fmla="*/ 0 w 6407692"/>
              <a:gd name="connsiteY4" fmla="*/ 54635 h 1987827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55927 h 1989119"/>
              <a:gd name="connsiteX1" fmla="*/ 3536154 w 6407692"/>
              <a:gd name="connsiteY1" fmla="*/ 1162831 h 1989119"/>
              <a:gd name="connsiteX2" fmla="*/ 6407692 w 6407692"/>
              <a:gd name="connsiteY2" fmla="*/ 1989119 h 1989119"/>
              <a:gd name="connsiteX3" fmla="*/ 16042 w 6407692"/>
              <a:gd name="connsiteY3" fmla="*/ 1940993 h 1989119"/>
              <a:gd name="connsiteX4" fmla="*/ 0 w 6407692"/>
              <a:gd name="connsiteY4" fmla="*/ 55927 h 1989119"/>
              <a:gd name="connsiteX0" fmla="*/ 0 w 6407692"/>
              <a:gd name="connsiteY0" fmla="*/ 48513 h 1981705"/>
              <a:gd name="connsiteX1" fmla="*/ 3536154 w 6407692"/>
              <a:gd name="connsiteY1" fmla="*/ 1155417 h 1981705"/>
              <a:gd name="connsiteX2" fmla="*/ 6407692 w 6407692"/>
              <a:gd name="connsiteY2" fmla="*/ 1981705 h 1981705"/>
              <a:gd name="connsiteX3" fmla="*/ 16042 w 6407692"/>
              <a:gd name="connsiteY3" fmla="*/ 1933579 h 1981705"/>
              <a:gd name="connsiteX4" fmla="*/ 0 w 6407692"/>
              <a:gd name="connsiteY4" fmla="*/ 48513 h 1981705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  <a:gd name="connsiteX0" fmla="*/ 0 w 6407692"/>
              <a:gd name="connsiteY0" fmla="*/ 47254 h 1980446"/>
              <a:gd name="connsiteX1" fmla="*/ 3536154 w 6407692"/>
              <a:gd name="connsiteY1" fmla="*/ 1154158 h 1980446"/>
              <a:gd name="connsiteX2" fmla="*/ 6407692 w 6407692"/>
              <a:gd name="connsiteY2" fmla="*/ 1980446 h 1980446"/>
              <a:gd name="connsiteX3" fmla="*/ 16042 w 6407692"/>
              <a:gd name="connsiteY3" fmla="*/ 1932320 h 1980446"/>
              <a:gd name="connsiteX4" fmla="*/ 0 w 6407692"/>
              <a:gd name="connsiteY4" fmla="*/ 47254 h 1980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07692" h="1980446">
                <a:moveTo>
                  <a:pt x="0" y="47254"/>
                </a:moveTo>
                <a:cubicBezTo>
                  <a:pt x="2494171" y="-343104"/>
                  <a:pt x="865522" y="1833275"/>
                  <a:pt x="3536154" y="1154158"/>
                </a:cubicBezTo>
                <a:cubicBezTo>
                  <a:pt x="4776743" y="841377"/>
                  <a:pt x="4589586" y="1747796"/>
                  <a:pt x="6407692" y="1980446"/>
                </a:cubicBezTo>
                <a:lnTo>
                  <a:pt x="16042" y="1932320"/>
                </a:lnTo>
                <a:lnTo>
                  <a:pt x="0" y="47254"/>
                </a:lnTo>
                <a:close/>
              </a:path>
            </a:pathLst>
          </a:custGeom>
          <a:solidFill>
            <a:srgbClr val="86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37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0888449">
            <a:off x="10715053" y="4226624"/>
            <a:ext cx="1610413" cy="1953560"/>
          </a:xfrm>
          <a:prstGeom prst="rect">
            <a:avLst/>
          </a:prstGeom>
        </p:spPr>
      </p:pic>
      <p:pic>
        <p:nvPicPr>
          <p:cNvPr id="238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17892453">
            <a:off x="10388343" y="5110644"/>
            <a:ext cx="1447936" cy="1756462"/>
          </a:xfrm>
          <a:prstGeom prst="rect">
            <a:avLst/>
          </a:prstGeom>
        </p:spPr>
      </p:pic>
      <p:pic>
        <p:nvPicPr>
          <p:cNvPr id="239" name="Picture 1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 rot="14733426">
            <a:off x="11428646" y="5809769"/>
            <a:ext cx="511800" cy="10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4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pplause.wav"/>
          </p:stSnd>
        </p:sndAc>
      </p:transition>
    </mc:Choice>
    <mc:Fallback xmlns="">
      <p:transition spd="slow">
        <p:dissolve/>
        <p:sndAc>
          <p:stSnd>
            <p:snd r:embed="rId1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5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5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5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75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75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75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75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75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75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75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75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67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75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75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675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75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75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75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75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75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7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0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75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75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8750"/>
                            </p:stCondLst>
                            <p:childTnLst>
                              <p:par>
                                <p:cTn id="1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875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875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875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1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7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6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8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2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4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6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8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6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2" dur="14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1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7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2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2" dur="1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4" dur="16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6" dur="12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18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4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16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6" presetClass="emph" presetSubtype="0" repeatCount="1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0" dur="1450" fill="hold"/>
                                        <p:tgtEl>
                                          <p:spTgt spid="23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6" presetClass="emph" presetSubtype="0" repeatCount="1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2" dur="2000" fill="hold"/>
                                        <p:tgtEl>
                                          <p:spTgt spid="2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410" grpId="0" animBg="1"/>
      <p:bldP spid="412" grpId="0"/>
      <p:bldP spid="428" grpId="0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214" grpId="0" animBg="1"/>
      <p:bldP spid="214" grpId="1" animBg="1"/>
      <p:bldP spid="215" grpId="0" animBg="1"/>
      <p:bldP spid="215" grpId="1" animBg="1"/>
      <p:bldP spid="216" grpId="0" animBg="1"/>
      <p:bldP spid="216" grpId="1" animBg="1"/>
      <p:bldP spid="217" grpId="0" animBg="1"/>
      <p:bldP spid="217" grpId="1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32" grpId="0" animBg="1"/>
      <p:bldP spid="232" grpId="1" animBg="1"/>
      <p:bldP spid="235" grpId="0" animBg="1"/>
      <p:bldP spid="235" grpId="1" animBg="1"/>
      <p:bldP spid="236" grpId="0" animBg="1"/>
      <p:bldP spid="23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7876057" y="1457971"/>
            <a:ext cx="2793645" cy="3483271"/>
          </a:xfrm>
          <a:prstGeom prst="rect">
            <a:avLst/>
          </a:prstGeom>
        </p:spPr>
      </p:pic>
      <p:pic>
        <p:nvPicPr>
          <p:cNvPr id="417" name="Picture 6"/>
          <p:cNvPicPr>
            <a:picLocks noChangeAspect="1"/>
          </p:cNvPicPr>
          <p:nvPr/>
        </p:nvPicPr>
        <p:blipFill>
          <a:blip r:embed="rId3"/>
          <a:srcRect t="46321"/>
          <a:stretch>
            <a:fillRect/>
          </a:stretch>
        </p:blipFill>
        <p:spPr>
          <a:xfrm>
            <a:off x="1403003" y="2126206"/>
            <a:ext cx="9321390" cy="2712147"/>
          </a:xfrm>
          <a:prstGeom prst="rect">
            <a:avLst/>
          </a:prstGeom>
        </p:spPr>
      </p:pic>
      <p:sp>
        <p:nvSpPr>
          <p:cNvPr id="418" name="Rectangle 417"/>
          <p:cNvSpPr/>
          <p:nvPr/>
        </p:nvSpPr>
        <p:spPr>
          <a:xfrm>
            <a:off x="1958883" y="2643312"/>
            <a:ext cx="84280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3200" dirty="0" err="1" smtClean="0">
                <a:latin typeface="Bakso Sapi" pitchFamily="50" charset="0"/>
              </a:rPr>
              <a:t>Seorang</a:t>
            </a:r>
            <a:r>
              <a:rPr lang="en-US" altLang="id-ID" sz="3200" dirty="0" smtClean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penulis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naskah</a:t>
            </a:r>
            <a:r>
              <a:rPr lang="en-US" altLang="id-ID" sz="3200" dirty="0">
                <a:latin typeface="Bakso Sapi" pitchFamily="50" charset="0"/>
              </a:rPr>
              <a:t> drama </a:t>
            </a:r>
            <a:r>
              <a:rPr lang="en-US" altLang="id-ID" sz="3200" dirty="0" err="1">
                <a:latin typeface="Bakso Sapi" pitchFamily="50" charset="0"/>
              </a:rPr>
              <a:t>mendasarkan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teks</a:t>
            </a:r>
            <a:r>
              <a:rPr lang="en-US" altLang="id-ID" sz="3200" dirty="0">
                <a:latin typeface="Bakso Sapi" pitchFamily="50" charset="0"/>
              </a:rPr>
              <a:t> drama </a:t>
            </a:r>
            <a:r>
              <a:rPr lang="en-US" altLang="id-ID" sz="3200" dirty="0" err="1">
                <a:latin typeface="Bakso Sapi" pitchFamily="50" charset="0"/>
              </a:rPr>
              <a:t>pada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karakter</a:t>
            </a:r>
            <a:r>
              <a:rPr lang="en-US" altLang="id-ID" sz="3200" dirty="0">
                <a:latin typeface="Bakso Sapi" pitchFamily="50" charset="0"/>
              </a:rPr>
              <a:t>, </a:t>
            </a:r>
            <a:r>
              <a:rPr lang="en-US" altLang="id-ID" sz="3200" dirty="0" err="1">
                <a:latin typeface="Bakso Sapi" pitchFamily="50" charset="0"/>
              </a:rPr>
              <a:t>situasi</a:t>
            </a:r>
            <a:r>
              <a:rPr lang="en-US" altLang="id-ID" sz="3200" dirty="0">
                <a:latin typeface="Bakso Sapi" pitchFamily="50" charset="0"/>
              </a:rPr>
              <a:t>, </a:t>
            </a:r>
            <a:r>
              <a:rPr lang="en-US" altLang="id-ID" sz="3200" dirty="0" err="1">
                <a:latin typeface="Bakso Sapi" pitchFamily="50" charset="0"/>
              </a:rPr>
              <a:t>dan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subjek</a:t>
            </a:r>
            <a:r>
              <a:rPr lang="en-US" altLang="id-ID" sz="3200" dirty="0">
                <a:latin typeface="Bakso Sapi" pitchFamily="50" charset="0"/>
              </a:rPr>
              <a:t>. </a:t>
            </a:r>
            <a:r>
              <a:rPr lang="en-US" altLang="id-ID" sz="3200" dirty="0" err="1">
                <a:latin typeface="Bakso Sapi" pitchFamily="50" charset="0"/>
              </a:rPr>
              <a:t>Karakter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berguna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untuk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mengembangkan</a:t>
            </a:r>
            <a:r>
              <a:rPr lang="en-US" altLang="id-ID" sz="3200" dirty="0">
                <a:latin typeface="Bakso Sapi" pitchFamily="50" charset="0"/>
              </a:rPr>
              <a:t> </a:t>
            </a:r>
            <a:r>
              <a:rPr lang="en-US" altLang="id-ID" sz="3200" dirty="0" err="1">
                <a:latin typeface="Bakso Sapi" pitchFamily="50" charset="0"/>
              </a:rPr>
              <a:t>konflik</a:t>
            </a:r>
            <a:r>
              <a:rPr lang="en-US" altLang="id-ID" sz="3200" dirty="0">
                <a:latin typeface="Bakso Sapi" pitchFamily="50" charset="0"/>
              </a:rPr>
              <a:t>.</a:t>
            </a:r>
            <a:endParaRPr lang="en-US" altLang="id-ID" sz="3200" dirty="0">
              <a:latin typeface="Bakso Sapi" pitchFamily="50" charset="0"/>
            </a:endParaRPr>
          </a:p>
        </p:txBody>
      </p:sp>
      <p:pic>
        <p:nvPicPr>
          <p:cNvPr id="42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282489">
            <a:off x="-80835" y="2001796"/>
            <a:ext cx="2734263" cy="4103960"/>
          </a:xfrm>
          <a:prstGeom prst="rect">
            <a:avLst/>
          </a:prstGeom>
        </p:spPr>
      </p:pic>
      <p:pic>
        <p:nvPicPr>
          <p:cNvPr id="42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65112">
            <a:off x="637316" y="5066124"/>
            <a:ext cx="1455937" cy="811082"/>
          </a:xfrm>
          <a:prstGeom prst="rect">
            <a:avLst/>
          </a:prstGeom>
        </p:spPr>
      </p:pic>
      <p:pic>
        <p:nvPicPr>
          <p:cNvPr id="468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2778800">
            <a:off x="8549475" y="2607730"/>
            <a:ext cx="3239486" cy="6199972"/>
          </a:xfrm>
          <a:prstGeom prst="rect">
            <a:avLst/>
          </a:prstGeom>
        </p:spPr>
      </p:pic>
      <p:pic>
        <p:nvPicPr>
          <p:cNvPr id="470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13421200" flipH="1">
            <a:off x="530978" y="-5627639"/>
            <a:ext cx="5172978" cy="9900434"/>
          </a:xfrm>
          <a:prstGeom prst="rect">
            <a:avLst/>
          </a:prstGeom>
        </p:spPr>
      </p:pic>
      <p:sp>
        <p:nvSpPr>
          <p:cNvPr id="474" name="Oval 473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5" name="Oval 474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6" name="Oval 475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7" name="Oval 476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8" name="Oval 477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9" name="Oval 478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0" name="Oval 479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1" name="Oval 480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2" name="Oval 481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3" name="Oval 482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4" name="Oval 483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5" name="Oval 484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6" name="Oval 485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7" name="Oval 486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8" name="Oval 487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9" name="Oval 488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0" name="Oval 489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1" name="Oval 490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2" name="Oval 491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3" name="Oval 492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4" name="Oval 493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5" name="Oval 494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6" name="Oval 495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7" name="Oval 496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8" name="Oval 497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9" name="Oval 498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0" name="Oval 499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1" name="Oval 500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2" name="Oval 501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3" name="Oval 502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4" name="Oval 503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5" name="Oval 504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6" name="Oval 505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7" name="Oval 506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8" name="Oval 507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9" name="Oval 508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0" name="Oval 509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1" name="Oval 510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2" name="Oval 511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3" name="Oval 512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4" name="Oval 513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5" name="Oval 514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6" name="Oval 515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7" name="Oval 516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4691363" y="1861656"/>
            <a:ext cx="2961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Algerian" panose="04020705040A02060702" pitchFamily="82" charset="0"/>
              </a:rPr>
              <a:t>Elemen</a:t>
            </a:r>
            <a:r>
              <a:rPr lang="en-US" sz="2800" dirty="0">
                <a:latin typeface="Algerian" panose="04020705040A02060702" pitchFamily="82" charset="0"/>
              </a:rPr>
              <a:t> Drama </a:t>
            </a:r>
          </a:p>
        </p:txBody>
      </p:sp>
    </p:spTree>
    <p:extLst>
      <p:ext uri="{BB962C8B-B14F-4D97-AF65-F5344CB8AC3E}">
        <p14:creationId xmlns:p14="http://schemas.microsoft.com/office/powerpoint/2010/main" val="14966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3" dur="1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8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7" dur="13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8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1" dur="18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3" dur="13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3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9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4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2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7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13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2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2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3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8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9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2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22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2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8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3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8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8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3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3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9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4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12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7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13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2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3" dur="13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18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9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22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build="p"/>
      <p:bldP spid="474" grpId="0" animBg="1"/>
      <p:bldP spid="474" grpId="1" animBg="1"/>
      <p:bldP spid="475" grpId="0" animBg="1"/>
      <p:bldP spid="475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480" grpId="0" animBg="1"/>
      <p:bldP spid="480" grpId="1" animBg="1"/>
      <p:bldP spid="481" grpId="0" animBg="1"/>
      <p:bldP spid="481" grpId="1" animBg="1"/>
      <p:bldP spid="482" grpId="0" animBg="1"/>
      <p:bldP spid="482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val 422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4" name="Oval 423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5" name="Oval 424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6" name="Oval 425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7" name="Oval 426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8" name="Oval 427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9" name="Oval 428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0" name="Oval 429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1" name="Oval 430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2" name="Oval 431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3" name="Oval 432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4" name="Oval 433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5" name="Oval 434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6" name="Oval 435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7" name="Oval 436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8" name="Oval 437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9" name="Oval 438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0" name="Oval 439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1" name="Oval 440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2" name="Oval 441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3" name="Oval 442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4" name="Oval 443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5" name="Oval 444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6" name="Oval 445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7" name="Oval 446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8" name="Oval 447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9" name="Oval 448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0" name="Oval 449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1" name="Oval 450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2" name="Oval 451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3" name="Oval 452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4" name="Oval 453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5" name="Oval 454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6" name="Oval 455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7" name="Oval 456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8" name="Oval 457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9" name="Oval 458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0" name="Oval 459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1" name="Oval 460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2" name="Oval 461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3" name="Oval 462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4" name="Oval 463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5" name="Oval 464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6" name="Oval 465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7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1405" y="1007958"/>
            <a:ext cx="4464643" cy="4833172"/>
          </a:xfrm>
          <a:prstGeom prst="rect">
            <a:avLst/>
          </a:prstGeom>
        </p:spPr>
      </p:pic>
      <p:pic>
        <p:nvPicPr>
          <p:cNvPr id="277" name="Picture 6"/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>
          <a:xfrm>
            <a:off x="2348033" y="1007958"/>
            <a:ext cx="6568073" cy="4224483"/>
          </a:xfrm>
          <a:prstGeom prst="rect">
            <a:avLst/>
          </a:prstGeom>
        </p:spPr>
      </p:pic>
      <p:pic>
        <p:nvPicPr>
          <p:cNvPr id="27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6857" y="1774819"/>
            <a:ext cx="2504913" cy="3656807"/>
          </a:xfrm>
          <a:prstGeom prst="rect">
            <a:avLst/>
          </a:prstGeom>
        </p:spPr>
      </p:pic>
      <p:pic>
        <p:nvPicPr>
          <p:cNvPr id="279" name="Picture 8"/>
          <p:cNvPicPr>
            <a:picLocks noChangeAspect="1"/>
          </p:cNvPicPr>
          <p:nvPr/>
        </p:nvPicPr>
        <p:blipFill>
          <a:blip r:embed="rId5"/>
          <a:srcRect r="51212"/>
          <a:stretch>
            <a:fillRect/>
          </a:stretch>
        </p:blipFill>
        <p:spPr>
          <a:xfrm rot="470995">
            <a:off x="8505496" y="4583023"/>
            <a:ext cx="1341515" cy="536194"/>
          </a:xfrm>
          <a:prstGeom prst="rect">
            <a:avLst/>
          </a:prstGeom>
        </p:spPr>
      </p:pic>
      <p:pic>
        <p:nvPicPr>
          <p:cNvPr id="28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2787" y="4421515"/>
            <a:ext cx="3144693" cy="1120297"/>
          </a:xfrm>
          <a:prstGeom prst="rect">
            <a:avLst/>
          </a:prstGeom>
        </p:spPr>
      </p:pic>
      <p:sp>
        <p:nvSpPr>
          <p:cNvPr id="281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602" y="1500212"/>
            <a:ext cx="5515429" cy="1274763"/>
          </a:xfrm>
        </p:spPr>
        <p:txBody>
          <a:bodyPr>
            <a:noAutofit/>
          </a:bodyPr>
          <a:lstStyle/>
          <a:p>
            <a:r>
              <a:rPr lang="en-ID" sz="4400" dirty="0" smtClean="0">
                <a:latin typeface="Amelia Sophia" panose="02000500000000000000" pitchFamily="50" charset="0"/>
              </a:rPr>
              <a:t>JENIS SARANA DRAMA</a:t>
            </a:r>
            <a:endParaRPr lang="id-ID" sz="4400" dirty="0">
              <a:latin typeface="Amelia Sophia" panose="02000500000000000000" pitchFamily="50" charset="0"/>
            </a:endParaRP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892" flipH="1">
            <a:off x="6785438" y="1067952"/>
            <a:ext cx="989086" cy="989086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2637692" y="2962446"/>
            <a:ext cx="60666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ID" altLang="id-ID" sz="2400" dirty="0" smtClean="0">
                <a:latin typeface="Bakso Sapi" pitchFamily="50" charset="0"/>
              </a:rPr>
              <a:t>DRAMA PANGGUNG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D" altLang="id-ID" sz="2400" dirty="0" smtClean="0">
                <a:latin typeface="Bakso Sapi" pitchFamily="50" charset="0"/>
              </a:rPr>
              <a:t>DRAMA RADIO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D" altLang="id-ID" sz="2400" dirty="0" smtClean="0">
                <a:latin typeface="Bakso Sapi" pitchFamily="50" charset="0"/>
              </a:rPr>
              <a:t>DRAMA TELEVISI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D" altLang="id-ID" sz="2400" dirty="0" smtClean="0">
                <a:latin typeface="Bakso Sapi" pitchFamily="50" charset="0"/>
              </a:rPr>
              <a:t>FILM DRAMA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D" altLang="id-ID" sz="2400" dirty="0" smtClean="0">
                <a:latin typeface="Bakso Sapi" pitchFamily="50" charset="0"/>
              </a:rPr>
              <a:t>DRAMA WAYANG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D" altLang="id-ID" sz="2400" dirty="0" smtClean="0">
                <a:latin typeface="Bakso Sapi" pitchFamily="50" charset="0"/>
              </a:rPr>
              <a:t>DRAMA BONEKA</a:t>
            </a:r>
            <a:endParaRPr lang="en-US" altLang="id-ID" sz="2400" dirty="0">
              <a:latin typeface="Bakso Sapi" pitchFamily="50" charset="0"/>
            </a:endParaRPr>
          </a:p>
        </p:txBody>
      </p:sp>
      <p:pic>
        <p:nvPicPr>
          <p:cNvPr id="284" name="Picture 4"/>
          <p:cNvPicPr>
            <a:picLocks noChangeAspect="1"/>
          </p:cNvPicPr>
          <p:nvPr/>
        </p:nvPicPr>
        <p:blipFill>
          <a:blip r:embed="rId8">
            <a:alphaModFix amt="60000"/>
          </a:blip>
          <a:srcRect/>
          <a:stretch>
            <a:fillRect/>
          </a:stretch>
        </p:blipFill>
        <p:spPr>
          <a:xfrm>
            <a:off x="-4858114" y="-2553538"/>
            <a:ext cx="11215212" cy="62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5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3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8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8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3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9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4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2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7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3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22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3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8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9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22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2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8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3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8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8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3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3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9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14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2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7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13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22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12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3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18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9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12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22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12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8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/>
      <p:bldP spid="423" grpId="1" animBg="1"/>
      <p:bldP spid="424" grpId="0" animBg="1"/>
      <p:bldP spid="424" grpId="1" animBg="1"/>
      <p:bldP spid="425" grpId="0" animBg="1"/>
      <p:bldP spid="425" grpId="1" animBg="1"/>
      <p:bldP spid="426" grpId="0" animBg="1"/>
      <p:bldP spid="426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0" grpId="0" animBg="1"/>
      <p:bldP spid="430" grpId="1" animBg="1"/>
      <p:bldP spid="431" grpId="0" animBg="1"/>
      <p:bldP spid="431" grpId="1" animBg="1"/>
      <p:bldP spid="432" grpId="0" animBg="1"/>
      <p:bldP spid="432" grpId="1" animBg="1"/>
      <p:bldP spid="433" grpId="0" animBg="1"/>
      <p:bldP spid="433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9" grpId="0" animBg="1"/>
      <p:bldP spid="459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5" grpId="0" animBg="1"/>
      <p:bldP spid="465" grpId="1" animBg="1"/>
      <p:bldP spid="466" grpId="0" animBg="1"/>
      <p:bldP spid="466" grpId="1" animBg="1"/>
      <p:bldP spid="281" grpId="0"/>
      <p:bldP spid="2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7876057" y="1457971"/>
            <a:ext cx="2793645" cy="3483271"/>
          </a:xfrm>
          <a:prstGeom prst="rect">
            <a:avLst/>
          </a:prstGeom>
        </p:spPr>
      </p:pic>
      <p:pic>
        <p:nvPicPr>
          <p:cNvPr id="417" name="Picture 6"/>
          <p:cNvPicPr>
            <a:picLocks noChangeAspect="1"/>
          </p:cNvPicPr>
          <p:nvPr/>
        </p:nvPicPr>
        <p:blipFill>
          <a:blip r:embed="rId3"/>
          <a:srcRect t="46321"/>
          <a:stretch>
            <a:fillRect/>
          </a:stretch>
        </p:blipFill>
        <p:spPr>
          <a:xfrm>
            <a:off x="1403003" y="2126206"/>
            <a:ext cx="9321390" cy="2712147"/>
          </a:xfrm>
          <a:prstGeom prst="rect">
            <a:avLst/>
          </a:prstGeom>
        </p:spPr>
      </p:pic>
      <p:sp>
        <p:nvSpPr>
          <p:cNvPr id="418" name="Rectangle 417"/>
          <p:cNvSpPr/>
          <p:nvPr/>
        </p:nvSpPr>
        <p:spPr>
          <a:xfrm>
            <a:off x="1958883" y="2643312"/>
            <a:ext cx="84280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ID" altLang="id-ID" sz="3200" dirty="0" smtClean="0">
                <a:latin typeface="Bakso Sapi" pitchFamily="50" charset="0"/>
              </a:rPr>
              <a:t>DRAMA TRADISIONAL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ID" altLang="id-ID" sz="3200" dirty="0" smtClean="0">
                <a:latin typeface="Bakso Sapi" pitchFamily="50" charset="0"/>
              </a:rPr>
              <a:t>DRAMA MODERN</a:t>
            </a:r>
            <a:endParaRPr lang="en-US" altLang="id-ID" sz="3200" dirty="0">
              <a:latin typeface="Bakso Sapi" pitchFamily="50" charset="0"/>
            </a:endParaRPr>
          </a:p>
        </p:txBody>
      </p:sp>
      <p:pic>
        <p:nvPicPr>
          <p:cNvPr id="42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282489">
            <a:off x="-80835" y="2001796"/>
            <a:ext cx="2734263" cy="4103960"/>
          </a:xfrm>
          <a:prstGeom prst="rect">
            <a:avLst/>
          </a:prstGeom>
        </p:spPr>
      </p:pic>
      <p:pic>
        <p:nvPicPr>
          <p:cNvPr id="42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65112">
            <a:off x="637316" y="5066124"/>
            <a:ext cx="1455937" cy="811082"/>
          </a:xfrm>
          <a:prstGeom prst="rect">
            <a:avLst/>
          </a:prstGeom>
        </p:spPr>
      </p:pic>
      <p:pic>
        <p:nvPicPr>
          <p:cNvPr id="468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2778800">
            <a:off x="8549475" y="2607730"/>
            <a:ext cx="3239486" cy="6199972"/>
          </a:xfrm>
          <a:prstGeom prst="rect">
            <a:avLst/>
          </a:prstGeom>
        </p:spPr>
      </p:pic>
      <p:pic>
        <p:nvPicPr>
          <p:cNvPr id="470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13421200" flipH="1">
            <a:off x="530978" y="-5627639"/>
            <a:ext cx="5172978" cy="9900434"/>
          </a:xfrm>
          <a:prstGeom prst="rect">
            <a:avLst/>
          </a:prstGeom>
        </p:spPr>
      </p:pic>
      <p:sp>
        <p:nvSpPr>
          <p:cNvPr id="474" name="Oval 473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5" name="Oval 474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6" name="Oval 475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7" name="Oval 476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8" name="Oval 477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9" name="Oval 478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0" name="Oval 479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1" name="Oval 480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2" name="Oval 481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3" name="Oval 482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4" name="Oval 483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5" name="Oval 484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6" name="Oval 485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7" name="Oval 486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8" name="Oval 487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9" name="Oval 488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0" name="Oval 489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1" name="Oval 490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2" name="Oval 491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3" name="Oval 492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4" name="Oval 493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5" name="Oval 494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6" name="Oval 495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7" name="Oval 496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8" name="Oval 497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9" name="Oval 498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0" name="Oval 499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1" name="Oval 500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2" name="Oval 501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3" name="Oval 502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4" name="Oval 503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5" name="Oval 504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6" name="Oval 505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7" name="Oval 506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8" name="Oval 507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9" name="Oval 508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0" name="Oval 509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1" name="Oval 510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2" name="Oval 511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3" name="Oval 512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4" name="Oval 513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5" name="Oval 514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6" name="Oval 515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7" name="Oval 516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3964604" y="1840851"/>
            <a:ext cx="4416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lgerian" panose="04020705040A02060702" pitchFamily="82" charset="0"/>
              </a:rPr>
              <a:t>TEKNIK PEMENTASANYA </a:t>
            </a:r>
            <a:endParaRPr lang="en-US" sz="28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7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8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3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8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8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3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3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9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4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2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7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3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2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2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3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8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9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2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22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2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8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3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8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8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3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2" dur="13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9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14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2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7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4" dur="13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6" dur="2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1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3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18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9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1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22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2" dur="1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build="p"/>
      <p:bldP spid="474" grpId="0" animBg="1"/>
      <p:bldP spid="474" grpId="1" animBg="1"/>
      <p:bldP spid="475" grpId="0" animBg="1"/>
      <p:bldP spid="475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480" grpId="0" animBg="1"/>
      <p:bldP spid="480" grpId="1" animBg="1"/>
      <p:bldP spid="481" grpId="0" animBg="1"/>
      <p:bldP spid="481" grpId="1" animBg="1"/>
      <p:bldP spid="482" grpId="0" animBg="1"/>
      <p:bldP spid="482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192"/>
          <p:cNvSpPr/>
          <p:nvPr/>
        </p:nvSpPr>
        <p:spPr>
          <a:xfrm>
            <a:off x="10566480" y="23083"/>
            <a:ext cx="1575756" cy="3711830"/>
          </a:xfrm>
          <a:prstGeom prst="rect">
            <a:avLst/>
          </a:prstGeom>
          <a:solidFill>
            <a:srgbClr val="727A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grpSp>
        <p:nvGrpSpPr>
          <p:cNvPr id="7" name="Group 2"/>
          <p:cNvGrpSpPr/>
          <p:nvPr/>
        </p:nvGrpSpPr>
        <p:grpSpPr>
          <a:xfrm>
            <a:off x="1558720" y="9366966"/>
            <a:ext cx="12241737" cy="6690378"/>
            <a:chOff x="0" y="0"/>
            <a:chExt cx="27585673" cy="13915987"/>
          </a:xfrm>
          <a:solidFill>
            <a:schemeClr val="bg1"/>
          </a:solidFill>
        </p:grpSpPr>
        <p:pic>
          <p:nvPicPr>
            <p:cNvPr id="8" name="Picture 3"/>
            <p:cNvPicPr>
              <a:picLocks noChangeAspect="1"/>
            </p:cNvPicPr>
            <p:nvPr/>
          </p:nvPicPr>
          <p:blipFill>
            <a:blip r:embed="rId2">
              <a:alphaModFix amt="19999"/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3792837" cy="13915987"/>
            </a:xfrm>
            <a:prstGeom prst="rect">
              <a:avLst/>
            </a:prstGeom>
            <a:grpFill/>
          </p:spPr>
        </p:pic>
        <p:pic>
          <p:nvPicPr>
            <p:cNvPr id="9" name="Picture 4"/>
            <p:cNvPicPr>
              <a:picLocks noChangeAspect="1"/>
            </p:cNvPicPr>
            <p:nvPr/>
          </p:nvPicPr>
          <p:blipFill>
            <a:blip r:embed="rId2">
              <a:alphaModFix amt="19999"/>
              <a:duotone>
                <a:prstClr val="black"/>
                <a:schemeClr val="bg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3792837" y="0"/>
              <a:ext cx="13792837" cy="13915987"/>
            </a:xfrm>
            <a:prstGeom prst="rect">
              <a:avLst/>
            </a:prstGeom>
            <a:grpFill/>
          </p:spPr>
        </p:pic>
      </p:grpSp>
      <p:sp>
        <p:nvSpPr>
          <p:cNvPr id="221" name="Oval 220"/>
          <p:cNvSpPr/>
          <p:nvPr/>
        </p:nvSpPr>
        <p:spPr>
          <a:xfrm>
            <a:off x="8091854" y="5065606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22" name="Oval 221"/>
          <p:cNvSpPr/>
          <p:nvPr/>
        </p:nvSpPr>
        <p:spPr>
          <a:xfrm>
            <a:off x="9448596" y="5146702"/>
            <a:ext cx="69850" cy="68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23" name="Oval 222"/>
          <p:cNvSpPr/>
          <p:nvPr/>
        </p:nvSpPr>
        <p:spPr>
          <a:xfrm>
            <a:off x="9419302" y="4797017"/>
            <a:ext cx="68262" cy="68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224" name="Oval 223"/>
          <p:cNvSpPr/>
          <p:nvPr/>
        </p:nvSpPr>
        <p:spPr>
          <a:xfrm>
            <a:off x="9728091" y="3978614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5" name="Oval 224"/>
          <p:cNvSpPr/>
          <p:nvPr/>
        </p:nvSpPr>
        <p:spPr>
          <a:xfrm>
            <a:off x="9326798" y="4026231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6" name="Oval 225"/>
          <p:cNvSpPr/>
          <p:nvPr/>
        </p:nvSpPr>
        <p:spPr>
          <a:xfrm>
            <a:off x="10392548" y="3354218"/>
            <a:ext cx="70096" cy="741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7" name="Oval 226"/>
          <p:cNvSpPr/>
          <p:nvPr/>
        </p:nvSpPr>
        <p:spPr>
          <a:xfrm>
            <a:off x="8940493" y="4753529"/>
            <a:ext cx="268970" cy="2843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8" name="Oval 227"/>
          <p:cNvSpPr/>
          <p:nvPr/>
        </p:nvSpPr>
        <p:spPr>
          <a:xfrm>
            <a:off x="9412334" y="4394434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29" name="Oval 228"/>
          <p:cNvSpPr/>
          <p:nvPr/>
        </p:nvSpPr>
        <p:spPr>
          <a:xfrm>
            <a:off x="9997809" y="3807139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0" name="Oval 229"/>
          <p:cNvSpPr/>
          <p:nvPr/>
        </p:nvSpPr>
        <p:spPr>
          <a:xfrm>
            <a:off x="10078238" y="3431179"/>
            <a:ext cx="70096" cy="741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1" name="Oval 230"/>
          <p:cNvSpPr/>
          <p:nvPr/>
        </p:nvSpPr>
        <p:spPr>
          <a:xfrm>
            <a:off x="10300412" y="3740848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0" name="Rectangle 409"/>
          <p:cNvSpPr/>
          <p:nvPr/>
        </p:nvSpPr>
        <p:spPr>
          <a:xfrm>
            <a:off x="3303364" y="1535686"/>
            <a:ext cx="5073593" cy="3752239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12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4776" y="3048826"/>
            <a:ext cx="5515429" cy="1274763"/>
          </a:xfrm>
        </p:spPr>
        <p:txBody>
          <a:bodyPr>
            <a:noAutofit/>
          </a:bodyPr>
          <a:lstStyle/>
          <a:p>
            <a:r>
              <a:rPr lang="id-ID" sz="11500" dirty="0" smtClean="0">
                <a:latin typeface="Amelia Sophia" panose="02000500000000000000" pitchFamily="50" charset="0"/>
              </a:rPr>
              <a:t>Thank You</a:t>
            </a:r>
            <a:endParaRPr lang="id-ID" sz="11500" dirty="0">
              <a:latin typeface="Amelia Sophia" panose="02000500000000000000" pitchFamily="50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9825565" y="5630596"/>
            <a:ext cx="69850" cy="68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8" name="Oval 167"/>
          <p:cNvSpPr/>
          <p:nvPr/>
        </p:nvSpPr>
        <p:spPr>
          <a:xfrm>
            <a:off x="9796271" y="5280911"/>
            <a:ext cx="68262" cy="682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9" name="Oval 168"/>
          <p:cNvSpPr/>
          <p:nvPr/>
        </p:nvSpPr>
        <p:spPr>
          <a:xfrm>
            <a:off x="10105060" y="4462508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0" name="Oval 169"/>
          <p:cNvSpPr/>
          <p:nvPr/>
        </p:nvSpPr>
        <p:spPr>
          <a:xfrm>
            <a:off x="9703207" y="4508232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1" name="Oval 170"/>
          <p:cNvSpPr/>
          <p:nvPr/>
        </p:nvSpPr>
        <p:spPr>
          <a:xfrm>
            <a:off x="10769517" y="3202010"/>
            <a:ext cx="70096" cy="741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2" name="Oval 171"/>
          <p:cNvSpPr/>
          <p:nvPr/>
        </p:nvSpPr>
        <p:spPr>
          <a:xfrm>
            <a:off x="9603302" y="4917352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3" name="Oval 172"/>
          <p:cNvSpPr/>
          <p:nvPr/>
        </p:nvSpPr>
        <p:spPr>
          <a:xfrm>
            <a:off x="10838991" y="3561711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4" name="Oval 173"/>
          <p:cNvSpPr/>
          <p:nvPr/>
        </p:nvSpPr>
        <p:spPr>
          <a:xfrm>
            <a:off x="10585997" y="3544071"/>
            <a:ext cx="70096" cy="7410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5" name="Oval 174"/>
          <p:cNvSpPr/>
          <p:nvPr/>
        </p:nvSpPr>
        <p:spPr>
          <a:xfrm>
            <a:off x="10263952" y="4132574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6" name="Oval 175"/>
          <p:cNvSpPr/>
          <p:nvPr/>
        </p:nvSpPr>
        <p:spPr>
          <a:xfrm>
            <a:off x="11208927" y="3203005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7" name="Oval 176"/>
          <p:cNvSpPr/>
          <p:nvPr/>
        </p:nvSpPr>
        <p:spPr>
          <a:xfrm>
            <a:off x="10794756" y="2780663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8" name="Oval 177"/>
          <p:cNvSpPr/>
          <p:nvPr/>
        </p:nvSpPr>
        <p:spPr>
          <a:xfrm>
            <a:off x="11229595" y="2865870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79" name="Oval 178"/>
          <p:cNvSpPr/>
          <p:nvPr/>
        </p:nvSpPr>
        <p:spPr>
          <a:xfrm>
            <a:off x="9938979" y="5093448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2" b="40340" l="200" r="59100">
                        <a14:foregroundMark x1="56700" y1="24498" x2="58100" y2="26430"/>
                        <a14:foregroundMark x1="53200" y1="28980" x2="57900" y2="26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9" r="40760" b="59844"/>
          <a:stretch/>
        </p:blipFill>
        <p:spPr>
          <a:xfrm>
            <a:off x="10476008" y="134992"/>
            <a:ext cx="1585759" cy="1400694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7736" flipH="1">
            <a:off x="7840221" y="2599082"/>
            <a:ext cx="989086" cy="989086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32" b="40340" l="200" r="59100">
                        <a14:foregroundMark x1="56700" y1="24498" x2="58100" y2="26430"/>
                        <a14:foregroundMark x1="53200" y1="28980" x2="57900" y2="26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19" r="40760" b="59844"/>
          <a:stretch/>
        </p:blipFill>
        <p:spPr>
          <a:xfrm>
            <a:off x="9938979" y="1082632"/>
            <a:ext cx="888271" cy="784606"/>
          </a:xfrm>
          <a:prstGeom prst="rect">
            <a:avLst/>
          </a:prstGeom>
        </p:spPr>
      </p:pic>
      <p:pic>
        <p:nvPicPr>
          <p:cNvPr id="194" name="Picture 4"/>
          <p:cNvPicPr>
            <a:picLocks noChangeAspect="1"/>
          </p:cNvPicPr>
          <p:nvPr/>
        </p:nvPicPr>
        <p:blipFill>
          <a:blip r:embed="rId8">
            <a:alphaModFix amt="60000"/>
          </a:blip>
          <a:srcRect/>
          <a:stretch>
            <a:fillRect/>
          </a:stretch>
        </p:blipFill>
        <p:spPr>
          <a:xfrm rot="2713179">
            <a:off x="-4199169" y="1722080"/>
            <a:ext cx="12446797" cy="6985765"/>
          </a:xfrm>
          <a:prstGeom prst="rect">
            <a:avLst/>
          </a:prstGeom>
        </p:spPr>
      </p:pic>
      <p:sp>
        <p:nvSpPr>
          <p:cNvPr id="195" name="Oval 194"/>
          <p:cNvSpPr/>
          <p:nvPr/>
        </p:nvSpPr>
        <p:spPr>
          <a:xfrm>
            <a:off x="815276" y="5360987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6" name="Oval 195"/>
          <p:cNvSpPr/>
          <p:nvPr/>
        </p:nvSpPr>
        <p:spPr>
          <a:xfrm>
            <a:off x="810114" y="5805451"/>
            <a:ext cx="268970" cy="2843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7" name="Oval 196"/>
          <p:cNvSpPr/>
          <p:nvPr/>
        </p:nvSpPr>
        <p:spPr>
          <a:xfrm>
            <a:off x="1189392" y="5642224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8" name="Oval 197"/>
          <p:cNvSpPr/>
          <p:nvPr/>
        </p:nvSpPr>
        <p:spPr>
          <a:xfrm>
            <a:off x="1244827" y="5287925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99" name="Oval 198"/>
          <p:cNvSpPr/>
          <p:nvPr/>
        </p:nvSpPr>
        <p:spPr>
          <a:xfrm>
            <a:off x="1572828" y="5560154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0" name="Oval 199"/>
          <p:cNvSpPr/>
          <p:nvPr/>
        </p:nvSpPr>
        <p:spPr>
          <a:xfrm>
            <a:off x="1472923" y="5969274"/>
            <a:ext cx="129190" cy="1365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1" name="Oval 200"/>
          <p:cNvSpPr/>
          <p:nvPr/>
        </p:nvSpPr>
        <p:spPr>
          <a:xfrm>
            <a:off x="1126871" y="6060503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02" name="Oval 201"/>
          <p:cNvSpPr/>
          <p:nvPr/>
        </p:nvSpPr>
        <p:spPr>
          <a:xfrm>
            <a:off x="1755477" y="5866400"/>
            <a:ext cx="182358" cy="192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03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4599500">
            <a:off x="2228533" y="4369694"/>
            <a:ext cx="1972390" cy="21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7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1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"/>
                            </p:stCondLst>
                            <p:childTnLst>
                              <p:par>
                                <p:cTn id="44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5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50"/>
                            </p:stCondLst>
                            <p:childTnLst>
                              <p:par>
                                <p:cTn id="47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7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150"/>
                            </p:stCondLst>
                            <p:childTnLst>
                              <p:par>
                                <p:cTn id="50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1" dur="16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2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950"/>
                            </p:stCondLst>
                            <p:childTnLst>
                              <p:par>
                                <p:cTn id="5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18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750"/>
                            </p:stCondLst>
                            <p:childTnLst>
                              <p:par>
                                <p:cTn id="5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5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250"/>
                            </p:stCondLst>
                            <p:childTnLst>
                              <p:par>
                                <p:cTn id="6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4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6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65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46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65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6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65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6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650"/>
                            </p:stCondLst>
                            <p:childTnLst>
                              <p:par>
                                <p:cTn id="8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7" dur="11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750"/>
                            </p:stCondLst>
                            <p:childTnLst>
                              <p:par>
                                <p:cTn id="8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2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7750"/>
                            </p:stCondLst>
                            <p:childTnLst>
                              <p:par>
                                <p:cTn id="9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3" dur="16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9350"/>
                            </p:stCondLst>
                            <p:childTnLst>
                              <p:par>
                                <p:cTn id="95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12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550"/>
                            </p:stCondLst>
                            <p:childTnLst>
                              <p:par>
                                <p:cTn id="98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9" dur="18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350"/>
                            </p:stCondLst>
                            <p:childTnLst>
                              <p:par>
                                <p:cTn id="101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2" dur="2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850"/>
                            </p:stCondLst>
                            <p:childTnLst>
                              <p:par>
                                <p:cTn id="104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5" dur="14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25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250"/>
                            </p:stCondLst>
                            <p:childTnLst>
                              <p:par>
                                <p:cTn id="11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6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7850"/>
                            </p:stCondLst>
                            <p:childTnLst>
                              <p:par>
                                <p:cTn id="11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7" dur="14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925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250"/>
                            </p:stCondLst>
                            <p:childTnLst>
                              <p:par>
                                <p:cTn id="125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1250"/>
                            </p:stCondLst>
                            <p:childTnLst>
                              <p:par>
                                <p:cTn id="128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9" dur="16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250"/>
                            </p:stCondLst>
                            <p:childTnLst>
                              <p:par>
                                <p:cTn id="14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7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4950"/>
                            </p:stCondLst>
                            <p:childTnLst>
                              <p:par>
                                <p:cTn id="152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2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6150"/>
                            </p:stCondLst>
                            <p:childTnLst>
                              <p:par>
                                <p:cTn id="155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4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3755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755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755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755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37550"/>
                            </p:stCondLst>
                            <p:childTnLst>
                              <p:par>
                                <p:cTn id="170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6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9150"/>
                            </p:stCondLst>
                            <p:childTnLst>
                              <p:par>
                                <p:cTn id="17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2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40350"/>
                            </p:stCondLst>
                            <p:childTnLst>
                              <p:par>
                                <p:cTn id="176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8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42150"/>
                            </p:stCondLst>
                            <p:childTnLst>
                              <p:par>
                                <p:cTn id="17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4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4355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43550"/>
                            </p:stCondLst>
                            <p:childTnLst>
                              <p:par>
                                <p:cTn id="185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6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" grpId="0" animBg="1"/>
      <p:bldP spid="224" grpId="1" animBg="1"/>
      <p:bldP spid="225" grpId="0" animBg="1"/>
      <p:bldP spid="225" grpId="1" animBg="1"/>
      <p:bldP spid="226" grpId="0" animBg="1"/>
      <p:bldP spid="226" grpId="1" animBg="1"/>
      <p:bldP spid="227" grpId="0" animBg="1"/>
      <p:bldP spid="227" grpId="1" animBg="1"/>
      <p:bldP spid="228" grpId="0" animBg="1"/>
      <p:bldP spid="228" grpId="1" animBg="1"/>
      <p:bldP spid="229" grpId="0" animBg="1"/>
      <p:bldP spid="229" grpId="1" animBg="1"/>
      <p:bldP spid="230" grpId="0" animBg="1"/>
      <p:bldP spid="230" grpId="1" animBg="1"/>
      <p:bldP spid="231" grpId="0" animBg="1"/>
      <p:bldP spid="231" grpId="1" animBg="1"/>
      <p:bldP spid="412" grpId="0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175" grpId="0" animBg="1"/>
      <p:bldP spid="175" grpId="1" animBg="1"/>
      <p:bldP spid="176" grpId="0" animBg="1"/>
      <p:bldP spid="176" grpId="1" animBg="1"/>
      <p:bldP spid="177" grpId="0" animBg="1"/>
      <p:bldP spid="177" grpId="1" animBg="1"/>
      <p:bldP spid="178" grpId="0" animBg="1"/>
      <p:bldP spid="178" grpId="1" animBg="1"/>
      <p:bldP spid="179" grpId="0" animBg="1"/>
      <p:bldP spid="179" grpId="1" animBg="1"/>
      <p:bldP spid="195" grpId="0" animBg="1"/>
      <p:bldP spid="195" grpId="1" animBg="1"/>
      <p:bldP spid="196" grpId="0" animBg="1"/>
      <p:bldP spid="196" grpId="1" animBg="1"/>
      <p:bldP spid="197" grpId="0" animBg="1"/>
      <p:bldP spid="197" grpId="1" animBg="1"/>
      <p:bldP spid="198" grpId="0" animBg="1"/>
      <p:bldP spid="198" grpId="1" animBg="1"/>
      <p:bldP spid="199" grpId="0" animBg="1"/>
      <p:bldP spid="199" grpId="1" animBg="1"/>
      <p:bldP spid="200" grpId="0" animBg="1"/>
      <p:bldP spid="200" grpId="1" animBg="1"/>
      <p:bldP spid="201" grpId="0" animBg="1"/>
      <p:bldP spid="201" grpId="1" animBg="1"/>
      <p:bldP spid="202" grpId="0" animBg="1"/>
      <p:bldP spid="20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86971" y="2264547"/>
            <a:ext cx="2216951" cy="2185052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879838" y="1441835"/>
            <a:ext cx="2740001" cy="2823779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b="10340"/>
          <a:stretch>
            <a:fillRect/>
          </a:stretch>
        </p:blipFill>
        <p:spPr>
          <a:xfrm>
            <a:off x="3805339" y="3022911"/>
            <a:ext cx="1129607" cy="18540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832876" y="4075403"/>
            <a:ext cx="1102069" cy="61394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90000"/>
          </a:blip>
          <a:srcRect/>
          <a:stretch>
            <a:fillRect/>
          </a:stretch>
        </p:blipFill>
        <p:spPr>
          <a:xfrm>
            <a:off x="2666801" y="1200461"/>
            <a:ext cx="1166075" cy="7313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263676" y="3481099"/>
            <a:ext cx="2456565" cy="24696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48632" y="2453816"/>
            <a:ext cx="3951543" cy="30179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alphaModFix amt="90000"/>
          </a:blip>
          <a:srcRect/>
          <a:stretch>
            <a:fillRect/>
          </a:stretch>
        </p:blipFill>
        <p:spPr>
          <a:xfrm>
            <a:off x="6626831" y="1731089"/>
            <a:ext cx="630733" cy="121551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29608" y="3506838"/>
            <a:ext cx="1537453" cy="94553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alphaModFix amt="40000"/>
          </a:blip>
          <a:srcRect/>
          <a:stretch>
            <a:fillRect/>
          </a:stretch>
        </p:blipFill>
        <p:spPr>
          <a:xfrm rot="-2700000">
            <a:off x="8018046" y="-4212937"/>
            <a:ext cx="5287183" cy="101190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40000"/>
          </a:blip>
          <a:srcRect/>
          <a:stretch>
            <a:fillRect/>
          </a:stretch>
        </p:blipFill>
        <p:spPr>
          <a:xfrm rot="-2700000">
            <a:off x="-1413983" y="2240116"/>
            <a:ext cx="5287183" cy="10119010"/>
          </a:xfrm>
          <a:prstGeom prst="rect">
            <a:avLst/>
          </a:prstGeom>
        </p:spPr>
      </p:pic>
      <p:sp>
        <p:nvSpPr>
          <p:cNvPr id="61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 txBox="1">
            <a:spLocks/>
          </p:cNvSpPr>
          <p:nvPr/>
        </p:nvSpPr>
        <p:spPr>
          <a:xfrm>
            <a:off x="7197905" y="2880598"/>
            <a:ext cx="5515429" cy="12747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d-ID" sz="4800" dirty="0">
              <a:latin typeface="Amelia Sophia" panose="02000500000000000000" pitchFamily="50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7833" y="2244964"/>
            <a:ext cx="989086" cy="989086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6643161" y="3739395"/>
            <a:ext cx="3542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 smtClean="0">
                <a:latin typeface="Bakso Sapi" pitchFamily="50" charset="0"/>
              </a:rPr>
              <a:t>DEFINISI KARAKTERISTIK DRAMA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 smtClean="0">
                <a:latin typeface="Bakso Sapi" pitchFamily="50" charset="0"/>
              </a:rPr>
              <a:t>STRUKTUR DRAMA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 smtClean="0">
                <a:latin typeface="Bakso Sapi" pitchFamily="50" charset="0"/>
              </a:rPr>
              <a:t>ELEMEN DRAMA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 smtClean="0">
                <a:latin typeface="Bakso Sapi" pitchFamily="50" charset="0"/>
              </a:rPr>
              <a:t>JENIS SARANA DRAMA</a:t>
            </a:r>
            <a:endParaRPr lang="en-ID" altLang="id-ID" sz="2400" dirty="0" smtClean="0">
              <a:latin typeface="Bakso Sapi" pitchFamily="50" charset="0"/>
            </a:endParaRPr>
          </a:p>
        </p:txBody>
      </p:sp>
      <p:sp>
        <p:nvSpPr>
          <p:cNvPr id="66" name="Oval 65"/>
          <p:cNvSpPr/>
          <p:nvPr/>
        </p:nvSpPr>
        <p:spPr>
          <a:xfrm>
            <a:off x="9592310" y="1189450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7" name="Oval 66"/>
          <p:cNvSpPr/>
          <p:nvPr/>
        </p:nvSpPr>
        <p:spPr>
          <a:xfrm>
            <a:off x="11351452" y="318096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8" name="Oval 67"/>
          <p:cNvSpPr/>
          <p:nvPr/>
        </p:nvSpPr>
        <p:spPr>
          <a:xfrm>
            <a:off x="9083465" y="1428160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9" name="Oval 68"/>
          <p:cNvSpPr/>
          <p:nvPr/>
        </p:nvSpPr>
        <p:spPr>
          <a:xfrm>
            <a:off x="8861166" y="1160471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0" name="Oval 69"/>
          <p:cNvSpPr/>
          <p:nvPr/>
        </p:nvSpPr>
        <p:spPr>
          <a:xfrm>
            <a:off x="11385247" y="2364528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1" name="Oval 70"/>
          <p:cNvSpPr/>
          <p:nvPr/>
        </p:nvSpPr>
        <p:spPr>
          <a:xfrm>
            <a:off x="10166466" y="1239118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2" name="Oval 71"/>
          <p:cNvSpPr/>
          <p:nvPr/>
        </p:nvSpPr>
        <p:spPr>
          <a:xfrm>
            <a:off x="10862757" y="263640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3" name="Oval 72"/>
          <p:cNvSpPr/>
          <p:nvPr/>
        </p:nvSpPr>
        <p:spPr>
          <a:xfrm>
            <a:off x="10560470" y="2367719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4" name="Oval 73"/>
          <p:cNvSpPr/>
          <p:nvPr/>
        </p:nvSpPr>
        <p:spPr>
          <a:xfrm>
            <a:off x="10784093" y="216507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5" name="Oval 74"/>
          <p:cNvSpPr/>
          <p:nvPr/>
        </p:nvSpPr>
        <p:spPr>
          <a:xfrm>
            <a:off x="9495640" y="1740411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6" name="Oval 75"/>
          <p:cNvSpPr/>
          <p:nvPr/>
        </p:nvSpPr>
        <p:spPr>
          <a:xfrm>
            <a:off x="10661637" y="187827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7" name="Oval 76"/>
          <p:cNvSpPr/>
          <p:nvPr/>
        </p:nvSpPr>
        <p:spPr>
          <a:xfrm>
            <a:off x="10008577" y="186267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8" name="Oval 77"/>
          <p:cNvSpPr/>
          <p:nvPr/>
        </p:nvSpPr>
        <p:spPr>
          <a:xfrm>
            <a:off x="10387446" y="209685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9" name="Oval 78"/>
          <p:cNvSpPr/>
          <p:nvPr/>
        </p:nvSpPr>
        <p:spPr>
          <a:xfrm>
            <a:off x="10792382" y="2891179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0" name="Oval 79"/>
          <p:cNvSpPr/>
          <p:nvPr/>
        </p:nvSpPr>
        <p:spPr>
          <a:xfrm>
            <a:off x="1285463" y="5279300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1" name="Oval 80"/>
          <p:cNvSpPr/>
          <p:nvPr/>
        </p:nvSpPr>
        <p:spPr>
          <a:xfrm>
            <a:off x="975600" y="558120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2" name="Oval 81"/>
          <p:cNvSpPr/>
          <p:nvPr/>
        </p:nvSpPr>
        <p:spPr>
          <a:xfrm>
            <a:off x="673313" y="5312514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3" name="Oval 82"/>
          <p:cNvSpPr/>
          <p:nvPr/>
        </p:nvSpPr>
        <p:spPr>
          <a:xfrm>
            <a:off x="896936" y="510987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4" name="Oval 83"/>
          <p:cNvSpPr/>
          <p:nvPr/>
        </p:nvSpPr>
        <p:spPr>
          <a:xfrm>
            <a:off x="2194511" y="5371830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5" name="Oval 84"/>
          <p:cNvSpPr/>
          <p:nvPr/>
        </p:nvSpPr>
        <p:spPr>
          <a:xfrm>
            <a:off x="1691342" y="4998591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6" name="Oval 85"/>
          <p:cNvSpPr/>
          <p:nvPr/>
        </p:nvSpPr>
        <p:spPr>
          <a:xfrm>
            <a:off x="1669341" y="539356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7" name="Oval 86"/>
          <p:cNvSpPr/>
          <p:nvPr/>
        </p:nvSpPr>
        <p:spPr>
          <a:xfrm>
            <a:off x="774480" y="48230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8" name="Oval 87"/>
          <p:cNvSpPr/>
          <p:nvPr/>
        </p:nvSpPr>
        <p:spPr>
          <a:xfrm>
            <a:off x="521356" y="4335818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89" name="Oval 88"/>
          <p:cNvSpPr/>
          <p:nvPr/>
        </p:nvSpPr>
        <p:spPr>
          <a:xfrm>
            <a:off x="877939" y="403436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0" name="Oval 89"/>
          <p:cNvSpPr/>
          <p:nvPr/>
        </p:nvSpPr>
        <p:spPr>
          <a:xfrm>
            <a:off x="500289" y="504164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1" name="Oval 90"/>
          <p:cNvSpPr/>
          <p:nvPr/>
        </p:nvSpPr>
        <p:spPr>
          <a:xfrm>
            <a:off x="1985812" y="483849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2" name="Oval 91"/>
          <p:cNvSpPr/>
          <p:nvPr/>
        </p:nvSpPr>
        <p:spPr>
          <a:xfrm>
            <a:off x="1349772" y="4676488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3" name="Oval 92"/>
          <p:cNvSpPr/>
          <p:nvPr/>
        </p:nvSpPr>
        <p:spPr>
          <a:xfrm>
            <a:off x="1082468" y="460503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4" name="Oval 93"/>
          <p:cNvSpPr/>
          <p:nvPr/>
        </p:nvSpPr>
        <p:spPr>
          <a:xfrm>
            <a:off x="2218831" y="464295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2027973" y="2046014"/>
            <a:ext cx="24161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>
                <a:latin typeface="Bakso Sapi" pitchFamily="50" charset="0"/>
              </a:rPr>
              <a:t>DEFINISI DRAMA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>
                <a:latin typeface="Bakso Sapi" pitchFamily="50" charset="0"/>
              </a:rPr>
              <a:t>DEFINISI HAKIKAT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>
                <a:latin typeface="Bakso Sapi" pitchFamily="50" charset="0"/>
              </a:rPr>
              <a:t>HAKIKAT DRAMA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>
                <a:latin typeface="Bakso Sapi" pitchFamily="50" charset="0"/>
              </a:rPr>
              <a:t>BENTUK-BENTUK </a:t>
            </a:r>
            <a:r>
              <a:rPr lang="en-ID" altLang="id-ID" sz="2400" dirty="0" smtClean="0">
                <a:latin typeface="Bakso Sapi" pitchFamily="50" charset="0"/>
              </a:rPr>
              <a:t>DRAMA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ID" altLang="id-ID" sz="2400" dirty="0" smtClean="0">
                <a:latin typeface="Bakso Sapi" pitchFamily="50" charset="0"/>
              </a:rPr>
              <a:t>PENGERTIAN DRAMA</a:t>
            </a:r>
            <a:endParaRPr lang="en-ID" altLang="id-ID" sz="2400" dirty="0">
              <a:latin typeface="Bakso Sap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31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4" dur="1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6" dur="18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14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17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1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1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18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9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2" dur="1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4" dur="2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6" dur="1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8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8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9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14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2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4" dur="17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22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2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9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22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3" grpId="0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7876057" y="1457971"/>
            <a:ext cx="2793645" cy="3483271"/>
          </a:xfrm>
          <a:prstGeom prst="rect">
            <a:avLst/>
          </a:prstGeom>
        </p:spPr>
      </p:pic>
      <p:pic>
        <p:nvPicPr>
          <p:cNvPr id="417" name="Picture 6"/>
          <p:cNvPicPr>
            <a:picLocks noChangeAspect="1"/>
          </p:cNvPicPr>
          <p:nvPr/>
        </p:nvPicPr>
        <p:blipFill>
          <a:blip r:embed="rId3"/>
          <a:srcRect t="46321"/>
          <a:stretch>
            <a:fillRect/>
          </a:stretch>
        </p:blipFill>
        <p:spPr>
          <a:xfrm>
            <a:off x="1403003" y="2126206"/>
            <a:ext cx="9321390" cy="2712147"/>
          </a:xfrm>
          <a:prstGeom prst="rect">
            <a:avLst/>
          </a:prstGeom>
        </p:spPr>
      </p:pic>
      <p:sp>
        <p:nvSpPr>
          <p:cNvPr id="418" name="Rectangle 417"/>
          <p:cNvSpPr/>
          <p:nvPr/>
        </p:nvSpPr>
        <p:spPr>
          <a:xfrm>
            <a:off x="1958883" y="2643312"/>
            <a:ext cx="84280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id-ID" sz="2400" dirty="0" err="1">
                <a:latin typeface="Bakso Sapi" pitchFamily="50" charset="0"/>
              </a:rPr>
              <a:t>dalam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kamus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besar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bahasa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indonesia</a:t>
            </a:r>
            <a:r>
              <a:rPr lang="en-US" altLang="id-ID" sz="2400" dirty="0">
                <a:latin typeface="Bakso Sapi" pitchFamily="50" charset="0"/>
              </a:rPr>
              <a:t> KBBI </a:t>
            </a:r>
            <a:r>
              <a:rPr lang="en-US" altLang="id-ID" sz="2400" dirty="0" err="1">
                <a:latin typeface="Bakso Sapi" pitchFamily="50" charset="0"/>
              </a:rPr>
              <a:t>definisi</a:t>
            </a:r>
            <a:r>
              <a:rPr lang="en-US" altLang="id-ID" sz="2400" dirty="0">
                <a:latin typeface="Bakso Sapi" pitchFamily="50" charset="0"/>
              </a:rPr>
              <a:t> (</a:t>
            </a:r>
            <a:r>
              <a:rPr lang="en-US" altLang="id-ID" sz="2400" dirty="0" err="1">
                <a:latin typeface="Bakso Sapi" pitchFamily="50" charset="0"/>
              </a:rPr>
              <a:t>definisi</a:t>
            </a:r>
            <a:r>
              <a:rPr lang="en-US" altLang="id-ID" sz="2400" dirty="0">
                <a:latin typeface="Bakso Sapi" pitchFamily="50" charset="0"/>
              </a:rPr>
              <a:t>) </a:t>
            </a:r>
            <a:r>
              <a:rPr lang="en-US" altLang="id-ID" sz="2400" dirty="0" err="1">
                <a:latin typeface="Bakso Sapi" pitchFamily="50" charset="0"/>
              </a:rPr>
              <a:t>terbagi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menjadi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dua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pengertian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yaitu</a:t>
            </a:r>
            <a:r>
              <a:rPr lang="en-US" altLang="id-ID" sz="2400" dirty="0">
                <a:latin typeface="Bakso Sapi" pitchFamily="50" charset="0"/>
              </a:rPr>
              <a:t> :</a:t>
            </a:r>
          </a:p>
          <a:p>
            <a:pPr algn="ctr"/>
            <a:r>
              <a:rPr lang="en-US" altLang="id-ID" sz="2400" dirty="0">
                <a:latin typeface="Bakso Sapi" pitchFamily="50" charset="0"/>
              </a:rPr>
              <a:t>kata, </a:t>
            </a:r>
            <a:r>
              <a:rPr lang="en-US" altLang="id-ID" sz="2400" dirty="0" err="1">
                <a:latin typeface="Bakso Sapi" pitchFamily="50" charset="0"/>
              </a:rPr>
              <a:t>frasa</a:t>
            </a:r>
            <a:r>
              <a:rPr lang="en-US" altLang="id-ID" sz="2400" dirty="0">
                <a:latin typeface="Bakso Sapi" pitchFamily="50" charset="0"/>
              </a:rPr>
              <a:t>, </a:t>
            </a:r>
            <a:r>
              <a:rPr lang="en-US" altLang="id-ID" sz="2400" dirty="0" err="1">
                <a:latin typeface="Bakso Sapi" pitchFamily="50" charset="0"/>
              </a:rPr>
              <a:t>atau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kalimat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yg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mengungkapkan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makna</a:t>
            </a:r>
            <a:r>
              <a:rPr lang="en-US" altLang="id-ID" sz="2400" dirty="0">
                <a:latin typeface="Bakso Sapi" pitchFamily="50" charset="0"/>
              </a:rPr>
              <a:t>, </a:t>
            </a:r>
            <a:r>
              <a:rPr lang="en-US" altLang="id-ID" sz="2400" dirty="0" err="1">
                <a:latin typeface="Bakso Sapi" pitchFamily="50" charset="0"/>
              </a:rPr>
              <a:t>keterangan</a:t>
            </a:r>
            <a:r>
              <a:rPr lang="en-US" altLang="id-ID" sz="2400" dirty="0">
                <a:latin typeface="Bakso Sapi" pitchFamily="50" charset="0"/>
              </a:rPr>
              <a:t>, </a:t>
            </a:r>
            <a:r>
              <a:rPr lang="en-US" altLang="id-ID" sz="2400" dirty="0" err="1">
                <a:latin typeface="Bakso Sapi" pitchFamily="50" charset="0"/>
              </a:rPr>
              <a:t>atau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ciri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utama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dari</a:t>
            </a:r>
            <a:r>
              <a:rPr lang="en-US" altLang="id-ID" sz="2400" dirty="0">
                <a:latin typeface="Bakso Sapi" pitchFamily="50" charset="0"/>
              </a:rPr>
              <a:t> orang, </a:t>
            </a:r>
            <a:r>
              <a:rPr lang="en-US" altLang="id-ID" sz="2400" dirty="0" err="1">
                <a:latin typeface="Bakso Sapi" pitchFamily="50" charset="0"/>
              </a:rPr>
              <a:t>benda</a:t>
            </a:r>
            <a:r>
              <a:rPr lang="en-US" altLang="id-ID" sz="2400" dirty="0">
                <a:latin typeface="Bakso Sapi" pitchFamily="50" charset="0"/>
              </a:rPr>
              <a:t>, proses, </a:t>
            </a:r>
            <a:r>
              <a:rPr lang="en-US" altLang="id-ID" sz="2400" dirty="0" err="1">
                <a:latin typeface="Bakso Sapi" pitchFamily="50" charset="0"/>
              </a:rPr>
              <a:t>atau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aktivitas</a:t>
            </a:r>
            <a:r>
              <a:rPr lang="en-US" altLang="id-ID" sz="2400" dirty="0">
                <a:latin typeface="Bakso Sapi" pitchFamily="50" charset="0"/>
              </a:rPr>
              <a:t>; </a:t>
            </a:r>
            <a:r>
              <a:rPr lang="en-US" altLang="id-ID" sz="2400" dirty="0" err="1">
                <a:latin typeface="Bakso Sapi" pitchFamily="50" charset="0"/>
              </a:rPr>
              <a:t>batasan</a:t>
            </a:r>
            <a:r>
              <a:rPr lang="en-US" altLang="id-ID" sz="2400" dirty="0">
                <a:latin typeface="Bakso Sapi" pitchFamily="50" charset="0"/>
              </a:rPr>
              <a:t> (</a:t>
            </a:r>
            <a:r>
              <a:rPr lang="en-US" altLang="id-ID" sz="2400" dirty="0" err="1">
                <a:latin typeface="Bakso Sapi" pitchFamily="50" charset="0"/>
              </a:rPr>
              <a:t>arti</a:t>
            </a:r>
            <a:r>
              <a:rPr lang="en-US" altLang="id-ID" sz="2400" dirty="0">
                <a:latin typeface="Bakso Sapi" pitchFamily="50" charset="0"/>
              </a:rPr>
              <a:t>);</a:t>
            </a:r>
          </a:p>
          <a:p>
            <a:pPr algn="ctr"/>
            <a:r>
              <a:rPr lang="en-US" altLang="id-ID" sz="2400" dirty="0" err="1">
                <a:latin typeface="Bakso Sapi" pitchFamily="50" charset="0"/>
              </a:rPr>
              <a:t>rumusan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tata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ruang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lingkup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dan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ciri-ciri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suatu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konsep</a:t>
            </a:r>
            <a:r>
              <a:rPr lang="en-US" altLang="id-ID" sz="2400" dirty="0">
                <a:latin typeface="Bakso Sapi" pitchFamily="50" charset="0"/>
              </a:rPr>
              <a:t> yang </a:t>
            </a:r>
            <a:r>
              <a:rPr lang="en-US" altLang="id-ID" sz="2400" dirty="0" err="1">
                <a:latin typeface="Bakso Sapi" pitchFamily="50" charset="0"/>
              </a:rPr>
              <a:t>menjadi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pokok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pembicaraan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atau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studi</a:t>
            </a:r>
            <a:r>
              <a:rPr lang="en-US" altLang="id-ID" sz="2400" dirty="0">
                <a:latin typeface="Bakso Sapi" pitchFamily="50" charset="0"/>
              </a:rPr>
              <a:t>.</a:t>
            </a:r>
          </a:p>
          <a:p>
            <a:pPr algn="ctr"/>
            <a:endParaRPr lang="en-US" altLang="id-ID" sz="2400" dirty="0">
              <a:latin typeface="Bakso Sapi" pitchFamily="50" charset="0"/>
            </a:endParaRPr>
          </a:p>
          <a:p>
            <a:pPr algn="ctr"/>
            <a:endParaRPr lang="en-US" altLang="id-ID" sz="2400" dirty="0">
              <a:latin typeface="Bakso Sapi" pitchFamily="50" charset="0"/>
            </a:endParaRPr>
          </a:p>
        </p:txBody>
      </p:sp>
      <p:pic>
        <p:nvPicPr>
          <p:cNvPr id="42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282489">
            <a:off x="-80835" y="2001796"/>
            <a:ext cx="2734263" cy="4103960"/>
          </a:xfrm>
          <a:prstGeom prst="rect">
            <a:avLst/>
          </a:prstGeom>
        </p:spPr>
      </p:pic>
      <p:pic>
        <p:nvPicPr>
          <p:cNvPr id="42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65112">
            <a:off x="637316" y="5066124"/>
            <a:ext cx="1455937" cy="811082"/>
          </a:xfrm>
          <a:prstGeom prst="rect">
            <a:avLst/>
          </a:prstGeom>
        </p:spPr>
      </p:pic>
      <p:pic>
        <p:nvPicPr>
          <p:cNvPr id="468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2778800">
            <a:off x="8549475" y="2607730"/>
            <a:ext cx="3239486" cy="6199972"/>
          </a:xfrm>
          <a:prstGeom prst="rect">
            <a:avLst/>
          </a:prstGeom>
        </p:spPr>
      </p:pic>
      <p:pic>
        <p:nvPicPr>
          <p:cNvPr id="470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13421200" flipH="1">
            <a:off x="530978" y="-5627639"/>
            <a:ext cx="5172978" cy="9900434"/>
          </a:xfrm>
          <a:prstGeom prst="rect">
            <a:avLst/>
          </a:prstGeom>
        </p:spPr>
      </p:pic>
      <p:sp>
        <p:nvSpPr>
          <p:cNvPr id="474" name="Oval 473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5" name="Oval 474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6" name="Oval 475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7" name="Oval 476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8" name="Oval 477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9" name="Oval 478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0" name="Oval 479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1" name="Oval 480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2" name="Oval 481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3" name="Oval 482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4" name="Oval 483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5" name="Oval 484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6" name="Oval 485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7" name="Oval 486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8" name="Oval 487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9" name="Oval 488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0" name="Oval 489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1" name="Oval 490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2" name="Oval 491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3" name="Oval 492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4" name="Oval 493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5" name="Oval 494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6" name="Oval 495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7" name="Oval 496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8" name="Oval 497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9" name="Oval 498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0" name="Oval 499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1" name="Oval 500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2" name="Oval 501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3" name="Oval 502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4" name="Oval 503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5" name="Oval 504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6" name="Oval 505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7" name="Oval 506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8" name="Oval 507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9" name="Oval 508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0" name="Oval 509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1" name="Oval 510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2" name="Oval 511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3" name="Oval 512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4" name="Oval 513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5" name="Oval 514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6" name="Oval 515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7" name="Oval 516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4691363" y="1861656"/>
            <a:ext cx="2518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400" dirty="0" smtClean="0">
                <a:latin typeface="Algerian" panose="04020705040A02060702" pitchFamily="82" charset="0"/>
              </a:rPr>
              <a:t>DEFINISI DRAMA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95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18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3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8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8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3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13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9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4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2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7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3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2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2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3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8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9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2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22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2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18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3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8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8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13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3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9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4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2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3" dur="17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13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2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13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8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9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1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22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build="p"/>
      <p:bldP spid="474" grpId="0" animBg="1"/>
      <p:bldP spid="474" grpId="1" animBg="1"/>
      <p:bldP spid="475" grpId="0" animBg="1"/>
      <p:bldP spid="475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480" grpId="0" animBg="1"/>
      <p:bldP spid="480" grpId="1" animBg="1"/>
      <p:bldP spid="481" grpId="0" animBg="1"/>
      <p:bldP spid="481" grpId="1" animBg="1"/>
      <p:bldP spid="482" grpId="0" animBg="1"/>
      <p:bldP spid="482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7876057" y="1457971"/>
            <a:ext cx="2793645" cy="3483271"/>
          </a:xfrm>
          <a:prstGeom prst="rect">
            <a:avLst/>
          </a:prstGeom>
        </p:spPr>
      </p:pic>
      <p:pic>
        <p:nvPicPr>
          <p:cNvPr id="417" name="Picture 6"/>
          <p:cNvPicPr>
            <a:picLocks noChangeAspect="1"/>
          </p:cNvPicPr>
          <p:nvPr/>
        </p:nvPicPr>
        <p:blipFill>
          <a:blip r:embed="rId3"/>
          <a:srcRect t="46321"/>
          <a:stretch>
            <a:fillRect/>
          </a:stretch>
        </p:blipFill>
        <p:spPr>
          <a:xfrm>
            <a:off x="1403003" y="2126206"/>
            <a:ext cx="9321390" cy="2712147"/>
          </a:xfrm>
          <a:prstGeom prst="rect">
            <a:avLst/>
          </a:prstGeom>
        </p:spPr>
      </p:pic>
      <p:sp>
        <p:nvSpPr>
          <p:cNvPr id="418" name="Rectangle 417"/>
          <p:cNvSpPr/>
          <p:nvPr/>
        </p:nvSpPr>
        <p:spPr>
          <a:xfrm>
            <a:off x="1958883" y="2643312"/>
            <a:ext cx="84280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it-IT" altLang="id-ID" sz="2400" dirty="0" smtClean="0">
                <a:latin typeface="Bakso Sapi" pitchFamily="50" charset="0"/>
              </a:rPr>
              <a:t>Definisi </a:t>
            </a:r>
            <a:r>
              <a:rPr lang="it-IT" altLang="id-ID" sz="2400" dirty="0">
                <a:latin typeface="Bakso Sapi" pitchFamily="50" charset="0"/>
              </a:rPr>
              <a:t>berarti  intisari atau dasar. </a:t>
            </a:r>
            <a:endParaRPr lang="en-US" altLang="id-ID" sz="2400" dirty="0">
              <a:latin typeface="Bakso Sapi" pitchFamily="50" charset="0"/>
            </a:endParaRPr>
          </a:p>
          <a:p>
            <a:pPr marL="457200" indent="-457200" algn="ctr">
              <a:buFont typeface="+mj-lt"/>
              <a:buAutoNum type="arabicPeriod"/>
            </a:pPr>
            <a:r>
              <a:rPr lang="sv-SE" altLang="id-ID" sz="2400" dirty="0" smtClean="0">
                <a:latin typeface="Bakso Sapi" pitchFamily="50" charset="0"/>
              </a:rPr>
              <a:t>Definisi </a:t>
            </a:r>
            <a:r>
              <a:rPr lang="sv-SE" altLang="id-ID" sz="2400" dirty="0">
                <a:latin typeface="Bakso Sapi" pitchFamily="50" charset="0"/>
              </a:rPr>
              <a:t>berarti  kenyataan yg sebenarnya (sesungguhnya).</a:t>
            </a:r>
            <a:endParaRPr lang="en-US" altLang="id-ID" sz="2400" dirty="0">
              <a:latin typeface="Bakso Sapi" pitchFamily="50" charset="0"/>
            </a:endParaRPr>
          </a:p>
          <a:p>
            <a:pPr algn="ctr"/>
            <a:endParaRPr lang="en-US" altLang="id-ID" sz="2400" dirty="0">
              <a:latin typeface="Bakso Sapi" pitchFamily="50" charset="0"/>
            </a:endParaRPr>
          </a:p>
        </p:txBody>
      </p:sp>
      <p:pic>
        <p:nvPicPr>
          <p:cNvPr id="42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282489">
            <a:off x="-80835" y="2001796"/>
            <a:ext cx="2734263" cy="4103960"/>
          </a:xfrm>
          <a:prstGeom prst="rect">
            <a:avLst/>
          </a:prstGeom>
        </p:spPr>
      </p:pic>
      <p:pic>
        <p:nvPicPr>
          <p:cNvPr id="42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65112">
            <a:off x="637316" y="5066124"/>
            <a:ext cx="1455937" cy="811082"/>
          </a:xfrm>
          <a:prstGeom prst="rect">
            <a:avLst/>
          </a:prstGeom>
        </p:spPr>
      </p:pic>
      <p:pic>
        <p:nvPicPr>
          <p:cNvPr id="468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2778800">
            <a:off x="8549475" y="2607730"/>
            <a:ext cx="3239486" cy="6199972"/>
          </a:xfrm>
          <a:prstGeom prst="rect">
            <a:avLst/>
          </a:prstGeom>
        </p:spPr>
      </p:pic>
      <p:pic>
        <p:nvPicPr>
          <p:cNvPr id="470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13421200" flipH="1">
            <a:off x="530978" y="-5627639"/>
            <a:ext cx="5172978" cy="9900434"/>
          </a:xfrm>
          <a:prstGeom prst="rect">
            <a:avLst/>
          </a:prstGeom>
        </p:spPr>
      </p:pic>
      <p:sp>
        <p:nvSpPr>
          <p:cNvPr id="474" name="Oval 473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5" name="Oval 474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6" name="Oval 475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7" name="Oval 476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8" name="Oval 477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9" name="Oval 478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0" name="Oval 479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1" name="Oval 480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2" name="Oval 481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3" name="Oval 482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4" name="Oval 483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5" name="Oval 484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6" name="Oval 485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7" name="Oval 486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8" name="Oval 487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9" name="Oval 488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0" name="Oval 489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1" name="Oval 490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2" name="Oval 491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3" name="Oval 492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4" name="Oval 493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5" name="Oval 494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6" name="Oval 495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7" name="Oval 496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8" name="Oval 497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9" name="Oval 498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0" name="Oval 499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1" name="Oval 500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2" name="Oval 501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3" name="Oval 502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4" name="Oval 503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5" name="Oval 504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6" name="Oval 505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7" name="Oval 506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8" name="Oval 507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9" name="Oval 508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0" name="Oval 509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1" name="Oval 510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2" name="Oval 511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3" name="Oval 512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4" name="Oval 513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5" name="Oval 514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6" name="Oval 515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7" name="Oval 516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4691363" y="1861656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400" dirty="0" smtClean="0">
                <a:latin typeface="Algerian" panose="04020705040A02060702" pitchFamily="82" charset="0"/>
              </a:rPr>
              <a:t>DEFINISI HAKIKAT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4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1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18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3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8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8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3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3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9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4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2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17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3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2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2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3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18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9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2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0" dur="22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2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8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3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8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8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3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2" dur="13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9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14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8" dur="12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7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4" dur="13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6" dur="2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1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3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18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9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1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22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2" dur="1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build="p"/>
      <p:bldP spid="474" grpId="0" animBg="1"/>
      <p:bldP spid="474" grpId="1" animBg="1"/>
      <p:bldP spid="475" grpId="0" animBg="1"/>
      <p:bldP spid="475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480" grpId="0" animBg="1"/>
      <p:bldP spid="480" grpId="1" animBg="1"/>
      <p:bldP spid="481" grpId="0" animBg="1"/>
      <p:bldP spid="481" grpId="1" animBg="1"/>
      <p:bldP spid="482" grpId="0" animBg="1"/>
      <p:bldP spid="482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val 422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4" name="Oval 423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5" name="Oval 424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6" name="Oval 425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7" name="Oval 426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8" name="Oval 427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9" name="Oval 428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0" name="Oval 429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1" name="Oval 430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2" name="Oval 431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3" name="Oval 432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4" name="Oval 433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5" name="Oval 434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6" name="Oval 435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7" name="Oval 436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8" name="Oval 437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9" name="Oval 438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0" name="Oval 439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1" name="Oval 440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2" name="Oval 441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3" name="Oval 442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4" name="Oval 443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5" name="Oval 444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6" name="Oval 445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7" name="Oval 446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8" name="Oval 447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9" name="Oval 448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0" name="Oval 449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1" name="Oval 450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2" name="Oval 451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3" name="Oval 452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4" name="Oval 453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5" name="Oval 454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6" name="Oval 455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7" name="Oval 456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8" name="Oval 457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9" name="Oval 458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0" name="Oval 459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1" name="Oval 460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2" name="Oval 461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3" name="Oval 462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4" name="Oval 463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5" name="Oval 464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6" name="Oval 465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7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1405" y="1007958"/>
            <a:ext cx="4464643" cy="4833172"/>
          </a:xfrm>
          <a:prstGeom prst="rect">
            <a:avLst/>
          </a:prstGeom>
        </p:spPr>
      </p:pic>
      <p:pic>
        <p:nvPicPr>
          <p:cNvPr id="277" name="Picture 6"/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>
          <a:xfrm>
            <a:off x="2523587" y="1239213"/>
            <a:ext cx="6568073" cy="4224483"/>
          </a:xfrm>
          <a:prstGeom prst="rect">
            <a:avLst/>
          </a:prstGeom>
        </p:spPr>
      </p:pic>
      <p:pic>
        <p:nvPicPr>
          <p:cNvPr id="27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6857" y="1774819"/>
            <a:ext cx="2504913" cy="3656807"/>
          </a:xfrm>
          <a:prstGeom prst="rect">
            <a:avLst/>
          </a:prstGeom>
        </p:spPr>
      </p:pic>
      <p:pic>
        <p:nvPicPr>
          <p:cNvPr id="279" name="Picture 8"/>
          <p:cNvPicPr>
            <a:picLocks noChangeAspect="1"/>
          </p:cNvPicPr>
          <p:nvPr/>
        </p:nvPicPr>
        <p:blipFill>
          <a:blip r:embed="rId5"/>
          <a:srcRect r="51212"/>
          <a:stretch>
            <a:fillRect/>
          </a:stretch>
        </p:blipFill>
        <p:spPr>
          <a:xfrm rot="470995">
            <a:off x="8505496" y="4583023"/>
            <a:ext cx="1341515" cy="536194"/>
          </a:xfrm>
          <a:prstGeom prst="rect">
            <a:avLst/>
          </a:prstGeom>
        </p:spPr>
      </p:pic>
      <p:pic>
        <p:nvPicPr>
          <p:cNvPr id="28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2787" y="4421515"/>
            <a:ext cx="3144693" cy="1120297"/>
          </a:xfrm>
          <a:prstGeom prst="rect">
            <a:avLst/>
          </a:prstGeom>
        </p:spPr>
      </p:pic>
      <p:sp>
        <p:nvSpPr>
          <p:cNvPr id="281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602" y="1500212"/>
            <a:ext cx="5515429" cy="1274763"/>
          </a:xfrm>
        </p:spPr>
        <p:txBody>
          <a:bodyPr>
            <a:normAutofit/>
          </a:bodyPr>
          <a:lstStyle/>
          <a:p>
            <a:r>
              <a:rPr lang="en-ID" sz="5400" dirty="0" smtClean="0">
                <a:latin typeface="Amelia Sophia" panose="02000500000000000000" pitchFamily="50" charset="0"/>
              </a:rPr>
              <a:t>HAKIKAT DRAMA</a:t>
            </a:r>
            <a:endParaRPr lang="id-ID" sz="5400" dirty="0">
              <a:latin typeface="Amelia Sophia" panose="02000500000000000000" pitchFamily="50" charset="0"/>
            </a:endParaRP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892" flipH="1">
            <a:off x="6785438" y="1067952"/>
            <a:ext cx="989086" cy="989086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2523586" y="2960351"/>
            <a:ext cx="6568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altLang="id-ID" sz="2400" dirty="0" smtClean="0">
                <a:latin typeface="Bakso Sapi" pitchFamily="50" charset="0"/>
              </a:rPr>
              <a:t>Drama </a:t>
            </a:r>
            <a:r>
              <a:rPr lang="id-ID" altLang="id-ID" sz="2400" dirty="0">
                <a:latin typeface="Bakso Sapi" pitchFamily="50" charset="0"/>
              </a:rPr>
              <a:t>sendiri berasal dari bahasa Yunani, yaitu draomai yang berarti berbuat, bertindak, dan sebagainya. Kata drama dapat diartikan sebagai suatu perbuatan atau tindakan</a:t>
            </a:r>
            <a:r>
              <a:rPr lang="id-ID" altLang="id-ID" sz="2400" dirty="0" smtClean="0">
                <a:latin typeface="Bakso Sapi" pitchFamily="50" charset="0"/>
              </a:rPr>
              <a:t>.</a:t>
            </a:r>
            <a:endParaRPr lang="en-US" altLang="id-ID" sz="2400" dirty="0">
              <a:latin typeface="Bakso Sap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23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3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8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8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3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9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4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2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7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3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22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3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8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9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22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2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8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3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8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8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3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3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9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2" dur="14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12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17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3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2" dur="22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4" dur="12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6" dur="13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18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9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12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22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12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18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/>
      <p:bldP spid="423" grpId="1" animBg="1"/>
      <p:bldP spid="424" grpId="0" animBg="1"/>
      <p:bldP spid="424" grpId="1" animBg="1"/>
      <p:bldP spid="425" grpId="0" animBg="1"/>
      <p:bldP spid="425" grpId="1" animBg="1"/>
      <p:bldP spid="426" grpId="0" animBg="1"/>
      <p:bldP spid="426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0" grpId="0" animBg="1"/>
      <p:bldP spid="430" grpId="1" animBg="1"/>
      <p:bldP spid="431" grpId="0" animBg="1"/>
      <p:bldP spid="431" grpId="1" animBg="1"/>
      <p:bldP spid="432" grpId="0" animBg="1"/>
      <p:bldP spid="432" grpId="1" animBg="1"/>
      <p:bldP spid="433" grpId="0" animBg="1"/>
      <p:bldP spid="433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9" grpId="0" animBg="1"/>
      <p:bldP spid="459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5" grpId="0" animBg="1"/>
      <p:bldP spid="465" grpId="1" animBg="1"/>
      <p:bldP spid="466" grpId="0" animBg="1"/>
      <p:bldP spid="466" grpId="1" animBg="1"/>
      <p:bldP spid="281" grpId="0"/>
      <p:bldP spid="28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val 422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4" name="Oval 423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5" name="Oval 424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6" name="Oval 425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7" name="Oval 426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8" name="Oval 427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9" name="Oval 428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0" name="Oval 429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1" name="Oval 430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2" name="Oval 431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3" name="Oval 432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4" name="Oval 433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5" name="Oval 434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6" name="Oval 435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7" name="Oval 436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8" name="Oval 437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9" name="Oval 438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0" name="Oval 439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1" name="Oval 440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2" name="Oval 441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3" name="Oval 442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4" name="Oval 443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5" name="Oval 444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6" name="Oval 445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7" name="Oval 446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8" name="Oval 447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9" name="Oval 448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0" name="Oval 449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1" name="Oval 450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2" name="Oval 451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3" name="Oval 452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4" name="Oval 453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5" name="Oval 454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6" name="Oval 455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7" name="Oval 456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8" name="Oval 457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9" name="Oval 458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0" name="Oval 459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1" name="Oval 460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2" name="Oval 461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3" name="Oval 462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4" name="Oval 463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5" name="Oval 464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6" name="Oval 465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7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1405" y="1007958"/>
            <a:ext cx="4464643" cy="4833172"/>
          </a:xfrm>
          <a:prstGeom prst="rect">
            <a:avLst/>
          </a:prstGeom>
        </p:spPr>
      </p:pic>
      <p:pic>
        <p:nvPicPr>
          <p:cNvPr id="277" name="Picture 6"/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>
          <a:xfrm>
            <a:off x="2348033" y="1007958"/>
            <a:ext cx="6568073" cy="4224483"/>
          </a:xfrm>
          <a:prstGeom prst="rect">
            <a:avLst/>
          </a:prstGeom>
        </p:spPr>
      </p:pic>
      <p:pic>
        <p:nvPicPr>
          <p:cNvPr id="27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6857" y="1774819"/>
            <a:ext cx="2504913" cy="3656807"/>
          </a:xfrm>
          <a:prstGeom prst="rect">
            <a:avLst/>
          </a:prstGeom>
        </p:spPr>
      </p:pic>
      <p:pic>
        <p:nvPicPr>
          <p:cNvPr id="279" name="Picture 8"/>
          <p:cNvPicPr>
            <a:picLocks noChangeAspect="1"/>
          </p:cNvPicPr>
          <p:nvPr/>
        </p:nvPicPr>
        <p:blipFill>
          <a:blip r:embed="rId5"/>
          <a:srcRect r="51212"/>
          <a:stretch>
            <a:fillRect/>
          </a:stretch>
        </p:blipFill>
        <p:spPr>
          <a:xfrm rot="470995">
            <a:off x="8505496" y="4583023"/>
            <a:ext cx="1341515" cy="536194"/>
          </a:xfrm>
          <a:prstGeom prst="rect">
            <a:avLst/>
          </a:prstGeom>
        </p:spPr>
      </p:pic>
      <p:pic>
        <p:nvPicPr>
          <p:cNvPr id="28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2787" y="4421515"/>
            <a:ext cx="3144693" cy="1120297"/>
          </a:xfrm>
          <a:prstGeom prst="rect">
            <a:avLst/>
          </a:prstGeom>
        </p:spPr>
      </p:pic>
      <p:sp>
        <p:nvSpPr>
          <p:cNvPr id="281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602" y="1500212"/>
            <a:ext cx="5515429" cy="1274763"/>
          </a:xfrm>
        </p:spPr>
        <p:txBody>
          <a:bodyPr>
            <a:normAutofit fontScale="90000"/>
          </a:bodyPr>
          <a:lstStyle/>
          <a:p>
            <a:r>
              <a:rPr lang="id-ID" sz="6600" dirty="0">
                <a:latin typeface="Amelia Sophia" panose="02000500000000000000" pitchFamily="50" charset="0"/>
              </a:rPr>
              <a:t>Pengertian Drama</a:t>
            </a:r>
            <a:endParaRPr lang="id-ID" sz="6600" dirty="0">
              <a:latin typeface="Amelia Sophia" panose="02000500000000000000" pitchFamily="50" charset="0"/>
            </a:endParaRP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892" flipH="1">
            <a:off x="6785438" y="1067952"/>
            <a:ext cx="989086" cy="989086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2637692" y="2962446"/>
            <a:ext cx="6066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altLang="id-ID" sz="2800" dirty="0">
                <a:latin typeface="Bakso Sapi" pitchFamily="50" charset="0"/>
              </a:rPr>
              <a:t>Drama adalah genre (jenis) sastra yang menggambarkan gerak kehidupan manusia. Istilah untuk drama di masa penjajahan Belanda di Indonesia disebut tonil itu. </a:t>
            </a:r>
            <a:endParaRPr lang="en-US" altLang="id-ID" sz="2800" dirty="0">
              <a:latin typeface="Bakso Sapi" pitchFamily="50" charset="0"/>
            </a:endParaRPr>
          </a:p>
        </p:txBody>
      </p:sp>
      <p:pic>
        <p:nvPicPr>
          <p:cNvPr id="284" name="Picture 4"/>
          <p:cNvPicPr>
            <a:picLocks noChangeAspect="1"/>
          </p:cNvPicPr>
          <p:nvPr/>
        </p:nvPicPr>
        <p:blipFill>
          <a:blip r:embed="rId8">
            <a:alphaModFix amt="60000"/>
          </a:blip>
          <a:srcRect/>
          <a:stretch>
            <a:fillRect/>
          </a:stretch>
        </p:blipFill>
        <p:spPr>
          <a:xfrm>
            <a:off x="-4858114" y="-2553538"/>
            <a:ext cx="11215212" cy="62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3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8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8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3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9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4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2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7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3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22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3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8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9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22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2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8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3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8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8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3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3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9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14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2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7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13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22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12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3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18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9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12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22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12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8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/>
      <p:bldP spid="423" grpId="1" animBg="1"/>
      <p:bldP spid="424" grpId="0" animBg="1"/>
      <p:bldP spid="424" grpId="1" animBg="1"/>
      <p:bldP spid="425" grpId="0" animBg="1"/>
      <p:bldP spid="425" grpId="1" animBg="1"/>
      <p:bldP spid="426" grpId="0" animBg="1"/>
      <p:bldP spid="426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0" grpId="0" animBg="1"/>
      <p:bldP spid="430" grpId="1" animBg="1"/>
      <p:bldP spid="431" grpId="0" animBg="1"/>
      <p:bldP spid="431" grpId="1" animBg="1"/>
      <p:bldP spid="432" grpId="0" animBg="1"/>
      <p:bldP spid="432" grpId="1" animBg="1"/>
      <p:bldP spid="433" grpId="0" animBg="1"/>
      <p:bldP spid="433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9" grpId="0" animBg="1"/>
      <p:bldP spid="459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5" grpId="0" animBg="1"/>
      <p:bldP spid="465" grpId="1" animBg="1"/>
      <p:bldP spid="466" grpId="0" animBg="1"/>
      <p:bldP spid="466" grpId="1" animBg="1"/>
      <p:bldP spid="281" grpId="0"/>
      <p:bldP spid="2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 flipH="1">
            <a:off x="7876057" y="1457971"/>
            <a:ext cx="2793645" cy="3483271"/>
          </a:xfrm>
          <a:prstGeom prst="rect">
            <a:avLst/>
          </a:prstGeom>
        </p:spPr>
      </p:pic>
      <p:pic>
        <p:nvPicPr>
          <p:cNvPr id="417" name="Picture 6"/>
          <p:cNvPicPr>
            <a:picLocks noChangeAspect="1"/>
          </p:cNvPicPr>
          <p:nvPr/>
        </p:nvPicPr>
        <p:blipFill>
          <a:blip r:embed="rId3"/>
          <a:srcRect t="46321"/>
          <a:stretch>
            <a:fillRect/>
          </a:stretch>
        </p:blipFill>
        <p:spPr>
          <a:xfrm>
            <a:off x="1403003" y="2126206"/>
            <a:ext cx="9321390" cy="2712147"/>
          </a:xfrm>
          <a:prstGeom prst="rect">
            <a:avLst/>
          </a:prstGeom>
        </p:spPr>
      </p:pic>
      <p:sp>
        <p:nvSpPr>
          <p:cNvPr id="418" name="Rectangle 417"/>
          <p:cNvSpPr/>
          <p:nvPr/>
        </p:nvSpPr>
        <p:spPr>
          <a:xfrm>
            <a:off x="1958883" y="2643312"/>
            <a:ext cx="84280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AutoNum type="arabicPeriod"/>
            </a:pPr>
            <a:r>
              <a:rPr lang="en-US" altLang="id-ID" sz="2400" dirty="0" err="1">
                <a:latin typeface="Bakso Sapi" pitchFamily="50" charset="0"/>
              </a:rPr>
              <a:t>Berdasarkan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bentuk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sastra</a:t>
            </a:r>
            <a:r>
              <a:rPr lang="en-US" altLang="id-ID" sz="2400" dirty="0">
                <a:latin typeface="Bakso Sapi" pitchFamily="50" charset="0"/>
              </a:rPr>
              <a:t> </a:t>
            </a:r>
            <a:r>
              <a:rPr lang="en-US" altLang="id-ID" sz="2400" dirty="0" err="1">
                <a:latin typeface="Bakso Sapi" pitchFamily="50" charset="0"/>
              </a:rPr>
              <a:t>cakapannya</a:t>
            </a:r>
            <a:r>
              <a:rPr lang="en-US" altLang="id-ID" sz="2400" dirty="0">
                <a:latin typeface="Bakso Sapi" pitchFamily="50" charset="0"/>
              </a:rPr>
              <a:t>, </a:t>
            </a:r>
            <a:endParaRPr lang="en-US" altLang="id-ID" sz="2400" dirty="0" smtClean="0">
              <a:latin typeface="Bakso Sapi" pitchFamily="50" charset="0"/>
            </a:endParaRPr>
          </a:p>
          <a:p>
            <a:pPr marL="457200" indent="-457200" algn="ctr">
              <a:buAutoNum type="arabicPeriod"/>
            </a:pPr>
            <a:r>
              <a:rPr lang="en-US" altLang="id-ID" sz="2400" dirty="0" smtClean="0">
                <a:latin typeface="Bakso Sapi" pitchFamily="50" charset="0"/>
              </a:rPr>
              <a:t>BERDASARKAN SAJIANNYA</a:t>
            </a:r>
          </a:p>
          <a:p>
            <a:pPr marL="457200" indent="-457200" algn="ctr">
              <a:buAutoNum type="arabicPeriod"/>
            </a:pPr>
            <a:r>
              <a:rPr lang="en-US" altLang="id-ID" sz="2400" dirty="0" smtClean="0">
                <a:latin typeface="Bakso Sapi" pitchFamily="50" charset="0"/>
              </a:rPr>
              <a:t>BERDASARKAN KUANTITAS CAKAPANNYA</a:t>
            </a:r>
          </a:p>
          <a:p>
            <a:pPr marL="457200" indent="-457200" algn="ctr">
              <a:buAutoNum type="arabicPeriod"/>
            </a:pPr>
            <a:r>
              <a:rPr lang="en-US" altLang="id-ID" sz="2400" dirty="0" smtClean="0">
                <a:latin typeface="Bakso Sapi" pitchFamily="50" charset="0"/>
              </a:rPr>
              <a:t>BERDASARKAN UNSUR PENGARUH SENI YANG LAINYA</a:t>
            </a:r>
          </a:p>
          <a:p>
            <a:pPr marL="457200" indent="-457200" algn="ctr">
              <a:buAutoNum type="arabicPeriod"/>
            </a:pPr>
            <a:r>
              <a:rPr lang="en-US" altLang="id-ID" sz="2400" dirty="0" smtClean="0">
                <a:latin typeface="Bakso Sapi" pitchFamily="50" charset="0"/>
              </a:rPr>
              <a:t>BERDASARKAN BENTUK DRAMANYA </a:t>
            </a:r>
            <a:endParaRPr lang="en-US" altLang="id-ID" sz="2400" dirty="0">
              <a:latin typeface="Bakso Sapi" pitchFamily="50" charset="0"/>
            </a:endParaRPr>
          </a:p>
        </p:txBody>
      </p:sp>
      <p:pic>
        <p:nvPicPr>
          <p:cNvPr id="421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282489">
            <a:off x="-80835" y="2001796"/>
            <a:ext cx="2734263" cy="4103960"/>
          </a:xfrm>
          <a:prstGeom prst="rect">
            <a:avLst/>
          </a:prstGeom>
        </p:spPr>
      </p:pic>
      <p:pic>
        <p:nvPicPr>
          <p:cNvPr id="422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365112">
            <a:off x="637316" y="5066124"/>
            <a:ext cx="1455937" cy="811082"/>
          </a:xfrm>
          <a:prstGeom prst="rect">
            <a:avLst/>
          </a:prstGeom>
        </p:spPr>
      </p:pic>
      <p:pic>
        <p:nvPicPr>
          <p:cNvPr id="468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2778800">
            <a:off x="8549475" y="2607730"/>
            <a:ext cx="3239486" cy="6199972"/>
          </a:xfrm>
          <a:prstGeom prst="rect">
            <a:avLst/>
          </a:prstGeom>
        </p:spPr>
      </p:pic>
      <p:pic>
        <p:nvPicPr>
          <p:cNvPr id="470" name="Picture 15"/>
          <p:cNvPicPr>
            <a:picLocks noChangeAspect="1"/>
          </p:cNvPicPr>
          <p:nvPr/>
        </p:nvPicPr>
        <p:blipFill>
          <a:blip r:embed="rId6">
            <a:alphaModFix amt="40000"/>
          </a:blip>
          <a:srcRect/>
          <a:stretch>
            <a:fillRect/>
          </a:stretch>
        </p:blipFill>
        <p:spPr>
          <a:xfrm rot="13421200" flipH="1">
            <a:off x="530978" y="-5627639"/>
            <a:ext cx="5172978" cy="9900434"/>
          </a:xfrm>
          <a:prstGeom prst="rect">
            <a:avLst/>
          </a:prstGeom>
        </p:spPr>
      </p:pic>
      <p:sp>
        <p:nvSpPr>
          <p:cNvPr id="474" name="Oval 473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5" name="Oval 474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6" name="Oval 475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7" name="Oval 476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8" name="Oval 477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79" name="Oval 478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0" name="Oval 479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1" name="Oval 480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2" name="Oval 481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3" name="Oval 482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4" name="Oval 483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5" name="Oval 484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6" name="Oval 485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7" name="Oval 486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8" name="Oval 487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89" name="Oval 488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0" name="Oval 489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1" name="Oval 490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2" name="Oval 491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3" name="Oval 492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4" name="Oval 493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5" name="Oval 494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6" name="Oval 495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7" name="Oval 496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8" name="Oval 497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99" name="Oval 498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0" name="Oval 499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1" name="Oval 500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2" name="Oval 501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3" name="Oval 502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4" name="Oval 503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5" name="Oval 504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6" name="Oval 505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7" name="Oval 506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8" name="Oval 507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9" name="Oval 508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0" name="Oval 509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1" name="Oval 510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2" name="Oval 511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3" name="Oval 512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4" name="Oval 513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5" name="Oval 514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6" name="Oval 515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7" name="Oval 516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" name="TextBox 3"/>
          <p:cNvSpPr txBox="1"/>
          <p:nvPr/>
        </p:nvSpPr>
        <p:spPr>
          <a:xfrm>
            <a:off x="4691363" y="1861656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D" sz="2400" dirty="0" err="1" smtClean="0">
                <a:latin typeface="Algerian" panose="04020705040A02060702" pitchFamily="82" charset="0"/>
              </a:rPr>
              <a:t>Bentuk</a:t>
            </a:r>
            <a:r>
              <a:rPr lang="en-ID" sz="2400" dirty="0" smtClean="0">
                <a:latin typeface="Algerian" panose="04020705040A02060702" pitchFamily="82" charset="0"/>
              </a:rPr>
              <a:t> drama</a:t>
            </a:r>
            <a:endParaRPr lang="en-US" sz="24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0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5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1" dur="18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130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800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8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3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00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3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900" fill="hold"/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4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200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7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13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22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12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3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5" dur="18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9" dur="9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2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2200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2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8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13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18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8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3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3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13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9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14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2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17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13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2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1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13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8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7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9" dur="9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1" dur="1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3" dur="2200" fill="hold"/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35" dur="12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8" grpId="0" build="p"/>
      <p:bldP spid="474" grpId="0" animBg="1"/>
      <p:bldP spid="474" grpId="1" animBg="1"/>
      <p:bldP spid="475" grpId="0" animBg="1"/>
      <p:bldP spid="475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  <p:bldP spid="480" grpId="0" animBg="1"/>
      <p:bldP spid="480" grpId="1" animBg="1"/>
      <p:bldP spid="481" grpId="0" animBg="1"/>
      <p:bldP spid="481" grpId="1" animBg="1"/>
      <p:bldP spid="482" grpId="0" animBg="1"/>
      <p:bldP spid="482" grpId="1" animBg="1"/>
      <p:bldP spid="483" grpId="0" animBg="1"/>
      <p:bldP spid="483" grpId="1" animBg="1"/>
      <p:bldP spid="484" grpId="0" animBg="1"/>
      <p:bldP spid="48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499" grpId="0" animBg="1"/>
      <p:bldP spid="499" grpId="1" animBg="1"/>
      <p:bldP spid="500" grpId="0" animBg="1"/>
      <p:bldP spid="500" grpId="1" animBg="1"/>
      <p:bldP spid="501" grpId="0" animBg="1"/>
      <p:bldP spid="501" grpId="1" animBg="1"/>
      <p:bldP spid="502" grpId="0" animBg="1"/>
      <p:bldP spid="502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17" grpId="0" animBg="1"/>
      <p:bldP spid="51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val 422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4" name="Oval 423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5" name="Oval 424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6" name="Oval 425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7" name="Oval 426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8" name="Oval 427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9" name="Oval 428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0" name="Oval 429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1" name="Oval 430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2" name="Oval 431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3" name="Oval 432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4" name="Oval 433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5" name="Oval 434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6" name="Oval 435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7" name="Oval 436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8" name="Oval 437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9" name="Oval 438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0" name="Oval 439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1" name="Oval 440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2" name="Oval 441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3" name="Oval 442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4" name="Oval 443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5" name="Oval 444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6" name="Oval 445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7" name="Oval 446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8" name="Oval 447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9" name="Oval 448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0" name="Oval 449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1" name="Oval 450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2" name="Oval 451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3" name="Oval 452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4" name="Oval 453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5" name="Oval 454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6" name="Oval 455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7" name="Oval 456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8" name="Oval 457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9" name="Oval 458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0" name="Oval 459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1" name="Oval 460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2" name="Oval 461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3" name="Oval 462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4" name="Oval 463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5" name="Oval 464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6" name="Oval 465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7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1405" y="1007958"/>
            <a:ext cx="4464643" cy="4833172"/>
          </a:xfrm>
          <a:prstGeom prst="rect">
            <a:avLst/>
          </a:prstGeom>
        </p:spPr>
      </p:pic>
      <p:pic>
        <p:nvPicPr>
          <p:cNvPr id="277" name="Picture 6"/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>
          <a:xfrm>
            <a:off x="2523587" y="1239213"/>
            <a:ext cx="6568073" cy="4224483"/>
          </a:xfrm>
          <a:prstGeom prst="rect">
            <a:avLst/>
          </a:prstGeom>
        </p:spPr>
      </p:pic>
      <p:pic>
        <p:nvPicPr>
          <p:cNvPr id="27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6857" y="1774819"/>
            <a:ext cx="2504913" cy="3656807"/>
          </a:xfrm>
          <a:prstGeom prst="rect">
            <a:avLst/>
          </a:prstGeom>
        </p:spPr>
      </p:pic>
      <p:pic>
        <p:nvPicPr>
          <p:cNvPr id="279" name="Picture 8"/>
          <p:cNvPicPr>
            <a:picLocks noChangeAspect="1"/>
          </p:cNvPicPr>
          <p:nvPr/>
        </p:nvPicPr>
        <p:blipFill>
          <a:blip r:embed="rId5"/>
          <a:srcRect r="51212"/>
          <a:stretch>
            <a:fillRect/>
          </a:stretch>
        </p:blipFill>
        <p:spPr>
          <a:xfrm rot="470995">
            <a:off x="8505496" y="4583023"/>
            <a:ext cx="1341515" cy="536194"/>
          </a:xfrm>
          <a:prstGeom prst="rect">
            <a:avLst/>
          </a:prstGeom>
        </p:spPr>
      </p:pic>
      <p:pic>
        <p:nvPicPr>
          <p:cNvPr id="28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2787" y="4421515"/>
            <a:ext cx="3144693" cy="1120297"/>
          </a:xfrm>
          <a:prstGeom prst="rect">
            <a:avLst/>
          </a:prstGeom>
        </p:spPr>
      </p:pic>
      <p:sp>
        <p:nvSpPr>
          <p:cNvPr id="281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602" y="1500212"/>
            <a:ext cx="5515429" cy="1274763"/>
          </a:xfrm>
        </p:spPr>
        <p:txBody>
          <a:bodyPr>
            <a:normAutofit fontScale="90000"/>
          </a:bodyPr>
          <a:lstStyle/>
          <a:p>
            <a:r>
              <a:rPr lang="en-ID" sz="5400" dirty="0" err="1">
                <a:latin typeface="Amelia Sophia" panose="02000500000000000000" pitchFamily="50" charset="0"/>
              </a:rPr>
              <a:t>Definisi</a:t>
            </a:r>
            <a:r>
              <a:rPr lang="en-ID" sz="5400" dirty="0">
                <a:latin typeface="Amelia Sophia" panose="02000500000000000000" pitchFamily="50" charset="0"/>
              </a:rPr>
              <a:t> </a:t>
            </a:r>
            <a:r>
              <a:rPr lang="en-ID" sz="5400" dirty="0" err="1">
                <a:latin typeface="Amelia Sophia" panose="02000500000000000000" pitchFamily="50" charset="0"/>
              </a:rPr>
              <a:t>Karakteristik</a:t>
            </a:r>
            <a:r>
              <a:rPr lang="en-ID" sz="5400" dirty="0">
                <a:latin typeface="Amelia Sophia" panose="02000500000000000000" pitchFamily="50" charset="0"/>
              </a:rPr>
              <a:t> Drama</a:t>
            </a:r>
            <a:endParaRPr lang="id-ID" sz="5400" dirty="0">
              <a:latin typeface="Amelia Sophia" panose="02000500000000000000" pitchFamily="50" charset="0"/>
            </a:endParaRP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892" flipH="1">
            <a:off x="6785438" y="1067952"/>
            <a:ext cx="989086" cy="989086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2523586" y="2960351"/>
            <a:ext cx="65680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altLang="id-ID" sz="3200" dirty="0">
                <a:latin typeface="Bakso Sapi" pitchFamily="50" charset="0"/>
              </a:rPr>
              <a:t>Definisi karakteristik adalah fitur pembeda dari seseorang atau sesuatu. Karakteristik didefinisikan sebagai kualitas atau sifat.</a:t>
            </a:r>
            <a:endParaRPr lang="en-US" altLang="id-ID" sz="3200" dirty="0">
              <a:latin typeface="Bakso Sapi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0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1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0" dur="13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2" dur="18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4" dur="18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6" dur="1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8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0" dur="13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9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14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6" dur="12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8" dur="17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0" dur="13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2" dur="22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4" dur="1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6" dur="13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8" dur="18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0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2" dur="9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4" dur="1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6" dur="22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8" dur="12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2" dur="18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6" dur="1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8" dur="13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0" dur="18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2" dur="18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4" dur="13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6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8" dur="13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0" dur="9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2" dur="14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4" dur="12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6" dur="17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0" dur="13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2" dur="22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4" dur="12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6" dur="13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8" dur="18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0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2" dur="9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4" dur="12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6" dur="22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8" dur="12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0" dur="18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/>
      <p:bldP spid="423" grpId="1" animBg="1"/>
      <p:bldP spid="424" grpId="0" animBg="1"/>
      <p:bldP spid="424" grpId="1" animBg="1"/>
      <p:bldP spid="425" grpId="0" animBg="1"/>
      <p:bldP spid="425" grpId="1" animBg="1"/>
      <p:bldP spid="426" grpId="0" animBg="1"/>
      <p:bldP spid="426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0" grpId="0" animBg="1"/>
      <p:bldP spid="430" grpId="1" animBg="1"/>
      <p:bldP spid="431" grpId="0" animBg="1"/>
      <p:bldP spid="431" grpId="1" animBg="1"/>
      <p:bldP spid="432" grpId="0" animBg="1"/>
      <p:bldP spid="432" grpId="1" animBg="1"/>
      <p:bldP spid="433" grpId="0" animBg="1"/>
      <p:bldP spid="433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9" grpId="0" animBg="1"/>
      <p:bldP spid="459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5" grpId="0" animBg="1"/>
      <p:bldP spid="465" grpId="1" animBg="1"/>
      <p:bldP spid="466" grpId="0" animBg="1"/>
      <p:bldP spid="466" grpId="1" animBg="1"/>
      <p:bldP spid="281" grpId="0"/>
      <p:bldP spid="28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Oval 422"/>
          <p:cNvSpPr/>
          <p:nvPr/>
        </p:nvSpPr>
        <p:spPr>
          <a:xfrm>
            <a:off x="9988351" y="10585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4" name="Oval 423"/>
          <p:cNvSpPr/>
          <p:nvPr/>
        </p:nvSpPr>
        <p:spPr>
          <a:xfrm>
            <a:off x="12076745" y="949943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5" name="Oval 424"/>
          <p:cNvSpPr/>
          <p:nvPr/>
        </p:nvSpPr>
        <p:spPr>
          <a:xfrm>
            <a:off x="11774458" y="68125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6" name="Oval 425"/>
          <p:cNvSpPr/>
          <p:nvPr/>
        </p:nvSpPr>
        <p:spPr>
          <a:xfrm>
            <a:off x="11998081" y="47861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7" name="Oval 426"/>
          <p:cNvSpPr/>
          <p:nvPr/>
        </p:nvSpPr>
        <p:spPr>
          <a:xfrm>
            <a:off x="11747493" y="209737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8" name="Oval 427"/>
          <p:cNvSpPr/>
          <p:nvPr/>
        </p:nvSpPr>
        <p:spPr>
          <a:xfrm>
            <a:off x="9778071" y="167308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29" name="Oval 428"/>
          <p:cNvSpPr/>
          <p:nvPr/>
        </p:nvSpPr>
        <p:spPr>
          <a:xfrm>
            <a:off x="12062980" y="2205331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0" name="Oval 429"/>
          <p:cNvSpPr/>
          <p:nvPr/>
        </p:nvSpPr>
        <p:spPr>
          <a:xfrm>
            <a:off x="9479506" y="34456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1" name="Oval 430"/>
          <p:cNvSpPr/>
          <p:nvPr/>
        </p:nvSpPr>
        <p:spPr>
          <a:xfrm>
            <a:off x="9257207" y="7687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2" name="Oval 431"/>
          <p:cNvSpPr/>
          <p:nvPr/>
        </p:nvSpPr>
        <p:spPr>
          <a:xfrm>
            <a:off x="11781288" y="128093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3" name="Oval 432"/>
          <p:cNvSpPr/>
          <p:nvPr/>
        </p:nvSpPr>
        <p:spPr>
          <a:xfrm>
            <a:off x="11875625" y="191809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4" name="Oval 433"/>
          <p:cNvSpPr/>
          <p:nvPr/>
        </p:nvSpPr>
        <p:spPr>
          <a:xfrm>
            <a:off x="10562507" y="15552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5" name="Oval 434"/>
          <p:cNvSpPr/>
          <p:nvPr/>
        </p:nvSpPr>
        <p:spPr>
          <a:xfrm>
            <a:off x="11222565" y="176210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6" name="Oval 435"/>
          <p:cNvSpPr/>
          <p:nvPr/>
        </p:nvSpPr>
        <p:spPr>
          <a:xfrm>
            <a:off x="11601434" y="410388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7" name="Oval 436"/>
          <p:cNvSpPr/>
          <p:nvPr/>
        </p:nvSpPr>
        <p:spPr>
          <a:xfrm>
            <a:off x="11258798" y="155281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8" name="Oval 437"/>
          <p:cNvSpPr/>
          <p:nvPr/>
        </p:nvSpPr>
        <p:spPr>
          <a:xfrm>
            <a:off x="10956511" y="128412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39" name="Oval 438"/>
          <p:cNvSpPr/>
          <p:nvPr/>
        </p:nvSpPr>
        <p:spPr>
          <a:xfrm>
            <a:off x="11180134" y="108148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0" name="Oval 439"/>
          <p:cNvSpPr/>
          <p:nvPr/>
        </p:nvSpPr>
        <p:spPr>
          <a:xfrm>
            <a:off x="9891681" y="656815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1" name="Oval 440"/>
          <p:cNvSpPr/>
          <p:nvPr/>
        </p:nvSpPr>
        <p:spPr>
          <a:xfrm>
            <a:off x="11057678" y="794676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2" name="Oval 441"/>
          <p:cNvSpPr/>
          <p:nvPr/>
        </p:nvSpPr>
        <p:spPr>
          <a:xfrm>
            <a:off x="10404618" y="779077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3" name="Oval 442"/>
          <p:cNvSpPr/>
          <p:nvPr/>
        </p:nvSpPr>
        <p:spPr>
          <a:xfrm>
            <a:off x="10783487" y="101325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4" name="Oval 443"/>
          <p:cNvSpPr/>
          <p:nvPr/>
        </p:nvSpPr>
        <p:spPr>
          <a:xfrm>
            <a:off x="11188423" y="1807583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5" name="Oval 444"/>
          <p:cNvSpPr/>
          <p:nvPr/>
        </p:nvSpPr>
        <p:spPr>
          <a:xfrm>
            <a:off x="981407" y="640669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6" name="Oval 445"/>
          <p:cNvSpPr/>
          <p:nvPr/>
        </p:nvSpPr>
        <p:spPr>
          <a:xfrm>
            <a:off x="671544" y="6708595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7" name="Oval 446"/>
          <p:cNvSpPr/>
          <p:nvPr/>
        </p:nvSpPr>
        <p:spPr>
          <a:xfrm>
            <a:off x="369257" y="6439908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8" name="Oval 447"/>
          <p:cNvSpPr/>
          <p:nvPr/>
        </p:nvSpPr>
        <p:spPr>
          <a:xfrm>
            <a:off x="592880" y="6237267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49" name="Oval 448"/>
          <p:cNvSpPr/>
          <p:nvPr/>
        </p:nvSpPr>
        <p:spPr>
          <a:xfrm>
            <a:off x="342292" y="785602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0" name="Oval 449"/>
          <p:cNvSpPr/>
          <p:nvPr/>
        </p:nvSpPr>
        <p:spPr>
          <a:xfrm>
            <a:off x="-1627130" y="5925960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1" name="Oval 450"/>
          <p:cNvSpPr/>
          <p:nvPr/>
        </p:nvSpPr>
        <p:spPr>
          <a:xfrm>
            <a:off x="657779" y="7963983"/>
            <a:ext cx="46081" cy="460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2" name="Oval 451"/>
          <p:cNvSpPr/>
          <p:nvPr/>
        </p:nvSpPr>
        <p:spPr>
          <a:xfrm>
            <a:off x="1890455" y="6499224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3" name="Oval 452"/>
          <p:cNvSpPr/>
          <p:nvPr/>
        </p:nvSpPr>
        <p:spPr>
          <a:xfrm>
            <a:off x="1387286" y="6125985"/>
            <a:ext cx="180867" cy="180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4" name="Oval 453"/>
          <p:cNvSpPr/>
          <p:nvPr/>
        </p:nvSpPr>
        <p:spPr>
          <a:xfrm>
            <a:off x="1365285" y="6520959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5" name="Oval 454"/>
          <p:cNvSpPr/>
          <p:nvPr/>
        </p:nvSpPr>
        <p:spPr>
          <a:xfrm>
            <a:off x="470424" y="5950461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6" name="Oval 455"/>
          <p:cNvSpPr/>
          <p:nvPr/>
        </p:nvSpPr>
        <p:spPr>
          <a:xfrm>
            <a:off x="217300" y="546321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7" name="Oval 456"/>
          <p:cNvSpPr/>
          <p:nvPr/>
        </p:nvSpPr>
        <p:spPr>
          <a:xfrm>
            <a:off x="573883" y="516176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8" name="Oval 457"/>
          <p:cNvSpPr/>
          <p:nvPr/>
        </p:nvSpPr>
        <p:spPr>
          <a:xfrm>
            <a:off x="196233" y="616904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59" name="Oval 458"/>
          <p:cNvSpPr/>
          <p:nvPr/>
        </p:nvSpPr>
        <p:spPr>
          <a:xfrm>
            <a:off x="-146403" y="7311462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0" name="Oval 459"/>
          <p:cNvSpPr/>
          <p:nvPr/>
        </p:nvSpPr>
        <p:spPr>
          <a:xfrm>
            <a:off x="1011072" y="5399146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1" name="Oval 460"/>
          <p:cNvSpPr/>
          <p:nvPr/>
        </p:nvSpPr>
        <p:spPr>
          <a:xfrm>
            <a:off x="1681756" y="596589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2" name="Oval 461"/>
          <p:cNvSpPr/>
          <p:nvPr/>
        </p:nvSpPr>
        <p:spPr>
          <a:xfrm>
            <a:off x="1045716" y="5803882"/>
            <a:ext cx="266769" cy="266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3" name="Oval 462"/>
          <p:cNvSpPr/>
          <p:nvPr/>
        </p:nvSpPr>
        <p:spPr>
          <a:xfrm>
            <a:off x="778412" y="5732424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4" name="Oval 463"/>
          <p:cNvSpPr/>
          <p:nvPr/>
        </p:nvSpPr>
        <p:spPr>
          <a:xfrm>
            <a:off x="1914775" y="5770352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5" name="Oval 464"/>
          <p:cNvSpPr/>
          <p:nvPr/>
        </p:nvSpPr>
        <p:spPr>
          <a:xfrm>
            <a:off x="1393604" y="5603280"/>
            <a:ext cx="69523" cy="695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466" name="Oval 465"/>
          <p:cNvSpPr/>
          <p:nvPr/>
        </p:nvSpPr>
        <p:spPr>
          <a:xfrm>
            <a:off x="-216778" y="7566235"/>
            <a:ext cx="128132" cy="1281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27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91405" y="1007958"/>
            <a:ext cx="4464643" cy="4833172"/>
          </a:xfrm>
          <a:prstGeom prst="rect">
            <a:avLst/>
          </a:prstGeom>
        </p:spPr>
      </p:pic>
      <p:pic>
        <p:nvPicPr>
          <p:cNvPr id="277" name="Picture 6"/>
          <p:cNvPicPr>
            <a:picLocks noChangeAspect="1"/>
          </p:cNvPicPr>
          <p:nvPr/>
        </p:nvPicPr>
        <p:blipFill>
          <a:blip r:embed="rId3"/>
          <a:srcRect b="25000"/>
          <a:stretch>
            <a:fillRect/>
          </a:stretch>
        </p:blipFill>
        <p:spPr>
          <a:xfrm>
            <a:off x="2348033" y="1007958"/>
            <a:ext cx="6568073" cy="4224483"/>
          </a:xfrm>
          <a:prstGeom prst="rect">
            <a:avLst/>
          </a:prstGeom>
        </p:spPr>
      </p:pic>
      <p:pic>
        <p:nvPicPr>
          <p:cNvPr id="27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46857" y="1774819"/>
            <a:ext cx="2504913" cy="3656807"/>
          </a:xfrm>
          <a:prstGeom prst="rect">
            <a:avLst/>
          </a:prstGeom>
        </p:spPr>
      </p:pic>
      <p:pic>
        <p:nvPicPr>
          <p:cNvPr id="279" name="Picture 8"/>
          <p:cNvPicPr>
            <a:picLocks noChangeAspect="1"/>
          </p:cNvPicPr>
          <p:nvPr/>
        </p:nvPicPr>
        <p:blipFill>
          <a:blip r:embed="rId5"/>
          <a:srcRect r="51212"/>
          <a:stretch>
            <a:fillRect/>
          </a:stretch>
        </p:blipFill>
        <p:spPr>
          <a:xfrm rot="470995">
            <a:off x="8505496" y="4583023"/>
            <a:ext cx="1341515" cy="536194"/>
          </a:xfrm>
          <a:prstGeom prst="rect">
            <a:avLst/>
          </a:prstGeom>
        </p:spPr>
      </p:pic>
      <p:pic>
        <p:nvPicPr>
          <p:cNvPr id="28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2787" y="4421515"/>
            <a:ext cx="3144693" cy="1120297"/>
          </a:xfrm>
          <a:prstGeom prst="rect">
            <a:avLst/>
          </a:prstGeom>
        </p:spPr>
      </p:pic>
      <p:sp>
        <p:nvSpPr>
          <p:cNvPr id="281" name="Judul 1">
            <a:extLst>
              <a:ext uri="{FF2B5EF4-FFF2-40B4-BE49-F238E27FC236}">
                <a16:creationId xmlns:a16="http://schemas.microsoft.com/office/drawing/2014/main" id="{D9E57E0B-2DC3-4E08-ACF8-31BD84752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1602" y="1500212"/>
            <a:ext cx="5515429" cy="1274763"/>
          </a:xfrm>
        </p:spPr>
        <p:txBody>
          <a:bodyPr>
            <a:normAutofit/>
          </a:bodyPr>
          <a:lstStyle/>
          <a:p>
            <a:r>
              <a:rPr lang="id-ID" sz="6600" dirty="0">
                <a:latin typeface="Amelia Sophia" panose="02000500000000000000" pitchFamily="50" charset="0"/>
              </a:rPr>
              <a:t>Sturktur Drama </a:t>
            </a:r>
            <a:endParaRPr lang="id-ID" sz="6600" dirty="0">
              <a:latin typeface="Amelia Sophia" panose="02000500000000000000" pitchFamily="50" charset="0"/>
            </a:endParaRPr>
          </a:p>
        </p:txBody>
      </p:sp>
      <p:pic>
        <p:nvPicPr>
          <p:cNvPr id="282" name="Picture 281"/>
          <p:cNvPicPr>
            <a:picLocks noChangeAspect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12892" flipH="1">
            <a:off x="6785438" y="1067952"/>
            <a:ext cx="989086" cy="989086"/>
          </a:xfrm>
          <a:prstGeom prst="rect">
            <a:avLst/>
          </a:prstGeom>
        </p:spPr>
      </p:pic>
      <p:sp>
        <p:nvSpPr>
          <p:cNvPr id="283" name="Rectangle 282"/>
          <p:cNvSpPr/>
          <p:nvPr/>
        </p:nvSpPr>
        <p:spPr>
          <a:xfrm>
            <a:off x="2637692" y="2962446"/>
            <a:ext cx="60666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altLang="id-ID" sz="3200" dirty="0">
                <a:latin typeface="Bakso Sapi" pitchFamily="50" charset="0"/>
              </a:rPr>
              <a:t>Struktur dramatik adalah salah satu jenis karya sastra yang mempersentasikan tentang kehidupan manusia dengan gerakan yang menunjukkan realitas pada kehidupan yang memiliki karakter melalui peran yang akan dipentaskan</a:t>
            </a:r>
            <a:endParaRPr lang="en-US" altLang="id-ID" sz="3200" dirty="0">
              <a:latin typeface="Bakso Sapi" pitchFamily="50" charset="0"/>
            </a:endParaRPr>
          </a:p>
        </p:txBody>
      </p:sp>
      <p:pic>
        <p:nvPicPr>
          <p:cNvPr id="284" name="Picture 4"/>
          <p:cNvPicPr>
            <a:picLocks noChangeAspect="1"/>
          </p:cNvPicPr>
          <p:nvPr/>
        </p:nvPicPr>
        <p:blipFill>
          <a:blip r:embed="rId8">
            <a:alphaModFix amt="60000"/>
          </a:blip>
          <a:srcRect/>
          <a:stretch>
            <a:fillRect/>
          </a:stretch>
        </p:blipFill>
        <p:spPr>
          <a:xfrm>
            <a:off x="-4858114" y="-2553538"/>
            <a:ext cx="11215212" cy="629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3" dur="1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3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7" dur="18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9" dur="18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1" dur="13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3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5" dur="13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7" dur="9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9" dur="14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1" dur="12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3" dur="17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5" dur="13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22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9" dur="1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1" dur="13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3" dur="18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5" dur="10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7" dur="9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9" dur="1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1" dur="22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3" dur="12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7" dur="18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1" dur="1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3" dur="13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5" dur="18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7" dur="18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9" dur="13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1" dur="10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3" dur="13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5" dur="9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7" dur="14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9" dur="12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1" dur="17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5" dur="13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6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7" dur="22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9" dur="12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0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1" dur="13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3" dur="18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5" dur="10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7" dur="9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9" dur="12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35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1" dur="22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3" dur="12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35" presetClass="emph" presetSubtype="0" repeatCount="indefinite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5" dur="18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3" grpId="0" animBg="1"/>
      <p:bldP spid="423" grpId="1" animBg="1"/>
      <p:bldP spid="424" grpId="0" animBg="1"/>
      <p:bldP spid="424" grpId="1" animBg="1"/>
      <p:bldP spid="425" grpId="0" animBg="1"/>
      <p:bldP spid="425" grpId="1" animBg="1"/>
      <p:bldP spid="426" grpId="0" animBg="1"/>
      <p:bldP spid="426" grpId="1" animBg="1"/>
      <p:bldP spid="427" grpId="0" animBg="1"/>
      <p:bldP spid="427" grpId="1" animBg="1"/>
      <p:bldP spid="428" grpId="0" animBg="1"/>
      <p:bldP spid="428" grpId="1" animBg="1"/>
      <p:bldP spid="429" grpId="0" animBg="1"/>
      <p:bldP spid="429" grpId="1" animBg="1"/>
      <p:bldP spid="430" grpId="0" animBg="1"/>
      <p:bldP spid="430" grpId="1" animBg="1"/>
      <p:bldP spid="431" grpId="0" animBg="1"/>
      <p:bldP spid="431" grpId="1" animBg="1"/>
      <p:bldP spid="432" grpId="0" animBg="1"/>
      <p:bldP spid="432" grpId="1" animBg="1"/>
      <p:bldP spid="433" grpId="0" animBg="1"/>
      <p:bldP spid="433" grpId="1" animBg="1"/>
      <p:bldP spid="434" grpId="0" animBg="1"/>
      <p:bldP spid="434" grpId="1" animBg="1"/>
      <p:bldP spid="435" grpId="0" animBg="1"/>
      <p:bldP spid="435" grpId="1" animBg="1"/>
      <p:bldP spid="436" grpId="0" animBg="1"/>
      <p:bldP spid="436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41" grpId="0" animBg="1"/>
      <p:bldP spid="441" grpId="1" animBg="1"/>
      <p:bldP spid="442" grpId="0" animBg="1"/>
      <p:bldP spid="442" grpId="1" animBg="1"/>
      <p:bldP spid="443" grpId="0" animBg="1"/>
      <p:bldP spid="443" grpId="1" animBg="1"/>
      <p:bldP spid="444" grpId="0" animBg="1"/>
      <p:bldP spid="444" grpId="1" animBg="1"/>
      <p:bldP spid="445" grpId="0" animBg="1"/>
      <p:bldP spid="445" grpId="1" animBg="1"/>
      <p:bldP spid="446" grpId="0" animBg="1"/>
      <p:bldP spid="446" grpId="1" animBg="1"/>
      <p:bldP spid="447" grpId="0" animBg="1"/>
      <p:bldP spid="447" grpId="1" animBg="1"/>
      <p:bldP spid="448" grpId="0" animBg="1"/>
      <p:bldP spid="448" grpId="1" animBg="1"/>
      <p:bldP spid="449" grpId="0" animBg="1"/>
      <p:bldP spid="449" grpId="1" animBg="1"/>
      <p:bldP spid="450" grpId="0" animBg="1"/>
      <p:bldP spid="450" grpId="1" animBg="1"/>
      <p:bldP spid="451" grpId="0" animBg="1"/>
      <p:bldP spid="451" grpId="1" animBg="1"/>
      <p:bldP spid="452" grpId="0" animBg="1"/>
      <p:bldP spid="452" grpId="1" animBg="1"/>
      <p:bldP spid="453" grpId="0" animBg="1"/>
      <p:bldP spid="453" grpId="1" animBg="1"/>
      <p:bldP spid="454" grpId="0" animBg="1"/>
      <p:bldP spid="454" grpId="1" animBg="1"/>
      <p:bldP spid="455" grpId="0" animBg="1"/>
      <p:bldP spid="455" grpId="1" animBg="1"/>
      <p:bldP spid="456" grpId="0" animBg="1"/>
      <p:bldP spid="456" grpId="1" animBg="1"/>
      <p:bldP spid="457" grpId="0" animBg="1"/>
      <p:bldP spid="457" grpId="1" animBg="1"/>
      <p:bldP spid="458" grpId="0" animBg="1"/>
      <p:bldP spid="458" grpId="1" animBg="1"/>
      <p:bldP spid="459" grpId="0" animBg="1"/>
      <p:bldP spid="459" grpId="1" animBg="1"/>
      <p:bldP spid="460" grpId="0" animBg="1"/>
      <p:bldP spid="460" grpId="1" animBg="1"/>
      <p:bldP spid="461" grpId="0" animBg="1"/>
      <p:bldP spid="461" grpId="1" animBg="1"/>
      <p:bldP spid="462" grpId="0" animBg="1"/>
      <p:bldP spid="462" grpId="1" animBg="1"/>
      <p:bldP spid="463" grpId="0" animBg="1"/>
      <p:bldP spid="463" grpId="1" animBg="1"/>
      <p:bldP spid="464" grpId="0" animBg="1"/>
      <p:bldP spid="464" grpId="1" animBg="1"/>
      <p:bldP spid="465" grpId="0" animBg="1"/>
      <p:bldP spid="465" grpId="1" animBg="1"/>
      <p:bldP spid="466" grpId="0" animBg="1"/>
      <p:bldP spid="466" grpId="1" animBg="1"/>
      <p:bldP spid="281" grpId="0"/>
      <p:bldP spid="28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286</Words>
  <Application>Microsoft Office PowerPoint</Application>
  <PresentationFormat>Widescreen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Algerian</vt:lpstr>
      <vt:lpstr>Amelia Sophia</vt:lpstr>
      <vt:lpstr>Arial</vt:lpstr>
      <vt:lpstr>Bakso Sapi</vt:lpstr>
      <vt:lpstr>Calibri</vt:lpstr>
      <vt:lpstr>Calibri Light</vt:lpstr>
      <vt:lpstr>DK Lemon Yellow Sun</vt:lpstr>
      <vt:lpstr>Ebrima</vt:lpstr>
      <vt:lpstr>Englebert</vt:lpstr>
      <vt:lpstr>Office Theme</vt:lpstr>
      <vt:lpstr>Hakikat Drama</vt:lpstr>
      <vt:lpstr>PowerPoint Presentation</vt:lpstr>
      <vt:lpstr>PowerPoint Presentation</vt:lpstr>
      <vt:lpstr>PowerPoint Presentation</vt:lpstr>
      <vt:lpstr>HAKIKAT DRAMA</vt:lpstr>
      <vt:lpstr>Pengertian Drama</vt:lpstr>
      <vt:lpstr>PowerPoint Presentation</vt:lpstr>
      <vt:lpstr>Definisi Karakteristik Drama</vt:lpstr>
      <vt:lpstr>Sturktur Drama </vt:lpstr>
      <vt:lpstr>PowerPoint Presentation</vt:lpstr>
      <vt:lpstr>JENIS SARANA DRAMA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Judul Presentasi</dc:title>
  <dc:creator>ASUS</dc:creator>
  <cp:lastModifiedBy>hp</cp:lastModifiedBy>
  <cp:revision>7</cp:revision>
  <dcterms:created xsi:type="dcterms:W3CDTF">2021-05-20T23:01:23Z</dcterms:created>
  <dcterms:modified xsi:type="dcterms:W3CDTF">2021-09-06T08:38:01Z</dcterms:modified>
</cp:coreProperties>
</file>