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59" r:id="rId7"/>
    <p:sldId id="263" r:id="rId8"/>
    <p:sldId id="264" r:id="rId9"/>
    <p:sldId id="265" r:id="rId10"/>
    <p:sldId id="266" r:id="rId11"/>
    <p:sldId id="267" r:id="rId12"/>
    <p:sldId id="268" r:id="rId13"/>
    <p:sldId id="260" r:id="rId14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8F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>
        <p:scale>
          <a:sx n="55" d="100"/>
          <a:sy n="55" d="100"/>
        </p:scale>
        <p:origin x="1122" y="2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DAB3-63EB-47EA-BFE8-C35D1BEE5588}" type="datetimeFigureOut">
              <a:rPr lang="id-ID" smtClean="0"/>
              <a:t>06/09/2021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76C4D-F0A5-45EB-B20E-E3C5923049E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82263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DAB3-63EB-47EA-BFE8-C35D1BEE5588}" type="datetimeFigureOut">
              <a:rPr lang="id-ID" smtClean="0"/>
              <a:t>06/09/2021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76C4D-F0A5-45EB-B20E-E3C5923049E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73329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DAB3-63EB-47EA-BFE8-C35D1BEE5588}" type="datetimeFigureOut">
              <a:rPr lang="id-ID" smtClean="0"/>
              <a:t>06/09/2021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76C4D-F0A5-45EB-B20E-E3C5923049E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10298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DAB3-63EB-47EA-BFE8-C35D1BEE5588}" type="datetimeFigureOut">
              <a:rPr lang="id-ID" smtClean="0"/>
              <a:t>06/09/2021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76C4D-F0A5-45EB-B20E-E3C5923049E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81953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DAB3-63EB-47EA-BFE8-C35D1BEE5588}" type="datetimeFigureOut">
              <a:rPr lang="id-ID" smtClean="0"/>
              <a:t>06/09/2021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76C4D-F0A5-45EB-B20E-E3C5923049E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985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DAB3-63EB-47EA-BFE8-C35D1BEE5588}" type="datetimeFigureOut">
              <a:rPr lang="id-ID" smtClean="0"/>
              <a:t>06/09/2021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76C4D-F0A5-45EB-B20E-E3C5923049E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56536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DAB3-63EB-47EA-BFE8-C35D1BEE5588}" type="datetimeFigureOut">
              <a:rPr lang="id-ID" smtClean="0"/>
              <a:t>06/09/2021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76C4D-F0A5-45EB-B20E-E3C5923049E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07744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DAB3-63EB-47EA-BFE8-C35D1BEE5588}" type="datetimeFigureOut">
              <a:rPr lang="id-ID" smtClean="0"/>
              <a:t>06/09/2021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76C4D-F0A5-45EB-B20E-E3C5923049E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41683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DAB3-63EB-47EA-BFE8-C35D1BEE5588}" type="datetimeFigureOut">
              <a:rPr lang="id-ID" smtClean="0"/>
              <a:t>06/09/2021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76C4D-F0A5-45EB-B20E-E3C5923049E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35972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DAB3-63EB-47EA-BFE8-C35D1BEE5588}" type="datetimeFigureOut">
              <a:rPr lang="id-ID" smtClean="0"/>
              <a:t>06/09/2021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76C4D-F0A5-45EB-B20E-E3C5923049E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80452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8DAB3-63EB-47EA-BFE8-C35D1BEE5588}" type="datetimeFigureOut">
              <a:rPr lang="id-ID" smtClean="0"/>
              <a:t>06/09/2021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76C4D-F0A5-45EB-B20E-E3C5923049E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59925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68F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8DAB3-63EB-47EA-BFE8-C35D1BEE5588}" type="datetimeFigureOut">
              <a:rPr lang="id-ID" smtClean="0"/>
              <a:t>06/09/2021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76C4D-F0A5-45EB-B20E-E3C5923049E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91269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microsoft.com/office/2007/relationships/hdphoto" Target="../media/hdphoto2.wdp"/><Relationship Id="rId3" Type="http://schemas.openxmlformats.org/officeDocument/2006/relationships/image" Target="../media/image1.jpg"/><Relationship Id="rId7" Type="http://schemas.openxmlformats.org/officeDocument/2006/relationships/image" Target="../media/image4.png"/><Relationship Id="rId12" Type="http://schemas.openxmlformats.org/officeDocument/2006/relationships/image" Target="../media/image8.png"/><Relationship Id="rId17" Type="http://schemas.openxmlformats.org/officeDocument/2006/relationships/audio" Target="../media/audio1.wav"/><Relationship Id="rId2" Type="http://schemas.openxmlformats.org/officeDocument/2006/relationships/audio" Target="../media/audio1.wav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microsoft.com/office/2007/relationships/hdphoto" Target="../media/hdphoto1.wdp"/><Relationship Id="rId5" Type="http://schemas.openxmlformats.org/officeDocument/2006/relationships/image" Target="../media/image2.svg"/><Relationship Id="rId15" Type="http://schemas.openxmlformats.org/officeDocument/2006/relationships/image" Target="../media/image10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openxmlformats.org/officeDocument/2006/relationships/image" Target="../media/image9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5.png"/><Relationship Id="rId7" Type="http://schemas.openxmlformats.org/officeDocument/2006/relationships/image" Target="../media/image9.gi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7" Type="http://schemas.openxmlformats.org/officeDocument/2006/relationships/image" Target="../media/image9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openxmlformats.org/officeDocument/2006/relationships/image" Target="../media/image2.svg"/><Relationship Id="rId9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9.gif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4.png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4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9.gi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5.png"/><Relationship Id="rId7" Type="http://schemas.openxmlformats.org/officeDocument/2006/relationships/image" Target="../media/image9.gi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9.gi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5.png"/><Relationship Id="rId7" Type="http://schemas.openxmlformats.org/officeDocument/2006/relationships/image" Target="../media/image9.gi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ounded Rectangle 53"/>
          <p:cNvSpPr/>
          <p:nvPr/>
        </p:nvSpPr>
        <p:spPr>
          <a:xfrm>
            <a:off x="669925" y="596943"/>
            <a:ext cx="10852150" cy="5696955"/>
          </a:xfrm>
          <a:prstGeom prst="roundRect">
            <a:avLst>
              <a:gd name="adj" fmla="val 7456"/>
            </a:avLst>
          </a:prstGeom>
          <a:solidFill>
            <a:srgbClr val="F1EEED">
              <a:alpha val="85882"/>
            </a:srgbClr>
          </a:solidFill>
          <a:ln w="82550" cap="rnd">
            <a:solidFill>
              <a:schemeClr val="bg1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grpSp>
        <p:nvGrpSpPr>
          <p:cNvPr id="265" name="Group 28"/>
          <p:cNvGrpSpPr>
            <a:grpSpLocks/>
          </p:cNvGrpSpPr>
          <p:nvPr/>
        </p:nvGrpSpPr>
        <p:grpSpPr bwMode="auto">
          <a:xfrm>
            <a:off x="723694" y="657076"/>
            <a:ext cx="10798381" cy="5660127"/>
            <a:chOff x="389475" y="404047"/>
            <a:chExt cx="12173953" cy="6392365"/>
          </a:xfrm>
        </p:grpSpPr>
        <p:grpSp>
          <p:nvGrpSpPr>
            <p:cNvPr id="266" name="Group 47"/>
            <p:cNvGrpSpPr>
              <a:grpSpLocks/>
            </p:cNvGrpSpPr>
            <p:nvPr/>
          </p:nvGrpSpPr>
          <p:grpSpPr bwMode="auto">
            <a:xfrm>
              <a:off x="400152" y="409573"/>
              <a:ext cx="6254231" cy="3321180"/>
              <a:chOff x="198" y="0"/>
              <a:chExt cx="12193451" cy="6858000"/>
            </a:xfrm>
          </p:grpSpPr>
          <p:grpSp>
            <p:nvGrpSpPr>
              <p:cNvPr id="369" name="Group 24"/>
              <p:cNvGrpSpPr>
                <a:grpSpLocks/>
              </p:cNvGrpSpPr>
              <p:nvPr/>
            </p:nvGrpSpPr>
            <p:grpSpPr bwMode="auto">
              <a:xfrm>
                <a:off x="590550" y="0"/>
                <a:ext cx="10953750" cy="6858000"/>
                <a:chOff x="590550" y="0"/>
                <a:chExt cx="10953750" cy="6858000"/>
              </a:xfrm>
            </p:grpSpPr>
            <p:cxnSp>
              <p:nvCxnSpPr>
                <p:cNvPr id="381" name="Straight Connector 380"/>
                <p:cNvCxnSpPr/>
                <p:nvPr/>
              </p:nvCxnSpPr>
              <p:spPr>
                <a:xfrm>
                  <a:off x="589923" y="-391"/>
                  <a:ext cx="0" cy="6858891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2" name="Straight Connector 381"/>
                <p:cNvCxnSpPr/>
                <p:nvPr/>
              </p:nvCxnSpPr>
              <p:spPr>
                <a:xfrm>
                  <a:off x="1162305" y="-391"/>
                  <a:ext cx="0" cy="6858891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3" name="Straight Connector 382"/>
                <p:cNvCxnSpPr/>
                <p:nvPr/>
              </p:nvCxnSpPr>
              <p:spPr>
                <a:xfrm>
                  <a:off x="1752031" y="-391"/>
                  <a:ext cx="0" cy="6858891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4" name="Straight Connector 383"/>
                <p:cNvCxnSpPr/>
                <p:nvPr/>
              </p:nvCxnSpPr>
              <p:spPr>
                <a:xfrm>
                  <a:off x="2324411" y="-391"/>
                  <a:ext cx="0" cy="6858891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5" name="Straight Connector 384"/>
                <p:cNvCxnSpPr/>
                <p:nvPr/>
              </p:nvCxnSpPr>
              <p:spPr>
                <a:xfrm>
                  <a:off x="2896793" y="-391"/>
                  <a:ext cx="0" cy="6858891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6" name="Straight Connector 385"/>
                <p:cNvCxnSpPr/>
                <p:nvPr/>
              </p:nvCxnSpPr>
              <p:spPr>
                <a:xfrm>
                  <a:off x="3465705" y="-391"/>
                  <a:ext cx="0" cy="6858891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7" name="Straight Connector 386"/>
                <p:cNvCxnSpPr/>
                <p:nvPr/>
              </p:nvCxnSpPr>
              <p:spPr>
                <a:xfrm>
                  <a:off x="4058899" y="-391"/>
                  <a:ext cx="0" cy="6858891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8" name="Straight Connector 387"/>
                <p:cNvCxnSpPr/>
                <p:nvPr/>
              </p:nvCxnSpPr>
              <p:spPr>
                <a:xfrm>
                  <a:off x="4627811" y="-391"/>
                  <a:ext cx="0" cy="6858891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9" name="Straight Connector 388"/>
                <p:cNvCxnSpPr/>
                <p:nvPr/>
              </p:nvCxnSpPr>
              <p:spPr>
                <a:xfrm>
                  <a:off x="5182847" y="-391"/>
                  <a:ext cx="0" cy="6858891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0" name="Straight Connector 389"/>
                <p:cNvCxnSpPr/>
                <p:nvPr/>
              </p:nvCxnSpPr>
              <p:spPr>
                <a:xfrm>
                  <a:off x="5751759" y="-391"/>
                  <a:ext cx="0" cy="6858891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1" name="Straight Connector 390"/>
                <p:cNvCxnSpPr/>
                <p:nvPr/>
              </p:nvCxnSpPr>
              <p:spPr>
                <a:xfrm>
                  <a:off x="6344955" y="-391"/>
                  <a:ext cx="0" cy="6858891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2" name="Straight Connector 391"/>
                <p:cNvCxnSpPr/>
                <p:nvPr/>
              </p:nvCxnSpPr>
              <p:spPr>
                <a:xfrm>
                  <a:off x="6913867" y="-391"/>
                  <a:ext cx="0" cy="6858891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3" name="Straight Connector 392"/>
                <p:cNvCxnSpPr/>
                <p:nvPr/>
              </p:nvCxnSpPr>
              <p:spPr>
                <a:xfrm>
                  <a:off x="7486247" y="-391"/>
                  <a:ext cx="0" cy="6858891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4" name="Straight Connector 393"/>
                <p:cNvCxnSpPr/>
                <p:nvPr/>
              </p:nvCxnSpPr>
              <p:spPr>
                <a:xfrm>
                  <a:off x="8058629" y="-391"/>
                  <a:ext cx="0" cy="6858891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5" name="Straight Connector 394"/>
                <p:cNvCxnSpPr/>
                <p:nvPr/>
              </p:nvCxnSpPr>
              <p:spPr>
                <a:xfrm>
                  <a:off x="8648355" y="-391"/>
                  <a:ext cx="0" cy="6858891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6" name="Straight Connector 395"/>
                <p:cNvCxnSpPr/>
                <p:nvPr/>
              </p:nvCxnSpPr>
              <p:spPr>
                <a:xfrm>
                  <a:off x="9220735" y="-391"/>
                  <a:ext cx="0" cy="6858891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7" name="Straight Connector 396"/>
                <p:cNvCxnSpPr/>
                <p:nvPr/>
              </p:nvCxnSpPr>
              <p:spPr>
                <a:xfrm>
                  <a:off x="9810461" y="-391"/>
                  <a:ext cx="0" cy="6858891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8" name="Straight Connector 397"/>
                <p:cNvCxnSpPr/>
                <p:nvPr/>
              </p:nvCxnSpPr>
              <p:spPr>
                <a:xfrm>
                  <a:off x="10382843" y="-391"/>
                  <a:ext cx="0" cy="6858891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9" name="Straight Connector 398"/>
                <p:cNvCxnSpPr/>
                <p:nvPr/>
              </p:nvCxnSpPr>
              <p:spPr>
                <a:xfrm>
                  <a:off x="10972569" y="-391"/>
                  <a:ext cx="0" cy="6858891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0" name="Straight Connector 399"/>
                <p:cNvCxnSpPr/>
                <p:nvPr/>
              </p:nvCxnSpPr>
              <p:spPr>
                <a:xfrm>
                  <a:off x="11544949" y="-391"/>
                  <a:ext cx="0" cy="6858891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0" name="Group 46"/>
              <p:cNvGrpSpPr>
                <a:grpSpLocks/>
              </p:cNvGrpSpPr>
              <p:nvPr/>
            </p:nvGrpSpPr>
            <p:grpSpPr bwMode="auto">
              <a:xfrm>
                <a:off x="198" y="561693"/>
                <a:ext cx="12193451" cy="5793500"/>
                <a:chOff x="-285545" y="580743"/>
                <a:chExt cx="12707864" cy="5793500"/>
              </a:xfrm>
            </p:grpSpPr>
            <p:cxnSp>
              <p:nvCxnSpPr>
                <p:cNvPr id="371" name="Straight Connector 370"/>
                <p:cNvCxnSpPr/>
                <p:nvPr/>
              </p:nvCxnSpPr>
              <p:spPr>
                <a:xfrm rot="16200000">
                  <a:off x="6068387" y="20311"/>
                  <a:ext cx="0" cy="12707864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2" name="Straight Connector 371"/>
                <p:cNvCxnSpPr/>
                <p:nvPr/>
              </p:nvCxnSpPr>
              <p:spPr>
                <a:xfrm rot="16200000">
                  <a:off x="6068387" y="-571161"/>
                  <a:ext cx="0" cy="12707864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3" name="Straight Connector 372"/>
                <p:cNvCxnSpPr/>
                <p:nvPr/>
              </p:nvCxnSpPr>
              <p:spPr>
                <a:xfrm rot="16200000">
                  <a:off x="6068387" y="-1140594"/>
                  <a:ext cx="0" cy="12707864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4" name="Straight Connector 373"/>
                <p:cNvCxnSpPr/>
                <p:nvPr/>
              </p:nvCxnSpPr>
              <p:spPr>
                <a:xfrm rot="16200000">
                  <a:off x="6068387" y="-1713698"/>
                  <a:ext cx="0" cy="12707864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5" name="Straight Connector 374"/>
                <p:cNvCxnSpPr/>
                <p:nvPr/>
              </p:nvCxnSpPr>
              <p:spPr>
                <a:xfrm rot="16200000">
                  <a:off x="6068387" y="-2286803"/>
                  <a:ext cx="0" cy="12707864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6" name="Straight Connector 375"/>
                <p:cNvCxnSpPr/>
                <p:nvPr/>
              </p:nvCxnSpPr>
              <p:spPr>
                <a:xfrm rot="16200000">
                  <a:off x="6068387" y="-2874603"/>
                  <a:ext cx="0" cy="12707864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7" name="Straight Connector 376"/>
                <p:cNvCxnSpPr/>
                <p:nvPr/>
              </p:nvCxnSpPr>
              <p:spPr>
                <a:xfrm rot="16200000">
                  <a:off x="6068387" y="-4039180"/>
                  <a:ext cx="0" cy="12707864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8" name="Straight Connector 377"/>
                <p:cNvCxnSpPr/>
                <p:nvPr/>
              </p:nvCxnSpPr>
              <p:spPr>
                <a:xfrm rot="16200000">
                  <a:off x="6068387" y="-4612285"/>
                  <a:ext cx="0" cy="12707864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9" name="Straight Connector 378"/>
                <p:cNvCxnSpPr/>
                <p:nvPr/>
              </p:nvCxnSpPr>
              <p:spPr>
                <a:xfrm rot="16200000">
                  <a:off x="6068387" y="-5200084"/>
                  <a:ext cx="0" cy="12707864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0" name="Straight Connector 379"/>
                <p:cNvCxnSpPr/>
                <p:nvPr/>
              </p:nvCxnSpPr>
              <p:spPr>
                <a:xfrm rot="16200000">
                  <a:off x="6068387" y="-5773189"/>
                  <a:ext cx="0" cy="12707864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67" name="Group 48"/>
            <p:cNvGrpSpPr>
              <a:grpSpLocks/>
            </p:cNvGrpSpPr>
            <p:nvPr/>
          </p:nvGrpSpPr>
          <p:grpSpPr bwMode="auto">
            <a:xfrm>
              <a:off x="389475" y="3475232"/>
              <a:ext cx="6253487" cy="3321180"/>
              <a:chOff x="0" y="0"/>
              <a:chExt cx="12192000" cy="6858000"/>
            </a:xfrm>
          </p:grpSpPr>
          <p:grpSp>
            <p:nvGrpSpPr>
              <p:cNvPr id="336" name="Group 49"/>
              <p:cNvGrpSpPr>
                <a:grpSpLocks/>
              </p:cNvGrpSpPr>
              <p:nvPr/>
            </p:nvGrpSpPr>
            <p:grpSpPr bwMode="auto">
              <a:xfrm>
                <a:off x="590550" y="0"/>
                <a:ext cx="10953750" cy="6858000"/>
                <a:chOff x="590550" y="0"/>
                <a:chExt cx="10953750" cy="6858000"/>
              </a:xfrm>
            </p:grpSpPr>
            <p:cxnSp>
              <p:nvCxnSpPr>
                <p:cNvPr id="349" name="Straight Connector 348"/>
                <p:cNvCxnSpPr/>
                <p:nvPr/>
              </p:nvCxnSpPr>
              <p:spPr>
                <a:xfrm>
                  <a:off x="589726" y="-889"/>
                  <a:ext cx="0" cy="6858889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0" name="Straight Connector 349"/>
                <p:cNvCxnSpPr/>
                <p:nvPr/>
              </p:nvCxnSpPr>
              <p:spPr>
                <a:xfrm>
                  <a:off x="1162108" y="-889"/>
                  <a:ext cx="0" cy="6858889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1" name="Straight Connector 350"/>
                <p:cNvCxnSpPr/>
                <p:nvPr/>
              </p:nvCxnSpPr>
              <p:spPr>
                <a:xfrm>
                  <a:off x="1751834" y="-889"/>
                  <a:ext cx="0" cy="6858889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2" name="Straight Connector 351"/>
                <p:cNvCxnSpPr/>
                <p:nvPr/>
              </p:nvCxnSpPr>
              <p:spPr>
                <a:xfrm>
                  <a:off x="2324214" y="-889"/>
                  <a:ext cx="0" cy="6858889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3" name="Straight Connector 352"/>
                <p:cNvCxnSpPr/>
                <p:nvPr/>
              </p:nvCxnSpPr>
              <p:spPr>
                <a:xfrm>
                  <a:off x="2896596" y="-889"/>
                  <a:ext cx="0" cy="6858889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4" name="Straight Connector 353"/>
                <p:cNvCxnSpPr/>
                <p:nvPr/>
              </p:nvCxnSpPr>
              <p:spPr>
                <a:xfrm>
                  <a:off x="3465508" y="-889"/>
                  <a:ext cx="0" cy="6858889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5" name="Straight Connector 354"/>
                <p:cNvCxnSpPr/>
                <p:nvPr/>
              </p:nvCxnSpPr>
              <p:spPr>
                <a:xfrm>
                  <a:off x="4058702" y="-889"/>
                  <a:ext cx="0" cy="6858889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6" name="Straight Connector 355"/>
                <p:cNvCxnSpPr/>
                <p:nvPr/>
              </p:nvCxnSpPr>
              <p:spPr>
                <a:xfrm>
                  <a:off x="4627614" y="-889"/>
                  <a:ext cx="0" cy="6858889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7" name="Straight Connector 356"/>
                <p:cNvCxnSpPr/>
                <p:nvPr/>
              </p:nvCxnSpPr>
              <p:spPr>
                <a:xfrm>
                  <a:off x="5182650" y="-889"/>
                  <a:ext cx="0" cy="6858889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8" name="Straight Connector 357"/>
                <p:cNvCxnSpPr/>
                <p:nvPr/>
              </p:nvCxnSpPr>
              <p:spPr>
                <a:xfrm>
                  <a:off x="5751562" y="-889"/>
                  <a:ext cx="0" cy="6858889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9" name="Straight Connector 358"/>
                <p:cNvCxnSpPr/>
                <p:nvPr/>
              </p:nvCxnSpPr>
              <p:spPr>
                <a:xfrm>
                  <a:off x="6344758" y="-889"/>
                  <a:ext cx="0" cy="6858889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0" name="Straight Connector 359"/>
                <p:cNvCxnSpPr/>
                <p:nvPr/>
              </p:nvCxnSpPr>
              <p:spPr>
                <a:xfrm>
                  <a:off x="6913670" y="-889"/>
                  <a:ext cx="0" cy="6858889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1" name="Straight Connector 360"/>
                <p:cNvCxnSpPr/>
                <p:nvPr/>
              </p:nvCxnSpPr>
              <p:spPr>
                <a:xfrm>
                  <a:off x="7486050" y="-889"/>
                  <a:ext cx="0" cy="6858889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2" name="Straight Connector 361"/>
                <p:cNvCxnSpPr/>
                <p:nvPr/>
              </p:nvCxnSpPr>
              <p:spPr>
                <a:xfrm>
                  <a:off x="8058433" y="-889"/>
                  <a:ext cx="0" cy="6858889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3" name="Straight Connector 362"/>
                <p:cNvCxnSpPr/>
                <p:nvPr/>
              </p:nvCxnSpPr>
              <p:spPr>
                <a:xfrm>
                  <a:off x="8648158" y="-889"/>
                  <a:ext cx="0" cy="6858889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4" name="Straight Connector 363"/>
                <p:cNvCxnSpPr/>
                <p:nvPr/>
              </p:nvCxnSpPr>
              <p:spPr>
                <a:xfrm>
                  <a:off x="9220538" y="-889"/>
                  <a:ext cx="0" cy="6858889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5" name="Straight Connector 364"/>
                <p:cNvCxnSpPr/>
                <p:nvPr/>
              </p:nvCxnSpPr>
              <p:spPr>
                <a:xfrm>
                  <a:off x="9810264" y="-889"/>
                  <a:ext cx="0" cy="6858889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6" name="Straight Connector 365"/>
                <p:cNvCxnSpPr/>
                <p:nvPr/>
              </p:nvCxnSpPr>
              <p:spPr>
                <a:xfrm>
                  <a:off x="10382646" y="-889"/>
                  <a:ext cx="0" cy="6858889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7" name="Straight Connector 366"/>
                <p:cNvCxnSpPr/>
                <p:nvPr/>
              </p:nvCxnSpPr>
              <p:spPr>
                <a:xfrm>
                  <a:off x="10972372" y="-889"/>
                  <a:ext cx="0" cy="6858889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8" name="Straight Connector 367"/>
                <p:cNvCxnSpPr/>
                <p:nvPr/>
              </p:nvCxnSpPr>
              <p:spPr>
                <a:xfrm>
                  <a:off x="11544752" y="-889"/>
                  <a:ext cx="0" cy="6858889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7" name="Group 50"/>
              <p:cNvGrpSpPr>
                <a:grpSpLocks/>
              </p:cNvGrpSpPr>
              <p:nvPr/>
            </p:nvGrpSpPr>
            <p:grpSpPr bwMode="auto">
              <a:xfrm>
                <a:off x="0" y="561974"/>
                <a:ext cx="12192000" cy="5791200"/>
                <a:chOff x="-285751" y="581024"/>
                <a:chExt cx="12706352" cy="5791200"/>
              </a:xfrm>
            </p:grpSpPr>
            <p:cxnSp>
              <p:nvCxnSpPr>
                <p:cNvPr id="338" name="Straight Connector 337"/>
                <p:cNvCxnSpPr/>
                <p:nvPr/>
              </p:nvCxnSpPr>
              <p:spPr>
                <a:xfrm rot="16200000">
                  <a:off x="6068182" y="19813"/>
                  <a:ext cx="0" cy="12707864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9" name="Straight Connector 338"/>
                <p:cNvCxnSpPr/>
                <p:nvPr/>
              </p:nvCxnSpPr>
              <p:spPr>
                <a:xfrm rot="16200000">
                  <a:off x="6068182" y="-571661"/>
                  <a:ext cx="0" cy="12707864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0" name="Straight Connector 339"/>
                <p:cNvCxnSpPr/>
                <p:nvPr/>
              </p:nvCxnSpPr>
              <p:spPr>
                <a:xfrm rot="16200000">
                  <a:off x="6068182" y="-1141091"/>
                  <a:ext cx="0" cy="12707864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1" name="Straight Connector 340"/>
                <p:cNvCxnSpPr/>
                <p:nvPr/>
              </p:nvCxnSpPr>
              <p:spPr>
                <a:xfrm rot="16200000">
                  <a:off x="6068182" y="-1714196"/>
                  <a:ext cx="0" cy="12707864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2" name="Straight Connector 341"/>
                <p:cNvCxnSpPr/>
                <p:nvPr/>
              </p:nvCxnSpPr>
              <p:spPr>
                <a:xfrm rot="16200000">
                  <a:off x="6068182" y="-2287301"/>
                  <a:ext cx="0" cy="12707864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3" name="Straight Connector 342"/>
                <p:cNvCxnSpPr/>
                <p:nvPr/>
              </p:nvCxnSpPr>
              <p:spPr>
                <a:xfrm rot="16200000">
                  <a:off x="6068182" y="-2875100"/>
                  <a:ext cx="0" cy="12707864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4" name="Straight Connector 343"/>
                <p:cNvCxnSpPr/>
                <p:nvPr/>
              </p:nvCxnSpPr>
              <p:spPr>
                <a:xfrm rot="16200000">
                  <a:off x="6068182" y="-3448205"/>
                  <a:ext cx="0" cy="12707864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5" name="Straight Connector 344"/>
                <p:cNvCxnSpPr/>
                <p:nvPr/>
              </p:nvCxnSpPr>
              <p:spPr>
                <a:xfrm rot="16200000">
                  <a:off x="6068182" y="-4039680"/>
                  <a:ext cx="0" cy="12707864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6" name="Straight Connector 345"/>
                <p:cNvCxnSpPr/>
                <p:nvPr/>
              </p:nvCxnSpPr>
              <p:spPr>
                <a:xfrm rot="16200000">
                  <a:off x="6068182" y="-4612785"/>
                  <a:ext cx="0" cy="12707864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7" name="Straight Connector 346"/>
                <p:cNvCxnSpPr/>
                <p:nvPr/>
              </p:nvCxnSpPr>
              <p:spPr>
                <a:xfrm rot="16200000">
                  <a:off x="6068182" y="-5200584"/>
                  <a:ext cx="0" cy="12707864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8" name="Straight Connector 347"/>
                <p:cNvCxnSpPr/>
                <p:nvPr/>
              </p:nvCxnSpPr>
              <p:spPr>
                <a:xfrm rot="16200000">
                  <a:off x="6068182" y="-5773689"/>
                  <a:ext cx="0" cy="12707864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68" name="Group 82"/>
            <p:cNvGrpSpPr>
              <a:grpSpLocks/>
            </p:cNvGrpSpPr>
            <p:nvPr/>
          </p:nvGrpSpPr>
          <p:grpSpPr bwMode="auto">
            <a:xfrm>
              <a:off x="6309941" y="404047"/>
              <a:ext cx="6253487" cy="3321180"/>
              <a:chOff x="0" y="0"/>
              <a:chExt cx="12192000" cy="6858000"/>
            </a:xfrm>
          </p:grpSpPr>
          <p:grpSp>
            <p:nvGrpSpPr>
              <p:cNvPr id="303" name="Group 83"/>
              <p:cNvGrpSpPr>
                <a:grpSpLocks/>
              </p:cNvGrpSpPr>
              <p:nvPr/>
            </p:nvGrpSpPr>
            <p:grpSpPr bwMode="auto">
              <a:xfrm>
                <a:off x="590550" y="0"/>
                <a:ext cx="10953750" cy="6858000"/>
                <a:chOff x="590550" y="0"/>
                <a:chExt cx="10953750" cy="6858000"/>
              </a:xfrm>
            </p:grpSpPr>
            <p:cxnSp>
              <p:nvCxnSpPr>
                <p:cNvPr id="316" name="Straight Connector 315"/>
                <p:cNvCxnSpPr/>
                <p:nvPr/>
              </p:nvCxnSpPr>
              <p:spPr>
                <a:xfrm>
                  <a:off x="588277" y="0"/>
                  <a:ext cx="0" cy="6858889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7" name="Straight Connector 316"/>
                <p:cNvCxnSpPr/>
                <p:nvPr/>
              </p:nvCxnSpPr>
              <p:spPr>
                <a:xfrm>
                  <a:off x="1160657" y="0"/>
                  <a:ext cx="0" cy="6858889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8" name="Straight Connector 317"/>
                <p:cNvCxnSpPr/>
                <p:nvPr/>
              </p:nvCxnSpPr>
              <p:spPr>
                <a:xfrm>
                  <a:off x="1750383" y="0"/>
                  <a:ext cx="0" cy="6858889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9" name="Straight Connector 318"/>
                <p:cNvCxnSpPr/>
                <p:nvPr/>
              </p:nvCxnSpPr>
              <p:spPr>
                <a:xfrm>
                  <a:off x="2322765" y="0"/>
                  <a:ext cx="0" cy="6858889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0" name="Straight Connector 319"/>
                <p:cNvCxnSpPr/>
                <p:nvPr/>
              </p:nvCxnSpPr>
              <p:spPr>
                <a:xfrm>
                  <a:off x="2895145" y="0"/>
                  <a:ext cx="0" cy="6858889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1" name="Straight Connector 320"/>
                <p:cNvCxnSpPr/>
                <p:nvPr/>
              </p:nvCxnSpPr>
              <p:spPr>
                <a:xfrm>
                  <a:off x="3464057" y="0"/>
                  <a:ext cx="0" cy="6858889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2" name="Straight Connector 321"/>
                <p:cNvCxnSpPr/>
                <p:nvPr/>
              </p:nvCxnSpPr>
              <p:spPr>
                <a:xfrm>
                  <a:off x="4057253" y="0"/>
                  <a:ext cx="0" cy="6858889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3" name="Straight Connector 322"/>
                <p:cNvCxnSpPr/>
                <p:nvPr/>
              </p:nvCxnSpPr>
              <p:spPr>
                <a:xfrm>
                  <a:off x="4626165" y="0"/>
                  <a:ext cx="0" cy="6858889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4" name="Straight Connector 323"/>
                <p:cNvCxnSpPr/>
                <p:nvPr/>
              </p:nvCxnSpPr>
              <p:spPr>
                <a:xfrm>
                  <a:off x="5181202" y="0"/>
                  <a:ext cx="0" cy="6858889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5" name="Straight Connector 324"/>
                <p:cNvCxnSpPr/>
                <p:nvPr/>
              </p:nvCxnSpPr>
              <p:spPr>
                <a:xfrm>
                  <a:off x="5750114" y="0"/>
                  <a:ext cx="0" cy="6858889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6" name="Straight Connector 325"/>
                <p:cNvCxnSpPr/>
                <p:nvPr/>
              </p:nvCxnSpPr>
              <p:spPr>
                <a:xfrm>
                  <a:off x="6343307" y="0"/>
                  <a:ext cx="0" cy="6858889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7" name="Straight Connector 326"/>
                <p:cNvCxnSpPr/>
                <p:nvPr/>
              </p:nvCxnSpPr>
              <p:spPr>
                <a:xfrm>
                  <a:off x="6912220" y="0"/>
                  <a:ext cx="0" cy="6858889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8" name="Straight Connector 327"/>
                <p:cNvCxnSpPr/>
                <p:nvPr/>
              </p:nvCxnSpPr>
              <p:spPr>
                <a:xfrm>
                  <a:off x="7484602" y="0"/>
                  <a:ext cx="0" cy="6858889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9" name="Straight Connector 328"/>
                <p:cNvCxnSpPr/>
                <p:nvPr/>
              </p:nvCxnSpPr>
              <p:spPr>
                <a:xfrm>
                  <a:off x="8056982" y="0"/>
                  <a:ext cx="0" cy="6858889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0" name="Straight Connector 329"/>
                <p:cNvCxnSpPr/>
                <p:nvPr/>
              </p:nvCxnSpPr>
              <p:spPr>
                <a:xfrm>
                  <a:off x="8646708" y="0"/>
                  <a:ext cx="0" cy="6858889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1" name="Straight Connector 330"/>
                <p:cNvCxnSpPr/>
                <p:nvPr/>
              </p:nvCxnSpPr>
              <p:spPr>
                <a:xfrm>
                  <a:off x="9219090" y="0"/>
                  <a:ext cx="0" cy="6858889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2" name="Straight Connector 331"/>
                <p:cNvCxnSpPr/>
                <p:nvPr/>
              </p:nvCxnSpPr>
              <p:spPr>
                <a:xfrm>
                  <a:off x="9808816" y="0"/>
                  <a:ext cx="0" cy="6858889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3" name="Straight Connector 332"/>
                <p:cNvCxnSpPr/>
                <p:nvPr/>
              </p:nvCxnSpPr>
              <p:spPr>
                <a:xfrm>
                  <a:off x="10381196" y="0"/>
                  <a:ext cx="0" cy="6858889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4" name="Straight Connector 333"/>
                <p:cNvCxnSpPr/>
                <p:nvPr/>
              </p:nvCxnSpPr>
              <p:spPr>
                <a:xfrm>
                  <a:off x="10970921" y="0"/>
                  <a:ext cx="0" cy="6858889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5" name="Straight Connector 334"/>
                <p:cNvCxnSpPr/>
                <p:nvPr/>
              </p:nvCxnSpPr>
              <p:spPr>
                <a:xfrm>
                  <a:off x="11543304" y="0"/>
                  <a:ext cx="0" cy="6858889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04" name="Group 84"/>
              <p:cNvGrpSpPr>
                <a:grpSpLocks/>
              </p:cNvGrpSpPr>
              <p:nvPr/>
            </p:nvGrpSpPr>
            <p:grpSpPr bwMode="auto">
              <a:xfrm>
                <a:off x="0" y="561974"/>
                <a:ext cx="12192000" cy="5791200"/>
                <a:chOff x="-285751" y="581024"/>
                <a:chExt cx="12706352" cy="5791200"/>
              </a:xfrm>
            </p:grpSpPr>
            <p:cxnSp>
              <p:nvCxnSpPr>
                <p:cNvPr id="305" name="Straight Connector 304"/>
                <p:cNvCxnSpPr/>
                <p:nvPr/>
              </p:nvCxnSpPr>
              <p:spPr>
                <a:xfrm rot="16200000">
                  <a:off x="6066670" y="20704"/>
                  <a:ext cx="0" cy="12707862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6" name="Straight Connector 305"/>
                <p:cNvCxnSpPr/>
                <p:nvPr/>
              </p:nvCxnSpPr>
              <p:spPr>
                <a:xfrm rot="16200000">
                  <a:off x="6066670" y="-570770"/>
                  <a:ext cx="0" cy="12707862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7" name="Straight Connector 306"/>
                <p:cNvCxnSpPr/>
                <p:nvPr/>
              </p:nvCxnSpPr>
              <p:spPr>
                <a:xfrm rot="16200000">
                  <a:off x="6066670" y="-1140200"/>
                  <a:ext cx="0" cy="12707862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8" name="Straight Connector 307"/>
                <p:cNvCxnSpPr/>
                <p:nvPr/>
              </p:nvCxnSpPr>
              <p:spPr>
                <a:xfrm rot="16200000">
                  <a:off x="6066670" y="-1713305"/>
                  <a:ext cx="0" cy="12707862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9" name="Straight Connector 308"/>
                <p:cNvCxnSpPr/>
                <p:nvPr/>
              </p:nvCxnSpPr>
              <p:spPr>
                <a:xfrm rot="16200000">
                  <a:off x="6066670" y="-2286410"/>
                  <a:ext cx="0" cy="12707862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0" name="Straight Connector 309"/>
                <p:cNvCxnSpPr/>
                <p:nvPr/>
              </p:nvCxnSpPr>
              <p:spPr>
                <a:xfrm rot="16200000">
                  <a:off x="6066670" y="-2874209"/>
                  <a:ext cx="0" cy="12707862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1" name="Straight Connector 310"/>
                <p:cNvCxnSpPr/>
                <p:nvPr/>
              </p:nvCxnSpPr>
              <p:spPr>
                <a:xfrm rot="16200000">
                  <a:off x="6066670" y="-3447314"/>
                  <a:ext cx="0" cy="12707862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2" name="Straight Connector 311"/>
                <p:cNvCxnSpPr/>
                <p:nvPr/>
              </p:nvCxnSpPr>
              <p:spPr>
                <a:xfrm rot="16200000">
                  <a:off x="6066670" y="-4038789"/>
                  <a:ext cx="0" cy="12707862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3" name="Straight Connector 312"/>
                <p:cNvCxnSpPr/>
                <p:nvPr/>
              </p:nvCxnSpPr>
              <p:spPr>
                <a:xfrm rot="16200000">
                  <a:off x="6066670" y="-4611894"/>
                  <a:ext cx="0" cy="12707862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4" name="Straight Connector 313"/>
                <p:cNvCxnSpPr/>
                <p:nvPr/>
              </p:nvCxnSpPr>
              <p:spPr>
                <a:xfrm rot="16200000">
                  <a:off x="6066670" y="-5199693"/>
                  <a:ext cx="0" cy="12707862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5" name="Straight Connector 314"/>
                <p:cNvCxnSpPr/>
                <p:nvPr/>
              </p:nvCxnSpPr>
              <p:spPr>
                <a:xfrm rot="16200000">
                  <a:off x="6066670" y="-5772798"/>
                  <a:ext cx="0" cy="12707862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69" name="Group 116"/>
            <p:cNvGrpSpPr>
              <a:grpSpLocks/>
            </p:cNvGrpSpPr>
            <p:nvPr/>
          </p:nvGrpSpPr>
          <p:grpSpPr bwMode="auto">
            <a:xfrm>
              <a:off x="6299366" y="3469706"/>
              <a:ext cx="6253487" cy="3321180"/>
              <a:chOff x="0" y="0"/>
              <a:chExt cx="12192000" cy="6858000"/>
            </a:xfrm>
          </p:grpSpPr>
          <p:grpSp>
            <p:nvGrpSpPr>
              <p:cNvPr id="270" name="Group 117"/>
              <p:cNvGrpSpPr>
                <a:grpSpLocks/>
              </p:cNvGrpSpPr>
              <p:nvPr/>
            </p:nvGrpSpPr>
            <p:grpSpPr bwMode="auto">
              <a:xfrm>
                <a:off x="590550" y="0"/>
                <a:ext cx="10953750" cy="6858000"/>
                <a:chOff x="590550" y="0"/>
                <a:chExt cx="10953750" cy="6858000"/>
              </a:xfrm>
            </p:grpSpPr>
            <p:cxnSp>
              <p:nvCxnSpPr>
                <p:cNvPr id="283" name="Straight Connector 282"/>
                <p:cNvCxnSpPr/>
                <p:nvPr/>
              </p:nvCxnSpPr>
              <p:spPr>
                <a:xfrm>
                  <a:off x="588081" y="-500"/>
                  <a:ext cx="0" cy="6858891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4" name="Straight Connector 283"/>
                <p:cNvCxnSpPr/>
                <p:nvPr/>
              </p:nvCxnSpPr>
              <p:spPr>
                <a:xfrm>
                  <a:off x="1160461" y="-500"/>
                  <a:ext cx="0" cy="6858891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5" name="Straight Connector 284"/>
                <p:cNvCxnSpPr/>
                <p:nvPr/>
              </p:nvCxnSpPr>
              <p:spPr>
                <a:xfrm>
                  <a:off x="1750187" y="-500"/>
                  <a:ext cx="0" cy="6858891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6" name="Straight Connector 285"/>
                <p:cNvCxnSpPr/>
                <p:nvPr/>
              </p:nvCxnSpPr>
              <p:spPr>
                <a:xfrm>
                  <a:off x="2322569" y="-500"/>
                  <a:ext cx="0" cy="6858891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7" name="Straight Connector 286"/>
                <p:cNvCxnSpPr/>
                <p:nvPr/>
              </p:nvCxnSpPr>
              <p:spPr>
                <a:xfrm>
                  <a:off x="2894949" y="-500"/>
                  <a:ext cx="0" cy="6858891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8" name="Straight Connector 287"/>
                <p:cNvCxnSpPr/>
                <p:nvPr/>
              </p:nvCxnSpPr>
              <p:spPr>
                <a:xfrm>
                  <a:off x="3463861" y="-500"/>
                  <a:ext cx="0" cy="6858891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9" name="Straight Connector 288"/>
                <p:cNvCxnSpPr/>
                <p:nvPr/>
              </p:nvCxnSpPr>
              <p:spPr>
                <a:xfrm>
                  <a:off x="4057057" y="-500"/>
                  <a:ext cx="0" cy="6858891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0" name="Straight Connector 289"/>
                <p:cNvCxnSpPr/>
                <p:nvPr/>
              </p:nvCxnSpPr>
              <p:spPr>
                <a:xfrm>
                  <a:off x="4625969" y="-500"/>
                  <a:ext cx="0" cy="6858891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1" name="Straight Connector 290"/>
                <p:cNvCxnSpPr/>
                <p:nvPr/>
              </p:nvCxnSpPr>
              <p:spPr>
                <a:xfrm>
                  <a:off x="5181005" y="-500"/>
                  <a:ext cx="0" cy="6858891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2" name="Straight Connector 291"/>
                <p:cNvCxnSpPr/>
                <p:nvPr/>
              </p:nvCxnSpPr>
              <p:spPr>
                <a:xfrm>
                  <a:off x="5749917" y="-500"/>
                  <a:ext cx="0" cy="6858891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3" name="Straight Connector 292"/>
                <p:cNvCxnSpPr/>
                <p:nvPr/>
              </p:nvCxnSpPr>
              <p:spPr>
                <a:xfrm>
                  <a:off x="6343111" y="-500"/>
                  <a:ext cx="0" cy="6858891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4" name="Straight Connector 293"/>
                <p:cNvCxnSpPr/>
                <p:nvPr/>
              </p:nvCxnSpPr>
              <p:spPr>
                <a:xfrm>
                  <a:off x="6912023" y="-500"/>
                  <a:ext cx="0" cy="6858891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5" name="Straight Connector 294"/>
                <p:cNvCxnSpPr/>
                <p:nvPr/>
              </p:nvCxnSpPr>
              <p:spPr>
                <a:xfrm>
                  <a:off x="7484405" y="-500"/>
                  <a:ext cx="0" cy="6858891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6" name="Straight Connector 295"/>
                <p:cNvCxnSpPr/>
                <p:nvPr/>
              </p:nvCxnSpPr>
              <p:spPr>
                <a:xfrm>
                  <a:off x="8056785" y="-500"/>
                  <a:ext cx="0" cy="6858891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7" name="Straight Connector 296"/>
                <p:cNvCxnSpPr/>
                <p:nvPr/>
              </p:nvCxnSpPr>
              <p:spPr>
                <a:xfrm>
                  <a:off x="8646511" y="-500"/>
                  <a:ext cx="0" cy="6858891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8" name="Straight Connector 297"/>
                <p:cNvCxnSpPr/>
                <p:nvPr/>
              </p:nvCxnSpPr>
              <p:spPr>
                <a:xfrm>
                  <a:off x="9218893" y="-500"/>
                  <a:ext cx="0" cy="6858891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9" name="Straight Connector 298"/>
                <p:cNvCxnSpPr/>
                <p:nvPr/>
              </p:nvCxnSpPr>
              <p:spPr>
                <a:xfrm>
                  <a:off x="9808619" y="-500"/>
                  <a:ext cx="0" cy="6858891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0" name="Straight Connector 299"/>
                <p:cNvCxnSpPr/>
                <p:nvPr/>
              </p:nvCxnSpPr>
              <p:spPr>
                <a:xfrm>
                  <a:off x="10380999" y="-500"/>
                  <a:ext cx="0" cy="6858891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1" name="Straight Connector 300"/>
                <p:cNvCxnSpPr/>
                <p:nvPr/>
              </p:nvCxnSpPr>
              <p:spPr>
                <a:xfrm>
                  <a:off x="10970725" y="-500"/>
                  <a:ext cx="0" cy="6858891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2" name="Straight Connector 301"/>
                <p:cNvCxnSpPr/>
                <p:nvPr/>
              </p:nvCxnSpPr>
              <p:spPr>
                <a:xfrm>
                  <a:off x="11543107" y="-500"/>
                  <a:ext cx="0" cy="6858891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71" name="Group 118"/>
              <p:cNvGrpSpPr>
                <a:grpSpLocks/>
              </p:cNvGrpSpPr>
              <p:nvPr/>
            </p:nvGrpSpPr>
            <p:grpSpPr bwMode="auto">
              <a:xfrm>
                <a:off x="0" y="561974"/>
                <a:ext cx="12192000" cy="5791200"/>
                <a:chOff x="-285751" y="581024"/>
                <a:chExt cx="12706352" cy="5791200"/>
              </a:xfrm>
            </p:grpSpPr>
            <p:cxnSp>
              <p:nvCxnSpPr>
                <p:cNvPr id="272" name="Straight Connector 271"/>
                <p:cNvCxnSpPr/>
                <p:nvPr/>
              </p:nvCxnSpPr>
              <p:spPr>
                <a:xfrm rot="16200000">
                  <a:off x="6066465" y="20205"/>
                  <a:ext cx="0" cy="12707862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3" name="Straight Connector 272"/>
                <p:cNvCxnSpPr/>
                <p:nvPr/>
              </p:nvCxnSpPr>
              <p:spPr>
                <a:xfrm rot="16200000">
                  <a:off x="6066465" y="-571268"/>
                  <a:ext cx="0" cy="12707862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4" name="Straight Connector 273"/>
                <p:cNvCxnSpPr/>
                <p:nvPr/>
              </p:nvCxnSpPr>
              <p:spPr>
                <a:xfrm rot="16200000">
                  <a:off x="6066465" y="-1140700"/>
                  <a:ext cx="0" cy="12707862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5" name="Straight Connector 274"/>
                <p:cNvCxnSpPr/>
                <p:nvPr/>
              </p:nvCxnSpPr>
              <p:spPr>
                <a:xfrm rot="16200000">
                  <a:off x="6066465" y="-1713805"/>
                  <a:ext cx="0" cy="12707862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6" name="Straight Connector 275"/>
                <p:cNvCxnSpPr/>
                <p:nvPr/>
              </p:nvCxnSpPr>
              <p:spPr>
                <a:xfrm rot="16200000">
                  <a:off x="6066465" y="-2286910"/>
                  <a:ext cx="0" cy="12707862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7" name="Straight Connector 276"/>
                <p:cNvCxnSpPr/>
                <p:nvPr/>
              </p:nvCxnSpPr>
              <p:spPr>
                <a:xfrm rot="16200000">
                  <a:off x="6066465" y="-2874709"/>
                  <a:ext cx="0" cy="12707862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8" name="Straight Connector 277"/>
                <p:cNvCxnSpPr/>
                <p:nvPr/>
              </p:nvCxnSpPr>
              <p:spPr>
                <a:xfrm rot="16200000">
                  <a:off x="6066465" y="-3447814"/>
                  <a:ext cx="0" cy="12707862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9" name="Straight Connector 278"/>
                <p:cNvCxnSpPr/>
                <p:nvPr/>
              </p:nvCxnSpPr>
              <p:spPr>
                <a:xfrm rot="16200000">
                  <a:off x="6066465" y="-4039286"/>
                  <a:ext cx="0" cy="12707862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0" name="Straight Connector 279"/>
                <p:cNvCxnSpPr/>
                <p:nvPr/>
              </p:nvCxnSpPr>
              <p:spPr>
                <a:xfrm rot="16200000">
                  <a:off x="6066465" y="-4612391"/>
                  <a:ext cx="0" cy="12707862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1" name="Straight Connector 280"/>
                <p:cNvCxnSpPr/>
                <p:nvPr/>
              </p:nvCxnSpPr>
              <p:spPr>
                <a:xfrm rot="16200000">
                  <a:off x="6066465" y="-5200191"/>
                  <a:ext cx="0" cy="12707862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2" name="Straight Connector 281"/>
                <p:cNvCxnSpPr/>
                <p:nvPr/>
              </p:nvCxnSpPr>
              <p:spPr>
                <a:xfrm rot="16200000">
                  <a:off x="6066465" y="-5773296"/>
                  <a:ext cx="0" cy="12707862"/>
                </a:xfrm>
                <a:prstGeom prst="line">
                  <a:avLst/>
                </a:prstGeom>
                <a:ln w="22225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7" name="Group 2"/>
          <p:cNvGrpSpPr/>
          <p:nvPr/>
        </p:nvGrpSpPr>
        <p:grpSpPr>
          <a:xfrm>
            <a:off x="1558720" y="9366966"/>
            <a:ext cx="12241737" cy="6690378"/>
            <a:chOff x="0" y="0"/>
            <a:chExt cx="27585673" cy="13915987"/>
          </a:xfrm>
        </p:grpSpPr>
        <p:pic>
          <p:nvPicPr>
            <p:cNvPr id="8" name="Picture 3"/>
            <p:cNvPicPr>
              <a:picLocks noChangeAspect="1"/>
            </p:cNvPicPr>
            <p:nvPr/>
          </p:nvPicPr>
          <p:blipFill>
            <a:blip r:embed="rId4">
              <a:alphaModFix amt="19999"/>
              <a:duotone>
                <a:prstClr val="black"/>
                <a:schemeClr val="bg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3792837" cy="13915987"/>
            </a:xfrm>
            <a:prstGeom prst="rect">
              <a:avLst/>
            </a:prstGeom>
          </p:spPr>
        </p:pic>
        <p:pic>
          <p:nvPicPr>
            <p:cNvPr id="9" name="Picture 4"/>
            <p:cNvPicPr>
              <a:picLocks noChangeAspect="1"/>
            </p:cNvPicPr>
            <p:nvPr/>
          </p:nvPicPr>
          <p:blipFill>
            <a:blip r:embed="rId4">
              <a:alphaModFix amt="19999"/>
              <a:duotone>
                <a:prstClr val="black"/>
                <a:schemeClr val="bg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13792837" y="0"/>
              <a:ext cx="13792837" cy="13915987"/>
            </a:xfrm>
            <a:prstGeom prst="rect">
              <a:avLst/>
            </a:prstGeom>
          </p:spPr>
        </p:pic>
      </p:grpSp>
      <p:sp>
        <p:nvSpPr>
          <p:cNvPr id="221" name="Oval 220"/>
          <p:cNvSpPr/>
          <p:nvPr/>
        </p:nvSpPr>
        <p:spPr>
          <a:xfrm>
            <a:off x="8091854" y="5065606"/>
            <a:ext cx="46037" cy="46037"/>
          </a:xfrm>
          <a:prstGeom prst="ellipse">
            <a:avLst/>
          </a:prstGeom>
          <a:solidFill>
            <a:srgbClr val="868F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222" name="Oval 221"/>
          <p:cNvSpPr/>
          <p:nvPr/>
        </p:nvSpPr>
        <p:spPr>
          <a:xfrm>
            <a:off x="9448596" y="5146702"/>
            <a:ext cx="69850" cy="68262"/>
          </a:xfrm>
          <a:prstGeom prst="ellipse">
            <a:avLst/>
          </a:prstGeom>
          <a:solidFill>
            <a:srgbClr val="868F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223" name="Oval 222"/>
          <p:cNvSpPr/>
          <p:nvPr/>
        </p:nvSpPr>
        <p:spPr>
          <a:xfrm>
            <a:off x="9419302" y="4797017"/>
            <a:ext cx="68262" cy="68262"/>
          </a:xfrm>
          <a:prstGeom prst="ellipse">
            <a:avLst/>
          </a:prstGeom>
          <a:solidFill>
            <a:srgbClr val="868F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224" name="Oval 223"/>
          <p:cNvSpPr/>
          <p:nvPr/>
        </p:nvSpPr>
        <p:spPr>
          <a:xfrm>
            <a:off x="9728091" y="3978614"/>
            <a:ext cx="182358" cy="192782"/>
          </a:xfrm>
          <a:prstGeom prst="ellipse">
            <a:avLst/>
          </a:prstGeom>
          <a:solidFill>
            <a:srgbClr val="868F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25" name="Oval 224"/>
          <p:cNvSpPr/>
          <p:nvPr/>
        </p:nvSpPr>
        <p:spPr>
          <a:xfrm>
            <a:off x="9326798" y="4026231"/>
            <a:ext cx="129190" cy="136574"/>
          </a:xfrm>
          <a:prstGeom prst="ellipse">
            <a:avLst/>
          </a:prstGeom>
          <a:solidFill>
            <a:srgbClr val="868F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26" name="Oval 225"/>
          <p:cNvSpPr/>
          <p:nvPr/>
        </p:nvSpPr>
        <p:spPr>
          <a:xfrm>
            <a:off x="10392548" y="3354218"/>
            <a:ext cx="70096" cy="74102"/>
          </a:xfrm>
          <a:prstGeom prst="ellipse">
            <a:avLst/>
          </a:prstGeom>
          <a:solidFill>
            <a:srgbClr val="868F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27" name="Oval 226"/>
          <p:cNvSpPr/>
          <p:nvPr/>
        </p:nvSpPr>
        <p:spPr>
          <a:xfrm>
            <a:off x="8940493" y="4753529"/>
            <a:ext cx="268970" cy="284344"/>
          </a:xfrm>
          <a:prstGeom prst="ellipse">
            <a:avLst/>
          </a:prstGeom>
          <a:solidFill>
            <a:srgbClr val="868F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28" name="Oval 227"/>
          <p:cNvSpPr/>
          <p:nvPr/>
        </p:nvSpPr>
        <p:spPr>
          <a:xfrm>
            <a:off x="9412334" y="4394434"/>
            <a:ext cx="129190" cy="136574"/>
          </a:xfrm>
          <a:prstGeom prst="ellipse">
            <a:avLst/>
          </a:prstGeom>
          <a:solidFill>
            <a:srgbClr val="868F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29" name="Oval 228"/>
          <p:cNvSpPr/>
          <p:nvPr/>
        </p:nvSpPr>
        <p:spPr>
          <a:xfrm>
            <a:off x="9997809" y="3807139"/>
            <a:ext cx="129190" cy="136574"/>
          </a:xfrm>
          <a:prstGeom prst="ellipse">
            <a:avLst/>
          </a:prstGeom>
          <a:solidFill>
            <a:srgbClr val="868F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30" name="Oval 229"/>
          <p:cNvSpPr/>
          <p:nvPr/>
        </p:nvSpPr>
        <p:spPr>
          <a:xfrm>
            <a:off x="10078238" y="3431179"/>
            <a:ext cx="70096" cy="74102"/>
          </a:xfrm>
          <a:prstGeom prst="ellipse">
            <a:avLst/>
          </a:prstGeom>
          <a:solidFill>
            <a:srgbClr val="868F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31" name="Oval 230"/>
          <p:cNvSpPr/>
          <p:nvPr/>
        </p:nvSpPr>
        <p:spPr>
          <a:xfrm>
            <a:off x="10300412" y="3740848"/>
            <a:ext cx="182358" cy="192782"/>
          </a:xfrm>
          <a:prstGeom prst="ellipse">
            <a:avLst/>
          </a:prstGeom>
          <a:solidFill>
            <a:srgbClr val="868F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10" name="Rectangle 409"/>
          <p:cNvSpPr/>
          <p:nvPr/>
        </p:nvSpPr>
        <p:spPr>
          <a:xfrm>
            <a:off x="5675352" y="1546656"/>
            <a:ext cx="5515429" cy="728793"/>
          </a:xfrm>
          <a:prstGeom prst="rect">
            <a:avLst/>
          </a:prstGeom>
          <a:solidFill>
            <a:srgbClr val="868F7C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12" name="Judul 1">
            <a:extLst>
              <a:ext uri="{FF2B5EF4-FFF2-40B4-BE49-F238E27FC236}">
                <a16:creationId xmlns:a16="http://schemas.microsoft.com/office/drawing/2014/main" id="{D9E57E0B-2DC3-4E08-ACF8-31BD847522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03275" y="1147478"/>
            <a:ext cx="5515429" cy="1274763"/>
          </a:xfrm>
        </p:spPr>
        <p:txBody>
          <a:bodyPr>
            <a:normAutofit/>
          </a:bodyPr>
          <a:lstStyle/>
          <a:p>
            <a:r>
              <a:rPr lang="en-ID" sz="6600" dirty="0" err="1" smtClean="0">
                <a:latin typeface="Amelia Sophia" panose="02000500000000000000" pitchFamily="50" charset="0"/>
              </a:rPr>
              <a:t>Hakikat</a:t>
            </a:r>
            <a:r>
              <a:rPr lang="en-ID" sz="6600" dirty="0" smtClean="0">
                <a:latin typeface="Amelia Sophia" panose="02000500000000000000" pitchFamily="50" charset="0"/>
              </a:rPr>
              <a:t> Drama</a:t>
            </a:r>
            <a:endParaRPr lang="id-ID" sz="6600" dirty="0">
              <a:latin typeface="Amelia Sophia" panose="02000500000000000000" pitchFamily="50" charset="0"/>
            </a:endParaRPr>
          </a:p>
        </p:txBody>
      </p:sp>
      <p:pic>
        <p:nvPicPr>
          <p:cNvPr id="423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393047" y="2039734"/>
            <a:ext cx="4264136" cy="3694558"/>
          </a:xfrm>
          <a:prstGeom prst="rect">
            <a:avLst/>
          </a:prstGeom>
        </p:spPr>
      </p:pic>
      <p:pic>
        <p:nvPicPr>
          <p:cNvPr id="424" name="Picture 6"/>
          <p:cNvPicPr>
            <a:picLocks noChangeAspect="1"/>
          </p:cNvPicPr>
          <p:nvPr/>
        </p:nvPicPr>
        <p:blipFill>
          <a:blip r:embed="rId7"/>
          <a:srcRect b="29805"/>
          <a:stretch>
            <a:fillRect/>
          </a:stretch>
        </p:blipFill>
        <p:spPr>
          <a:xfrm rot="-466537">
            <a:off x="948056" y="1195871"/>
            <a:ext cx="4133232" cy="3920656"/>
          </a:xfrm>
          <a:prstGeom prst="rect">
            <a:avLst/>
          </a:prstGeom>
        </p:spPr>
      </p:pic>
      <p:pic>
        <p:nvPicPr>
          <p:cNvPr id="425" name="Picture 7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548855" y="1804924"/>
            <a:ext cx="3769768" cy="3326820"/>
          </a:xfrm>
          <a:prstGeom prst="rect">
            <a:avLst/>
          </a:prstGeom>
        </p:spPr>
      </p:pic>
      <p:pic>
        <p:nvPicPr>
          <p:cNvPr id="426" name="Picture 8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436285">
            <a:off x="962889" y="3308707"/>
            <a:ext cx="1382937" cy="3043603"/>
          </a:xfrm>
          <a:prstGeom prst="rect">
            <a:avLst/>
          </a:prstGeom>
        </p:spPr>
      </p:pic>
      <p:sp>
        <p:nvSpPr>
          <p:cNvPr id="428" name="Subjudul 2">
            <a:extLst>
              <a:ext uri="{FF2B5EF4-FFF2-40B4-BE49-F238E27FC236}">
                <a16:creationId xmlns:a16="http://schemas.microsoft.com/office/drawing/2014/main" id="{17AC8970-F8A5-48B6-A1A7-CA538F69EA61}"/>
              </a:ext>
            </a:extLst>
          </p:cNvPr>
          <p:cNvSpPr txBox="1">
            <a:spLocks/>
          </p:cNvSpPr>
          <p:nvPr/>
        </p:nvSpPr>
        <p:spPr>
          <a:xfrm>
            <a:off x="376735" y="2454500"/>
            <a:ext cx="6689048" cy="26826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z="3000" u="sng" dirty="0" smtClean="0">
                <a:latin typeface="DK Lemon Yellow Sun" panose="02000000000000000000" pitchFamily="50" charset="0"/>
              </a:rPr>
              <a:t>Anggota Kelompok </a:t>
            </a:r>
            <a:r>
              <a:rPr lang="id-ID" sz="3000" u="sng" dirty="0" smtClean="0">
                <a:latin typeface="DK Lemon Yellow Sun" panose="02000000000000000000" pitchFamily="50" charset="0"/>
              </a:rPr>
              <a:t>:</a:t>
            </a:r>
            <a:endParaRPr lang="en-ID" sz="3000" u="sng" dirty="0" smtClean="0">
              <a:latin typeface="DK Lemon Yellow Sun" panose="02000000000000000000" pitchFamily="50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d-ID" sz="2000" dirty="0">
                <a:latin typeface="Englebert" panose="02000506000000020004" pitchFamily="2" charset="0"/>
                <a:ea typeface="Ebrima" panose="02000000000000000000" pitchFamily="2" charset="0"/>
                <a:cs typeface="Ebrima" panose="02000000000000000000" pitchFamily="2" charset="0"/>
              </a:rPr>
              <a:t>Arif Royhan Martaga Jaya (2113046048</a:t>
            </a:r>
            <a:r>
              <a:rPr lang="id-ID" sz="2000" dirty="0" smtClean="0">
                <a:latin typeface="Englebert" panose="02000506000000020004" pitchFamily="2" charset="0"/>
                <a:ea typeface="Ebrima" panose="02000000000000000000" pitchFamily="2" charset="0"/>
                <a:cs typeface="Ebrima" panose="02000000000000000000" pitchFamily="2" charset="0"/>
              </a:rPr>
              <a:t>)</a:t>
            </a:r>
            <a:endParaRPr lang="en-ID" sz="2000" dirty="0" smtClean="0">
              <a:latin typeface="Englebert" panose="02000506000000020004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d-ID" sz="2000" dirty="0" smtClean="0">
                <a:latin typeface="Englebert" panose="02000506000000020004" pitchFamily="2" charset="0"/>
                <a:ea typeface="Ebrima" panose="02000000000000000000" pitchFamily="2" charset="0"/>
                <a:cs typeface="Ebrima" panose="02000000000000000000" pitchFamily="2" charset="0"/>
              </a:rPr>
              <a:t>•</a:t>
            </a:r>
            <a:r>
              <a:rPr lang="id-ID" sz="2000" dirty="0">
                <a:latin typeface="Englebert" panose="02000506000000020004" pitchFamily="2" charset="0"/>
                <a:ea typeface="Ebrima" panose="02000000000000000000" pitchFamily="2" charset="0"/>
                <a:cs typeface="Ebrima" panose="02000000000000000000" pitchFamily="2" charset="0"/>
              </a:rPr>
              <a:t>	Ahmad Sadam Husein (2113046086</a:t>
            </a:r>
            <a:r>
              <a:rPr lang="id-ID" sz="2000" dirty="0" smtClean="0">
                <a:latin typeface="Englebert" panose="02000506000000020004" pitchFamily="2" charset="0"/>
                <a:ea typeface="Ebrima" panose="02000000000000000000" pitchFamily="2" charset="0"/>
                <a:cs typeface="Ebrima" panose="02000000000000000000" pitchFamily="2" charset="0"/>
              </a:rPr>
              <a:t>)</a:t>
            </a:r>
            <a:endParaRPr lang="en-ID" sz="2000" dirty="0" smtClean="0">
              <a:latin typeface="Englebert" panose="02000506000000020004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d-ID" sz="2000" dirty="0" smtClean="0">
                <a:latin typeface="Englebert" panose="02000506000000020004" pitchFamily="2" charset="0"/>
                <a:ea typeface="Ebrima" panose="02000000000000000000" pitchFamily="2" charset="0"/>
                <a:cs typeface="Ebrima" panose="02000000000000000000" pitchFamily="2" charset="0"/>
              </a:rPr>
              <a:t>•</a:t>
            </a:r>
            <a:r>
              <a:rPr lang="id-ID" sz="2000" dirty="0">
                <a:latin typeface="Englebert" panose="02000506000000020004" pitchFamily="2" charset="0"/>
                <a:ea typeface="Ebrima" panose="02000000000000000000" pitchFamily="2" charset="0"/>
                <a:cs typeface="Ebrima" panose="02000000000000000000" pitchFamily="2" charset="0"/>
              </a:rPr>
              <a:t>	Dwi Anggraini (2113046032</a:t>
            </a:r>
            <a:r>
              <a:rPr lang="id-ID" sz="2000" dirty="0" smtClean="0">
                <a:latin typeface="Englebert" panose="02000506000000020004" pitchFamily="2" charset="0"/>
                <a:ea typeface="Ebrima" panose="02000000000000000000" pitchFamily="2" charset="0"/>
                <a:cs typeface="Ebrima" panose="02000000000000000000" pitchFamily="2" charset="0"/>
              </a:rPr>
              <a:t>)</a:t>
            </a:r>
            <a:endParaRPr lang="en-ID" sz="2000" dirty="0" smtClean="0">
              <a:latin typeface="Englebert" panose="02000506000000020004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d-ID" sz="2000" dirty="0" smtClean="0">
                <a:latin typeface="Englebert" panose="02000506000000020004" pitchFamily="2" charset="0"/>
                <a:ea typeface="Ebrima" panose="02000000000000000000" pitchFamily="2" charset="0"/>
                <a:cs typeface="Ebrima" panose="02000000000000000000" pitchFamily="2" charset="0"/>
              </a:rPr>
              <a:t>•</a:t>
            </a:r>
            <a:r>
              <a:rPr lang="id-ID" sz="2000" dirty="0">
                <a:latin typeface="Englebert" panose="02000506000000020004" pitchFamily="2" charset="0"/>
                <a:ea typeface="Ebrima" panose="02000000000000000000" pitchFamily="2" charset="0"/>
                <a:cs typeface="Ebrima" panose="02000000000000000000" pitchFamily="2" charset="0"/>
              </a:rPr>
              <a:t>	Siti Rohima Nur Ulfa (2113046084</a:t>
            </a:r>
            <a:r>
              <a:rPr lang="id-ID" sz="2000" dirty="0" smtClean="0">
                <a:latin typeface="Englebert" panose="02000506000000020004" pitchFamily="2" charset="0"/>
                <a:ea typeface="Ebrima" panose="02000000000000000000" pitchFamily="2" charset="0"/>
                <a:cs typeface="Ebrima" panose="02000000000000000000" pitchFamily="2" charset="0"/>
              </a:rPr>
              <a:t>)</a:t>
            </a:r>
            <a:endParaRPr lang="en-ID" sz="2000" dirty="0" smtClean="0">
              <a:latin typeface="Englebert" panose="02000506000000020004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d-ID" sz="2000" dirty="0" smtClean="0">
                <a:latin typeface="Englebert" panose="02000506000000020004" pitchFamily="2" charset="0"/>
                <a:ea typeface="Ebrima" panose="02000000000000000000" pitchFamily="2" charset="0"/>
                <a:cs typeface="Ebrima" panose="02000000000000000000" pitchFamily="2" charset="0"/>
              </a:rPr>
              <a:t>•</a:t>
            </a:r>
            <a:r>
              <a:rPr lang="id-ID" sz="2000" dirty="0">
                <a:latin typeface="Englebert" panose="02000506000000020004" pitchFamily="2" charset="0"/>
                <a:ea typeface="Ebrima" panose="02000000000000000000" pitchFamily="2" charset="0"/>
                <a:cs typeface="Ebrima" panose="02000000000000000000" pitchFamily="2" charset="0"/>
              </a:rPr>
              <a:t>	Siti Rahma Nurbahera (2113046076</a:t>
            </a:r>
            <a:r>
              <a:rPr lang="id-ID" sz="2000" dirty="0" smtClean="0">
                <a:latin typeface="Englebert" panose="02000506000000020004" pitchFamily="2" charset="0"/>
                <a:ea typeface="Ebrima" panose="02000000000000000000" pitchFamily="2" charset="0"/>
                <a:cs typeface="Ebrima" panose="02000000000000000000" pitchFamily="2" charset="0"/>
              </a:rPr>
              <a:t>)</a:t>
            </a:r>
            <a:endParaRPr lang="en-ID" sz="2000" dirty="0" smtClean="0">
              <a:latin typeface="Englebert" panose="02000506000000020004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d-ID" sz="2000" dirty="0" smtClean="0">
                <a:latin typeface="Englebert" panose="02000506000000020004" pitchFamily="2" charset="0"/>
                <a:ea typeface="Ebrima" panose="02000000000000000000" pitchFamily="2" charset="0"/>
                <a:cs typeface="Ebrima" panose="02000000000000000000" pitchFamily="2" charset="0"/>
              </a:rPr>
              <a:t>•</a:t>
            </a:r>
            <a:r>
              <a:rPr lang="id-ID" sz="2000" dirty="0">
                <a:latin typeface="Englebert" panose="02000506000000020004" pitchFamily="2" charset="0"/>
                <a:ea typeface="Ebrima" panose="02000000000000000000" pitchFamily="2" charset="0"/>
                <a:cs typeface="Ebrima" panose="02000000000000000000" pitchFamily="2" charset="0"/>
              </a:rPr>
              <a:t>	Zahwa Kharunisa (2113046006)</a:t>
            </a:r>
            <a:endParaRPr lang="id-ID" sz="2000" dirty="0" smtClean="0">
              <a:latin typeface="Englebert" panose="02000506000000020004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67" name="Oval 166"/>
          <p:cNvSpPr/>
          <p:nvPr/>
        </p:nvSpPr>
        <p:spPr>
          <a:xfrm>
            <a:off x="9825565" y="5630596"/>
            <a:ext cx="69850" cy="68262"/>
          </a:xfrm>
          <a:prstGeom prst="ellipse">
            <a:avLst/>
          </a:prstGeom>
          <a:solidFill>
            <a:srgbClr val="868F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168" name="Oval 167"/>
          <p:cNvSpPr/>
          <p:nvPr/>
        </p:nvSpPr>
        <p:spPr>
          <a:xfrm>
            <a:off x="9796271" y="5280911"/>
            <a:ext cx="68262" cy="68262"/>
          </a:xfrm>
          <a:prstGeom prst="ellipse">
            <a:avLst/>
          </a:prstGeom>
          <a:solidFill>
            <a:srgbClr val="868F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169" name="Oval 168"/>
          <p:cNvSpPr/>
          <p:nvPr/>
        </p:nvSpPr>
        <p:spPr>
          <a:xfrm>
            <a:off x="10105060" y="4462508"/>
            <a:ext cx="182358" cy="192782"/>
          </a:xfrm>
          <a:prstGeom prst="ellipse">
            <a:avLst/>
          </a:prstGeom>
          <a:solidFill>
            <a:srgbClr val="868F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0" name="Oval 169"/>
          <p:cNvSpPr/>
          <p:nvPr/>
        </p:nvSpPr>
        <p:spPr>
          <a:xfrm>
            <a:off x="9703207" y="4508232"/>
            <a:ext cx="129190" cy="136574"/>
          </a:xfrm>
          <a:prstGeom prst="ellipse">
            <a:avLst/>
          </a:prstGeom>
          <a:solidFill>
            <a:srgbClr val="868F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1" name="Oval 170"/>
          <p:cNvSpPr/>
          <p:nvPr/>
        </p:nvSpPr>
        <p:spPr>
          <a:xfrm>
            <a:off x="10769517" y="3202010"/>
            <a:ext cx="70096" cy="74102"/>
          </a:xfrm>
          <a:prstGeom prst="ellipse">
            <a:avLst/>
          </a:prstGeom>
          <a:solidFill>
            <a:srgbClr val="868F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2" name="Oval 171"/>
          <p:cNvSpPr/>
          <p:nvPr/>
        </p:nvSpPr>
        <p:spPr>
          <a:xfrm>
            <a:off x="9603302" y="4917352"/>
            <a:ext cx="129190" cy="136574"/>
          </a:xfrm>
          <a:prstGeom prst="ellipse">
            <a:avLst/>
          </a:prstGeom>
          <a:solidFill>
            <a:srgbClr val="868F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3" name="Oval 172"/>
          <p:cNvSpPr/>
          <p:nvPr/>
        </p:nvSpPr>
        <p:spPr>
          <a:xfrm>
            <a:off x="10838991" y="3561711"/>
            <a:ext cx="129190" cy="136574"/>
          </a:xfrm>
          <a:prstGeom prst="ellipse">
            <a:avLst/>
          </a:prstGeom>
          <a:solidFill>
            <a:srgbClr val="868F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4" name="Oval 173"/>
          <p:cNvSpPr/>
          <p:nvPr/>
        </p:nvSpPr>
        <p:spPr>
          <a:xfrm>
            <a:off x="10585997" y="3544071"/>
            <a:ext cx="70096" cy="74102"/>
          </a:xfrm>
          <a:prstGeom prst="ellipse">
            <a:avLst/>
          </a:prstGeom>
          <a:solidFill>
            <a:srgbClr val="868F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5" name="Oval 174"/>
          <p:cNvSpPr/>
          <p:nvPr/>
        </p:nvSpPr>
        <p:spPr>
          <a:xfrm>
            <a:off x="10263952" y="4132574"/>
            <a:ext cx="182358" cy="192782"/>
          </a:xfrm>
          <a:prstGeom prst="ellipse">
            <a:avLst/>
          </a:prstGeom>
          <a:solidFill>
            <a:srgbClr val="868F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6" name="Oval 175"/>
          <p:cNvSpPr/>
          <p:nvPr/>
        </p:nvSpPr>
        <p:spPr>
          <a:xfrm>
            <a:off x="11208927" y="3203005"/>
            <a:ext cx="182358" cy="192782"/>
          </a:xfrm>
          <a:prstGeom prst="ellipse">
            <a:avLst/>
          </a:prstGeom>
          <a:solidFill>
            <a:srgbClr val="868F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7" name="Oval 176"/>
          <p:cNvSpPr/>
          <p:nvPr/>
        </p:nvSpPr>
        <p:spPr>
          <a:xfrm>
            <a:off x="10794756" y="2780663"/>
            <a:ext cx="182358" cy="192782"/>
          </a:xfrm>
          <a:prstGeom prst="ellipse">
            <a:avLst/>
          </a:prstGeom>
          <a:solidFill>
            <a:srgbClr val="868F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8" name="Oval 177"/>
          <p:cNvSpPr/>
          <p:nvPr/>
        </p:nvSpPr>
        <p:spPr>
          <a:xfrm>
            <a:off x="11229595" y="2865870"/>
            <a:ext cx="129190" cy="136574"/>
          </a:xfrm>
          <a:prstGeom prst="ellipse">
            <a:avLst/>
          </a:prstGeom>
          <a:solidFill>
            <a:srgbClr val="868F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9" name="Oval 178"/>
          <p:cNvSpPr/>
          <p:nvPr/>
        </p:nvSpPr>
        <p:spPr>
          <a:xfrm>
            <a:off x="9938979" y="5093448"/>
            <a:ext cx="182358" cy="192782"/>
          </a:xfrm>
          <a:prstGeom prst="ellipse">
            <a:avLst/>
          </a:prstGeom>
          <a:solidFill>
            <a:srgbClr val="868F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308" b="9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921" y="1603480"/>
            <a:ext cx="1217671" cy="1217671"/>
          </a:xfrm>
          <a:prstGeom prst="rect">
            <a:avLst/>
          </a:prstGeom>
        </p:spPr>
      </p:pic>
      <p:sp>
        <p:nvSpPr>
          <p:cNvPr id="214" name="Oval 213"/>
          <p:cNvSpPr/>
          <p:nvPr/>
        </p:nvSpPr>
        <p:spPr>
          <a:xfrm>
            <a:off x="815276" y="5360987"/>
            <a:ext cx="182358" cy="192782"/>
          </a:xfrm>
          <a:prstGeom prst="ellipse">
            <a:avLst/>
          </a:prstGeom>
          <a:solidFill>
            <a:srgbClr val="868F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5" name="Oval 214"/>
          <p:cNvSpPr/>
          <p:nvPr/>
        </p:nvSpPr>
        <p:spPr>
          <a:xfrm>
            <a:off x="810114" y="5805451"/>
            <a:ext cx="268970" cy="284344"/>
          </a:xfrm>
          <a:prstGeom prst="ellipse">
            <a:avLst/>
          </a:prstGeom>
          <a:solidFill>
            <a:srgbClr val="868F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6" name="Oval 215"/>
          <p:cNvSpPr/>
          <p:nvPr/>
        </p:nvSpPr>
        <p:spPr>
          <a:xfrm>
            <a:off x="1189392" y="5642224"/>
            <a:ext cx="129190" cy="136574"/>
          </a:xfrm>
          <a:prstGeom prst="ellipse">
            <a:avLst/>
          </a:prstGeom>
          <a:solidFill>
            <a:srgbClr val="868F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7" name="Oval 216"/>
          <p:cNvSpPr/>
          <p:nvPr/>
        </p:nvSpPr>
        <p:spPr>
          <a:xfrm>
            <a:off x="1244827" y="5287925"/>
            <a:ext cx="182358" cy="192782"/>
          </a:xfrm>
          <a:prstGeom prst="ellipse">
            <a:avLst/>
          </a:prstGeom>
          <a:solidFill>
            <a:srgbClr val="868F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8" name="Oval 217"/>
          <p:cNvSpPr/>
          <p:nvPr/>
        </p:nvSpPr>
        <p:spPr>
          <a:xfrm>
            <a:off x="1572828" y="5560154"/>
            <a:ext cx="129190" cy="136574"/>
          </a:xfrm>
          <a:prstGeom prst="ellipse">
            <a:avLst/>
          </a:prstGeom>
          <a:solidFill>
            <a:srgbClr val="868F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9" name="Oval 218"/>
          <p:cNvSpPr/>
          <p:nvPr/>
        </p:nvSpPr>
        <p:spPr>
          <a:xfrm>
            <a:off x="1472923" y="5969274"/>
            <a:ext cx="129190" cy="136574"/>
          </a:xfrm>
          <a:prstGeom prst="ellipse">
            <a:avLst/>
          </a:prstGeom>
          <a:solidFill>
            <a:srgbClr val="868F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20" name="Oval 219"/>
          <p:cNvSpPr/>
          <p:nvPr/>
        </p:nvSpPr>
        <p:spPr>
          <a:xfrm>
            <a:off x="1126871" y="6060503"/>
            <a:ext cx="182358" cy="192782"/>
          </a:xfrm>
          <a:prstGeom prst="ellipse">
            <a:avLst/>
          </a:prstGeom>
          <a:solidFill>
            <a:srgbClr val="868F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32" name="Oval 231"/>
          <p:cNvSpPr/>
          <p:nvPr/>
        </p:nvSpPr>
        <p:spPr>
          <a:xfrm>
            <a:off x="1755477" y="5866400"/>
            <a:ext cx="182358" cy="192782"/>
          </a:xfrm>
          <a:prstGeom prst="ellipse">
            <a:avLst/>
          </a:prstGeom>
          <a:solidFill>
            <a:srgbClr val="868F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233" name="Picture 232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932" b="40340" l="200" r="59100">
                        <a14:foregroundMark x1="56700" y1="24498" x2="58100" y2="26430"/>
                        <a14:foregroundMark x1="53200" y1="28980" x2="57900" y2="268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119" r="40760" b="59844"/>
          <a:stretch/>
        </p:blipFill>
        <p:spPr>
          <a:xfrm>
            <a:off x="10476008" y="134992"/>
            <a:ext cx="1585759" cy="1400694"/>
          </a:xfrm>
          <a:prstGeom prst="rect">
            <a:avLst/>
          </a:prstGeom>
        </p:spPr>
      </p:pic>
      <p:pic>
        <p:nvPicPr>
          <p:cNvPr id="234" name="Picture 233"/>
          <p:cNvPicPr>
            <a:picLocks noChangeAspect="1"/>
          </p:cNvPicPr>
          <p:nvPr/>
        </p:nvPicPr>
        <p:blipFill>
          <a:blip r:embed="rId14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8625" flipH="1">
            <a:off x="5753186" y="868044"/>
            <a:ext cx="989086" cy="989086"/>
          </a:xfrm>
          <a:prstGeom prst="rect">
            <a:avLst/>
          </a:prstGeom>
        </p:spPr>
      </p:pic>
      <p:sp>
        <p:nvSpPr>
          <p:cNvPr id="235" name="Rectangle 99"/>
          <p:cNvSpPr/>
          <p:nvPr/>
        </p:nvSpPr>
        <p:spPr>
          <a:xfrm flipH="1">
            <a:off x="5333490" y="4109066"/>
            <a:ext cx="7554038" cy="2751973"/>
          </a:xfrm>
          <a:custGeom>
            <a:avLst/>
            <a:gdLst>
              <a:gd name="connsiteX0" fmla="*/ 0 w 5669755"/>
              <a:gd name="connsiteY0" fmla="*/ 0 h 2173824"/>
              <a:gd name="connsiteX1" fmla="*/ 5669755 w 5669755"/>
              <a:gd name="connsiteY1" fmla="*/ 0 h 2173824"/>
              <a:gd name="connsiteX2" fmla="*/ 5669755 w 5669755"/>
              <a:gd name="connsiteY2" fmla="*/ 2173824 h 2173824"/>
              <a:gd name="connsiteX3" fmla="*/ 0 w 5669755"/>
              <a:gd name="connsiteY3" fmla="*/ 2173824 h 2173824"/>
              <a:gd name="connsiteX4" fmla="*/ 0 w 5669755"/>
              <a:gd name="connsiteY4" fmla="*/ 0 h 2173824"/>
              <a:gd name="connsiteX0" fmla="*/ 0 w 5669755"/>
              <a:gd name="connsiteY0" fmla="*/ 0 h 2173824"/>
              <a:gd name="connsiteX1" fmla="*/ 3873039 w 5669755"/>
              <a:gd name="connsiteY1" fmla="*/ 1572126 h 2173824"/>
              <a:gd name="connsiteX2" fmla="*/ 5669755 w 5669755"/>
              <a:gd name="connsiteY2" fmla="*/ 2173824 h 2173824"/>
              <a:gd name="connsiteX3" fmla="*/ 0 w 5669755"/>
              <a:gd name="connsiteY3" fmla="*/ 2173824 h 2173824"/>
              <a:gd name="connsiteX4" fmla="*/ 0 w 5669755"/>
              <a:gd name="connsiteY4" fmla="*/ 0 h 2173824"/>
              <a:gd name="connsiteX0" fmla="*/ 0 w 5669755"/>
              <a:gd name="connsiteY0" fmla="*/ 0 h 2173824"/>
              <a:gd name="connsiteX1" fmla="*/ 3873039 w 5669755"/>
              <a:gd name="connsiteY1" fmla="*/ 1572126 h 2173824"/>
              <a:gd name="connsiteX2" fmla="*/ 5669755 w 5669755"/>
              <a:gd name="connsiteY2" fmla="*/ 2173824 h 2173824"/>
              <a:gd name="connsiteX3" fmla="*/ 0 w 5669755"/>
              <a:gd name="connsiteY3" fmla="*/ 2173824 h 2173824"/>
              <a:gd name="connsiteX4" fmla="*/ 0 w 5669755"/>
              <a:gd name="connsiteY4" fmla="*/ 0 h 2173824"/>
              <a:gd name="connsiteX0" fmla="*/ 0 w 5669755"/>
              <a:gd name="connsiteY0" fmla="*/ 47909 h 2221733"/>
              <a:gd name="connsiteX1" fmla="*/ 3873039 w 5669755"/>
              <a:gd name="connsiteY1" fmla="*/ 1620035 h 2221733"/>
              <a:gd name="connsiteX2" fmla="*/ 5669755 w 5669755"/>
              <a:gd name="connsiteY2" fmla="*/ 2221733 h 2221733"/>
              <a:gd name="connsiteX3" fmla="*/ 0 w 5669755"/>
              <a:gd name="connsiteY3" fmla="*/ 2221733 h 2221733"/>
              <a:gd name="connsiteX4" fmla="*/ 0 w 5669755"/>
              <a:gd name="connsiteY4" fmla="*/ 47909 h 2221733"/>
              <a:gd name="connsiteX0" fmla="*/ 0 w 5669755"/>
              <a:gd name="connsiteY0" fmla="*/ 63821 h 1644087"/>
              <a:gd name="connsiteX1" fmla="*/ 3873039 w 5669755"/>
              <a:gd name="connsiteY1" fmla="*/ 1042389 h 1644087"/>
              <a:gd name="connsiteX2" fmla="*/ 5669755 w 5669755"/>
              <a:gd name="connsiteY2" fmla="*/ 1644087 h 1644087"/>
              <a:gd name="connsiteX3" fmla="*/ 0 w 5669755"/>
              <a:gd name="connsiteY3" fmla="*/ 1644087 h 1644087"/>
              <a:gd name="connsiteX4" fmla="*/ 0 w 5669755"/>
              <a:gd name="connsiteY4" fmla="*/ 63821 h 1644087"/>
              <a:gd name="connsiteX0" fmla="*/ 0 w 5685797"/>
              <a:gd name="connsiteY0" fmla="*/ 54519 h 1939585"/>
              <a:gd name="connsiteX1" fmla="*/ 3889081 w 5685797"/>
              <a:gd name="connsiteY1" fmla="*/ 1337887 h 1939585"/>
              <a:gd name="connsiteX2" fmla="*/ 5685797 w 5685797"/>
              <a:gd name="connsiteY2" fmla="*/ 1939585 h 1939585"/>
              <a:gd name="connsiteX3" fmla="*/ 16042 w 5685797"/>
              <a:gd name="connsiteY3" fmla="*/ 1939585 h 1939585"/>
              <a:gd name="connsiteX4" fmla="*/ 0 w 5685797"/>
              <a:gd name="connsiteY4" fmla="*/ 54519 h 1939585"/>
              <a:gd name="connsiteX0" fmla="*/ 0 w 6407692"/>
              <a:gd name="connsiteY0" fmla="*/ 54519 h 1987711"/>
              <a:gd name="connsiteX1" fmla="*/ 3889081 w 6407692"/>
              <a:gd name="connsiteY1" fmla="*/ 1337887 h 1987711"/>
              <a:gd name="connsiteX2" fmla="*/ 6407692 w 6407692"/>
              <a:gd name="connsiteY2" fmla="*/ 1987711 h 1987711"/>
              <a:gd name="connsiteX3" fmla="*/ 16042 w 6407692"/>
              <a:gd name="connsiteY3" fmla="*/ 1939585 h 1987711"/>
              <a:gd name="connsiteX4" fmla="*/ 0 w 6407692"/>
              <a:gd name="connsiteY4" fmla="*/ 54519 h 1987711"/>
              <a:gd name="connsiteX0" fmla="*/ 0 w 6407692"/>
              <a:gd name="connsiteY0" fmla="*/ 61805 h 1994997"/>
              <a:gd name="connsiteX1" fmla="*/ 3889081 w 6407692"/>
              <a:gd name="connsiteY1" fmla="*/ 1345173 h 1994997"/>
              <a:gd name="connsiteX2" fmla="*/ 6407692 w 6407692"/>
              <a:gd name="connsiteY2" fmla="*/ 1994997 h 1994997"/>
              <a:gd name="connsiteX3" fmla="*/ 16042 w 6407692"/>
              <a:gd name="connsiteY3" fmla="*/ 1946871 h 1994997"/>
              <a:gd name="connsiteX4" fmla="*/ 0 w 6407692"/>
              <a:gd name="connsiteY4" fmla="*/ 61805 h 1994997"/>
              <a:gd name="connsiteX0" fmla="*/ 0 w 6407692"/>
              <a:gd name="connsiteY0" fmla="*/ 51465 h 1984657"/>
              <a:gd name="connsiteX1" fmla="*/ 3889081 w 6407692"/>
              <a:gd name="connsiteY1" fmla="*/ 1334833 h 1984657"/>
              <a:gd name="connsiteX2" fmla="*/ 6407692 w 6407692"/>
              <a:gd name="connsiteY2" fmla="*/ 1984657 h 1984657"/>
              <a:gd name="connsiteX3" fmla="*/ 16042 w 6407692"/>
              <a:gd name="connsiteY3" fmla="*/ 1936531 h 1984657"/>
              <a:gd name="connsiteX4" fmla="*/ 0 w 6407692"/>
              <a:gd name="connsiteY4" fmla="*/ 51465 h 1984657"/>
              <a:gd name="connsiteX0" fmla="*/ 0 w 6407692"/>
              <a:gd name="connsiteY0" fmla="*/ 51465 h 1984657"/>
              <a:gd name="connsiteX1" fmla="*/ 3889081 w 6407692"/>
              <a:gd name="connsiteY1" fmla="*/ 1334833 h 1984657"/>
              <a:gd name="connsiteX2" fmla="*/ 6407692 w 6407692"/>
              <a:gd name="connsiteY2" fmla="*/ 1984657 h 1984657"/>
              <a:gd name="connsiteX3" fmla="*/ 16042 w 6407692"/>
              <a:gd name="connsiteY3" fmla="*/ 1936531 h 1984657"/>
              <a:gd name="connsiteX4" fmla="*/ 0 w 6407692"/>
              <a:gd name="connsiteY4" fmla="*/ 51465 h 1984657"/>
              <a:gd name="connsiteX0" fmla="*/ 0 w 6407692"/>
              <a:gd name="connsiteY0" fmla="*/ 51465 h 1984657"/>
              <a:gd name="connsiteX1" fmla="*/ 3889081 w 6407692"/>
              <a:gd name="connsiteY1" fmla="*/ 1334833 h 1984657"/>
              <a:gd name="connsiteX2" fmla="*/ 6407692 w 6407692"/>
              <a:gd name="connsiteY2" fmla="*/ 1984657 h 1984657"/>
              <a:gd name="connsiteX3" fmla="*/ 16042 w 6407692"/>
              <a:gd name="connsiteY3" fmla="*/ 1936531 h 1984657"/>
              <a:gd name="connsiteX4" fmla="*/ 0 w 6407692"/>
              <a:gd name="connsiteY4" fmla="*/ 51465 h 1984657"/>
              <a:gd name="connsiteX0" fmla="*/ 0 w 6407692"/>
              <a:gd name="connsiteY0" fmla="*/ 51465 h 1984657"/>
              <a:gd name="connsiteX1" fmla="*/ 3889081 w 6407692"/>
              <a:gd name="connsiteY1" fmla="*/ 1334833 h 1984657"/>
              <a:gd name="connsiteX2" fmla="*/ 6407692 w 6407692"/>
              <a:gd name="connsiteY2" fmla="*/ 1984657 h 1984657"/>
              <a:gd name="connsiteX3" fmla="*/ 16042 w 6407692"/>
              <a:gd name="connsiteY3" fmla="*/ 1936531 h 1984657"/>
              <a:gd name="connsiteX4" fmla="*/ 0 w 6407692"/>
              <a:gd name="connsiteY4" fmla="*/ 51465 h 1984657"/>
              <a:gd name="connsiteX0" fmla="*/ 0 w 6407692"/>
              <a:gd name="connsiteY0" fmla="*/ 54635 h 1987827"/>
              <a:gd name="connsiteX1" fmla="*/ 3937207 w 6407692"/>
              <a:gd name="connsiteY1" fmla="*/ 1209666 h 1987827"/>
              <a:gd name="connsiteX2" fmla="*/ 6407692 w 6407692"/>
              <a:gd name="connsiteY2" fmla="*/ 1987827 h 1987827"/>
              <a:gd name="connsiteX3" fmla="*/ 16042 w 6407692"/>
              <a:gd name="connsiteY3" fmla="*/ 1939701 h 1987827"/>
              <a:gd name="connsiteX4" fmla="*/ 0 w 6407692"/>
              <a:gd name="connsiteY4" fmla="*/ 54635 h 1987827"/>
              <a:gd name="connsiteX0" fmla="*/ 0 w 6407692"/>
              <a:gd name="connsiteY0" fmla="*/ 55927 h 1989119"/>
              <a:gd name="connsiteX1" fmla="*/ 3536154 w 6407692"/>
              <a:gd name="connsiteY1" fmla="*/ 1162831 h 1989119"/>
              <a:gd name="connsiteX2" fmla="*/ 6407692 w 6407692"/>
              <a:gd name="connsiteY2" fmla="*/ 1989119 h 1989119"/>
              <a:gd name="connsiteX3" fmla="*/ 16042 w 6407692"/>
              <a:gd name="connsiteY3" fmla="*/ 1940993 h 1989119"/>
              <a:gd name="connsiteX4" fmla="*/ 0 w 6407692"/>
              <a:gd name="connsiteY4" fmla="*/ 55927 h 1989119"/>
              <a:gd name="connsiteX0" fmla="*/ 0 w 6407692"/>
              <a:gd name="connsiteY0" fmla="*/ 55927 h 1989119"/>
              <a:gd name="connsiteX1" fmla="*/ 3536154 w 6407692"/>
              <a:gd name="connsiteY1" fmla="*/ 1162831 h 1989119"/>
              <a:gd name="connsiteX2" fmla="*/ 6407692 w 6407692"/>
              <a:gd name="connsiteY2" fmla="*/ 1989119 h 1989119"/>
              <a:gd name="connsiteX3" fmla="*/ 16042 w 6407692"/>
              <a:gd name="connsiteY3" fmla="*/ 1940993 h 1989119"/>
              <a:gd name="connsiteX4" fmla="*/ 0 w 6407692"/>
              <a:gd name="connsiteY4" fmla="*/ 55927 h 1989119"/>
              <a:gd name="connsiteX0" fmla="*/ 0 w 6407692"/>
              <a:gd name="connsiteY0" fmla="*/ 48513 h 1981705"/>
              <a:gd name="connsiteX1" fmla="*/ 3536154 w 6407692"/>
              <a:gd name="connsiteY1" fmla="*/ 1155417 h 1981705"/>
              <a:gd name="connsiteX2" fmla="*/ 6407692 w 6407692"/>
              <a:gd name="connsiteY2" fmla="*/ 1981705 h 1981705"/>
              <a:gd name="connsiteX3" fmla="*/ 16042 w 6407692"/>
              <a:gd name="connsiteY3" fmla="*/ 1933579 h 1981705"/>
              <a:gd name="connsiteX4" fmla="*/ 0 w 6407692"/>
              <a:gd name="connsiteY4" fmla="*/ 48513 h 1981705"/>
              <a:gd name="connsiteX0" fmla="*/ 0 w 6407692"/>
              <a:gd name="connsiteY0" fmla="*/ 47254 h 1980446"/>
              <a:gd name="connsiteX1" fmla="*/ 3536154 w 6407692"/>
              <a:gd name="connsiteY1" fmla="*/ 1154158 h 1980446"/>
              <a:gd name="connsiteX2" fmla="*/ 6407692 w 6407692"/>
              <a:gd name="connsiteY2" fmla="*/ 1980446 h 1980446"/>
              <a:gd name="connsiteX3" fmla="*/ 16042 w 6407692"/>
              <a:gd name="connsiteY3" fmla="*/ 1932320 h 1980446"/>
              <a:gd name="connsiteX4" fmla="*/ 0 w 6407692"/>
              <a:gd name="connsiteY4" fmla="*/ 47254 h 1980446"/>
              <a:gd name="connsiteX0" fmla="*/ 0 w 6407692"/>
              <a:gd name="connsiteY0" fmla="*/ 47254 h 1980446"/>
              <a:gd name="connsiteX1" fmla="*/ 3536154 w 6407692"/>
              <a:gd name="connsiteY1" fmla="*/ 1154158 h 1980446"/>
              <a:gd name="connsiteX2" fmla="*/ 6407692 w 6407692"/>
              <a:gd name="connsiteY2" fmla="*/ 1980446 h 1980446"/>
              <a:gd name="connsiteX3" fmla="*/ 16042 w 6407692"/>
              <a:gd name="connsiteY3" fmla="*/ 1932320 h 1980446"/>
              <a:gd name="connsiteX4" fmla="*/ 0 w 6407692"/>
              <a:gd name="connsiteY4" fmla="*/ 47254 h 1980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07692" h="1980446">
                <a:moveTo>
                  <a:pt x="0" y="47254"/>
                </a:moveTo>
                <a:cubicBezTo>
                  <a:pt x="2494171" y="-343104"/>
                  <a:pt x="865522" y="1833275"/>
                  <a:pt x="3536154" y="1154158"/>
                </a:cubicBezTo>
                <a:cubicBezTo>
                  <a:pt x="4776743" y="841377"/>
                  <a:pt x="4589586" y="1747796"/>
                  <a:pt x="6407692" y="1980446"/>
                </a:cubicBezTo>
                <a:lnTo>
                  <a:pt x="16042" y="1932320"/>
                </a:lnTo>
                <a:lnTo>
                  <a:pt x="0" y="47254"/>
                </a:lnTo>
                <a:close/>
              </a:path>
            </a:pathLst>
          </a:custGeom>
          <a:solidFill>
            <a:srgbClr val="EBE8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36" name="Rectangle 99"/>
          <p:cNvSpPr/>
          <p:nvPr/>
        </p:nvSpPr>
        <p:spPr>
          <a:xfrm flipH="1">
            <a:off x="6131819" y="4555043"/>
            <a:ext cx="6407692" cy="2352080"/>
          </a:xfrm>
          <a:custGeom>
            <a:avLst/>
            <a:gdLst>
              <a:gd name="connsiteX0" fmla="*/ 0 w 5669755"/>
              <a:gd name="connsiteY0" fmla="*/ 0 h 2173824"/>
              <a:gd name="connsiteX1" fmla="*/ 5669755 w 5669755"/>
              <a:gd name="connsiteY1" fmla="*/ 0 h 2173824"/>
              <a:gd name="connsiteX2" fmla="*/ 5669755 w 5669755"/>
              <a:gd name="connsiteY2" fmla="*/ 2173824 h 2173824"/>
              <a:gd name="connsiteX3" fmla="*/ 0 w 5669755"/>
              <a:gd name="connsiteY3" fmla="*/ 2173824 h 2173824"/>
              <a:gd name="connsiteX4" fmla="*/ 0 w 5669755"/>
              <a:gd name="connsiteY4" fmla="*/ 0 h 2173824"/>
              <a:gd name="connsiteX0" fmla="*/ 0 w 5669755"/>
              <a:gd name="connsiteY0" fmla="*/ 0 h 2173824"/>
              <a:gd name="connsiteX1" fmla="*/ 3873039 w 5669755"/>
              <a:gd name="connsiteY1" fmla="*/ 1572126 h 2173824"/>
              <a:gd name="connsiteX2" fmla="*/ 5669755 w 5669755"/>
              <a:gd name="connsiteY2" fmla="*/ 2173824 h 2173824"/>
              <a:gd name="connsiteX3" fmla="*/ 0 w 5669755"/>
              <a:gd name="connsiteY3" fmla="*/ 2173824 h 2173824"/>
              <a:gd name="connsiteX4" fmla="*/ 0 w 5669755"/>
              <a:gd name="connsiteY4" fmla="*/ 0 h 2173824"/>
              <a:gd name="connsiteX0" fmla="*/ 0 w 5669755"/>
              <a:gd name="connsiteY0" fmla="*/ 0 h 2173824"/>
              <a:gd name="connsiteX1" fmla="*/ 3873039 w 5669755"/>
              <a:gd name="connsiteY1" fmla="*/ 1572126 h 2173824"/>
              <a:gd name="connsiteX2" fmla="*/ 5669755 w 5669755"/>
              <a:gd name="connsiteY2" fmla="*/ 2173824 h 2173824"/>
              <a:gd name="connsiteX3" fmla="*/ 0 w 5669755"/>
              <a:gd name="connsiteY3" fmla="*/ 2173824 h 2173824"/>
              <a:gd name="connsiteX4" fmla="*/ 0 w 5669755"/>
              <a:gd name="connsiteY4" fmla="*/ 0 h 2173824"/>
              <a:gd name="connsiteX0" fmla="*/ 0 w 5669755"/>
              <a:gd name="connsiteY0" fmla="*/ 47909 h 2221733"/>
              <a:gd name="connsiteX1" fmla="*/ 3873039 w 5669755"/>
              <a:gd name="connsiteY1" fmla="*/ 1620035 h 2221733"/>
              <a:gd name="connsiteX2" fmla="*/ 5669755 w 5669755"/>
              <a:gd name="connsiteY2" fmla="*/ 2221733 h 2221733"/>
              <a:gd name="connsiteX3" fmla="*/ 0 w 5669755"/>
              <a:gd name="connsiteY3" fmla="*/ 2221733 h 2221733"/>
              <a:gd name="connsiteX4" fmla="*/ 0 w 5669755"/>
              <a:gd name="connsiteY4" fmla="*/ 47909 h 2221733"/>
              <a:gd name="connsiteX0" fmla="*/ 0 w 5669755"/>
              <a:gd name="connsiteY0" fmla="*/ 63821 h 1644087"/>
              <a:gd name="connsiteX1" fmla="*/ 3873039 w 5669755"/>
              <a:gd name="connsiteY1" fmla="*/ 1042389 h 1644087"/>
              <a:gd name="connsiteX2" fmla="*/ 5669755 w 5669755"/>
              <a:gd name="connsiteY2" fmla="*/ 1644087 h 1644087"/>
              <a:gd name="connsiteX3" fmla="*/ 0 w 5669755"/>
              <a:gd name="connsiteY3" fmla="*/ 1644087 h 1644087"/>
              <a:gd name="connsiteX4" fmla="*/ 0 w 5669755"/>
              <a:gd name="connsiteY4" fmla="*/ 63821 h 1644087"/>
              <a:gd name="connsiteX0" fmla="*/ 0 w 5685797"/>
              <a:gd name="connsiteY0" fmla="*/ 54519 h 1939585"/>
              <a:gd name="connsiteX1" fmla="*/ 3889081 w 5685797"/>
              <a:gd name="connsiteY1" fmla="*/ 1337887 h 1939585"/>
              <a:gd name="connsiteX2" fmla="*/ 5685797 w 5685797"/>
              <a:gd name="connsiteY2" fmla="*/ 1939585 h 1939585"/>
              <a:gd name="connsiteX3" fmla="*/ 16042 w 5685797"/>
              <a:gd name="connsiteY3" fmla="*/ 1939585 h 1939585"/>
              <a:gd name="connsiteX4" fmla="*/ 0 w 5685797"/>
              <a:gd name="connsiteY4" fmla="*/ 54519 h 1939585"/>
              <a:gd name="connsiteX0" fmla="*/ 0 w 6407692"/>
              <a:gd name="connsiteY0" fmla="*/ 54519 h 1987711"/>
              <a:gd name="connsiteX1" fmla="*/ 3889081 w 6407692"/>
              <a:gd name="connsiteY1" fmla="*/ 1337887 h 1987711"/>
              <a:gd name="connsiteX2" fmla="*/ 6407692 w 6407692"/>
              <a:gd name="connsiteY2" fmla="*/ 1987711 h 1987711"/>
              <a:gd name="connsiteX3" fmla="*/ 16042 w 6407692"/>
              <a:gd name="connsiteY3" fmla="*/ 1939585 h 1987711"/>
              <a:gd name="connsiteX4" fmla="*/ 0 w 6407692"/>
              <a:gd name="connsiteY4" fmla="*/ 54519 h 1987711"/>
              <a:gd name="connsiteX0" fmla="*/ 0 w 6407692"/>
              <a:gd name="connsiteY0" fmla="*/ 61805 h 1994997"/>
              <a:gd name="connsiteX1" fmla="*/ 3889081 w 6407692"/>
              <a:gd name="connsiteY1" fmla="*/ 1345173 h 1994997"/>
              <a:gd name="connsiteX2" fmla="*/ 6407692 w 6407692"/>
              <a:gd name="connsiteY2" fmla="*/ 1994997 h 1994997"/>
              <a:gd name="connsiteX3" fmla="*/ 16042 w 6407692"/>
              <a:gd name="connsiteY3" fmla="*/ 1946871 h 1994997"/>
              <a:gd name="connsiteX4" fmla="*/ 0 w 6407692"/>
              <a:gd name="connsiteY4" fmla="*/ 61805 h 1994997"/>
              <a:gd name="connsiteX0" fmla="*/ 0 w 6407692"/>
              <a:gd name="connsiteY0" fmla="*/ 51465 h 1984657"/>
              <a:gd name="connsiteX1" fmla="*/ 3889081 w 6407692"/>
              <a:gd name="connsiteY1" fmla="*/ 1334833 h 1984657"/>
              <a:gd name="connsiteX2" fmla="*/ 6407692 w 6407692"/>
              <a:gd name="connsiteY2" fmla="*/ 1984657 h 1984657"/>
              <a:gd name="connsiteX3" fmla="*/ 16042 w 6407692"/>
              <a:gd name="connsiteY3" fmla="*/ 1936531 h 1984657"/>
              <a:gd name="connsiteX4" fmla="*/ 0 w 6407692"/>
              <a:gd name="connsiteY4" fmla="*/ 51465 h 1984657"/>
              <a:gd name="connsiteX0" fmla="*/ 0 w 6407692"/>
              <a:gd name="connsiteY0" fmla="*/ 51465 h 1984657"/>
              <a:gd name="connsiteX1" fmla="*/ 3889081 w 6407692"/>
              <a:gd name="connsiteY1" fmla="*/ 1334833 h 1984657"/>
              <a:gd name="connsiteX2" fmla="*/ 6407692 w 6407692"/>
              <a:gd name="connsiteY2" fmla="*/ 1984657 h 1984657"/>
              <a:gd name="connsiteX3" fmla="*/ 16042 w 6407692"/>
              <a:gd name="connsiteY3" fmla="*/ 1936531 h 1984657"/>
              <a:gd name="connsiteX4" fmla="*/ 0 w 6407692"/>
              <a:gd name="connsiteY4" fmla="*/ 51465 h 1984657"/>
              <a:gd name="connsiteX0" fmla="*/ 0 w 6407692"/>
              <a:gd name="connsiteY0" fmla="*/ 51465 h 1984657"/>
              <a:gd name="connsiteX1" fmla="*/ 3889081 w 6407692"/>
              <a:gd name="connsiteY1" fmla="*/ 1334833 h 1984657"/>
              <a:gd name="connsiteX2" fmla="*/ 6407692 w 6407692"/>
              <a:gd name="connsiteY2" fmla="*/ 1984657 h 1984657"/>
              <a:gd name="connsiteX3" fmla="*/ 16042 w 6407692"/>
              <a:gd name="connsiteY3" fmla="*/ 1936531 h 1984657"/>
              <a:gd name="connsiteX4" fmla="*/ 0 w 6407692"/>
              <a:gd name="connsiteY4" fmla="*/ 51465 h 1984657"/>
              <a:gd name="connsiteX0" fmla="*/ 0 w 6407692"/>
              <a:gd name="connsiteY0" fmla="*/ 51465 h 1984657"/>
              <a:gd name="connsiteX1" fmla="*/ 3889081 w 6407692"/>
              <a:gd name="connsiteY1" fmla="*/ 1334833 h 1984657"/>
              <a:gd name="connsiteX2" fmla="*/ 6407692 w 6407692"/>
              <a:gd name="connsiteY2" fmla="*/ 1984657 h 1984657"/>
              <a:gd name="connsiteX3" fmla="*/ 16042 w 6407692"/>
              <a:gd name="connsiteY3" fmla="*/ 1936531 h 1984657"/>
              <a:gd name="connsiteX4" fmla="*/ 0 w 6407692"/>
              <a:gd name="connsiteY4" fmla="*/ 51465 h 1984657"/>
              <a:gd name="connsiteX0" fmla="*/ 0 w 6407692"/>
              <a:gd name="connsiteY0" fmla="*/ 54635 h 1987827"/>
              <a:gd name="connsiteX1" fmla="*/ 3937207 w 6407692"/>
              <a:gd name="connsiteY1" fmla="*/ 1209666 h 1987827"/>
              <a:gd name="connsiteX2" fmla="*/ 6407692 w 6407692"/>
              <a:gd name="connsiteY2" fmla="*/ 1987827 h 1987827"/>
              <a:gd name="connsiteX3" fmla="*/ 16042 w 6407692"/>
              <a:gd name="connsiteY3" fmla="*/ 1939701 h 1987827"/>
              <a:gd name="connsiteX4" fmla="*/ 0 w 6407692"/>
              <a:gd name="connsiteY4" fmla="*/ 54635 h 1987827"/>
              <a:gd name="connsiteX0" fmla="*/ 0 w 6407692"/>
              <a:gd name="connsiteY0" fmla="*/ 55927 h 1989119"/>
              <a:gd name="connsiteX1" fmla="*/ 3536154 w 6407692"/>
              <a:gd name="connsiteY1" fmla="*/ 1162831 h 1989119"/>
              <a:gd name="connsiteX2" fmla="*/ 6407692 w 6407692"/>
              <a:gd name="connsiteY2" fmla="*/ 1989119 h 1989119"/>
              <a:gd name="connsiteX3" fmla="*/ 16042 w 6407692"/>
              <a:gd name="connsiteY3" fmla="*/ 1940993 h 1989119"/>
              <a:gd name="connsiteX4" fmla="*/ 0 w 6407692"/>
              <a:gd name="connsiteY4" fmla="*/ 55927 h 1989119"/>
              <a:gd name="connsiteX0" fmla="*/ 0 w 6407692"/>
              <a:gd name="connsiteY0" fmla="*/ 55927 h 1989119"/>
              <a:gd name="connsiteX1" fmla="*/ 3536154 w 6407692"/>
              <a:gd name="connsiteY1" fmla="*/ 1162831 h 1989119"/>
              <a:gd name="connsiteX2" fmla="*/ 6407692 w 6407692"/>
              <a:gd name="connsiteY2" fmla="*/ 1989119 h 1989119"/>
              <a:gd name="connsiteX3" fmla="*/ 16042 w 6407692"/>
              <a:gd name="connsiteY3" fmla="*/ 1940993 h 1989119"/>
              <a:gd name="connsiteX4" fmla="*/ 0 w 6407692"/>
              <a:gd name="connsiteY4" fmla="*/ 55927 h 1989119"/>
              <a:gd name="connsiteX0" fmla="*/ 0 w 6407692"/>
              <a:gd name="connsiteY0" fmla="*/ 48513 h 1981705"/>
              <a:gd name="connsiteX1" fmla="*/ 3536154 w 6407692"/>
              <a:gd name="connsiteY1" fmla="*/ 1155417 h 1981705"/>
              <a:gd name="connsiteX2" fmla="*/ 6407692 w 6407692"/>
              <a:gd name="connsiteY2" fmla="*/ 1981705 h 1981705"/>
              <a:gd name="connsiteX3" fmla="*/ 16042 w 6407692"/>
              <a:gd name="connsiteY3" fmla="*/ 1933579 h 1981705"/>
              <a:gd name="connsiteX4" fmla="*/ 0 w 6407692"/>
              <a:gd name="connsiteY4" fmla="*/ 48513 h 1981705"/>
              <a:gd name="connsiteX0" fmla="*/ 0 w 6407692"/>
              <a:gd name="connsiteY0" fmla="*/ 47254 h 1980446"/>
              <a:gd name="connsiteX1" fmla="*/ 3536154 w 6407692"/>
              <a:gd name="connsiteY1" fmla="*/ 1154158 h 1980446"/>
              <a:gd name="connsiteX2" fmla="*/ 6407692 w 6407692"/>
              <a:gd name="connsiteY2" fmla="*/ 1980446 h 1980446"/>
              <a:gd name="connsiteX3" fmla="*/ 16042 w 6407692"/>
              <a:gd name="connsiteY3" fmla="*/ 1932320 h 1980446"/>
              <a:gd name="connsiteX4" fmla="*/ 0 w 6407692"/>
              <a:gd name="connsiteY4" fmla="*/ 47254 h 1980446"/>
              <a:gd name="connsiteX0" fmla="*/ 0 w 6407692"/>
              <a:gd name="connsiteY0" fmla="*/ 47254 h 1980446"/>
              <a:gd name="connsiteX1" fmla="*/ 3536154 w 6407692"/>
              <a:gd name="connsiteY1" fmla="*/ 1154158 h 1980446"/>
              <a:gd name="connsiteX2" fmla="*/ 6407692 w 6407692"/>
              <a:gd name="connsiteY2" fmla="*/ 1980446 h 1980446"/>
              <a:gd name="connsiteX3" fmla="*/ 16042 w 6407692"/>
              <a:gd name="connsiteY3" fmla="*/ 1932320 h 1980446"/>
              <a:gd name="connsiteX4" fmla="*/ 0 w 6407692"/>
              <a:gd name="connsiteY4" fmla="*/ 47254 h 1980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07692" h="1980446">
                <a:moveTo>
                  <a:pt x="0" y="47254"/>
                </a:moveTo>
                <a:cubicBezTo>
                  <a:pt x="2494171" y="-343104"/>
                  <a:pt x="865522" y="1833275"/>
                  <a:pt x="3536154" y="1154158"/>
                </a:cubicBezTo>
                <a:cubicBezTo>
                  <a:pt x="4776743" y="841377"/>
                  <a:pt x="4589586" y="1747796"/>
                  <a:pt x="6407692" y="1980446"/>
                </a:cubicBezTo>
                <a:lnTo>
                  <a:pt x="16042" y="1932320"/>
                </a:lnTo>
                <a:lnTo>
                  <a:pt x="0" y="47254"/>
                </a:lnTo>
                <a:close/>
              </a:path>
            </a:pathLst>
          </a:custGeom>
          <a:solidFill>
            <a:srgbClr val="868F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237" name="Picture 6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 rot="20888449">
            <a:off x="10715053" y="4226624"/>
            <a:ext cx="1610413" cy="1953560"/>
          </a:xfrm>
          <a:prstGeom prst="rect">
            <a:avLst/>
          </a:prstGeom>
        </p:spPr>
      </p:pic>
      <p:pic>
        <p:nvPicPr>
          <p:cNvPr id="238" name="Picture 6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 rot="17892453">
            <a:off x="10388343" y="5110644"/>
            <a:ext cx="1447936" cy="1756462"/>
          </a:xfrm>
          <a:prstGeom prst="rect">
            <a:avLst/>
          </a:prstGeom>
        </p:spPr>
      </p:pic>
      <p:pic>
        <p:nvPicPr>
          <p:cNvPr id="239" name="Picture 12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 rot="14733426">
            <a:off x="11428646" y="5809769"/>
            <a:ext cx="511800" cy="105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444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2" name="applause.wav"/>
          </p:stSnd>
        </p:sndAc>
      </p:transition>
    </mc:Choice>
    <mc:Fallback xmlns="">
      <p:transition spd="slow">
        <p:dissolve/>
        <p:sndAc>
          <p:stSnd>
            <p:snd r:embed="rId17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5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5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50"/>
                            </p:stCondLst>
                            <p:childTnLst>
                              <p:par>
                                <p:cTn id="2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50"/>
                            </p:stCondLst>
                            <p:childTnLst>
                              <p:par>
                                <p:cTn id="3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50"/>
                            </p:stCondLst>
                            <p:childTnLst>
                              <p:par>
                                <p:cTn id="3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50"/>
                            </p:stCondLst>
                            <p:childTnLst>
                              <p:par>
                                <p:cTn id="43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25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750"/>
                            </p:stCondLst>
                            <p:childTnLst>
                              <p:par>
                                <p:cTn id="6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250"/>
                            </p:stCondLst>
                            <p:childTnLst>
                              <p:par>
                                <p:cTn id="6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75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75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75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75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75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675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675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675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75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675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6750"/>
                            </p:stCondLst>
                            <p:childTnLst>
                              <p:par>
                                <p:cTn id="10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6750"/>
                            </p:stCondLst>
                            <p:childTnLst>
                              <p:par>
                                <p:cTn id="10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675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6750"/>
                            </p:stCondLst>
                            <p:childTnLst>
                              <p:par>
                                <p:cTn id="1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6750"/>
                            </p:stCondLst>
                            <p:childTnLst>
                              <p:par>
                                <p:cTn id="1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6750"/>
                            </p:stCondLst>
                            <p:childTnLst>
                              <p:par>
                                <p:cTn id="1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6750"/>
                            </p:stCondLst>
                            <p:childTnLst>
                              <p:par>
                                <p:cTn id="1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6750"/>
                            </p:stCondLst>
                            <p:childTnLst>
                              <p:par>
                                <p:cTn id="1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6750"/>
                            </p:stCondLst>
                            <p:childTnLst>
                              <p:par>
                                <p:cTn id="1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6750"/>
                            </p:stCondLst>
                            <p:childTnLst>
                              <p:par>
                                <p:cTn id="1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6750"/>
                            </p:stCondLst>
                            <p:childTnLst>
                              <p:par>
                                <p:cTn id="1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7" dur="20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0" dur="20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8750"/>
                            </p:stCondLst>
                            <p:childTnLst>
                              <p:par>
                                <p:cTn id="1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8750"/>
                            </p:stCondLst>
                            <p:childTnLst>
                              <p:par>
                                <p:cTn id="1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8750"/>
                            </p:stCondLst>
                            <p:childTnLst>
                              <p:par>
                                <p:cTn id="1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8750"/>
                            </p:stCondLst>
                            <p:childTnLst>
                              <p:par>
                                <p:cTn id="1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8750"/>
                            </p:stCondLst>
                            <p:childTnLst>
                              <p:par>
                                <p:cTn id="1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8750"/>
                            </p:stCondLst>
                            <p:childTnLst>
                              <p:par>
                                <p:cTn id="1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0" dur="11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2" dur="20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4" dur="17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6" dur="16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8" dur="12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0" dur="18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2" dur="25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4" dur="14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6" dur="11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8" dur="2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0" dur="16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1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2" dur="12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4" dur="18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6" dur="2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8" dur="14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9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0" dur="16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1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2" dur="14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4" dur="2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6" dur="16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7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8" dur="17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9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0" dur="12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1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2" dur="14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3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4" dur="16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6" dur="12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7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8" dur="18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9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0" dur="14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1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2" dur="16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3" presetID="32" presetClass="emph" presetSubtype="0" repeatCount="10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9" presetID="6" presetClass="emph" presetSubtype="0" repeatCount="10000" autoRev="1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0" dur="1450" fill="hold"/>
                                        <p:tgtEl>
                                          <p:spTgt spid="236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221" presetID="6" presetClass="emph" presetSubtype="0" repeatCount="10000" autoRev="1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2" dur="2000" fill="hold"/>
                                        <p:tgtEl>
                                          <p:spTgt spid="23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223" presetID="32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9" presetID="32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3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5" presetID="32" presetClass="emph" presetSubtype="0" repeatCount="indefinite" fill="remov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" grpId="0" animBg="1"/>
      <p:bldP spid="224" grpId="1" animBg="1"/>
      <p:bldP spid="225" grpId="0" animBg="1"/>
      <p:bldP spid="225" grpId="1" animBg="1"/>
      <p:bldP spid="226" grpId="0" animBg="1"/>
      <p:bldP spid="226" grpId="1" animBg="1"/>
      <p:bldP spid="227" grpId="0" animBg="1"/>
      <p:bldP spid="227" grpId="1" animBg="1"/>
      <p:bldP spid="228" grpId="0" animBg="1"/>
      <p:bldP spid="228" grpId="1" animBg="1"/>
      <p:bldP spid="229" grpId="0" animBg="1"/>
      <p:bldP spid="229" grpId="1" animBg="1"/>
      <p:bldP spid="230" grpId="0" animBg="1"/>
      <p:bldP spid="230" grpId="1" animBg="1"/>
      <p:bldP spid="231" grpId="0" animBg="1"/>
      <p:bldP spid="231" grpId="1" animBg="1"/>
      <p:bldP spid="410" grpId="0" animBg="1"/>
      <p:bldP spid="412" grpId="0"/>
      <p:bldP spid="428" grpId="0"/>
      <p:bldP spid="169" grpId="0" animBg="1"/>
      <p:bldP spid="169" grpId="1" animBg="1"/>
      <p:bldP spid="170" grpId="0" animBg="1"/>
      <p:bldP spid="170" grpId="1" animBg="1"/>
      <p:bldP spid="171" grpId="0" animBg="1"/>
      <p:bldP spid="171" grpId="1" animBg="1"/>
      <p:bldP spid="172" grpId="0" animBg="1"/>
      <p:bldP spid="172" grpId="1" animBg="1"/>
      <p:bldP spid="173" grpId="0" animBg="1"/>
      <p:bldP spid="173" grpId="1" animBg="1"/>
      <p:bldP spid="174" grpId="0" animBg="1"/>
      <p:bldP spid="174" grpId="1" animBg="1"/>
      <p:bldP spid="175" grpId="0" animBg="1"/>
      <p:bldP spid="175" grpId="1" animBg="1"/>
      <p:bldP spid="176" grpId="0" animBg="1"/>
      <p:bldP spid="176" grpId="1" animBg="1"/>
      <p:bldP spid="177" grpId="0" animBg="1"/>
      <p:bldP spid="177" grpId="1" animBg="1"/>
      <p:bldP spid="178" grpId="0" animBg="1"/>
      <p:bldP spid="178" grpId="1" animBg="1"/>
      <p:bldP spid="179" grpId="0" animBg="1"/>
      <p:bldP spid="179" grpId="1" animBg="1"/>
      <p:bldP spid="214" grpId="0" animBg="1"/>
      <p:bldP spid="214" grpId="1" animBg="1"/>
      <p:bldP spid="215" grpId="0" animBg="1"/>
      <p:bldP spid="215" grpId="1" animBg="1"/>
      <p:bldP spid="216" grpId="0" animBg="1"/>
      <p:bldP spid="216" grpId="1" animBg="1"/>
      <p:bldP spid="217" grpId="0" animBg="1"/>
      <p:bldP spid="217" grpId="1" animBg="1"/>
      <p:bldP spid="218" grpId="0" animBg="1"/>
      <p:bldP spid="218" grpId="1" animBg="1"/>
      <p:bldP spid="219" grpId="0" animBg="1"/>
      <p:bldP spid="219" grpId="1" animBg="1"/>
      <p:bldP spid="220" grpId="0" animBg="1"/>
      <p:bldP spid="220" grpId="1" animBg="1"/>
      <p:bldP spid="232" grpId="0" animBg="1"/>
      <p:bldP spid="232" grpId="1" animBg="1"/>
      <p:bldP spid="235" grpId="0" animBg="1"/>
      <p:bldP spid="235" grpId="1" animBg="1"/>
      <p:bldP spid="236" grpId="0" animBg="1"/>
      <p:bldP spid="236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6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5400000" flipH="1">
            <a:off x="7876057" y="1457971"/>
            <a:ext cx="2793645" cy="3483271"/>
          </a:xfrm>
          <a:prstGeom prst="rect">
            <a:avLst/>
          </a:prstGeom>
        </p:spPr>
      </p:pic>
      <p:pic>
        <p:nvPicPr>
          <p:cNvPr id="417" name="Picture 6"/>
          <p:cNvPicPr>
            <a:picLocks noChangeAspect="1"/>
          </p:cNvPicPr>
          <p:nvPr/>
        </p:nvPicPr>
        <p:blipFill>
          <a:blip r:embed="rId3"/>
          <a:srcRect t="46321"/>
          <a:stretch>
            <a:fillRect/>
          </a:stretch>
        </p:blipFill>
        <p:spPr>
          <a:xfrm>
            <a:off x="1403003" y="2126206"/>
            <a:ext cx="9321390" cy="2712147"/>
          </a:xfrm>
          <a:prstGeom prst="rect">
            <a:avLst/>
          </a:prstGeom>
        </p:spPr>
      </p:pic>
      <p:sp>
        <p:nvSpPr>
          <p:cNvPr id="418" name="Rectangle 417"/>
          <p:cNvSpPr/>
          <p:nvPr/>
        </p:nvSpPr>
        <p:spPr>
          <a:xfrm>
            <a:off x="1958883" y="2643312"/>
            <a:ext cx="842803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id-ID" sz="3200" dirty="0" err="1" smtClean="0">
                <a:latin typeface="Bakso Sapi" pitchFamily="50" charset="0"/>
              </a:rPr>
              <a:t>Seorang</a:t>
            </a:r>
            <a:r>
              <a:rPr lang="en-US" altLang="id-ID" sz="3200" dirty="0" smtClean="0">
                <a:latin typeface="Bakso Sapi" pitchFamily="50" charset="0"/>
              </a:rPr>
              <a:t> </a:t>
            </a:r>
            <a:r>
              <a:rPr lang="en-US" altLang="id-ID" sz="3200" dirty="0" err="1">
                <a:latin typeface="Bakso Sapi" pitchFamily="50" charset="0"/>
              </a:rPr>
              <a:t>penulis</a:t>
            </a:r>
            <a:r>
              <a:rPr lang="en-US" altLang="id-ID" sz="3200" dirty="0">
                <a:latin typeface="Bakso Sapi" pitchFamily="50" charset="0"/>
              </a:rPr>
              <a:t> </a:t>
            </a:r>
            <a:r>
              <a:rPr lang="en-US" altLang="id-ID" sz="3200" dirty="0" err="1">
                <a:latin typeface="Bakso Sapi" pitchFamily="50" charset="0"/>
              </a:rPr>
              <a:t>naskah</a:t>
            </a:r>
            <a:r>
              <a:rPr lang="en-US" altLang="id-ID" sz="3200" dirty="0">
                <a:latin typeface="Bakso Sapi" pitchFamily="50" charset="0"/>
              </a:rPr>
              <a:t> drama </a:t>
            </a:r>
            <a:r>
              <a:rPr lang="en-US" altLang="id-ID" sz="3200" dirty="0" err="1">
                <a:latin typeface="Bakso Sapi" pitchFamily="50" charset="0"/>
              </a:rPr>
              <a:t>mendasarkan</a:t>
            </a:r>
            <a:r>
              <a:rPr lang="en-US" altLang="id-ID" sz="3200" dirty="0">
                <a:latin typeface="Bakso Sapi" pitchFamily="50" charset="0"/>
              </a:rPr>
              <a:t> </a:t>
            </a:r>
            <a:r>
              <a:rPr lang="en-US" altLang="id-ID" sz="3200" dirty="0" err="1">
                <a:latin typeface="Bakso Sapi" pitchFamily="50" charset="0"/>
              </a:rPr>
              <a:t>teks</a:t>
            </a:r>
            <a:r>
              <a:rPr lang="en-US" altLang="id-ID" sz="3200" dirty="0">
                <a:latin typeface="Bakso Sapi" pitchFamily="50" charset="0"/>
              </a:rPr>
              <a:t> drama </a:t>
            </a:r>
            <a:r>
              <a:rPr lang="en-US" altLang="id-ID" sz="3200" dirty="0" err="1">
                <a:latin typeface="Bakso Sapi" pitchFamily="50" charset="0"/>
              </a:rPr>
              <a:t>pada</a:t>
            </a:r>
            <a:r>
              <a:rPr lang="en-US" altLang="id-ID" sz="3200" dirty="0">
                <a:latin typeface="Bakso Sapi" pitchFamily="50" charset="0"/>
              </a:rPr>
              <a:t> </a:t>
            </a:r>
            <a:r>
              <a:rPr lang="en-US" altLang="id-ID" sz="3200" dirty="0" err="1">
                <a:latin typeface="Bakso Sapi" pitchFamily="50" charset="0"/>
              </a:rPr>
              <a:t>karakter</a:t>
            </a:r>
            <a:r>
              <a:rPr lang="en-US" altLang="id-ID" sz="3200" dirty="0">
                <a:latin typeface="Bakso Sapi" pitchFamily="50" charset="0"/>
              </a:rPr>
              <a:t>, </a:t>
            </a:r>
            <a:r>
              <a:rPr lang="en-US" altLang="id-ID" sz="3200" dirty="0" err="1">
                <a:latin typeface="Bakso Sapi" pitchFamily="50" charset="0"/>
              </a:rPr>
              <a:t>situasi</a:t>
            </a:r>
            <a:r>
              <a:rPr lang="en-US" altLang="id-ID" sz="3200" dirty="0">
                <a:latin typeface="Bakso Sapi" pitchFamily="50" charset="0"/>
              </a:rPr>
              <a:t>, </a:t>
            </a:r>
            <a:r>
              <a:rPr lang="en-US" altLang="id-ID" sz="3200" dirty="0" err="1">
                <a:latin typeface="Bakso Sapi" pitchFamily="50" charset="0"/>
              </a:rPr>
              <a:t>dan</a:t>
            </a:r>
            <a:r>
              <a:rPr lang="en-US" altLang="id-ID" sz="3200" dirty="0">
                <a:latin typeface="Bakso Sapi" pitchFamily="50" charset="0"/>
              </a:rPr>
              <a:t> </a:t>
            </a:r>
            <a:r>
              <a:rPr lang="en-US" altLang="id-ID" sz="3200" dirty="0" err="1">
                <a:latin typeface="Bakso Sapi" pitchFamily="50" charset="0"/>
              </a:rPr>
              <a:t>subjek</a:t>
            </a:r>
            <a:r>
              <a:rPr lang="en-US" altLang="id-ID" sz="3200" dirty="0">
                <a:latin typeface="Bakso Sapi" pitchFamily="50" charset="0"/>
              </a:rPr>
              <a:t>. </a:t>
            </a:r>
            <a:r>
              <a:rPr lang="en-US" altLang="id-ID" sz="3200" dirty="0" err="1">
                <a:latin typeface="Bakso Sapi" pitchFamily="50" charset="0"/>
              </a:rPr>
              <a:t>Karakter</a:t>
            </a:r>
            <a:r>
              <a:rPr lang="en-US" altLang="id-ID" sz="3200" dirty="0">
                <a:latin typeface="Bakso Sapi" pitchFamily="50" charset="0"/>
              </a:rPr>
              <a:t> </a:t>
            </a:r>
            <a:r>
              <a:rPr lang="en-US" altLang="id-ID" sz="3200" dirty="0" err="1">
                <a:latin typeface="Bakso Sapi" pitchFamily="50" charset="0"/>
              </a:rPr>
              <a:t>berguna</a:t>
            </a:r>
            <a:r>
              <a:rPr lang="en-US" altLang="id-ID" sz="3200" dirty="0">
                <a:latin typeface="Bakso Sapi" pitchFamily="50" charset="0"/>
              </a:rPr>
              <a:t> </a:t>
            </a:r>
            <a:r>
              <a:rPr lang="en-US" altLang="id-ID" sz="3200" dirty="0" err="1">
                <a:latin typeface="Bakso Sapi" pitchFamily="50" charset="0"/>
              </a:rPr>
              <a:t>untuk</a:t>
            </a:r>
            <a:r>
              <a:rPr lang="en-US" altLang="id-ID" sz="3200" dirty="0">
                <a:latin typeface="Bakso Sapi" pitchFamily="50" charset="0"/>
              </a:rPr>
              <a:t> </a:t>
            </a:r>
            <a:r>
              <a:rPr lang="en-US" altLang="id-ID" sz="3200" dirty="0" err="1">
                <a:latin typeface="Bakso Sapi" pitchFamily="50" charset="0"/>
              </a:rPr>
              <a:t>mengembangkan</a:t>
            </a:r>
            <a:r>
              <a:rPr lang="en-US" altLang="id-ID" sz="3200" dirty="0">
                <a:latin typeface="Bakso Sapi" pitchFamily="50" charset="0"/>
              </a:rPr>
              <a:t> </a:t>
            </a:r>
            <a:r>
              <a:rPr lang="en-US" altLang="id-ID" sz="3200" dirty="0" err="1">
                <a:latin typeface="Bakso Sapi" pitchFamily="50" charset="0"/>
              </a:rPr>
              <a:t>konflik</a:t>
            </a:r>
            <a:r>
              <a:rPr lang="en-US" altLang="id-ID" sz="3200" dirty="0">
                <a:latin typeface="Bakso Sapi" pitchFamily="50" charset="0"/>
              </a:rPr>
              <a:t>.</a:t>
            </a:r>
            <a:endParaRPr lang="en-US" altLang="id-ID" sz="3200" dirty="0">
              <a:latin typeface="Bakso Sapi" pitchFamily="50" charset="0"/>
            </a:endParaRPr>
          </a:p>
        </p:txBody>
      </p:sp>
      <p:pic>
        <p:nvPicPr>
          <p:cNvPr id="421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21282489">
            <a:off x="-80835" y="2001796"/>
            <a:ext cx="2734263" cy="4103960"/>
          </a:xfrm>
          <a:prstGeom prst="rect">
            <a:avLst/>
          </a:prstGeom>
        </p:spPr>
      </p:pic>
      <p:pic>
        <p:nvPicPr>
          <p:cNvPr id="422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21365112">
            <a:off x="637316" y="5066124"/>
            <a:ext cx="1455937" cy="811082"/>
          </a:xfrm>
          <a:prstGeom prst="rect">
            <a:avLst/>
          </a:prstGeom>
        </p:spPr>
      </p:pic>
      <p:pic>
        <p:nvPicPr>
          <p:cNvPr id="468" name="Picture 15"/>
          <p:cNvPicPr>
            <a:picLocks noChangeAspect="1"/>
          </p:cNvPicPr>
          <p:nvPr/>
        </p:nvPicPr>
        <p:blipFill>
          <a:blip r:embed="rId6">
            <a:alphaModFix amt="40000"/>
          </a:blip>
          <a:srcRect/>
          <a:stretch>
            <a:fillRect/>
          </a:stretch>
        </p:blipFill>
        <p:spPr>
          <a:xfrm rot="2778800">
            <a:off x="8549475" y="2607730"/>
            <a:ext cx="3239486" cy="6199972"/>
          </a:xfrm>
          <a:prstGeom prst="rect">
            <a:avLst/>
          </a:prstGeom>
        </p:spPr>
      </p:pic>
      <p:pic>
        <p:nvPicPr>
          <p:cNvPr id="470" name="Picture 15"/>
          <p:cNvPicPr>
            <a:picLocks noChangeAspect="1"/>
          </p:cNvPicPr>
          <p:nvPr/>
        </p:nvPicPr>
        <p:blipFill>
          <a:blip r:embed="rId6">
            <a:alphaModFix amt="40000"/>
          </a:blip>
          <a:srcRect/>
          <a:stretch>
            <a:fillRect/>
          </a:stretch>
        </p:blipFill>
        <p:spPr>
          <a:xfrm rot="13421200" flipH="1">
            <a:off x="530978" y="-5627639"/>
            <a:ext cx="5172978" cy="9900434"/>
          </a:xfrm>
          <a:prstGeom prst="rect">
            <a:avLst/>
          </a:prstGeom>
        </p:spPr>
      </p:pic>
      <p:sp>
        <p:nvSpPr>
          <p:cNvPr id="474" name="Oval 473"/>
          <p:cNvSpPr/>
          <p:nvPr/>
        </p:nvSpPr>
        <p:spPr>
          <a:xfrm>
            <a:off x="9988351" y="105854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5" name="Oval 474"/>
          <p:cNvSpPr/>
          <p:nvPr/>
        </p:nvSpPr>
        <p:spPr>
          <a:xfrm>
            <a:off x="12076745" y="949943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6" name="Oval 475"/>
          <p:cNvSpPr/>
          <p:nvPr/>
        </p:nvSpPr>
        <p:spPr>
          <a:xfrm>
            <a:off x="11774458" y="681256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7" name="Oval 476"/>
          <p:cNvSpPr/>
          <p:nvPr/>
        </p:nvSpPr>
        <p:spPr>
          <a:xfrm>
            <a:off x="11998081" y="478615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8" name="Oval 477"/>
          <p:cNvSpPr/>
          <p:nvPr/>
        </p:nvSpPr>
        <p:spPr>
          <a:xfrm>
            <a:off x="11747493" y="2097370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9" name="Oval 478"/>
          <p:cNvSpPr/>
          <p:nvPr/>
        </p:nvSpPr>
        <p:spPr>
          <a:xfrm>
            <a:off x="9778071" y="167308"/>
            <a:ext cx="46081" cy="460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0" name="Oval 479"/>
          <p:cNvSpPr/>
          <p:nvPr/>
        </p:nvSpPr>
        <p:spPr>
          <a:xfrm>
            <a:off x="12062980" y="2205331"/>
            <a:ext cx="46081" cy="460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1" name="Oval 480"/>
          <p:cNvSpPr/>
          <p:nvPr/>
        </p:nvSpPr>
        <p:spPr>
          <a:xfrm>
            <a:off x="9479506" y="344564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2" name="Oval 481"/>
          <p:cNvSpPr/>
          <p:nvPr/>
        </p:nvSpPr>
        <p:spPr>
          <a:xfrm>
            <a:off x="9257207" y="76875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3" name="Oval 482"/>
          <p:cNvSpPr/>
          <p:nvPr/>
        </p:nvSpPr>
        <p:spPr>
          <a:xfrm>
            <a:off x="11781288" y="1280932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4" name="Oval 483"/>
          <p:cNvSpPr/>
          <p:nvPr/>
        </p:nvSpPr>
        <p:spPr>
          <a:xfrm>
            <a:off x="11875625" y="191809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5" name="Oval 484"/>
          <p:cNvSpPr/>
          <p:nvPr/>
        </p:nvSpPr>
        <p:spPr>
          <a:xfrm>
            <a:off x="10562507" y="155522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6" name="Oval 485"/>
          <p:cNvSpPr/>
          <p:nvPr/>
        </p:nvSpPr>
        <p:spPr>
          <a:xfrm>
            <a:off x="11222565" y="176210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7" name="Oval 486"/>
          <p:cNvSpPr/>
          <p:nvPr/>
        </p:nvSpPr>
        <p:spPr>
          <a:xfrm>
            <a:off x="11601434" y="410388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8" name="Oval 487"/>
          <p:cNvSpPr/>
          <p:nvPr/>
        </p:nvSpPr>
        <p:spPr>
          <a:xfrm>
            <a:off x="11258798" y="1552810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9" name="Oval 488"/>
          <p:cNvSpPr/>
          <p:nvPr/>
        </p:nvSpPr>
        <p:spPr>
          <a:xfrm>
            <a:off x="10956511" y="1284123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0" name="Oval 489"/>
          <p:cNvSpPr/>
          <p:nvPr/>
        </p:nvSpPr>
        <p:spPr>
          <a:xfrm>
            <a:off x="11180134" y="1081482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1" name="Oval 490"/>
          <p:cNvSpPr/>
          <p:nvPr/>
        </p:nvSpPr>
        <p:spPr>
          <a:xfrm>
            <a:off x="9891681" y="656815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2" name="Oval 491"/>
          <p:cNvSpPr/>
          <p:nvPr/>
        </p:nvSpPr>
        <p:spPr>
          <a:xfrm>
            <a:off x="11057678" y="794676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3" name="Oval 492"/>
          <p:cNvSpPr/>
          <p:nvPr/>
        </p:nvSpPr>
        <p:spPr>
          <a:xfrm>
            <a:off x="10404618" y="779077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4" name="Oval 493"/>
          <p:cNvSpPr/>
          <p:nvPr/>
        </p:nvSpPr>
        <p:spPr>
          <a:xfrm>
            <a:off x="10783487" y="1013255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5" name="Oval 494"/>
          <p:cNvSpPr/>
          <p:nvPr/>
        </p:nvSpPr>
        <p:spPr>
          <a:xfrm>
            <a:off x="11188423" y="1807583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6" name="Oval 495"/>
          <p:cNvSpPr/>
          <p:nvPr/>
        </p:nvSpPr>
        <p:spPr>
          <a:xfrm>
            <a:off x="981407" y="6406694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7" name="Oval 496"/>
          <p:cNvSpPr/>
          <p:nvPr/>
        </p:nvSpPr>
        <p:spPr>
          <a:xfrm>
            <a:off x="671544" y="6708595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8" name="Oval 497"/>
          <p:cNvSpPr/>
          <p:nvPr/>
        </p:nvSpPr>
        <p:spPr>
          <a:xfrm>
            <a:off x="369257" y="6439908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9" name="Oval 498"/>
          <p:cNvSpPr/>
          <p:nvPr/>
        </p:nvSpPr>
        <p:spPr>
          <a:xfrm>
            <a:off x="592880" y="6237267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0" name="Oval 499"/>
          <p:cNvSpPr/>
          <p:nvPr/>
        </p:nvSpPr>
        <p:spPr>
          <a:xfrm>
            <a:off x="342292" y="7856022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1" name="Oval 500"/>
          <p:cNvSpPr/>
          <p:nvPr/>
        </p:nvSpPr>
        <p:spPr>
          <a:xfrm>
            <a:off x="-1627130" y="5925960"/>
            <a:ext cx="46081" cy="460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2" name="Oval 501"/>
          <p:cNvSpPr/>
          <p:nvPr/>
        </p:nvSpPr>
        <p:spPr>
          <a:xfrm>
            <a:off x="657779" y="7963983"/>
            <a:ext cx="46081" cy="460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3" name="Oval 502"/>
          <p:cNvSpPr/>
          <p:nvPr/>
        </p:nvSpPr>
        <p:spPr>
          <a:xfrm>
            <a:off x="1890455" y="6499224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4" name="Oval 503"/>
          <p:cNvSpPr/>
          <p:nvPr/>
        </p:nvSpPr>
        <p:spPr>
          <a:xfrm>
            <a:off x="1387286" y="6125985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5" name="Oval 504"/>
          <p:cNvSpPr/>
          <p:nvPr/>
        </p:nvSpPr>
        <p:spPr>
          <a:xfrm>
            <a:off x="1365285" y="6520959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6" name="Oval 505"/>
          <p:cNvSpPr/>
          <p:nvPr/>
        </p:nvSpPr>
        <p:spPr>
          <a:xfrm>
            <a:off x="470424" y="5950461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7" name="Oval 506"/>
          <p:cNvSpPr/>
          <p:nvPr/>
        </p:nvSpPr>
        <p:spPr>
          <a:xfrm>
            <a:off x="217300" y="5463212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8" name="Oval 507"/>
          <p:cNvSpPr/>
          <p:nvPr/>
        </p:nvSpPr>
        <p:spPr>
          <a:xfrm>
            <a:off x="573883" y="5161762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9" name="Oval 508"/>
          <p:cNvSpPr/>
          <p:nvPr/>
        </p:nvSpPr>
        <p:spPr>
          <a:xfrm>
            <a:off x="196233" y="6169040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0" name="Oval 509"/>
          <p:cNvSpPr/>
          <p:nvPr/>
        </p:nvSpPr>
        <p:spPr>
          <a:xfrm>
            <a:off x="-146403" y="7311462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1" name="Oval 510"/>
          <p:cNvSpPr/>
          <p:nvPr/>
        </p:nvSpPr>
        <p:spPr>
          <a:xfrm>
            <a:off x="1011072" y="5399146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2" name="Oval 511"/>
          <p:cNvSpPr/>
          <p:nvPr/>
        </p:nvSpPr>
        <p:spPr>
          <a:xfrm>
            <a:off x="1681756" y="5965890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3" name="Oval 512"/>
          <p:cNvSpPr/>
          <p:nvPr/>
        </p:nvSpPr>
        <p:spPr>
          <a:xfrm>
            <a:off x="1045716" y="5803882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4" name="Oval 513"/>
          <p:cNvSpPr/>
          <p:nvPr/>
        </p:nvSpPr>
        <p:spPr>
          <a:xfrm>
            <a:off x="778412" y="5732424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5" name="Oval 514"/>
          <p:cNvSpPr/>
          <p:nvPr/>
        </p:nvSpPr>
        <p:spPr>
          <a:xfrm>
            <a:off x="1914775" y="5770352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6" name="Oval 515"/>
          <p:cNvSpPr/>
          <p:nvPr/>
        </p:nvSpPr>
        <p:spPr>
          <a:xfrm>
            <a:off x="1393604" y="5603280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7" name="Oval 516"/>
          <p:cNvSpPr/>
          <p:nvPr/>
        </p:nvSpPr>
        <p:spPr>
          <a:xfrm>
            <a:off x="-216778" y="7566235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TextBox 3"/>
          <p:cNvSpPr txBox="1"/>
          <p:nvPr/>
        </p:nvSpPr>
        <p:spPr>
          <a:xfrm>
            <a:off x="4691363" y="1861656"/>
            <a:ext cx="29610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Algerian" panose="04020705040A02060702" pitchFamily="82" charset="0"/>
              </a:rPr>
              <a:t>Elemen</a:t>
            </a:r>
            <a:r>
              <a:rPr lang="en-US" sz="2800" dirty="0">
                <a:latin typeface="Algerian" panose="04020705040A02060702" pitchFamily="82" charset="0"/>
              </a:rPr>
              <a:t> Drama </a:t>
            </a:r>
          </a:p>
        </p:txBody>
      </p:sp>
    </p:spTree>
    <p:extLst>
      <p:ext uri="{BB962C8B-B14F-4D97-AF65-F5344CB8AC3E}">
        <p14:creationId xmlns:p14="http://schemas.microsoft.com/office/powerpoint/2010/main" val="149661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1500" fill="hold"/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800" fill="hold"/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7" dur="1300" fill="hold"/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9" dur="1800" fill="hold"/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1" dur="1800" fill="hold"/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3" dur="1300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5" dur="1000" fill="hold"/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7" dur="1300" fill="hold"/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9" dur="900" fill="hold"/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1" dur="1400" fill="hold"/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3" dur="1200" fill="hold"/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5" dur="1700" fill="hold"/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7" dur="130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9" dur="2200" fill="hold"/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1" dur="1200" fill="hold"/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3" dur="1300" fill="hold"/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5" dur="1800" fill="hold"/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7" dur="1000" fill="hold"/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9" dur="900" fill="hold"/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1" dur="1200" fill="hold"/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3" dur="2200" fill="hold"/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5" dur="1200" fill="hold"/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9" dur="1800" fill="hold"/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3" dur="1500" fill="hold"/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5" dur="1300" fill="hold"/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7" dur="1800" fill="hold"/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8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9" dur="1800" fill="hold"/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1" dur="1300" fill="hold"/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2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3" dur="1000" fill="hold"/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5" dur="1300" fill="hold"/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7" dur="900" fill="hold"/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9" dur="1400" fill="hold"/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0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1" dur="1200" fill="hold"/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2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3" dur="1700" fill="hold"/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7" dur="1300" fill="hold"/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9" dur="2200" fill="hold"/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1" dur="1200" fill="hold"/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2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3" dur="1300" fill="hold"/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5" dur="1800" fill="hold"/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7" dur="100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8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9" dur="900" fill="hold"/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1" dur="1200" fill="hold"/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3" dur="2200" fill="hold"/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5" dur="1200" fill="hold"/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8" grpId="0" build="p"/>
      <p:bldP spid="474" grpId="0" animBg="1"/>
      <p:bldP spid="474" grpId="1" animBg="1"/>
      <p:bldP spid="475" grpId="0" animBg="1"/>
      <p:bldP spid="475" grpId="1" animBg="1"/>
      <p:bldP spid="476" grpId="0" animBg="1"/>
      <p:bldP spid="476" grpId="1" animBg="1"/>
      <p:bldP spid="477" grpId="0" animBg="1"/>
      <p:bldP spid="477" grpId="1" animBg="1"/>
      <p:bldP spid="478" grpId="0" animBg="1"/>
      <p:bldP spid="478" grpId="1" animBg="1"/>
      <p:bldP spid="479" grpId="0" animBg="1"/>
      <p:bldP spid="479" grpId="1" animBg="1"/>
      <p:bldP spid="480" grpId="0" animBg="1"/>
      <p:bldP spid="480" grpId="1" animBg="1"/>
      <p:bldP spid="481" grpId="0" animBg="1"/>
      <p:bldP spid="481" grpId="1" animBg="1"/>
      <p:bldP spid="482" grpId="0" animBg="1"/>
      <p:bldP spid="482" grpId="1" animBg="1"/>
      <p:bldP spid="483" grpId="0" animBg="1"/>
      <p:bldP spid="483" grpId="1" animBg="1"/>
      <p:bldP spid="484" grpId="0" animBg="1"/>
      <p:bldP spid="484" grpId="1" animBg="1"/>
      <p:bldP spid="485" grpId="0" animBg="1"/>
      <p:bldP spid="485" grpId="1" animBg="1"/>
      <p:bldP spid="486" grpId="0" animBg="1"/>
      <p:bldP spid="486" grpId="1" animBg="1"/>
      <p:bldP spid="487" grpId="0" animBg="1"/>
      <p:bldP spid="487" grpId="1" animBg="1"/>
      <p:bldP spid="488" grpId="0" animBg="1"/>
      <p:bldP spid="488" grpId="1" animBg="1"/>
      <p:bldP spid="489" grpId="0" animBg="1"/>
      <p:bldP spid="489" grpId="1" animBg="1"/>
      <p:bldP spid="490" grpId="0" animBg="1"/>
      <p:bldP spid="490" grpId="1" animBg="1"/>
      <p:bldP spid="491" grpId="0" animBg="1"/>
      <p:bldP spid="491" grpId="1" animBg="1"/>
      <p:bldP spid="492" grpId="0" animBg="1"/>
      <p:bldP spid="492" grpId="1" animBg="1"/>
      <p:bldP spid="493" grpId="0" animBg="1"/>
      <p:bldP spid="493" grpId="1" animBg="1"/>
      <p:bldP spid="494" grpId="0" animBg="1"/>
      <p:bldP spid="494" grpId="1" animBg="1"/>
      <p:bldP spid="495" grpId="0" animBg="1"/>
      <p:bldP spid="495" grpId="1" animBg="1"/>
      <p:bldP spid="496" grpId="0" animBg="1"/>
      <p:bldP spid="496" grpId="1" animBg="1"/>
      <p:bldP spid="497" grpId="0" animBg="1"/>
      <p:bldP spid="497" grpId="1" animBg="1"/>
      <p:bldP spid="498" grpId="0" animBg="1"/>
      <p:bldP spid="498" grpId="1" animBg="1"/>
      <p:bldP spid="499" grpId="0" animBg="1"/>
      <p:bldP spid="499" grpId="1" animBg="1"/>
      <p:bldP spid="500" grpId="0" animBg="1"/>
      <p:bldP spid="500" grpId="1" animBg="1"/>
      <p:bldP spid="501" grpId="0" animBg="1"/>
      <p:bldP spid="501" grpId="1" animBg="1"/>
      <p:bldP spid="502" grpId="0" animBg="1"/>
      <p:bldP spid="502" grpId="1" animBg="1"/>
      <p:bldP spid="503" grpId="0" animBg="1"/>
      <p:bldP spid="503" grpId="1" animBg="1"/>
      <p:bldP spid="504" grpId="0" animBg="1"/>
      <p:bldP spid="504" grpId="1" animBg="1"/>
      <p:bldP spid="505" grpId="0" animBg="1"/>
      <p:bldP spid="505" grpId="1" animBg="1"/>
      <p:bldP spid="506" grpId="0" animBg="1"/>
      <p:bldP spid="506" grpId="1" animBg="1"/>
      <p:bldP spid="507" grpId="0" animBg="1"/>
      <p:bldP spid="507" grpId="1" animBg="1"/>
      <p:bldP spid="508" grpId="0" animBg="1"/>
      <p:bldP spid="508" grpId="1" animBg="1"/>
      <p:bldP spid="509" grpId="0" animBg="1"/>
      <p:bldP spid="509" grpId="1" animBg="1"/>
      <p:bldP spid="510" grpId="0" animBg="1"/>
      <p:bldP spid="510" grpId="1" animBg="1"/>
      <p:bldP spid="511" grpId="0" animBg="1"/>
      <p:bldP spid="511" grpId="1" animBg="1"/>
      <p:bldP spid="512" grpId="0" animBg="1"/>
      <p:bldP spid="512" grpId="1" animBg="1"/>
      <p:bldP spid="513" grpId="0" animBg="1"/>
      <p:bldP spid="513" grpId="1" animBg="1"/>
      <p:bldP spid="514" grpId="0" animBg="1"/>
      <p:bldP spid="514" grpId="1" animBg="1"/>
      <p:bldP spid="515" grpId="0" animBg="1"/>
      <p:bldP spid="515" grpId="1" animBg="1"/>
      <p:bldP spid="516" grpId="0" animBg="1"/>
      <p:bldP spid="516" grpId="1" animBg="1"/>
      <p:bldP spid="517" grpId="0" animBg="1"/>
      <p:bldP spid="517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Oval 422"/>
          <p:cNvSpPr/>
          <p:nvPr/>
        </p:nvSpPr>
        <p:spPr>
          <a:xfrm>
            <a:off x="9988351" y="105854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24" name="Oval 423"/>
          <p:cNvSpPr/>
          <p:nvPr/>
        </p:nvSpPr>
        <p:spPr>
          <a:xfrm>
            <a:off x="12076745" y="949943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25" name="Oval 424"/>
          <p:cNvSpPr/>
          <p:nvPr/>
        </p:nvSpPr>
        <p:spPr>
          <a:xfrm>
            <a:off x="11774458" y="681256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26" name="Oval 425"/>
          <p:cNvSpPr/>
          <p:nvPr/>
        </p:nvSpPr>
        <p:spPr>
          <a:xfrm>
            <a:off x="11998081" y="478615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27" name="Oval 426"/>
          <p:cNvSpPr/>
          <p:nvPr/>
        </p:nvSpPr>
        <p:spPr>
          <a:xfrm>
            <a:off x="11747493" y="2097370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28" name="Oval 427"/>
          <p:cNvSpPr/>
          <p:nvPr/>
        </p:nvSpPr>
        <p:spPr>
          <a:xfrm>
            <a:off x="9778071" y="167308"/>
            <a:ext cx="46081" cy="460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29" name="Oval 428"/>
          <p:cNvSpPr/>
          <p:nvPr/>
        </p:nvSpPr>
        <p:spPr>
          <a:xfrm>
            <a:off x="12062980" y="2205331"/>
            <a:ext cx="46081" cy="460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0" name="Oval 429"/>
          <p:cNvSpPr/>
          <p:nvPr/>
        </p:nvSpPr>
        <p:spPr>
          <a:xfrm>
            <a:off x="9479506" y="344564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1" name="Oval 430"/>
          <p:cNvSpPr/>
          <p:nvPr/>
        </p:nvSpPr>
        <p:spPr>
          <a:xfrm>
            <a:off x="9257207" y="76875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2" name="Oval 431"/>
          <p:cNvSpPr/>
          <p:nvPr/>
        </p:nvSpPr>
        <p:spPr>
          <a:xfrm>
            <a:off x="11781288" y="1280932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3" name="Oval 432"/>
          <p:cNvSpPr/>
          <p:nvPr/>
        </p:nvSpPr>
        <p:spPr>
          <a:xfrm>
            <a:off x="11875625" y="191809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4" name="Oval 433"/>
          <p:cNvSpPr/>
          <p:nvPr/>
        </p:nvSpPr>
        <p:spPr>
          <a:xfrm>
            <a:off x="10562507" y="155522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5" name="Oval 434"/>
          <p:cNvSpPr/>
          <p:nvPr/>
        </p:nvSpPr>
        <p:spPr>
          <a:xfrm>
            <a:off x="11222565" y="176210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6" name="Oval 435"/>
          <p:cNvSpPr/>
          <p:nvPr/>
        </p:nvSpPr>
        <p:spPr>
          <a:xfrm>
            <a:off x="11601434" y="410388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7" name="Oval 436"/>
          <p:cNvSpPr/>
          <p:nvPr/>
        </p:nvSpPr>
        <p:spPr>
          <a:xfrm>
            <a:off x="11258798" y="1552810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8" name="Oval 437"/>
          <p:cNvSpPr/>
          <p:nvPr/>
        </p:nvSpPr>
        <p:spPr>
          <a:xfrm>
            <a:off x="10956511" y="1284123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9" name="Oval 438"/>
          <p:cNvSpPr/>
          <p:nvPr/>
        </p:nvSpPr>
        <p:spPr>
          <a:xfrm>
            <a:off x="11180134" y="1081482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0" name="Oval 439"/>
          <p:cNvSpPr/>
          <p:nvPr/>
        </p:nvSpPr>
        <p:spPr>
          <a:xfrm>
            <a:off x="9891681" y="656815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1" name="Oval 440"/>
          <p:cNvSpPr/>
          <p:nvPr/>
        </p:nvSpPr>
        <p:spPr>
          <a:xfrm>
            <a:off x="11057678" y="794676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2" name="Oval 441"/>
          <p:cNvSpPr/>
          <p:nvPr/>
        </p:nvSpPr>
        <p:spPr>
          <a:xfrm>
            <a:off x="10404618" y="779077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3" name="Oval 442"/>
          <p:cNvSpPr/>
          <p:nvPr/>
        </p:nvSpPr>
        <p:spPr>
          <a:xfrm>
            <a:off x="10783487" y="1013255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4" name="Oval 443"/>
          <p:cNvSpPr/>
          <p:nvPr/>
        </p:nvSpPr>
        <p:spPr>
          <a:xfrm>
            <a:off x="11188423" y="1807583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5" name="Oval 444"/>
          <p:cNvSpPr/>
          <p:nvPr/>
        </p:nvSpPr>
        <p:spPr>
          <a:xfrm>
            <a:off x="981407" y="6406694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6" name="Oval 445"/>
          <p:cNvSpPr/>
          <p:nvPr/>
        </p:nvSpPr>
        <p:spPr>
          <a:xfrm>
            <a:off x="671544" y="6708595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7" name="Oval 446"/>
          <p:cNvSpPr/>
          <p:nvPr/>
        </p:nvSpPr>
        <p:spPr>
          <a:xfrm>
            <a:off x="369257" y="6439908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8" name="Oval 447"/>
          <p:cNvSpPr/>
          <p:nvPr/>
        </p:nvSpPr>
        <p:spPr>
          <a:xfrm>
            <a:off x="592880" y="6237267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9" name="Oval 448"/>
          <p:cNvSpPr/>
          <p:nvPr/>
        </p:nvSpPr>
        <p:spPr>
          <a:xfrm>
            <a:off x="342292" y="7856022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0" name="Oval 449"/>
          <p:cNvSpPr/>
          <p:nvPr/>
        </p:nvSpPr>
        <p:spPr>
          <a:xfrm>
            <a:off x="-1627130" y="5925960"/>
            <a:ext cx="46081" cy="460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1" name="Oval 450"/>
          <p:cNvSpPr/>
          <p:nvPr/>
        </p:nvSpPr>
        <p:spPr>
          <a:xfrm>
            <a:off x="657779" y="7963983"/>
            <a:ext cx="46081" cy="460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2" name="Oval 451"/>
          <p:cNvSpPr/>
          <p:nvPr/>
        </p:nvSpPr>
        <p:spPr>
          <a:xfrm>
            <a:off x="1890455" y="6499224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3" name="Oval 452"/>
          <p:cNvSpPr/>
          <p:nvPr/>
        </p:nvSpPr>
        <p:spPr>
          <a:xfrm>
            <a:off x="1387286" y="6125985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4" name="Oval 453"/>
          <p:cNvSpPr/>
          <p:nvPr/>
        </p:nvSpPr>
        <p:spPr>
          <a:xfrm>
            <a:off x="1365285" y="6520959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5" name="Oval 454"/>
          <p:cNvSpPr/>
          <p:nvPr/>
        </p:nvSpPr>
        <p:spPr>
          <a:xfrm>
            <a:off x="470424" y="5950461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6" name="Oval 455"/>
          <p:cNvSpPr/>
          <p:nvPr/>
        </p:nvSpPr>
        <p:spPr>
          <a:xfrm>
            <a:off x="217300" y="5463212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7" name="Oval 456"/>
          <p:cNvSpPr/>
          <p:nvPr/>
        </p:nvSpPr>
        <p:spPr>
          <a:xfrm>
            <a:off x="573883" y="5161762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8" name="Oval 457"/>
          <p:cNvSpPr/>
          <p:nvPr/>
        </p:nvSpPr>
        <p:spPr>
          <a:xfrm>
            <a:off x="196233" y="6169040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9" name="Oval 458"/>
          <p:cNvSpPr/>
          <p:nvPr/>
        </p:nvSpPr>
        <p:spPr>
          <a:xfrm>
            <a:off x="-146403" y="7311462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0" name="Oval 459"/>
          <p:cNvSpPr/>
          <p:nvPr/>
        </p:nvSpPr>
        <p:spPr>
          <a:xfrm>
            <a:off x="1011072" y="5399146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1" name="Oval 460"/>
          <p:cNvSpPr/>
          <p:nvPr/>
        </p:nvSpPr>
        <p:spPr>
          <a:xfrm>
            <a:off x="1681756" y="5965890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2" name="Oval 461"/>
          <p:cNvSpPr/>
          <p:nvPr/>
        </p:nvSpPr>
        <p:spPr>
          <a:xfrm>
            <a:off x="1045716" y="5803882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3" name="Oval 462"/>
          <p:cNvSpPr/>
          <p:nvPr/>
        </p:nvSpPr>
        <p:spPr>
          <a:xfrm>
            <a:off x="778412" y="5732424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4" name="Oval 463"/>
          <p:cNvSpPr/>
          <p:nvPr/>
        </p:nvSpPr>
        <p:spPr>
          <a:xfrm>
            <a:off x="1914775" y="5770352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5" name="Oval 464"/>
          <p:cNvSpPr/>
          <p:nvPr/>
        </p:nvSpPr>
        <p:spPr>
          <a:xfrm>
            <a:off x="1393604" y="5603280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6" name="Oval 465"/>
          <p:cNvSpPr/>
          <p:nvPr/>
        </p:nvSpPr>
        <p:spPr>
          <a:xfrm>
            <a:off x="-216778" y="7566235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276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291405" y="1007958"/>
            <a:ext cx="4464643" cy="4833172"/>
          </a:xfrm>
          <a:prstGeom prst="rect">
            <a:avLst/>
          </a:prstGeom>
        </p:spPr>
      </p:pic>
      <p:pic>
        <p:nvPicPr>
          <p:cNvPr id="277" name="Picture 6"/>
          <p:cNvPicPr>
            <a:picLocks noChangeAspect="1"/>
          </p:cNvPicPr>
          <p:nvPr/>
        </p:nvPicPr>
        <p:blipFill>
          <a:blip r:embed="rId3"/>
          <a:srcRect b="25000"/>
          <a:stretch>
            <a:fillRect/>
          </a:stretch>
        </p:blipFill>
        <p:spPr>
          <a:xfrm>
            <a:off x="2348033" y="1007958"/>
            <a:ext cx="6568073" cy="4224483"/>
          </a:xfrm>
          <a:prstGeom prst="rect">
            <a:avLst/>
          </a:prstGeom>
        </p:spPr>
      </p:pic>
      <p:pic>
        <p:nvPicPr>
          <p:cNvPr id="278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246857" y="1774819"/>
            <a:ext cx="2504913" cy="3656807"/>
          </a:xfrm>
          <a:prstGeom prst="rect">
            <a:avLst/>
          </a:prstGeom>
        </p:spPr>
      </p:pic>
      <p:pic>
        <p:nvPicPr>
          <p:cNvPr id="279" name="Picture 8"/>
          <p:cNvPicPr>
            <a:picLocks noChangeAspect="1"/>
          </p:cNvPicPr>
          <p:nvPr/>
        </p:nvPicPr>
        <p:blipFill>
          <a:blip r:embed="rId5"/>
          <a:srcRect r="51212"/>
          <a:stretch>
            <a:fillRect/>
          </a:stretch>
        </p:blipFill>
        <p:spPr>
          <a:xfrm rot="470995">
            <a:off x="8505496" y="4583023"/>
            <a:ext cx="1341515" cy="536194"/>
          </a:xfrm>
          <a:prstGeom prst="rect">
            <a:avLst/>
          </a:prstGeom>
        </p:spPr>
      </p:pic>
      <p:pic>
        <p:nvPicPr>
          <p:cNvPr id="280" name="Picture 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32787" y="4421515"/>
            <a:ext cx="3144693" cy="1120297"/>
          </a:xfrm>
          <a:prstGeom prst="rect">
            <a:avLst/>
          </a:prstGeom>
        </p:spPr>
      </p:pic>
      <p:sp>
        <p:nvSpPr>
          <p:cNvPr id="281" name="Judul 1">
            <a:extLst>
              <a:ext uri="{FF2B5EF4-FFF2-40B4-BE49-F238E27FC236}">
                <a16:creationId xmlns:a16="http://schemas.microsoft.com/office/drawing/2014/main" id="{D9E57E0B-2DC3-4E08-ACF8-31BD847522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1602" y="1500212"/>
            <a:ext cx="5515429" cy="1274763"/>
          </a:xfrm>
        </p:spPr>
        <p:txBody>
          <a:bodyPr>
            <a:noAutofit/>
          </a:bodyPr>
          <a:lstStyle/>
          <a:p>
            <a:r>
              <a:rPr lang="en-ID" sz="4400" dirty="0" smtClean="0">
                <a:latin typeface="Amelia Sophia" panose="02000500000000000000" pitchFamily="50" charset="0"/>
              </a:rPr>
              <a:t>JENIS SARANA DRAMA</a:t>
            </a:r>
            <a:endParaRPr lang="id-ID" sz="4400" dirty="0">
              <a:latin typeface="Amelia Sophia" panose="02000500000000000000" pitchFamily="50" charset="0"/>
            </a:endParaRPr>
          </a:p>
        </p:txBody>
      </p:sp>
      <p:pic>
        <p:nvPicPr>
          <p:cNvPr id="282" name="Picture 281"/>
          <p:cNvPicPr>
            <a:picLocks noChangeAspect="1"/>
          </p:cNvPicPr>
          <p:nvPr/>
        </p:nvPicPr>
        <p:blipFill>
          <a:blip r:embed="rId7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12892" flipH="1">
            <a:off x="6785438" y="1067952"/>
            <a:ext cx="989086" cy="989086"/>
          </a:xfrm>
          <a:prstGeom prst="rect">
            <a:avLst/>
          </a:prstGeom>
        </p:spPr>
      </p:pic>
      <p:sp>
        <p:nvSpPr>
          <p:cNvPr id="283" name="Rectangle 282"/>
          <p:cNvSpPr/>
          <p:nvPr/>
        </p:nvSpPr>
        <p:spPr>
          <a:xfrm>
            <a:off x="2637692" y="2962446"/>
            <a:ext cx="606669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>
              <a:buFont typeface="+mj-lt"/>
              <a:buAutoNum type="arabicPeriod"/>
            </a:pPr>
            <a:r>
              <a:rPr lang="en-ID" altLang="id-ID" sz="2400" dirty="0" smtClean="0">
                <a:latin typeface="Bakso Sapi" pitchFamily="50" charset="0"/>
              </a:rPr>
              <a:t>DRAMA PANGGUNG 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en-ID" altLang="id-ID" sz="2400" dirty="0" smtClean="0">
                <a:latin typeface="Bakso Sapi" pitchFamily="50" charset="0"/>
              </a:rPr>
              <a:t>DRAMA RADIO 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en-ID" altLang="id-ID" sz="2400" dirty="0" smtClean="0">
                <a:latin typeface="Bakso Sapi" pitchFamily="50" charset="0"/>
              </a:rPr>
              <a:t>DRAMA TELEVISI 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en-ID" altLang="id-ID" sz="2400" dirty="0" smtClean="0">
                <a:latin typeface="Bakso Sapi" pitchFamily="50" charset="0"/>
              </a:rPr>
              <a:t>FILM DRAMA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en-ID" altLang="id-ID" sz="2400" dirty="0" smtClean="0">
                <a:latin typeface="Bakso Sapi" pitchFamily="50" charset="0"/>
              </a:rPr>
              <a:t>DRAMA WAYANG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en-ID" altLang="id-ID" sz="2400" dirty="0" smtClean="0">
                <a:latin typeface="Bakso Sapi" pitchFamily="50" charset="0"/>
              </a:rPr>
              <a:t>DRAMA BONEKA</a:t>
            </a:r>
            <a:endParaRPr lang="en-US" altLang="id-ID" sz="2400" dirty="0">
              <a:latin typeface="Bakso Sapi" pitchFamily="50" charset="0"/>
            </a:endParaRPr>
          </a:p>
        </p:txBody>
      </p:sp>
      <p:pic>
        <p:nvPicPr>
          <p:cNvPr id="284" name="Picture 4"/>
          <p:cNvPicPr>
            <a:picLocks noChangeAspect="1"/>
          </p:cNvPicPr>
          <p:nvPr/>
        </p:nvPicPr>
        <p:blipFill>
          <a:blip r:embed="rId8">
            <a:alphaModFix amt="60000"/>
          </a:blip>
          <a:srcRect/>
          <a:stretch>
            <a:fillRect/>
          </a:stretch>
        </p:blipFill>
        <p:spPr>
          <a:xfrm>
            <a:off x="-4858114" y="-2553538"/>
            <a:ext cx="11215212" cy="6294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350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1500" fill="hold"/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5" dur="13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7" dur="1800" fill="hold"/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9" dur="1800" fill="hold"/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1" dur="1300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3" dur="1000" fill="hold"/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5" dur="1300" fill="hold"/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7" dur="900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9" dur="1400" fill="hold"/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1" dur="1200" fill="hold"/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3" dur="1700" fill="hold"/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5" dur="1300" fill="hold"/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7" dur="2200" fill="hold"/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9" dur="1200" fill="hold"/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1" dur="1300" fill="hold"/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3" dur="1800" fill="hold"/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5" dur="1000" fill="hold"/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7" dur="900" fill="hold"/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9" dur="1200" fill="hold"/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1" dur="2200" fill="hold"/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3" dur="1200" fill="hold"/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7" dur="1800" fill="hold"/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1" dur="1500" fill="hold"/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2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3" dur="1300" fill="hold"/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5" dur="1800" fill="hold"/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7" dur="1800" fill="hold"/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9" dur="1300" fill="hold"/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0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1" dur="1000" fill="hold"/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2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3" dur="1300" fill="hold"/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5" dur="900" fill="hold"/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7" dur="1400" fill="hold"/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8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9" dur="1200" fill="hold"/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0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1" dur="1700" fill="hold"/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5" dur="1300" fill="hold"/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7" dur="2200" fill="hold"/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9" dur="1200" fill="hold"/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1" dur="1300" fill="hold"/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2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3" dur="1800" fill="hold"/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5" dur="1000" fill="hold"/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7" dur="900" fill="hold"/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8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9" dur="1200" fill="hold"/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1" dur="2200" fill="hold"/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3" dur="1200" fill="hold"/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5" dur="1800" fill="hold"/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3" grpId="0" animBg="1"/>
      <p:bldP spid="423" grpId="1" animBg="1"/>
      <p:bldP spid="424" grpId="0" animBg="1"/>
      <p:bldP spid="424" grpId="1" animBg="1"/>
      <p:bldP spid="425" grpId="0" animBg="1"/>
      <p:bldP spid="425" grpId="1" animBg="1"/>
      <p:bldP spid="426" grpId="0" animBg="1"/>
      <p:bldP spid="426" grpId="1" animBg="1"/>
      <p:bldP spid="427" grpId="0" animBg="1"/>
      <p:bldP spid="427" grpId="1" animBg="1"/>
      <p:bldP spid="428" grpId="0" animBg="1"/>
      <p:bldP spid="428" grpId="1" animBg="1"/>
      <p:bldP spid="429" grpId="0" animBg="1"/>
      <p:bldP spid="429" grpId="1" animBg="1"/>
      <p:bldP spid="430" grpId="0" animBg="1"/>
      <p:bldP spid="430" grpId="1" animBg="1"/>
      <p:bldP spid="431" grpId="0" animBg="1"/>
      <p:bldP spid="431" grpId="1" animBg="1"/>
      <p:bldP spid="432" grpId="0" animBg="1"/>
      <p:bldP spid="432" grpId="1" animBg="1"/>
      <p:bldP spid="433" grpId="0" animBg="1"/>
      <p:bldP spid="433" grpId="1" animBg="1"/>
      <p:bldP spid="434" grpId="0" animBg="1"/>
      <p:bldP spid="434" grpId="1" animBg="1"/>
      <p:bldP spid="435" grpId="0" animBg="1"/>
      <p:bldP spid="435" grpId="1" animBg="1"/>
      <p:bldP spid="436" grpId="0" animBg="1"/>
      <p:bldP spid="436" grpId="1" animBg="1"/>
      <p:bldP spid="437" grpId="0" animBg="1"/>
      <p:bldP spid="437" grpId="1" animBg="1"/>
      <p:bldP spid="438" grpId="0" animBg="1"/>
      <p:bldP spid="438" grpId="1" animBg="1"/>
      <p:bldP spid="439" grpId="0" animBg="1"/>
      <p:bldP spid="439" grpId="1" animBg="1"/>
      <p:bldP spid="440" grpId="0" animBg="1"/>
      <p:bldP spid="440" grpId="1" animBg="1"/>
      <p:bldP spid="441" grpId="0" animBg="1"/>
      <p:bldP spid="441" grpId="1" animBg="1"/>
      <p:bldP spid="442" grpId="0" animBg="1"/>
      <p:bldP spid="442" grpId="1" animBg="1"/>
      <p:bldP spid="443" grpId="0" animBg="1"/>
      <p:bldP spid="443" grpId="1" animBg="1"/>
      <p:bldP spid="444" grpId="0" animBg="1"/>
      <p:bldP spid="444" grpId="1" animBg="1"/>
      <p:bldP spid="445" grpId="0" animBg="1"/>
      <p:bldP spid="445" grpId="1" animBg="1"/>
      <p:bldP spid="446" grpId="0" animBg="1"/>
      <p:bldP spid="446" grpId="1" animBg="1"/>
      <p:bldP spid="447" grpId="0" animBg="1"/>
      <p:bldP spid="447" grpId="1" animBg="1"/>
      <p:bldP spid="448" grpId="0" animBg="1"/>
      <p:bldP spid="448" grpId="1" animBg="1"/>
      <p:bldP spid="449" grpId="0" animBg="1"/>
      <p:bldP spid="449" grpId="1" animBg="1"/>
      <p:bldP spid="450" grpId="0" animBg="1"/>
      <p:bldP spid="450" grpId="1" animBg="1"/>
      <p:bldP spid="451" grpId="0" animBg="1"/>
      <p:bldP spid="451" grpId="1" animBg="1"/>
      <p:bldP spid="452" grpId="0" animBg="1"/>
      <p:bldP spid="452" grpId="1" animBg="1"/>
      <p:bldP spid="453" grpId="0" animBg="1"/>
      <p:bldP spid="453" grpId="1" animBg="1"/>
      <p:bldP spid="454" grpId="0" animBg="1"/>
      <p:bldP spid="454" grpId="1" animBg="1"/>
      <p:bldP spid="455" grpId="0" animBg="1"/>
      <p:bldP spid="455" grpId="1" animBg="1"/>
      <p:bldP spid="456" grpId="0" animBg="1"/>
      <p:bldP spid="456" grpId="1" animBg="1"/>
      <p:bldP spid="457" grpId="0" animBg="1"/>
      <p:bldP spid="457" grpId="1" animBg="1"/>
      <p:bldP spid="458" grpId="0" animBg="1"/>
      <p:bldP spid="458" grpId="1" animBg="1"/>
      <p:bldP spid="459" grpId="0" animBg="1"/>
      <p:bldP spid="459" grpId="1" animBg="1"/>
      <p:bldP spid="460" grpId="0" animBg="1"/>
      <p:bldP spid="460" grpId="1" animBg="1"/>
      <p:bldP spid="461" grpId="0" animBg="1"/>
      <p:bldP spid="461" grpId="1" animBg="1"/>
      <p:bldP spid="462" grpId="0" animBg="1"/>
      <p:bldP spid="462" grpId="1" animBg="1"/>
      <p:bldP spid="463" grpId="0" animBg="1"/>
      <p:bldP spid="463" grpId="1" animBg="1"/>
      <p:bldP spid="464" grpId="0" animBg="1"/>
      <p:bldP spid="464" grpId="1" animBg="1"/>
      <p:bldP spid="465" grpId="0" animBg="1"/>
      <p:bldP spid="465" grpId="1" animBg="1"/>
      <p:bldP spid="466" grpId="0" animBg="1"/>
      <p:bldP spid="466" grpId="1" animBg="1"/>
      <p:bldP spid="281" grpId="0"/>
      <p:bldP spid="28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6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5400000" flipH="1">
            <a:off x="7876057" y="1457971"/>
            <a:ext cx="2793645" cy="3483271"/>
          </a:xfrm>
          <a:prstGeom prst="rect">
            <a:avLst/>
          </a:prstGeom>
        </p:spPr>
      </p:pic>
      <p:pic>
        <p:nvPicPr>
          <p:cNvPr id="417" name="Picture 6"/>
          <p:cNvPicPr>
            <a:picLocks noChangeAspect="1"/>
          </p:cNvPicPr>
          <p:nvPr/>
        </p:nvPicPr>
        <p:blipFill>
          <a:blip r:embed="rId3"/>
          <a:srcRect t="46321"/>
          <a:stretch>
            <a:fillRect/>
          </a:stretch>
        </p:blipFill>
        <p:spPr>
          <a:xfrm>
            <a:off x="1403003" y="2126206"/>
            <a:ext cx="9321390" cy="2712147"/>
          </a:xfrm>
          <a:prstGeom prst="rect">
            <a:avLst/>
          </a:prstGeom>
        </p:spPr>
      </p:pic>
      <p:sp>
        <p:nvSpPr>
          <p:cNvPr id="418" name="Rectangle 417"/>
          <p:cNvSpPr/>
          <p:nvPr/>
        </p:nvSpPr>
        <p:spPr>
          <a:xfrm>
            <a:off x="1958883" y="2643312"/>
            <a:ext cx="842803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>
              <a:buFont typeface="+mj-lt"/>
              <a:buAutoNum type="arabicPeriod"/>
            </a:pPr>
            <a:r>
              <a:rPr lang="en-ID" altLang="id-ID" sz="3200" dirty="0" smtClean="0">
                <a:latin typeface="Bakso Sapi" pitchFamily="50" charset="0"/>
              </a:rPr>
              <a:t>DRAMA TRADISIONAL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en-ID" altLang="id-ID" sz="3200" dirty="0" smtClean="0">
                <a:latin typeface="Bakso Sapi" pitchFamily="50" charset="0"/>
              </a:rPr>
              <a:t>DRAMA MODERN</a:t>
            </a:r>
            <a:endParaRPr lang="en-US" altLang="id-ID" sz="3200" dirty="0">
              <a:latin typeface="Bakso Sapi" pitchFamily="50" charset="0"/>
            </a:endParaRPr>
          </a:p>
        </p:txBody>
      </p:sp>
      <p:pic>
        <p:nvPicPr>
          <p:cNvPr id="421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21282489">
            <a:off x="-80835" y="2001796"/>
            <a:ext cx="2734263" cy="4103960"/>
          </a:xfrm>
          <a:prstGeom prst="rect">
            <a:avLst/>
          </a:prstGeom>
        </p:spPr>
      </p:pic>
      <p:pic>
        <p:nvPicPr>
          <p:cNvPr id="422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21365112">
            <a:off x="637316" y="5066124"/>
            <a:ext cx="1455937" cy="811082"/>
          </a:xfrm>
          <a:prstGeom prst="rect">
            <a:avLst/>
          </a:prstGeom>
        </p:spPr>
      </p:pic>
      <p:pic>
        <p:nvPicPr>
          <p:cNvPr id="468" name="Picture 15"/>
          <p:cNvPicPr>
            <a:picLocks noChangeAspect="1"/>
          </p:cNvPicPr>
          <p:nvPr/>
        </p:nvPicPr>
        <p:blipFill>
          <a:blip r:embed="rId6">
            <a:alphaModFix amt="40000"/>
          </a:blip>
          <a:srcRect/>
          <a:stretch>
            <a:fillRect/>
          </a:stretch>
        </p:blipFill>
        <p:spPr>
          <a:xfrm rot="2778800">
            <a:off x="8549475" y="2607730"/>
            <a:ext cx="3239486" cy="6199972"/>
          </a:xfrm>
          <a:prstGeom prst="rect">
            <a:avLst/>
          </a:prstGeom>
        </p:spPr>
      </p:pic>
      <p:pic>
        <p:nvPicPr>
          <p:cNvPr id="470" name="Picture 15"/>
          <p:cNvPicPr>
            <a:picLocks noChangeAspect="1"/>
          </p:cNvPicPr>
          <p:nvPr/>
        </p:nvPicPr>
        <p:blipFill>
          <a:blip r:embed="rId6">
            <a:alphaModFix amt="40000"/>
          </a:blip>
          <a:srcRect/>
          <a:stretch>
            <a:fillRect/>
          </a:stretch>
        </p:blipFill>
        <p:spPr>
          <a:xfrm rot="13421200" flipH="1">
            <a:off x="530978" y="-5627639"/>
            <a:ext cx="5172978" cy="9900434"/>
          </a:xfrm>
          <a:prstGeom prst="rect">
            <a:avLst/>
          </a:prstGeom>
        </p:spPr>
      </p:pic>
      <p:sp>
        <p:nvSpPr>
          <p:cNvPr id="474" name="Oval 473"/>
          <p:cNvSpPr/>
          <p:nvPr/>
        </p:nvSpPr>
        <p:spPr>
          <a:xfrm>
            <a:off x="9988351" y="105854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5" name="Oval 474"/>
          <p:cNvSpPr/>
          <p:nvPr/>
        </p:nvSpPr>
        <p:spPr>
          <a:xfrm>
            <a:off x="12076745" y="949943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6" name="Oval 475"/>
          <p:cNvSpPr/>
          <p:nvPr/>
        </p:nvSpPr>
        <p:spPr>
          <a:xfrm>
            <a:off x="11774458" y="681256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7" name="Oval 476"/>
          <p:cNvSpPr/>
          <p:nvPr/>
        </p:nvSpPr>
        <p:spPr>
          <a:xfrm>
            <a:off x="11998081" y="478615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8" name="Oval 477"/>
          <p:cNvSpPr/>
          <p:nvPr/>
        </p:nvSpPr>
        <p:spPr>
          <a:xfrm>
            <a:off x="11747493" y="2097370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9" name="Oval 478"/>
          <p:cNvSpPr/>
          <p:nvPr/>
        </p:nvSpPr>
        <p:spPr>
          <a:xfrm>
            <a:off x="9778071" y="167308"/>
            <a:ext cx="46081" cy="460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0" name="Oval 479"/>
          <p:cNvSpPr/>
          <p:nvPr/>
        </p:nvSpPr>
        <p:spPr>
          <a:xfrm>
            <a:off x="12062980" y="2205331"/>
            <a:ext cx="46081" cy="460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1" name="Oval 480"/>
          <p:cNvSpPr/>
          <p:nvPr/>
        </p:nvSpPr>
        <p:spPr>
          <a:xfrm>
            <a:off x="9479506" y="344564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2" name="Oval 481"/>
          <p:cNvSpPr/>
          <p:nvPr/>
        </p:nvSpPr>
        <p:spPr>
          <a:xfrm>
            <a:off x="9257207" y="76875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3" name="Oval 482"/>
          <p:cNvSpPr/>
          <p:nvPr/>
        </p:nvSpPr>
        <p:spPr>
          <a:xfrm>
            <a:off x="11781288" y="1280932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4" name="Oval 483"/>
          <p:cNvSpPr/>
          <p:nvPr/>
        </p:nvSpPr>
        <p:spPr>
          <a:xfrm>
            <a:off x="11875625" y="191809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5" name="Oval 484"/>
          <p:cNvSpPr/>
          <p:nvPr/>
        </p:nvSpPr>
        <p:spPr>
          <a:xfrm>
            <a:off x="10562507" y="155522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6" name="Oval 485"/>
          <p:cNvSpPr/>
          <p:nvPr/>
        </p:nvSpPr>
        <p:spPr>
          <a:xfrm>
            <a:off x="11222565" y="176210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7" name="Oval 486"/>
          <p:cNvSpPr/>
          <p:nvPr/>
        </p:nvSpPr>
        <p:spPr>
          <a:xfrm>
            <a:off x="11601434" y="410388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8" name="Oval 487"/>
          <p:cNvSpPr/>
          <p:nvPr/>
        </p:nvSpPr>
        <p:spPr>
          <a:xfrm>
            <a:off x="11258798" y="1552810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9" name="Oval 488"/>
          <p:cNvSpPr/>
          <p:nvPr/>
        </p:nvSpPr>
        <p:spPr>
          <a:xfrm>
            <a:off x="10956511" y="1284123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0" name="Oval 489"/>
          <p:cNvSpPr/>
          <p:nvPr/>
        </p:nvSpPr>
        <p:spPr>
          <a:xfrm>
            <a:off x="11180134" y="1081482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1" name="Oval 490"/>
          <p:cNvSpPr/>
          <p:nvPr/>
        </p:nvSpPr>
        <p:spPr>
          <a:xfrm>
            <a:off x="9891681" y="656815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2" name="Oval 491"/>
          <p:cNvSpPr/>
          <p:nvPr/>
        </p:nvSpPr>
        <p:spPr>
          <a:xfrm>
            <a:off x="11057678" y="794676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3" name="Oval 492"/>
          <p:cNvSpPr/>
          <p:nvPr/>
        </p:nvSpPr>
        <p:spPr>
          <a:xfrm>
            <a:off x="10404618" y="779077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4" name="Oval 493"/>
          <p:cNvSpPr/>
          <p:nvPr/>
        </p:nvSpPr>
        <p:spPr>
          <a:xfrm>
            <a:off x="10783487" y="1013255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5" name="Oval 494"/>
          <p:cNvSpPr/>
          <p:nvPr/>
        </p:nvSpPr>
        <p:spPr>
          <a:xfrm>
            <a:off x="11188423" y="1807583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6" name="Oval 495"/>
          <p:cNvSpPr/>
          <p:nvPr/>
        </p:nvSpPr>
        <p:spPr>
          <a:xfrm>
            <a:off x="981407" y="6406694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7" name="Oval 496"/>
          <p:cNvSpPr/>
          <p:nvPr/>
        </p:nvSpPr>
        <p:spPr>
          <a:xfrm>
            <a:off x="671544" y="6708595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8" name="Oval 497"/>
          <p:cNvSpPr/>
          <p:nvPr/>
        </p:nvSpPr>
        <p:spPr>
          <a:xfrm>
            <a:off x="369257" y="6439908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9" name="Oval 498"/>
          <p:cNvSpPr/>
          <p:nvPr/>
        </p:nvSpPr>
        <p:spPr>
          <a:xfrm>
            <a:off x="592880" y="6237267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0" name="Oval 499"/>
          <p:cNvSpPr/>
          <p:nvPr/>
        </p:nvSpPr>
        <p:spPr>
          <a:xfrm>
            <a:off x="342292" y="7856022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1" name="Oval 500"/>
          <p:cNvSpPr/>
          <p:nvPr/>
        </p:nvSpPr>
        <p:spPr>
          <a:xfrm>
            <a:off x="-1627130" y="5925960"/>
            <a:ext cx="46081" cy="460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2" name="Oval 501"/>
          <p:cNvSpPr/>
          <p:nvPr/>
        </p:nvSpPr>
        <p:spPr>
          <a:xfrm>
            <a:off x="657779" y="7963983"/>
            <a:ext cx="46081" cy="460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3" name="Oval 502"/>
          <p:cNvSpPr/>
          <p:nvPr/>
        </p:nvSpPr>
        <p:spPr>
          <a:xfrm>
            <a:off x="1890455" y="6499224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4" name="Oval 503"/>
          <p:cNvSpPr/>
          <p:nvPr/>
        </p:nvSpPr>
        <p:spPr>
          <a:xfrm>
            <a:off x="1387286" y="6125985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5" name="Oval 504"/>
          <p:cNvSpPr/>
          <p:nvPr/>
        </p:nvSpPr>
        <p:spPr>
          <a:xfrm>
            <a:off x="1365285" y="6520959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6" name="Oval 505"/>
          <p:cNvSpPr/>
          <p:nvPr/>
        </p:nvSpPr>
        <p:spPr>
          <a:xfrm>
            <a:off x="470424" y="5950461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7" name="Oval 506"/>
          <p:cNvSpPr/>
          <p:nvPr/>
        </p:nvSpPr>
        <p:spPr>
          <a:xfrm>
            <a:off x="217300" y="5463212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8" name="Oval 507"/>
          <p:cNvSpPr/>
          <p:nvPr/>
        </p:nvSpPr>
        <p:spPr>
          <a:xfrm>
            <a:off x="573883" y="5161762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9" name="Oval 508"/>
          <p:cNvSpPr/>
          <p:nvPr/>
        </p:nvSpPr>
        <p:spPr>
          <a:xfrm>
            <a:off x="196233" y="6169040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0" name="Oval 509"/>
          <p:cNvSpPr/>
          <p:nvPr/>
        </p:nvSpPr>
        <p:spPr>
          <a:xfrm>
            <a:off x="-146403" y="7311462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1" name="Oval 510"/>
          <p:cNvSpPr/>
          <p:nvPr/>
        </p:nvSpPr>
        <p:spPr>
          <a:xfrm>
            <a:off x="1011072" y="5399146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2" name="Oval 511"/>
          <p:cNvSpPr/>
          <p:nvPr/>
        </p:nvSpPr>
        <p:spPr>
          <a:xfrm>
            <a:off x="1681756" y="5965890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3" name="Oval 512"/>
          <p:cNvSpPr/>
          <p:nvPr/>
        </p:nvSpPr>
        <p:spPr>
          <a:xfrm>
            <a:off x="1045716" y="5803882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4" name="Oval 513"/>
          <p:cNvSpPr/>
          <p:nvPr/>
        </p:nvSpPr>
        <p:spPr>
          <a:xfrm>
            <a:off x="778412" y="5732424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5" name="Oval 514"/>
          <p:cNvSpPr/>
          <p:nvPr/>
        </p:nvSpPr>
        <p:spPr>
          <a:xfrm>
            <a:off x="1914775" y="5770352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6" name="Oval 515"/>
          <p:cNvSpPr/>
          <p:nvPr/>
        </p:nvSpPr>
        <p:spPr>
          <a:xfrm>
            <a:off x="1393604" y="5603280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7" name="Oval 516"/>
          <p:cNvSpPr/>
          <p:nvPr/>
        </p:nvSpPr>
        <p:spPr>
          <a:xfrm>
            <a:off x="-216778" y="7566235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TextBox 3"/>
          <p:cNvSpPr txBox="1"/>
          <p:nvPr/>
        </p:nvSpPr>
        <p:spPr>
          <a:xfrm>
            <a:off x="3964604" y="1840851"/>
            <a:ext cx="44165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lgerian" panose="04020705040A02060702" pitchFamily="82" charset="0"/>
              </a:rPr>
              <a:t>TEKNIK PEMENTASANYA </a:t>
            </a:r>
            <a:endParaRPr lang="en-US" sz="2800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78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1500" fill="hold"/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8" dur="1800" fill="hold"/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4" dur="1300" fill="hold"/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6" dur="1800" fill="hold"/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8" dur="1800" fill="hold"/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0" dur="1300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2" dur="1000" fill="hold"/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4" dur="1300" fill="hold"/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6" dur="900" fill="hold"/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8" dur="1400" fill="hold"/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0" dur="1200" fill="hold"/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2" dur="1700" fill="hold"/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4" dur="130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6" dur="2200" fill="hold"/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8" dur="1200" fill="hold"/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0" dur="1300" fill="hold"/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2" dur="1800" fill="hold"/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4" dur="1000" fill="hold"/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6" dur="900" fill="hold"/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8" dur="1200" fill="hold"/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0" dur="2200" fill="hold"/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2" dur="1200" fill="hold"/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6" dur="1800" fill="hold"/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0" dur="1500" fill="hold"/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1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2" dur="1300" fill="hold"/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4" dur="1800" fill="hold"/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6" dur="1800" fill="hold"/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8" dur="1300" fill="hold"/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9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0" dur="1000" fill="hold"/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1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2" dur="1300" fill="hold"/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4" dur="900" fill="hold"/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6" dur="1400" fill="hold"/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7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8" dur="1200" fill="hold"/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9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0" dur="1700" fill="hold"/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1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4" dur="1300" fill="hold"/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6" dur="2200" fill="hold"/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7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8" dur="1200" fill="hold"/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9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0" dur="1300" fill="hold"/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1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2" dur="1800" fill="hold"/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3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4" dur="100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5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6" dur="900" fill="hold"/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7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8" dur="1200" fill="hold"/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9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0" dur="2200" fill="hold"/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1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2" dur="1200" fill="hold"/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8" grpId="0" build="p"/>
      <p:bldP spid="474" grpId="0" animBg="1"/>
      <p:bldP spid="474" grpId="1" animBg="1"/>
      <p:bldP spid="475" grpId="0" animBg="1"/>
      <p:bldP spid="475" grpId="1" animBg="1"/>
      <p:bldP spid="476" grpId="0" animBg="1"/>
      <p:bldP spid="476" grpId="1" animBg="1"/>
      <p:bldP spid="477" grpId="0" animBg="1"/>
      <p:bldP spid="477" grpId="1" animBg="1"/>
      <p:bldP spid="478" grpId="0" animBg="1"/>
      <p:bldP spid="478" grpId="1" animBg="1"/>
      <p:bldP spid="479" grpId="0" animBg="1"/>
      <p:bldP spid="479" grpId="1" animBg="1"/>
      <p:bldP spid="480" grpId="0" animBg="1"/>
      <p:bldP spid="480" grpId="1" animBg="1"/>
      <p:bldP spid="481" grpId="0" animBg="1"/>
      <p:bldP spid="481" grpId="1" animBg="1"/>
      <p:bldP spid="482" grpId="0" animBg="1"/>
      <p:bldP spid="482" grpId="1" animBg="1"/>
      <p:bldP spid="483" grpId="0" animBg="1"/>
      <p:bldP spid="483" grpId="1" animBg="1"/>
      <p:bldP spid="484" grpId="0" animBg="1"/>
      <p:bldP spid="484" grpId="1" animBg="1"/>
      <p:bldP spid="485" grpId="0" animBg="1"/>
      <p:bldP spid="485" grpId="1" animBg="1"/>
      <p:bldP spid="486" grpId="0" animBg="1"/>
      <p:bldP spid="486" grpId="1" animBg="1"/>
      <p:bldP spid="487" grpId="0" animBg="1"/>
      <p:bldP spid="487" grpId="1" animBg="1"/>
      <p:bldP spid="488" grpId="0" animBg="1"/>
      <p:bldP spid="488" grpId="1" animBg="1"/>
      <p:bldP spid="489" grpId="0" animBg="1"/>
      <p:bldP spid="489" grpId="1" animBg="1"/>
      <p:bldP spid="490" grpId="0" animBg="1"/>
      <p:bldP spid="490" grpId="1" animBg="1"/>
      <p:bldP spid="491" grpId="0" animBg="1"/>
      <p:bldP spid="491" grpId="1" animBg="1"/>
      <p:bldP spid="492" grpId="0" animBg="1"/>
      <p:bldP spid="492" grpId="1" animBg="1"/>
      <p:bldP spid="493" grpId="0" animBg="1"/>
      <p:bldP spid="493" grpId="1" animBg="1"/>
      <p:bldP spid="494" grpId="0" animBg="1"/>
      <p:bldP spid="494" grpId="1" animBg="1"/>
      <p:bldP spid="495" grpId="0" animBg="1"/>
      <p:bldP spid="495" grpId="1" animBg="1"/>
      <p:bldP spid="496" grpId="0" animBg="1"/>
      <p:bldP spid="496" grpId="1" animBg="1"/>
      <p:bldP spid="497" grpId="0" animBg="1"/>
      <p:bldP spid="497" grpId="1" animBg="1"/>
      <p:bldP spid="498" grpId="0" animBg="1"/>
      <p:bldP spid="498" grpId="1" animBg="1"/>
      <p:bldP spid="499" grpId="0" animBg="1"/>
      <p:bldP spid="499" grpId="1" animBg="1"/>
      <p:bldP spid="500" grpId="0" animBg="1"/>
      <p:bldP spid="500" grpId="1" animBg="1"/>
      <p:bldP spid="501" grpId="0" animBg="1"/>
      <p:bldP spid="501" grpId="1" animBg="1"/>
      <p:bldP spid="502" grpId="0" animBg="1"/>
      <p:bldP spid="502" grpId="1" animBg="1"/>
      <p:bldP spid="503" grpId="0" animBg="1"/>
      <p:bldP spid="503" grpId="1" animBg="1"/>
      <p:bldP spid="504" grpId="0" animBg="1"/>
      <p:bldP spid="504" grpId="1" animBg="1"/>
      <p:bldP spid="505" grpId="0" animBg="1"/>
      <p:bldP spid="505" grpId="1" animBg="1"/>
      <p:bldP spid="506" grpId="0" animBg="1"/>
      <p:bldP spid="506" grpId="1" animBg="1"/>
      <p:bldP spid="507" grpId="0" animBg="1"/>
      <p:bldP spid="507" grpId="1" animBg="1"/>
      <p:bldP spid="508" grpId="0" animBg="1"/>
      <p:bldP spid="508" grpId="1" animBg="1"/>
      <p:bldP spid="509" grpId="0" animBg="1"/>
      <p:bldP spid="509" grpId="1" animBg="1"/>
      <p:bldP spid="510" grpId="0" animBg="1"/>
      <p:bldP spid="510" grpId="1" animBg="1"/>
      <p:bldP spid="511" grpId="0" animBg="1"/>
      <p:bldP spid="511" grpId="1" animBg="1"/>
      <p:bldP spid="512" grpId="0" animBg="1"/>
      <p:bldP spid="512" grpId="1" animBg="1"/>
      <p:bldP spid="513" grpId="0" animBg="1"/>
      <p:bldP spid="513" grpId="1" animBg="1"/>
      <p:bldP spid="514" grpId="0" animBg="1"/>
      <p:bldP spid="514" grpId="1" animBg="1"/>
      <p:bldP spid="515" grpId="0" animBg="1"/>
      <p:bldP spid="515" grpId="1" animBg="1"/>
      <p:bldP spid="516" grpId="0" animBg="1"/>
      <p:bldP spid="516" grpId="1" animBg="1"/>
      <p:bldP spid="517" grpId="0" animBg="1"/>
      <p:bldP spid="517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Rectangle 192"/>
          <p:cNvSpPr/>
          <p:nvPr/>
        </p:nvSpPr>
        <p:spPr>
          <a:xfrm>
            <a:off x="10566480" y="23083"/>
            <a:ext cx="1575756" cy="3711830"/>
          </a:xfrm>
          <a:prstGeom prst="rect">
            <a:avLst/>
          </a:prstGeom>
          <a:solidFill>
            <a:srgbClr val="727A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7" name="Group 2"/>
          <p:cNvGrpSpPr/>
          <p:nvPr/>
        </p:nvGrpSpPr>
        <p:grpSpPr>
          <a:xfrm>
            <a:off x="1558720" y="9366966"/>
            <a:ext cx="12241737" cy="6690378"/>
            <a:chOff x="0" y="0"/>
            <a:chExt cx="27585673" cy="13915987"/>
          </a:xfrm>
          <a:solidFill>
            <a:schemeClr val="bg1"/>
          </a:solidFill>
        </p:grpSpPr>
        <p:pic>
          <p:nvPicPr>
            <p:cNvPr id="8" name="Picture 3"/>
            <p:cNvPicPr>
              <a:picLocks noChangeAspect="1"/>
            </p:cNvPicPr>
            <p:nvPr/>
          </p:nvPicPr>
          <p:blipFill>
            <a:blip r:embed="rId2">
              <a:alphaModFix amt="19999"/>
              <a:duotone>
                <a:prstClr val="black"/>
                <a:schemeClr val="bg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3792837" cy="13915987"/>
            </a:xfrm>
            <a:prstGeom prst="rect">
              <a:avLst/>
            </a:prstGeom>
            <a:grpFill/>
          </p:spPr>
        </p:pic>
        <p:pic>
          <p:nvPicPr>
            <p:cNvPr id="9" name="Picture 4"/>
            <p:cNvPicPr>
              <a:picLocks noChangeAspect="1"/>
            </p:cNvPicPr>
            <p:nvPr/>
          </p:nvPicPr>
          <p:blipFill>
            <a:blip r:embed="rId2">
              <a:alphaModFix amt="19999"/>
              <a:duotone>
                <a:prstClr val="black"/>
                <a:schemeClr val="bg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3792837" y="0"/>
              <a:ext cx="13792837" cy="13915987"/>
            </a:xfrm>
            <a:prstGeom prst="rect">
              <a:avLst/>
            </a:prstGeom>
            <a:grpFill/>
          </p:spPr>
        </p:pic>
      </p:grpSp>
      <p:sp>
        <p:nvSpPr>
          <p:cNvPr id="221" name="Oval 220"/>
          <p:cNvSpPr/>
          <p:nvPr/>
        </p:nvSpPr>
        <p:spPr>
          <a:xfrm>
            <a:off x="8091854" y="5065606"/>
            <a:ext cx="46037" cy="4603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222" name="Oval 221"/>
          <p:cNvSpPr/>
          <p:nvPr/>
        </p:nvSpPr>
        <p:spPr>
          <a:xfrm>
            <a:off x="9448596" y="5146702"/>
            <a:ext cx="69850" cy="682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223" name="Oval 222"/>
          <p:cNvSpPr/>
          <p:nvPr/>
        </p:nvSpPr>
        <p:spPr>
          <a:xfrm>
            <a:off x="9419302" y="4797017"/>
            <a:ext cx="68262" cy="682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224" name="Oval 223"/>
          <p:cNvSpPr/>
          <p:nvPr/>
        </p:nvSpPr>
        <p:spPr>
          <a:xfrm>
            <a:off x="9728091" y="3978614"/>
            <a:ext cx="182358" cy="19278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25" name="Oval 224"/>
          <p:cNvSpPr/>
          <p:nvPr/>
        </p:nvSpPr>
        <p:spPr>
          <a:xfrm>
            <a:off x="9326798" y="4026231"/>
            <a:ext cx="129190" cy="13657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26" name="Oval 225"/>
          <p:cNvSpPr/>
          <p:nvPr/>
        </p:nvSpPr>
        <p:spPr>
          <a:xfrm>
            <a:off x="10392548" y="3354218"/>
            <a:ext cx="70096" cy="7410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27" name="Oval 226"/>
          <p:cNvSpPr/>
          <p:nvPr/>
        </p:nvSpPr>
        <p:spPr>
          <a:xfrm>
            <a:off x="8940493" y="4753529"/>
            <a:ext cx="268970" cy="28434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28" name="Oval 227"/>
          <p:cNvSpPr/>
          <p:nvPr/>
        </p:nvSpPr>
        <p:spPr>
          <a:xfrm>
            <a:off x="9412334" y="4394434"/>
            <a:ext cx="129190" cy="13657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29" name="Oval 228"/>
          <p:cNvSpPr/>
          <p:nvPr/>
        </p:nvSpPr>
        <p:spPr>
          <a:xfrm>
            <a:off x="9997809" y="3807139"/>
            <a:ext cx="129190" cy="13657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30" name="Oval 229"/>
          <p:cNvSpPr/>
          <p:nvPr/>
        </p:nvSpPr>
        <p:spPr>
          <a:xfrm>
            <a:off x="10078238" y="3431179"/>
            <a:ext cx="70096" cy="7410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31" name="Oval 230"/>
          <p:cNvSpPr/>
          <p:nvPr/>
        </p:nvSpPr>
        <p:spPr>
          <a:xfrm>
            <a:off x="10300412" y="3740848"/>
            <a:ext cx="182358" cy="19278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10" name="Rectangle 409"/>
          <p:cNvSpPr/>
          <p:nvPr/>
        </p:nvSpPr>
        <p:spPr>
          <a:xfrm>
            <a:off x="3303364" y="1535686"/>
            <a:ext cx="5073593" cy="3752239"/>
          </a:xfrm>
          <a:prstGeom prst="rect">
            <a:avLst/>
          </a:prstGeom>
          <a:solidFill>
            <a:srgbClr val="F3F4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12" name="Judul 1">
            <a:extLst>
              <a:ext uri="{FF2B5EF4-FFF2-40B4-BE49-F238E27FC236}">
                <a16:creationId xmlns:a16="http://schemas.microsoft.com/office/drawing/2014/main" id="{D9E57E0B-2DC3-4E08-ACF8-31BD847522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04776" y="3048826"/>
            <a:ext cx="5515429" cy="1274763"/>
          </a:xfrm>
        </p:spPr>
        <p:txBody>
          <a:bodyPr>
            <a:noAutofit/>
          </a:bodyPr>
          <a:lstStyle/>
          <a:p>
            <a:r>
              <a:rPr lang="id-ID" sz="11500" dirty="0" smtClean="0">
                <a:latin typeface="Amelia Sophia" panose="02000500000000000000" pitchFamily="50" charset="0"/>
              </a:rPr>
              <a:t>Thank You</a:t>
            </a:r>
            <a:endParaRPr lang="id-ID" sz="11500" dirty="0">
              <a:latin typeface="Amelia Sophia" panose="02000500000000000000" pitchFamily="50" charset="0"/>
            </a:endParaRPr>
          </a:p>
        </p:txBody>
      </p:sp>
      <p:sp>
        <p:nvSpPr>
          <p:cNvPr id="167" name="Oval 166"/>
          <p:cNvSpPr/>
          <p:nvPr/>
        </p:nvSpPr>
        <p:spPr>
          <a:xfrm>
            <a:off x="9825565" y="5630596"/>
            <a:ext cx="69850" cy="682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168" name="Oval 167"/>
          <p:cNvSpPr/>
          <p:nvPr/>
        </p:nvSpPr>
        <p:spPr>
          <a:xfrm>
            <a:off x="9796271" y="5280911"/>
            <a:ext cx="68262" cy="682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169" name="Oval 168"/>
          <p:cNvSpPr/>
          <p:nvPr/>
        </p:nvSpPr>
        <p:spPr>
          <a:xfrm>
            <a:off x="10105060" y="4462508"/>
            <a:ext cx="182358" cy="19278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0" name="Oval 169"/>
          <p:cNvSpPr/>
          <p:nvPr/>
        </p:nvSpPr>
        <p:spPr>
          <a:xfrm>
            <a:off x="9703207" y="4508232"/>
            <a:ext cx="129190" cy="13657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1" name="Oval 170"/>
          <p:cNvSpPr/>
          <p:nvPr/>
        </p:nvSpPr>
        <p:spPr>
          <a:xfrm>
            <a:off x="10769517" y="3202010"/>
            <a:ext cx="70096" cy="7410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2" name="Oval 171"/>
          <p:cNvSpPr/>
          <p:nvPr/>
        </p:nvSpPr>
        <p:spPr>
          <a:xfrm>
            <a:off x="9603302" y="4917352"/>
            <a:ext cx="129190" cy="13657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3" name="Oval 172"/>
          <p:cNvSpPr/>
          <p:nvPr/>
        </p:nvSpPr>
        <p:spPr>
          <a:xfrm>
            <a:off x="10838991" y="3561711"/>
            <a:ext cx="129190" cy="13657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4" name="Oval 173"/>
          <p:cNvSpPr/>
          <p:nvPr/>
        </p:nvSpPr>
        <p:spPr>
          <a:xfrm>
            <a:off x="10585997" y="3544071"/>
            <a:ext cx="70096" cy="7410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5" name="Oval 174"/>
          <p:cNvSpPr/>
          <p:nvPr/>
        </p:nvSpPr>
        <p:spPr>
          <a:xfrm>
            <a:off x="10263952" y="4132574"/>
            <a:ext cx="182358" cy="19278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6" name="Oval 175"/>
          <p:cNvSpPr/>
          <p:nvPr/>
        </p:nvSpPr>
        <p:spPr>
          <a:xfrm>
            <a:off x="11208927" y="3203005"/>
            <a:ext cx="182358" cy="19278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7" name="Oval 176"/>
          <p:cNvSpPr/>
          <p:nvPr/>
        </p:nvSpPr>
        <p:spPr>
          <a:xfrm>
            <a:off x="10794756" y="2780663"/>
            <a:ext cx="182358" cy="19278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8" name="Oval 177"/>
          <p:cNvSpPr/>
          <p:nvPr/>
        </p:nvSpPr>
        <p:spPr>
          <a:xfrm>
            <a:off x="11229595" y="2865870"/>
            <a:ext cx="129190" cy="13657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9" name="Oval 178"/>
          <p:cNvSpPr/>
          <p:nvPr/>
        </p:nvSpPr>
        <p:spPr>
          <a:xfrm>
            <a:off x="9938979" y="5093448"/>
            <a:ext cx="182358" cy="19278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233" name="Picture 232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932" b="40340" l="200" r="59100">
                        <a14:foregroundMark x1="56700" y1="24498" x2="58100" y2="26430"/>
                        <a14:foregroundMark x1="53200" y1="28980" x2="57900" y2="268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119" r="40760" b="59844"/>
          <a:stretch/>
        </p:blipFill>
        <p:spPr>
          <a:xfrm>
            <a:off x="10476008" y="134992"/>
            <a:ext cx="1585759" cy="1400694"/>
          </a:xfrm>
          <a:prstGeom prst="rect">
            <a:avLst/>
          </a:prstGeom>
        </p:spPr>
      </p:pic>
      <p:pic>
        <p:nvPicPr>
          <p:cNvPr id="234" name="Picture 233"/>
          <p:cNvPicPr>
            <a:picLocks noChangeAspect="1"/>
          </p:cNvPicPr>
          <p:nvPr/>
        </p:nvPicPr>
        <p:blipFill>
          <a:blip r:embed="rId7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87736" flipH="1">
            <a:off x="7840221" y="2599082"/>
            <a:ext cx="989086" cy="989086"/>
          </a:xfrm>
          <a:prstGeom prst="rect">
            <a:avLst/>
          </a:prstGeom>
        </p:spPr>
      </p:pic>
      <p:pic>
        <p:nvPicPr>
          <p:cNvPr id="191" name="Picture 190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932" b="40340" l="200" r="59100">
                        <a14:foregroundMark x1="56700" y1="24498" x2="58100" y2="26430"/>
                        <a14:foregroundMark x1="53200" y1="28980" x2="57900" y2="268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119" r="40760" b="59844"/>
          <a:stretch/>
        </p:blipFill>
        <p:spPr>
          <a:xfrm>
            <a:off x="9938979" y="1082632"/>
            <a:ext cx="888271" cy="784606"/>
          </a:xfrm>
          <a:prstGeom prst="rect">
            <a:avLst/>
          </a:prstGeom>
        </p:spPr>
      </p:pic>
      <p:pic>
        <p:nvPicPr>
          <p:cNvPr id="194" name="Picture 4"/>
          <p:cNvPicPr>
            <a:picLocks noChangeAspect="1"/>
          </p:cNvPicPr>
          <p:nvPr/>
        </p:nvPicPr>
        <p:blipFill>
          <a:blip r:embed="rId8">
            <a:alphaModFix amt="60000"/>
          </a:blip>
          <a:srcRect/>
          <a:stretch>
            <a:fillRect/>
          </a:stretch>
        </p:blipFill>
        <p:spPr>
          <a:xfrm rot="2713179">
            <a:off x="-4199169" y="1722080"/>
            <a:ext cx="12446797" cy="6985765"/>
          </a:xfrm>
          <a:prstGeom prst="rect">
            <a:avLst/>
          </a:prstGeom>
        </p:spPr>
      </p:pic>
      <p:sp>
        <p:nvSpPr>
          <p:cNvPr id="195" name="Oval 194"/>
          <p:cNvSpPr/>
          <p:nvPr/>
        </p:nvSpPr>
        <p:spPr>
          <a:xfrm>
            <a:off x="815276" y="5360987"/>
            <a:ext cx="182358" cy="19278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6" name="Oval 195"/>
          <p:cNvSpPr/>
          <p:nvPr/>
        </p:nvSpPr>
        <p:spPr>
          <a:xfrm>
            <a:off x="810114" y="5805451"/>
            <a:ext cx="268970" cy="28434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7" name="Oval 196"/>
          <p:cNvSpPr/>
          <p:nvPr/>
        </p:nvSpPr>
        <p:spPr>
          <a:xfrm>
            <a:off x="1189392" y="5642224"/>
            <a:ext cx="129190" cy="13657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8" name="Oval 197"/>
          <p:cNvSpPr/>
          <p:nvPr/>
        </p:nvSpPr>
        <p:spPr>
          <a:xfrm>
            <a:off x="1244827" y="5287925"/>
            <a:ext cx="182358" cy="19278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9" name="Oval 198"/>
          <p:cNvSpPr/>
          <p:nvPr/>
        </p:nvSpPr>
        <p:spPr>
          <a:xfrm>
            <a:off x="1572828" y="5560154"/>
            <a:ext cx="129190" cy="13657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0" name="Oval 199"/>
          <p:cNvSpPr/>
          <p:nvPr/>
        </p:nvSpPr>
        <p:spPr>
          <a:xfrm>
            <a:off x="1472923" y="5969274"/>
            <a:ext cx="129190" cy="13657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1" name="Oval 200"/>
          <p:cNvSpPr/>
          <p:nvPr/>
        </p:nvSpPr>
        <p:spPr>
          <a:xfrm>
            <a:off x="1126871" y="6060503"/>
            <a:ext cx="182358" cy="19278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2" name="Oval 201"/>
          <p:cNvSpPr/>
          <p:nvPr/>
        </p:nvSpPr>
        <p:spPr>
          <a:xfrm>
            <a:off x="1755477" y="5866400"/>
            <a:ext cx="182358" cy="19278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203" name="Picture 19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4599500">
            <a:off x="2228533" y="4369694"/>
            <a:ext cx="1972390" cy="2146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5793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5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35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5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35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5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35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35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35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"/>
                            </p:stCondLst>
                            <p:childTnLst>
                              <p:par>
                                <p:cTn id="41" presetID="35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1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450"/>
                            </p:stCondLst>
                            <p:childTnLst>
                              <p:par>
                                <p:cTn id="44" presetID="35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20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450"/>
                            </p:stCondLst>
                            <p:childTnLst>
                              <p:par>
                                <p:cTn id="47" presetID="35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7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150"/>
                            </p:stCondLst>
                            <p:childTnLst>
                              <p:par>
                                <p:cTn id="50" presetID="35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6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750"/>
                            </p:stCondLst>
                            <p:childTnLst>
                              <p:par>
                                <p:cTn id="53" presetID="35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4" dur="12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950"/>
                            </p:stCondLst>
                            <p:childTnLst>
                              <p:par>
                                <p:cTn id="56" presetID="35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18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750"/>
                            </p:stCondLst>
                            <p:childTnLst>
                              <p:par>
                                <p:cTn id="59" presetID="35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0" dur="25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3250"/>
                            </p:stCondLst>
                            <p:childTnLst>
                              <p:par>
                                <p:cTn id="62" presetID="35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14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65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465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465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465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465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465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465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650"/>
                            </p:stCondLst>
                            <p:childTnLst>
                              <p:par>
                                <p:cTn id="86" presetID="35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7" dur="11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750"/>
                            </p:stCondLst>
                            <p:childTnLst>
                              <p:par>
                                <p:cTn id="89" presetID="35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0" dur="2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7750"/>
                            </p:stCondLst>
                            <p:childTnLst>
                              <p:par>
                                <p:cTn id="92" presetID="35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3" dur="16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9350"/>
                            </p:stCondLst>
                            <p:childTnLst>
                              <p:par>
                                <p:cTn id="95" presetID="35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6" dur="12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550"/>
                            </p:stCondLst>
                            <p:childTnLst>
                              <p:par>
                                <p:cTn id="98" presetID="35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9" dur="18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2350"/>
                            </p:stCondLst>
                            <p:childTnLst>
                              <p:par>
                                <p:cTn id="101" presetID="35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2" dur="2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4850"/>
                            </p:stCondLst>
                            <p:childTnLst>
                              <p:par>
                                <p:cTn id="104" presetID="35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5" dur="14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6250"/>
                            </p:stCondLst>
                            <p:childTnLst>
                              <p:par>
                                <p:cTn id="10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6250"/>
                            </p:stCondLst>
                            <p:childTnLst>
                              <p:par>
                                <p:cTn id="1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6250"/>
                            </p:stCondLst>
                            <p:childTnLst>
                              <p:par>
                                <p:cTn id="113" presetID="35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4" dur="16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7850"/>
                            </p:stCondLst>
                            <p:childTnLst>
                              <p:par>
                                <p:cTn id="116" presetID="35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7" dur="14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9250"/>
                            </p:stCondLst>
                            <p:childTnLst>
                              <p:par>
                                <p:cTn id="1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9250"/>
                            </p:stCondLst>
                            <p:childTnLst>
                              <p:par>
                                <p:cTn id="1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9250"/>
                            </p:stCondLst>
                            <p:childTnLst>
                              <p:par>
                                <p:cTn id="125" presetID="35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6" dur="2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31250"/>
                            </p:stCondLst>
                            <p:childTnLst>
                              <p:par>
                                <p:cTn id="128" presetID="35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9" dur="16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2" dur="20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5" dur="20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8" dur="2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33250"/>
                            </p:stCondLst>
                            <p:childTnLst>
                              <p:par>
                                <p:cTn id="1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33250"/>
                            </p:stCondLst>
                            <p:childTnLst>
                              <p:par>
                                <p:cTn id="1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33250"/>
                            </p:stCondLst>
                            <p:childTnLst>
                              <p:par>
                                <p:cTn id="1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33250"/>
                            </p:stCondLst>
                            <p:childTnLst>
                              <p:par>
                                <p:cTn id="149" presetID="35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0" dur="17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4950"/>
                            </p:stCondLst>
                            <p:childTnLst>
                              <p:par>
                                <p:cTn id="152" presetID="35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3" dur="12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36150"/>
                            </p:stCondLst>
                            <p:childTnLst>
                              <p:par>
                                <p:cTn id="155" presetID="35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6" dur="14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37550"/>
                            </p:stCondLst>
                            <p:childTnLst>
                              <p:par>
                                <p:cTn id="1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37550"/>
                            </p:stCondLst>
                            <p:childTnLst>
                              <p:par>
                                <p:cTn id="1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37550"/>
                            </p:stCondLst>
                            <p:childTnLst>
                              <p:par>
                                <p:cTn id="1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37550"/>
                            </p:stCondLst>
                            <p:childTnLst>
                              <p:par>
                                <p:cTn id="1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37550"/>
                            </p:stCondLst>
                            <p:childTnLst>
                              <p:par>
                                <p:cTn id="170" presetID="35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1" dur="16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39150"/>
                            </p:stCondLst>
                            <p:childTnLst>
                              <p:par>
                                <p:cTn id="173" presetID="35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4" dur="12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40350"/>
                            </p:stCondLst>
                            <p:childTnLst>
                              <p:par>
                                <p:cTn id="176" presetID="35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7" dur="18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42150"/>
                            </p:stCondLst>
                            <p:childTnLst>
                              <p:par>
                                <p:cTn id="179" presetID="35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0" dur="14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43550"/>
                            </p:stCondLst>
                            <p:childTnLst>
                              <p:par>
                                <p:cTn id="1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43550"/>
                            </p:stCondLst>
                            <p:childTnLst>
                              <p:par>
                                <p:cTn id="185" presetID="35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6" dur="16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" grpId="0" animBg="1"/>
      <p:bldP spid="224" grpId="1" animBg="1"/>
      <p:bldP spid="225" grpId="0" animBg="1"/>
      <p:bldP spid="225" grpId="1" animBg="1"/>
      <p:bldP spid="226" grpId="0" animBg="1"/>
      <p:bldP spid="226" grpId="1" animBg="1"/>
      <p:bldP spid="227" grpId="0" animBg="1"/>
      <p:bldP spid="227" grpId="1" animBg="1"/>
      <p:bldP spid="228" grpId="0" animBg="1"/>
      <p:bldP spid="228" grpId="1" animBg="1"/>
      <p:bldP spid="229" grpId="0" animBg="1"/>
      <p:bldP spid="229" grpId="1" animBg="1"/>
      <p:bldP spid="230" grpId="0" animBg="1"/>
      <p:bldP spid="230" grpId="1" animBg="1"/>
      <p:bldP spid="231" grpId="0" animBg="1"/>
      <p:bldP spid="231" grpId="1" animBg="1"/>
      <p:bldP spid="412" grpId="0"/>
      <p:bldP spid="169" grpId="0" animBg="1"/>
      <p:bldP spid="169" grpId="1" animBg="1"/>
      <p:bldP spid="170" grpId="0" animBg="1"/>
      <p:bldP spid="170" grpId="1" animBg="1"/>
      <p:bldP spid="171" grpId="0" animBg="1"/>
      <p:bldP spid="171" grpId="1" animBg="1"/>
      <p:bldP spid="172" grpId="0" animBg="1"/>
      <p:bldP spid="172" grpId="1" animBg="1"/>
      <p:bldP spid="173" grpId="0" animBg="1"/>
      <p:bldP spid="173" grpId="1" animBg="1"/>
      <p:bldP spid="174" grpId="0" animBg="1"/>
      <p:bldP spid="174" grpId="1" animBg="1"/>
      <p:bldP spid="175" grpId="0" animBg="1"/>
      <p:bldP spid="175" grpId="1" animBg="1"/>
      <p:bldP spid="176" grpId="0" animBg="1"/>
      <p:bldP spid="176" grpId="1" animBg="1"/>
      <p:bldP spid="177" grpId="0" animBg="1"/>
      <p:bldP spid="177" grpId="1" animBg="1"/>
      <p:bldP spid="178" grpId="0" animBg="1"/>
      <p:bldP spid="178" grpId="1" animBg="1"/>
      <p:bldP spid="179" grpId="0" animBg="1"/>
      <p:bldP spid="179" grpId="1" animBg="1"/>
      <p:bldP spid="195" grpId="0" animBg="1"/>
      <p:bldP spid="195" grpId="1" animBg="1"/>
      <p:bldP spid="196" grpId="0" animBg="1"/>
      <p:bldP spid="196" grpId="1" animBg="1"/>
      <p:bldP spid="197" grpId="0" animBg="1"/>
      <p:bldP spid="197" grpId="1" animBg="1"/>
      <p:bldP spid="198" grpId="0" animBg="1"/>
      <p:bldP spid="198" grpId="1" animBg="1"/>
      <p:bldP spid="199" grpId="0" animBg="1"/>
      <p:bldP spid="199" grpId="1" animBg="1"/>
      <p:bldP spid="200" grpId="0" animBg="1"/>
      <p:bldP spid="200" grpId="1" animBg="1"/>
      <p:bldP spid="201" grpId="0" animBg="1"/>
      <p:bldP spid="201" grpId="1" animBg="1"/>
      <p:bldP spid="202" grpId="0" animBg="1"/>
      <p:bldP spid="202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086971" y="2264547"/>
            <a:ext cx="2216951" cy="2185052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1879838" y="1441835"/>
            <a:ext cx="2740001" cy="2823779"/>
          </a:xfrm>
          <a:prstGeom prst="rect">
            <a:avLst/>
          </a:prstGeom>
          <a:solidFill>
            <a:srgbClr val="FDF9F5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b="10340"/>
          <a:stretch>
            <a:fillRect/>
          </a:stretch>
        </p:blipFill>
        <p:spPr>
          <a:xfrm>
            <a:off x="3805339" y="3022911"/>
            <a:ext cx="1129607" cy="185408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832876" y="4075403"/>
            <a:ext cx="1102069" cy="61394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alphaModFix amt="90000"/>
          </a:blip>
          <a:srcRect/>
          <a:stretch>
            <a:fillRect/>
          </a:stretch>
        </p:blipFill>
        <p:spPr>
          <a:xfrm>
            <a:off x="2666801" y="1200461"/>
            <a:ext cx="1166075" cy="73133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8263676" y="3481099"/>
            <a:ext cx="2456565" cy="246963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448632" y="2453816"/>
            <a:ext cx="3951543" cy="301799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>
            <a:alphaModFix amt="90000"/>
          </a:blip>
          <a:srcRect/>
          <a:stretch>
            <a:fillRect/>
          </a:stretch>
        </p:blipFill>
        <p:spPr>
          <a:xfrm>
            <a:off x="6626831" y="1731089"/>
            <a:ext cx="630733" cy="1215519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229608" y="3506838"/>
            <a:ext cx="1537453" cy="94553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0">
            <a:alphaModFix amt="40000"/>
          </a:blip>
          <a:srcRect/>
          <a:stretch>
            <a:fillRect/>
          </a:stretch>
        </p:blipFill>
        <p:spPr>
          <a:xfrm rot="-2700000">
            <a:off x="8018046" y="-4212937"/>
            <a:ext cx="5287183" cy="1011901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0">
            <a:alphaModFix amt="40000"/>
          </a:blip>
          <a:srcRect/>
          <a:stretch>
            <a:fillRect/>
          </a:stretch>
        </p:blipFill>
        <p:spPr>
          <a:xfrm rot="-2700000">
            <a:off x="-1413983" y="2240116"/>
            <a:ext cx="5287183" cy="10119010"/>
          </a:xfrm>
          <a:prstGeom prst="rect">
            <a:avLst/>
          </a:prstGeom>
        </p:spPr>
      </p:pic>
      <p:sp>
        <p:nvSpPr>
          <p:cNvPr id="61" name="Judul 1">
            <a:extLst>
              <a:ext uri="{FF2B5EF4-FFF2-40B4-BE49-F238E27FC236}">
                <a16:creationId xmlns:a16="http://schemas.microsoft.com/office/drawing/2014/main" id="{D9E57E0B-2DC3-4E08-ACF8-31BD84752218}"/>
              </a:ext>
            </a:extLst>
          </p:cNvPr>
          <p:cNvSpPr txBox="1">
            <a:spLocks/>
          </p:cNvSpPr>
          <p:nvPr/>
        </p:nvSpPr>
        <p:spPr>
          <a:xfrm>
            <a:off x="7197905" y="2880598"/>
            <a:ext cx="5515429" cy="12747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d-ID" sz="4800" dirty="0">
              <a:latin typeface="Amelia Sophia" panose="02000500000000000000" pitchFamily="50" charset="0"/>
            </a:endParaRPr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>
          <a:blip r:embed="rId11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57833" y="2244964"/>
            <a:ext cx="989086" cy="989086"/>
          </a:xfrm>
          <a:prstGeom prst="rect">
            <a:avLst/>
          </a:prstGeom>
        </p:spPr>
      </p:pic>
      <p:sp>
        <p:nvSpPr>
          <p:cNvPr id="63" name="Rectangle 62"/>
          <p:cNvSpPr/>
          <p:nvPr/>
        </p:nvSpPr>
        <p:spPr>
          <a:xfrm>
            <a:off x="6643161" y="3739395"/>
            <a:ext cx="35423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ID" altLang="id-ID" sz="2400" dirty="0" smtClean="0">
                <a:latin typeface="Bakso Sapi" pitchFamily="50" charset="0"/>
              </a:rPr>
              <a:t>DEFINISI KARAKTERISTIK DRAMA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ID" altLang="id-ID" sz="2400" dirty="0" smtClean="0">
                <a:latin typeface="Bakso Sapi" pitchFamily="50" charset="0"/>
              </a:rPr>
              <a:t>STRUKTUR DRAMA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ID" altLang="id-ID" sz="2400" dirty="0" smtClean="0">
                <a:latin typeface="Bakso Sapi" pitchFamily="50" charset="0"/>
              </a:rPr>
              <a:t>ELEMEN DRAMA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ID" altLang="id-ID" sz="2400" dirty="0" smtClean="0">
                <a:latin typeface="Bakso Sapi" pitchFamily="50" charset="0"/>
              </a:rPr>
              <a:t>JENIS SARANA DRAMA</a:t>
            </a:r>
            <a:endParaRPr lang="en-ID" altLang="id-ID" sz="2400" dirty="0" smtClean="0">
              <a:latin typeface="Bakso Sapi" pitchFamily="50" charset="0"/>
            </a:endParaRPr>
          </a:p>
        </p:txBody>
      </p:sp>
      <p:sp>
        <p:nvSpPr>
          <p:cNvPr id="66" name="Oval 65"/>
          <p:cNvSpPr/>
          <p:nvPr/>
        </p:nvSpPr>
        <p:spPr>
          <a:xfrm>
            <a:off x="9592310" y="1189450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7" name="Oval 66"/>
          <p:cNvSpPr/>
          <p:nvPr/>
        </p:nvSpPr>
        <p:spPr>
          <a:xfrm>
            <a:off x="11351452" y="3180966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8" name="Oval 67"/>
          <p:cNvSpPr/>
          <p:nvPr/>
        </p:nvSpPr>
        <p:spPr>
          <a:xfrm>
            <a:off x="9083465" y="1428160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9" name="Oval 68"/>
          <p:cNvSpPr/>
          <p:nvPr/>
        </p:nvSpPr>
        <p:spPr>
          <a:xfrm>
            <a:off x="8861166" y="1160471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0" name="Oval 69"/>
          <p:cNvSpPr/>
          <p:nvPr/>
        </p:nvSpPr>
        <p:spPr>
          <a:xfrm>
            <a:off x="11385247" y="2364528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1" name="Oval 70"/>
          <p:cNvSpPr/>
          <p:nvPr/>
        </p:nvSpPr>
        <p:spPr>
          <a:xfrm>
            <a:off x="10166466" y="1239118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2" name="Oval 71"/>
          <p:cNvSpPr/>
          <p:nvPr/>
        </p:nvSpPr>
        <p:spPr>
          <a:xfrm>
            <a:off x="10862757" y="2636406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3" name="Oval 72"/>
          <p:cNvSpPr/>
          <p:nvPr/>
        </p:nvSpPr>
        <p:spPr>
          <a:xfrm>
            <a:off x="10560470" y="2367719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4" name="Oval 73"/>
          <p:cNvSpPr/>
          <p:nvPr/>
        </p:nvSpPr>
        <p:spPr>
          <a:xfrm>
            <a:off x="10784093" y="2165078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5" name="Oval 74"/>
          <p:cNvSpPr/>
          <p:nvPr/>
        </p:nvSpPr>
        <p:spPr>
          <a:xfrm>
            <a:off x="9495640" y="1740411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6" name="Oval 75"/>
          <p:cNvSpPr/>
          <p:nvPr/>
        </p:nvSpPr>
        <p:spPr>
          <a:xfrm>
            <a:off x="10661637" y="1878272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7" name="Oval 76"/>
          <p:cNvSpPr/>
          <p:nvPr/>
        </p:nvSpPr>
        <p:spPr>
          <a:xfrm>
            <a:off x="10008577" y="1862673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8" name="Oval 77"/>
          <p:cNvSpPr/>
          <p:nvPr/>
        </p:nvSpPr>
        <p:spPr>
          <a:xfrm>
            <a:off x="10387446" y="2096851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9" name="Oval 78"/>
          <p:cNvSpPr/>
          <p:nvPr/>
        </p:nvSpPr>
        <p:spPr>
          <a:xfrm>
            <a:off x="10792382" y="2891179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0" name="Oval 79"/>
          <p:cNvSpPr/>
          <p:nvPr/>
        </p:nvSpPr>
        <p:spPr>
          <a:xfrm>
            <a:off x="1285463" y="5279300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1" name="Oval 80"/>
          <p:cNvSpPr/>
          <p:nvPr/>
        </p:nvSpPr>
        <p:spPr>
          <a:xfrm>
            <a:off x="975600" y="5581201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2" name="Oval 81"/>
          <p:cNvSpPr/>
          <p:nvPr/>
        </p:nvSpPr>
        <p:spPr>
          <a:xfrm>
            <a:off x="673313" y="5312514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3" name="Oval 82"/>
          <p:cNvSpPr/>
          <p:nvPr/>
        </p:nvSpPr>
        <p:spPr>
          <a:xfrm>
            <a:off x="896936" y="5109873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4" name="Oval 83"/>
          <p:cNvSpPr/>
          <p:nvPr/>
        </p:nvSpPr>
        <p:spPr>
          <a:xfrm>
            <a:off x="2194511" y="5371830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5" name="Oval 84"/>
          <p:cNvSpPr/>
          <p:nvPr/>
        </p:nvSpPr>
        <p:spPr>
          <a:xfrm>
            <a:off x="1691342" y="4998591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6" name="Oval 85"/>
          <p:cNvSpPr/>
          <p:nvPr/>
        </p:nvSpPr>
        <p:spPr>
          <a:xfrm>
            <a:off x="1669341" y="5393565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7" name="Oval 86"/>
          <p:cNvSpPr/>
          <p:nvPr/>
        </p:nvSpPr>
        <p:spPr>
          <a:xfrm>
            <a:off x="774480" y="4823067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8" name="Oval 87"/>
          <p:cNvSpPr/>
          <p:nvPr/>
        </p:nvSpPr>
        <p:spPr>
          <a:xfrm>
            <a:off x="521356" y="4335818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9" name="Oval 88"/>
          <p:cNvSpPr/>
          <p:nvPr/>
        </p:nvSpPr>
        <p:spPr>
          <a:xfrm>
            <a:off x="877939" y="4034368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0" name="Oval 89"/>
          <p:cNvSpPr/>
          <p:nvPr/>
        </p:nvSpPr>
        <p:spPr>
          <a:xfrm>
            <a:off x="500289" y="5041646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1" name="Oval 90"/>
          <p:cNvSpPr/>
          <p:nvPr/>
        </p:nvSpPr>
        <p:spPr>
          <a:xfrm>
            <a:off x="1985812" y="4838496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2" name="Oval 91"/>
          <p:cNvSpPr/>
          <p:nvPr/>
        </p:nvSpPr>
        <p:spPr>
          <a:xfrm>
            <a:off x="1349772" y="4676488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3" name="Oval 92"/>
          <p:cNvSpPr/>
          <p:nvPr/>
        </p:nvSpPr>
        <p:spPr>
          <a:xfrm>
            <a:off x="1082468" y="4605030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4" name="Oval 93"/>
          <p:cNvSpPr/>
          <p:nvPr/>
        </p:nvSpPr>
        <p:spPr>
          <a:xfrm>
            <a:off x="2218831" y="4642958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TextBox 9"/>
          <p:cNvSpPr txBox="1"/>
          <p:nvPr/>
        </p:nvSpPr>
        <p:spPr>
          <a:xfrm>
            <a:off x="2027973" y="2046014"/>
            <a:ext cx="24161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ID" altLang="id-ID" sz="2400" dirty="0">
                <a:latin typeface="Bakso Sapi" pitchFamily="50" charset="0"/>
              </a:rPr>
              <a:t>DEFINISI DRAMA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ID" altLang="id-ID" sz="2400" dirty="0">
                <a:latin typeface="Bakso Sapi" pitchFamily="50" charset="0"/>
              </a:rPr>
              <a:t>DEFINISI HAKIKAT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ID" altLang="id-ID" sz="2400" dirty="0">
                <a:latin typeface="Bakso Sapi" pitchFamily="50" charset="0"/>
              </a:rPr>
              <a:t>HAKIKAT DRAMA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ID" altLang="id-ID" sz="2400" dirty="0">
                <a:latin typeface="Bakso Sapi" pitchFamily="50" charset="0"/>
              </a:rPr>
              <a:t>BENTUK-BENTUK </a:t>
            </a:r>
            <a:r>
              <a:rPr lang="en-ID" altLang="id-ID" sz="2400" dirty="0" smtClean="0">
                <a:latin typeface="Bakso Sapi" pitchFamily="50" charset="0"/>
              </a:rPr>
              <a:t>DRAMA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ID" altLang="id-ID" sz="2400" dirty="0" smtClean="0">
                <a:latin typeface="Bakso Sapi" pitchFamily="50" charset="0"/>
              </a:rPr>
              <a:t>PENGERTIAN DRAMA</a:t>
            </a:r>
            <a:endParaRPr lang="en-ID" altLang="id-ID" sz="2400" dirty="0">
              <a:latin typeface="Bakso Sapi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7313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8" dur="1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4" dur="13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6" dur="18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8" dur="14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0" dur="17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2" dur="13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4" dur="13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6" dur="18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8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0" dur="9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2" dur="12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4" dur="22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6" dur="12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0" dur="18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0" dur="1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2" dur="13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4" dur="18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8" dur="9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0" dur="14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2" dur="12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4" dur="17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8" dur="13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0" dur="22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1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2" dur="12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4" dur="13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8" dur="9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9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0" dur="22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3" grpId="0"/>
      <p:bldP spid="66" grpId="0" animBg="1"/>
      <p:bldP spid="66" grpId="1" animBg="1"/>
      <p:bldP spid="67" grpId="0" animBg="1"/>
      <p:bldP spid="67" grpId="1" animBg="1"/>
      <p:bldP spid="68" grpId="0" animBg="1"/>
      <p:bldP spid="68" grpId="1" animBg="1"/>
      <p:bldP spid="69" grpId="0" animBg="1"/>
      <p:bldP spid="69" grpId="1" animBg="1"/>
      <p:bldP spid="70" grpId="0" animBg="1"/>
      <p:bldP spid="70" grpId="1" animBg="1"/>
      <p:bldP spid="71" grpId="0" animBg="1"/>
      <p:bldP spid="71" grpId="1" animBg="1"/>
      <p:bldP spid="72" grpId="0" animBg="1"/>
      <p:bldP spid="72" grpId="1" animBg="1"/>
      <p:bldP spid="73" grpId="0" animBg="1"/>
      <p:bldP spid="73" grpId="1" animBg="1"/>
      <p:bldP spid="74" grpId="0" animBg="1"/>
      <p:bldP spid="74" grpId="1" animBg="1"/>
      <p:bldP spid="75" grpId="0" animBg="1"/>
      <p:bldP spid="75" grpId="1" animBg="1"/>
      <p:bldP spid="76" grpId="0" animBg="1"/>
      <p:bldP spid="76" grpId="1" animBg="1"/>
      <p:bldP spid="77" grpId="0" animBg="1"/>
      <p:bldP spid="77" grpId="1" animBg="1"/>
      <p:bldP spid="78" grpId="0" animBg="1"/>
      <p:bldP spid="78" grpId="1" animBg="1"/>
      <p:bldP spid="79" grpId="0" animBg="1"/>
      <p:bldP spid="79" grpId="1" animBg="1"/>
      <p:bldP spid="80" grpId="0" animBg="1"/>
      <p:bldP spid="80" grpId="1" animBg="1"/>
      <p:bldP spid="81" grpId="0" animBg="1"/>
      <p:bldP spid="81" grpId="1" animBg="1"/>
      <p:bldP spid="82" grpId="0" animBg="1"/>
      <p:bldP spid="82" grpId="1" animBg="1"/>
      <p:bldP spid="83" grpId="0" animBg="1"/>
      <p:bldP spid="83" grpId="1" animBg="1"/>
      <p:bldP spid="84" grpId="0" animBg="1"/>
      <p:bldP spid="84" grpId="1" animBg="1"/>
      <p:bldP spid="85" grpId="0" animBg="1"/>
      <p:bldP spid="85" grpId="1" animBg="1"/>
      <p:bldP spid="86" grpId="0" animBg="1"/>
      <p:bldP spid="86" grpId="1" animBg="1"/>
      <p:bldP spid="87" grpId="0" animBg="1"/>
      <p:bldP spid="87" grpId="1" animBg="1"/>
      <p:bldP spid="88" grpId="0" animBg="1"/>
      <p:bldP spid="88" grpId="1" animBg="1"/>
      <p:bldP spid="89" grpId="0" animBg="1"/>
      <p:bldP spid="89" grpId="1" animBg="1"/>
      <p:bldP spid="90" grpId="0" animBg="1"/>
      <p:bldP spid="90" grpId="1" animBg="1"/>
      <p:bldP spid="91" grpId="0" animBg="1"/>
      <p:bldP spid="91" grpId="1" animBg="1"/>
      <p:bldP spid="92" grpId="0" animBg="1"/>
      <p:bldP spid="92" grpId="1" animBg="1"/>
      <p:bldP spid="93" grpId="0" animBg="1"/>
      <p:bldP spid="93" grpId="1" animBg="1"/>
      <p:bldP spid="94" grpId="0" animBg="1"/>
      <p:bldP spid="94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6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5400000" flipH="1">
            <a:off x="7876057" y="1457971"/>
            <a:ext cx="2793645" cy="3483271"/>
          </a:xfrm>
          <a:prstGeom prst="rect">
            <a:avLst/>
          </a:prstGeom>
        </p:spPr>
      </p:pic>
      <p:pic>
        <p:nvPicPr>
          <p:cNvPr id="417" name="Picture 6"/>
          <p:cNvPicPr>
            <a:picLocks noChangeAspect="1"/>
          </p:cNvPicPr>
          <p:nvPr/>
        </p:nvPicPr>
        <p:blipFill>
          <a:blip r:embed="rId3"/>
          <a:srcRect t="46321"/>
          <a:stretch>
            <a:fillRect/>
          </a:stretch>
        </p:blipFill>
        <p:spPr>
          <a:xfrm>
            <a:off x="1403003" y="2126206"/>
            <a:ext cx="9321390" cy="2712147"/>
          </a:xfrm>
          <a:prstGeom prst="rect">
            <a:avLst/>
          </a:prstGeom>
        </p:spPr>
      </p:pic>
      <p:sp>
        <p:nvSpPr>
          <p:cNvPr id="418" name="Rectangle 417"/>
          <p:cNvSpPr/>
          <p:nvPr/>
        </p:nvSpPr>
        <p:spPr>
          <a:xfrm>
            <a:off x="1958883" y="2643312"/>
            <a:ext cx="842803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id-ID" sz="2400" dirty="0" err="1">
                <a:latin typeface="Bakso Sapi" pitchFamily="50" charset="0"/>
              </a:rPr>
              <a:t>dalam</a:t>
            </a:r>
            <a:r>
              <a:rPr lang="en-US" altLang="id-ID" sz="2400" dirty="0">
                <a:latin typeface="Bakso Sapi" pitchFamily="50" charset="0"/>
              </a:rPr>
              <a:t> </a:t>
            </a:r>
            <a:r>
              <a:rPr lang="en-US" altLang="id-ID" sz="2400" dirty="0" err="1">
                <a:latin typeface="Bakso Sapi" pitchFamily="50" charset="0"/>
              </a:rPr>
              <a:t>kamus</a:t>
            </a:r>
            <a:r>
              <a:rPr lang="en-US" altLang="id-ID" sz="2400" dirty="0">
                <a:latin typeface="Bakso Sapi" pitchFamily="50" charset="0"/>
              </a:rPr>
              <a:t> </a:t>
            </a:r>
            <a:r>
              <a:rPr lang="en-US" altLang="id-ID" sz="2400" dirty="0" err="1">
                <a:latin typeface="Bakso Sapi" pitchFamily="50" charset="0"/>
              </a:rPr>
              <a:t>besar</a:t>
            </a:r>
            <a:r>
              <a:rPr lang="en-US" altLang="id-ID" sz="2400" dirty="0">
                <a:latin typeface="Bakso Sapi" pitchFamily="50" charset="0"/>
              </a:rPr>
              <a:t> </a:t>
            </a:r>
            <a:r>
              <a:rPr lang="en-US" altLang="id-ID" sz="2400" dirty="0" err="1">
                <a:latin typeface="Bakso Sapi" pitchFamily="50" charset="0"/>
              </a:rPr>
              <a:t>bahasa</a:t>
            </a:r>
            <a:r>
              <a:rPr lang="en-US" altLang="id-ID" sz="2400" dirty="0">
                <a:latin typeface="Bakso Sapi" pitchFamily="50" charset="0"/>
              </a:rPr>
              <a:t> </a:t>
            </a:r>
            <a:r>
              <a:rPr lang="en-US" altLang="id-ID" sz="2400" dirty="0" err="1">
                <a:latin typeface="Bakso Sapi" pitchFamily="50" charset="0"/>
              </a:rPr>
              <a:t>indonesia</a:t>
            </a:r>
            <a:r>
              <a:rPr lang="en-US" altLang="id-ID" sz="2400" dirty="0">
                <a:latin typeface="Bakso Sapi" pitchFamily="50" charset="0"/>
              </a:rPr>
              <a:t> KBBI </a:t>
            </a:r>
            <a:r>
              <a:rPr lang="en-US" altLang="id-ID" sz="2400" dirty="0" err="1">
                <a:latin typeface="Bakso Sapi" pitchFamily="50" charset="0"/>
              </a:rPr>
              <a:t>definisi</a:t>
            </a:r>
            <a:r>
              <a:rPr lang="en-US" altLang="id-ID" sz="2400" dirty="0">
                <a:latin typeface="Bakso Sapi" pitchFamily="50" charset="0"/>
              </a:rPr>
              <a:t> (</a:t>
            </a:r>
            <a:r>
              <a:rPr lang="en-US" altLang="id-ID" sz="2400" dirty="0" err="1">
                <a:latin typeface="Bakso Sapi" pitchFamily="50" charset="0"/>
              </a:rPr>
              <a:t>definisi</a:t>
            </a:r>
            <a:r>
              <a:rPr lang="en-US" altLang="id-ID" sz="2400" dirty="0">
                <a:latin typeface="Bakso Sapi" pitchFamily="50" charset="0"/>
              </a:rPr>
              <a:t>) </a:t>
            </a:r>
            <a:r>
              <a:rPr lang="en-US" altLang="id-ID" sz="2400" dirty="0" err="1">
                <a:latin typeface="Bakso Sapi" pitchFamily="50" charset="0"/>
              </a:rPr>
              <a:t>terbagi</a:t>
            </a:r>
            <a:r>
              <a:rPr lang="en-US" altLang="id-ID" sz="2400" dirty="0">
                <a:latin typeface="Bakso Sapi" pitchFamily="50" charset="0"/>
              </a:rPr>
              <a:t> </a:t>
            </a:r>
            <a:r>
              <a:rPr lang="en-US" altLang="id-ID" sz="2400" dirty="0" err="1">
                <a:latin typeface="Bakso Sapi" pitchFamily="50" charset="0"/>
              </a:rPr>
              <a:t>menjadi</a:t>
            </a:r>
            <a:r>
              <a:rPr lang="en-US" altLang="id-ID" sz="2400" dirty="0">
                <a:latin typeface="Bakso Sapi" pitchFamily="50" charset="0"/>
              </a:rPr>
              <a:t> </a:t>
            </a:r>
            <a:r>
              <a:rPr lang="en-US" altLang="id-ID" sz="2400" dirty="0" err="1">
                <a:latin typeface="Bakso Sapi" pitchFamily="50" charset="0"/>
              </a:rPr>
              <a:t>dua</a:t>
            </a:r>
            <a:r>
              <a:rPr lang="en-US" altLang="id-ID" sz="2400" dirty="0">
                <a:latin typeface="Bakso Sapi" pitchFamily="50" charset="0"/>
              </a:rPr>
              <a:t> </a:t>
            </a:r>
            <a:r>
              <a:rPr lang="en-US" altLang="id-ID" sz="2400" dirty="0" err="1">
                <a:latin typeface="Bakso Sapi" pitchFamily="50" charset="0"/>
              </a:rPr>
              <a:t>pengertian</a:t>
            </a:r>
            <a:r>
              <a:rPr lang="en-US" altLang="id-ID" sz="2400" dirty="0">
                <a:latin typeface="Bakso Sapi" pitchFamily="50" charset="0"/>
              </a:rPr>
              <a:t> </a:t>
            </a:r>
            <a:r>
              <a:rPr lang="en-US" altLang="id-ID" sz="2400" dirty="0" err="1">
                <a:latin typeface="Bakso Sapi" pitchFamily="50" charset="0"/>
              </a:rPr>
              <a:t>yaitu</a:t>
            </a:r>
            <a:r>
              <a:rPr lang="en-US" altLang="id-ID" sz="2400" dirty="0">
                <a:latin typeface="Bakso Sapi" pitchFamily="50" charset="0"/>
              </a:rPr>
              <a:t> :</a:t>
            </a:r>
          </a:p>
          <a:p>
            <a:pPr algn="ctr"/>
            <a:r>
              <a:rPr lang="en-US" altLang="id-ID" sz="2400" dirty="0">
                <a:latin typeface="Bakso Sapi" pitchFamily="50" charset="0"/>
              </a:rPr>
              <a:t>kata, </a:t>
            </a:r>
            <a:r>
              <a:rPr lang="en-US" altLang="id-ID" sz="2400" dirty="0" err="1">
                <a:latin typeface="Bakso Sapi" pitchFamily="50" charset="0"/>
              </a:rPr>
              <a:t>frasa</a:t>
            </a:r>
            <a:r>
              <a:rPr lang="en-US" altLang="id-ID" sz="2400" dirty="0">
                <a:latin typeface="Bakso Sapi" pitchFamily="50" charset="0"/>
              </a:rPr>
              <a:t>, </a:t>
            </a:r>
            <a:r>
              <a:rPr lang="en-US" altLang="id-ID" sz="2400" dirty="0" err="1">
                <a:latin typeface="Bakso Sapi" pitchFamily="50" charset="0"/>
              </a:rPr>
              <a:t>atau</a:t>
            </a:r>
            <a:r>
              <a:rPr lang="en-US" altLang="id-ID" sz="2400" dirty="0">
                <a:latin typeface="Bakso Sapi" pitchFamily="50" charset="0"/>
              </a:rPr>
              <a:t> </a:t>
            </a:r>
            <a:r>
              <a:rPr lang="en-US" altLang="id-ID" sz="2400" dirty="0" err="1">
                <a:latin typeface="Bakso Sapi" pitchFamily="50" charset="0"/>
              </a:rPr>
              <a:t>kalimat</a:t>
            </a:r>
            <a:r>
              <a:rPr lang="en-US" altLang="id-ID" sz="2400" dirty="0">
                <a:latin typeface="Bakso Sapi" pitchFamily="50" charset="0"/>
              </a:rPr>
              <a:t> </a:t>
            </a:r>
            <a:r>
              <a:rPr lang="en-US" altLang="id-ID" sz="2400" dirty="0" err="1">
                <a:latin typeface="Bakso Sapi" pitchFamily="50" charset="0"/>
              </a:rPr>
              <a:t>yg</a:t>
            </a:r>
            <a:r>
              <a:rPr lang="en-US" altLang="id-ID" sz="2400" dirty="0">
                <a:latin typeface="Bakso Sapi" pitchFamily="50" charset="0"/>
              </a:rPr>
              <a:t> </a:t>
            </a:r>
            <a:r>
              <a:rPr lang="en-US" altLang="id-ID" sz="2400" dirty="0" err="1">
                <a:latin typeface="Bakso Sapi" pitchFamily="50" charset="0"/>
              </a:rPr>
              <a:t>mengungkapkan</a:t>
            </a:r>
            <a:r>
              <a:rPr lang="en-US" altLang="id-ID" sz="2400" dirty="0">
                <a:latin typeface="Bakso Sapi" pitchFamily="50" charset="0"/>
              </a:rPr>
              <a:t> </a:t>
            </a:r>
            <a:r>
              <a:rPr lang="en-US" altLang="id-ID" sz="2400" dirty="0" err="1">
                <a:latin typeface="Bakso Sapi" pitchFamily="50" charset="0"/>
              </a:rPr>
              <a:t>makna</a:t>
            </a:r>
            <a:r>
              <a:rPr lang="en-US" altLang="id-ID" sz="2400" dirty="0">
                <a:latin typeface="Bakso Sapi" pitchFamily="50" charset="0"/>
              </a:rPr>
              <a:t>, </a:t>
            </a:r>
            <a:r>
              <a:rPr lang="en-US" altLang="id-ID" sz="2400" dirty="0" err="1">
                <a:latin typeface="Bakso Sapi" pitchFamily="50" charset="0"/>
              </a:rPr>
              <a:t>keterangan</a:t>
            </a:r>
            <a:r>
              <a:rPr lang="en-US" altLang="id-ID" sz="2400" dirty="0">
                <a:latin typeface="Bakso Sapi" pitchFamily="50" charset="0"/>
              </a:rPr>
              <a:t>, </a:t>
            </a:r>
            <a:r>
              <a:rPr lang="en-US" altLang="id-ID" sz="2400" dirty="0" err="1">
                <a:latin typeface="Bakso Sapi" pitchFamily="50" charset="0"/>
              </a:rPr>
              <a:t>atau</a:t>
            </a:r>
            <a:r>
              <a:rPr lang="en-US" altLang="id-ID" sz="2400" dirty="0">
                <a:latin typeface="Bakso Sapi" pitchFamily="50" charset="0"/>
              </a:rPr>
              <a:t> </a:t>
            </a:r>
            <a:r>
              <a:rPr lang="en-US" altLang="id-ID" sz="2400" dirty="0" err="1">
                <a:latin typeface="Bakso Sapi" pitchFamily="50" charset="0"/>
              </a:rPr>
              <a:t>ciri</a:t>
            </a:r>
            <a:r>
              <a:rPr lang="en-US" altLang="id-ID" sz="2400" dirty="0">
                <a:latin typeface="Bakso Sapi" pitchFamily="50" charset="0"/>
              </a:rPr>
              <a:t> </a:t>
            </a:r>
            <a:r>
              <a:rPr lang="en-US" altLang="id-ID" sz="2400" dirty="0" err="1">
                <a:latin typeface="Bakso Sapi" pitchFamily="50" charset="0"/>
              </a:rPr>
              <a:t>utama</a:t>
            </a:r>
            <a:r>
              <a:rPr lang="en-US" altLang="id-ID" sz="2400" dirty="0">
                <a:latin typeface="Bakso Sapi" pitchFamily="50" charset="0"/>
              </a:rPr>
              <a:t> </a:t>
            </a:r>
            <a:r>
              <a:rPr lang="en-US" altLang="id-ID" sz="2400" dirty="0" err="1">
                <a:latin typeface="Bakso Sapi" pitchFamily="50" charset="0"/>
              </a:rPr>
              <a:t>dari</a:t>
            </a:r>
            <a:r>
              <a:rPr lang="en-US" altLang="id-ID" sz="2400" dirty="0">
                <a:latin typeface="Bakso Sapi" pitchFamily="50" charset="0"/>
              </a:rPr>
              <a:t> orang, </a:t>
            </a:r>
            <a:r>
              <a:rPr lang="en-US" altLang="id-ID" sz="2400" dirty="0" err="1">
                <a:latin typeface="Bakso Sapi" pitchFamily="50" charset="0"/>
              </a:rPr>
              <a:t>benda</a:t>
            </a:r>
            <a:r>
              <a:rPr lang="en-US" altLang="id-ID" sz="2400" dirty="0">
                <a:latin typeface="Bakso Sapi" pitchFamily="50" charset="0"/>
              </a:rPr>
              <a:t>, proses, </a:t>
            </a:r>
            <a:r>
              <a:rPr lang="en-US" altLang="id-ID" sz="2400" dirty="0" err="1">
                <a:latin typeface="Bakso Sapi" pitchFamily="50" charset="0"/>
              </a:rPr>
              <a:t>atau</a:t>
            </a:r>
            <a:r>
              <a:rPr lang="en-US" altLang="id-ID" sz="2400" dirty="0">
                <a:latin typeface="Bakso Sapi" pitchFamily="50" charset="0"/>
              </a:rPr>
              <a:t> </a:t>
            </a:r>
            <a:r>
              <a:rPr lang="en-US" altLang="id-ID" sz="2400" dirty="0" err="1">
                <a:latin typeface="Bakso Sapi" pitchFamily="50" charset="0"/>
              </a:rPr>
              <a:t>aktivitas</a:t>
            </a:r>
            <a:r>
              <a:rPr lang="en-US" altLang="id-ID" sz="2400" dirty="0">
                <a:latin typeface="Bakso Sapi" pitchFamily="50" charset="0"/>
              </a:rPr>
              <a:t>; </a:t>
            </a:r>
            <a:r>
              <a:rPr lang="en-US" altLang="id-ID" sz="2400" dirty="0" err="1">
                <a:latin typeface="Bakso Sapi" pitchFamily="50" charset="0"/>
              </a:rPr>
              <a:t>batasan</a:t>
            </a:r>
            <a:r>
              <a:rPr lang="en-US" altLang="id-ID" sz="2400" dirty="0">
                <a:latin typeface="Bakso Sapi" pitchFamily="50" charset="0"/>
              </a:rPr>
              <a:t> (</a:t>
            </a:r>
            <a:r>
              <a:rPr lang="en-US" altLang="id-ID" sz="2400" dirty="0" err="1">
                <a:latin typeface="Bakso Sapi" pitchFamily="50" charset="0"/>
              </a:rPr>
              <a:t>arti</a:t>
            </a:r>
            <a:r>
              <a:rPr lang="en-US" altLang="id-ID" sz="2400" dirty="0">
                <a:latin typeface="Bakso Sapi" pitchFamily="50" charset="0"/>
              </a:rPr>
              <a:t>);</a:t>
            </a:r>
          </a:p>
          <a:p>
            <a:pPr algn="ctr"/>
            <a:r>
              <a:rPr lang="en-US" altLang="id-ID" sz="2400" dirty="0" err="1">
                <a:latin typeface="Bakso Sapi" pitchFamily="50" charset="0"/>
              </a:rPr>
              <a:t>rumusan</a:t>
            </a:r>
            <a:r>
              <a:rPr lang="en-US" altLang="id-ID" sz="2400" dirty="0">
                <a:latin typeface="Bakso Sapi" pitchFamily="50" charset="0"/>
              </a:rPr>
              <a:t> </a:t>
            </a:r>
            <a:r>
              <a:rPr lang="en-US" altLang="id-ID" sz="2400" dirty="0" err="1">
                <a:latin typeface="Bakso Sapi" pitchFamily="50" charset="0"/>
              </a:rPr>
              <a:t>tata</a:t>
            </a:r>
            <a:r>
              <a:rPr lang="en-US" altLang="id-ID" sz="2400" dirty="0">
                <a:latin typeface="Bakso Sapi" pitchFamily="50" charset="0"/>
              </a:rPr>
              <a:t> </a:t>
            </a:r>
            <a:r>
              <a:rPr lang="en-US" altLang="id-ID" sz="2400" dirty="0" err="1">
                <a:latin typeface="Bakso Sapi" pitchFamily="50" charset="0"/>
              </a:rPr>
              <a:t>ruang</a:t>
            </a:r>
            <a:r>
              <a:rPr lang="en-US" altLang="id-ID" sz="2400" dirty="0">
                <a:latin typeface="Bakso Sapi" pitchFamily="50" charset="0"/>
              </a:rPr>
              <a:t> </a:t>
            </a:r>
            <a:r>
              <a:rPr lang="en-US" altLang="id-ID" sz="2400" dirty="0" err="1">
                <a:latin typeface="Bakso Sapi" pitchFamily="50" charset="0"/>
              </a:rPr>
              <a:t>lingkup</a:t>
            </a:r>
            <a:r>
              <a:rPr lang="en-US" altLang="id-ID" sz="2400" dirty="0">
                <a:latin typeface="Bakso Sapi" pitchFamily="50" charset="0"/>
              </a:rPr>
              <a:t> </a:t>
            </a:r>
            <a:r>
              <a:rPr lang="en-US" altLang="id-ID" sz="2400" dirty="0" err="1">
                <a:latin typeface="Bakso Sapi" pitchFamily="50" charset="0"/>
              </a:rPr>
              <a:t>dan</a:t>
            </a:r>
            <a:r>
              <a:rPr lang="en-US" altLang="id-ID" sz="2400" dirty="0">
                <a:latin typeface="Bakso Sapi" pitchFamily="50" charset="0"/>
              </a:rPr>
              <a:t> </a:t>
            </a:r>
            <a:r>
              <a:rPr lang="en-US" altLang="id-ID" sz="2400" dirty="0" err="1">
                <a:latin typeface="Bakso Sapi" pitchFamily="50" charset="0"/>
              </a:rPr>
              <a:t>ciri-ciri</a:t>
            </a:r>
            <a:r>
              <a:rPr lang="en-US" altLang="id-ID" sz="2400" dirty="0">
                <a:latin typeface="Bakso Sapi" pitchFamily="50" charset="0"/>
              </a:rPr>
              <a:t> </a:t>
            </a:r>
            <a:r>
              <a:rPr lang="en-US" altLang="id-ID" sz="2400" dirty="0" err="1">
                <a:latin typeface="Bakso Sapi" pitchFamily="50" charset="0"/>
              </a:rPr>
              <a:t>suatu</a:t>
            </a:r>
            <a:r>
              <a:rPr lang="en-US" altLang="id-ID" sz="2400" dirty="0">
                <a:latin typeface="Bakso Sapi" pitchFamily="50" charset="0"/>
              </a:rPr>
              <a:t> </a:t>
            </a:r>
            <a:r>
              <a:rPr lang="en-US" altLang="id-ID" sz="2400" dirty="0" err="1">
                <a:latin typeface="Bakso Sapi" pitchFamily="50" charset="0"/>
              </a:rPr>
              <a:t>konsep</a:t>
            </a:r>
            <a:r>
              <a:rPr lang="en-US" altLang="id-ID" sz="2400" dirty="0">
                <a:latin typeface="Bakso Sapi" pitchFamily="50" charset="0"/>
              </a:rPr>
              <a:t> yang </a:t>
            </a:r>
            <a:r>
              <a:rPr lang="en-US" altLang="id-ID" sz="2400" dirty="0" err="1">
                <a:latin typeface="Bakso Sapi" pitchFamily="50" charset="0"/>
              </a:rPr>
              <a:t>menjadi</a:t>
            </a:r>
            <a:r>
              <a:rPr lang="en-US" altLang="id-ID" sz="2400" dirty="0">
                <a:latin typeface="Bakso Sapi" pitchFamily="50" charset="0"/>
              </a:rPr>
              <a:t> </a:t>
            </a:r>
            <a:r>
              <a:rPr lang="en-US" altLang="id-ID" sz="2400" dirty="0" err="1">
                <a:latin typeface="Bakso Sapi" pitchFamily="50" charset="0"/>
              </a:rPr>
              <a:t>pokok</a:t>
            </a:r>
            <a:r>
              <a:rPr lang="en-US" altLang="id-ID" sz="2400" dirty="0">
                <a:latin typeface="Bakso Sapi" pitchFamily="50" charset="0"/>
              </a:rPr>
              <a:t> </a:t>
            </a:r>
            <a:r>
              <a:rPr lang="en-US" altLang="id-ID" sz="2400" dirty="0" err="1">
                <a:latin typeface="Bakso Sapi" pitchFamily="50" charset="0"/>
              </a:rPr>
              <a:t>pembicaraan</a:t>
            </a:r>
            <a:r>
              <a:rPr lang="en-US" altLang="id-ID" sz="2400" dirty="0">
                <a:latin typeface="Bakso Sapi" pitchFamily="50" charset="0"/>
              </a:rPr>
              <a:t> </a:t>
            </a:r>
            <a:r>
              <a:rPr lang="en-US" altLang="id-ID" sz="2400" dirty="0" err="1">
                <a:latin typeface="Bakso Sapi" pitchFamily="50" charset="0"/>
              </a:rPr>
              <a:t>atau</a:t>
            </a:r>
            <a:r>
              <a:rPr lang="en-US" altLang="id-ID" sz="2400" dirty="0">
                <a:latin typeface="Bakso Sapi" pitchFamily="50" charset="0"/>
              </a:rPr>
              <a:t> </a:t>
            </a:r>
            <a:r>
              <a:rPr lang="en-US" altLang="id-ID" sz="2400" dirty="0" err="1">
                <a:latin typeface="Bakso Sapi" pitchFamily="50" charset="0"/>
              </a:rPr>
              <a:t>studi</a:t>
            </a:r>
            <a:r>
              <a:rPr lang="en-US" altLang="id-ID" sz="2400" dirty="0">
                <a:latin typeface="Bakso Sapi" pitchFamily="50" charset="0"/>
              </a:rPr>
              <a:t>.</a:t>
            </a:r>
          </a:p>
          <a:p>
            <a:pPr algn="ctr"/>
            <a:endParaRPr lang="en-US" altLang="id-ID" sz="2400" dirty="0">
              <a:latin typeface="Bakso Sapi" pitchFamily="50" charset="0"/>
            </a:endParaRPr>
          </a:p>
          <a:p>
            <a:pPr algn="ctr"/>
            <a:endParaRPr lang="en-US" altLang="id-ID" sz="2400" dirty="0">
              <a:latin typeface="Bakso Sapi" pitchFamily="50" charset="0"/>
            </a:endParaRPr>
          </a:p>
        </p:txBody>
      </p:sp>
      <p:pic>
        <p:nvPicPr>
          <p:cNvPr id="421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21282489">
            <a:off x="-80835" y="2001796"/>
            <a:ext cx="2734263" cy="4103960"/>
          </a:xfrm>
          <a:prstGeom prst="rect">
            <a:avLst/>
          </a:prstGeom>
        </p:spPr>
      </p:pic>
      <p:pic>
        <p:nvPicPr>
          <p:cNvPr id="422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21365112">
            <a:off x="637316" y="5066124"/>
            <a:ext cx="1455937" cy="811082"/>
          </a:xfrm>
          <a:prstGeom prst="rect">
            <a:avLst/>
          </a:prstGeom>
        </p:spPr>
      </p:pic>
      <p:pic>
        <p:nvPicPr>
          <p:cNvPr id="468" name="Picture 15"/>
          <p:cNvPicPr>
            <a:picLocks noChangeAspect="1"/>
          </p:cNvPicPr>
          <p:nvPr/>
        </p:nvPicPr>
        <p:blipFill>
          <a:blip r:embed="rId6">
            <a:alphaModFix amt="40000"/>
          </a:blip>
          <a:srcRect/>
          <a:stretch>
            <a:fillRect/>
          </a:stretch>
        </p:blipFill>
        <p:spPr>
          <a:xfrm rot="2778800">
            <a:off x="8549475" y="2607730"/>
            <a:ext cx="3239486" cy="6199972"/>
          </a:xfrm>
          <a:prstGeom prst="rect">
            <a:avLst/>
          </a:prstGeom>
        </p:spPr>
      </p:pic>
      <p:pic>
        <p:nvPicPr>
          <p:cNvPr id="470" name="Picture 15"/>
          <p:cNvPicPr>
            <a:picLocks noChangeAspect="1"/>
          </p:cNvPicPr>
          <p:nvPr/>
        </p:nvPicPr>
        <p:blipFill>
          <a:blip r:embed="rId6">
            <a:alphaModFix amt="40000"/>
          </a:blip>
          <a:srcRect/>
          <a:stretch>
            <a:fillRect/>
          </a:stretch>
        </p:blipFill>
        <p:spPr>
          <a:xfrm rot="13421200" flipH="1">
            <a:off x="530978" y="-5627639"/>
            <a:ext cx="5172978" cy="9900434"/>
          </a:xfrm>
          <a:prstGeom prst="rect">
            <a:avLst/>
          </a:prstGeom>
        </p:spPr>
      </p:pic>
      <p:sp>
        <p:nvSpPr>
          <p:cNvPr id="474" name="Oval 473"/>
          <p:cNvSpPr/>
          <p:nvPr/>
        </p:nvSpPr>
        <p:spPr>
          <a:xfrm>
            <a:off x="9988351" y="105854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5" name="Oval 474"/>
          <p:cNvSpPr/>
          <p:nvPr/>
        </p:nvSpPr>
        <p:spPr>
          <a:xfrm>
            <a:off x="12076745" y="949943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6" name="Oval 475"/>
          <p:cNvSpPr/>
          <p:nvPr/>
        </p:nvSpPr>
        <p:spPr>
          <a:xfrm>
            <a:off x="11774458" y="681256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7" name="Oval 476"/>
          <p:cNvSpPr/>
          <p:nvPr/>
        </p:nvSpPr>
        <p:spPr>
          <a:xfrm>
            <a:off x="11998081" y="478615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8" name="Oval 477"/>
          <p:cNvSpPr/>
          <p:nvPr/>
        </p:nvSpPr>
        <p:spPr>
          <a:xfrm>
            <a:off x="11747493" y="2097370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9" name="Oval 478"/>
          <p:cNvSpPr/>
          <p:nvPr/>
        </p:nvSpPr>
        <p:spPr>
          <a:xfrm>
            <a:off x="9778071" y="167308"/>
            <a:ext cx="46081" cy="460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0" name="Oval 479"/>
          <p:cNvSpPr/>
          <p:nvPr/>
        </p:nvSpPr>
        <p:spPr>
          <a:xfrm>
            <a:off x="12062980" y="2205331"/>
            <a:ext cx="46081" cy="460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1" name="Oval 480"/>
          <p:cNvSpPr/>
          <p:nvPr/>
        </p:nvSpPr>
        <p:spPr>
          <a:xfrm>
            <a:off x="9479506" y="344564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2" name="Oval 481"/>
          <p:cNvSpPr/>
          <p:nvPr/>
        </p:nvSpPr>
        <p:spPr>
          <a:xfrm>
            <a:off x="9257207" y="76875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3" name="Oval 482"/>
          <p:cNvSpPr/>
          <p:nvPr/>
        </p:nvSpPr>
        <p:spPr>
          <a:xfrm>
            <a:off x="11781288" y="1280932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4" name="Oval 483"/>
          <p:cNvSpPr/>
          <p:nvPr/>
        </p:nvSpPr>
        <p:spPr>
          <a:xfrm>
            <a:off x="11875625" y="191809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5" name="Oval 484"/>
          <p:cNvSpPr/>
          <p:nvPr/>
        </p:nvSpPr>
        <p:spPr>
          <a:xfrm>
            <a:off x="10562507" y="155522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6" name="Oval 485"/>
          <p:cNvSpPr/>
          <p:nvPr/>
        </p:nvSpPr>
        <p:spPr>
          <a:xfrm>
            <a:off x="11222565" y="176210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7" name="Oval 486"/>
          <p:cNvSpPr/>
          <p:nvPr/>
        </p:nvSpPr>
        <p:spPr>
          <a:xfrm>
            <a:off x="11601434" y="410388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8" name="Oval 487"/>
          <p:cNvSpPr/>
          <p:nvPr/>
        </p:nvSpPr>
        <p:spPr>
          <a:xfrm>
            <a:off x="11258798" y="1552810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9" name="Oval 488"/>
          <p:cNvSpPr/>
          <p:nvPr/>
        </p:nvSpPr>
        <p:spPr>
          <a:xfrm>
            <a:off x="10956511" y="1284123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0" name="Oval 489"/>
          <p:cNvSpPr/>
          <p:nvPr/>
        </p:nvSpPr>
        <p:spPr>
          <a:xfrm>
            <a:off x="11180134" y="1081482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1" name="Oval 490"/>
          <p:cNvSpPr/>
          <p:nvPr/>
        </p:nvSpPr>
        <p:spPr>
          <a:xfrm>
            <a:off x="9891681" y="656815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2" name="Oval 491"/>
          <p:cNvSpPr/>
          <p:nvPr/>
        </p:nvSpPr>
        <p:spPr>
          <a:xfrm>
            <a:off x="11057678" y="794676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3" name="Oval 492"/>
          <p:cNvSpPr/>
          <p:nvPr/>
        </p:nvSpPr>
        <p:spPr>
          <a:xfrm>
            <a:off x="10404618" y="779077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4" name="Oval 493"/>
          <p:cNvSpPr/>
          <p:nvPr/>
        </p:nvSpPr>
        <p:spPr>
          <a:xfrm>
            <a:off x="10783487" y="1013255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5" name="Oval 494"/>
          <p:cNvSpPr/>
          <p:nvPr/>
        </p:nvSpPr>
        <p:spPr>
          <a:xfrm>
            <a:off x="11188423" y="1807583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6" name="Oval 495"/>
          <p:cNvSpPr/>
          <p:nvPr/>
        </p:nvSpPr>
        <p:spPr>
          <a:xfrm>
            <a:off x="981407" y="6406694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7" name="Oval 496"/>
          <p:cNvSpPr/>
          <p:nvPr/>
        </p:nvSpPr>
        <p:spPr>
          <a:xfrm>
            <a:off x="671544" y="6708595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8" name="Oval 497"/>
          <p:cNvSpPr/>
          <p:nvPr/>
        </p:nvSpPr>
        <p:spPr>
          <a:xfrm>
            <a:off x="369257" y="6439908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9" name="Oval 498"/>
          <p:cNvSpPr/>
          <p:nvPr/>
        </p:nvSpPr>
        <p:spPr>
          <a:xfrm>
            <a:off x="592880" y="6237267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0" name="Oval 499"/>
          <p:cNvSpPr/>
          <p:nvPr/>
        </p:nvSpPr>
        <p:spPr>
          <a:xfrm>
            <a:off x="342292" y="7856022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1" name="Oval 500"/>
          <p:cNvSpPr/>
          <p:nvPr/>
        </p:nvSpPr>
        <p:spPr>
          <a:xfrm>
            <a:off x="-1627130" y="5925960"/>
            <a:ext cx="46081" cy="460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2" name="Oval 501"/>
          <p:cNvSpPr/>
          <p:nvPr/>
        </p:nvSpPr>
        <p:spPr>
          <a:xfrm>
            <a:off x="657779" y="7963983"/>
            <a:ext cx="46081" cy="460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3" name="Oval 502"/>
          <p:cNvSpPr/>
          <p:nvPr/>
        </p:nvSpPr>
        <p:spPr>
          <a:xfrm>
            <a:off x="1890455" y="6499224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4" name="Oval 503"/>
          <p:cNvSpPr/>
          <p:nvPr/>
        </p:nvSpPr>
        <p:spPr>
          <a:xfrm>
            <a:off x="1387286" y="6125985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5" name="Oval 504"/>
          <p:cNvSpPr/>
          <p:nvPr/>
        </p:nvSpPr>
        <p:spPr>
          <a:xfrm>
            <a:off x="1365285" y="6520959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6" name="Oval 505"/>
          <p:cNvSpPr/>
          <p:nvPr/>
        </p:nvSpPr>
        <p:spPr>
          <a:xfrm>
            <a:off x="470424" y="5950461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7" name="Oval 506"/>
          <p:cNvSpPr/>
          <p:nvPr/>
        </p:nvSpPr>
        <p:spPr>
          <a:xfrm>
            <a:off x="217300" y="5463212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8" name="Oval 507"/>
          <p:cNvSpPr/>
          <p:nvPr/>
        </p:nvSpPr>
        <p:spPr>
          <a:xfrm>
            <a:off x="573883" y="5161762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9" name="Oval 508"/>
          <p:cNvSpPr/>
          <p:nvPr/>
        </p:nvSpPr>
        <p:spPr>
          <a:xfrm>
            <a:off x="196233" y="6169040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0" name="Oval 509"/>
          <p:cNvSpPr/>
          <p:nvPr/>
        </p:nvSpPr>
        <p:spPr>
          <a:xfrm>
            <a:off x="-146403" y="7311462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1" name="Oval 510"/>
          <p:cNvSpPr/>
          <p:nvPr/>
        </p:nvSpPr>
        <p:spPr>
          <a:xfrm>
            <a:off x="1011072" y="5399146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2" name="Oval 511"/>
          <p:cNvSpPr/>
          <p:nvPr/>
        </p:nvSpPr>
        <p:spPr>
          <a:xfrm>
            <a:off x="1681756" y="5965890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3" name="Oval 512"/>
          <p:cNvSpPr/>
          <p:nvPr/>
        </p:nvSpPr>
        <p:spPr>
          <a:xfrm>
            <a:off x="1045716" y="5803882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4" name="Oval 513"/>
          <p:cNvSpPr/>
          <p:nvPr/>
        </p:nvSpPr>
        <p:spPr>
          <a:xfrm>
            <a:off x="778412" y="5732424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5" name="Oval 514"/>
          <p:cNvSpPr/>
          <p:nvPr/>
        </p:nvSpPr>
        <p:spPr>
          <a:xfrm>
            <a:off x="1914775" y="5770352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6" name="Oval 515"/>
          <p:cNvSpPr/>
          <p:nvPr/>
        </p:nvSpPr>
        <p:spPr>
          <a:xfrm>
            <a:off x="1393604" y="5603280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7" name="Oval 516"/>
          <p:cNvSpPr/>
          <p:nvPr/>
        </p:nvSpPr>
        <p:spPr>
          <a:xfrm>
            <a:off x="-216778" y="7566235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TextBox 3"/>
          <p:cNvSpPr txBox="1"/>
          <p:nvPr/>
        </p:nvSpPr>
        <p:spPr>
          <a:xfrm>
            <a:off x="4691363" y="1861656"/>
            <a:ext cx="25186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400" dirty="0" smtClean="0">
                <a:latin typeface="Algerian" panose="04020705040A02060702" pitchFamily="82" charset="0"/>
              </a:rPr>
              <a:t>DEFINISI DRAMA</a:t>
            </a:r>
            <a:endParaRPr lang="en-US" sz="2400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953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1500" fill="hold"/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1800" fill="hold"/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7" dur="1300" fill="hold"/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9" dur="1800" fill="hold"/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1" dur="1800" fill="hold"/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3" dur="1300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5" dur="1000" fill="hold"/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7" dur="1300" fill="hold"/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9" dur="900" fill="hold"/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1" dur="1400" fill="hold"/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3" dur="1200" fill="hold"/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5" dur="1700" fill="hold"/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7" dur="130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9" dur="2200" fill="hold"/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1" dur="1200" fill="hold"/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3" dur="1300" fill="hold"/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5" dur="1800" fill="hold"/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7" dur="1000" fill="hold"/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9" dur="900" fill="hold"/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1" dur="1200" fill="hold"/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3" dur="2200" fill="hold"/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5" dur="1200" fill="hold"/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9" dur="1800" fill="hold"/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3" dur="1500" fill="hold"/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5" dur="1300" fill="hold"/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7" dur="1800" fill="hold"/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9" dur="1800" fill="hold"/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0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1" dur="1300" fill="hold"/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2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3" dur="1000" fill="hold"/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5" dur="1300" fill="hold"/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7" dur="900" fill="hold"/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8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9" dur="1400" fill="hold"/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0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1" dur="1200" fill="hold"/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2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3" dur="1700" fill="hold"/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7" dur="1300" fill="hold"/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9" dur="2200" fill="hold"/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1" dur="1200" fill="hold"/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2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3" dur="1300" fill="hold"/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5" dur="1800" fill="hold"/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7" dur="100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8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9" dur="900" fill="hold"/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0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1" dur="1200" fill="hold"/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3" dur="2200" fill="hold"/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5" dur="1200" fill="hold"/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8" grpId="0" build="p"/>
      <p:bldP spid="474" grpId="0" animBg="1"/>
      <p:bldP spid="474" grpId="1" animBg="1"/>
      <p:bldP spid="475" grpId="0" animBg="1"/>
      <p:bldP spid="475" grpId="1" animBg="1"/>
      <p:bldP spid="476" grpId="0" animBg="1"/>
      <p:bldP spid="476" grpId="1" animBg="1"/>
      <p:bldP spid="477" grpId="0" animBg="1"/>
      <p:bldP spid="477" grpId="1" animBg="1"/>
      <p:bldP spid="478" grpId="0" animBg="1"/>
      <p:bldP spid="478" grpId="1" animBg="1"/>
      <p:bldP spid="479" grpId="0" animBg="1"/>
      <p:bldP spid="479" grpId="1" animBg="1"/>
      <p:bldP spid="480" grpId="0" animBg="1"/>
      <p:bldP spid="480" grpId="1" animBg="1"/>
      <p:bldP spid="481" grpId="0" animBg="1"/>
      <p:bldP spid="481" grpId="1" animBg="1"/>
      <p:bldP spid="482" grpId="0" animBg="1"/>
      <p:bldP spid="482" grpId="1" animBg="1"/>
      <p:bldP spid="483" grpId="0" animBg="1"/>
      <p:bldP spid="483" grpId="1" animBg="1"/>
      <p:bldP spid="484" grpId="0" animBg="1"/>
      <p:bldP spid="484" grpId="1" animBg="1"/>
      <p:bldP spid="485" grpId="0" animBg="1"/>
      <p:bldP spid="485" grpId="1" animBg="1"/>
      <p:bldP spid="486" grpId="0" animBg="1"/>
      <p:bldP spid="486" grpId="1" animBg="1"/>
      <p:bldP spid="487" grpId="0" animBg="1"/>
      <p:bldP spid="487" grpId="1" animBg="1"/>
      <p:bldP spid="488" grpId="0" animBg="1"/>
      <p:bldP spid="488" grpId="1" animBg="1"/>
      <p:bldP spid="489" grpId="0" animBg="1"/>
      <p:bldP spid="489" grpId="1" animBg="1"/>
      <p:bldP spid="490" grpId="0" animBg="1"/>
      <p:bldP spid="490" grpId="1" animBg="1"/>
      <p:bldP spid="491" grpId="0" animBg="1"/>
      <p:bldP spid="491" grpId="1" animBg="1"/>
      <p:bldP spid="492" grpId="0" animBg="1"/>
      <p:bldP spid="492" grpId="1" animBg="1"/>
      <p:bldP spid="493" grpId="0" animBg="1"/>
      <p:bldP spid="493" grpId="1" animBg="1"/>
      <p:bldP spid="494" grpId="0" animBg="1"/>
      <p:bldP spid="494" grpId="1" animBg="1"/>
      <p:bldP spid="495" grpId="0" animBg="1"/>
      <p:bldP spid="495" grpId="1" animBg="1"/>
      <p:bldP spid="496" grpId="0" animBg="1"/>
      <p:bldP spid="496" grpId="1" animBg="1"/>
      <p:bldP spid="497" grpId="0" animBg="1"/>
      <p:bldP spid="497" grpId="1" animBg="1"/>
      <p:bldP spid="498" grpId="0" animBg="1"/>
      <p:bldP spid="498" grpId="1" animBg="1"/>
      <p:bldP spid="499" grpId="0" animBg="1"/>
      <p:bldP spid="499" grpId="1" animBg="1"/>
      <p:bldP spid="500" grpId="0" animBg="1"/>
      <p:bldP spid="500" grpId="1" animBg="1"/>
      <p:bldP spid="501" grpId="0" animBg="1"/>
      <p:bldP spid="501" grpId="1" animBg="1"/>
      <p:bldP spid="502" grpId="0" animBg="1"/>
      <p:bldP spid="502" grpId="1" animBg="1"/>
      <p:bldP spid="503" grpId="0" animBg="1"/>
      <p:bldP spid="503" grpId="1" animBg="1"/>
      <p:bldP spid="504" grpId="0" animBg="1"/>
      <p:bldP spid="504" grpId="1" animBg="1"/>
      <p:bldP spid="505" grpId="0" animBg="1"/>
      <p:bldP spid="505" grpId="1" animBg="1"/>
      <p:bldP spid="506" grpId="0" animBg="1"/>
      <p:bldP spid="506" grpId="1" animBg="1"/>
      <p:bldP spid="507" grpId="0" animBg="1"/>
      <p:bldP spid="507" grpId="1" animBg="1"/>
      <p:bldP spid="508" grpId="0" animBg="1"/>
      <p:bldP spid="508" grpId="1" animBg="1"/>
      <p:bldP spid="509" grpId="0" animBg="1"/>
      <p:bldP spid="509" grpId="1" animBg="1"/>
      <p:bldP spid="510" grpId="0" animBg="1"/>
      <p:bldP spid="510" grpId="1" animBg="1"/>
      <p:bldP spid="511" grpId="0" animBg="1"/>
      <p:bldP spid="511" grpId="1" animBg="1"/>
      <p:bldP spid="512" grpId="0" animBg="1"/>
      <p:bldP spid="512" grpId="1" animBg="1"/>
      <p:bldP spid="513" grpId="0" animBg="1"/>
      <p:bldP spid="513" grpId="1" animBg="1"/>
      <p:bldP spid="514" grpId="0" animBg="1"/>
      <p:bldP spid="514" grpId="1" animBg="1"/>
      <p:bldP spid="515" grpId="0" animBg="1"/>
      <p:bldP spid="515" grpId="1" animBg="1"/>
      <p:bldP spid="516" grpId="0" animBg="1"/>
      <p:bldP spid="516" grpId="1" animBg="1"/>
      <p:bldP spid="517" grpId="0" animBg="1"/>
      <p:bldP spid="517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6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5400000" flipH="1">
            <a:off x="7876057" y="1457971"/>
            <a:ext cx="2793645" cy="3483271"/>
          </a:xfrm>
          <a:prstGeom prst="rect">
            <a:avLst/>
          </a:prstGeom>
        </p:spPr>
      </p:pic>
      <p:pic>
        <p:nvPicPr>
          <p:cNvPr id="417" name="Picture 6"/>
          <p:cNvPicPr>
            <a:picLocks noChangeAspect="1"/>
          </p:cNvPicPr>
          <p:nvPr/>
        </p:nvPicPr>
        <p:blipFill>
          <a:blip r:embed="rId3"/>
          <a:srcRect t="46321"/>
          <a:stretch>
            <a:fillRect/>
          </a:stretch>
        </p:blipFill>
        <p:spPr>
          <a:xfrm>
            <a:off x="1403003" y="2126206"/>
            <a:ext cx="9321390" cy="2712147"/>
          </a:xfrm>
          <a:prstGeom prst="rect">
            <a:avLst/>
          </a:prstGeom>
        </p:spPr>
      </p:pic>
      <p:sp>
        <p:nvSpPr>
          <p:cNvPr id="418" name="Rectangle 417"/>
          <p:cNvSpPr/>
          <p:nvPr/>
        </p:nvSpPr>
        <p:spPr>
          <a:xfrm>
            <a:off x="1958883" y="2643312"/>
            <a:ext cx="84280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AutoNum type="arabicPeriod"/>
            </a:pPr>
            <a:r>
              <a:rPr lang="it-IT" altLang="id-ID" sz="2400" dirty="0" smtClean="0">
                <a:latin typeface="Bakso Sapi" pitchFamily="50" charset="0"/>
              </a:rPr>
              <a:t>Definisi </a:t>
            </a:r>
            <a:r>
              <a:rPr lang="it-IT" altLang="id-ID" sz="2400" dirty="0">
                <a:latin typeface="Bakso Sapi" pitchFamily="50" charset="0"/>
              </a:rPr>
              <a:t>berarti  intisari atau dasar. </a:t>
            </a:r>
            <a:endParaRPr lang="en-US" altLang="id-ID" sz="2400" dirty="0">
              <a:latin typeface="Bakso Sapi" pitchFamily="50" charset="0"/>
            </a:endParaRPr>
          </a:p>
          <a:p>
            <a:pPr marL="457200" indent="-457200" algn="ctr">
              <a:buFont typeface="+mj-lt"/>
              <a:buAutoNum type="arabicPeriod"/>
            </a:pPr>
            <a:r>
              <a:rPr lang="sv-SE" altLang="id-ID" sz="2400" dirty="0" smtClean="0">
                <a:latin typeface="Bakso Sapi" pitchFamily="50" charset="0"/>
              </a:rPr>
              <a:t>Definisi </a:t>
            </a:r>
            <a:r>
              <a:rPr lang="sv-SE" altLang="id-ID" sz="2400" dirty="0">
                <a:latin typeface="Bakso Sapi" pitchFamily="50" charset="0"/>
              </a:rPr>
              <a:t>berarti  kenyataan yg sebenarnya (sesungguhnya).</a:t>
            </a:r>
            <a:endParaRPr lang="en-US" altLang="id-ID" sz="2400" dirty="0">
              <a:latin typeface="Bakso Sapi" pitchFamily="50" charset="0"/>
            </a:endParaRPr>
          </a:p>
          <a:p>
            <a:pPr algn="ctr"/>
            <a:endParaRPr lang="en-US" altLang="id-ID" sz="2400" dirty="0">
              <a:latin typeface="Bakso Sapi" pitchFamily="50" charset="0"/>
            </a:endParaRPr>
          </a:p>
        </p:txBody>
      </p:sp>
      <p:pic>
        <p:nvPicPr>
          <p:cNvPr id="421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21282489">
            <a:off x="-80835" y="2001796"/>
            <a:ext cx="2734263" cy="4103960"/>
          </a:xfrm>
          <a:prstGeom prst="rect">
            <a:avLst/>
          </a:prstGeom>
        </p:spPr>
      </p:pic>
      <p:pic>
        <p:nvPicPr>
          <p:cNvPr id="422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21365112">
            <a:off x="637316" y="5066124"/>
            <a:ext cx="1455937" cy="811082"/>
          </a:xfrm>
          <a:prstGeom prst="rect">
            <a:avLst/>
          </a:prstGeom>
        </p:spPr>
      </p:pic>
      <p:pic>
        <p:nvPicPr>
          <p:cNvPr id="468" name="Picture 15"/>
          <p:cNvPicPr>
            <a:picLocks noChangeAspect="1"/>
          </p:cNvPicPr>
          <p:nvPr/>
        </p:nvPicPr>
        <p:blipFill>
          <a:blip r:embed="rId6">
            <a:alphaModFix amt="40000"/>
          </a:blip>
          <a:srcRect/>
          <a:stretch>
            <a:fillRect/>
          </a:stretch>
        </p:blipFill>
        <p:spPr>
          <a:xfrm rot="2778800">
            <a:off x="8549475" y="2607730"/>
            <a:ext cx="3239486" cy="6199972"/>
          </a:xfrm>
          <a:prstGeom prst="rect">
            <a:avLst/>
          </a:prstGeom>
        </p:spPr>
      </p:pic>
      <p:pic>
        <p:nvPicPr>
          <p:cNvPr id="470" name="Picture 15"/>
          <p:cNvPicPr>
            <a:picLocks noChangeAspect="1"/>
          </p:cNvPicPr>
          <p:nvPr/>
        </p:nvPicPr>
        <p:blipFill>
          <a:blip r:embed="rId6">
            <a:alphaModFix amt="40000"/>
          </a:blip>
          <a:srcRect/>
          <a:stretch>
            <a:fillRect/>
          </a:stretch>
        </p:blipFill>
        <p:spPr>
          <a:xfrm rot="13421200" flipH="1">
            <a:off x="530978" y="-5627639"/>
            <a:ext cx="5172978" cy="9900434"/>
          </a:xfrm>
          <a:prstGeom prst="rect">
            <a:avLst/>
          </a:prstGeom>
        </p:spPr>
      </p:pic>
      <p:sp>
        <p:nvSpPr>
          <p:cNvPr id="474" name="Oval 473"/>
          <p:cNvSpPr/>
          <p:nvPr/>
        </p:nvSpPr>
        <p:spPr>
          <a:xfrm>
            <a:off x="9988351" y="105854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5" name="Oval 474"/>
          <p:cNvSpPr/>
          <p:nvPr/>
        </p:nvSpPr>
        <p:spPr>
          <a:xfrm>
            <a:off x="12076745" y="949943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6" name="Oval 475"/>
          <p:cNvSpPr/>
          <p:nvPr/>
        </p:nvSpPr>
        <p:spPr>
          <a:xfrm>
            <a:off x="11774458" y="681256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7" name="Oval 476"/>
          <p:cNvSpPr/>
          <p:nvPr/>
        </p:nvSpPr>
        <p:spPr>
          <a:xfrm>
            <a:off x="11998081" y="478615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8" name="Oval 477"/>
          <p:cNvSpPr/>
          <p:nvPr/>
        </p:nvSpPr>
        <p:spPr>
          <a:xfrm>
            <a:off x="11747493" y="2097370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9" name="Oval 478"/>
          <p:cNvSpPr/>
          <p:nvPr/>
        </p:nvSpPr>
        <p:spPr>
          <a:xfrm>
            <a:off x="9778071" y="167308"/>
            <a:ext cx="46081" cy="460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0" name="Oval 479"/>
          <p:cNvSpPr/>
          <p:nvPr/>
        </p:nvSpPr>
        <p:spPr>
          <a:xfrm>
            <a:off x="12062980" y="2205331"/>
            <a:ext cx="46081" cy="460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1" name="Oval 480"/>
          <p:cNvSpPr/>
          <p:nvPr/>
        </p:nvSpPr>
        <p:spPr>
          <a:xfrm>
            <a:off x="9479506" y="344564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2" name="Oval 481"/>
          <p:cNvSpPr/>
          <p:nvPr/>
        </p:nvSpPr>
        <p:spPr>
          <a:xfrm>
            <a:off x="9257207" y="76875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3" name="Oval 482"/>
          <p:cNvSpPr/>
          <p:nvPr/>
        </p:nvSpPr>
        <p:spPr>
          <a:xfrm>
            <a:off x="11781288" y="1280932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4" name="Oval 483"/>
          <p:cNvSpPr/>
          <p:nvPr/>
        </p:nvSpPr>
        <p:spPr>
          <a:xfrm>
            <a:off x="11875625" y="191809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5" name="Oval 484"/>
          <p:cNvSpPr/>
          <p:nvPr/>
        </p:nvSpPr>
        <p:spPr>
          <a:xfrm>
            <a:off x="10562507" y="155522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6" name="Oval 485"/>
          <p:cNvSpPr/>
          <p:nvPr/>
        </p:nvSpPr>
        <p:spPr>
          <a:xfrm>
            <a:off x="11222565" y="176210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7" name="Oval 486"/>
          <p:cNvSpPr/>
          <p:nvPr/>
        </p:nvSpPr>
        <p:spPr>
          <a:xfrm>
            <a:off x="11601434" y="410388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8" name="Oval 487"/>
          <p:cNvSpPr/>
          <p:nvPr/>
        </p:nvSpPr>
        <p:spPr>
          <a:xfrm>
            <a:off x="11258798" y="1552810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9" name="Oval 488"/>
          <p:cNvSpPr/>
          <p:nvPr/>
        </p:nvSpPr>
        <p:spPr>
          <a:xfrm>
            <a:off x="10956511" y="1284123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0" name="Oval 489"/>
          <p:cNvSpPr/>
          <p:nvPr/>
        </p:nvSpPr>
        <p:spPr>
          <a:xfrm>
            <a:off x="11180134" y="1081482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1" name="Oval 490"/>
          <p:cNvSpPr/>
          <p:nvPr/>
        </p:nvSpPr>
        <p:spPr>
          <a:xfrm>
            <a:off x="9891681" y="656815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2" name="Oval 491"/>
          <p:cNvSpPr/>
          <p:nvPr/>
        </p:nvSpPr>
        <p:spPr>
          <a:xfrm>
            <a:off x="11057678" y="794676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3" name="Oval 492"/>
          <p:cNvSpPr/>
          <p:nvPr/>
        </p:nvSpPr>
        <p:spPr>
          <a:xfrm>
            <a:off x="10404618" y="779077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4" name="Oval 493"/>
          <p:cNvSpPr/>
          <p:nvPr/>
        </p:nvSpPr>
        <p:spPr>
          <a:xfrm>
            <a:off x="10783487" y="1013255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5" name="Oval 494"/>
          <p:cNvSpPr/>
          <p:nvPr/>
        </p:nvSpPr>
        <p:spPr>
          <a:xfrm>
            <a:off x="11188423" y="1807583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6" name="Oval 495"/>
          <p:cNvSpPr/>
          <p:nvPr/>
        </p:nvSpPr>
        <p:spPr>
          <a:xfrm>
            <a:off x="981407" y="6406694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7" name="Oval 496"/>
          <p:cNvSpPr/>
          <p:nvPr/>
        </p:nvSpPr>
        <p:spPr>
          <a:xfrm>
            <a:off x="671544" y="6708595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8" name="Oval 497"/>
          <p:cNvSpPr/>
          <p:nvPr/>
        </p:nvSpPr>
        <p:spPr>
          <a:xfrm>
            <a:off x="369257" y="6439908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9" name="Oval 498"/>
          <p:cNvSpPr/>
          <p:nvPr/>
        </p:nvSpPr>
        <p:spPr>
          <a:xfrm>
            <a:off x="592880" y="6237267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0" name="Oval 499"/>
          <p:cNvSpPr/>
          <p:nvPr/>
        </p:nvSpPr>
        <p:spPr>
          <a:xfrm>
            <a:off x="342292" y="7856022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1" name="Oval 500"/>
          <p:cNvSpPr/>
          <p:nvPr/>
        </p:nvSpPr>
        <p:spPr>
          <a:xfrm>
            <a:off x="-1627130" y="5925960"/>
            <a:ext cx="46081" cy="460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2" name="Oval 501"/>
          <p:cNvSpPr/>
          <p:nvPr/>
        </p:nvSpPr>
        <p:spPr>
          <a:xfrm>
            <a:off x="657779" y="7963983"/>
            <a:ext cx="46081" cy="460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3" name="Oval 502"/>
          <p:cNvSpPr/>
          <p:nvPr/>
        </p:nvSpPr>
        <p:spPr>
          <a:xfrm>
            <a:off x="1890455" y="6499224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4" name="Oval 503"/>
          <p:cNvSpPr/>
          <p:nvPr/>
        </p:nvSpPr>
        <p:spPr>
          <a:xfrm>
            <a:off x="1387286" y="6125985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5" name="Oval 504"/>
          <p:cNvSpPr/>
          <p:nvPr/>
        </p:nvSpPr>
        <p:spPr>
          <a:xfrm>
            <a:off x="1365285" y="6520959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6" name="Oval 505"/>
          <p:cNvSpPr/>
          <p:nvPr/>
        </p:nvSpPr>
        <p:spPr>
          <a:xfrm>
            <a:off x="470424" y="5950461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7" name="Oval 506"/>
          <p:cNvSpPr/>
          <p:nvPr/>
        </p:nvSpPr>
        <p:spPr>
          <a:xfrm>
            <a:off x="217300" y="5463212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8" name="Oval 507"/>
          <p:cNvSpPr/>
          <p:nvPr/>
        </p:nvSpPr>
        <p:spPr>
          <a:xfrm>
            <a:off x="573883" y="5161762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9" name="Oval 508"/>
          <p:cNvSpPr/>
          <p:nvPr/>
        </p:nvSpPr>
        <p:spPr>
          <a:xfrm>
            <a:off x="196233" y="6169040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0" name="Oval 509"/>
          <p:cNvSpPr/>
          <p:nvPr/>
        </p:nvSpPr>
        <p:spPr>
          <a:xfrm>
            <a:off x="-146403" y="7311462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1" name="Oval 510"/>
          <p:cNvSpPr/>
          <p:nvPr/>
        </p:nvSpPr>
        <p:spPr>
          <a:xfrm>
            <a:off x="1011072" y="5399146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2" name="Oval 511"/>
          <p:cNvSpPr/>
          <p:nvPr/>
        </p:nvSpPr>
        <p:spPr>
          <a:xfrm>
            <a:off x="1681756" y="5965890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3" name="Oval 512"/>
          <p:cNvSpPr/>
          <p:nvPr/>
        </p:nvSpPr>
        <p:spPr>
          <a:xfrm>
            <a:off x="1045716" y="5803882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4" name="Oval 513"/>
          <p:cNvSpPr/>
          <p:nvPr/>
        </p:nvSpPr>
        <p:spPr>
          <a:xfrm>
            <a:off x="778412" y="5732424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5" name="Oval 514"/>
          <p:cNvSpPr/>
          <p:nvPr/>
        </p:nvSpPr>
        <p:spPr>
          <a:xfrm>
            <a:off x="1914775" y="5770352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6" name="Oval 515"/>
          <p:cNvSpPr/>
          <p:nvPr/>
        </p:nvSpPr>
        <p:spPr>
          <a:xfrm>
            <a:off x="1393604" y="5603280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7" name="Oval 516"/>
          <p:cNvSpPr/>
          <p:nvPr/>
        </p:nvSpPr>
        <p:spPr>
          <a:xfrm>
            <a:off x="-216778" y="7566235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TextBox 3"/>
          <p:cNvSpPr txBox="1"/>
          <p:nvPr/>
        </p:nvSpPr>
        <p:spPr>
          <a:xfrm>
            <a:off x="4691363" y="1861656"/>
            <a:ext cx="27959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400" dirty="0" smtClean="0">
                <a:latin typeface="Algerian" panose="04020705040A02060702" pitchFamily="82" charset="0"/>
              </a:rPr>
              <a:t>DEFINISI HAKIKAT</a:t>
            </a:r>
            <a:endParaRPr lang="en-US" sz="2400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40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0" dur="1500" fill="hold"/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8" dur="1800" fill="hold"/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4" dur="1300" fill="hold"/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6" dur="1800" fill="hold"/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8" dur="1800" fill="hold"/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0" dur="1300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2" dur="1000" fill="hold"/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4" dur="1300" fill="hold"/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6" dur="900" fill="hold"/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8" dur="1400" fill="hold"/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0" dur="1200" fill="hold"/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2" dur="1700" fill="hold"/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4" dur="130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6" dur="2200" fill="hold"/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8" dur="1200" fill="hold"/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0" dur="1300" fill="hold"/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2" dur="1800" fill="hold"/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4" dur="1000" fill="hold"/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6" dur="900" fill="hold"/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8" dur="1200" fill="hold"/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0" dur="2200" fill="hold"/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2" dur="1200" fill="hold"/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6" dur="1800" fill="hold"/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0" dur="1500" fill="hold"/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1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2" dur="1300" fill="hold"/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4" dur="1800" fill="hold"/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6" dur="1800" fill="hold"/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8" dur="1300" fill="hold"/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9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0" dur="1000" fill="hold"/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1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2" dur="1300" fill="hold"/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4" dur="900" fill="hold"/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6" dur="1400" fill="hold"/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7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8" dur="1200" fill="hold"/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9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0" dur="1700" fill="hold"/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1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4" dur="1300" fill="hold"/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6" dur="2200" fill="hold"/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7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8" dur="1200" fill="hold"/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9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0" dur="1300" fill="hold"/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1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2" dur="1800" fill="hold"/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3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4" dur="100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5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6" dur="900" fill="hold"/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7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8" dur="1200" fill="hold"/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9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0" dur="2200" fill="hold"/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1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2" dur="1200" fill="hold"/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8" grpId="0" build="p"/>
      <p:bldP spid="474" grpId="0" animBg="1"/>
      <p:bldP spid="474" grpId="1" animBg="1"/>
      <p:bldP spid="475" grpId="0" animBg="1"/>
      <p:bldP spid="475" grpId="1" animBg="1"/>
      <p:bldP spid="476" grpId="0" animBg="1"/>
      <p:bldP spid="476" grpId="1" animBg="1"/>
      <p:bldP spid="477" grpId="0" animBg="1"/>
      <p:bldP spid="477" grpId="1" animBg="1"/>
      <p:bldP spid="478" grpId="0" animBg="1"/>
      <p:bldP spid="478" grpId="1" animBg="1"/>
      <p:bldP spid="479" grpId="0" animBg="1"/>
      <p:bldP spid="479" grpId="1" animBg="1"/>
      <p:bldP spid="480" grpId="0" animBg="1"/>
      <p:bldP spid="480" grpId="1" animBg="1"/>
      <p:bldP spid="481" grpId="0" animBg="1"/>
      <p:bldP spid="481" grpId="1" animBg="1"/>
      <p:bldP spid="482" grpId="0" animBg="1"/>
      <p:bldP spid="482" grpId="1" animBg="1"/>
      <p:bldP spid="483" grpId="0" animBg="1"/>
      <p:bldP spid="483" grpId="1" animBg="1"/>
      <p:bldP spid="484" grpId="0" animBg="1"/>
      <p:bldP spid="484" grpId="1" animBg="1"/>
      <p:bldP spid="485" grpId="0" animBg="1"/>
      <p:bldP spid="485" grpId="1" animBg="1"/>
      <p:bldP spid="486" grpId="0" animBg="1"/>
      <p:bldP spid="486" grpId="1" animBg="1"/>
      <p:bldP spid="487" grpId="0" animBg="1"/>
      <p:bldP spid="487" grpId="1" animBg="1"/>
      <p:bldP spid="488" grpId="0" animBg="1"/>
      <p:bldP spid="488" grpId="1" animBg="1"/>
      <p:bldP spid="489" grpId="0" animBg="1"/>
      <p:bldP spid="489" grpId="1" animBg="1"/>
      <p:bldP spid="490" grpId="0" animBg="1"/>
      <p:bldP spid="490" grpId="1" animBg="1"/>
      <p:bldP spid="491" grpId="0" animBg="1"/>
      <p:bldP spid="491" grpId="1" animBg="1"/>
      <p:bldP spid="492" grpId="0" animBg="1"/>
      <p:bldP spid="492" grpId="1" animBg="1"/>
      <p:bldP spid="493" grpId="0" animBg="1"/>
      <p:bldP spid="493" grpId="1" animBg="1"/>
      <p:bldP spid="494" grpId="0" animBg="1"/>
      <p:bldP spid="494" grpId="1" animBg="1"/>
      <p:bldP spid="495" grpId="0" animBg="1"/>
      <p:bldP spid="495" grpId="1" animBg="1"/>
      <p:bldP spid="496" grpId="0" animBg="1"/>
      <p:bldP spid="496" grpId="1" animBg="1"/>
      <p:bldP spid="497" grpId="0" animBg="1"/>
      <p:bldP spid="497" grpId="1" animBg="1"/>
      <p:bldP spid="498" grpId="0" animBg="1"/>
      <p:bldP spid="498" grpId="1" animBg="1"/>
      <p:bldP spid="499" grpId="0" animBg="1"/>
      <p:bldP spid="499" grpId="1" animBg="1"/>
      <p:bldP spid="500" grpId="0" animBg="1"/>
      <p:bldP spid="500" grpId="1" animBg="1"/>
      <p:bldP spid="501" grpId="0" animBg="1"/>
      <p:bldP spid="501" grpId="1" animBg="1"/>
      <p:bldP spid="502" grpId="0" animBg="1"/>
      <p:bldP spid="502" grpId="1" animBg="1"/>
      <p:bldP spid="503" grpId="0" animBg="1"/>
      <p:bldP spid="503" grpId="1" animBg="1"/>
      <p:bldP spid="504" grpId="0" animBg="1"/>
      <p:bldP spid="504" grpId="1" animBg="1"/>
      <p:bldP spid="505" grpId="0" animBg="1"/>
      <p:bldP spid="505" grpId="1" animBg="1"/>
      <p:bldP spid="506" grpId="0" animBg="1"/>
      <p:bldP spid="506" grpId="1" animBg="1"/>
      <p:bldP spid="507" grpId="0" animBg="1"/>
      <p:bldP spid="507" grpId="1" animBg="1"/>
      <p:bldP spid="508" grpId="0" animBg="1"/>
      <p:bldP spid="508" grpId="1" animBg="1"/>
      <p:bldP spid="509" grpId="0" animBg="1"/>
      <p:bldP spid="509" grpId="1" animBg="1"/>
      <p:bldP spid="510" grpId="0" animBg="1"/>
      <p:bldP spid="510" grpId="1" animBg="1"/>
      <p:bldP spid="511" grpId="0" animBg="1"/>
      <p:bldP spid="511" grpId="1" animBg="1"/>
      <p:bldP spid="512" grpId="0" animBg="1"/>
      <p:bldP spid="512" grpId="1" animBg="1"/>
      <p:bldP spid="513" grpId="0" animBg="1"/>
      <p:bldP spid="513" grpId="1" animBg="1"/>
      <p:bldP spid="514" grpId="0" animBg="1"/>
      <p:bldP spid="514" grpId="1" animBg="1"/>
      <p:bldP spid="515" grpId="0" animBg="1"/>
      <p:bldP spid="515" grpId="1" animBg="1"/>
      <p:bldP spid="516" grpId="0" animBg="1"/>
      <p:bldP spid="516" grpId="1" animBg="1"/>
      <p:bldP spid="517" grpId="0" animBg="1"/>
      <p:bldP spid="51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Oval 422"/>
          <p:cNvSpPr/>
          <p:nvPr/>
        </p:nvSpPr>
        <p:spPr>
          <a:xfrm>
            <a:off x="9988351" y="105854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24" name="Oval 423"/>
          <p:cNvSpPr/>
          <p:nvPr/>
        </p:nvSpPr>
        <p:spPr>
          <a:xfrm>
            <a:off x="12076745" y="949943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25" name="Oval 424"/>
          <p:cNvSpPr/>
          <p:nvPr/>
        </p:nvSpPr>
        <p:spPr>
          <a:xfrm>
            <a:off x="11774458" y="681256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26" name="Oval 425"/>
          <p:cNvSpPr/>
          <p:nvPr/>
        </p:nvSpPr>
        <p:spPr>
          <a:xfrm>
            <a:off x="11998081" y="478615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27" name="Oval 426"/>
          <p:cNvSpPr/>
          <p:nvPr/>
        </p:nvSpPr>
        <p:spPr>
          <a:xfrm>
            <a:off x="11747493" y="2097370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28" name="Oval 427"/>
          <p:cNvSpPr/>
          <p:nvPr/>
        </p:nvSpPr>
        <p:spPr>
          <a:xfrm>
            <a:off x="9778071" y="167308"/>
            <a:ext cx="46081" cy="460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29" name="Oval 428"/>
          <p:cNvSpPr/>
          <p:nvPr/>
        </p:nvSpPr>
        <p:spPr>
          <a:xfrm>
            <a:off x="12062980" y="2205331"/>
            <a:ext cx="46081" cy="460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0" name="Oval 429"/>
          <p:cNvSpPr/>
          <p:nvPr/>
        </p:nvSpPr>
        <p:spPr>
          <a:xfrm>
            <a:off x="9479506" y="344564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1" name="Oval 430"/>
          <p:cNvSpPr/>
          <p:nvPr/>
        </p:nvSpPr>
        <p:spPr>
          <a:xfrm>
            <a:off x="9257207" y="76875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2" name="Oval 431"/>
          <p:cNvSpPr/>
          <p:nvPr/>
        </p:nvSpPr>
        <p:spPr>
          <a:xfrm>
            <a:off x="11781288" y="1280932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3" name="Oval 432"/>
          <p:cNvSpPr/>
          <p:nvPr/>
        </p:nvSpPr>
        <p:spPr>
          <a:xfrm>
            <a:off x="11875625" y="191809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4" name="Oval 433"/>
          <p:cNvSpPr/>
          <p:nvPr/>
        </p:nvSpPr>
        <p:spPr>
          <a:xfrm>
            <a:off x="10562507" y="155522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5" name="Oval 434"/>
          <p:cNvSpPr/>
          <p:nvPr/>
        </p:nvSpPr>
        <p:spPr>
          <a:xfrm>
            <a:off x="11222565" y="176210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6" name="Oval 435"/>
          <p:cNvSpPr/>
          <p:nvPr/>
        </p:nvSpPr>
        <p:spPr>
          <a:xfrm>
            <a:off x="11601434" y="410388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7" name="Oval 436"/>
          <p:cNvSpPr/>
          <p:nvPr/>
        </p:nvSpPr>
        <p:spPr>
          <a:xfrm>
            <a:off x="11258798" y="1552810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8" name="Oval 437"/>
          <p:cNvSpPr/>
          <p:nvPr/>
        </p:nvSpPr>
        <p:spPr>
          <a:xfrm>
            <a:off x="10956511" y="1284123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9" name="Oval 438"/>
          <p:cNvSpPr/>
          <p:nvPr/>
        </p:nvSpPr>
        <p:spPr>
          <a:xfrm>
            <a:off x="11180134" y="1081482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0" name="Oval 439"/>
          <p:cNvSpPr/>
          <p:nvPr/>
        </p:nvSpPr>
        <p:spPr>
          <a:xfrm>
            <a:off x="9891681" y="656815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1" name="Oval 440"/>
          <p:cNvSpPr/>
          <p:nvPr/>
        </p:nvSpPr>
        <p:spPr>
          <a:xfrm>
            <a:off x="11057678" y="794676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2" name="Oval 441"/>
          <p:cNvSpPr/>
          <p:nvPr/>
        </p:nvSpPr>
        <p:spPr>
          <a:xfrm>
            <a:off x="10404618" y="779077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3" name="Oval 442"/>
          <p:cNvSpPr/>
          <p:nvPr/>
        </p:nvSpPr>
        <p:spPr>
          <a:xfrm>
            <a:off x="10783487" y="1013255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4" name="Oval 443"/>
          <p:cNvSpPr/>
          <p:nvPr/>
        </p:nvSpPr>
        <p:spPr>
          <a:xfrm>
            <a:off x="11188423" y="1807583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5" name="Oval 444"/>
          <p:cNvSpPr/>
          <p:nvPr/>
        </p:nvSpPr>
        <p:spPr>
          <a:xfrm>
            <a:off x="981407" y="6406694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6" name="Oval 445"/>
          <p:cNvSpPr/>
          <p:nvPr/>
        </p:nvSpPr>
        <p:spPr>
          <a:xfrm>
            <a:off x="671544" y="6708595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7" name="Oval 446"/>
          <p:cNvSpPr/>
          <p:nvPr/>
        </p:nvSpPr>
        <p:spPr>
          <a:xfrm>
            <a:off x="369257" y="6439908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8" name="Oval 447"/>
          <p:cNvSpPr/>
          <p:nvPr/>
        </p:nvSpPr>
        <p:spPr>
          <a:xfrm>
            <a:off x="592880" y="6237267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9" name="Oval 448"/>
          <p:cNvSpPr/>
          <p:nvPr/>
        </p:nvSpPr>
        <p:spPr>
          <a:xfrm>
            <a:off x="342292" y="7856022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0" name="Oval 449"/>
          <p:cNvSpPr/>
          <p:nvPr/>
        </p:nvSpPr>
        <p:spPr>
          <a:xfrm>
            <a:off x="-1627130" y="5925960"/>
            <a:ext cx="46081" cy="460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1" name="Oval 450"/>
          <p:cNvSpPr/>
          <p:nvPr/>
        </p:nvSpPr>
        <p:spPr>
          <a:xfrm>
            <a:off x="657779" y="7963983"/>
            <a:ext cx="46081" cy="460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2" name="Oval 451"/>
          <p:cNvSpPr/>
          <p:nvPr/>
        </p:nvSpPr>
        <p:spPr>
          <a:xfrm>
            <a:off x="1890455" y="6499224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3" name="Oval 452"/>
          <p:cNvSpPr/>
          <p:nvPr/>
        </p:nvSpPr>
        <p:spPr>
          <a:xfrm>
            <a:off x="1387286" y="6125985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4" name="Oval 453"/>
          <p:cNvSpPr/>
          <p:nvPr/>
        </p:nvSpPr>
        <p:spPr>
          <a:xfrm>
            <a:off x="1365285" y="6520959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5" name="Oval 454"/>
          <p:cNvSpPr/>
          <p:nvPr/>
        </p:nvSpPr>
        <p:spPr>
          <a:xfrm>
            <a:off x="470424" y="5950461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6" name="Oval 455"/>
          <p:cNvSpPr/>
          <p:nvPr/>
        </p:nvSpPr>
        <p:spPr>
          <a:xfrm>
            <a:off x="217300" y="5463212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7" name="Oval 456"/>
          <p:cNvSpPr/>
          <p:nvPr/>
        </p:nvSpPr>
        <p:spPr>
          <a:xfrm>
            <a:off x="573883" y="5161762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8" name="Oval 457"/>
          <p:cNvSpPr/>
          <p:nvPr/>
        </p:nvSpPr>
        <p:spPr>
          <a:xfrm>
            <a:off x="196233" y="6169040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9" name="Oval 458"/>
          <p:cNvSpPr/>
          <p:nvPr/>
        </p:nvSpPr>
        <p:spPr>
          <a:xfrm>
            <a:off x="-146403" y="7311462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0" name="Oval 459"/>
          <p:cNvSpPr/>
          <p:nvPr/>
        </p:nvSpPr>
        <p:spPr>
          <a:xfrm>
            <a:off x="1011072" y="5399146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1" name="Oval 460"/>
          <p:cNvSpPr/>
          <p:nvPr/>
        </p:nvSpPr>
        <p:spPr>
          <a:xfrm>
            <a:off x="1681756" y="5965890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2" name="Oval 461"/>
          <p:cNvSpPr/>
          <p:nvPr/>
        </p:nvSpPr>
        <p:spPr>
          <a:xfrm>
            <a:off x="1045716" y="5803882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3" name="Oval 462"/>
          <p:cNvSpPr/>
          <p:nvPr/>
        </p:nvSpPr>
        <p:spPr>
          <a:xfrm>
            <a:off x="778412" y="5732424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4" name="Oval 463"/>
          <p:cNvSpPr/>
          <p:nvPr/>
        </p:nvSpPr>
        <p:spPr>
          <a:xfrm>
            <a:off x="1914775" y="5770352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5" name="Oval 464"/>
          <p:cNvSpPr/>
          <p:nvPr/>
        </p:nvSpPr>
        <p:spPr>
          <a:xfrm>
            <a:off x="1393604" y="5603280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6" name="Oval 465"/>
          <p:cNvSpPr/>
          <p:nvPr/>
        </p:nvSpPr>
        <p:spPr>
          <a:xfrm>
            <a:off x="-216778" y="7566235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276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291405" y="1007958"/>
            <a:ext cx="4464643" cy="4833172"/>
          </a:xfrm>
          <a:prstGeom prst="rect">
            <a:avLst/>
          </a:prstGeom>
        </p:spPr>
      </p:pic>
      <p:pic>
        <p:nvPicPr>
          <p:cNvPr id="277" name="Picture 6"/>
          <p:cNvPicPr>
            <a:picLocks noChangeAspect="1"/>
          </p:cNvPicPr>
          <p:nvPr/>
        </p:nvPicPr>
        <p:blipFill>
          <a:blip r:embed="rId3"/>
          <a:srcRect b="25000"/>
          <a:stretch>
            <a:fillRect/>
          </a:stretch>
        </p:blipFill>
        <p:spPr>
          <a:xfrm>
            <a:off x="2523587" y="1239213"/>
            <a:ext cx="6568073" cy="4224483"/>
          </a:xfrm>
          <a:prstGeom prst="rect">
            <a:avLst/>
          </a:prstGeom>
        </p:spPr>
      </p:pic>
      <p:pic>
        <p:nvPicPr>
          <p:cNvPr id="278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246857" y="1774819"/>
            <a:ext cx="2504913" cy="3656807"/>
          </a:xfrm>
          <a:prstGeom prst="rect">
            <a:avLst/>
          </a:prstGeom>
        </p:spPr>
      </p:pic>
      <p:pic>
        <p:nvPicPr>
          <p:cNvPr id="279" name="Picture 8"/>
          <p:cNvPicPr>
            <a:picLocks noChangeAspect="1"/>
          </p:cNvPicPr>
          <p:nvPr/>
        </p:nvPicPr>
        <p:blipFill>
          <a:blip r:embed="rId5"/>
          <a:srcRect r="51212"/>
          <a:stretch>
            <a:fillRect/>
          </a:stretch>
        </p:blipFill>
        <p:spPr>
          <a:xfrm rot="470995">
            <a:off x="8505496" y="4583023"/>
            <a:ext cx="1341515" cy="536194"/>
          </a:xfrm>
          <a:prstGeom prst="rect">
            <a:avLst/>
          </a:prstGeom>
        </p:spPr>
      </p:pic>
      <p:pic>
        <p:nvPicPr>
          <p:cNvPr id="280" name="Picture 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32787" y="4421515"/>
            <a:ext cx="3144693" cy="1120297"/>
          </a:xfrm>
          <a:prstGeom prst="rect">
            <a:avLst/>
          </a:prstGeom>
        </p:spPr>
      </p:pic>
      <p:sp>
        <p:nvSpPr>
          <p:cNvPr id="281" name="Judul 1">
            <a:extLst>
              <a:ext uri="{FF2B5EF4-FFF2-40B4-BE49-F238E27FC236}">
                <a16:creationId xmlns:a16="http://schemas.microsoft.com/office/drawing/2014/main" id="{D9E57E0B-2DC3-4E08-ACF8-31BD847522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1602" y="1500212"/>
            <a:ext cx="5515429" cy="1274763"/>
          </a:xfrm>
        </p:spPr>
        <p:txBody>
          <a:bodyPr>
            <a:normAutofit/>
          </a:bodyPr>
          <a:lstStyle/>
          <a:p>
            <a:r>
              <a:rPr lang="en-ID" sz="5400" dirty="0" smtClean="0">
                <a:latin typeface="Amelia Sophia" panose="02000500000000000000" pitchFamily="50" charset="0"/>
              </a:rPr>
              <a:t>HAKIKAT DRAMA</a:t>
            </a:r>
            <a:endParaRPr lang="id-ID" sz="5400" dirty="0">
              <a:latin typeface="Amelia Sophia" panose="02000500000000000000" pitchFamily="50" charset="0"/>
            </a:endParaRPr>
          </a:p>
        </p:txBody>
      </p:sp>
      <p:pic>
        <p:nvPicPr>
          <p:cNvPr id="282" name="Picture 281"/>
          <p:cNvPicPr>
            <a:picLocks noChangeAspect="1"/>
          </p:cNvPicPr>
          <p:nvPr/>
        </p:nvPicPr>
        <p:blipFill>
          <a:blip r:embed="rId7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12892" flipH="1">
            <a:off x="6785438" y="1067952"/>
            <a:ext cx="989086" cy="989086"/>
          </a:xfrm>
          <a:prstGeom prst="rect">
            <a:avLst/>
          </a:prstGeom>
        </p:spPr>
      </p:pic>
      <p:sp>
        <p:nvSpPr>
          <p:cNvPr id="283" name="Rectangle 282"/>
          <p:cNvSpPr/>
          <p:nvPr/>
        </p:nvSpPr>
        <p:spPr>
          <a:xfrm>
            <a:off x="2523586" y="2960351"/>
            <a:ext cx="65680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altLang="id-ID" sz="2400" dirty="0" smtClean="0">
                <a:latin typeface="Bakso Sapi" pitchFamily="50" charset="0"/>
              </a:rPr>
              <a:t>Drama </a:t>
            </a:r>
            <a:r>
              <a:rPr lang="id-ID" altLang="id-ID" sz="2400" dirty="0">
                <a:latin typeface="Bakso Sapi" pitchFamily="50" charset="0"/>
              </a:rPr>
              <a:t>sendiri berasal dari bahasa Yunani, yaitu draomai yang berarti berbuat, bertindak, dan sebagainya. Kata drama dapat diartikan sebagai suatu perbuatan atau tindakan</a:t>
            </a:r>
            <a:r>
              <a:rPr lang="id-ID" altLang="id-ID" sz="2400" dirty="0" smtClean="0">
                <a:latin typeface="Bakso Sapi" pitchFamily="50" charset="0"/>
              </a:rPr>
              <a:t>.</a:t>
            </a:r>
            <a:endParaRPr lang="en-US" altLang="id-ID" sz="2400" dirty="0">
              <a:latin typeface="Bakso Sapi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233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500" fill="hold"/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0" dur="13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2" dur="1800" fill="hold"/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4" dur="1800" fill="hold"/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6" dur="1300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8" dur="1000" fill="hold"/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0" dur="1300" fill="hold"/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2" dur="900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4" dur="1400" fill="hold"/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6" dur="1200" fill="hold"/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8" dur="1700" fill="hold"/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0" dur="1300" fill="hold"/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2" dur="2200" fill="hold"/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4" dur="1200" fill="hold"/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6" dur="1300" fill="hold"/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8" dur="1800" fill="hold"/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0" dur="1000" fill="hold"/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2" dur="900" fill="hold"/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4" dur="1200" fill="hold"/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6" dur="2200" fill="hold"/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8" dur="1200" fill="hold"/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2" dur="1800" fill="hold"/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6" dur="1500" fill="hold"/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8" dur="1300" fill="hold"/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0" dur="1800" fill="hold"/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1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2" dur="1800" fill="hold"/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4" dur="1300" fill="hold"/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6" dur="1000" fill="hold"/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8" dur="1300" fill="hold"/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9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0" dur="900" fill="hold"/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1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2" dur="1400" fill="hold"/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4" dur="1200" fill="hold"/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6" dur="1700" fill="hold"/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7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0" dur="1300" fill="hold"/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1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2" dur="2200" fill="hold"/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3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4" dur="1200" fill="hold"/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6" dur="1300" fill="hold"/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7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8" dur="1800" fill="hold"/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9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0" dur="1000" fill="hold"/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1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2" dur="900" fill="hold"/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3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4" dur="1200" fill="hold"/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5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6" dur="2200" fill="hold"/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7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8" dur="1200" fill="hold"/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9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0" dur="1800" fill="hold"/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3" grpId="0" animBg="1"/>
      <p:bldP spid="423" grpId="1" animBg="1"/>
      <p:bldP spid="424" grpId="0" animBg="1"/>
      <p:bldP spid="424" grpId="1" animBg="1"/>
      <p:bldP spid="425" grpId="0" animBg="1"/>
      <p:bldP spid="425" grpId="1" animBg="1"/>
      <p:bldP spid="426" grpId="0" animBg="1"/>
      <p:bldP spid="426" grpId="1" animBg="1"/>
      <p:bldP spid="427" grpId="0" animBg="1"/>
      <p:bldP spid="427" grpId="1" animBg="1"/>
      <p:bldP spid="428" grpId="0" animBg="1"/>
      <p:bldP spid="428" grpId="1" animBg="1"/>
      <p:bldP spid="429" grpId="0" animBg="1"/>
      <p:bldP spid="429" grpId="1" animBg="1"/>
      <p:bldP spid="430" grpId="0" animBg="1"/>
      <p:bldP spid="430" grpId="1" animBg="1"/>
      <p:bldP spid="431" grpId="0" animBg="1"/>
      <p:bldP spid="431" grpId="1" animBg="1"/>
      <p:bldP spid="432" grpId="0" animBg="1"/>
      <p:bldP spid="432" grpId="1" animBg="1"/>
      <p:bldP spid="433" grpId="0" animBg="1"/>
      <p:bldP spid="433" grpId="1" animBg="1"/>
      <p:bldP spid="434" grpId="0" animBg="1"/>
      <p:bldP spid="434" grpId="1" animBg="1"/>
      <p:bldP spid="435" grpId="0" animBg="1"/>
      <p:bldP spid="435" grpId="1" animBg="1"/>
      <p:bldP spid="436" grpId="0" animBg="1"/>
      <p:bldP spid="436" grpId="1" animBg="1"/>
      <p:bldP spid="437" grpId="0" animBg="1"/>
      <p:bldP spid="437" grpId="1" animBg="1"/>
      <p:bldP spid="438" grpId="0" animBg="1"/>
      <p:bldP spid="438" grpId="1" animBg="1"/>
      <p:bldP spid="439" grpId="0" animBg="1"/>
      <p:bldP spid="439" grpId="1" animBg="1"/>
      <p:bldP spid="440" grpId="0" animBg="1"/>
      <p:bldP spid="440" grpId="1" animBg="1"/>
      <p:bldP spid="441" grpId="0" animBg="1"/>
      <p:bldP spid="441" grpId="1" animBg="1"/>
      <p:bldP spid="442" grpId="0" animBg="1"/>
      <p:bldP spid="442" grpId="1" animBg="1"/>
      <p:bldP spid="443" grpId="0" animBg="1"/>
      <p:bldP spid="443" grpId="1" animBg="1"/>
      <p:bldP spid="444" grpId="0" animBg="1"/>
      <p:bldP spid="444" grpId="1" animBg="1"/>
      <p:bldP spid="445" grpId="0" animBg="1"/>
      <p:bldP spid="445" grpId="1" animBg="1"/>
      <p:bldP spid="446" grpId="0" animBg="1"/>
      <p:bldP spid="446" grpId="1" animBg="1"/>
      <p:bldP spid="447" grpId="0" animBg="1"/>
      <p:bldP spid="447" grpId="1" animBg="1"/>
      <p:bldP spid="448" grpId="0" animBg="1"/>
      <p:bldP spid="448" grpId="1" animBg="1"/>
      <p:bldP spid="449" grpId="0" animBg="1"/>
      <p:bldP spid="449" grpId="1" animBg="1"/>
      <p:bldP spid="450" grpId="0" animBg="1"/>
      <p:bldP spid="450" grpId="1" animBg="1"/>
      <p:bldP spid="451" grpId="0" animBg="1"/>
      <p:bldP spid="451" grpId="1" animBg="1"/>
      <p:bldP spid="452" grpId="0" animBg="1"/>
      <p:bldP spid="452" grpId="1" animBg="1"/>
      <p:bldP spid="453" grpId="0" animBg="1"/>
      <p:bldP spid="453" grpId="1" animBg="1"/>
      <p:bldP spid="454" grpId="0" animBg="1"/>
      <p:bldP spid="454" grpId="1" animBg="1"/>
      <p:bldP spid="455" grpId="0" animBg="1"/>
      <p:bldP spid="455" grpId="1" animBg="1"/>
      <p:bldP spid="456" grpId="0" animBg="1"/>
      <p:bldP spid="456" grpId="1" animBg="1"/>
      <p:bldP spid="457" grpId="0" animBg="1"/>
      <p:bldP spid="457" grpId="1" animBg="1"/>
      <p:bldP spid="458" grpId="0" animBg="1"/>
      <p:bldP spid="458" grpId="1" animBg="1"/>
      <p:bldP spid="459" grpId="0" animBg="1"/>
      <p:bldP spid="459" grpId="1" animBg="1"/>
      <p:bldP spid="460" grpId="0" animBg="1"/>
      <p:bldP spid="460" grpId="1" animBg="1"/>
      <p:bldP spid="461" grpId="0" animBg="1"/>
      <p:bldP spid="461" grpId="1" animBg="1"/>
      <p:bldP spid="462" grpId="0" animBg="1"/>
      <p:bldP spid="462" grpId="1" animBg="1"/>
      <p:bldP spid="463" grpId="0" animBg="1"/>
      <p:bldP spid="463" grpId="1" animBg="1"/>
      <p:bldP spid="464" grpId="0" animBg="1"/>
      <p:bldP spid="464" grpId="1" animBg="1"/>
      <p:bldP spid="465" grpId="0" animBg="1"/>
      <p:bldP spid="465" grpId="1" animBg="1"/>
      <p:bldP spid="466" grpId="0" animBg="1"/>
      <p:bldP spid="466" grpId="1" animBg="1"/>
      <p:bldP spid="281" grpId="0"/>
      <p:bldP spid="28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Oval 422"/>
          <p:cNvSpPr/>
          <p:nvPr/>
        </p:nvSpPr>
        <p:spPr>
          <a:xfrm>
            <a:off x="9988351" y="105854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24" name="Oval 423"/>
          <p:cNvSpPr/>
          <p:nvPr/>
        </p:nvSpPr>
        <p:spPr>
          <a:xfrm>
            <a:off x="12076745" y="949943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25" name="Oval 424"/>
          <p:cNvSpPr/>
          <p:nvPr/>
        </p:nvSpPr>
        <p:spPr>
          <a:xfrm>
            <a:off x="11774458" y="681256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26" name="Oval 425"/>
          <p:cNvSpPr/>
          <p:nvPr/>
        </p:nvSpPr>
        <p:spPr>
          <a:xfrm>
            <a:off x="11998081" y="478615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27" name="Oval 426"/>
          <p:cNvSpPr/>
          <p:nvPr/>
        </p:nvSpPr>
        <p:spPr>
          <a:xfrm>
            <a:off x="11747493" y="2097370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28" name="Oval 427"/>
          <p:cNvSpPr/>
          <p:nvPr/>
        </p:nvSpPr>
        <p:spPr>
          <a:xfrm>
            <a:off x="9778071" y="167308"/>
            <a:ext cx="46081" cy="460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29" name="Oval 428"/>
          <p:cNvSpPr/>
          <p:nvPr/>
        </p:nvSpPr>
        <p:spPr>
          <a:xfrm>
            <a:off x="12062980" y="2205331"/>
            <a:ext cx="46081" cy="460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0" name="Oval 429"/>
          <p:cNvSpPr/>
          <p:nvPr/>
        </p:nvSpPr>
        <p:spPr>
          <a:xfrm>
            <a:off x="9479506" y="344564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1" name="Oval 430"/>
          <p:cNvSpPr/>
          <p:nvPr/>
        </p:nvSpPr>
        <p:spPr>
          <a:xfrm>
            <a:off x="9257207" y="76875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2" name="Oval 431"/>
          <p:cNvSpPr/>
          <p:nvPr/>
        </p:nvSpPr>
        <p:spPr>
          <a:xfrm>
            <a:off x="11781288" y="1280932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3" name="Oval 432"/>
          <p:cNvSpPr/>
          <p:nvPr/>
        </p:nvSpPr>
        <p:spPr>
          <a:xfrm>
            <a:off x="11875625" y="191809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4" name="Oval 433"/>
          <p:cNvSpPr/>
          <p:nvPr/>
        </p:nvSpPr>
        <p:spPr>
          <a:xfrm>
            <a:off x="10562507" y="155522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5" name="Oval 434"/>
          <p:cNvSpPr/>
          <p:nvPr/>
        </p:nvSpPr>
        <p:spPr>
          <a:xfrm>
            <a:off x="11222565" y="176210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6" name="Oval 435"/>
          <p:cNvSpPr/>
          <p:nvPr/>
        </p:nvSpPr>
        <p:spPr>
          <a:xfrm>
            <a:off x="11601434" y="410388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7" name="Oval 436"/>
          <p:cNvSpPr/>
          <p:nvPr/>
        </p:nvSpPr>
        <p:spPr>
          <a:xfrm>
            <a:off x="11258798" y="1552810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8" name="Oval 437"/>
          <p:cNvSpPr/>
          <p:nvPr/>
        </p:nvSpPr>
        <p:spPr>
          <a:xfrm>
            <a:off x="10956511" y="1284123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9" name="Oval 438"/>
          <p:cNvSpPr/>
          <p:nvPr/>
        </p:nvSpPr>
        <p:spPr>
          <a:xfrm>
            <a:off x="11180134" y="1081482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0" name="Oval 439"/>
          <p:cNvSpPr/>
          <p:nvPr/>
        </p:nvSpPr>
        <p:spPr>
          <a:xfrm>
            <a:off x="9891681" y="656815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1" name="Oval 440"/>
          <p:cNvSpPr/>
          <p:nvPr/>
        </p:nvSpPr>
        <p:spPr>
          <a:xfrm>
            <a:off x="11057678" y="794676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2" name="Oval 441"/>
          <p:cNvSpPr/>
          <p:nvPr/>
        </p:nvSpPr>
        <p:spPr>
          <a:xfrm>
            <a:off x="10404618" y="779077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3" name="Oval 442"/>
          <p:cNvSpPr/>
          <p:nvPr/>
        </p:nvSpPr>
        <p:spPr>
          <a:xfrm>
            <a:off x="10783487" y="1013255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4" name="Oval 443"/>
          <p:cNvSpPr/>
          <p:nvPr/>
        </p:nvSpPr>
        <p:spPr>
          <a:xfrm>
            <a:off x="11188423" y="1807583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5" name="Oval 444"/>
          <p:cNvSpPr/>
          <p:nvPr/>
        </p:nvSpPr>
        <p:spPr>
          <a:xfrm>
            <a:off x="981407" y="6406694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6" name="Oval 445"/>
          <p:cNvSpPr/>
          <p:nvPr/>
        </p:nvSpPr>
        <p:spPr>
          <a:xfrm>
            <a:off x="671544" y="6708595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7" name="Oval 446"/>
          <p:cNvSpPr/>
          <p:nvPr/>
        </p:nvSpPr>
        <p:spPr>
          <a:xfrm>
            <a:off x="369257" y="6439908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8" name="Oval 447"/>
          <p:cNvSpPr/>
          <p:nvPr/>
        </p:nvSpPr>
        <p:spPr>
          <a:xfrm>
            <a:off x="592880" y="6237267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9" name="Oval 448"/>
          <p:cNvSpPr/>
          <p:nvPr/>
        </p:nvSpPr>
        <p:spPr>
          <a:xfrm>
            <a:off x="342292" y="7856022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0" name="Oval 449"/>
          <p:cNvSpPr/>
          <p:nvPr/>
        </p:nvSpPr>
        <p:spPr>
          <a:xfrm>
            <a:off x="-1627130" y="5925960"/>
            <a:ext cx="46081" cy="460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1" name="Oval 450"/>
          <p:cNvSpPr/>
          <p:nvPr/>
        </p:nvSpPr>
        <p:spPr>
          <a:xfrm>
            <a:off x="657779" y="7963983"/>
            <a:ext cx="46081" cy="460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2" name="Oval 451"/>
          <p:cNvSpPr/>
          <p:nvPr/>
        </p:nvSpPr>
        <p:spPr>
          <a:xfrm>
            <a:off x="1890455" y="6499224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3" name="Oval 452"/>
          <p:cNvSpPr/>
          <p:nvPr/>
        </p:nvSpPr>
        <p:spPr>
          <a:xfrm>
            <a:off x="1387286" y="6125985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4" name="Oval 453"/>
          <p:cNvSpPr/>
          <p:nvPr/>
        </p:nvSpPr>
        <p:spPr>
          <a:xfrm>
            <a:off x="1365285" y="6520959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5" name="Oval 454"/>
          <p:cNvSpPr/>
          <p:nvPr/>
        </p:nvSpPr>
        <p:spPr>
          <a:xfrm>
            <a:off x="470424" y="5950461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6" name="Oval 455"/>
          <p:cNvSpPr/>
          <p:nvPr/>
        </p:nvSpPr>
        <p:spPr>
          <a:xfrm>
            <a:off x="217300" y="5463212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7" name="Oval 456"/>
          <p:cNvSpPr/>
          <p:nvPr/>
        </p:nvSpPr>
        <p:spPr>
          <a:xfrm>
            <a:off x="573883" y="5161762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8" name="Oval 457"/>
          <p:cNvSpPr/>
          <p:nvPr/>
        </p:nvSpPr>
        <p:spPr>
          <a:xfrm>
            <a:off x="196233" y="6169040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9" name="Oval 458"/>
          <p:cNvSpPr/>
          <p:nvPr/>
        </p:nvSpPr>
        <p:spPr>
          <a:xfrm>
            <a:off x="-146403" y="7311462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0" name="Oval 459"/>
          <p:cNvSpPr/>
          <p:nvPr/>
        </p:nvSpPr>
        <p:spPr>
          <a:xfrm>
            <a:off x="1011072" y="5399146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1" name="Oval 460"/>
          <p:cNvSpPr/>
          <p:nvPr/>
        </p:nvSpPr>
        <p:spPr>
          <a:xfrm>
            <a:off x="1681756" y="5965890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2" name="Oval 461"/>
          <p:cNvSpPr/>
          <p:nvPr/>
        </p:nvSpPr>
        <p:spPr>
          <a:xfrm>
            <a:off x="1045716" y="5803882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3" name="Oval 462"/>
          <p:cNvSpPr/>
          <p:nvPr/>
        </p:nvSpPr>
        <p:spPr>
          <a:xfrm>
            <a:off x="778412" y="5732424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4" name="Oval 463"/>
          <p:cNvSpPr/>
          <p:nvPr/>
        </p:nvSpPr>
        <p:spPr>
          <a:xfrm>
            <a:off x="1914775" y="5770352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5" name="Oval 464"/>
          <p:cNvSpPr/>
          <p:nvPr/>
        </p:nvSpPr>
        <p:spPr>
          <a:xfrm>
            <a:off x="1393604" y="5603280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6" name="Oval 465"/>
          <p:cNvSpPr/>
          <p:nvPr/>
        </p:nvSpPr>
        <p:spPr>
          <a:xfrm>
            <a:off x="-216778" y="7566235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276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291405" y="1007958"/>
            <a:ext cx="4464643" cy="4833172"/>
          </a:xfrm>
          <a:prstGeom prst="rect">
            <a:avLst/>
          </a:prstGeom>
        </p:spPr>
      </p:pic>
      <p:pic>
        <p:nvPicPr>
          <p:cNvPr id="277" name="Picture 6"/>
          <p:cNvPicPr>
            <a:picLocks noChangeAspect="1"/>
          </p:cNvPicPr>
          <p:nvPr/>
        </p:nvPicPr>
        <p:blipFill>
          <a:blip r:embed="rId3"/>
          <a:srcRect b="25000"/>
          <a:stretch>
            <a:fillRect/>
          </a:stretch>
        </p:blipFill>
        <p:spPr>
          <a:xfrm>
            <a:off x="2348033" y="1007958"/>
            <a:ext cx="6568073" cy="4224483"/>
          </a:xfrm>
          <a:prstGeom prst="rect">
            <a:avLst/>
          </a:prstGeom>
        </p:spPr>
      </p:pic>
      <p:pic>
        <p:nvPicPr>
          <p:cNvPr id="278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246857" y="1774819"/>
            <a:ext cx="2504913" cy="3656807"/>
          </a:xfrm>
          <a:prstGeom prst="rect">
            <a:avLst/>
          </a:prstGeom>
        </p:spPr>
      </p:pic>
      <p:pic>
        <p:nvPicPr>
          <p:cNvPr id="279" name="Picture 8"/>
          <p:cNvPicPr>
            <a:picLocks noChangeAspect="1"/>
          </p:cNvPicPr>
          <p:nvPr/>
        </p:nvPicPr>
        <p:blipFill>
          <a:blip r:embed="rId5"/>
          <a:srcRect r="51212"/>
          <a:stretch>
            <a:fillRect/>
          </a:stretch>
        </p:blipFill>
        <p:spPr>
          <a:xfrm rot="470995">
            <a:off x="8505496" y="4583023"/>
            <a:ext cx="1341515" cy="536194"/>
          </a:xfrm>
          <a:prstGeom prst="rect">
            <a:avLst/>
          </a:prstGeom>
        </p:spPr>
      </p:pic>
      <p:pic>
        <p:nvPicPr>
          <p:cNvPr id="280" name="Picture 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32787" y="4421515"/>
            <a:ext cx="3144693" cy="1120297"/>
          </a:xfrm>
          <a:prstGeom prst="rect">
            <a:avLst/>
          </a:prstGeom>
        </p:spPr>
      </p:pic>
      <p:sp>
        <p:nvSpPr>
          <p:cNvPr id="281" name="Judul 1">
            <a:extLst>
              <a:ext uri="{FF2B5EF4-FFF2-40B4-BE49-F238E27FC236}">
                <a16:creationId xmlns:a16="http://schemas.microsoft.com/office/drawing/2014/main" id="{D9E57E0B-2DC3-4E08-ACF8-31BD847522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1602" y="1500212"/>
            <a:ext cx="5515429" cy="1274763"/>
          </a:xfrm>
        </p:spPr>
        <p:txBody>
          <a:bodyPr>
            <a:normAutofit fontScale="90000"/>
          </a:bodyPr>
          <a:lstStyle/>
          <a:p>
            <a:r>
              <a:rPr lang="id-ID" sz="6600" dirty="0">
                <a:latin typeface="Amelia Sophia" panose="02000500000000000000" pitchFamily="50" charset="0"/>
              </a:rPr>
              <a:t>Pengertian Drama</a:t>
            </a:r>
            <a:endParaRPr lang="id-ID" sz="6600" dirty="0">
              <a:latin typeface="Amelia Sophia" panose="02000500000000000000" pitchFamily="50" charset="0"/>
            </a:endParaRPr>
          </a:p>
        </p:txBody>
      </p:sp>
      <p:pic>
        <p:nvPicPr>
          <p:cNvPr id="282" name="Picture 281"/>
          <p:cNvPicPr>
            <a:picLocks noChangeAspect="1"/>
          </p:cNvPicPr>
          <p:nvPr/>
        </p:nvPicPr>
        <p:blipFill>
          <a:blip r:embed="rId7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12892" flipH="1">
            <a:off x="6785438" y="1067952"/>
            <a:ext cx="989086" cy="989086"/>
          </a:xfrm>
          <a:prstGeom prst="rect">
            <a:avLst/>
          </a:prstGeom>
        </p:spPr>
      </p:pic>
      <p:sp>
        <p:nvSpPr>
          <p:cNvPr id="283" name="Rectangle 282"/>
          <p:cNvSpPr/>
          <p:nvPr/>
        </p:nvSpPr>
        <p:spPr>
          <a:xfrm>
            <a:off x="2637692" y="2962446"/>
            <a:ext cx="606669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altLang="id-ID" sz="2800" dirty="0">
                <a:latin typeface="Bakso Sapi" pitchFamily="50" charset="0"/>
              </a:rPr>
              <a:t>Drama adalah genre (jenis) sastra yang menggambarkan gerak kehidupan manusia. Istilah untuk drama di masa penjajahan Belanda di Indonesia disebut tonil itu. </a:t>
            </a:r>
            <a:endParaRPr lang="en-US" altLang="id-ID" sz="2800" dirty="0">
              <a:latin typeface="Bakso Sapi" pitchFamily="50" charset="0"/>
            </a:endParaRPr>
          </a:p>
        </p:txBody>
      </p:sp>
      <p:pic>
        <p:nvPicPr>
          <p:cNvPr id="284" name="Picture 4"/>
          <p:cNvPicPr>
            <a:picLocks noChangeAspect="1"/>
          </p:cNvPicPr>
          <p:nvPr/>
        </p:nvPicPr>
        <p:blipFill>
          <a:blip r:embed="rId8">
            <a:alphaModFix amt="60000"/>
          </a:blip>
          <a:srcRect/>
          <a:stretch>
            <a:fillRect/>
          </a:stretch>
        </p:blipFill>
        <p:spPr>
          <a:xfrm>
            <a:off x="-4858114" y="-2553538"/>
            <a:ext cx="11215212" cy="6294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897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1500" fill="hold"/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5" dur="13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7" dur="1800" fill="hold"/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9" dur="1800" fill="hold"/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1" dur="1300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3" dur="1000" fill="hold"/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5" dur="1300" fill="hold"/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7" dur="900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9" dur="1400" fill="hold"/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1" dur="1200" fill="hold"/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3" dur="1700" fill="hold"/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5" dur="1300" fill="hold"/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7" dur="2200" fill="hold"/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9" dur="1200" fill="hold"/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1" dur="1300" fill="hold"/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3" dur="1800" fill="hold"/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5" dur="1000" fill="hold"/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7" dur="900" fill="hold"/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9" dur="1200" fill="hold"/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1" dur="2200" fill="hold"/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3" dur="1200" fill="hold"/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7" dur="1800" fill="hold"/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1" dur="1500" fill="hold"/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2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3" dur="1300" fill="hold"/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5" dur="1800" fill="hold"/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7" dur="1800" fill="hold"/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9" dur="1300" fill="hold"/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0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1" dur="1000" fill="hold"/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2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3" dur="1300" fill="hold"/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5" dur="900" fill="hold"/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7" dur="1400" fill="hold"/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8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9" dur="1200" fill="hold"/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0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1" dur="1700" fill="hold"/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5" dur="1300" fill="hold"/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7" dur="2200" fill="hold"/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9" dur="1200" fill="hold"/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1" dur="1300" fill="hold"/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2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3" dur="1800" fill="hold"/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5" dur="1000" fill="hold"/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7" dur="900" fill="hold"/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8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9" dur="1200" fill="hold"/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1" dur="2200" fill="hold"/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3" dur="1200" fill="hold"/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5" dur="1800" fill="hold"/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3" grpId="0" animBg="1"/>
      <p:bldP spid="423" grpId="1" animBg="1"/>
      <p:bldP spid="424" grpId="0" animBg="1"/>
      <p:bldP spid="424" grpId="1" animBg="1"/>
      <p:bldP spid="425" grpId="0" animBg="1"/>
      <p:bldP spid="425" grpId="1" animBg="1"/>
      <p:bldP spid="426" grpId="0" animBg="1"/>
      <p:bldP spid="426" grpId="1" animBg="1"/>
      <p:bldP spid="427" grpId="0" animBg="1"/>
      <p:bldP spid="427" grpId="1" animBg="1"/>
      <p:bldP spid="428" grpId="0" animBg="1"/>
      <p:bldP spid="428" grpId="1" animBg="1"/>
      <p:bldP spid="429" grpId="0" animBg="1"/>
      <p:bldP spid="429" grpId="1" animBg="1"/>
      <p:bldP spid="430" grpId="0" animBg="1"/>
      <p:bldP spid="430" grpId="1" animBg="1"/>
      <p:bldP spid="431" grpId="0" animBg="1"/>
      <p:bldP spid="431" grpId="1" animBg="1"/>
      <p:bldP spid="432" grpId="0" animBg="1"/>
      <p:bldP spid="432" grpId="1" animBg="1"/>
      <p:bldP spid="433" grpId="0" animBg="1"/>
      <p:bldP spid="433" grpId="1" animBg="1"/>
      <p:bldP spid="434" grpId="0" animBg="1"/>
      <p:bldP spid="434" grpId="1" animBg="1"/>
      <p:bldP spid="435" grpId="0" animBg="1"/>
      <p:bldP spid="435" grpId="1" animBg="1"/>
      <p:bldP spid="436" grpId="0" animBg="1"/>
      <p:bldP spid="436" grpId="1" animBg="1"/>
      <p:bldP spid="437" grpId="0" animBg="1"/>
      <p:bldP spid="437" grpId="1" animBg="1"/>
      <p:bldP spid="438" grpId="0" animBg="1"/>
      <p:bldP spid="438" grpId="1" animBg="1"/>
      <p:bldP spid="439" grpId="0" animBg="1"/>
      <p:bldP spid="439" grpId="1" animBg="1"/>
      <p:bldP spid="440" grpId="0" animBg="1"/>
      <p:bldP spid="440" grpId="1" animBg="1"/>
      <p:bldP spid="441" grpId="0" animBg="1"/>
      <p:bldP spid="441" grpId="1" animBg="1"/>
      <p:bldP spid="442" grpId="0" animBg="1"/>
      <p:bldP spid="442" grpId="1" animBg="1"/>
      <p:bldP spid="443" grpId="0" animBg="1"/>
      <p:bldP spid="443" grpId="1" animBg="1"/>
      <p:bldP spid="444" grpId="0" animBg="1"/>
      <p:bldP spid="444" grpId="1" animBg="1"/>
      <p:bldP spid="445" grpId="0" animBg="1"/>
      <p:bldP spid="445" grpId="1" animBg="1"/>
      <p:bldP spid="446" grpId="0" animBg="1"/>
      <p:bldP spid="446" grpId="1" animBg="1"/>
      <p:bldP spid="447" grpId="0" animBg="1"/>
      <p:bldP spid="447" grpId="1" animBg="1"/>
      <p:bldP spid="448" grpId="0" animBg="1"/>
      <p:bldP spid="448" grpId="1" animBg="1"/>
      <p:bldP spid="449" grpId="0" animBg="1"/>
      <p:bldP spid="449" grpId="1" animBg="1"/>
      <p:bldP spid="450" grpId="0" animBg="1"/>
      <p:bldP spid="450" grpId="1" animBg="1"/>
      <p:bldP spid="451" grpId="0" animBg="1"/>
      <p:bldP spid="451" grpId="1" animBg="1"/>
      <p:bldP spid="452" grpId="0" animBg="1"/>
      <p:bldP spid="452" grpId="1" animBg="1"/>
      <p:bldP spid="453" grpId="0" animBg="1"/>
      <p:bldP spid="453" grpId="1" animBg="1"/>
      <p:bldP spid="454" grpId="0" animBg="1"/>
      <p:bldP spid="454" grpId="1" animBg="1"/>
      <p:bldP spid="455" grpId="0" animBg="1"/>
      <p:bldP spid="455" grpId="1" animBg="1"/>
      <p:bldP spid="456" grpId="0" animBg="1"/>
      <p:bldP spid="456" grpId="1" animBg="1"/>
      <p:bldP spid="457" grpId="0" animBg="1"/>
      <p:bldP spid="457" grpId="1" animBg="1"/>
      <p:bldP spid="458" grpId="0" animBg="1"/>
      <p:bldP spid="458" grpId="1" animBg="1"/>
      <p:bldP spid="459" grpId="0" animBg="1"/>
      <p:bldP spid="459" grpId="1" animBg="1"/>
      <p:bldP spid="460" grpId="0" animBg="1"/>
      <p:bldP spid="460" grpId="1" animBg="1"/>
      <p:bldP spid="461" grpId="0" animBg="1"/>
      <p:bldP spid="461" grpId="1" animBg="1"/>
      <p:bldP spid="462" grpId="0" animBg="1"/>
      <p:bldP spid="462" grpId="1" animBg="1"/>
      <p:bldP spid="463" grpId="0" animBg="1"/>
      <p:bldP spid="463" grpId="1" animBg="1"/>
      <p:bldP spid="464" grpId="0" animBg="1"/>
      <p:bldP spid="464" grpId="1" animBg="1"/>
      <p:bldP spid="465" grpId="0" animBg="1"/>
      <p:bldP spid="465" grpId="1" animBg="1"/>
      <p:bldP spid="466" grpId="0" animBg="1"/>
      <p:bldP spid="466" grpId="1" animBg="1"/>
      <p:bldP spid="281" grpId="0"/>
      <p:bldP spid="28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6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5400000" flipH="1">
            <a:off x="7876057" y="1457971"/>
            <a:ext cx="2793645" cy="3483271"/>
          </a:xfrm>
          <a:prstGeom prst="rect">
            <a:avLst/>
          </a:prstGeom>
        </p:spPr>
      </p:pic>
      <p:pic>
        <p:nvPicPr>
          <p:cNvPr id="417" name="Picture 6"/>
          <p:cNvPicPr>
            <a:picLocks noChangeAspect="1"/>
          </p:cNvPicPr>
          <p:nvPr/>
        </p:nvPicPr>
        <p:blipFill>
          <a:blip r:embed="rId3"/>
          <a:srcRect t="46321"/>
          <a:stretch>
            <a:fillRect/>
          </a:stretch>
        </p:blipFill>
        <p:spPr>
          <a:xfrm>
            <a:off x="1403003" y="2126206"/>
            <a:ext cx="9321390" cy="2712147"/>
          </a:xfrm>
          <a:prstGeom prst="rect">
            <a:avLst/>
          </a:prstGeom>
        </p:spPr>
      </p:pic>
      <p:sp>
        <p:nvSpPr>
          <p:cNvPr id="418" name="Rectangle 417"/>
          <p:cNvSpPr/>
          <p:nvPr/>
        </p:nvSpPr>
        <p:spPr>
          <a:xfrm>
            <a:off x="1958883" y="2643312"/>
            <a:ext cx="842803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AutoNum type="arabicPeriod"/>
            </a:pPr>
            <a:r>
              <a:rPr lang="en-US" altLang="id-ID" sz="2400" dirty="0" err="1">
                <a:latin typeface="Bakso Sapi" pitchFamily="50" charset="0"/>
              </a:rPr>
              <a:t>Berdasarkan</a:t>
            </a:r>
            <a:r>
              <a:rPr lang="en-US" altLang="id-ID" sz="2400" dirty="0">
                <a:latin typeface="Bakso Sapi" pitchFamily="50" charset="0"/>
              </a:rPr>
              <a:t> </a:t>
            </a:r>
            <a:r>
              <a:rPr lang="en-US" altLang="id-ID" sz="2400" dirty="0" err="1">
                <a:latin typeface="Bakso Sapi" pitchFamily="50" charset="0"/>
              </a:rPr>
              <a:t>bentuk</a:t>
            </a:r>
            <a:r>
              <a:rPr lang="en-US" altLang="id-ID" sz="2400" dirty="0">
                <a:latin typeface="Bakso Sapi" pitchFamily="50" charset="0"/>
              </a:rPr>
              <a:t> </a:t>
            </a:r>
            <a:r>
              <a:rPr lang="en-US" altLang="id-ID" sz="2400" dirty="0" err="1">
                <a:latin typeface="Bakso Sapi" pitchFamily="50" charset="0"/>
              </a:rPr>
              <a:t>sastra</a:t>
            </a:r>
            <a:r>
              <a:rPr lang="en-US" altLang="id-ID" sz="2400" dirty="0">
                <a:latin typeface="Bakso Sapi" pitchFamily="50" charset="0"/>
              </a:rPr>
              <a:t> </a:t>
            </a:r>
            <a:r>
              <a:rPr lang="en-US" altLang="id-ID" sz="2400" dirty="0" err="1">
                <a:latin typeface="Bakso Sapi" pitchFamily="50" charset="0"/>
              </a:rPr>
              <a:t>cakapannya</a:t>
            </a:r>
            <a:r>
              <a:rPr lang="en-US" altLang="id-ID" sz="2400" dirty="0">
                <a:latin typeface="Bakso Sapi" pitchFamily="50" charset="0"/>
              </a:rPr>
              <a:t>, </a:t>
            </a:r>
            <a:endParaRPr lang="en-US" altLang="id-ID" sz="2400" dirty="0" smtClean="0">
              <a:latin typeface="Bakso Sapi" pitchFamily="50" charset="0"/>
            </a:endParaRPr>
          </a:p>
          <a:p>
            <a:pPr marL="457200" indent="-457200" algn="ctr">
              <a:buAutoNum type="arabicPeriod"/>
            </a:pPr>
            <a:r>
              <a:rPr lang="en-US" altLang="id-ID" sz="2400" dirty="0" smtClean="0">
                <a:latin typeface="Bakso Sapi" pitchFamily="50" charset="0"/>
              </a:rPr>
              <a:t>BERDASARKAN SAJIANNYA</a:t>
            </a:r>
          </a:p>
          <a:p>
            <a:pPr marL="457200" indent="-457200" algn="ctr">
              <a:buAutoNum type="arabicPeriod"/>
            </a:pPr>
            <a:r>
              <a:rPr lang="en-US" altLang="id-ID" sz="2400" dirty="0" smtClean="0">
                <a:latin typeface="Bakso Sapi" pitchFamily="50" charset="0"/>
              </a:rPr>
              <a:t>BERDASARKAN KUANTITAS CAKAPANNYA</a:t>
            </a:r>
          </a:p>
          <a:p>
            <a:pPr marL="457200" indent="-457200" algn="ctr">
              <a:buAutoNum type="arabicPeriod"/>
            </a:pPr>
            <a:r>
              <a:rPr lang="en-US" altLang="id-ID" sz="2400" dirty="0" smtClean="0">
                <a:latin typeface="Bakso Sapi" pitchFamily="50" charset="0"/>
              </a:rPr>
              <a:t>BERDASARKAN UNSUR PENGARUH SENI YANG LAINYA</a:t>
            </a:r>
          </a:p>
          <a:p>
            <a:pPr marL="457200" indent="-457200" algn="ctr">
              <a:buAutoNum type="arabicPeriod"/>
            </a:pPr>
            <a:r>
              <a:rPr lang="en-US" altLang="id-ID" sz="2400" dirty="0" smtClean="0">
                <a:latin typeface="Bakso Sapi" pitchFamily="50" charset="0"/>
              </a:rPr>
              <a:t>BERDASARKAN BENTUK DRAMANYA </a:t>
            </a:r>
            <a:endParaRPr lang="en-US" altLang="id-ID" sz="2400" dirty="0">
              <a:latin typeface="Bakso Sapi" pitchFamily="50" charset="0"/>
            </a:endParaRPr>
          </a:p>
        </p:txBody>
      </p:sp>
      <p:pic>
        <p:nvPicPr>
          <p:cNvPr id="421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21282489">
            <a:off x="-80835" y="2001796"/>
            <a:ext cx="2734263" cy="4103960"/>
          </a:xfrm>
          <a:prstGeom prst="rect">
            <a:avLst/>
          </a:prstGeom>
        </p:spPr>
      </p:pic>
      <p:pic>
        <p:nvPicPr>
          <p:cNvPr id="422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21365112">
            <a:off x="637316" y="5066124"/>
            <a:ext cx="1455937" cy="811082"/>
          </a:xfrm>
          <a:prstGeom prst="rect">
            <a:avLst/>
          </a:prstGeom>
        </p:spPr>
      </p:pic>
      <p:pic>
        <p:nvPicPr>
          <p:cNvPr id="468" name="Picture 15"/>
          <p:cNvPicPr>
            <a:picLocks noChangeAspect="1"/>
          </p:cNvPicPr>
          <p:nvPr/>
        </p:nvPicPr>
        <p:blipFill>
          <a:blip r:embed="rId6">
            <a:alphaModFix amt="40000"/>
          </a:blip>
          <a:srcRect/>
          <a:stretch>
            <a:fillRect/>
          </a:stretch>
        </p:blipFill>
        <p:spPr>
          <a:xfrm rot="2778800">
            <a:off x="8549475" y="2607730"/>
            <a:ext cx="3239486" cy="6199972"/>
          </a:xfrm>
          <a:prstGeom prst="rect">
            <a:avLst/>
          </a:prstGeom>
        </p:spPr>
      </p:pic>
      <p:pic>
        <p:nvPicPr>
          <p:cNvPr id="470" name="Picture 15"/>
          <p:cNvPicPr>
            <a:picLocks noChangeAspect="1"/>
          </p:cNvPicPr>
          <p:nvPr/>
        </p:nvPicPr>
        <p:blipFill>
          <a:blip r:embed="rId6">
            <a:alphaModFix amt="40000"/>
          </a:blip>
          <a:srcRect/>
          <a:stretch>
            <a:fillRect/>
          </a:stretch>
        </p:blipFill>
        <p:spPr>
          <a:xfrm rot="13421200" flipH="1">
            <a:off x="530978" y="-5627639"/>
            <a:ext cx="5172978" cy="9900434"/>
          </a:xfrm>
          <a:prstGeom prst="rect">
            <a:avLst/>
          </a:prstGeom>
        </p:spPr>
      </p:pic>
      <p:sp>
        <p:nvSpPr>
          <p:cNvPr id="474" name="Oval 473"/>
          <p:cNvSpPr/>
          <p:nvPr/>
        </p:nvSpPr>
        <p:spPr>
          <a:xfrm>
            <a:off x="9988351" y="105854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5" name="Oval 474"/>
          <p:cNvSpPr/>
          <p:nvPr/>
        </p:nvSpPr>
        <p:spPr>
          <a:xfrm>
            <a:off x="12076745" y="949943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6" name="Oval 475"/>
          <p:cNvSpPr/>
          <p:nvPr/>
        </p:nvSpPr>
        <p:spPr>
          <a:xfrm>
            <a:off x="11774458" y="681256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7" name="Oval 476"/>
          <p:cNvSpPr/>
          <p:nvPr/>
        </p:nvSpPr>
        <p:spPr>
          <a:xfrm>
            <a:off x="11998081" y="478615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8" name="Oval 477"/>
          <p:cNvSpPr/>
          <p:nvPr/>
        </p:nvSpPr>
        <p:spPr>
          <a:xfrm>
            <a:off x="11747493" y="2097370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9" name="Oval 478"/>
          <p:cNvSpPr/>
          <p:nvPr/>
        </p:nvSpPr>
        <p:spPr>
          <a:xfrm>
            <a:off x="9778071" y="167308"/>
            <a:ext cx="46081" cy="460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0" name="Oval 479"/>
          <p:cNvSpPr/>
          <p:nvPr/>
        </p:nvSpPr>
        <p:spPr>
          <a:xfrm>
            <a:off x="12062980" y="2205331"/>
            <a:ext cx="46081" cy="460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1" name="Oval 480"/>
          <p:cNvSpPr/>
          <p:nvPr/>
        </p:nvSpPr>
        <p:spPr>
          <a:xfrm>
            <a:off x="9479506" y="344564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2" name="Oval 481"/>
          <p:cNvSpPr/>
          <p:nvPr/>
        </p:nvSpPr>
        <p:spPr>
          <a:xfrm>
            <a:off x="9257207" y="76875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3" name="Oval 482"/>
          <p:cNvSpPr/>
          <p:nvPr/>
        </p:nvSpPr>
        <p:spPr>
          <a:xfrm>
            <a:off x="11781288" y="1280932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4" name="Oval 483"/>
          <p:cNvSpPr/>
          <p:nvPr/>
        </p:nvSpPr>
        <p:spPr>
          <a:xfrm>
            <a:off x="11875625" y="191809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5" name="Oval 484"/>
          <p:cNvSpPr/>
          <p:nvPr/>
        </p:nvSpPr>
        <p:spPr>
          <a:xfrm>
            <a:off x="10562507" y="155522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6" name="Oval 485"/>
          <p:cNvSpPr/>
          <p:nvPr/>
        </p:nvSpPr>
        <p:spPr>
          <a:xfrm>
            <a:off x="11222565" y="176210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7" name="Oval 486"/>
          <p:cNvSpPr/>
          <p:nvPr/>
        </p:nvSpPr>
        <p:spPr>
          <a:xfrm>
            <a:off x="11601434" y="410388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8" name="Oval 487"/>
          <p:cNvSpPr/>
          <p:nvPr/>
        </p:nvSpPr>
        <p:spPr>
          <a:xfrm>
            <a:off x="11258798" y="1552810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89" name="Oval 488"/>
          <p:cNvSpPr/>
          <p:nvPr/>
        </p:nvSpPr>
        <p:spPr>
          <a:xfrm>
            <a:off x="10956511" y="1284123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0" name="Oval 489"/>
          <p:cNvSpPr/>
          <p:nvPr/>
        </p:nvSpPr>
        <p:spPr>
          <a:xfrm>
            <a:off x="11180134" y="1081482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1" name="Oval 490"/>
          <p:cNvSpPr/>
          <p:nvPr/>
        </p:nvSpPr>
        <p:spPr>
          <a:xfrm>
            <a:off x="9891681" y="656815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2" name="Oval 491"/>
          <p:cNvSpPr/>
          <p:nvPr/>
        </p:nvSpPr>
        <p:spPr>
          <a:xfrm>
            <a:off x="11057678" y="794676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3" name="Oval 492"/>
          <p:cNvSpPr/>
          <p:nvPr/>
        </p:nvSpPr>
        <p:spPr>
          <a:xfrm>
            <a:off x="10404618" y="779077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4" name="Oval 493"/>
          <p:cNvSpPr/>
          <p:nvPr/>
        </p:nvSpPr>
        <p:spPr>
          <a:xfrm>
            <a:off x="10783487" y="1013255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5" name="Oval 494"/>
          <p:cNvSpPr/>
          <p:nvPr/>
        </p:nvSpPr>
        <p:spPr>
          <a:xfrm>
            <a:off x="11188423" y="1807583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6" name="Oval 495"/>
          <p:cNvSpPr/>
          <p:nvPr/>
        </p:nvSpPr>
        <p:spPr>
          <a:xfrm>
            <a:off x="981407" y="6406694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7" name="Oval 496"/>
          <p:cNvSpPr/>
          <p:nvPr/>
        </p:nvSpPr>
        <p:spPr>
          <a:xfrm>
            <a:off x="671544" y="6708595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8" name="Oval 497"/>
          <p:cNvSpPr/>
          <p:nvPr/>
        </p:nvSpPr>
        <p:spPr>
          <a:xfrm>
            <a:off x="369257" y="6439908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99" name="Oval 498"/>
          <p:cNvSpPr/>
          <p:nvPr/>
        </p:nvSpPr>
        <p:spPr>
          <a:xfrm>
            <a:off x="592880" y="6237267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0" name="Oval 499"/>
          <p:cNvSpPr/>
          <p:nvPr/>
        </p:nvSpPr>
        <p:spPr>
          <a:xfrm>
            <a:off x="342292" y="7856022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1" name="Oval 500"/>
          <p:cNvSpPr/>
          <p:nvPr/>
        </p:nvSpPr>
        <p:spPr>
          <a:xfrm>
            <a:off x="-1627130" y="5925960"/>
            <a:ext cx="46081" cy="460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2" name="Oval 501"/>
          <p:cNvSpPr/>
          <p:nvPr/>
        </p:nvSpPr>
        <p:spPr>
          <a:xfrm>
            <a:off x="657779" y="7963983"/>
            <a:ext cx="46081" cy="460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3" name="Oval 502"/>
          <p:cNvSpPr/>
          <p:nvPr/>
        </p:nvSpPr>
        <p:spPr>
          <a:xfrm>
            <a:off x="1890455" y="6499224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4" name="Oval 503"/>
          <p:cNvSpPr/>
          <p:nvPr/>
        </p:nvSpPr>
        <p:spPr>
          <a:xfrm>
            <a:off x="1387286" y="6125985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5" name="Oval 504"/>
          <p:cNvSpPr/>
          <p:nvPr/>
        </p:nvSpPr>
        <p:spPr>
          <a:xfrm>
            <a:off x="1365285" y="6520959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6" name="Oval 505"/>
          <p:cNvSpPr/>
          <p:nvPr/>
        </p:nvSpPr>
        <p:spPr>
          <a:xfrm>
            <a:off x="470424" y="5950461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7" name="Oval 506"/>
          <p:cNvSpPr/>
          <p:nvPr/>
        </p:nvSpPr>
        <p:spPr>
          <a:xfrm>
            <a:off x="217300" y="5463212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8" name="Oval 507"/>
          <p:cNvSpPr/>
          <p:nvPr/>
        </p:nvSpPr>
        <p:spPr>
          <a:xfrm>
            <a:off x="573883" y="5161762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9" name="Oval 508"/>
          <p:cNvSpPr/>
          <p:nvPr/>
        </p:nvSpPr>
        <p:spPr>
          <a:xfrm>
            <a:off x="196233" y="6169040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0" name="Oval 509"/>
          <p:cNvSpPr/>
          <p:nvPr/>
        </p:nvSpPr>
        <p:spPr>
          <a:xfrm>
            <a:off x="-146403" y="7311462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1" name="Oval 510"/>
          <p:cNvSpPr/>
          <p:nvPr/>
        </p:nvSpPr>
        <p:spPr>
          <a:xfrm>
            <a:off x="1011072" y="5399146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2" name="Oval 511"/>
          <p:cNvSpPr/>
          <p:nvPr/>
        </p:nvSpPr>
        <p:spPr>
          <a:xfrm>
            <a:off x="1681756" y="5965890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3" name="Oval 512"/>
          <p:cNvSpPr/>
          <p:nvPr/>
        </p:nvSpPr>
        <p:spPr>
          <a:xfrm>
            <a:off x="1045716" y="5803882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4" name="Oval 513"/>
          <p:cNvSpPr/>
          <p:nvPr/>
        </p:nvSpPr>
        <p:spPr>
          <a:xfrm>
            <a:off x="778412" y="5732424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5" name="Oval 514"/>
          <p:cNvSpPr/>
          <p:nvPr/>
        </p:nvSpPr>
        <p:spPr>
          <a:xfrm>
            <a:off x="1914775" y="5770352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6" name="Oval 515"/>
          <p:cNvSpPr/>
          <p:nvPr/>
        </p:nvSpPr>
        <p:spPr>
          <a:xfrm>
            <a:off x="1393604" y="5603280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7" name="Oval 516"/>
          <p:cNvSpPr/>
          <p:nvPr/>
        </p:nvSpPr>
        <p:spPr>
          <a:xfrm>
            <a:off x="-216778" y="7566235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TextBox 3"/>
          <p:cNvSpPr txBox="1"/>
          <p:nvPr/>
        </p:nvSpPr>
        <p:spPr>
          <a:xfrm>
            <a:off x="4691363" y="1861656"/>
            <a:ext cx="24801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400" dirty="0" err="1" smtClean="0">
                <a:latin typeface="Algerian" panose="04020705040A02060702" pitchFamily="82" charset="0"/>
              </a:rPr>
              <a:t>Bentuk</a:t>
            </a:r>
            <a:r>
              <a:rPr lang="en-ID" sz="2400" dirty="0" smtClean="0">
                <a:latin typeface="Algerian" panose="04020705040A02060702" pitchFamily="82" charset="0"/>
              </a:rPr>
              <a:t> drama</a:t>
            </a:r>
            <a:endParaRPr lang="en-US" sz="2400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603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3" dur="1500" fill="hold"/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1" dur="1800" fill="hold"/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7" dur="1300" fill="hold"/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9" dur="1800" fill="hold"/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1" dur="1800" fill="hold"/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3" dur="1300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5" dur="1000" fill="hold"/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7" dur="1300" fill="hold"/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9" dur="900" fill="hold"/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1" dur="1400" fill="hold"/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3" dur="1200" fill="hold"/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5" dur="1700" fill="hold"/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7" dur="130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9" dur="2200" fill="hold"/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1" dur="1200" fill="hold"/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3" dur="1300" fill="hold"/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5" dur="1800" fill="hold"/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7" dur="1000" fill="hold"/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8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9" dur="900" fill="hold"/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1" dur="1200" fill="hold"/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3" dur="2200" fill="hold"/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5" dur="1200" fill="hold"/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9" dur="1800" fill="hold"/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3" dur="1500" fill="hold"/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5" dur="1300" fill="hold"/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7" dur="1800" fill="hold"/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8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9" dur="1800" fill="hold"/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0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1" dur="1300" fill="hold"/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2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3" dur="1000" fill="hold"/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5" dur="1300" fill="hold"/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7" dur="900" fill="hold"/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8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9" dur="1400" fill="hold"/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1" dur="1200" fill="hold"/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2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3" dur="1700" fill="hold"/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7" dur="1300" fill="hold"/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9" dur="2200" fill="hold"/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1" dur="1200" fill="hold"/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3" dur="1300" fill="hold"/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5" dur="1800" fill="hold"/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7" dur="100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8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9" dur="900" fill="hold"/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0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1" dur="1200" fill="hold"/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3" dur="2200" fill="hold"/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5" dur="1200" fill="hold"/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8" grpId="0" build="p"/>
      <p:bldP spid="474" grpId="0" animBg="1"/>
      <p:bldP spid="474" grpId="1" animBg="1"/>
      <p:bldP spid="475" grpId="0" animBg="1"/>
      <p:bldP spid="475" grpId="1" animBg="1"/>
      <p:bldP spid="476" grpId="0" animBg="1"/>
      <p:bldP spid="476" grpId="1" animBg="1"/>
      <p:bldP spid="477" grpId="0" animBg="1"/>
      <p:bldP spid="477" grpId="1" animBg="1"/>
      <p:bldP spid="478" grpId="0" animBg="1"/>
      <p:bldP spid="478" grpId="1" animBg="1"/>
      <p:bldP spid="479" grpId="0" animBg="1"/>
      <p:bldP spid="479" grpId="1" animBg="1"/>
      <p:bldP spid="480" grpId="0" animBg="1"/>
      <p:bldP spid="480" grpId="1" animBg="1"/>
      <p:bldP spid="481" grpId="0" animBg="1"/>
      <p:bldP spid="481" grpId="1" animBg="1"/>
      <p:bldP spid="482" grpId="0" animBg="1"/>
      <p:bldP spid="482" grpId="1" animBg="1"/>
      <p:bldP spid="483" grpId="0" animBg="1"/>
      <p:bldP spid="483" grpId="1" animBg="1"/>
      <p:bldP spid="484" grpId="0" animBg="1"/>
      <p:bldP spid="484" grpId="1" animBg="1"/>
      <p:bldP spid="485" grpId="0" animBg="1"/>
      <p:bldP spid="485" grpId="1" animBg="1"/>
      <p:bldP spid="486" grpId="0" animBg="1"/>
      <p:bldP spid="486" grpId="1" animBg="1"/>
      <p:bldP spid="487" grpId="0" animBg="1"/>
      <p:bldP spid="487" grpId="1" animBg="1"/>
      <p:bldP spid="488" grpId="0" animBg="1"/>
      <p:bldP spid="488" grpId="1" animBg="1"/>
      <p:bldP spid="489" grpId="0" animBg="1"/>
      <p:bldP spid="489" grpId="1" animBg="1"/>
      <p:bldP spid="490" grpId="0" animBg="1"/>
      <p:bldP spid="490" grpId="1" animBg="1"/>
      <p:bldP spid="491" grpId="0" animBg="1"/>
      <p:bldP spid="491" grpId="1" animBg="1"/>
      <p:bldP spid="492" grpId="0" animBg="1"/>
      <p:bldP spid="492" grpId="1" animBg="1"/>
      <p:bldP spid="493" grpId="0" animBg="1"/>
      <p:bldP spid="493" grpId="1" animBg="1"/>
      <p:bldP spid="494" grpId="0" animBg="1"/>
      <p:bldP spid="494" grpId="1" animBg="1"/>
      <p:bldP spid="495" grpId="0" animBg="1"/>
      <p:bldP spid="495" grpId="1" animBg="1"/>
      <p:bldP spid="496" grpId="0" animBg="1"/>
      <p:bldP spid="496" grpId="1" animBg="1"/>
      <p:bldP spid="497" grpId="0" animBg="1"/>
      <p:bldP spid="497" grpId="1" animBg="1"/>
      <p:bldP spid="498" grpId="0" animBg="1"/>
      <p:bldP spid="498" grpId="1" animBg="1"/>
      <p:bldP spid="499" grpId="0" animBg="1"/>
      <p:bldP spid="499" grpId="1" animBg="1"/>
      <p:bldP spid="500" grpId="0" animBg="1"/>
      <p:bldP spid="500" grpId="1" animBg="1"/>
      <p:bldP spid="501" grpId="0" animBg="1"/>
      <p:bldP spid="501" grpId="1" animBg="1"/>
      <p:bldP spid="502" grpId="0" animBg="1"/>
      <p:bldP spid="502" grpId="1" animBg="1"/>
      <p:bldP spid="503" grpId="0" animBg="1"/>
      <p:bldP spid="503" grpId="1" animBg="1"/>
      <p:bldP spid="504" grpId="0" animBg="1"/>
      <p:bldP spid="504" grpId="1" animBg="1"/>
      <p:bldP spid="505" grpId="0" animBg="1"/>
      <p:bldP spid="505" grpId="1" animBg="1"/>
      <p:bldP spid="506" grpId="0" animBg="1"/>
      <p:bldP spid="506" grpId="1" animBg="1"/>
      <p:bldP spid="507" grpId="0" animBg="1"/>
      <p:bldP spid="507" grpId="1" animBg="1"/>
      <p:bldP spid="508" grpId="0" animBg="1"/>
      <p:bldP spid="508" grpId="1" animBg="1"/>
      <p:bldP spid="509" grpId="0" animBg="1"/>
      <p:bldP spid="509" grpId="1" animBg="1"/>
      <p:bldP spid="510" grpId="0" animBg="1"/>
      <p:bldP spid="510" grpId="1" animBg="1"/>
      <p:bldP spid="511" grpId="0" animBg="1"/>
      <p:bldP spid="511" grpId="1" animBg="1"/>
      <p:bldP spid="512" grpId="0" animBg="1"/>
      <p:bldP spid="512" grpId="1" animBg="1"/>
      <p:bldP spid="513" grpId="0" animBg="1"/>
      <p:bldP spid="513" grpId="1" animBg="1"/>
      <p:bldP spid="514" grpId="0" animBg="1"/>
      <p:bldP spid="514" grpId="1" animBg="1"/>
      <p:bldP spid="515" grpId="0" animBg="1"/>
      <p:bldP spid="515" grpId="1" animBg="1"/>
      <p:bldP spid="516" grpId="0" animBg="1"/>
      <p:bldP spid="516" grpId="1" animBg="1"/>
      <p:bldP spid="517" grpId="0" animBg="1"/>
      <p:bldP spid="51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Oval 422"/>
          <p:cNvSpPr/>
          <p:nvPr/>
        </p:nvSpPr>
        <p:spPr>
          <a:xfrm>
            <a:off x="9988351" y="105854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24" name="Oval 423"/>
          <p:cNvSpPr/>
          <p:nvPr/>
        </p:nvSpPr>
        <p:spPr>
          <a:xfrm>
            <a:off x="12076745" y="949943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25" name="Oval 424"/>
          <p:cNvSpPr/>
          <p:nvPr/>
        </p:nvSpPr>
        <p:spPr>
          <a:xfrm>
            <a:off x="11774458" y="681256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26" name="Oval 425"/>
          <p:cNvSpPr/>
          <p:nvPr/>
        </p:nvSpPr>
        <p:spPr>
          <a:xfrm>
            <a:off x="11998081" y="478615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27" name="Oval 426"/>
          <p:cNvSpPr/>
          <p:nvPr/>
        </p:nvSpPr>
        <p:spPr>
          <a:xfrm>
            <a:off x="11747493" y="2097370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28" name="Oval 427"/>
          <p:cNvSpPr/>
          <p:nvPr/>
        </p:nvSpPr>
        <p:spPr>
          <a:xfrm>
            <a:off x="9778071" y="167308"/>
            <a:ext cx="46081" cy="460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29" name="Oval 428"/>
          <p:cNvSpPr/>
          <p:nvPr/>
        </p:nvSpPr>
        <p:spPr>
          <a:xfrm>
            <a:off x="12062980" y="2205331"/>
            <a:ext cx="46081" cy="460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0" name="Oval 429"/>
          <p:cNvSpPr/>
          <p:nvPr/>
        </p:nvSpPr>
        <p:spPr>
          <a:xfrm>
            <a:off x="9479506" y="344564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1" name="Oval 430"/>
          <p:cNvSpPr/>
          <p:nvPr/>
        </p:nvSpPr>
        <p:spPr>
          <a:xfrm>
            <a:off x="9257207" y="76875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2" name="Oval 431"/>
          <p:cNvSpPr/>
          <p:nvPr/>
        </p:nvSpPr>
        <p:spPr>
          <a:xfrm>
            <a:off x="11781288" y="1280932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3" name="Oval 432"/>
          <p:cNvSpPr/>
          <p:nvPr/>
        </p:nvSpPr>
        <p:spPr>
          <a:xfrm>
            <a:off x="11875625" y="191809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4" name="Oval 433"/>
          <p:cNvSpPr/>
          <p:nvPr/>
        </p:nvSpPr>
        <p:spPr>
          <a:xfrm>
            <a:off x="10562507" y="155522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5" name="Oval 434"/>
          <p:cNvSpPr/>
          <p:nvPr/>
        </p:nvSpPr>
        <p:spPr>
          <a:xfrm>
            <a:off x="11222565" y="176210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6" name="Oval 435"/>
          <p:cNvSpPr/>
          <p:nvPr/>
        </p:nvSpPr>
        <p:spPr>
          <a:xfrm>
            <a:off x="11601434" y="410388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7" name="Oval 436"/>
          <p:cNvSpPr/>
          <p:nvPr/>
        </p:nvSpPr>
        <p:spPr>
          <a:xfrm>
            <a:off x="11258798" y="1552810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8" name="Oval 437"/>
          <p:cNvSpPr/>
          <p:nvPr/>
        </p:nvSpPr>
        <p:spPr>
          <a:xfrm>
            <a:off x="10956511" y="1284123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9" name="Oval 438"/>
          <p:cNvSpPr/>
          <p:nvPr/>
        </p:nvSpPr>
        <p:spPr>
          <a:xfrm>
            <a:off x="11180134" y="1081482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0" name="Oval 439"/>
          <p:cNvSpPr/>
          <p:nvPr/>
        </p:nvSpPr>
        <p:spPr>
          <a:xfrm>
            <a:off x="9891681" y="656815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1" name="Oval 440"/>
          <p:cNvSpPr/>
          <p:nvPr/>
        </p:nvSpPr>
        <p:spPr>
          <a:xfrm>
            <a:off x="11057678" y="794676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2" name="Oval 441"/>
          <p:cNvSpPr/>
          <p:nvPr/>
        </p:nvSpPr>
        <p:spPr>
          <a:xfrm>
            <a:off x="10404618" y="779077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3" name="Oval 442"/>
          <p:cNvSpPr/>
          <p:nvPr/>
        </p:nvSpPr>
        <p:spPr>
          <a:xfrm>
            <a:off x="10783487" y="1013255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4" name="Oval 443"/>
          <p:cNvSpPr/>
          <p:nvPr/>
        </p:nvSpPr>
        <p:spPr>
          <a:xfrm>
            <a:off x="11188423" y="1807583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5" name="Oval 444"/>
          <p:cNvSpPr/>
          <p:nvPr/>
        </p:nvSpPr>
        <p:spPr>
          <a:xfrm>
            <a:off x="981407" y="6406694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6" name="Oval 445"/>
          <p:cNvSpPr/>
          <p:nvPr/>
        </p:nvSpPr>
        <p:spPr>
          <a:xfrm>
            <a:off x="671544" y="6708595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7" name="Oval 446"/>
          <p:cNvSpPr/>
          <p:nvPr/>
        </p:nvSpPr>
        <p:spPr>
          <a:xfrm>
            <a:off x="369257" y="6439908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8" name="Oval 447"/>
          <p:cNvSpPr/>
          <p:nvPr/>
        </p:nvSpPr>
        <p:spPr>
          <a:xfrm>
            <a:off x="592880" y="6237267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9" name="Oval 448"/>
          <p:cNvSpPr/>
          <p:nvPr/>
        </p:nvSpPr>
        <p:spPr>
          <a:xfrm>
            <a:off x="342292" y="7856022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0" name="Oval 449"/>
          <p:cNvSpPr/>
          <p:nvPr/>
        </p:nvSpPr>
        <p:spPr>
          <a:xfrm>
            <a:off x="-1627130" y="5925960"/>
            <a:ext cx="46081" cy="460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1" name="Oval 450"/>
          <p:cNvSpPr/>
          <p:nvPr/>
        </p:nvSpPr>
        <p:spPr>
          <a:xfrm>
            <a:off x="657779" y="7963983"/>
            <a:ext cx="46081" cy="460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2" name="Oval 451"/>
          <p:cNvSpPr/>
          <p:nvPr/>
        </p:nvSpPr>
        <p:spPr>
          <a:xfrm>
            <a:off x="1890455" y="6499224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3" name="Oval 452"/>
          <p:cNvSpPr/>
          <p:nvPr/>
        </p:nvSpPr>
        <p:spPr>
          <a:xfrm>
            <a:off x="1387286" y="6125985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4" name="Oval 453"/>
          <p:cNvSpPr/>
          <p:nvPr/>
        </p:nvSpPr>
        <p:spPr>
          <a:xfrm>
            <a:off x="1365285" y="6520959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5" name="Oval 454"/>
          <p:cNvSpPr/>
          <p:nvPr/>
        </p:nvSpPr>
        <p:spPr>
          <a:xfrm>
            <a:off x="470424" y="5950461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6" name="Oval 455"/>
          <p:cNvSpPr/>
          <p:nvPr/>
        </p:nvSpPr>
        <p:spPr>
          <a:xfrm>
            <a:off x="217300" y="5463212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7" name="Oval 456"/>
          <p:cNvSpPr/>
          <p:nvPr/>
        </p:nvSpPr>
        <p:spPr>
          <a:xfrm>
            <a:off x="573883" y="5161762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8" name="Oval 457"/>
          <p:cNvSpPr/>
          <p:nvPr/>
        </p:nvSpPr>
        <p:spPr>
          <a:xfrm>
            <a:off x="196233" y="6169040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9" name="Oval 458"/>
          <p:cNvSpPr/>
          <p:nvPr/>
        </p:nvSpPr>
        <p:spPr>
          <a:xfrm>
            <a:off x="-146403" y="7311462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0" name="Oval 459"/>
          <p:cNvSpPr/>
          <p:nvPr/>
        </p:nvSpPr>
        <p:spPr>
          <a:xfrm>
            <a:off x="1011072" y="5399146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1" name="Oval 460"/>
          <p:cNvSpPr/>
          <p:nvPr/>
        </p:nvSpPr>
        <p:spPr>
          <a:xfrm>
            <a:off x="1681756" y="5965890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2" name="Oval 461"/>
          <p:cNvSpPr/>
          <p:nvPr/>
        </p:nvSpPr>
        <p:spPr>
          <a:xfrm>
            <a:off x="1045716" y="5803882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3" name="Oval 462"/>
          <p:cNvSpPr/>
          <p:nvPr/>
        </p:nvSpPr>
        <p:spPr>
          <a:xfrm>
            <a:off x="778412" y="5732424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4" name="Oval 463"/>
          <p:cNvSpPr/>
          <p:nvPr/>
        </p:nvSpPr>
        <p:spPr>
          <a:xfrm>
            <a:off x="1914775" y="5770352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5" name="Oval 464"/>
          <p:cNvSpPr/>
          <p:nvPr/>
        </p:nvSpPr>
        <p:spPr>
          <a:xfrm>
            <a:off x="1393604" y="5603280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6" name="Oval 465"/>
          <p:cNvSpPr/>
          <p:nvPr/>
        </p:nvSpPr>
        <p:spPr>
          <a:xfrm>
            <a:off x="-216778" y="7566235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276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291405" y="1007958"/>
            <a:ext cx="4464643" cy="4833172"/>
          </a:xfrm>
          <a:prstGeom prst="rect">
            <a:avLst/>
          </a:prstGeom>
        </p:spPr>
      </p:pic>
      <p:pic>
        <p:nvPicPr>
          <p:cNvPr id="277" name="Picture 6"/>
          <p:cNvPicPr>
            <a:picLocks noChangeAspect="1"/>
          </p:cNvPicPr>
          <p:nvPr/>
        </p:nvPicPr>
        <p:blipFill>
          <a:blip r:embed="rId3"/>
          <a:srcRect b="25000"/>
          <a:stretch>
            <a:fillRect/>
          </a:stretch>
        </p:blipFill>
        <p:spPr>
          <a:xfrm>
            <a:off x="2523587" y="1239213"/>
            <a:ext cx="6568073" cy="4224483"/>
          </a:xfrm>
          <a:prstGeom prst="rect">
            <a:avLst/>
          </a:prstGeom>
        </p:spPr>
      </p:pic>
      <p:pic>
        <p:nvPicPr>
          <p:cNvPr id="278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246857" y="1774819"/>
            <a:ext cx="2504913" cy="3656807"/>
          </a:xfrm>
          <a:prstGeom prst="rect">
            <a:avLst/>
          </a:prstGeom>
        </p:spPr>
      </p:pic>
      <p:pic>
        <p:nvPicPr>
          <p:cNvPr id="279" name="Picture 8"/>
          <p:cNvPicPr>
            <a:picLocks noChangeAspect="1"/>
          </p:cNvPicPr>
          <p:nvPr/>
        </p:nvPicPr>
        <p:blipFill>
          <a:blip r:embed="rId5"/>
          <a:srcRect r="51212"/>
          <a:stretch>
            <a:fillRect/>
          </a:stretch>
        </p:blipFill>
        <p:spPr>
          <a:xfrm rot="470995">
            <a:off x="8505496" y="4583023"/>
            <a:ext cx="1341515" cy="536194"/>
          </a:xfrm>
          <a:prstGeom prst="rect">
            <a:avLst/>
          </a:prstGeom>
        </p:spPr>
      </p:pic>
      <p:pic>
        <p:nvPicPr>
          <p:cNvPr id="280" name="Picture 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32787" y="4421515"/>
            <a:ext cx="3144693" cy="1120297"/>
          </a:xfrm>
          <a:prstGeom prst="rect">
            <a:avLst/>
          </a:prstGeom>
        </p:spPr>
      </p:pic>
      <p:sp>
        <p:nvSpPr>
          <p:cNvPr id="281" name="Judul 1">
            <a:extLst>
              <a:ext uri="{FF2B5EF4-FFF2-40B4-BE49-F238E27FC236}">
                <a16:creationId xmlns:a16="http://schemas.microsoft.com/office/drawing/2014/main" id="{D9E57E0B-2DC3-4E08-ACF8-31BD847522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1602" y="1500212"/>
            <a:ext cx="5515429" cy="1274763"/>
          </a:xfrm>
        </p:spPr>
        <p:txBody>
          <a:bodyPr>
            <a:normAutofit fontScale="90000"/>
          </a:bodyPr>
          <a:lstStyle/>
          <a:p>
            <a:r>
              <a:rPr lang="en-ID" sz="5400" dirty="0" err="1">
                <a:latin typeface="Amelia Sophia" panose="02000500000000000000" pitchFamily="50" charset="0"/>
              </a:rPr>
              <a:t>Definisi</a:t>
            </a:r>
            <a:r>
              <a:rPr lang="en-ID" sz="5400" dirty="0">
                <a:latin typeface="Amelia Sophia" panose="02000500000000000000" pitchFamily="50" charset="0"/>
              </a:rPr>
              <a:t> </a:t>
            </a:r>
            <a:r>
              <a:rPr lang="en-ID" sz="5400" dirty="0" err="1">
                <a:latin typeface="Amelia Sophia" panose="02000500000000000000" pitchFamily="50" charset="0"/>
              </a:rPr>
              <a:t>Karakteristik</a:t>
            </a:r>
            <a:r>
              <a:rPr lang="en-ID" sz="5400" dirty="0">
                <a:latin typeface="Amelia Sophia" panose="02000500000000000000" pitchFamily="50" charset="0"/>
              </a:rPr>
              <a:t> Drama</a:t>
            </a:r>
            <a:endParaRPr lang="id-ID" sz="5400" dirty="0">
              <a:latin typeface="Amelia Sophia" panose="02000500000000000000" pitchFamily="50" charset="0"/>
            </a:endParaRPr>
          </a:p>
        </p:txBody>
      </p:sp>
      <p:pic>
        <p:nvPicPr>
          <p:cNvPr id="282" name="Picture 281"/>
          <p:cNvPicPr>
            <a:picLocks noChangeAspect="1"/>
          </p:cNvPicPr>
          <p:nvPr/>
        </p:nvPicPr>
        <p:blipFill>
          <a:blip r:embed="rId7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12892" flipH="1">
            <a:off x="6785438" y="1067952"/>
            <a:ext cx="989086" cy="989086"/>
          </a:xfrm>
          <a:prstGeom prst="rect">
            <a:avLst/>
          </a:prstGeom>
        </p:spPr>
      </p:pic>
      <p:sp>
        <p:nvSpPr>
          <p:cNvPr id="283" name="Rectangle 282"/>
          <p:cNvSpPr/>
          <p:nvPr/>
        </p:nvSpPr>
        <p:spPr>
          <a:xfrm>
            <a:off x="2523586" y="2960351"/>
            <a:ext cx="656807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altLang="id-ID" sz="3200" dirty="0">
                <a:latin typeface="Bakso Sapi" pitchFamily="50" charset="0"/>
              </a:rPr>
              <a:t>Definisi karakteristik adalah fitur pembeda dari seseorang atau sesuatu. Karakteristik didefinisikan sebagai kualitas atau sifat.</a:t>
            </a:r>
            <a:endParaRPr lang="en-US" altLang="id-ID" sz="3200" dirty="0">
              <a:latin typeface="Bakso Sapi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089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500" fill="hold"/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0" dur="13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2" dur="1800" fill="hold"/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4" dur="1800" fill="hold"/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6" dur="1300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8" dur="1000" fill="hold"/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0" dur="1300" fill="hold"/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2" dur="900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4" dur="1400" fill="hold"/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6" dur="1200" fill="hold"/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8" dur="1700" fill="hold"/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0" dur="1300" fill="hold"/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2" dur="2200" fill="hold"/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4" dur="1200" fill="hold"/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6" dur="1300" fill="hold"/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8" dur="1800" fill="hold"/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0" dur="1000" fill="hold"/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2" dur="900" fill="hold"/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4" dur="1200" fill="hold"/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6" dur="2200" fill="hold"/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8" dur="1200" fill="hold"/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2" dur="1800" fill="hold"/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6" dur="1500" fill="hold"/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8" dur="1300" fill="hold"/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0" dur="1800" fill="hold"/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1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2" dur="1800" fill="hold"/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4" dur="1300" fill="hold"/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6" dur="1000" fill="hold"/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8" dur="1300" fill="hold"/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9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0" dur="900" fill="hold"/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1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2" dur="1400" fill="hold"/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4" dur="1200" fill="hold"/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6" dur="1700" fill="hold"/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7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0" dur="1300" fill="hold"/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1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2" dur="2200" fill="hold"/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3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4" dur="1200" fill="hold"/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6" dur="1300" fill="hold"/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7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8" dur="1800" fill="hold"/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9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0" dur="1000" fill="hold"/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1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2" dur="900" fill="hold"/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3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4" dur="1200" fill="hold"/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5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6" dur="2200" fill="hold"/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7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8" dur="1200" fill="hold"/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9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0" dur="1800" fill="hold"/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3" grpId="0" animBg="1"/>
      <p:bldP spid="423" grpId="1" animBg="1"/>
      <p:bldP spid="424" grpId="0" animBg="1"/>
      <p:bldP spid="424" grpId="1" animBg="1"/>
      <p:bldP spid="425" grpId="0" animBg="1"/>
      <p:bldP spid="425" grpId="1" animBg="1"/>
      <p:bldP spid="426" grpId="0" animBg="1"/>
      <p:bldP spid="426" grpId="1" animBg="1"/>
      <p:bldP spid="427" grpId="0" animBg="1"/>
      <p:bldP spid="427" grpId="1" animBg="1"/>
      <p:bldP spid="428" grpId="0" animBg="1"/>
      <p:bldP spid="428" grpId="1" animBg="1"/>
      <p:bldP spid="429" grpId="0" animBg="1"/>
      <p:bldP spid="429" grpId="1" animBg="1"/>
      <p:bldP spid="430" grpId="0" animBg="1"/>
      <p:bldP spid="430" grpId="1" animBg="1"/>
      <p:bldP spid="431" grpId="0" animBg="1"/>
      <p:bldP spid="431" grpId="1" animBg="1"/>
      <p:bldP spid="432" grpId="0" animBg="1"/>
      <p:bldP spid="432" grpId="1" animBg="1"/>
      <p:bldP spid="433" grpId="0" animBg="1"/>
      <p:bldP spid="433" grpId="1" animBg="1"/>
      <p:bldP spid="434" grpId="0" animBg="1"/>
      <p:bldP spid="434" grpId="1" animBg="1"/>
      <p:bldP spid="435" grpId="0" animBg="1"/>
      <p:bldP spid="435" grpId="1" animBg="1"/>
      <p:bldP spid="436" grpId="0" animBg="1"/>
      <p:bldP spid="436" grpId="1" animBg="1"/>
      <p:bldP spid="437" grpId="0" animBg="1"/>
      <p:bldP spid="437" grpId="1" animBg="1"/>
      <p:bldP spid="438" grpId="0" animBg="1"/>
      <p:bldP spid="438" grpId="1" animBg="1"/>
      <p:bldP spid="439" grpId="0" animBg="1"/>
      <p:bldP spid="439" grpId="1" animBg="1"/>
      <p:bldP spid="440" grpId="0" animBg="1"/>
      <p:bldP spid="440" grpId="1" animBg="1"/>
      <p:bldP spid="441" grpId="0" animBg="1"/>
      <p:bldP spid="441" grpId="1" animBg="1"/>
      <p:bldP spid="442" grpId="0" animBg="1"/>
      <p:bldP spid="442" grpId="1" animBg="1"/>
      <p:bldP spid="443" grpId="0" animBg="1"/>
      <p:bldP spid="443" grpId="1" animBg="1"/>
      <p:bldP spid="444" grpId="0" animBg="1"/>
      <p:bldP spid="444" grpId="1" animBg="1"/>
      <p:bldP spid="445" grpId="0" animBg="1"/>
      <p:bldP spid="445" grpId="1" animBg="1"/>
      <p:bldP spid="446" grpId="0" animBg="1"/>
      <p:bldP spid="446" grpId="1" animBg="1"/>
      <p:bldP spid="447" grpId="0" animBg="1"/>
      <p:bldP spid="447" grpId="1" animBg="1"/>
      <p:bldP spid="448" grpId="0" animBg="1"/>
      <p:bldP spid="448" grpId="1" animBg="1"/>
      <p:bldP spid="449" grpId="0" animBg="1"/>
      <p:bldP spid="449" grpId="1" animBg="1"/>
      <p:bldP spid="450" grpId="0" animBg="1"/>
      <p:bldP spid="450" grpId="1" animBg="1"/>
      <p:bldP spid="451" grpId="0" animBg="1"/>
      <p:bldP spid="451" grpId="1" animBg="1"/>
      <p:bldP spid="452" grpId="0" animBg="1"/>
      <p:bldP spid="452" grpId="1" animBg="1"/>
      <p:bldP spid="453" grpId="0" animBg="1"/>
      <p:bldP spid="453" grpId="1" animBg="1"/>
      <p:bldP spid="454" grpId="0" animBg="1"/>
      <p:bldP spid="454" grpId="1" animBg="1"/>
      <p:bldP spid="455" grpId="0" animBg="1"/>
      <p:bldP spid="455" grpId="1" animBg="1"/>
      <p:bldP spid="456" grpId="0" animBg="1"/>
      <p:bldP spid="456" grpId="1" animBg="1"/>
      <p:bldP spid="457" grpId="0" animBg="1"/>
      <p:bldP spid="457" grpId="1" animBg="1"/>
      <p:bldP spid="458" grpId="0" animBg="1"/>
      <p:bldP spid="458" grpId="1" animBg="1"/>
      <p:bldP spid="459" grpId="0" animBg="1"/>
      <p:bldP spid="459" grpId="1" animBg="1"/>
      <p:bldP spid="460" grpId="0" animBg="1"/>
      <p:bldP spid="460" grpId="1" animBg="1"/>
      <p:bldP spid="461" grpId="0" animBg="1"/>
      <p:bldP spid="461" grpId="1" animBg="1"/>
      <p:bldP spid="462" grpId="0" animBg="1"/>
      <p:bldP spid="462" grpId="1" animBg="1"/>
      <p:bldP spid="463" grpId="0" animBg="1"/>
      <p:bldP spid="463" grpId="1" animBg="1"/>
      <p:bldP spid="464" grpId="0" animBg="1"/>
      <p:bldP spid="464" grpId="1" animBg="1"/>
      <p:bldP spid="465" grpId="0" animBg="1"/>
      <p:bldP spid="465" grpId="1" animBg="1"/>
      <p:bldP spid="466" grpId="0" animBg="1"/>
      <p:bldP spid="466" grpId="1" animBg="1"/>
      <p:bldP spid="281" grpId="0"/>
      <p:bldP spid="28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Oval 422"/>
          <p:cNvSpPr/>
          <p:nvPr/>
        </p:nvSpPr>
        <p:spPr>
          <a:xfrm>
            <a:off x="9988351" y="105854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24" name="Oval 423"/>
          <p:cNvSpPr/>
          <p:nvPr/>
        </p:nvSpPr>
        <p:spPr>
          <a:xfrm>
            <a:off x="12076745" y="949943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25" name="Oval 424"/>
          <p:cNvSpPr/>
          <p:nvPr/>
        </p:nvSpPr>
        <p:spPr>
          <a:xfrm>
            <a:off x="11774458" y="681256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26" name="Oval 425"/>
          <p:cNvSpPr/>
          <p:nvPr/>
        </p:nvSpPr>
        <p:spPr>
          <a:xfrm>
            <a:off x="11998081" y="478615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27" name="Oval 426"/>
          <p:cNvSpPr/>
          <p:nvPr/>
        </p:nvSpPr>
        <p:spPr>
          <a:xfrm>
            <a:off x="11747493" y="2097370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28" name="Oval 427"/>
          <p:cNvSpPr/>
          <p:nvPr/>
        </p:nvSpPr>
        <p:spPr>
          <a:xfrm>
            <a:off x="9778071" y="167308"/>
            <a:ext cx="46081" cy="460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29" name="Oval 428"/>
          <p:cNvSpPr/>
          <p:nvPr/>
        </p:nvSpPr>
        <p:spPr>
          <a:xfrm>
            <a:off x="12062980" y="2205331"/>
            <a:ext cx="46081" cy="460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0" name="Oval 429"/>
          <p:cNvSpPr/>
          <p:nvPr/>
        </p:nvSpPr>
        <p:spPr>
          <a:xfrm>
            <a:off x="9479506" y="344564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1" name="Oval 430"/>
          <p:cNvSpPr/>
          <p:nvPr/>
        </p:nvSpPr>
        <p:spPr>
          <a:xfrm>
            <a:off x="9257207" y="76875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2" name="Oval 431"/>
          <p:cNvSpPr/>
          <p:nvPr/>
        </p:nvSpPr>
        <p:spPr>
          <a:xfrm>
            <a:off x="11781288" y="1280932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3" name="Oval 432"/>
          <p:cNvSpPr/>
          <p:nvPr/>
        </p:nvSpPr>
        <p:spPr>
          <a:xfrm>
            <a:off x="11875625" y="191809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4" name="Oval 433"/>
          <p:cNvSpPr/>
          <p:nvPr/>
        </p:nvSpPr>
        <p:spPr>
          <a:xfrm>
            <a:off x="10562507" y="155522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5" name="Oval 434"/>
          <p:cNvSpPr/>
          <p:nvPr/>
        </p:nvSpPr>
        <p:spPr>
          <a:xfrm>
            <a:off x="11222565" y="176210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6" name="Oval 435"/>
          <p:cNvSpPr/>
          <p:nvPr/>
        </p:nvSpPr>
        <p:spPr>
          <a:xfrm>
            <a:off x="11601434" y="410388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7" name="Oval 436"/>
          <p:cNvSpPr/>
          <p:nvPr/>
        </p:nvSpPr>
        <p:spPr>
          <a:xfrm>
            <a:off x="11258798" y="1552810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8" name="Oval 437"/>
          <p:cNvSpPr/>
          <p:nvPr/>
        </p:nvSpPr>
        <p:spPr>
          <a:xfrm>
            <a:off x="10956511" y="1284123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9" name="Oval 438"/>
          <p:cNvSpPr/>
          <p:nvPr/>
        </p:nvSpPr>
        <p:spPr>
          <a:xfrm>
            <a:off x="11180134" y="1081482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0" name="Oval 439"/>
          <p:cNvSpPr/>
          <p:nvPr/>
        </p:nvSpPr>
        <p:spPr>
          <a:xfrm>
            <a:off x="9891681" y="656815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1" name="Oval 440"/>
          <p:cNvSpPr/>
          <p:nvPr/>
        </p:nvSpPr>
        <p:spPr>
          <a:xfrm>
            <a:off x="11057678" y="794676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2" name="Oval 441"/>
          <p:cNvSpPr/>
          <p:nvPr/>
        </p:nvSpPr>
        <p:spPr>
          <a:xfrm>
            <a:off x="10404618" y="779077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3" name="Oval 442"/>
          <p:cNvSpPr/>
          <p:nvPr/>
        </p:nvSpPr>
        <p:spPr>
          <a:xfrm>
            <a:off x="10783487" y="1013255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4" name="Oval 443"/>
          <p:cNvSpPr/>
          <p:nvPr/>
        </p:nvSpPr>
        <p:spPr>
          <a:xfrm>
            <a:off x="11188423" y="1807583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5" name="Oval 444"/>
          <p:cNvSpPr/>
          <p:nvPr/>
        </p:nvSpPr>
        <p:spPr>
          <a:xfrm>
            <a:off x="981407" y="6406694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6" name="Oval 445"/>
          <p:cNvSpPr/>
          <p:nvPr/>
        </p:nvSpPr>
        <p:spPr>
          <a:xfrm>
            <a:off x="671544" y="6708595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7" name="Oval 446"/>
          <p:cNvSpPr/>
          <p:nvPr/>
        </p:nvSpPr>
        <p:spPr>
          <a:xfrm>
            <a:off x="369257" y="6439908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8" name="Oval 447"/>
          <p:cNvSpPr/>
          <p:nvPr/>
        </p:nvSpPr>
        <p:spPr>
          <a:xfrm>
            <a:off x="592880" y="6237267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9" name="Oval 448"/>
          <p:cNvSpPr/>
          <p:nvPr/>
        </p:nvSpPr>
        <p:spPr>
          <a:xfrm>
            <a:off x="342292" y="7856022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0" name="Oval 449"/>
          <p:cNvSpPr/>
          <p:nvPr/>
        </p:nvSpPr>
        <p:spPr>
          <a:xfrm>
            <a:off x="-1627130" y="5925960"/>
            <a:ext cx="46081" cy="460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1" name="Oval 450"/>
          <p:cNvSpPr/>
          <p:nvPr/>
        </p:nvSpPr>
        <p:spPr>
          <a:xfrm>
            <a:off x="657779" y="7963983"/>
            <a:ext cx="46081" cy="460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2" name="Oval 451"/>
          <p:cNvSpPr/>
          <p:nvPr/>
        </p:nvSpPr>
        <p:spPr>
          <a:xfrm>
            <a:off x="1890455" y="6499224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3" name="Oval 452"/>
          <p:cNvSpPr/>
          <p:nvPr/>
        </p:nvSpPr>
        <p:spPr>
          <a:xfrm>
            <a:off x="1387286" y="6125985"/>
            <a:ext cx="180867" cy="1808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4" name="Oval 453"/>
          <p:cNvSpPr/>
          <p:nvPr/>
        </p:nvSpPr>
        <p:spPr>
          <a:xfrm>
            <a:off x="1365285" y="6520959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5" name="Oval 454"/>
          <p:cNvSpPr/>
          <p:nvPr/>
        </p:nvSpPr>
        <p:spPr>
          <a:xfrm>
            <a:off x="470424" y="5950461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6" name="Oval 455"/>
          <p:cNvSpPr/>
          <p:nvPr/>
        </p:nvSpPr>
        <p:spPr>
          <a:xfrm>
            <a:off x="217300" y="5463212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7" name="Oval 456"/>
          <p:cNvSpPr/>
          <p:nvPr/>
        </p:nvSpPr>
        <p:spPr>
          <a:xfrm>
            <a:off x="573883" y="5161762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8" name="Oval 457"/>
          <p:cNvSpPr/>
          <p:nvPr/>
        </p:nvSpPr>
        <p:spPr>
          <a:xfrm>
            <a:off x="196233" y="6169040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9" name="Oval 458"/>
          <p:cNvSpPr/>
          <p:nvPr/>
        </p:nvSpPr>
        <p:spPr>
          <a:xfrm>
            <a:off x="-146403" y="7311462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0" name="Oval 459"/>
          <p:cNvSpPr/>
          <p:nvPr/>
        </p:nvSpPr>
        <p:spPr>
          <a:xfrm>
            <a:off x="1011072" y="5399146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1" name="Oval 460"/>
          <p:cNvSpPr/>
          <p:nvPr/>
        </p:nvSpPr>
        <p:spPr>
          <a:xfrm>
            <a:off x="1681756" y="5965890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2" name="Oval 461"/>
          <p:cNvSpPr/>
          <p:nvPr/>
        </p:nvSpPr>
        <p:spPr>
          <a:xfrm>
            <a:off x="1045716" y="5803882"/>
            <a:ext cx="266769" cy="266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3" name="Oval 462"/>
          <p:cNvSpPr/>
          <p:nvPr/>
        </p:nvSpPr>
        <p:spPr>
          <a:xfrm>
            <a:off x="778412" y="5732424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4" name="Oval 463"/>
          <p:cNvSpPr/>
          <p:nvPr/>
        </p:nvSpPr>
        <p:spPr>
          <a:xfrm>
            <a:off x="1914775" y="5770352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5" name="Oval 464"/>
          <p:cNvSpPr/>
          <p:nvPr/>
        </p:nvSpPr>
        <p:spPr>
          <a:xfrm>
            <a:off x="1393604" y="5603280"/>
            <a:ext cx="69523" cy="695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6" name="Oval 465"/>
          <p:cNvSpPr/>
          <p:nvPr/>
        </p:nvSpPr>
        <p:spPr>
          <a:xfrm>
            <a:off x="-216778" y="7566235"/>
            <a:ext cx="128132" cy="1281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276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291405" y="1007958"/>
            <a:ext cx="4464643" cy="4833172"/>
          </a:xfrm>
          <a:prstGeom prst="rect">
            <a:avLst/>
          </a:prstGeom>
        </p:spPr>
      </p:pic>
      <p:pic>
        <p:nvPicPr>
          <p:cNvPr id="277" name="Picture 6"/>
          <p:cNvPicPr>
            <a:picLocks noChangeAspect="1"/>
          </p:cNvPicPr>
          <p:nvPr/>
        </p:nvPicPr>
        <p:blipFill>
          <a:blip r:embed="rId3"/>
          <a:srcRect b="25000"/>
          <a:stretch>
            <a:fillRect/>
          </a:stretch>
        </p:blipFill>
        <p:spPr>
          <a:xfrm>
            <a:off x="2348033" y="1007958"/>
            <a:ext cx="6568073" cy="4224483"/>
          </a:xfrm>
          <a:prstGeom prst="rect">
            <a:avLst/>
          </a:prstGeom>
        </p:spPr>
      </p:pic>
      <p:pic>
        <p:nvPicPr>
          <p:cNvPr id="278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246857" y="1774819"/>
            <a:ext cx="2504913" cy="3656807"/>
          </a:xfrm>
          <a:prstGeom prst="rect">
            <a:avLst/>
          </a:prstGeom>
        </p:spPr>
      </p:pic>
      <p:pic>
        <p:nvPicPr>
          <p:cNvPr id="279" name="Picture 8"/>
          <p:cNvPicPr>
            <a:picLocks noChangeAspect="1"/>
          </p:cNvPicPr>
          <p:nvPr/>
        </p:nvPicPr>
        <p:blipFill>
          <a:blip r:embed="rId5"/>
          <a:srcRect r="51212"/>
          <a:stretch>
            <a:fillRect/>
          </a:stretch>
        </p:blipFill>
        <p:spPr>
          <a:xfrm rot="470995">
            <a:off x="8505496" y="4583023"/>
            <a:ext cx="1341515" cy="536194"/>
          </a:xfrm>
          <a:prstGeom prst="rect">
            <a:avLst/>
          </a:prstGeom>
        </p:spPr>
      </p:pic>
      <p:pic>
        <p:nvPicPr>
          <p:cNvPr id="280" name="Picture 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632787" y="4421515"/>
            <a:ext cx="3144693" cy="1120297"/>
          </a:xfrm>
          <a:prstGeom prst="rect">
            <a:avLst/>
          </a:prstGeom>
        </p:spPr>
      </p:pic>
      <p:sp>
        <p:nvSpPr>
          <p:cNvPr id="281" name="Judul 1">
            <a:extLst>
              <a:ext uri="{FF2B5EF4-FFF2-40B4-BE49-F238E27FC236}">
                <a16:creationId xmlns:a16="http://schemas.microsoft.com/office/drawing/2014/main" id="{D9E57E0B-2DC3-4E08-ACF8-31BD847522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1602" y="1500212"/>
            <a:ext cx="5515429" cy="1274763"/>
          </a:xfrm>
        </p:spPr>
        <p:txBody>
          <a:bodyPr>
            <a:normAutofit/>
          </a:bodyPr>
          <a:lstStyle/>
          <a:p>
            <a:r>
              <a:rPr lang="id-ID" sz="6600" dirty="0">
                <a:latin typeface="Amelia Sophia" panose="02000500000000000000" pitchFamily="50" charset="0"/>
              </a:rPr>
              <a:t>Sturktur Drama </a:t>
            </a:r>
            <a:endParaRPr lang="id-ID" sz="6600" dirty="0">
              <a:latin typeface="Amelia Sophia" panose="02000500000000000000" pitchFamily="50" charset="0"/>
            </a:endParaRPr>
          </a:p>
        </p:txBody>
      </p:sp>
      <p:pic>
        <p:nvPicPr>
          <p:cNvPr id="282" name="Picture 281"/>
          <p:cNvPicPr>
            <a:picLocks noChangeAspect="1"/>
          </p:cNvPicPr>
          <p:nvPr/>
        </p:nvPicPr>
        <p:blipFill>
          <a:blip r:embed="rId7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12892" flipH="1">
            <a:off x="6785438" y="1067952"/>
            <a:ext cx="989086" cy="989086"/>
          </a:xfrm>
          <a:prstGeom prst="rect">
            <a:avLst/>
          </a:prstGeom>
        </p:spPr>
      </p:pic>
      <p:sp>
        <p:nvSpPr>
          <p:cNvPr id="283" name="Rectangle 282"/>
          <p:cNvSpPr/>
          <p:nvPr/>
        </p:nvSpPr>
        <p:spPr>
          <a:xfrm>
            <a:off x="2637692" y="2962446"/>
            <a:ext cx="606669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altLang="id-ID" sz="3200" dirty="0">
                <a:latin typeface="Bakso Sapi" pitchFamily="50" charset="0"/>
              </a:rPr>
              <a:t>Struktur dramatik adalah salah satu jenis karya sastra yang mempersentasikan tentang kehidupan manusia dengan gerakan yang menunjukkan realitas pada kehidupan yang memiliki karakter melalui peran yang akan dipentaskan</a:t>
            </a:r>
            <a:endParaRPr lang="en-US" altLang="id-ID" sz="3200" dirty="0">
              <a:latin typeface="Bakso Sapi" pitchFamily="50" charset="0"/>
            </a:endParaRPr>
          </a:p>
        </p:txBody>
      </p:sp>
      <p:pic>
        <p:nvPicPr>
          <p:cNvPr id="284" name="Picture 4"/>
          <p:cNvPicPr>
            <a:picLocks noChangeAspect="1"/>
          </p:cNvPicPr>
          <p:nvPr/>
        </p:nvPicPr>
        <p:blipFill>
          <a:blip r:embed="rId8">
            <a:alphaModFix amt="60000"/>
          </a:blip>
          <a:srcRect/>
          <a:stretch>
            <a:fillRect/>
          </a:stretch>
        </p:blipFill>
        <p:spPr>
          <a:xfrm>
            <a:off x="-4858114" y="-2553538"/>
            <a:ext cx="11215212" cy="6294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24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3" dur="1500" fill="hold"/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5" dur="1300" fill="hold"/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7" dur="1800" fill="hold"/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9" dur="1800" fill="hold"/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1" dur="1300" fill="hold"/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3" dur="1000" fill="hold"/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5" dur="1300" fill="hold"/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7" dur="900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9" dur="1400" fill="hold"/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1" dur="1200" fill="hold"/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3" dur="1700" fill="hold"/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5" dur="1300" fill="hold"/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7" dur="2200" fill="hold"/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9" dur="1200" fill="hold"/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1" dur="1300" fill="hold"/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3" dur="1800" fill="hold"/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5" dur="1000" fill="hold"/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7" dur="900" fill="hold"/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9" dur="1200" fill="hold"/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1" dur="2200" fill="hold"/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3" dur="1200" fill="hold"/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7" dur="1800" fill="hold"/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1" dur="1500" fill="hold"/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2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3" dur="1300" fill="hold"/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5" dur="1800" fill="hold"/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7" dur="1800" fill="hold"/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9" dur="1300" fill="hold"/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0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1" dur="1000" fill="hold"/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2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3" dur="1300" fill="hold"/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5" dur="900" fill="hold"/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7" dur="1400" fill="hold"/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8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9" dur="1200" fill="hold"/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0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1" dur="1700" fill="hold"/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2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5" dur="1300" fill="hold"/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6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7" dur="2200" fill="hold"/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9" dur="1200" fill="hold"/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1" dur="1300" fill="hold"/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2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3" dur="1800" fill="hold"/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5" dur="1000" fill="hold"/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6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7" dur="900" fill="hold"/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8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9" dur="1200" fill="hold"/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0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1" dur="2200" fill="hold"/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2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3" dur="1200" fill="hold"/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4" presetID="35" presetClass="emph" presetSubtype="0" repeatCount="indefinite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5" dur="1800" fill="hold"/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3" grpId="0" animBg="1"/>
      <p:bldP spid="423" grpId="1" animBg="1"/>
      <p:bldP spid="424" grpId="0" animBg="1"/>
      <p:bldP spid="424" grpId="1" animBg="1"/>
      <p:bldP spid="425" grpId="0" animBg="1"/>
      <p:bldP spid="425" grpId="1" animBg="1"/>
      <p:bldP spid="426" grpId="0" animBg="1"/>
      <p:bldP spid="426" grpId="1" animBg="1"/>
      <p:bldP spid="427" grpId="0" animBg="1"/>
      <p:bldP spid="427" grpId="1" animBg="1"/>
      <p:bldP spid="428" grpId="0" animBg="1"/>
      <p:bldP spid="428" grpId="1" animBg="1"/>
      <p:bldP spid="429" grpId="0" animBg="1"/>
      <p:bldP spid="429" grpId="1" animBg="1"/>
      <p:bldP spid="430" grpId="0" animBg="1"/>
      <p:bldP spid="430" grpId="1" animBg="1"/>
      <p:bldP spid="431" grpId="0" animBg="1"/>
      <p:bldP spid="431" grpId="1" animBg="1"/>
      <p:bldP spid="432" grpId="0" animBg="1"/>
      <p:bldP spid="432" grpId="1" animBg="1"/>
      <p:bldP spid="433" grpId="0" animBg="1"/>
      <p:bldP spid="433" grpId="1" animBg="1"/>
      <p:bldP spid="434" grpId="0" animBg="1"/>
      <p:bldP spid="434" grpId="1" animBg="1"/>
      <p:bldP spid="435" grpId="0" animBg="1"/>
      <p:bldP spid="435" grpId="1" animBg="1"/>
      <p:bldP spid="436" grpId="0" animBg="1"/>
      <p:bldP spid="436" grpId="1" animBg="1"/>
      <p:bldP spid="437" grpId="0" animBg="1"/>
      <p:bldP spid="437" grpId="1" animBg="1"/>
      <p:bldP spid="438" grpId="0" animBg="1"/>
      <p:bldP spid="438" grpId="1" animBg="1"/>
      <p:bldP spid="439" grpId="0" animBg="1"/>
      <p:bldP spid="439" grpId="1" animBg="1"/>
      <p:bldP spid="440" grpId="0" animBg="1"/>
      <p:bldP spid="440" grpId="1" animBg="1"/>
      <p:bldP spid="441" grpId="0" animBg="1"/>
      <p:bldP spid="441" grpId="1" animBg="1"/>
      <p:bldP spid="442" grpId="0" animBg="1"/>
      <p:bldP spid="442" grpId="1" animBg="1"/>
      <p:bldP spid="443" grpId="0" animBg="1"/>
      <p:bldP spid="443" grpId="1" animBg="1"/>
      <p:bldP spid="444" grpId="0" animBg="1"/>
      <p:bldP spid="444" grpId="1" animBg="1"/>
      <p:bldP spid="445" grpId="0" animBg="1"/>
      <p:bldP spid="445" grpId="1" animBg="1"/>
      <p:bldP spid="446" grpId="0" animBg="1"/>
      <p:bldP spid="446" grpId="1" animBg="1"/>
      <p:bldP spid="447" grpId="0" animBg="1"/>
      <p:bldP spid="447" grpId="1" animBg="1"/>
      <p:bldP spid="448" grpId="0" animBg="1"/>
      <p:bldP spid="448" grpId="1" animBg="1"/>
      <p:bldP spid="449" grpId="0" animBg="1"/>
      <p:bldP spid="449" grpId="1" animBg="1"/>
      <p:bldP spid="450" grpId="0" animBg="1"/>
      <p:bldP spid="450" grpId="1" animBg="1"/>
      <p:bldP spid="451" grpId="0" animBg="1"/>
      <p:bldP spid="451" grpId="1" animBg="1"/>
      <p:bldP spid="452" grpId="0" animBg="1"/>
      <p:bldP spid="452" grpId="1" animBg="1"/>
      <p:bldP spid="453" grpId="0" animBg="1"/>
      <p:bldP spid="453" grpId="1" animBg="1"/>
      <p:bldP spid="454" grpId="0" animBg="1"/>
      <p:bldP spid="454" grpId="1" animBg="1"/>
      <p:bldP spid="455" grpId="0" animBg="1"/>
      <p:bldP spid="455" grpId="1" animBg="1"/>
      <p:bldP spid="456" grpId="0" animBg="1"/>
      <p:bldP spid="456" grpId="1" animBg="1"/>
      <p:bldP spid="457" grpId="0" animBg="1"/>
      <p:bldP spid="457" grpId="1" animBg="1"/>
      <p:bldP spid="458" grpId="0" animBg="1"/>
      <p:bldP spid="458" grpId="1" animBg="1"/>
      <p:bldP spid="459" grpId="0" animBg="1"/>
      <p:bldP spid="459" grpId="1" animBg="1"/>
      <p:bldP spid="460" grpId="0" animBg="1"/>
      <p:bldP spid="460" grpId="1" animBg="1"/>
      <p:bldP spid="461" grpId="0" animBg="1"/>
      <p:bldP spid="461" grpId="1" animBg="1"/>
      <p:bldP spid="462" grpId="0" animBg="1"/>
      <p:bldP spid="462" grpId="1" animBg="1"/>
      <p:bldP spid="463" grpId="0" animBg="1"/>
      <p:bldP spid="463" grpId="1" animBg="1"/>
      <p:bldP spid="464" grpId="0" animBg="1"/>
      <p:bldP spid="464" grpId="1" animBg="1"/>
      <p:bldP spid="465" grpId="0" animBg="1"/>
      <p:bldP spid="465" grpId="1" animBg="1"/>
      <p:bldP spid="466" grpId="0" animBg="1"/>
      <p:bldP spid="466" grpId="1" animBg="1"/>
      <p:bldP spid="281" grpId="0"/>
      <p:bldP spid="28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286</Words>
  <Application>Microsoft Office PowerPoint</Application>
  <PresentationFormat>Widescreen</PresentationFormat>
  <Paragraphs>51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Algerian</vt:lpstr>
      <vt:lpstr>Amelia Sophia</vt:lpstr>
      <vt:lpstr>Arial</vt:lpstr>
      <vt:lpstr>Bakso Sapi</vt:lpstr>
      <vt:lpstr>Calibri</vt:lpstr>
      <vt:lpstr>Calibri Light</vt:lpstr>
      <vt:lpstr>DK Lemon Yellow Sun</vt:lpstr>
      <vt:lpstr>Ebrima</vt:lpstr>
      <vt:lpstr>Englebert</vt:lpstr>
      <vt:lpstr>Office Theme</vt:lpstr>
      <vt:lpstr>Hakikat Drama</vt:lpstr>
      <vt:lpstr>PowerPoint Presentation</vt:lpstr>
      <vt:lpstr>PowerPoint Presentation</vt:lpstr>
      <vt:lpstr>PowerPoint Presentation</vt:lpstr>
      <vt:lpstr>HAKIKAT DRAMA</vt:lpstr>
      <vt:lpstr>Pengertian Drama</vt:lpstr>
      <vt:lpstr>PowerPoint Presentation</vt:lpstr>
      <vt:lpstr>Definisi Karakteristik Drama</vt:lpstr>
      <vt:lpstr>Sturktur Drama </vt:lpstr>
      <vt:lpstr>PowerPoint Presentation</vt:lpstr>
      <vt:lpstr>JENIS SARANA DRAMA</vt:lpstr>
      <vt:lpstr>PowerPoint Presentation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Judul Presentasi</dc:title>
  <dc:creator>ASUS</dc:creator>
  <cp:lastModifiedBy>hp</cp:lastModifiedBy>
  <cp:revision>7</cp:revision>
  <dcterms:created xsi:type="dcterms:W3CDTF">2021-05-20T23:01:23Z</dcterms:created>
  <dcterms:modified xsi:type="dcterms:W3CDTF">2021-09-06T08:38:01Z</dcterms:modified>
</cp:coreProperties>
</file>