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</p:sldMasterIdLst>
  <p:notesMasterIdLst>
    <p:notesMasterId r:id="rId16"/>
  </p:notesMasterIdLst>
  <p:sldIdLst>
    <p:sldId id="256" r:id="rId2"/>
    <p:sldId id="259" r:id="rId3"/>
    <p:sldId id="264" r:id="rId4"/>
    <p:sldId id="265" r:id="rId5"/>
    <p:sldId id="276" r:id="rId6"/>
    <p:sldId id="310" r:id="rId7"/>
    <p:sldId id="268" r:id="rId8"/>
    <p:sldId id="267" r:id="rId9"/>
    <p:sldId id="258" r:id="rId10"/>
    <p:sldId id="270" r:id="rId11"/>
    <p:sldId id="274" r:id="rId12"/>
    <p:sldId id="311" r:id="rId13"/>
    <p:sldId id="284" r:id="rId14"/>
    <p:sldId id="282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6D24C50-5E40-404A-B0A5-B60B3C6EE8DA}">
  <a:tblStyle styleId="{C6D24C50-5E40-404A-B0A5-B60B3C6EE8D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65" autoAdjust="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g13e681789de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0" name="Google Shape;1500;g13e681789de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" name="Google Shape;2179;g10eea31b1e4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0" name="Google Shape;2180;g10eea31b1e4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2" name="Google Shape;2382;g10eea31b1e4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3" name="Google Shape;2383;g10eea31b1e4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2" name="Google Shape;2382;g10eea31b1e4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3" name="Google Shape;2383;g10eea31b1e4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3991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7" name="Google Shape;3697;g14029c42f62_0_2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8" name="Google Shape;3698;g14029c42f62_0_2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9" name="Google Shape;2669;g14029c42f62_0_2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0" name="Google Shape;2670;g14029c42f62_0_2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Google Shape;1610;g10eea31b1e4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1" name="Google Shape;1611;g10eea31b1e4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" name="Google Shape;1844;g10eac617dbf_0_17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5" name="Google Shape;1845;g10eac617dbf_0_17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10eea31b1e4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10eea31b1e4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8" name="Google Shape;2408;g10f12ade398_0_27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9" name="Google Shape;2409;g10f12ade398_0_27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8" name="Google Shape;2408;g10f12ade398_0_27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9" name="Google Shape;2409;g10f12ade398_0_27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0751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Google Shape;2055;g10f12ade398_0_1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6" name="Google Shape;2056;g10f12ade398_0_1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Google Shape;2009;g10eea31b1e4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0" name="Google Shape;2010;g10eea31b1e4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Google Shape;1592;g14067fc8d0a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3" name="Google Shape;1593;g14067fc8d0a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0" name="Google Shape;10;p2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2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2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2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2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2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5" name="Google Shape;25;p2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26" name="Google Shape;26;p2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2" name="Google Shape;52;p2"/>
          <p:cNvSpPr/>
          <p:nvPr/>
        </p:nvSpPr>
        <p:spPr>
          <a:xfrm>
            <a:off x="1460958" y="552433"/>
            <a:ext cx="6232179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7694333" y="3417438"/>
            <a:ext cx="68" cy="1419"/>
          </a:xfrm>
          <a:custGeom>
            <a:avLst/>
            <a:gdLst/>
            <a:ahLst/>
            <a:cxnLst/>
            <a:rect l="l" t="t" r="r" b="b"/>
            <a:pathLst>
              <a:path w="1" h="21" extrusionOk="0">
                <a:moveTo>
                  <a:pt x="1" y="21"/>
                </a:moveTo>
                <a:lnTo>
                  <a:pt x="1" y="1"/>
                </a:lnTo>
                <a:cubicBezTo>
                  <a:pt x="1" y="11"/>
                  <a:pt x="1" y="11"/>
                  <a:pt x="1" y="11"/>
                </a:cubicBezTo>
                <a:cubicBezTo>
                  <a:pt x="1" y="21"/>
                  <a:pt x="1" y="21"/>
                  <a:pt x="1" y="2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7694333" y="3492021"/>
            <a:ext cx="743" cy="6148"/>
          </a:xfrm>
          <a:custGeom>
            <a:avLst/>
            <a:gdLst/>
            <a:ahLst/>
            <a:cxnLst/>
            <a:rect l="l" t="t" r="r" b="b"/>
            <a:pathLst>
              <a:path w="11" h="91" extrusionOk="0">
                <a:moveTo>
                  <a:pt x="11" y="1"/>
                </a:moveTo>
                <a:cubicBezTo>
                  <a:pt x="1" y="11"/>
                  <a:pt x="1" y="31"/>
                  <a:pt x="1" y="51"/>
                </a:cubicBezTo>
                <a:cubicBezTo>
                  <a:pt x="1" y="61"/>
                  <a:pt x="1" y="80"/>
                  <a:pt x="11" y="90"/>
                </a:cubicBezTo>
                <a:lnTo>
                  <a:pt x="11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7694333" y="3568022"/>
            <a:ext cx="1419" cy="8107"/>
          </a:xfrm>
          <a:custGeom>
            <a:avLst/>
            <a:gdLst/>
            <a:ahLst/>
            <a:cxnLst/>
            <a:rect l="l" t="t" r="r" b="b"/>
            <a:pathLst>
              <a:path w="21" h="120" extrusionOk="0">
                <a:moveTo>
                  <a:pt x="20" y="0"/>
                </a:moveTo>
                <a:cubicBezTo>
                  <a:pt x="1" y="20"/>
                  <a:pt x="1" y="40"/>
                  <a:pt x="1" y="60"/>
                </a:cubicBezTo>
                <a:cubicBezTo>
                  <a:pt x="1" y="80"/>
                  <a:pt x="1" y="99"/>
                  <a:pt x="20" y="119"/>
                </a:cubicBezTo>
                <a:lnTo>
                  <a:pt x="2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7694333" y="3643955"/>
            <a:ext cx="2094" cy="10134"/>
          </a:xfrm>
          <a:custGeom>
            <a:avLst/>
            <a:gdLst/>
            <a:ahLst/>
            <a:cxnLst/>
            <a:rect l="l" t="t" r="r" b="b"/>
            <a:pathLst>
              <a:path w="31" h="150" extrusionOk="0">
                <a:moveTo>
                  <a:pt x="30" y="0"/>
                </a:moveTo>
                <a:cubicBezTo>
                  <a:pt x="11" y="20"/>
                  <a:pt x="1" y="50"/>
                  <a:pt x="1" y="70"/>
                </a:cubicBezTo>
                <a:cubicBezTo>
                  <a:pt x="1" y="100"/>
                  <a:pt x="11" y="129"/>
                  <a:pt x="30" y="149"/>
                </a:cubicBezTo>
                <a:lnTo>
                  <a:pt x="3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7694333" y="3720565"/>
            <a:ext cx="2770" cy="10809"/>
          </a:xfrm>
          <a:custGeom>
            <a:avLst/>
            <a:gdLst/>
            <a:ahLst/>
            <a:cxnLst/>
            <a:rect l="l" t="t" r="r" b="b"/>
            <a:pathLst>
              <a:path w="41" h="160" extrusionOk="0">
                <a:moveTo>
                  <a:pt x="40" y="0"/>
                </a:moveTo>
                <a:cubicBezTo>
                  <a:pt x="11" y="20"/>
                  <a:pt x="1" y="40"/>
                  <a:pt x="1" y="80"/>
                </a:cubicBezTo>
                <a:cubicBezTo>
                  <a:pt x="1" y="110"/>
                  <a:pt x="11" y="139"/>
                  <a:pt x="40" y="15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7694333" y="3796498"/>
            <a:ext cx="3445" cy="12160"/>
          </a:xfrm>
          <a:custGeom>
            <a:avLst/>
            <a:gdLst/>
            <a:ahLst/>
            <a:cxnLst/>
            <a:rect l="l" t="t" r="r" b="b"/>
            <a:pathLst>
              <a:path w="51" h="180" extrusionOk="0">
                <a:moveTo>
                  <a:pt x="4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30"/>
                  <a:pt x="20" y="160"/>
                  <a:pt x="50" y="179"/>
                </a:cubicBezTo>
                <a:lnTo>
                  <a:pt x="4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7694333" y="3873107"/>
            <a:ext cx="4121" cy="12836"/>
          </a:xfrm>
          <a:custGeom>
            <a:avLst/>
            <a:gdLst/>
            <a:ahLst/>
            <a:cxnLst/>
            <a:rect l="l" t="t" r="r" b="b"/>
            <a:pathLst>
              <a:path w="61" h="190" extrusionOk="0">
                <a:moveTo>
                  <a:pt x="50" y="0"/>
                </a:moveTo>
                <a:cubicBezTo>
                  <a:pt x="20" y="20"/>
                  <a:pt x="1" y="50"/>
                  <a:pt x="1" y="90"/>
                </a:cubicBezTo>
                <a:cubicBezTo>
                  <a:pt x="1" y="140"/>
                  <a:pt x="20" y="170"/>
                  <a:pt x="60" y="189"/>
                </a:cubicBezTo>
                <a:lnTo>
                  <a:pt x="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7694333" y="3949716"/>
            <a:ext cx="4797" cy="13511"/>
          </a:xfrm>
          <a:custGeom>
            <a:avLst/>
            <a:gdLst/>
            <a:ahLst/>
            <a:cxnLst/>
            <a:rect l="l" t="t" r="r" b="b"/>
            <a:pathLst>
              <a:path w="71" h="200" extrusionOk="0">
                <a:moveTo>
                  <a:pt x="60" y="1"/>
                </a:moveTo>
                <a:cubicBezTo>
                  <a:pt x="20" y="10"/>
                  <a:pt x="1" y="50"/>
                  <a:pt x="1" y="100"/>
                </a:cubicBezTo>
                <a:cubicBezTo>
                  <a:pt x="1" y="140"/>
                  <a:pt x="20" y="180"/>
                  <a:pt x="70" y="199"/>
                </a:cubicBezTo>
                <a:lnTo>
                  <a:pt x="6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7694333" y="4026325"/>
            <a:ext cx="5472" cy="13511"/>
          </a:xfrm>
          <a:custGeom>
            <a:avLst/>
            <a:gdLst/>
            <a:ahLst/>
            <a:cxnLst/>
            <a:rect l="l" t="t" r="r" b="b"/>
            <a:pathLst>
              <a:path w="81" h="200" extrusionOk="0">
                <a:moveTo>
                  <a:pt x="70" y="1"/>
                </a:moveTo>
                <a:cubicBezTo>
                  <a:pt x="30" y="11"/>
                  <a:pt x="1" y="50"/>
                  <a:pt x="1" y="100"/>
                </a:cubicBezTo>
                <a:cubicBezTo>
                  <a:pt x="1" y="150"/>
                  <a:pt x="30" y="190"/>
                  <a:pt x="80" y="200"/>
                </a:cubicBezTo>
                <a:lnTo>
                  <a:pt x="7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7694333" y="4102935"/>
            <a:ext cx="6148" cy="14187"/>
          </a:xfrm>
          <a:custGeom>
            <a:avLst/>
            <a:gdLst/>
            <a:ahLst/>
            <a:cxnLst/>
            <a:rect l="l" t="t" r="r" b="b"/>
            <a:pathLst>
              <a:path w="91" h="210" extrusionOk="0">
                <a:moveTo>
                  <a:pt x="80" y="1"/>
                </a:moveTo>
                <a:cubicBezTo>
                  <a:pt x="30" y="11"/>
                  <a:pt x="1" y="50"/>
                  <a:pt x="1" y="110"/>
                </a:cubicBezTo>
                <a:cubicBezTo>
                  <a:pt x="1" y="160"/>
                  <a:pt x="30" y="200"/>
                  <a:pt x="90" y="210"/>
                </a:cubicBezTo>
                <a:lnTo>
                  <a:pt x="8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7694333" y="4179544"/>
            <a:ext cx="6823" cy="14863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90" y="1"/>
                </a:moveTo>
                <a:cubicBezTo>
                  <a:pt x="40" y="11"/>
                  <a:pt x="1" y="51"/>
                  <a:pt x="1" y="110"/>
                </a:cubicBezTo>
                <a:cubicBezTo>
                  <a:pt x="1" y="170"/>
                  <a:pt x="40" y="210"/>
                  <a:pt x="100" y="220"/>
                </a:cubicBezTo>
                <a:lnTo>
                  <a:pt x="9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7694333" y="4256153"/>
            <a:ext cx="6823" cy="14863"/>
          </a:xfrm>
          <a:custGeom>
            <a:avLst/>
            <a:gdLst/>
            <a:ahLst/>
            <a:cxnLst/>
            <a:rect l="l" t="t" r="r" b="b"/>
            <a:pathLst>
              <a:path w="101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lnTo>
                  <a:pt x="10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7694333" y="4333437"/>
            <a:ext cx="7431" cy="14863"/>
          </a:xfrm>
          <a:custGeom>
            <a:avLst/>
            <a:gdLst/>
            <a:ahLst/>
            <a:cxnLst/>
            <a:rect l="l" t="t" r="r" b="b"/>
            <a:pathLst>
              <a:path w="11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10" y="210"/>
                  <a:pt x="110" y="210"/>
                </a:cubicBezTo>
                <a:lnTo>
                  <a:pt x="11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7694333" y="4410047"/>
            <a:ext cx="8107" cy="14863"/>
          </a:xfrm>
          <a:custGeom>
            <a:avLst/>
            <a:gdLst/>
            <a:ahLst/>
            <a:cxnLst/>
            <a:rect l="l" t="t" r="r" b="b"/>
            <a:pathLst>
              <a:path w="120" h="220" extrusionOk="0">
                <a:moveTo>
                  <a:pt x="100" y="1"/>
                </a:moveTo>
                <a:cubicBezTo>
                  <a:pt x="40" y="1"/>
                  <a:pt x="1" y="51"/>
                  <a:pt x="1" y="110"/>
                </a:cubicBezTo>
                <a:cubicBezTo>
                  <a:pt x="1" y="170"/>
                  <a:pt x="40" y="220"/>
                  <a:pt x="100" y="220"/>
                </a:cubicBezTo>
                <a:cubicBezTo>
                  <a:pt x="110" y="220"/>
                  <a:pt x="120" y="220"/>
                  <a:pt x="120" y="210"/>
                </a:cubicBezTo>
                <a:lnTo>
                  <a:pt x="120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7694333" y="4486723"/>
            <a:ext cx="8782" cy="14795"/>
          </a:xfrm>
          <a:custGeom>
            <a:avLst/>
            <a:gdLst/>
            <a:ahLst/>
            <a:cxnLst/>
            <a:rect l="l" t="t" r="r" b="b"/>
            <a:pathLst>
              <a:path w="130" h="219" extrusionOk="0">
                <a:moveTo>
                  <a:pt x="100" y="0"/>
                </a:moveTo>
                <a:cubicBezTo>
                  <a:pt x="40" y="0"/>
                  <a:pt x="1" y="50"/>
                  <a:pt x="1" y="109"/>
                </a:cubicBezTo>
                <a:cubicBezTo>
                  <a:pt x="1" y="169"/>
                  <a:pt x="40" y="219"/>
                  <a:pt x="100" y="219"/>
                </a:cubicBezTo>
                <a:lnTo>
                  <a:pt x="130" y="219"/>
                </a:lnTo>
                <a:lnTo>
                  <a:pt x="130" y="10"/>
                </a:lnTo>
                <a:cubicBezTo>
                  <a:pt x="120" y="10"/>
                  <a:pt x="110" y="0"/>
                  <a:pt x="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1440151" y="552433"/>
            <a:ext cx="6263729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85181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708061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730941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2"/>
          <p:cNvPicPr preferRelativeResize="0"/>
          <p:nvPr/>
        </p:nvPicPr>
        <p:blipFill rotWithShape="1">
          <a:blip r:embed="rId2">
            <a:alphaModFix/>
          </a:blip>
          <a:srcRect l="15881" t="21982" r="15956" b="10399"/>
          <a:stretch/>
        </p:blipFill>
        <p:spPr>
          <a:xfrm>
            <a:off x="1452500" y="1130750"/>
            <a:ext cx="6232877" cy="3477851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"/>
          <p:cNvSpPr/>
          <p:nvPr/>
        </p:nvSpPr>
        <p:spPr>
          <a:xfrm rot="-676558">
            <a:off x="341091" y="1209903"/>
            <a:ext cx="737548" cy="1228818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 txBox="1">
            <a:spLocks noGrp="1"/>
          </p:cNvSpPr>
          <p:nvPr>
            <p:ph type="ctrTitle"/>
          </p:nvPr>
        </p:nvSpPr>
        <p:spPr>
          <a:xfrm>
            <a:off x="2635500" y="863181"/>
            <a:ext cx="3873000" cy="66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1800" b="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5" name="Google Shape;75;p2"/>
          <p:cNvSpPr txBox="1">
            <a:spLocks noGrp="1"/>
          </p:cNvSpPr>
          <p:nvPr>
            <p:ph type="subTitle" idx="1"/>
          </p:nvPr>
        </p:nvSpPr>
        <p:spPr>
          <a:xfrm>
            <a:off x="3158850" y="4009100"/>
            <a:ext cx="2826300" cy="6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1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4" name="Google Shape;1104;p20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105" name="Google Shape;1105;p20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6" name="Google Shape;1106;p20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7" name="Google Shape;1107;p20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8" name="Google Shape;1108;p20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9" name="Google Shape;1109;p20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0" name="Google Shape;1110;p20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1" name="Google Shape;1111;p20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2" name="Google Shape;1112;p20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3" name="Google Shape;1113;p20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4" name="Google Shape;1114;p20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5" name="Google Shape;1115;p20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6" name="Google Shape;1116;p20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7" name="Google Shape;1117;p20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8" name="Google Shape;1118;p20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19" name="Google Shape;1119;p20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120" name="Google Shape;1120;p20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121" name="Google Shape;1121;p20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2" name="Google Shape;1122;p20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3" name="Google Shape;1123;p20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4" name="Google Shape;1124;p20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5" name="Google Shape;1125;p20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6" name="Google Shape;1126;p20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7" name="Google Shape;1127;p20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8" name="Google Shape;1128;p20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9" name="Google Shape;1129;p20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0" name="Google Shape;1130;p20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1" name="Google Shape;1131;p20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2" name="Google Shape;1132;p20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3" name="Google Shape;1133;p20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4" name="Google Shape;1134;p20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5" name="Google Shape;1135;p20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6" name="Google Shape;1136;p20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7" name="Google Shape;1137;p20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8" name="Google Shape;1138;p20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9" name="Google Shape;1139;p20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0" name="Google Shape;1140;p20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1" name="Google Shape;1141;p20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2" name="Google Shape;1142;p20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3" name="Google Shape;1143;p20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4" name="Google Shape;1144;p20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5" name="Google Shape;1145;p20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6" name="Google Shape;1146;p20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147" name="Google Shape;1147;p20"/>
          <p:cNvSpPr/>
          <p:nvPr/>
        </p:nvSpPr>
        <p:spPr>
          <a:xfrm rot="-1548771" flipH="1">
            <a:off x="273685" y="2494337"/>
            <a:ext cx="696832" cy="1061534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20"/>
          <p:cNvSpPr/>
          <p:nvPr/>
        </p:nvSpPr>
        <p:spPr>
          <a:xfrm rot="1562623" flipH="1">
            <a:off x="8252999" y="1177213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9" name="Google Shape;1149;p20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20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20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2" name="Google Shape;1152;p20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3" name="Google Shape;1153;p20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54" name="Google Shape;1154;p20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5" name="Google Shape;1155;p20"/>
          <p:cNvSpPr txBox="1">
            <a:spLocks noGrp="1"/>
          </p:cNvSpPr>
          <p:nvPr>
            <p:ph type="ctrTitle"/>
          </p:nvPr>
        </p:nvSpPr>
        <p:spPr>
          <a:xfrm>
            <a:off x="2423900" y="445175"/>
            <a:ext cx="4296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56" name="Google Shape;1156;p20"/>
          <p:cNvSpPr txBox="1">
            <a:spLocks noGrp="1"/>
          </p:cNvSpPr>
          <p:nvPr>
            <p:ph type="ctrTitle" idx="2"/>
          </p:nvPr>
        </p:nvSpPr>
        <p:spPr>
          <a:xfrm>
            <a:off x="1078922" y="3025736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157" name="Google Shape;1157;p20"/>
          <p:cNvSpPr txBox="1">
            <a:spLocks noGrp="1"/>
          </p:cNvSpPr>
          <p:nvPr>
            <p:ph type="subTitle" idx="1"/>
          </p:nvPr>
        </p:nvSpPr>
        <p:spPr>
          <a:xfrm>
            <a:off x="1078950" y="3379936"/>
            <a:ext cx="19824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158" name="Google Shape;1158;p20"/>
          <p:cNvSpPr txBox="1">
            <a:spLocks noGrp="1"/>
          </p:cNvSpPr>
          <p:nvPr>
            <p:ph type="ctrTitle" idx="3"/>
          </p:nvPr>
        </p:nvSpPr>
        <p:spPr>
          <a:xfrm>
            <a:off x="3580800" y="3025736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159" name="Google Shape;1159;p20"/>
          <p:cNvSpPr txBox="1">
            <a:spLocks noGrp="1"/>
          </p:cNvSpPr>
          <p:nvPr>
            <p:ph type="subTitle" idx="4"/>
          </p:nvPr>
        </p:nvSpPr>
        <p:spPr>
          <a:xfrm>
            <a:off x="3580813" y="3379936"/>
            <a:ext cx="19824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160" name="Google Shape;1160;p20"/>
          <p:cNvSpPr txBox="1">
            <a:spLocks noGrp="1"/>
          </p:cNvSpPr>
          <p:nvPr>
            <p:ph type="ctrTitle" idx="5"/>
          </p:nvPr>
        </p:nvSpPr>
        <p:spPr>
          <a:xfrm>
            <a:off x="6082678" y="3025736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161" name="Google Shape;1161;p20"/>
          <p:cNvSpPr txBox="1">
            <a:spLocks noGrp="1"/>
          </p:cNvSpPr>
          <p:nvPr>
            <p:ph type="subTitle" idx="6"/>
          </p:nvPr>
        </p:nvSpPr>
        <p:spPr>
          <a:xfrm>
            <a:off x="6082659" y="3379936"/>
            <a:ext cx="19824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_1"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3" name="Google Shape;1163;p21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164" name="Google Shape;1164;p21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5" name="Google Shape;1165;p21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6" name="Google Shape;1166;p21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7" name="Google Shape;1167;p21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8" name="Google Shape;1168;p21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9" name="Google Shape;1169;p21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0" name="Google Shape;1170;p21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1" name="Google Shape;1171;p21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2" name="Google Shape;1172;p21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3" name="Google Shape;1173;p21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4" name="Google Shape;1174;p21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5" name="Google Shape;1175;p21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6" name="Google Shape;1176;p21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7" name="Google Shape;1177;p21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8" name="Google Shape;1178;p21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179" name="Google Shape;1179;p21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180" name="Google Shape;1180;p21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1" name="Google Shape;1181;p21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2" name="Google Shape;1182;p21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3" name="Google Shape;1183;p21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4" name="Google Shape;1184;p21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5" name="Google Shape;1185;p21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6" name="Google Shape;1186;p21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7" name="Google Shape;1187;p21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8" name="Google Shape;1188;p21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89" name="Google Shape;1189;p21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0" name="Google Shape;1190;p21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1" name="Google Shape;1191;p21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2" name="Google Shape;1192;p21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3" name="Google Shape;1193;p21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4" name="Google Shape;1194;p21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5" name="Google Shape;1195;p21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6" name="Google Shape;1196;p21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7" name="Google Shape;1197;p21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8" name="Google Shape;1198;p21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99" name="Google Shape;1199;p21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0" name="Google Shape;1200;p21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1" name="Google Shape;1201;p21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2" name="Google Shape;1202;p21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3" name="Google Shape;1203;p21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4" name="Google Shape;1204;p21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05" name="Google Shape;1205;p21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206" name="Google Shape;1206;p21"/>
          <p:cNvSpPr/>
          <p:nvPr/>
        </p:nvSpPr>
        <p:spPr>
          <a:xfrm rot="-1562623">
            <a:off x="154302" y="3107738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7" name="Google Shape;1207;p21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8" name="Google Shape;1208;p21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9" name="Google Shape;1209;p21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21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21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21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213" name="Google Shape;1213;p21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4" name="Google Shape;1214;p21"/>
          <p:cNvSpPr txBox="1">
            <a:spLocks noGrp="1"/>
          </p:cNvSpPr>
          <p:nvPr>
            <p:ph type="ctrTitle" idx="2"/>
          </p:nvPr>
        </p:nvSpPr>
        <p:spPr>
          <a:xfrm>
            <a:off x="1177692" y="3295997"/>
            <a:ext cx="21837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15" name="Google Shape;1215;p21"/>
          <p:cNvSpPr txBox="1">
            <a:spLocks noGrp="1"/>
          </p:cNvSpPr>
          <p:nvPr>
            <p:ph type="subTitle" idx="1"/>
          </p:nvPr>
        </p:nvSpPr>
        <p:spPr>
          <a:xfrm>
            <a:off x="1177647" y="3650198"/>
            <a:ext cx="21837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16" name="Google Shape;1216;p21"/>
          <p:cNvSpPr txBox="1">
            <a:spLocks noGrp="1"/>
          </p:cNvSpPr>
          <p:nvPr>
            <p:ph type="ctrTitle" idx="3"/>
          </p:nvPr>
        </p:nvSpPr>
        <p:spPr>
          <a:xfrm>
            <a:off x="5782425" y="3295999"/>
            <a:ext cx="21837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17" name="Google Shape;1217;p21"/>
          <p:cNvSpPr txBox="1">
            <a:spLocks noGrp="1"/>
          </p:cNvSpPr>
          <p:nvPr>
            <p:ph type="subTitle" idx="4"/>
          </p:nvPr>
        </p:nvSpPr>
        <p:spPr>
          <a:xfrm>
            <a:off x="5782430" y="3650200"/>
            <a:ext cx="21837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18" name="Google Shape;1218;p21"/>
          <p:cNvSpPr txBox="1">
            <a:spLocks noGrp="1"/>
          </p:cNvSpPr>
          <p:nvPr>
            <p:ph type="ctrTitle" idx="5"/>
          </p:nvPr>
        </p:nvSpPr>
        <p:spPr>
          <a:xfrm>
            <a:off x="1177648" y="1905175"/>
            <a:ext cx="21837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19" name="Google Shape;1219;p21"/>
          <p:cNvSpPr txBox="1">
            <a:spLocks noGrp="1"/>
          </p:cNvSpPr>
          <p:nvPr>
            <p:ph type="subTitle" idx="6"/>
          </p:nvPr>
        </p:nvSpPr>
        <p:spPr>
          <a:xfrm>
            <a:off x="1177600" y="2259376"/>
            <a:ext cx="21837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20" name="Google Shape;1220;p21"/>
          <p:cNvSpPr txBox="1">
            <a:spLocks noGrp="1"/>
          </p:cNvSpPr>
          <p:nvPr>
            <p:ph type="ctrTitle" idx="7"/>
          </p:nvPr>
        </p:nvSpPr>
        <p:spPr>
          <a:xfrm>
            <a:off x="5782426" y="1905175"/>
            <a:ext cx="21837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21" name="Google Shape;1221;p21"/>
          <p:cNvSpPr txBox="1">
            <a:spLocks noGrp="1"/>
          </p:cNvSpPr>
          <p:nvPr>
            <p:ph type="subTitle" idx="8"/>
          </p:nvPr>
        </p:nvSpPr>
        <p:spPr>
          <a:xfrm>
            <a:off x="5782429" y="2259376"/>
            <a:ext cx="2183700" cy="57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4">
    <p:spTree>
      <p:nvGrpSpPr>
        <p:cNvPr id="1" name="Shape 1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3" name="Google Shape;1223;p22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224" name="Google Shape;1224;p22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5" name="Google Shape;1225;p22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6" name="Google Shape;1226;p22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7" name="Google Shape;1227;p22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8" name="Google Shape;1228;p22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29" name="Google Shape;1229;p22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0" name="Google Shape;1230;p22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1" name="Google Shape;1231;p22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2" name="Google Shape;1232;p22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3" name="Google Shape;1233;p22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4" name="Google Shape;1234;p22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5" name="Google Shape;1235;p22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6" name="Google Shape;1236;p22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7" name="Google Shape;1237;p22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8" name="Google Shape;1238;p22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239" name="Google Shape;1239;p22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240" name="Google Shape;1240;p22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1" name="Google Shape;1241;p22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2" name="Google Shape;1242;p22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3" name="Google Shape;1243;p22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4" name="Google Shape;1244;p22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5" name="Google Shape;1245;p22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6" name="Google Shape;1246;p22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7" name="Google Shape;1247;p22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8" name="Google Shape;1248;p22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49" name="Google Shape;1249;p22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0" name="Google Shape;1250;p22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1" name="Google Shape;1251;p22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2" name="Google Shape;1252;p22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3" name="Google Shape;1253;p22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4" name="Google Shape;1254;p22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5" name="Google Shape;1255;p22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6" name="Google Shape;1256;p22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7" name="Google Shape;1257;p22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8" name="Google Shape;1258;p22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59" name="Google Shape;1259;p22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0" name="Google Shape;1260;p22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1" name="Google Shape;1261;p22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2" name="Google Shape;1262;p22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3" name="Google Shape;1263;p22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4" name="Google Shape;1264;p22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65" name="Google Shape;1265;p22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266" name="Google Shape;1266;p22"/>
          <p:cNvSpPr/>
          <p:nvPr/>
        </p:nvSpPr>
        <p:spPr>
          <a:xfrm rot="1548771">
            <a:off x="8094475" y="2494337"/>
            <a:ext cx="696832" cy="1061534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7" name="Google Shape;1267;p22"/>
          <p:cNvSpPr/>
          <p:nvPr/>
        </p:nvSpPr>
        <p:spPr>
          <a:xfrm rot="-1562623">
            <a:off x="157252" y="1177213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8" name="Google Shape;1268;p22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9" name="Google Shape;1269;p22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0" name="Google Shape;1270;p22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1" name="Google Shape;1271;p22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2" name="Google Shape;1272;p22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73" name="Google Shape;1273;p22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74" name="Google Shape;1274;p22"/>
          <p:cNvSpPr txBox="1">
            <a:spLocks noGrp="1"/>
          </p:cNvSpPr>
          <p:nvPr>
            <p:ph type="ctrTitle"/>
          </p:nvPr>
        </p:nvSpPr>
        <p:spPr>
          <a:xfrm>
            <a:off x="3012150" y="445175"/>
            <a:ext cx="31197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75" name="Google Shape;1275;p22"/>
          <p:cNvSpPr txBox="1">
            <a:spLocks noGrp="1"/>
          </p:cNvSpPr>
          <p:nvPr>
            <p:ph type="ctrTitle" idx="2"/>
          </p:nvPr>
        </p:nvSpPr>
        <p:spPr>
          <a:xfrm>
            <a:off x="1088222" y="3217557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76" name="Google Shape;1276;p22"/>
          <p:cNvSpPr txBox="1">
            <a:spLocks noGrp="1"/>
          </p:cNvSpPr>
          <p:nvPr>
            <p:ph type="subTitle" idx="1"/>
          </p:nvPr>
        </p:nvSpPr>
        <p:spPr>
          <a:xfrm>
            <a:off x="1088212" y="3571757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77" name="Google Shape;1277;p22"/>
          <p:cNvSpPr txBox="1">
            <a:spLocks noGrp="1"/>
          </p:cNvSpPr>
          <p:nvPr>
            <p:ph type="ctrTitle" idx="3"/>
          </p:nvPr>
        </p:nvSpPr>
        <p:spPr>
          <a:xfrm>
            <a:off x="3590101" y="3217557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78" name="Google Shape;1278;p22"/>
          <p:cNvSpPr txBox="1">
            <a:spLocks noGrp="1"/>
          </p:cNvSpPr>
          <p:nvPr>
            <p:ph type="subTitle" idx="4"/>
          </p:nvPr>
        </p:nvSpPr>
        <p:spPr>
          <a:xfrm>
            <a:off x="3590113" y="3571757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79" name="Google Shape;1279;p22"/>
          <p:cNvSpPr txBox="1">
            <a:spLocks noGrp="1"/>
          </p:cNvSpPr>
          <p:nvPr>
            <p:ph type="ctrTitle" idx="5"/>
          </p:nvPr>
        </p:nvSpPr>
        <p:spPr>
          <a:xfrm>
            <a:off x="6091978" y="3217557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80" name="Google Shape;1280;p22"/>
          <p:cNvSpPr txBox="1">
            <a:spLocks noGrp="1"/>
          </p:cNvSpPr>
          <p:nvPr>
            <p:ph type="subTitle" idx="6"/>
          </p:nvPr>
        </p:nvSpPr>
        <p:spPr>
          <a:xfrm>
            <a:off x="6091959" y="3571757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81" name="Google Shape;1281;p22"/>
          <p:cNvSpPr txBox="1">
            <a:spLocks noGrp="1"/>
          </p:cNvSpPr>
          <p:nvPr>
            <p:ph type="ctrTitle" idx="7"/>
          </p:nvPr>
        </p:nvSpPr>
        <p:spPr>
          <a:xfrm>
            <a:off x="1088222" y="1759725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82" name="Google Shape;1282;p22"/>
          <p:cNvSpPr txBox="1">
            <a:spLocks noGrp="1"/>
          </p:cNvSpPr>
          <p:nvPr>
            <p:ph type="subTitle" idx="8"/>
          </p:nvPr>
        </p:nvSpPr>
        <p:spPr>
          <a:xfrm>
            <a:off x="1088150" y="2113925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83" name="Google Shape;1283;p22"/>
          <p:cNvSpPr txBox="1">
            <a:spLocks noGrp="1"/>
          </p:cNvSpPr>
          <p:nvPr>
            <p:ph type="ctrTitle" idx="9"/>
          </p:nvPr>
        </p:nvSpPr>
        <p:spPr>
          <a:xfrm>
            <a:off x="3590101" y="1759725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84" name="Google Shape;1284;p22"/>
          <p:cNvSpPr txBox="1">
            <a:spLocks noGrp="1"/>
          </p:cNvSpPr>
          <p:nvPr>
            <p:ph type="subTitle" idx="13"/>
          </p:nvPr>
        </p:nvSpPr>
        <p:spPr>
          <a:xfrm>
            <a:off x="3590113" y="2113925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1285" name="Google Shape;1285;p22"/>
          <p:cNvSpPr txBox="1">
            <a:spLocks noGrp="1"/>
          </p:cNvSpPr>
          <p:nvPr>
            <p:ph type="ctrTitle" idx="14"/>
          </p:nvPr>
        </p:nvSpPr>
        <p:spPr>
          <a:xfrm>
            <a:off x="6091978" y="1759725"/>
            <a:ext cx="19638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1286" name="Google Shape;1286;p22"/>
          <p:cNvSpPr txBox="1">
            <a:spLocks noGrp="1"/>
          </p:cNvSpPr>
          <p:nvPr>
            <p:ph type="subTitle" idx="15"/>
          </p:nvPr>
        </p:nvSpPr>
        <p:spPr>
          <a:xfrm>
            <a:off x="6091959" y="2113925"/>
            <a:ext cx="19638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1">
    <p:spTree>
      <p:nvGrpSpPr>
        <p:cNvPr id="1" name="Shape 1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2" name="Google Shape;1342;p24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343" name="Google Shape;1343;p2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2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2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2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2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2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2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2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2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2" name="Google Shape;1352;p2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3" name="Google Shape;1353;p2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4" name="Google Shape;1354;p2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5" name="Google Shape;1355;p2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6" name="Google Shape;1356;p2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2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8" name="Google Shape;1358;p2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359" name="Google Shape;1359;p2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3" name="Google Shape;1363;p2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4" name="Google Shape;1364;p2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5" name="Google Shape;1365;p2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6" name="Google Shape;1366;p2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7" name="Google Shape;1367;p2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8" name="Google Shape;1368;p2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9" name="Google Shape;1369;p2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0" name="Google Shape;1370;p2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1" name="Google Shape;1371;p2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2" name="Google Shape;1372;p2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3" name="Google Shape;1373;p2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4" name="Google Shape;1374;p2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5" name="Google Shape;1375;p2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6" name="Google Shape;1376;p2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7" name="Google Shape;1377;p2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8" name="Google Shape;1378;p2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79" name="Google Shape;1379;p2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1" name="Google Shape;1381;p2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2" name="Google Shape;1382;p2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3" name="Google Shape;1383;p2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4" name="Google Shape;1384;p2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85" name="Google Shape;1385;p24"/>
          <p:cNvSpPr/>
          <p:nvPr/>
        </p:nvSpPr>
        <p:spPr>
          <a:xfrm rot="-2108708">
            <a:off x="239979" y="2682166"/>
            <a:ext cx="737559" cy="122883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6" name="Google Shape;1386;p24"/>
          <p:cNvSpPr/>
          <p:nvPr/>
        </p:nvSpPr>
        <p:spPr>
          <a:xfrm rot="2848518">
            <a:off x="7975113" y="1435777"/>
            <a:ext cx="696838" cy="106154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7" name="Google Shape;1387;p24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8" name="Google Shape;1388;p24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9" name="Google Shape;1389;p24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0" name="Google Shape;1390;p24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1" name="Google Shape;1391;p24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2" name="Google Shape;1392;p24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393" name="Google Shape;1393;p2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4" name="Google Shape;1394;p24"/>
          <p:cNvSpPr/>
          <p:nvPr/>
        </p:nvSpPr>
        <p:spPr>
          <a:xfrm>
            <a:off x="533850" y="44518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4"/>
          <p:cNvSpPr/>
          <p:nvPr/>
        </p:nvSpPr>
        <p:spPr>
          <a:xfrm>
            <a:off x="1174500" y="1725650"/>
            <a:ext cx="6795900" cy="2679300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7" name="Google Shape;1397;p25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398" name="Google Shape;1398;p25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9" name="Google Shape;1399;p25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0" name="Google Shape;1400;p25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1" name="Google Shape;1401;p25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2" name="Google Shape;1402;p25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3" name="Google Shape;1403;p25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4" name="Google Shape;1404;p25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5" name="Google Shape;1405;p25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6" name="Google Shape;1406;p25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7" name="Google Shape;1407;p25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8" name="Google Shape;1408;p25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9" name="Google Shape;1409;p25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0" name="Google Shape;1410;p25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1" name="Google Shape;1411;p25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2" name="Google Shape;1412;p25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13" name="Google Shape;1413;p25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414" name="Google Shape;1414;p25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5" name="Google Shape;1415;p25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6" name="Google Shape;1416;p25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7" name="Google Shape;1417;p25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8" name="Google Shape;1418;p25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19" name="Google Shape;1419;p25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0" name="Google Shape;1420;p25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1" name="Google Shape;1421;p25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2" name="Google Shape;1422;p25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3" name="Google Shape;1423;p25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4" name="Google Shape;1424;p25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5" name="Google Shape;1425;p25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6" name="Google Shape;1426;p25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7" name="Google Shape;1427;p25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8" name="Google Shape;1428;p25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29" name="Google Shape;1429;p25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0" name="Google Shape;1430;p25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1" name="Google Shape;1431;p25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2" name="Google Shape;1432;p25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3" name="Google Shape;1433;p25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4" name="Google Shape;1434;p25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5" name="Google Shape;1435;p25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6" name="Google Shape;1436;p25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7" name="Google Shape;1437;p25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8" name="Google Shape;1438;p25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9" name="Google Shape;1439;p25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440" name="Google Shape;1440;p25"/>
          <p:cNvSpPr/>
          <p:nvPr/>
        </p:nvSpPr>
        <p:spPr>
          <a:xfrm rot="1548771">
            <a:off x="8094475" y="2494337"/>
            <a:ext cx="696832" cy="1061534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25"/>
          <p:cNvSpPr/>
          <p:nvPr/>
        </p:nvSpPr>
        <p:spPr>
          <a:xfrm rot="-1562623">
            <a:off x="157252" y="1177213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25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25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25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25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6" name="Google Shape;1446;p25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47" name="Google Shape;1447;p25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9" name="Google Shape;1449;p26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450" name="Google Shape;1450;p26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1" name="Google Shape;1451;p26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2" name="Google Shape;1452;p26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3" name="Google Shape;1453;p26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4" name="Google Shape;1454;p26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5" name="Google Shape;1455;p26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6" name="Google Shape;1456;p26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7" name="Google Shape;1457;p26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8" name="Google Shape;1458;p26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9" name="Google Shape;1459;p26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0" name="Google Shape;1460;p26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1" name="Google Shape;1461;p26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2" name="Google Shape;1462;p26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3" name="Google Shape;1463;p26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4" name="Google Shape;1464;p26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465" name="Google Shape;1465;p26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466" name="Google Shape;1466;p26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67" name="Google Shape;1467;p26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68" name="Google Shape;1468;p26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69" name="Google Shape;1469;p26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0" name="Google Shape;1470;p26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1" name="Google Shape;1471;p26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2" name="Google Shape;1472;p26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3" name="Google Shape;1473;p26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4" name="Google Shape;1474;p26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5" name="Google Shape;1475;p26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6" name="Google Shape;1476;p26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7" name="Google Shape;1477;p26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8" name="Google Shape;1478;p26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79" name="Google Shape;1479;p26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0" name="Google Shape;1480;p26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1" name="Google Shape;1481;p26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2" name="Google Shape;1482;p26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3" name="Google Shape;1483;p26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4" name="Google Shape;1484;p26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5" name="Google Shape;1485;p26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6" name="Google Shape;1486;p26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7" name="Google Shape;1487;p26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8" name="Google Shape;1488;p26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89" name="Google Shape;1489;p26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90" name="Google Shape;1490;p26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91" name="Google Shape;1491;p26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4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47" name="Google Shape;147;p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" name="Google Shape;155;p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" name="Google Shape;156;p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" name="Google Shape;157;p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" name="Google Shape;158;p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" name="Google Shape;159;p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" name="Google Shape;160;p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" name="Google Shape;161;p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62" name="Google Shape;162;p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63" name="Google Shape;163;p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" name="Google Shape;164;p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5" name="Google Shape;165;p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6" name="Google Shape;166;p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7" name="Google Shape;167;p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8" name="Google Shape;168;p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9" name="Google Shape;169;p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0" name="Google Shape;170;p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1" name="Google Shape;171;p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2" name="Google Shape;172;p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3" name="Google Shape;173;p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" name="Google Shape;174;p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5" name="Google Shape;175;p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6" name="Google Shape;176;p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7" name="Google Shape;177;p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8" name="Google Shape;178;p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9" name="Google Shape;179;p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0" name="Google Shape;180;p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1" name="Google Shape;181;p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2" name="Google Shape;182;p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89" name="Google Shape;189;p4"/>
          <p:cNvSpPr/>
          <p:nvPr/>
        </p:nvSpPr>
        <p:spPr>
          <a:xfrm rot="2108708" flipH="1">
            <a:off x="8182364" y="2682166"/>
            <a:ext cx="737559" cy="122883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4"/>
          <p:cNvSpPr/>
          <p:nvPr/>
        </p:nvSpPr>
        <p:spPr>
          <a:xfrm rot="-2848518" flipH="1">
            <a:off x="460371" y="1435777"/>
            <a:ext cx="696838" cy="106154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4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4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4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4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4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4"/>
          <p:cNvSpPr txBox="1">
            <a:spLocks noGrp="1"/>
          </p:cNvSpPr>
          <p:nvPr>
            <p:ph type="ctrTitle"/>
          </p:nvPr>
        </p:nvSpPr>
        <p:spPr>
          <a:xfrm>
            <a:off x="2203175" y="445175"/>
            <a:ext cx="47376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97" name="Google Shape;197;p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4"/>
          <p:cNvSpPr/>
          <p:nvPr/>
        </p:nvSpPr>
        <p:spPr>
          <a:xfrm>
            <a:off x="1174500" y="1673125"/>
            <a:ext cx="6795900" cy="2784600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4"/>
          <p:cNvSpPr txBox="1">
            <a:spLocks noGrp="1"/>
          </p:cNvSpPr>
          <p:nvPr>
            <p:ph type="body" idx="1"/>
          </p:nvPr>
        </p:nvSpPr>
        <p:spPr>
          <a:xfrm>
            <a:off x="1364825" y="1728296"/>
            <a:ext cx="6414300" cy="27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200"/>
            </a:lvl1pPr>
            <a:lvl2pPr marL="91440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00" name="Google Shape;200;p4"/>
          <p:cNvSpPr/>
          <p:nvPr/>
        </p:nvSpPr>
        <p:spPr>
          <a:xfrm flipH="1">
            <a:off x="7032483" y="44518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oogle Shape;202;p5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203" name="Google Shape;203;p5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4" name="Google Shape;204;p5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5" name="Google Shape;205;p5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6" name="Google Shape;206;p5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7" name="Google Shape;207;p5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8" name="Google Shape;208;p5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" name="Google Shape;209;p5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0" name="Google Shape;210;p5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1" name="Google Shape;211;p5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2" name="Google Shape;212;p5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3" name="Google Shape;213;p5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4" name="Google Shape;214;p5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5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5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5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8" name="Google Shape;218;p5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219" name="Google Shape;219;p5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0" name="Google Shape;220;p5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1" name="Google Shape;221;p5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2" name="Google Shape;222;p5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3" name="Google Shape;223;p5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4" name="Google Shape;224;p5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5" name="Google Shape;225;p5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6" name="Google Shape;226;p5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7" name="Google Shape;227;p5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8" name="Google Shape;228;p5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9" name="Google Shape;229;p5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0" name="Google Shape;230;p5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1" name="Google Shape;231;p5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2" name="Google Shape;232;p5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233;p5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234;p5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5" name="Google Shape;235;p5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6" name="Google Shape;236;p5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7" name="Google Shape;237;p5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8" name="Google Shape;238;p5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9" name="Google Shape;239;p5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0" name="Google Shape;240;p5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1" name="Google Shape;241;p5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2" name="Google Shape;242;p5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3" name="Google Shape;243;p5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4" name="Google Shape;244;p5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45" name="Google Shape;245;p5"/>
          <p:cNvSpPr/>
          <p:nvPr/>
        </p:nvSpPr>
        <p:spPr>
          <a:xfrm rot="-1562623">
            <a:off x="154302" y="3107738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5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7" name="Google Shape;247;p5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5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5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5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5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5"/>
          <p:cNvSpPr txBox="1">
            <a:spLocks noGrp="1"/>
          </p:cNvSpPr>
          <p:nvPr>
            <p:ph type="ctrTitle"/>
          </p:nvPr>
        </p:nvSpPr>
        <p:spPr>
          <a:xfrm>
            <a:off x="2616950" y="445175"/>
            <a:ext cx="39102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3" name="Google Shape;253;p5"/>
          <p:cNvSpPr txBox="1">
            <a:spLocks noGrp="1"/>
          </p:cNvSpPr>
          <p:nvPr>
            <p:ph type="ctrTitle" idx="2"/>
          </p:nvPr>
        </p:nvSpPr>
        <p:spPr>
          <a:xfrm>
            <a:off x="1835600" y="2843307"/>
            <a:ext cx="2226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254" name="Google Shape;254;p5"/>
          <p:cNvSpPr txBox="1">
            <a:spLocks noGrp="1"/>
          </p:cNvSpPr>
          <p:nvPr>
            <p:ph type="subTitle" idx="1"/>
          </p:nvPr>
        </p:nvSpPr>
        <p:spPr>
          <a:xfrm>
            <a:off x="1835550" y="3197541"/>
            <a:ext cx="2226300" cy="9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255" name="Google Shape;255;p5"/>
          <p:cNvSpPr txBox="1">
            <a:spLocks noGrp="1"/>
          </p:cNvSpPr>
          <p:nvPr>
            <p:ph type="ctrTitle" idx="3"/>
          </p:nvPr>
        </p:nvSpPr>
        <p:spPr>
          <a:xfrm>
            <a:off x="5082125" y="2843307"/>
            <a:ext cx="2226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256" name="Google Shape;256;p5"/>
          <p:cNvSpPr txBox="1">
            <a:spLocks noGrp="1"/>
          </p:cNvSpPr>
          <p:nvPr>
            <p:ph type="subTitle" idx="4"/>
          </p:nvPr>
        </p:nvSpPr>
        <p:spPr>
          <a:xfrm>
            <a:off x="5082050" y="3197541"/>
            <a:ext cx="2226300" cy="9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oogle Shape;258;p6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259" name="Google Shape;259;p6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0" name="Google Shape;260;p6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1" name="Google Shape;261;p6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2" name="Google Shape;262;p6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3" name="Google Shape;263;p6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4" name="Google Shape;264;p6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5" name="Google Shape;265;p6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6" name="Google Shape;266;p6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7" name="Google Shape;267;p6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8" name="Google Shape;268;p6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9" name="Google Shape;269;p6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0" name="Google Shape;270;p6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1" name="Google Shape;271;p6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2" name="Google Shape;272;p6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6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74" name="Google Shape;274;p6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275" name="Google Shape;275;p6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6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6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6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6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6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6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6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6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4" name="Google Shape;284;p6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5" name="Google Shape;285;p6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6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7" name="Google Shape;287;p6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8" name="Google Shape;288;p6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9" name="Google Shape;289;p6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0" name="Google Shape;290;p6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6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" name="Google Shape;293;p6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4" name="Google Shape;294;p6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5" name="Google Shape;295;p6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6" name="Google Shape;296;p6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7" name="Google Shape;297;p6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8" name="Google Shape;298;p6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9" name="Google Shape;299;p6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0" name="Google Shape;300;p6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01" name="Google Shape;301;p6"/>
          <p:cNvSpPr/>
          <p:nvPr/>
        </p:nvSpPr>
        <p:spPr>
          <a:xfrm rot="-2108708">
            <a:off x="239979" y="2682166"/>
            <a:ext cx="737559" cy="122883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6"/>
          <p:cNvSpPr/>
          <p:nvPr/>
        </p:nvSpPr>
        <p:spPr>
          <a:xfrm rot="2848518">
            <a:off x="7975113" y="1435777"/>
            <a:ext cx="696838" cy="106154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6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6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6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6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6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6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309" name="Google Shape;309;p6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6"/>
          <p:cNvSpPr/>
          <p:nvPr/>
        </p:nvSpPr>
        <p:spPr>
          <a:xfrm>
            <a:off x="533850" y="44518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8" name="Google Shape;508;p10"/>
          <p:cNvGrpSpPr/>
          <p:nvPr/>
        </p:nvGrpSpPr>
        <p:grpSpPr>
          <a:xfrm>
            <a:off x="-21550" y="1103175"/>
            <a:ext cx="9169550" cy="4041025"/>
            <a:chOff x="-21550" y="1103175"/>
            <a:chExt cx="9169550" cy="4041025"/>
          </a:xfrm>
        </p:grpSpPr>
        <p:sp>
          <p:nvSpPr>
            <p:cNvPr id="509" name="Google Shape;509;p10"/>
            <p:cNvSpPr/>
            <p:nvPr/>
          </p:nvSpPr>
          <p:spPr>
            <a:xfrm rot="3219180">
              <a:off x="317204" y="4452296"/>
              <a:ext cx="565404" cy="3126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0"/>
            <p:cNvSpPr/>
            <p:nvPr/>
          </p:nvSpPr>
          <p:spPr>
            <a:xfrm rot="2025">
              <a:off x="-21551" y="4581700"/>
              <a:ext cx="9165602" cy="559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0"/>
            <p:cNvSpPr/>
            <p:nvPr/>
          </p:nvSpPr>
          <p:spPr>
            <a:xfrm rot="5401751">
              <a:off x="-1417575" y="2511525"/>
              <a:ext cx="3534600" cy="717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0"/>
            <p:cNvSpPr/>
            <p:nvPr/>
          </p:nvSpPr>
          <p:spPr>
            <a:xfrm rot="-3219180" flipH="1">
              <a:off x="8247205" y="4452296"/>
              <a:ext cx="565404" cy="3126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0"/>
            <p:cNvSpPr/>
            <p:nvPr/>
          </p:nvSpPr>
          <p:spPr>
            <a:xfrm rot="-1824" flipH="1">
              <a:off x="8094706" y="4579448"/>
              <a:ext cx="565500" cy="312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0"/>
            <p:cNvSpPr/>
            <p:nvPr/>
          </p:nvSpPr>
          <p:spPr>
            <a:xfrm rot="-5402045" flipH="1">
              <a:off x="7022500" y="2513400"/>
              <a:ext cx="3530101" cy="71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5" name="Google Shape;515;p10"/>
          <p:cNvGrpSpPr/>
          <p:nvPr/>
        </p:nvGrpSpPr>
        <p:grpSpPr>
          <a:xfrm rot="10800000" flipH="1">
            <a:off x="-9325" y="-2625"/>
            <a:ext cx="9165575" cy="1165550"/>
            <a:chOff x="-9325" y="3981150"/>
            <a:chExt cx="9165575" cy="1165550"/>
          </a:xfrm>
        </p:grpSpPr>
        <p:sp>
          <p:nvSpPr>
            <p:cNvPr id="516" name="Google Shape;516;p10"/>
            <p:cNvSpPr/>
            <p:nvPr/>
          </p:nvSpPr>
          <p:spPr>
            <a:xfrm rot="3219180">
              <a:off x="298818" y="4472981"/>
              <a:ext cx="565404" cy="3126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0"/>
            <p:cNvSpPr/>
            <p:nvPr/>
          </p:nvSpPr>
          <p:spPr>
            <a:xfrm rot="1824">
              <a:off x="451221" y="4600132"/>
              <a:ext cx="565500" cy="312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0"/>
            <p:cNvSpPr/>
            <p:nvPr/>
          </p:nvSpPr>
          <p:spPr>
            <a:xfrm rot="5401587">
              <a:off x="11825" y="3987725"/>
              <a:ext cx="649800" cy="691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0"/>
            <p:cNvSpPr/>
            <p:nvPr/>
          </p:nvSpPr>
          <p:spPr>
            <a:xfrm rot="-3219180" flipH="1">
              <a:off x="8258696" y="4470682"/>
              <a:ext cx="565404" cy="3126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0"/>
            <p:cNvSpPr/>
            <p:nvPr/>
          </p:nvSpPr>
          <p:spPr>
            <a:xfrm rot="-1917" flipH="1">
              <a:off x="74" y="4599950"/>
              <a:ext cx="9147001" cy="544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0"/>
            <p:cNvSpPr/>
            <p:nvPr/>
          </p:nvSpPr>
          <p:spPr>
            <a:xfrm rot="-5401528" flipH="1">
              <a:off x="8460700" y="3960750"/>
              <a:ext cx="675000" cy="715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522" name="Google Shape;522;p10"/>
          <p:cNvCxnSpPr/>
          <p:nvPr/>
        </p:nvCxnSpPr>
        <p:spPr>
          <a:xfrm>
            <a:off x="0" y="13790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3" name="Google Shape;523;p10"/>
          <p:cNvCxnSpPr/>
          <p:nvPr/>
        </p:nvCxnSpPr>
        <p:spPr>
          <a:xfrm>
            <a:off x="0" y="487225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4" name="Google Shape;524;p10"/>
          <p:cNvCxnSpPr/>
          <p:nvPr/>
        </p:nvCxnSpPr>
        <p:spPr>
          <a:xfrm>
            <a:off x="0" y="836550"/>
            <a:ext cx="6894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5" name="Google Shape;525;p10"/>
          <p:cNvCxnSpPr/>
          <p:nvPr/>
        </p:nvCxnSpPr>
        <p:spPr>
          <a:xfrm>
            <a:off x="0" y="1185875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6" name="Google Shape;526;p10"/>
          <p:cNvCxnSpPr/>
          <p:nvPr/>
        </p:nvCxnSpPr>
        <p:spPr>
          <a:xfrm>
            <a:off x="0" y="1535200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7" name="Google Shape;527;p10"/>
          <p:cNvCxnSpPr/>
          <p:nvPr/>
        </p:nvCxnSpPr>
        <p:spPr>
          <a:xfrm>
            <a:off x="0" y="1884525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8" name="Google Shape;528;p10"/>
          <p:cNvCxnSpPr/>
          <p:nvPr/>
        </p:nvCxnSpPr>
        <p:spPr>
          <a:xfrm>
            <a:off x="0" y="2233850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9" name="Google Shape;529;p10"/>
          <p:cNvCxnSpPr/>
          <p:nvPr/>
        </p:nvCxnSpPr>
        <p:spPr>
          <a:xfrm>
            <a:off x="0" y="2583175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0" name="Google Shape;530;p10"/>
          <p:cNvCxnSpPr/>
          <p:nvPr/>
        </p:nvCxnSpPr>
        <p:spPr>
          <a:xfrm>
            <a:off x="0" y="2932500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1" name="Google Shape;531;p10"/>
          <p:cNvCxnSpPr/>
          <p:nvPr/>
        </p:nvCxnSpPr>
        <p:spPr>
          <a:xfrm>
            <a:off x="0" y="3281825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2" name="Google Shape;532;p10"/>
          <p:cNvCxnSpPr/>
          <p:nvPr/>
        </p:nvCxnSpPr>
        <p:spPr>
          <a:xfrm>
            <a:off x="0" y="3631150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3" name="Google Shape;533;p10"/>
          <p:cNvCxnSpPr/>
          <p:nvPr/>
        </p:nvCxnSpPr>
        <p:spPr>
          <a:xfrm>
            <a:off x="0" y="3980475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4" name="Google Shape;534;p10"/>
          <p:cNvCxnSpPr/>
          <p:nvPr/>
        </p:nvCxnSpPr>
        <p:spPr>
          <a:xfrm>
            <a:off x="0" y="4329800"/>
            <a:ext cx="7011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5" name="Google Shape;535;p10"/>
          <p:cNvCxnSpPr/>
          <p:nvPr/>
        </p:nvCxnSpPr>
        <p:spPr>
          <a:xfrm>
            <a:off x="0" y="4679125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6" name="Google Shape;536;p10"/>
          <p:cNvCxnSpPr/>
          <p:nvPr/>
        </p:nvCxnSpPr>
        <p:spPr>
          <a:xfrm>
            <a:off x="0" y="5028450"/>
            <a:ext cx="9144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7" name="Google Shape;537;p10"/>
          <p:cNvCxnSpPr/>
          <p:nvPr/>
        </p:nvCxnSpPr>
        <p:spPr>
          <a:xfrm>
            <a:off x="254375" y="-9279"/>
            <a:ext cx="0" cy="514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8" name="Google Shape;538;p10"/>
          <p:cNvCxnSpPr/>
          <p:nvPr/>
        </p:nvCxnSpPr>
        <p:spPr>
          <a:xfrm>
            <a:off x="602488" y="-9279"/>
            <a:ext cx="0" cy="514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9" name="Google Shape;539;p10"/>
          <p:cNvCxnSpPr/>
          <p:nvPr/>
        </p:nvCxnSpPr>
        <p:spPr>
          <a:xfrm>
            <a:off x="950600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0" name="Google Shape;540;p10"/>
          <p:cNvCxnSpPr/>
          <p:nvPr/>
        </p:nvCxnSpPr>
        <p:spPr>
          <a:xfrm>
            <a:off x="1298713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1" name="Google Shape;541;p10"/>
          <p:cNvCxnSpPr/>
          <p:nvPr/>
        </p:nvCxnSpPr>
        <p:spPr>
          <a:xfrm>
            <a:off x="1646826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2" name="Google Shape;542;p10"/>
          <p:cNvCxnSpPr/>
          <p:nvPr/>
        </p:nvCxnSpPr>
        <p:spPr>
          <a:xfrm>
            <a:off x="1994939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3" name="Google Shape;543;p10"/>
          <p:cNvCxnSpPr/>
          <p:nvPr/>
        </p:nvCxnSpPr>
        <p:spPr>
          <a:xfrm>
            <a:off x="2343052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4" name="Google Shape;544;p10"/>
          <p:cNvCxnSpPr/>
          <p:nvPr/>
        </p:nvCxnSpPr>
        <p:spPr>
          <a:xfrm>
            <a:off x="2691165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5" name="Google Shape;545;p10"/>
          <p:cNvCxnSpPr/>
          <p:nvPr/>
        </p:nvCxnSpPr>
        <p:spPr>
          <a:xfrm>
            <a:off x="3039279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6" name="Google Shape;546;p10"/>
          <p:cNvCxnSpPr/>
          <p:nvPr/>
        </p:nvCxnSpPr>
        <p:spPr>
          <a:xfrm>
            <a:off x="3387392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7" name="Google Shape;547;p10"/>
          <p:cNvCxnSpPr/>
          <p:nvPr/>
        </p:nvCxnSpPr>
        <p:spPr>
          <a:xfrm>
            <a:off x="3735505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8" name="Google Shape;548;p10"/>
          <p:cNvCxnSpPr/>
          <p:nvPr/>
        </p:nvCxnSpPr>
        <p:spPr>
          <a:xfrm>
            <a:off x="4083618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9" name="Google Shape;549;p10"/>
          <p:cNvCxnSpPr/>
          <p:nvPr/>
        </p:nvCxnSpPr>
        <p:spPr>
          <a:xfrm>
            <a:off x="4431731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0" name="Google Shape;550;p10"/>
          <p:cNvCxnSpPr/>
          <p:nvPr/>
        </p:nvCxnSpPr>
        <p:spPr>
          <a:xfrm>
            <a:off x="4779844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1" name="Google Shape;551;p10"/>
          <p:cNvCxnSpPr/>
          <p:nvPr/>
        </p:nvCxnSpPr>
        <p:spPr>
          <a:xfrm>
            <a:off x="5127957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2" name="Google Shape;552;p10"/>
          <p:cNvCxnSpPr/>
          <p:nvPr/>
        </p:nvCxnSpPr>
        <p:spPr>
          <a:xfrm>
            <a:off x="5476070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3" name="Google Shape;553;p10"/>
          <p:cNvCxnSpPr/>
          <p:nvPr/>
        </p:nvCxnSpPr>
        <p:spPr>
          <a:xfrm>
            <a:off x="5824183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4" name="Google Shape;554;p10"/>
          <p:cNvCxnSpPr/>
          <p:nvPr/>
        </p:nvCxnSpPr>
        <p:spPr>
          <a:xfrm>
            <a:off x="6172296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5" name="Google Shape;555;p10"/>
          <p:cNvCxnSpPr/>
          <p:nvPr/>
        </p:nvCxnSpPr>
        <p:spPr>
          <a:xfrm>
            <a:off x="6520410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6" name="Google Shape;556;p10"/>
          <p:cNvCxnSpPr/>
          <p:nvPr/>
        </p:nvCxnSpPr>
        <p:spPr>
          <a:xfrm>
            <a:off x="6868523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7" name="Google Shape;557;p10"/>
          <p:cNvCxnSpPr/>
          <p:nvPr/>
        </p:nvCxnSpPr>
        <p:spPr>
          <a:xfrm>
            <a:off x="7216636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8" name="Google Shape;558;p10"/>
          <p:cNvCxnSpPr/>
          <p:nvPr/>
        </p:nvCxnSpPr>
        <p:spPr>
          <a:xfrm>
            <a:off x="7564749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9" name="Google Shape;559;p10"/>
          <p:cNvCxnSpPr/>
          <p:nvPr/>
        </p:nvCxnSpPr>
        <p:spPr>
          <a:xfrm>
            <a:off x="7912862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0" name="Google Shape;560;p10"/>
          <p:cNvCxnSpPr/>
          <p:nvPr/>
        </p:nvCxnSpPr>
        <p:spPr>
          <a:xfrm>
            <a:off x="8260975" y="-9279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1" name="Google Shape;561;p10"/>
          <p:cNvCxnSpPr/>
          <p:nvPr/>
        </p:nvCxnSpPr>
        <p:spPr>
          <a:xfrm>
            <a:off x="8609075" y="-9279"/>
            <a:ext cx="0" cy="514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2" name="Google Shape;562;p10"/>
          <p:cNvCxnSpPr/>
          <p:nvPr/>
        </p:nvCxnSpPr>
        <p:spPr>
          <a:xfrm>
            <a:off x="8898475" y="-9279"/>
            <a:ext cx="0" cy="51435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3" name="Google Shape;563;p10"/>
          <p:cNvCxnSpPr/>
          <p:nvPr/>
        </p:nvCxnSpPr>
        <p:spPr>
          <a:xfrm>
            <a:off x="8442900" y="836550"/>
            <a:ext cx="7377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4" name="Google Shape;564;p10"/>
          <p:cNvCxnSpPr/>
          <p:nvPr/>
        </p:nvCxnSpPr>
        <p:spPr>
          <a:xfrm>
            <a:off x="8442900" y="1185875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5" name="Google Shape;565;p10"/>
          <p:cNvCxnSpPr/>
          <p:nvPr/>
        </p:nvCxnSpPr>
        <p:spPr>
          <a:xfrm>
            <a:off x="8442900" y="1535200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6" name="Google Shape;566;p10"/>
          <p:cNvCxnSpPr/>
          <p:nvPr/>
        </p:nvCxnSpPr>
        <p:spPr>
          <a:xfrm>
            <a:off x="8442900" y="1884525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7" name="Google Shape;567;p10"/>
          <p:cNvCxnSpPr/>
          <p:nvPr/>
        </p:nvCxnSpPr>
        <p:spPr>
          <a:xfrm>
            <a:off x="8442900" y="2233850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8" name="Google Shape;568;p10"/>
          <p:cNvCxnSpPr/>
          <p:nvPr/>
        </p:nvCxnSpPr>
        <p:spPr>
          <a:xfrm>
            <a:off x="8442900" y="2583175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9" name="Google Shape;569;p10"/>
          <p:cNvCxnSpPr/>
          <p:nvPr/>
        </p:nvCxnSpPr>
        <p:spPr>
          <a:xfrm>
            <a:off x="8442900" y="2932500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0" name="Google Shape;570;p10"/>
          <p:cNvCxnSpPr/>
          <p:nvPr/>
        </p:nvCxnSpPr>
        <p:spPr>
          <a:xfrm>
            <a:off x="8442900" y="3281825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1" name="Google Shape;571;p10"/>
          <p:cNvCxnSpPr/>
          <p:nvPr/>
        </p:nvCxnSpPr>
        <p:spPr>
          <a:xfrm>
            <a:off x="8442900" y="3631150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2" name="Google Shape;572;p10"/>
          <p:cNvCxnSpPr/>
          <p:nvPr/>
        </p:nvCxnSpPr>
        <p:spPr>
          <a:xfrm>
            <a:off x="8442900" y="3980475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3" name="Google Shape;573;p10"/>
          <p:cNvCxnSpPr/>
          <p:nvPr/>
        </p:nvCxnSpPr>
        <p:spPr>
          <a:xfrm>
            <a:off x="8442900" y="4329800"/>
            <a:ext cx="7500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4" name="Google Shape;574;p10"/>
          <p:cNvCxnSpPr/>
          <p:nvPr/>
        </p:nvCxnSpPr>
        <p:spPr>
          <a:xfrm>
            <a:off x="950600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5" name="Google Shape;575;p10"/>
          <p:cNvCxnSpPr/>
          <p:nvPr/>
        </p:nvCxnSpPr>
        <p:spPr>
          <a:xfrm>
            <a:off x="1298713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6" name="Google Shape;576;p10"/>
          <p:cNvCxnSpPr/>
          <p:nvPr/>
        </p:nvCxnSpPr>
        <p:spPr>
          <a:xfrm>
            <a:off x="1646826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7" name="Google Shape;577;p10"/>
          <p:cNvCxnSpPr/>
          <p:nvPr/>
        </p:nvCxnSpPr>
        <p:spPr>
          <a:xfrm>
            <a:off x="1994939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8" name="Google Shape;578;p10"/>
          <p:cNvCxnSpPr/>
          <p:nvPr/>
        </p:nvCxnSpPr>
        <p:spPr>
          <a:xfrm>
            <a:off x="2343052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79" name="Google Shape;579;p10"/>
          <p:cNvCxnSpPr/>
          <p:nvPr/>
        </p:nvCxnSpPr>
        <p:spPr>
          <a:xfrm>
            <a:off x="2691165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0" name="Google Shape;580;p10"/>
          <p:cNvCxnSpPr/>
          <p:nvPr/>
        </p:nvCxnSpPr>
        <p:spPr>
          <a:xfrm>
            <a:off x="3039279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1" name="Google Shape;581;p10"/>
          <p:cNvCxnSpPr/>
          <p:nvPr/>
        </p:nvCxnSpPr>
        <p:spPr>
          <a:xfrm>
            <a:off x="3387392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2" name="Google Shape;582;p10"/>
          <p:cNvCxnSpPr/>
          <p:nvPr/>
        </p:nvCxnSpPr>
        <p:spPr>
          <a:xfrm>
            <a:off x="3735505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3" name="Google Shape;583;p10"/>
          <p:cNvCxnSpPr/>
          <p:nvPr/>
        </p:nvCxnSpPr>
        <p:spPr>
          <a:xfrm>
            <a:off x="4083618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4" name="Google Shape;584;p10"/>
          <p:cNvCxnSpPr/>
          <p:nvPr/>
        </p:nvCxnSpPr>
        <p:spPr>
          <a:xfrm>
            <a:off x="4431731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5" name="Google Shape;585;p10"/>
          <p:cNvCxnSpPr/>
          <p:nvPr/>
        </p:nvCxnSpPr>
        <p:spPr>
          <a:xfrm>
            <a:off x="4779844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6" name="Google Shape;586;p10"/>
          <p:cNvCxnSpPr/>
          <p:nvPr/>
        </p:nvCxnSpPr>
        <p:spPr>
          <a:xfrm>
            <a:off x="5127957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7" name="Google Shape;587;p10"/>
          <p:cNvCxnSpPr/>
          <p:nvPr/>
        </p:nvCxnSpPr>
        <p:spPr>
          <a:xfrm>
            <a:off x="5476070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8" name="Google Shape;588;p10"/>
          <p:cNvCxnSpPr/>
          <p:nvPr/>
        </p:nvCxnSpPr>
        <p:spPr>
          <a:xfrm>
            <a:off x="5824183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89" name="Google Shape;589;p10"/>
          <p:cNvCxnSpPr/>
          <p:nvPr/>
        </p:nvCxnSpPr>
        <p:spPr>
          <a:xfrm>
            <a:off x="6172296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0" name="Google Shape;590;p10"/>
          <p:cNvCxnSpPr/>
          <p:nvPr/>
        </p:nvCxnSpPr>
        <p:spPr>
          <a:xfrm>
            <a:off x="6520410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1" name="Google Shape;591;p10"/>
          <p:cNvCxnSpPr/>
          <p:nvPr/>
        </p:nvCxnSpPr>
        <p:spPr>
          <a:xfrm>
            <a:off x="6868523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2" name="Google Shape;592;p10"/>
          <p:cNvCxnSpPr/>
          <p:nvPr/>
        </p:nvCxnSpPr>
        <p:spPr>
          <a:xfrm>
            <a:off x="7216636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3" name="Google Shape;593;p10"/>
          <p:cNvCxnSpPr/>
          <p:nvPr/>
        </p:nvCxnSpPr>
        <p:spPr>
          <a:xfrm>
            <a:off x="7564749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4" name="Google Shape;594;p10"/>
          <p:cNvCxnSpPr/>
          <p:nvPr/>
        </p:nvCxnSpPr>
        <p:spPr>
          <a:xfrm>
            <a:off x="7912862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95" name="Google Shape;595;p10"/>
          <p:cNvCxnSpPr/>
          <p:nvPr/>
        </p:nvCxnSpPr>
        <p:spPr>
          <a:xfrm>
            <a:off x="8260975" y="4608596"/>
            <a:ext cx="0" cy="544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6" name="Google Shape;596;p10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10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10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10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10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10"/>
          <p:cNvSpPr txBox="1">
            <a:spLocks noGrp="1"/>
          </p:cNvSpPr>
          <p:nvPr>
            <p:ph type="ctrTitle"/>
          </p:nvPr>
        </p:nvSpPr>
        <p:spPr>
          <a:xfrm>
            <a:off x="1908875" y="3703611"/>
            <a:ext cx="53262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602" name="Google Shape;602;p10"/>
          <p:cNvSpPr/>
          <p:nvPr/>
        </p:nvSpPr>
        <p:spPr>
          <a:xfrm rot="3722938" flipH="1">
            <a:off x="7889554" y="3062351"/>
            <a:ext cx="864530" cy="1440379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10"/>
          <p:cNvSpPr/>
          <p:nvPr/>
        </p:nvSpPr>
        <p:spPr>
          <a:xfrm flipH="1">
            <a:off x="7483036" y="3063121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10"/>
          <p:cNvSpPr/>
          <p:nvPr/>
        </p:nvSpPr>
        <p:spPr>
          <a:xfrm flipH="1">
            <a:off x="2667129" y="343808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"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6" name="Google Shape;676;p13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677" name="Google Shape;677;p13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8" name="Google Shape;678;p13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79" name="Google Shape;679;p13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0" name="Google Shape;680;p13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1" name="Google Shape;681;p13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2" name="Google Shape;682;p13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3" name="Google Shape;683;p13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4" name="Google Shape;684;p13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5" name="Google Shape;685;p13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6" name="Google Shape;686;p13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7" name="Google Shape;687;p13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8" name="Google Shape;688;p13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89" name="Google Shape;689;p13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0" name="Google Shape;690;p13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1" name="Google Shape;691;p13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92" name="Google Shape;692;p13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693" name="Google Shape;693;p13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4" name="Google Shape;694;p13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5" name="Google Shape;695;p13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6" name="Google Shape;696;p13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7" name="Google Shape;697;p13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8" name="Google Shape;698;p13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9" name="Google Shape;699;p13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0" name="Google Shape;700;p13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1" name="Google Shape;701;p13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2" name="Google Shape;702;p13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3" name="Google Shape;703;p13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4" name="Google Shape;704;p13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5" name="Google Shape;705;p13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6" name="Google Shape;706;p13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7" name="Google Shape;707;p13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8" name="Google Shape;708;p13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9" name="Google Shape;709;p13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0" name="Google Shape;710;p13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1" name="Google Shape;711;p13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2" name="Google Shape;712;p13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3" name="Google Shape;713;p13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4" name="Google Shape;714;p13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5" name="Google Shape;715;p13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6" name="Google Shape;716;p13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7" name="Google Shape;717;p13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8" name="Google Shape;718;p13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19" name="Google Shape;719;p13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13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13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13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13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4" name="Google Shape;724;p13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725" name="Google Shape;725;p13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26" name="Google Shape;726;p13"/>
          <p:cNvSpPr txBox="1">
            <a:spLocks noGrp="1"/>
          </p:cNvSpPr>
          <p:nvPr>
            <p:ph type="ctrTitle" idx="2"/>
          </p:nvPr>
        </p:nvSpPr>
        <p:spPr>
          <a:xfrm>
            <a:off x="1923340" y="1923975"/>
            <a:ext cx="2391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27" name="Google Shape;727;p13"/>
          <p:cNvSpPr txBox="1">
            <a:spLocks noGrp="1"/>
          </p:cNvSpPr>
          <p:nvPr>
            <p:ph type="subTitle" idx="1"/>
          </p:nvPr>
        </p:nvSpPr>
        <p:spPr>
          <a:xfrm>
            <a:off x="1923340" y="2278196"/>
            <a:ext cx="2391300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28" name="Google Shape;728;p13"/>
          <p:cNvSpPr txBox="1">
            <a:spLocks noGrp="1"/>
          </p:cNvSpPr>
          <p:nvPr>
            <p:ph type="title" idx="3" hasCustomPrompt="1"/>
          </p:nvPr>
        </p:nvSpPr>
        <p:spPr>
          <a:xfrm>
            <a:off x="711075" y="1923975"/>
            <a:ext cx="11400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900" b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29" name="Google Shape;729;p13"/>
          <p:cNvSpPr txBox="1">
            <a:spLocks noGrp="1"/>
          </p:cNvSpPr>
          <p:nvPr>
            <p:ph type="ctrTitle" idx="4"/>
          </p:nvPr>
        </p:nvSpPr>
        <p:spPr>
          <a:xfrm>
            <a:off x="6012215" y="1923975"/>
            <a:ext cx="2391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30" name="Google Shape;730;p13"/>
          <p:cNvSpPr txBox="1">
            <a:spLocks noGrp="1"/>
          </p:cNvSpPr>
          <p:nvPr>
            <p:ph type="subTitle" idx="5"/>
          </p:nvPr>
        </p:nvSpPr>
        <p:spPr>
          <a:xfrm>
            <a:off x="6012215" y="2278196"/>
            <a:ext cx="2391300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31" name="Google Shape;731;p13"/>
          <p:cNvSpPr txBox="1">
            <a:spLocks noGrp="1"/>
          </p:cNvSpPr>
          <p:nvPr>
            <p:ph type="title" idx="6" hasCustomPrompt="1"/>
          </p:nvPr>
        </p:nvSpPr>
        <p:spPr>
          <a:xfrm>
            <a:off x="4799950" y="1923975"/>
            <a:ext cx="11400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900" b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32" name="Google Shape;732;p13"/>
          <p:cNvSpPr txBox="1">
            <a:spLocks noGrp="1"/>
          </p:cNvSpPr>
          <p:nvPr>
            <p:ph type="ctrTitle" idx="7"/>
          </p:nvPr>
        </p:nvSpPr>
        <p:spPr>
          <a:xfrm>
            <a:off x="1922992" y="3272714"/>
            <a:ext cx="2391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33" name="Google Shape;733;p13"/>
          <p:cNvSpPr txBox="1">
            <a:spLocks noGrp="1"/>
          </p:cNvSpPr>
          <p:nvPr>
            <p:ph type="subTitle" idx="8"/>
          </p:nvPr>
        </p:nvSpPr>
        <p:spPr>
          <a:xfrm>
            <a:off x="1922992" y="3626935"/>
            <a:ext cx="2391300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34" name="Google Shape;734;p13"/>
          <p:cNvSpPr txBox="1">
            <a:spLocks noGrp="1"/>
          </p:cNvSpPr>
          <p:nvPr>
            <p:ph type="title" idx="9" hasCustomPrompt="1"/>
          </p:nvPr>
        </p:nvSpPr>
        <p:spPr>
          <a:xfrm>
            <a:off x="710725" y="3272725"/>
            <a:ext cx="11400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900" b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35" name="Google Shape;735;p13"/>
          <p:cNvSpPr txBox="1">
            <a:spLocks noGrp="1"/>
          </p:cNvSpPr>
          <p:nvPr>
            <p:ph type="ctrTitle" idx="13"/>
          </p:nvPr>
        </p:nvSpPr>
        <p:spPr>
          <a:xfrm>
            <a:off x="6011867" y="3272714"/>
            <a:ext cx="23913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36" name="Google Shape;736;p13"/>
          <p:cNvSpPr txBox="1">
            <a:spLocks noGrp="1"/>
          </p:cNvSpPr>
          <p:nvPr>
            <p:ph type="subTitle" idx="14"/>
          </p:nvPr>
        </p:nvSpPr>
        <p:spPr>
          <a:xfrm>
            <a:off x="6011867" y="3626935"/>
            <a:ext cx="2391300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37" name="Google Shape;737;p13"/>
          <p:cNvSpPr txBox="1">
            <a:spLocks noGrp="1"/>
          </p:cNvSpPr>
          <p:nvPr>
            <p:ph type="title" idx="15" hasCustomPrompt="1"/>
          </p:nvPr>
        </p:nvSpPr>
        <p:spPr>
          <a:xfrm>
            <a:off x="4799600" y="3272725"/>
            <a:ext cx="11400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900" b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38" name="Google Shape;738;p13"/>
          <p:cNvSpPr/>
          <p:nvPr/>
        </p:nvSpPr>
        <p:spPr>
          <a:xfrm rot="1548771">
            <a:off x="8186480" y="2494337"/>
            <a:ext cx="696832" cy="1061534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9" name="Google Shape;739;p13"/>
          <p:cNvSpPr/>
          <p:nvPr/>
        </p:nvSpPr>
        <p:spPr>
          <a:xfrm rot="-1562623">
            <a:off x="157252" y="1177213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1" name="Google Shape;741;p14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742" name="Google Shape;742;p14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3" name="Google Shape;743;p14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4" name="Google Shape;744;p14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5" name="Google Shape;745;p14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6" name="Google Shape;746;p14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7" name="Google Shape;747;p14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8" name="Google Shape;748;p14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49" name="Google Shape;749;p14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0" name="Google Shape;750;p14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1" name="Google Shape;751;p14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2" name="Google Shape;752;p14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3" name="Google Shape;753;p14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4" name="Google Shape;754;p14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5" name="Google Shape;755;p14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6" name="Google Shape;756;p14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757" name="Google Shape;757;p14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758" name="Google Shape;758;p14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9" name="Google Shape;759;p14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0" name="Google Shape;760;p14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1" name="Google Shape;761;p14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2" name="Google Shape;762;p14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3" name="Google Shape;763;p14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4" name="Google Shape;764;p14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5" name="Google Shape;765;p14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6" name="Google Shape;766;p14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7" name="Google Shape;767;p14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8" name="Google Shape;768;p14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9" name="Google Shape;769;p14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0" name="Google Shape;770;p14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1" name="Google Shape;771;p14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2" name="Google Shape;772;p14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3" name="Google Shape;773;p14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4" name="Google Shape;774;p14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5" name="Google Shape;775;p14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6" name="Google Shape;776;p14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7" name="Google Shape;777;p14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8" name="Google Shape;778;p14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9" name="Google Shape;779;p14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0" name="Google Shape;780;p14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1" name="Google Shape;781;p14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2" name="Google Shape;782;p14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3" name="Google Shape;783;p14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784" name="Google Shape;784;p14"/>
          <p:cNvSpPr/>
          <p:nvPr/>
        </p:nvSpPr>
        <p:spPr>
          <a:xfrm rot="1562623" flipH="1">
            <a:off x="8247935" y="3107738"/>
            <a:ext cx="737553" cy="1228826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4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4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4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4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4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4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791" name="Google Shape;791;p14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792" name="Google Shape;792;p14"/>
          <p:cNvSpPr txBox="1">
            <a:spLocks noGrp="1"/>
          </p:cNvSpPr>
          <p:nvPr>
            <p:ph type="title" idx="2" hasCustomPrompt="1"/>
          </p:nvPr>
        </p:nvSpPr>
        <p:spPr>
          <a:xfrm>
            <a:off x="1281275" y="1725514"/>
            <a:ext cx="1577700" cy="5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793" name="Google Shape;793;p14"/>
          <p:cNvSpPr txBox="1">
            <a:spLocks noGrp="1"/>
          </p:cNvSpPr>
          <p:nvPr>
            <p:ph type="ctrTitle" idx="3"/>
          </p:nvPr>
        </p:nvSpPr>
        <p:spPr>
          <a:xfrm>
            <a:off x="1078925" y="3351578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94" name="Google Shape;794;p14"/>
          <p:cNvSpPr txBox="1">
            <a:spLocks noGrp="1"/>
          </p:cNvSpPr>
          <p:nvPr>
            <p:ph type="subTitle" idx="1"/>
          </p:nvPr>
        </p:nvSpPr>
        <p:spPr>
          <a:xfrm>
            <a:off x="1078925" y="3705778"/>
            <a:ext cx="1982400" cy="6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95" name="Google Shape;795;p14"/>
          <p:cNvSpPr txBox="1">
            <a:spLocks noGrp="1"/>
          </p:cNvSpPr>
          <p:nvPr>
            <p:ph type="ctrTitle" idx="4"/>
          </p:nvPr>
        </p:nvSpPr>
        <p:spPr>
          <a:xfrm>
            <a:off x="3580800" y="3351578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96" name="Google Shape;796;p14"/>
          <p:cNvSpPr txBox="1">
            <a:spLocks noGrp="1"/>
          </p:cNvSpPr>
          <p:nvPr>
            <p:ph type="subTitle" idx="5"/>
          </p:nvPr>
        </p:nvSpPr>
        <p:spPr>
          <a:xfrm>
            <a:off x="3580800" y="3705778"/>
            <a:ext cx="1982400" cy="6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97" name="Google Shape;797;p14"/>
          <p:cNvSpPr txBox="1">
            <a:spLocks noGrp="1"/>
          </p:cNvSpPr>
          <p:nvPr>
            <p:ph type="ctrTitle" idx="6"/>
          </p:nvPr>
        </p:nvSpPr>
        <p:spPr>
          <a:xfrm>
            <a:off x="6082675" y="3351578"/>
            <a:ext cx="1982400" cy="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Passion One"/>
              <a:buNone/>
              <a:defRPr sz="1800"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98" name="Google Shape;798;p14"/>
          <p:cNvSpPr txBox="1">
            <a:spLocks noGrp="1"/>
          </p:cNvSpPr>
          <p:nvPr>
            <p:ph type="subTitle" idx="7"/>
          </p:nvPr>
        </p:nvSpPr>
        <p:spPr>
          <a:xfrm>
            <a:off x="6082675" y="3705778"/>
            <a:ext cx="1982400" cy="6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799" name="Google Shape;799;p14"/>
          <p:cNvSpPr txBox="1">
            <a:spLocks noGrp="1"/>
          </p:cNvSpPr>
          <p:nvPr>
            <p:ph type="title" idx="8" hasCustomPrompt="1"/>
          </p:nvPr>
        </p:nvSpPr>
        <p:spPr>
          <a:xfrm>
            <a:off x="3783150" y="1725514"/>
            <a:ext cx="1577700" cy="5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800" name="Google Shape;800;p14"/>
          <p:cNvSpPr txBox="1">
            <a:spLocks noGrp="1"/>
          </p:cNvSpPr>
          <p:nvPr>
            <p:ph type="title" idx="9" hasCustomPrompt="1"/>
          </p:nvPr>
        </p:nvSpPr>
        <p:spPr>
          <a:xfrm>
            <a:off x="6285025" y="1725514"/>
            <a:ext cx="1577700" cy="5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35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Fira Sans Extra Condensed Medium"/>
              <a:buNone/>
              <a:defRPr sz="480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_AND_BODY_1"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8" name="Google Shape;1048;p19"/>
          <p:cNvGrpSpPr/>
          <p:nvPr/>
        </p:nvGrpSpPr>
        <p:grpSpPr>
          <a:xfrm>
            <a:off x="0" y="-9279"/>
            <a:ext cx="9144000" cy="5143640"/>
            <a:chOff x="0" y="-9279"/>
            <a:chExt cx="9144000" cy="5143640"/>
          </a:xfrm>
        </p:grpSpPr>
        <p:cxnSp>
          <p:nvCxnSpPr>
            <p:cNvPr id="1049" name="Google Shape;1049;p19"/>
            <p:cNvCxnSpPr/>
            <p:nvPr/>
          </p:nvCxnSpPr>
          <p:spPr>
            <a:xfrm>
              <a:off x="0" y="1379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>
              <a:off x="0" y="4872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19"/>
            <p:cNvCxnSpPr/>
            <p:nvPr/>
          </p:nvCxnSpPr>
          <p:spPr>
            <a:xfrm>
              <a:off x="0" y="8365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19"/>
            <p:cNvCxnSpPr/>
            <p:nvPr/>
          </p:nvCxnSpPr>
          <p:spPr>
            <a:xfrm>
              <a:off x="0" y="11858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3" name="Google Shape;1053;p19"/>
            <p:cNvCxnSpPr/>
            <p:nvPr/>
          </p:nvCxnSpPr>
          <p:spPr>
            <a:xfrm>
              <a:off x="0" y="15352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4" name="Google Shape;1054;p19"/>
            <p:cNvCxnSpPr/>
            <p:nvPr/>
          </p:nvCxnSpPr>
          <p:spPr>
            <a:xfrm>
              <a:off x="0" y="18845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5" name="Google Shape;1055;p19"/>
            <p:cNvCxnSpPr/>
            <p:nvPr/>
          </p:nvCxnSpPr>
          <p:spPr>
            <a:xfrm>
              <a:off x="0" y="22338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6" name="Google Shape;1056;p19"/>
            <p:cNvCxnSpPr/>
            <p:nvPr/>
          </p:nvCxnSpPr>
          <p:spPr>
            <a:xfrm>
              <a:off x="0" y="25831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7" name="Google Shape;1057;p19"/>
            <p:cNvCxnSpPr/>
            <p:nvPr/>
          </p:nvCxnSpPr>
          <p:spPr>
            <a:xfrm>
              <a:off x="0" y="29325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19"/>
            <p:cNvCxnSpPr/>
            <p:nvPr/>
          </p:nvCxnSpPr>
          <p:spPr>
            <a:xfrm>
              <a:off x="0" y="32818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19"/>
            <p:cNvCxnSpPr/>
            <p:nvPr/>
          </p:nvCxnSpPr>
          <p:spPr>
            <a:xfrm>
              <a:off x="0" y="36311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19"/>
            <p:cNvCxnSpPr/>
            <p:nvPr/>
          </p:nvCxnSpPr>
          <p:spPr>
            <a:xfrm>
              <a:off x="0" y="398047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19"/>
            <p:cNvCxnSpPr/>
            <p:nvPr/>
          </p:nvCxnSpPr>
          <p:spPr>
            <a:xfrm>
              <a:off x="0" y="4329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19"/>
            <p:cNvCxnSpPr/>
            <p:nvPr/>
          </p:nvCxnSpPr>
          <p:spPr>
            <a:xfrm>
              <a:off x="0" y="467912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19"/>
            <p:cNvCxnSpPr/>
            <p:nvPr/>
          </p:nvCxnSpPr>
          <p:spPr>
            <a:xfrm>
              <a:off x="0" y="50284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64" name="Google Shape;1064;p19"/>
            <p:cNvGrpSpPr/>
            <p:nvPr/>
          </p:nvGrpSpPr>
          <p:grpSpPr>
            <a:xfrm>
              <a:off x="254375" y="-9279"/>
              <a:ext cx="8644100" cy="5143640"/>
              <a:chOff x="330563" y="-180875"/>
              <a:chExt cx="8644100" cy="5349600"/>
            </a:xfrm>
          </p:grpSpPr>
          <p:cxnSp>
            <p:nvCxnSpPr>
              <p:cNvPr id="1065" name="Google Shape;1065;p19"/>
              <p:cNvCxnSpPr/>
              <p:nvPr/>
            </p:nvCxnSpPr>
            <p:spPr>
              <a:xfrm>
                <a:off x="3305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6" name="Google Shape;1066;p19"/>
              <p:cNvCxnSpPr/>
              <p:nvPr/>
            </p:nvCxnSpPr>
            <p:spPr>
              <a:xfrm>
                <a:off x="6786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7" name="Google Shape;1067;p19"/>
              <p:cNvCxnSpPr/>
              <p:nvPr/>
            </p:nvCxnSpPr>
            <p:spPr>
              <a:xfrm>
                <a:off x="10267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8" name="Google Shape;1068;p19"/>
              <p:cNvCxnSpPr/>
              <p:nvPr/>
            </p:nvCxnSpPr>
            <p:spPr>
              <a:xfrm>
                <a:off x="13749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69" name="Google Shape;1069;p19"/>
              <p:cNvCxnSpPr/>
              <p:nvPr/>
            </p:nvCxnSpPr>
            <p:spPr>
              <a:xfrm>
                <a:off x="17230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0" name="Google Shape;1070;p19"/>
              <p:cNvCxnSpPr/>
              <p:nvPr/>
            </p:nvCxnSpPr>
            <p:spPr>
              <a:xfrm>
                <a:off x="20711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1" name="Google Shape;1071;p19"/>
              <p:cNvCxnSpPr/>
              <p:nvPr/>
            </p:nvCxnSpPr>
            <p:spPr>
              <a:xfrm>
                <a:off x="24192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2" name="Google Shape;1072;p19"/>
              <p:cNvCxnSpPr/>
              <p:nvPr/>
            </p:nvCxnSpPr>
            <p:spPr>
              <a:xfrm>
                <a:off x="27673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3" name="Google Shape;1073;p19"/>
              <p:cNvCxnSpPr/>
              <p:nvPr/>
            </p:nvCxnSpPr>
            <p:spPr>
              <a:xfrm>
                <a:off x="31154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4" name="Google Shape;1074;p19"/>
              <p:cNvCxnSpPr/>
              <p:nvPr/>
            </p:nvCxnSpPr>
            <p:spPr>
              <a:xfrm>
                <a:off x="34635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5" name="Google Shape;1075;p19"/>
              <p:cNvCxnSpPr/>
              <p:nvPr/>
            </p:nvCxnSpPr>
            <p:spPr>
              <a:xfrm>
                <a:off x="38116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6" name="Google Shape;1076;p19"/>
              <p:cNvCxnSpPr/>
              <p:nvPr/>
            </p:nvCxnSpPr>
            <p:spPr>
              <a:xfrm>
                <a:off x="41598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7" name="Google Shape;1077;p19"/>
              <p:cNvCxnSpPr/>
              <p:nvPr/>
            </p:nvCxnSpPr>
            <p:spPr>
              <a:xfrm>
                <a:off x="45079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8" name="Google Shape;1078;p19"/>
              <p:cNvCxnSpPr/>
              <p:nvPr/>
            </p:nvCxnSpPr>
            <p:spPr>
              <a:xfrm>
                <a:off x="48560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79" name="Google Shape;1079;p19"/>
              <p:cNvCxnSpPr/>
              <p:nvPr/>
            </p:nvCxnSpPr>
            <p:spPr>
              <a:xfrm>
                <a:off x="52041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0" name="Google Shape;1080;p19"/>
              <p:cNvCxnSpPr/>
              <p:nvPr/>
            </p:nvCxnSpPr>
            <p:spPr>
              <a:xfrm>
                <a:off x="55522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1" name="Google Shape;1081;p19"/>
              <p:cNvCxnSpPr/>
              <p:nvPr/>
            </p:nvCxnSpPr>
            <p:spPr>
              <a:xfrm>
                <a:off x="59003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2" name="Google Shape;1082;p19"/>
              <p:cNvCxnSpPr/>
              <p:nvPr/>
            </p:nvCxnSpPr>
            <p:spPr>
              <a:xfrm>
                <a:off x="624847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3" name="Google Shape;1083;p19"/>
              <p:cNvCxnSpPr/>
              <p:nvPr/>
            </p:nvCxnSpPr>
            <p:spPr>
              <a:xfrm>
                <a:off x="659658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4" name="Google Shape;1084;p19"/>
              <p:cNvCxnSpPr/>
              <p:nvPr/>
            </p:nvCxnSpPr>
            <p:spPr>
              <a:xfrm>
                <a:off x="694470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5" name="Google Shape;1085;p19"/>
              <p:cNvCxnSpPr/>
              <p:nvPr/>
            </p:nvCxnSpPr>
            <p:spPr>
              <a:xfrm>
                <a:off x="729281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6" name="Google Shape;1086;p19"/>
              <p:cNvCxnSpPr/>
              <p:nvPr/>
            </p:nvCxnSpPr>
            <p:spPr>
              <a:xfrm>
                <a:off x="7640925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7" name="Google Shape;1087;p19"/>
              <p:cNvCxnSpPr/>
              <p:nvPr/>
            </p:nvCxnSpPr>
            <p:spPr>
              <a:xfrm>
                <a:off x="7989038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8" name="Google Shape;1088;p19"/>
              <p:cNvCxnSpPr/>
              <p:nvPr/>
            </p:nvCxnSpPr>
            <p:spPr>
              <a:xfrm>
                <a:off x="8337150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89" name="Google Shape;1089;p19"/>
              <p:cNvCxnSpPr/>
              <p:nvPr/>
            </p:nvCxnSpPr>
            <p:spPr>
              <a:xfrm>
                <a:off x="86852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90" name="Google Shape;1090;p19"/>
              <p:cNvCxnSpPr/>
              <p:nvPr/>
            </p:nvCxnSpPr>
            <p:spPr>
              <a:xfrm>
                <a:off x="8974663" y="-180875"/>
                <a:ext cx="0" cy="5349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091" name="Google Shape;1091;p19"/>
          <p:cNvSpPr/>
          <p:nvPr/>
        </p:nvSpPr>
        <p:spPr>
          <a:xfrm rot="2108708" flipH="1">
            <a:off x="8182364" y="2682166"/>
            <a:ext cx="737559" cy="1228835"/>
          </a:xfrm>
          <a:custGeom>
            <a:avLst/>
            <a:gdLst/>
            <a:ahLst/>
            <a:cxnLst/>
            <a:rect l="l" t="t" r="r" b="b"/>
            <a:pathLst>
              <a:path w="10874" h="18117" fill="none" extrusionOk="0">
                <a:moveTo>
                  <a:pt x="10784" y="4587"/>
                </a:moveTo>
                <a:cubicBezTo>
                  <a:pt x="10873" y="4030"/>
                  <a:pt x="10575" y="3492"/>
                  <a:pt x="10287" y="3005"/>
                </a:cubicBezTo>
                <a:cubicBezTo>
                  <a:pt x="9511" y="1702"/>
                  <a:pt x="8516" y="249"/>
                  <a:pt x="7004" y="110"/>
                </a:cubicBezTo>
                <a:cubicBezTo>
                  <a:pt x="5899" y="1"/>
                  <a:pt x="4815" y="707"/>
                  <a:pt x="4298" y="1682"/>
                </a:cubicBezTo>
                <a:cubicBezTo>
                  <a:pt x="3770" y="2657"/>
                  <a:pt x="3761" y="3851"/>
                  <a:pt x="4079" y="4915"/>
                </a:cubicBezTo>
                <a:cubicBezTo>
                  <a:pt x="4318" y="5721"/>
                  <a:pt x="4775" y="6507"/>
                  <a:pt x="5521" y="6885"/>
                </a:cubicBezTo>
                <a:cubicBezTo>
                  <a:pt x="6267" y="7263"/>
                  <a:pt x="7332" y="7064"/>
                  <a:pt x="7710" y="6318"/>
                </a:cubicBezTo>
                <a:cubicBezTo>
                  <a:pt x="8058" y="5631"/>
                  <a:pt x="7690" y="4726"/>
                  <a:pt x="7014" y="4358"/>
                </a:cubicBezTo>
                <a:cubicBezTo>
                  <a:pt x="6337" y="3980"/>
                  <a:pt x="5472" y="4099"/>
                  <a:pt x="4825" y="4497"/>
                </a:cubicBezTo>
                <a:cubicBezTo>
                  <a:pt x="4467" y="4726"/>
                  <a:pt x="4149" y="5024"/>
                  <a:pt x="3959" y="5402"/>
                </a:cubicBezTo>
                <a:cubicBezTo>
                  <a:pt x="3412" y="6437"/>
                  <a:pt x="3850" y="7691"/>
                  <a:pt x="4089" y="8835"/>
                </a:cubicBezTo>
                <a:cubicBezTo>
                  <a:pt x="4357" y="10118"/>
                  <a:pt x="4377" y="11461"/>
                  <a:pt x="4129" y="12744"/>
                </a:cubicBezTo>
                <a:cubicBezTo>
                  <a:pt x="4029" y="13291"/>
                  <a:pt x="3860" y="13858"/>
                  <a:pt x="3442" y="14226"/>
                </a:cubicBezTo>
                <a:cubicBezTo>
                  <a:pt x="3184" y="14445"/>
                  <a:pt x="2845" y="14575"/>
                  <a:pt x="2507" y="14644"/>
                </a:cubicBezTo>
                <a:cubicBezTo>
                  <a:pt x="1443" y="14833"/>
                  <a:pt x="159" y="14187"/>
                  <a:pt x="80" y="13122"/>
                </a:cubicBezTo>
                <a:cubicBezTo>
                  <a:pt x="0" y="12038"/>
                  <a:pt x="1234" y="11202"/>
                  <a:pt x="2298" y="11371"/>
                </a:cubicBezTo>
                <a:cubicBezTo>
                  <a:pt x="3373" y="11530"/>
                  <a:pt x="4208" y="12386"/>
                  <a:pt x="4755" y="13321"/>
                </a:cubicBezTo>
                <a:cubicBezTo>
                  <a:pt x="5302" y="14256"/>
                  <a:pt x="5641" y="15311"/>
                  <a:pt x="6198" y="16236"/>
                </a:cubicBezTo>
                <a:cubicBezTo>
                  <a:pt x="6755" y="17161"/>
                  <a:pt x="7630" y="17997"/>
                  <a:pt x="8705" y="1811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2" name="Google Shape;1092;p19"/>
          <p:cNvSpPr/>
          <p:nvPr/>
        </p:nvSpPr>
        <p:spPr>
          <a:xfrm rot="-2848518" flipH="1">
            <a:off x="460371" y="1435777"/>
            <a:ext cx="696838" cy="1061543"/>
          </a:xfrm>
          <a:custGeom>
            <a:avLst/>
            <a:gdLst/>
            <a:ahLst/>
            <a:cxnLst/>
            <a:rect l="l" t="t" r="r" b="b"/>
            <a:pathLst>
              <a:path w="8686" h="13232" fill="none" extrusionOk="0">
                <a:moveTo>
                  <a:pt x="6407" y="13231"/>
                </a:moveTo>
                <a:cubicBezTo>
                  <a:pt x="5462" y="12356"/>
                  <a:pt x="4756" y="11172"/>
                  <a:pt x="4646" y="9889"/>
                </a:cubicBezTo>
                <a:cubicBezTo>
                  <a:pt x="4547" y="8606"/>
                  <a:pt x="5124" y="7233"/>
                  <a:pt x="6238" y="6596"/>
                </a:cubicBezTo>
                <a:cubicBezTo>
                  <a:pt x="6835" y="6248"/>
                  <a:pt x="7641" y="6148"/>
                  <a:pt x="8168" y="6596"/>
                </a:cubicBezTo>
                <a:cubicBezTo>
                  <a:pt x="8685" y="7034"/>
                  <a:pt x="8546" y="8098"/>
                  <a:pt x="7870" y="8198"/>
                </a:cubicBezTo>
                <a:cubicBezTo>
                  <a:pt x="7651" y="8228"/>
                  <a:pt x="7422" y="8158"/>
                  <a:pt x="7213" y="8088"/>
                </a:cubicBezTo>
                <a:cubicBezTo>
                  <a:pt x="6656" y="7909"/>
                  <a:pt x="6079" y="7710"/>
                  <a:pt x="5681" y="7272"/>
                </a:cubicBezTo>
                <a:cubicBezTo>
                  <a:pt x="5203" y="6745"/>
                  <a:pt x="5094" y="5969"/>
                  <a:pt x="5134" y="5263"/>
                </a:cubicBezTo>
                <a:cubicBezTo>
                  <a:pt x="5164" y="4547"/>
                  <a:pt x="5303" y="3830"/>
                  <a:pt x="5213" y="3114"/>
                </a:cubicBezTo>
                <a:cubicBezTo>
                  <a:pt x="5074" y="1980"/>
                  <a:pt x="4308" y="936"/>
                  <a:pt x="3264" y="468"/>
                </a:cubicBezTo>
                <a:cubicBezTo>
                  <a:pt x="2219" y="0"/>
                  <a:pt x="936" y="120"/>
                  <a:pt x="1" y="776"/>
                </a:cubicBezTo>
              </a:path>
            </a:pathLst>
          </a:custGeom>
          <a:noFill/>
          <a:ln w="28575" cap="rnd" cmpd="sng">
            <a:solidFill>
              <a:schemeClr val="dk1"/>
            </a:solidFill>
            <a:prstDash val="solid"/>
            <a:miter lim="9948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3" name="Google Shape;1093;p19"/>
          <p:cNvSpPr/>
          <p:nvPr/>
        </p:nvSpPr>
        <p:spPr>
          <a:xfrm>
            <a:off x="717706" y="552423"/>
            <a:ext cx="7702644" cy="4034534"/>
          </a:xfrm>
          <a:custGeom>
            <a:avLst/>
            <a:gdLst/>
            <a:ahLst/>
            <a:cxnLst/>
            <a:rect l="l" t="t" r="r" b="b"/>
            <a:pathLst>
              <a:path w="92250" h="59720" extrusionOk="0">
                <a:moveTo>
                  <a:pt x="1563" y="1"/>
                </a:moveTo>
                <a:cubicBezTo>
                  <a:pt x="697" y="1"/>
                  <a:pt x="1" y="707"/>
                  <a:pt x="1" y="1563"/>
                </a:cubicBezTo>
                <a:lnTo>
                  <a:pt x="1" y="58148"/>
                </a:lnTo>
                <a:cubicBezTo>
                  <a:pt x="1" y="59013"/>
                  <a:pt x="697" y="59719"/>
                  <a:pt x="1563" y="59719"/>
                </a:cubicBezTo>
                <a:lnTo>
                  <a:pt x="90678" y="59719"/>
                </a:lnTo>
                <a:cubicBezTo>
                  <a:pt x="91543" y="59719"/>
                  <a:pt x="92250" y="59013"/>
                  <a:pt x="92250" y="58148"/>
                </a:cubicBezTo>
                <a:lnTo>
                  <a:pt x="92250" y="1563"/>
                </a:lnTo>
                <a:cubicBezTo>
                  <a:pt x="92250" y="707"/>
                  <a:pt x="91543" y="1"/>
                  <a:pt x="90678" y="1"/>
                </a:cubicBezTo>
                <a:close/>
              </a:path>
            </a:pathLst>
          </a:cu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4" name="Google Shape;1094;p19"/>
          <p:cNvSpPr/>
          <p:nvPr/>
        </p:nvSpPr>
        <p:spPr>
          <a:xfrm>
            <a:off x="691988" y="552423"/>
            <a:ext cx="7741638" cy="575387"/>
          </a:xfrm>
          <a:custGeom>
            <a:avLst/>
            <a:gdLst/>
            <a:ahLst/>
            <a:cxnLst/>
            <a:rect l="l" t="t" r="r" b="b"/>
            <a:pathLst>
              <a:path w="92717" h="8517" extrusionOk="0">
                <a:moveTo>
                  <a:pt x="1274" y="1"/>
                </a:moveTo>
                <a:cubicBezTo>
                  <a:pt x="567" y="1"/>
                  <a:pt x="0" y="568"/>
                  <a:pt x="0" y="1274"/>
                </a:cubicBezTo>
                <a:lnTo>
                  <a:pt x="0" y="7770"/>
                </a:lnTo>
                <a:cubicBezTo>
                  <a:pt x="0" y="8178"/>
                  <a:pt x="329" y="8516"/>
                  <a:pt x="746" y="8516"/>
                </a:cubicBezTo>
                <a:lnTo>
                  <a:pt x="91981" y="8516"/>
                </a:lnTo>
                <a:cubicBezTo>
                  <a:pt x="92389" y="8516"/>
                  <a:pt x="92717" y="8178"/>
                  <a:pt x="92717" y="7770"/>
                </a:cubicBezTo>
                <a:lnTo>
                  <a:pt x="92717" y="1274"/>
                </a:lnTo>
                <a:cubicBezTo>
                  <a:pt x="92717" y="568"/>
                  <a:pt x="92150" y="1"/>
                  <a:pt x="91453" y="1"/>
                </a:cubicBezTo>
                <a:close/>
              </a:path>
            </a:pathLst>
          </a:cu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" name="Google Shape;1095;p19"/>
          <p:cNvSpPr/>
          <p:nvPr/>
        </p:nvSpPr>
        <p:spPr>
          <a:xfrm>
            <a:off x="7581826" y="776113"/>
            <a:ext cx="144900" cy="1449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6" name="Google Shape;1096;p19"/>
          <p:cNvSpPr/>
          <p:nvPr/>
        </p:nvSpPr>
        <p:spPr>
          <a:xfrm>
            <a:off x="7810626" y="776113"/>
            <a:ext cx="144900" cy="144900"/>
          </a:xfrm>
          <a:prstGeom prst="ellipse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7" name="Google Shape;1097;p19"/>
          <p:cNvSpPr/>
          <p:nvPr/>
        </p:nvSpPr>
        <p:spPr>
          <a:xfrm>
            <a:off x="8039426" y="776113"/>
            <a:ext cx="144900" cy="1449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p19"/>
          <p:cNvSpPr txBox="1">
            <a:spLocks noGrp="1"/>
          </p:cNvSpPr>
          <p:nvPr>
            <p:ph type="ctrTitle"/>
          </p:nvPr>
        </p:nvSpPr>
        <p:spPr>
          <a:xfrm>
            <a:off x="2203175" y="445175"/>
            <a:ext cx="47376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1099" name="Google Shape;1099;p19"/>
          <p:cNvPicPr preferRelativeResize="0"/>
          <p:nvPr/>
        </p:nvPicPr>
        <p:blipFill rotWithShape="1">
          <a:blip r:embed="rId2">
            <a:alphaModFix/>
          </a:blip>
          <a:srcRect l="7663" t="25024" r="8118" b="10397"/>
          <a:stretch/>
        </p:blipFill>
        <p:spPr>
          <a:xfrm>
            <a:off x="701100" y="1287025"/>
            <a:ext cx="7701326" cy="3321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00" name="Google Shape;1100;p19"/>
          <p:cNvSpPr/>
          <p:nvPr/>
        </p:nvSpPr>
        <p:spPr>
          <a:xfrm>
            <a:off x="1174500" y="1673125"/>
            <a:ext cx="6795900" cy="2784600"/>
          </a:xfrm>
          <a:prstGeom prst="roundRect">
            <a:avLst>
              <a:gd name="adj" fmla="val 452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1" name="Google Shape;1101;p19"/>
          <p:cNvSpPr txBox="1">
            <a:spLocks noGrp="1"/>
          </p:cNvSpPr>
          <p:nvPr>
            <p:ph type="body" idx="1"/>
          </p:nvPr>
        </p:nvSpPr>
        <p:spPr>
          <a:xfrm>
            <a:off x="1368600" y="1758238"/>
            <a:ext cx="6406800" cy="169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400"/>
            </a:lvl1pPr>
            <a:lvl2pPr marL="914400" lvl="1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1102" name="Google Shape;1102;p19"/>
          <p:cNvSpPr/>
          <p:nvPr/>
        </p:nvSpPr>
        <p:spPr>
          <a:xfrm flipH="1">
            <a:off x="7032483" y="44518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Bowlby One SC"/>
              <a:buNone/>
              <a:defRPr sz="34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owlby One SC"/>
              <a:buNone/>
              <a:defRPr sz="2800" b="1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Char char="●"/>
              <a:def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●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○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Char char="■"/>
              <a:defRPr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6" r:id="rId5"/>
    <p:sldLayoutId id="2147483658" r:id="rId6"/>
    <p:sldLayoutId id="2147483659" r:id="rId7"/>
    <p:sldLayoutId id="2147483660" r:id="rId8"/>
    <p:sldLayoutId id="2147483665" r:id="rId9"/>
    <p:sldLayoutId id="2147483666" r:id="rId10"/>
    <p:sldLayoutId id="2147483667" r:id="rId11"/>
    <p:sldLayoutId id="2147483668" r:id="rId12"/>
    <p:sldLayoutId id="2147483670" r:id="rId13"/>
    <p:sldLayoutId id="2147483671" r:id="rId14"/>
    <p:sldLayoutId id="2147483672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2" name="Google Shape;1502;p30"/>
          <p:cNvGrpSpPr/>
          <p:nvPr/>
        </p:nvGrpSpPr>
        <p:grpSpPr>
          <a:xfrm>
            <a:off x="1070896" y="1809482"/>
            <a:ext cx="7002600" cy="1897494"/>
            <a:chOff x="1070896" y="1809482"/>
            <a:chExt cx="7002600" cy="1897494"/>
          </a:xfrm>
        </p:grpSpPr>
        <p:sp>
          <p:nvSpPr>
            <p:cNvPr id="1503" name="Google Shape;1503;p30"/>
            <p:cNvSpPr/>
            <p:nvPr/>
          </p:nvSpPr>
          <p:spPr>
            <a:xfrm>
              <a:off x="1070896" y="1961576"/>
              <a:ext cx="7002600" cy="17454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0"/>
            <p:cNvSpPr/>
            <p:nvPr/>
          </p:nvSpPr>
          <p:spPr>
            <a:xfrm>
              <a:off x="1070896" y="1809482"/>
              <a:ext cx="7002600" cy="17454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5" name="Google Shape;1505;p30"/>
          <p:cNvSpPr/>
          <p:nvPr/>
        </p:nvSpPr>
        <p:spPr>
          <a:xfrm>
            <a:off x="1728950" y="640879"/>
            <a:ext cx="5214661" cy="84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30"/>
          <p:cNvSpPr/>
          <p:nvPr/>
        </p:nvSpPr>
        <p:spPr>
          <a:xfrm>
            <a:off x="2525076" y="3896589"/>
            <a:ext cx="3368400" cy="461363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7" name="Google Shape;1507;p30"/>
          <p:cNvGrpSpPr/>
          <p:nvPr/>
        </p:nvGrpSpPr>
        <p:grpSpPr>
          <a:xfrm rot="-4289601">
            <a:off x="573132" y="721427"/>
            <a:ext cx="971423" cy="910465"/>
            <a:chOff x="-1645450" y="733766"/>
            <a:chExt cx="834921" cy="805476"/>
          </a:xfrm>
        </p:grpSpPr>
        <p:sp>
          <p:nvSpPr>
            <p:cNvPr id="1508" name="Google Shape;1508;p30"/>
            <p:cNvSpPr/>
            <p:nvPr/>
          </p:nvSpPr>
          <p:spPr>
            <a:xfrm>
              <a:off x="-1566320" y="1296525"/>
              <a:ext cx="178944" cy="175331"/>
            </a:xfrm>
            <a:custGeom>
              <a:avLst/>
              <a:gdLst/>
              <a:ahLst/>
              <a:cxnLst/>
              <a:rect l="l" t="t" r="r" b="b"/>
              <a:pathLst>
                <a:path w="1981" h="1941" extrusionOk="0">
                  <a:moveTo>
                    <a:pt x="642" y="0"/>
                  </a:moveTo>
                  <a:cubicBezTo>
                    <a:pt x="590" y="0"/>
                    <a:pt x="538" y="20"/>
                    <a:pt x="498" y="60"/>
                  </a:cubicBezTo>
                  <a:lnTo>
                    <a:pt x="80" y="478"/>
                  </a:lnTo>
                  <a:cubicBezTo>
                    <a:pt x="0" y="557"/>
                    <a:pt x="0" y="687"/>
                    <a:pt x="80" y="766"/>
                  </a:cubicBezTo>
                  <a:lnTo>
                    <a:pt x="1194" y="1880"/>
                  </a:lnTo>
                  <a:cubicBezTo>
                    <a:pt x="1234" y="1920"/>
                    <a:pt x="1286" y="1940"/>
                    <a:pt x="1338" y="1940"/>
                  </a:cubicBezTo>
                  <a:cubicBezTo>
                    <a:pt x="1391" y="1940"/>
                    <a:pt x="1443" y="1920"/>
                    <a:pt x="1483" y="1880"/>
                  </a:cubicBezTo>
                  <a:lnTo>
                    <a:pt x="1900" y="1463"/>
                  </a:lnTo>
                  <a:cubicBezTo>
                    <a:pt x="1980" y="1383"/>
                    <a:pt x="1980" y="1254"/>
                    <a:pt x="1900" y="1174"/>
                  </a:cubicBezTo>
                  <a:lnTo>
                    <a:pt x="786" y="60"/>
                  </a:lnTo>
                  <a:cubicBezTo>
                    <a:pt x="746" y="20"/>
                    <a:pt x="694" y="0"/>
                    <a:pt x="642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30"/>
            <p:cNvSpPr/>
            <p:nvPr/>
          </p:nvSpPr>
          <p:spPr>
            <a:xfrm>
              <a:off x="-1566320" y="1294719"/>
              <a:ext cx="178944" cy="178853"/>
            </a:xfrm>
            <a:custGeom>
              <a:avLst/>
              <a:gdLst/>
              <a:ahLst/>
              <a:cxnLst/>
              <a:rect l="l" t="t" r="r" b="b"/>
              <a:pathLst>
                <a:path w="1981" h="1980" fill="none" extrusionOk="0">
                  <a:moveTo>
                    <a:pt x="1194" y="1900"/>
                  </a:moveTo>
                  <a:lnTo>
                    <a:pt x="80" y="786"/>
                  </a:lnTo>
                  <a:cubicBezTo>
                    <a:pt x="0" y="707"/>
                    <a:pt x="0" y="577"/>
                    <a:pt x="80" y="498"/>
                  </a:cubicBezTo>
                  <a:lnTo>
                    <a:pt x="498" y="80"/>
                  </a:lnTo>
                  <a:cubicBezTo>
                    <a:pt x="577" y="0"/>
                    <a:pt x="707" y="0"/>
                    <a:pt x="786" y="80"/>
                  </a:cubicBezTo>
                  <a:lnTo>
                    <a:pt x="1900" y="1194"/>
                  </a:lnTo>
                  <a:cubicBezTo>
                    <a:pt x="1980" y="1274"/>
                    <a:pt x="1980" y="1403"/>
                    <a:pt x="1900" y="1483"/>
                  </a:cubicBezTo>
                  <a:lnTo>
                    <a:pt x="1483" y="1900"/>
                  </a:lnTo>
                  <a:cubicBezTo>
                    <a:pt x="1403" y="1980"/>
                    <a:pt x="1274" y="1980"/>
                    <a:pt x="1194" y="1900"/>
                  </a:cubicBezTo>
                  <a:close/>
                </a:path>
              </a:pathLst>
            </a:custGeom>
            <a:noFill/>
            <a:ln w="28575" cap="flat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0"/>
            <p:cNvSpPr/>
            <p:nvPr/>
          </p:nvSpPr>
          <p:spPr>
            <a:xfrm>
              <a:off x="-1529466" y="733766"/>
              <a:ext cx="718936" cy="699425"/>
            </a:xfrm>
            <a:custGeom>
              <a:avLst/>
              <a:gdLst/>
              <a:ahLst/>
              <a:cxnLst/>
              <a:rect l="l" t="t" r="r" b="b"/>
              <a:pathLst>
                <a:path w="7959" h="7743" extrusionOk="0">
                  <a:moveTo>
                    <a:pt x="6193" y="0"/>
                  </a:moveTo>
                  <a:cubicBezTo>
                    <a:pt x="5780" y="0"/>
                    <a:pt x="5367" y="157"/>
                    <a:pt x="5054" y="470"/>
                  </a:cubicBezTo>
                  <a:lnTo>
                    <a:pt x="239" y="5295"/>
                  </a:lnTo>
                  <a:cubicBezTo>
                    <a:pt x="0" y="5524"/>
                    <a:pt x="0" y="5912"/>
                    <a:pt x="239" y="6141"/>
                  </a:cubicBezTo>
                  <a:lnTo>
                    <a:pt x="1652" y="7563"/>
                  </a:lnTo>
                  <a:cubicBezTo>
                    <a:pt x="1771" y="7683"/>
                    <a:pt x="1925" y="7742"/>
                    <a:pt x="2079" y="7742"/>
                  </a:cubicBezTo>
                  <a:cubicBezTo>
                    <a:pt x="2234" y="7742"/>
                    <a:pt x="2388" y="7683"/>
                    <a:pt x="2507" y="7563"/>
                  </a:cubicBezTo>
                  <a:lnTo>
                    <a:pt x="7332" y="2738"/>
                  </a:lnTo>
                  <a:cubicBezTo>
                    <a:pt x="7959" y="2112"/>
                    <a:pt x="7959" y="1097"/>
                    <a:pt x="7332" y="470"/>
                  </a:cubicBezTo>
                  <a:cubicBezTo>
                    <a:pt x="7019" y="157"/>
                    <a:pt x="6606" y="0"/>
                    <a:pt x="6193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0"/>
            <p:cNvSpPr/>
            <p:nvPr/>
          </p:nvSpPr>
          <p:spPr>
            <a:xfrm>
              <a:off x="-1182596" y="773963"/>
              <a:ext cx="321755" cy="313716"/>
            </a:xfrm>
            <a:custGeom>
              <a:avLst/>
              <a:gdLst/>
              <a:ahLst/>
              <a:cxnLst/>
              <a:rect l="l" t="t" r="r" b="b"/>
              <a:pathLst>
                <a:path w="3562" h="3473" extrusionOk="0">
                  <a:moveTo>
                    <a:pt x="508" y="0"/>
                  </a:moveTo>
                  <a:cubicBezTo>
                    <a:pt x="388" y="0"/>
                    <a:pt x="269" y="45"/>
                    <a:pt x="179" y="135"/>
                  </a:cubicBezTo>
                  <a:cubicBezTo>
                    <a:pt x="0" y="314"/>
                    <a:pt x="0" y="612"/>
                    <a:pt x="179" y="791"/>
                  </a:cubicBezTo>
                  <a:lnTo>
                    <a:pt x="2726" y="3338"/>
                  </a:lnTo>
                  <a:cubicBezTo>
                    <a:pt x="2816" y="3428"/>
                    <a:pt x="2935" y="3472"/>
                    <a:pt x="3054" y="3472"/>
                  </a:cubicBezTo>
                  <a:cubicBezTo>
                    <a:pt x="3174" y="3472"/>
                    <a:pt x="3293" y="3428"/>
                    <a:pt x="3383" y="3338"/>
                  </a:cubicBezTo>
                  <a:cubicBezTo>
                    <a:pt x="3562" y="3159"/>
                    <a:pt x="3562" y="2860"/>
                    <a:pt x="3383" y="2681"/>
                  </a:cubicBezTo>
                  <a:lnTo>
                    <a:pt x="836" y="135"/>
                  </a:lnTo>
                  <a:cubicBezTo>
                    <a:pt x="746" y="45"/>
                    <a:pt x="627" y="0"/>
                    <a:pt x="508" y="0"/>
                  </a:cubicBez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0"/>
            <p:cNvSpPr/>
            <p:nvPr/>
          </p:nvSpPr>
          <p:spPr>
            <a:xfrm>
              <a:off x="-1383943" y="934390"/>
              <a:ext cx="369450" cy="365114"/>
            </a:xfrm>
            <a:custGeom>
              <a:avLst/>
              <a:gdLst/>
              <a:ahLst/>
              <a:cxnLst/>
              <a:rect l="l" t="t" r="r" b="b"/>
              <a:pathLst>
                <a:path w="4090" h="4042" extrusionOk="0">
                  <a:moveTo>
                    <a:pt x="3393" y="0"/>
                  </a:moveTo>
                  <a:lnTo>
                    <a:pt x="190" y="3203"/>
                  </a:lnTo>
                  <a:cubicBezTo>
                    <a:pt x="1" y="3392"/>
                    <a:pt x="1" y="3701"/>
                    <a:pt x="190" y="3900"/>
                  </a:cubicBezTo>
                  <a:cubicBezTo>
                    <a:pt x="284" y="3994"/>
                    <a:pt x="409" y="4042"/>
                    <a:pt x="534" y="4042"/>
                  </a:cubicBezTo>
                  <a:cubicBezTo>
                    <a:pt x="660" y="4042"/>
                    <a:pt x="787" y="3994"/>
                    <a:pt x="886" y="3900"/>
                  </a:cubicBezTo>
                  <a:lnTo>
                    <a:pt x="4089" y="697"/>
                  </a:lnTo>
                  <a:lnTo>
                    <a:pt x="3393" y="0"/>
                  </a:lnTo>
                  <a:close/>
                </a:path>
              </a:pathLst>
            </a:custGeom>
            <a:solidFill>
              <a:srgbClr val="D6BDF7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30"/>
            <p:cNvSpPr/>
            <p:nvPr/>
          </p:nvSpPr>
          <p:spPr>
            <a:xfrm>
              <a:off x="-989379" y="770892"/>
              <a:ext cx="135766" cy="119145"/>
            </a:xfrm>
            <a:custGeom>
              <a:avLst/>
              <a:gdLst/>
              <a:ahLst/>
              <a:cxnLst/>
              <a:rect l="l" t="t" r="r" b="b"/>
              <a:pathLst>
                <a:path w="1503" h="1319" extrusionOk="0">
                  <a:moveTo>
                    <a:pt x="434" y="0"/>
                  </a:moveTo>
                  <a:cubicBezTo>
                    <a:pt x="335" y="0"/>
                    <a:pt x="249" y="29"/>
                    <a:pt x="189" y="89"/>
                  </a:cubicBezTo>
                  <a:cubicBezTo>
                    <a:pt x="0" y="278"/>
                    <a:pt x="100" y="686"/>
                    <a:pt x="418" y="994"/>
                  </a:cubicBezTo>
                  <a:cubicBezTo>
                    <a:pt x="621" y="1204"/>
                    <a:pt x="867" y="1319"/>
                    <a:pt x="1065" y="1319"/>
                  </a:cubicBezTo>
                  <a:cubicBezTo>
                    <a:pt x="1168" y="1319"/>
                    <a:pt x="1259" y="1288"/>
                    <a:pt x="1323" y="1223"/>
                  </a:cubicBezTo>
                  <a:cubicBezTo>
                    <a:pt x="1502" y="1044"/>
                    <a:pt x="1403" y="636"/>
                    <a:pt x="1084" y="318"/>
                  </a:cubicBezTo>
                  <a:cubicBezTo>
                    <a:pt x="879" y="113"/>
                    <a:pt x="631" y="0"/>
                    <a:pt x="4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30"/>
            <p:cNvSpPr/>
            <p:nvPr/>
          </p:nvSpPr>
          <p:spPr>
            <a:xfrm>
              <a:off x="-1645450" y="1361202"/>
              <a:ext cx="182557" cy="178040"/>
            </a:xfrm>
            <a:custGeom>
              <a:avLst/>
              <a:gdLst/>
              <a:ahLst/>
              <a:cxnLst/>
              <a:rect l="l" t="t" r="r" b="b"/>
              <a:pathLst>
                <a:path w="2021" h="1971" extrusionOk="0">
                  <a:moveTo>
                    <a:pt x="906" y="0"/>
                  </a:moveTo>
                  <a:lnTo>
                    <a:pt x="71" y="1642"/>
                  </a:lnTo>
                  <a:cubicBezTo>
                    <a:pt x="1" y="1712"/>
                    <a:pt x="1" y="1841"/>
                    <a:pt x="71" y="1911"/>
                  </a:cubicBezTo>
                  <a:cubicBezTo>
                    <a:pt x="110" y="1950"/>
                    <a:pt x="160" y="1970"/>
                    <a:pt x="209" y="1970"/>
                  </a:cubicBezTo>
                  <a:cubicBezTo>
                    <a:pt x="257" y="1970"/>
                    <a:pt x="304" y="1950"/>
                    <a:pt x="339" y="1911"/>
                  </a:cubicBezTo>
                  <a:lnTo>
                    <a:pt x="2020" y="1234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5" name="Google Shape;1515;p30"/>
          <p:cNvSpPr txBox="1">
            <a:spLocks noGrp="1"/>
          </p:cNvSpPr>
          <p:nvPr>
            <p:ph type="ctrTitle"/>
          </p:nvPr>
        </p:nvSpPr>
        <p:spPr>
          <a:xfrm>
            <a:off x="1798314" y="802017"/>
            <a:ext cx="5139190" cy="66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>
                <a:latin typeface="Berlin Sans FB" panose="020E0602020502020306" pitchFamily="34" charset="0"/>
              </a:rPr>
              <a:t>Pengukuran</a:t>
            </a:r>
            <a:r>
              <a:rPr lang="en-US" sz="2200" b="1" dirty="0">
                <a:latin typeface="Berlin Sans FB" panose="020E0602020502020306" pitchFamily="34" charset="0"/>
              </a:rPr>
              <a:t> </a:t>
            </a:r>
            <a:r>
              <a:rPr lang="en-US" sz="2200" b="1" dirty="0" err="1">
                <a:latin typeface="Berlin Sans FB" panose="020E0602020502020306" pitchFamily="34" charset="0"/>
              </a:rPr>
              <a:t>Efisiensi</a:t>
            </a:r>
            <a:r>
              <a:rPr lang="en-US" sz="2200" b="1" dirty="0">
                <a:latin typeface="Berlin Sans FB" panose="020E0602020502020306" pitchFamily="34" charset="0"/>
              </a:rPr>
              <a:t> </a:t>
            </a:r>
            <a:r>
              <a:rPr lang="en-US" sz="2200" b="1" dirty="0" err="1">
                <a:latin typeface="Berlin Sans FB" panose="020E0602020502020306" pitchFamily="34" charset="0"/>
              </a:rPr>
              <a:t>Suatu</a:t>
            </a:r>
            <a:r>
              <a:rPr lang="en-US" sz="2200" b="1" dirty="0">
                <a:latin typeface="Berlin Sans FB" panose="020E0602020502020306" pitchFamily="34" charset="0"/>
              </a:rPr>
              <a:t> Program</a:t>
            </a:r>
            <a:br>
              <a:rPr lang="en-US" sz="2200" b="1" dirty="0">
                <a:latin typeface="Berlin Sans FB" panose="020E0602020502020306" pitchFamily="34" charset="0"/>
              </a:rPr>
            </a:br>
            <a:r>
              <a:rPr lang="en-US" sz="1400" dirty="0">
                <a:latin typeface="Berlin Sans FB" panose="020E0602020502020306" pitchFamily="34" charset="0"/>
              </a:rPr>
              <a:t>(PPT </a:t>
            </a:r>
            <a:r>
              <a:rPr lang="en-US" sz="1400" dirty="0" err="1">
                <a:latin typeface="Berlin Sans FB" panose="020E0602020502020306" pitchFamily="34" charset="0"/>
              </a:rPr>
              <a:t>Responsi</a:t>
            </a:r>
            <a:r>
              <a:rPr lang="en-US" sz="1400" dirty="0">
                <a:latin typeface="Berlin Sans FB" panose="020E0602020502020306" pitchFamily="34" charset="0"/>
              </a:rPr>
              <a:t> </a:t>
            </a:r>
            <a:r>
              <a:rPr lang="en-US" sz="1400" dirty="0" err="1">
                <a:latin typeface="Berlin Sans FB" panose="020E0602020502020306" pitchFamily="34" charset="0"/>
              </a:rPr>
              <a:t>Perencanaan</a:t>
            </a:r>
            <a:r>
              <a:rPr lang="en-US" sz="1400" dirty="0">
                <a:latin typeface="Berlin Sans FB" panose="020E0602020502020306" pitchFamily="34" charset="0"/>
              </a:rPr>
              <a:t> </a:t>
            </a:r>
            <a:r>
              <a:rPr lang="en-US" sz="1400" dirty="0" err="1">
                <a:latin typeface="Berlin Sans FB" panose="020E0602020502020306" pitchFamily="34" charset="0"/>
              </a:rPr>
              <a:t>Evaluasi</a:t>
            </a:r>
            <a:r>
              <a:rPr lang="en-US" sz="1400" dirty="0">
                <a:latin typeface="Berlin Sans FB" panose="020E0602020502020306" pitchFamily="34" charset="0"/>
              </a:rPr>
              <a:t> Program </a:t>
            </a:r>
            <a:r>
              <a:rPr lang="en-US" sz="1400" dirty="0" err="1">
                <a:latin typeface="Berlin Sans FB" panose="020E0602020502020306" pitchFamily="34" charset="0"/>
              </a:rPr>
              <a:t>Penyuluhan</a:t>
            </a:r>
            <a:r>
              <a:rPr lang="en-US" sz="1400" dirty="0">
                <a:latin typeface="Berlin Sans FB" panose="020E0602020502020306" pitchFamily="34" charset="0"/>
              </a:rPr>
              <a:t>)</a:t>
            </a:r>
            <a:endParaRPr sz="1400" dirty="0">
              <a:latin typeface="Berlin Sans FB" panose="020E0602020502020306" pitchFamily="34" charset="0"/>
            </a:endParaRPr>
          </a:p>
        </p:txBody>
      </p:sp>
      <p:sp>
        <p:nvSpPr>
          <p:cNvPr id="1516" name="Google Shape;1516;p30"/>
          <p:cNvSpPr txBox="1">
            <a:spLocks noGrp="1"/>
          </p:cNvSpPr>
          <p:nvPr>
            <p:ph type="subTitle" idx="1"/>
          </p:nvPr>
        </p:nvSpPr>
        <p:spPr>
          <a:xfrm>
            <a:off x="2373582" y="3935267"/>
            <a:ext cx="3654874" cy="6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latin typeface="Berlin Sans FB" panose="020E0602020502020306" pitchFamily="34" charset="0"/>
                <a:cs typeface="Times New Roman" panose="02020603050405020304" pitchFamily="18" charset="0"/>
              </a:rPr>
              <a:t>Asisten</a:t>
            </a:r>
            <a:r>
              <a:rPr lang="en-US" b="1" dirty="0">
                <a:latin typeface="Berlin Sans FB" panose="020E0602020502020306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Berlin Sans FB" panose="020E0602020502020306" pitchFamily="34" charset="0"/>
                <a:cs typeface="Times New Roman" panose="02020603050405020304" pitchFamily="18" charset="0"/>
              </a:rPr>
              <a:t>Dosen</a:t>
            </a:r>
            <a:r>
              <a:rPr lang="en-US" b="1" dirty="0">
                <a:latin typeface="Berlin Sans FB" panose="020E0602020502020306" pitchFamily="34" charset="0"/>
                <a:cs typeface="Times New Roman" panose="02020603050405020304" pitchFamily="18" charset="0"/>
              </a:rPr>
              <a:t> : </a:t>
            </a:r>
            <a:r>
              <a:rPr lang="en-US" b="1" dirty="0" err="1">
                <a:latin typeface="Berlin Sans FB" panose="020E0602020502020306" pitchFamily="34" charset="0"/>
                <a:cs typeface="Times New Roman" panose="02020603050405020304" pitchFamily="18" charset="0"/>
              </a:rPr>
              <a:t>Fatra</a:t>
            </a:r>
            <a:r>
              <a:rPr lang="en-US" b="1" dirty="0">
                <a:latin typeface="Berlin Sans FB" panose="020E0602020502020306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Berlin Sans FB" panose="020E0602020502020306" pitchFamily="34" charset="0"/>
                <a:cs typeface="Times New Roman" panose="02020603050405020304" pitchFamily="18" charset="0"/>
              </a:rPr>
              <a:t>Hidayat</a:t>
            </a:r>
            <a:r>
              <a:rPr lang="en-US" b="1" dirty="0">
                <a:latin typeface="Berlin Sans FB" panose="020E0602020502020306" pitchFamily="34" charset="0"/>
                <a:cs typeface="Times New Roman" panose="02020603050405020304" pitchFamily="18" charset="0"/>
              </a:rPr>
              <a:t> .M.</a:t>
            </a:r>
            <a:endParaRPr b="1" dirty="0">
              <a:latin typeface="Berlin Sans FB" panose="020E0602020502020306" pitchFamily="34" charset="0"/>
              <a:cs typeface="Times New Roman" panose="02020603050405020304" pitchFamily="18" charset="0"/>
            </a:endParaRPr>
          </a:p>
        </p:txBody>
      </p:sp>
      <p:sp>
        <p:nvSpPr>
          <p:cNvPr id="1517" name="Google Shape;1517;p30"/>
          <p:cNvSpPr/>
          <p:nvPr/>
        </p:nvSpPr>
        <p:spPr>
          <a:xfrm>
            <a:off x="7419425" y="34663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30"/>
          <p:cNvSpPr/>
          <p:nvPr/>
        </p:nvSpPr>
        <p:spPr>
          <a:xfrm>
            <a:off x="1729788" y="394908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9" name="Google Shape;1519;p30"/>
          <p:cNvGrpSpPr/>
          <p:nvPr/>
        </p:nvGrpSpPr>
        <p:grpSpPr>
          <a:xfrm rot="-937322">
            <a:off x="7598306" y="3474029"/>
            <a:ext cx="1154011" cy="1362991"/>
            <a:chOff x="8540375" y="3022876"/>
            <a:chExt cx="1779279" cy="1868421"/>
          </a:xfrm>
        </p:grpSpPr>
        <p:sp>
          <p:nvSpPr>
            <p:cNvPr id="1520" name="Google Shape;1520;p30"/>
            <p:cNvSpPr/>
            <p:nvPr/>
          </p:nvSpPr>
          <p:spPr>
            <a:xfrm>
              <a:off x="9697404" y="3022876"/>
              <a:ext cx="622250" cy="1066773"/>
            </a:xfrm>
            <a:custGeom>
              <a:avLst/>
              <a:gdLst/>
              <a:ahLst/>
              <a:cxnLst/>
              <a:rect l="l" t="t" r="r" b="b"/>
              <a:pathLst>
                <a:path w="10556" h="18097" fill="none" extrusionOk="0">
                  <a:moveTo>
                    <a:pt x="139" y="18096"/>
                  </a:moveTo>
                  <a:cubicBezTo>
                    <a:pt x="0" y="16803"/>
                    <a:pt x="139" y="15480"/>
                    <a:pt x="547" y="14236"/>
                  </a:cubicBezTo>
                  <a:cubicBezTo>
                    <a:pt x="816" y="13411"/>
                    <a:pt x="1214" y="12595"/>
                    <a:pt x="1880" y="12028"/>
                  </a:cubicBezTo>
                  <a:cubicBezTo>
                    <a:pt x="2537" y="11451"/>
                    <a:pt x="3502" y="11172"/>
                    <a:pt x="4308" y="11501"/>
                  </a:cubicBezTo>
                  <a:cubicBezTo>
                    <a:pt x="5123" y="11819"/>
                    <a:pt x="5651" y="12824"/>
                    <a:pt x="5293" y="13620"/>
                  </a:cubicBezTo>
                  <a:cubicBezTo>
                    <a:pt x="4934" y="14415"/>
                    <a:pt x="3631" y="14604"/>
                    <a:pt x="3174" y="13868"/>
                  </a:cubicBezTo>
                  <a:cubicBezTo>
                    <a:pt x="2905" y="13450"/>
                    <a:pt x="2955" y="12913"/>
                    <a:pt x="3074" y="12436"/>
                  </a:cubicBezTo>
                  <a:cubicBezTo>
                    <a:pt x="3333" y="11371"/>
                    <a:pt x="3850" y="10386"/>
                    <a:pt x="4566" y="9571"/>
                  </a:cubicBezTo>
                  <a:cubicBezTo>
                    <a:pt x="5342" y="8705"/>
                    <a:pt x="6327" y="8049"/>
                    <a:pt x="7262" y="7372"/>
                  </a:cubicBezTo>
                  <a:cubicBezTo>
                    <a:pt x="8207" y="6686"/>
                    <a:pt x="9132" y="5940"/>
                    <a:pt x="9739" y="4945"/>
                  </a:cubicBezTo>
                  <a:cubicBezTo>
                    <a:pt x="10336" y="3950"/>
                    <a:pt x="10555" y="2657"/>
                    <a:pt x="10028" y="1622"/>
                  </a:cubicBezTo>
                  <a:cubicBezTo>
                    <a:pt x="9501" y="588"/>
                    <a:pt x="8098" y="1"/>
                    <a:pt x="7093" y="588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0"/>
            <p:cNvSpPr/>
            <p:nvPr/>
          </p:nvSpPr>
          <p:spPr>
            <a:xfrm>
              <a:off x="8540375" y="4178740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18"/>
                    <a:pt x="0" y="1144"/>
                  </a:cubicBezTo>
                  <a:lnTo>
                    <a:pt x="0" y="10943"/>
                  </a:lnTo>
                  <a:cubicBezTo>
                    <a:pt x="0" y="1158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80"/>
                    <a:pt x="29208" y="10943"/>
                  </a:cubicBezTo>
                  <a:lnTo>
                    <a:pt x="29208" y="1144"/>
                  </a:lnTo>
                  <a:cubicBezTo>
                    <a:pt x="29208" y="51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1144" y="0"/>
                  </a:moveTo>
                  <a:cubicBezTo>
                    <a:pt x="508" y="0"/>
                    <a:pt x="0" y="508"/>
                    <a:pt x="0" y="1144"/>
                  </a:cubicBez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0"/>
            <p:cNvSpPr/>
            <p:nvPr/>
          </p:nvSpPr>
          <p:spPr>
            <a:xfrm>
              <a:off x="8540375" y="4075521"/>
              <a:ext cx="1721798" cy="712557"/>
            </a:xfrm>
            <a:custGeom>
              <a:avLst/>
              <a:gdLst/>
              <a:ahLst/>
              <a:cxnLst/>
              <a:rect l="l" t="t" r="r" b="b"/>
              <a:pathLst>
                <a:path w="29209" h="12088" extrusionOk="0">
                  <a:moveTo>
                    <a:pt x="24533" y="0"/>
                  </a:moveTo>
                  <a:lnTo>
                    <a:pt x="24533" y="6656"/>
                  </a:lnTo>
                  <a:cubicBezTo>
                    <a:pt x="24533" y="7282"/>
                    <a:pt x="24025" y="7800"/>
                    <a:pt x="23388" y="7800"/>
                  </a:cubicBezTo>
                  <a:lnTo>
                    <a:pt x="0" y="7800"/>
                  </a:lnTo>
                  <a:lnTo>
                    <a:pt x="0" y="10943"/>
                  </a:lnTo>
                  <a:cubicBezTo>
                    <a:pt x="0" y="11570"/>
                    <a:pt x="508" y="12087"/>
                    <a:pt x="1144" y="12087"/>
                  </a:cubicBezTo>
                  <a:lnTo>
                    <a:pt x="28064" y="12087"/>
                  </a:lnTo>
                  <a:cubicBezTo>
                    <a:pt x="28701" y="12087"/>
                    <a:pt x="29208" y="11570"/>
                    <a:pt x="29208" y="10943"/>
                  </a:cubicBezTo>
                  <a:lnTo>
                    <a:pt x="29208" y="1144"/>
                  </a:lnTo>
                  <a:cubicBezTo>
                    <a:pt x="29208" y="508"/>
                    <a:pt x="28701" y="0"/>
                    <a:pt x="28064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30"/>
            <p:cNvSpPr/>
            <p:nvPr/>
          </p:nvSpPr>
          <p:spPr>
            <a:xfrm>
              <a:off x="8688747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0"/>
            <p:cNvSpPr/>
            <p:nvPr/>
          </p:nvSpPr>
          <p:spPr>
            <a:xfrm>
              <a:off x="8688747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0"/>
            <p:cNvSpPr/>
            <p:nvPr/>
          </p:nvSpPr>
          <p:spPr>
            <a:xfrm>
              <a:off x="8907443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0"/>
            <p:cNvSpPr/>
            <p:nvPr/>
          </p:nvSpPr>
          <p:spPr>
            <a:xfrm>
              <a:off x="8907443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30"/>
            <p:cNvSpPr/>
            <p:nvPr/>
          </p:nvSpPr>
          <p:spPr>
            <a:xfrm>
              <a:off x="9125610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0"/>
            <p:cNvSpPr/>
            <p:nvPr/>
          </p:nvSpPr>
          <p:spPr>
            <a:xfrm>
              <a:off x="9125610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0"/>
            <p:cNvSpPr/>
            <p:nvPr/>
          </p:nvSpPr>
          <p:spPr>
            <a:xfrm>
              <a:off x="9343776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0"/>
            <p:cNvSpPr/>
            <p:nvPr/>
          </p:nvSpPr>
          <p:spPr>
            <a:xfrm>
              <a:off x="9343776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0"/>
            <p:cNvSpPr/>
            <p:nvPr/>
          </p:nvSpPr>
          <p:spPr>
            <a:xfrm>
              <a:off x="9561942" y="417874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0"/>
            <p:cNvSpPr/>
            <p:nvPr/>
          </p:nvSpPr>
          <p:spPr>
            <a:xfrm>
              <a:off x="9561942" y="413653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0"/>
            <p:cNvSpPr/>
            <p:nvPr/>
          </p:nvSpPr>
          <p:spPr>
            <a:xfrm>
              <a:off x="9780049" y="417874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0"/>
            <p:cNvSpPr/>
            <p:nvPr/>
          </p:nvSpPr>
          <p:spPr>
            <a:xfrm>
              <a:off x="9780049" y="413653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0"/>
            <p:cNvSpPr/>
            <p:nvPr/>
          </p:nvSpPr>
          <p:spPr>
            <a:xfrm>
              <a:off x="9998215" y="417874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0"/>
            <p:cNvSpPr/>
            <p:nvPr/>
          </p:nvSpPr>
          <p:spPr>
            <a:xfrm>
              <a:off x="9998215" y="413653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30"/>
            <p:cNvSpPr/>
            <p:nvPr/>
          </p:nvSpPr>
          <p:spPr>
            <a:xfrm>
              <a:off x="8688747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30"/>
            <p:cNvSpPr/>
            <p:nvPr/>
          </p:nvSpPr>
          <p:spPr>
            <a:xfrm>
              <a:off x="8688747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0"/>
            <p:cNvSpPr/>
            <p:nvPr/>
          </p:nvSpPr>
          <p:spPr>
            <a:xfrm>
              <a:off x="8907443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0"/>
            <p:cNvSpPr/>
            <p:nvPr/>
          </p:nvSpPr>
          <p:spPr>
            <a:xfrm>
              <a:off x="8907443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9125610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9125610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8" y="0"/>
                    <a:pt x="1" y="438"/>
                    <a:pt x="1" y="975"/>
                  </a:cubicBezTo>
                  <a:cubicBezTo>
                    <a:pt x="1" y="1512"/>
                    <a:pt x="438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9343776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9343776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9561942" y="4382820"/>
              <a:ext cx="114948" cy="115007"/>
            </a:xfrm>
            <a:custGeom>
              <a:avLst/>
              <a:gdLst/>
              <a:ahLst/>
              <a:cxnLst/>
              <a:rect l="l" t="t" r="r" b="b"/>
              <a:pathLst>
                <a:path w="1950" h="1951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9561942" y="4340613"/>
              <a:ext cx="114948" cy="114948"/>
            </a:xfrm>
            <a:custGeom>
              <a:avLst/>
              <a:gdLst/>
              <a:ahLst/>
              <a:cxnLst/>
              <a:rect l="l" t="t" r="r" b="b"/>
              <a:pathLst>
                <a:path w="1950" h="1950" extrusionOk="0">
                  <a:moveTo>
                    <a:pt x="97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75" y="1950"/>
                  </a:cubicBezTo>
                  <a:cubicBezTo>
                    <a:pt x="1512" y="1950"/>
                    <a:pt x="1950" y="1512"/>
                    <a:pt x="1950" y="975"/>
                  </a:cubicBezTo>
                  <a:cubicBezTo>
                    <a:pt x="1950" y="438"/>
                    <a:pt x="1512" y="0"/>
                    <a:pt x="97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9780049" y="438282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9780049" y="4340613"/>
              <a:ext cx="115007" cy="114948"/>
            </a:xfrm>
            <a:custGeom>
              <a:avLst/>
              <a:gdLst/>
              <a:ahLst/>
              <a:cxnLst/>
              <a:rect l="l" t="t" r="r" b="b"/>
              <a:pathLst>
                <a:path w="1951" h="1950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9998215" y="438282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9998215" y="4340613"/>
              <a:ext cx="115596" cy="114948"/>
            </a:xfrm>
            <a:custGeom>
              <a:avLst/>
              <a:gdLst/>
              <a:ahLst/>
              <a:cxnLst/>
              <a:rect l="l" t="t" r="r" b="b"/>
              <a:pathLst>
                <a:path w="1961" h="1950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8688747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2" y="1950"/>
                    <a:pt x="1960" y="1512"/>
                    <a:pt x="1960" y="975"/>
                  </a:cubicBezTo>
                  <a:cubicBezTo>
                    <a:pt x="1960" y="438"/>
                    <a:pt x="1522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8688747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2" y="1951"/>
                    <a:pt x="1960" y="1513"/>
                    <a:pt x="1960" y="976"/>
                  </a:cubicBezTo>
                  <a:cubicBezTo>
                    <a:pt x="1960" y="439"/>
                    <a:pt x="1522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9780049" y="4586310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0"/>
                  </a:moveTo>
                  <a:cubicBezTo>
                    <a:pt x="439" y="0"/>
                    <a:pt x="1" y="438"/>
                    <a:pt x="1" y="975"/>
                  </a:cubicBezTo>
                  <a:cubicBezTo>
                    <a:pt x="1" y="1512"/>
                    <a:pt x="439" y="1950"/>
                    <a:pt x="976" y="1950"/>
                  </a:cubicBezTo>
                  <a:cubicBezTo>
                    <a:pt x="1513" y="1950"/>
                    <a:pt x="1951" y="1512"/>
                    <a:pt x="1951" y="975"/>
                  </a:cubicBezTo>
                  <a:cubicBezTo>
                    <a:pt x="1951" y="438"/>
                    <a:pt x="1513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9780049" y="4544044"/>
              <a:ext cx="115007" cy="115007"/>
            </a:xfrm>
            <a:custGeom>
              <a:avLst/>
              <a:gdLst/>
              <a:ahLst/>
              <a:cxnLst/>
              <a:rect l="l" t="t" r="r" b="b"/>
              <a:pathLst>
                <a:path w="1951" h="1951" extrusionOk="0">
                  <a:moveTo>
                    <a:pt x="976" y="1"/>
                  </a:moveTo>
                  <a:cubicBezTo>
                    <a:pt x="439" y="1"/>
                    <a:pt x="1" y="439"/>
                    <a:pt x="1" y="976"/>
                  </a:cubicBezTo>
                  <a:cubicBezTo>
                    <a:pt x="1" y="1513"/>
                    <a:pt x="439" y="1951"/>
                    <a:pt x="976" y="1951"/>
                  </a:cubicBezTo>
                  <a:cubicBezTo>
                    <a:pt x="1513" y="1951"/>
                    <a:pt x="1951" y="1513"/>
                    <a:pt x="1951" y="976"/>
                  </a:cubicBezTo>
                  <a:cubicBezTo>
                    <a:pt x="1951" y="439"/>
                    <a:pt x="1513" y="1"/>
                    <a:pt x="976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9998215" y="4586310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0"/>
                  </a:moveTo>
                  <a:cubicBezTo>
                    <a:pt x="438" y="0"/>
                    <a:pt x="0" y="438"/>
                    <a:pt x="0" y="975"/>
                  </a:cubicBezTo>
                  <a:cubicBezTo>
                    <a:pt x="0" y="1512"/>
                    <a:pt x="438" y="1950"/>
                    <a:pt x="985" y="1950"/>
                  </a:cubicBezTo>
                  <a:cubicBezTo>
                    <a:pt x="1523" y="1950"/>
                    <a:pt x="1960" y="1512"/>
                    <a:pt x="1960" y="975"/>
                  </a:cubicBezTo>
                  <a:cubicBezTo>
                    <a:pt x="1960" y="438"/>
                    <a:pt x="1523" y="0"/>
                    <a:pt x="985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9998215" y="4544044"/>
              <a:ext cx="115596" cy="115007"/>
            </a:xfrm>
            <a:custGeom>
              <a:avLst/>
              <a:gdLst/>
              <a:ahLst/>
              <a:cxnLst/>
              <a:rect l="l" t="t" r="r" b="b"/>
              <a:pathLst>
                <a:path w="1961" h="1951" extrusionOk="0">
                  <a:moveTo>
                    <a:pt x="985" y="1"/>
                  </a:moveTo>
                  <a:cubicBezTo>
                    <a:pt x="438" y="1"/>
                    <a:pt x="0" y="439"/>
                    <a:pt x="0" y="976"/>
                  </a:cubicBezTo>
                  <a:cubicBezTo>
                    <a:pt x="0" y="1513"/>
                    <a:pt x="438" y="1951"/>
                    <a:pt x="985" y="1951"/>
                  </a:cubicBezTo>
                  <a:cubicBezTo>
                    <a:pt x="1523" y="1951"/>
                    <a:pt x="1960" y="1513"/>
                    <a:pt x="1960" y="976"/>
                  </a:cubicBezTo>
                  <a:cubicBezTo>
                    <a:pt x="1960" y="439"/>
                    <a:pt x="1523" y="1"/>
                    <a:pt x="985" y="1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8907443" y="4573990"/>
              <a:ext cx="769442" cy="127327"/>
            </a:xfrm>
            <a:custGeom>
              <a:avLst/>
              <a:gdLst/>
              <a:ahLst/>
              <a:cxnLst/>
              <a:rect l="l" t="t" r="r" b="b"/>
              <a:pathLst>
                <a:path w="13053" h="2160" extrusionOk="0">
                  <a:moveTo>
                    <a:pt x="727" y="0"/>
                  </a:moveTo>
                  <a:cubicBezTo>
                    <a:pt x="319" y="0"/>
                    <a:pt x="1" y="329"/>
                    <a:pt x="1" y="727"/>
                  </a:cubicBezTo>
                  <a:lnTo>
                    <a:pt x="1" y="1433"/>
                  </a:lnTo>
                  <a:cubicBezTo>
                    <a:pt x="1" y="1841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1"/>
                    <a:pt x="13053" y="1433"/>
                  </a:cubicBezTo>
                  <a:lnTo>
                    <a:pt x="13053" y="727"/>
                  </a:lnTo>
                  <a:cubicBezTo>
                    <a:pt x="13053" y="329"/>
                    <a:pt x="12725" y="0"/>
                    <a:pt x="12327" y="0"/>
                  </a:cubicBezTo>
                  <a:close/>
                </a:path>
              </a:pathLst>
            </a:custGeom>
            <a:solidFill>
              <a:schemeClr val="dk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8907443" y="4532372"/>
              <a:ext cx="769442" cy="127268"/>
            </a:xfrm>
            <a:custGeom>
              <a:avLst/>
              <a:gdLst/>
              <a:ahLst/>
              <a:cxnLst/>
              <a:rect l="l" t="t" r="r" b="b"/>
              <a:pathLst>
                <a:path w="13053" h="2159" extrusionOk="0">
                  <a:moveTo>
                    <a:pt x="727" y="0"/>
                  </a:moveTo>
                  <a:cubicBezTo>
                    <a:pt x="319" y="0"/>
                    <a:pt x="1" y="328"/>
                    <a:pt x="1" y="726"/>
                  </a:cubicBezTo>
                  <a:lnTo>
                    <a:pt x="1" y="1433"/>
                  </a:lnTo>
                  <a:cubicBezTo>
                    <a:pt x="1" y="1840"/>
                    <a:pt x="319" y="2159"/>
                    <a:pt x="727" y="2159"/>
                  </a:cubicBezTo>
                  <a:lnTo>
                    <a:pt x="12327" y="2159"/>
                  </a:lnTo>
                  <a:cubicBezTo>
                    <a:pt x="12725" y="2159"/>
                    <a:pt x="13053" y="1840"/>
                    <a:pt x="13053" y="1433"/>
                  </a:cubicBezTo>
                  <a:lnTo>
                    <a:pt x="13053" y="726"/>
                  </a:lnTo>
                  <a:cubicBezTo>
                    <a:pt x="13053" y="328"/>
                    <a:pt x="12725" y="0"/>
                    <a:pt x="12327" y="0"/>
                  </a:cubicBezTo>
                  <a:close/>
                </a:path>
              </a:pathLst>
            </a:custGeom>
            <a:solidFill>
              <a:srgbClr val="FFD4A8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1" name="Google Shape;1561;p30"/>
          <p:cNvGrpSpPr/>
          <p:nvPr/>
        </p:nvGrpSpPr>
        <p:grpSpPr>
          <a:xfrm>
            <a:off x="7953250" y="1084584"/>
            <a:ext cx="580547" cy="528926"/>
            <a:chOff x="7953250" y="1084584"/>
            <a:chExt cx="580547" cy="528926"/>
          </a:xfrm>
        </p:grpSpPr>
        <p:sp>
          <p:nvSpPr>
            <p:cNvPr id="1562" name="Google Shape;1562;p30"/>
            <p:cNvSpPr/>
            <p:nvPr/>
          </p:nvSpPr>
          <p:spPr>
            <a:xfrm>
              <a:off x="7953250" y="1084584"/>
              <a:ext cx="580547" cy="528926"/>
            </a:xfrm>
            <a:custGeom>
              <a:avLst/>
              <a:gdLst/>
              <a:ahLst/>
              <a:cxnLst/>
              <a:rect l="l" t="t" r="r" b="b"/>
              <a:pathLst>
                <a:path w="7850" h="7152" extrusionOk="0">
                  <a:moveTo>
                    <a:pt x="3930" y="1"/>
                  </a:moveTo>
                  <a:cubicBezTo>
                    <a:pt x="3015" y="1"/>
                    <a:pt x="2100" y="352"/>
                    <a:pt x="1403" y="1053"/>
                  </a:cubicBezTo>
                  <a:cubicBezTo>
                    <a:pt x="1" y="2446"/>
                    <a:pt x="1" y="4704"/>
                    <a:pt x="1403" y="6106"/>
                  </a:cubicBezTo>
                  <a:cubicBezTo>
                    <a:pt x="2100" y="6803"/>
                    <a:pt x="3015" y="7151"/>
                    <a:pt x="3930" y="7151"/>
                  </a:cubicBezTo>
                  <a:cubicBezTo>
                    <a:pt x="4845" y="7151"/>
                    <a:pt x="5761" y="6803"/>
                    <a:pt x="6457" y="6106"/>
                  </a:cubicBezTo>
                  <a:cubicBezTo>
                    <a:pt x="7850" y="4704"/>
                    <a:pt x="7850" y="2446"/>
                    <a:pt x="6457" y="1053"/>
                  </a:cubicBezTo>
                  <a:cubicBezTo>
                    <a:pt x="5761" y="352"/>
                    <a:pt x="484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8109222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8362297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8182068" y="1377226"/>
              <a:ext cx="122174" cy="49402"/>
            </a:xfrm>
            <a:custGeom>
              <a:avLst/>
              <a:gdLst/>
              <a:ahLst/>
              <a:cxnLst/>
              <a:rect l="l" t="t" r="r" b="b"/>
              <a:pathLst>
                <a:path w="1652" h="668" fill="none" extrusionOk="0">
                  <a:moveTo>
                    <a:pt x="0" y="1"/>
                  </a:moveTo>
                  <a:cubicBezTo>
                    <a:pt x="0" y="1"/>
                    <a:pt x="946" y="667"/>
                    <a:pt x="1652" y="1"/>
                  </a:cubicBez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9" name="Google Shape;1569;p30"/>
          <p:cNvGrpSpPr/>
          <p:nvPr/>
        </p:nvGrpSpPr>
        <p:grpSpPr>
          <a:xfrm rot="-151246">
            <a:off x="689741" y="3587372"/>
            <a:ext cx="799429" cy="1152957"/>
            <a:chOff x="10740175" y="552419"/>
            <a:chExt cx="1095062" cy="1755969"/>
          </a:xfrm>
        </p:grpSpPr>
        <p:sp>
          <p:nvSpPr>
            <p:cNvPr id="1570" name="Google Shape;1570;p30"/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E7B5C49-26DF-448F-ACCB-92A311B38C50}"/>
              </a:ext>
            </a:extLst>
          </p:cNvPr>
          <p:cNvSpPr txBox="1"/>
          <p:nvPr/>
        </p:nvSpPr>
        <p:spPr>
          <a:xfrm flipH="1">
            <a:off x="3192568" y="1809482"/>
            <a:ext cx="2547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Berlin Sans FB" panose="020E0602020502020306" pitchFamily="34" charset="0"/>
              </a:rPr>
              <a:t>Oleh :</a:t>
            </a:r>
          </a:p>
          <a:p>
            <a:pPr algn="ctr"/>
            <a:r>
              <a:rPr lang="en-US" sz="1600" b="1" dirty="0" err="1">
                <a:latin typeface="Berlin Sans FB" panose="020E0602020502020306" pitchFamily="34" charset="0"/>
              </a:rPr>
              <a:t>Kelompok</a:t>
            </a:r>
            <a:r>
              <a:rPr lang="en-US" sz="1600" b="1" dirty="0">
                <a:latin typeface="Berlin Sans FB" panose="020E0602020502020306" pitchFamily="34" charset="0"/>
              </a:rPr>
              <a:t> 7</a:t>
            </a:r>
          </a:p>
        </p:txBody>
      </p:sp>
      <p:sp>
        <p:nvSpPr>
          <p:cNvPr id="78" name="Google Shape;1613;p33">
            <a:extLst>
              <a:ext uri="{FF2B5EF4-FFF2-40B4-BE49-F238E27FC236}">
                <a16:creationId xmlns:a16="http://schemas.microsoft.com/office/drawing/2014/main" id="{E4975225-F343-47C3-BAFB-816E7CB94259}"/>
              </a:ext>
            </a:extLst>
          </p:cNvPr>
          <p:cNvSpPr/>
          <p:nvPr/>
        </p:nvSpPr>
        <p:spPr>
          <a:xfrm>
            <a:off x="1174451" y="2468891"/>
            <a:ext cx="3065518" cy="426581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Berlin Sans FB" panose="020E0602020502020306" pitchFamily="34" charset="0"/>
              </a:rPr>
              <a:t>Siti Aisyah_2014211002</a:t>
            </a:r>
            <a:endParaRPr sz="1600" dirty="0">
              <a:latin typeface="Berlin Sans FB" panose="020E0602020502020306" pitchFamily="34" charset="0"/>
            </a:endParaRPr>
          </a:p>
        </p:txBody>
      </p:sp>
      <p:sp>
        <p:nvSpPr>
          <p:cNvPr id="79" name="Google Shape;1613;p33">
            <a:extLst>
              <a:ext uri="{FF2B5EF4-FFF2-40B4-BE49-F238E27FC236}">
                <a16:creationId xmlns:a16="http://schemas.microsoft.com/office/drawing/2014/main" id="{23ACE8AA-F98D-4995-8B15-A0A406061D7C}"/>
              </a:ext>
            </a:extLst>
          </p:cNvPr>
          <p:cNvSpPr/>
          <p:nvPr/>
        </p:nvSpPr>
        <p:spPr>
          <a:xfrm>
            <a:off x="1174451" y="3030892"/>
            <a:ext cx="3065518" cy="426581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latin typeface="Berlin Sans FB" panose="020E0602020502020306" pitchFamily="34" charset="0"/>
              </a:rPr>
              <a:t>Gebrillia</a:t>
            </a:r>
            <a:r>
              <a:rPr lang="en-US" sz="1600" dirty="0">
                <a:latin typeface="Berlin Sans FB" panose="020E0602020502020306" pitchFamily="34" charset="0"/>
              </a:rPr>
              <a:t> Benisya_2014211010</a:t>
            </a:r>
            <a:endParaRPr sz="1600" dirty="0">
              <a:latin typeface="Berlin Sans FB" panose="020E0602020502020306" pitchFamily="34" charset="0"/>
            </a:endParaRPr>
          </a:p>
        </p:txBody>
      </p:sp>
      <p:sp>
        <p:nvSpPr>
          <p:cNvPr id="80" name="Google Shape;1613;p33">
            <a:extLst>
              <a:ext uri="{FF2B5EF4-FFF2-40B4-BE49-F238E27FC236}">
                <a16:creationId xmlns:a16="http://schemas.microsoft.com/office/drawing/2014/main" id="{5107C1C4-4CC2-42B5-AA1D-4E1CF538CE2B}"/>
              </a:ext>
            </a:extLst>
          </p:cNvPr>
          <p:cNvSpPr/>
          <p:nvPr/>
        </p:nvSpPr>
        <p:spPr>
          <a:xfrm>
            <a:off x="4838620" y="2453679"/>
            <a:ext cx="3065518" cy="426581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latin typeface="Berlin Sans FB" panose="020E0602020502020306" pitchFamily="34" charset="0"/>
              </a:rPr>
              <a:t>Salsabila</a:t>
            </a:r>
            <a:r>
              <a:rPr lang="en-US" sz="1600" dirty="0">
                <a:latin typeface="Berlin Sans FB" panose="020E0602020502020306" pitchFamily="34" charset="0"/>
              </a:rPr>
              <a:t> </a:t>
            </a:r>
            <a:r>
              <a:rPr lang="en-US" sz="1600" dirty="0" err="1">
                <a:latin typeface="Berlin Sans FB" panose="020E0602020502020306" pitchFamily="34" charset="0"/>
              </a:rPr>
              <a:t>Noviya</a:t>
            </a:r>
            <a:r>
              <a:rPr lang="en-US" sz="1600" dirty="0">
                <a:latin typeface="Berlin Sans FB" panose="020E0602020502020306" pitchFamily="34" charset="0"/>
              </a:rPr>
              <a:t> .R._2014211008</a:t>
            </a:r>
            <a:endParaRPr sz="1600" dirty="0">
              <a:latin typeface="Berlin Sans FB" panose="020E0602020502020306" pitchFamily="34" charset="0"/>
            </a:endParaRPr>
          </a:p>
        </p:txBody>
      </p:sp>
      <p:sp>
        <p:nvSpPr>
          <p:cNvPr id="81" name="Google Shape;1613;p33">
            <a:extLst>
              <a:ext uri="{FF2B5EF4-FFF2-40B4-BE49-F238E27FC236}">
                <a16:creationId xmlns:a16="http://schemas.microsoft.com/office/drawing/2014/main" id="{172553E7-C9F4-4C94-AEFF-6704C665B95B}"/>
              </a:ext>
            </a:extLst>
          </p:cNvPr>
          <p:cNvSpPr/>
          <p:nvPr/>
        </p:nvSpPr>
        <p:spPr>
          <a:xfrm>
            <a:off x="4826587" y="3003491"/>
            <a:ext cx="3065518" cy="426581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Berlin Sans FB" panose="020E0602020502020306" pitchFamily="34" charset="0"/>
              </a:rPr>
              <a:t>Zakaria Nawawi_2014211042</a:t>
            </a:r>
            <a:endParaRPr sz="1600" dirty="0">
              <a:latin typeface="Berlin Sans FB" panose="020E0602020502020306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4" name="Google Shape;2184;p44"/>
          <p:cNvSpPr/>
          <p:nvPr/>
        </p:nvSpPr>
        <p:spPr>
          <a:xfrm>
            <a:off x="901796" y="2249859"/>
            <a:ext cx="2093922" cy="346507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Skala </a:t>
            </a:r>
            <a:r>
              <a:rPr lang="en-US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endParaRPr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86" name="Google Shape;2186;p44"/>
          <p:cNvSpPr/>
          <p:nvPr/>
        </p:nvSpPr>
        <p:spPr>
          <a:xfrm>
            <a:off x="755550" y="2814077"/>
            <a:ext cx="2360100" cy="119850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statisika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dikenal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adanya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(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empat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macam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skala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yaitu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skala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nominal, ordinal, interval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rasio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sz="1550" dirty="0"/>
          </a:p>
        </p:txBody>
      </p:sp>
      <p:grpSp>
        <p:nvGrpSpPr>
          <p:cNvPr id="2188" name="Google Shape;2188;p44"/>
          <p:cNvGrpSpPr/>
          <p:nvPr/>
        </p:nvGrpSpPr>
        <p:grpSpPr>
          <a:xfrm>
            <a:off x="1050497" y="522328"/>
            <a:ext cx="3144861" cy="655500"/>
            <a:chOff x="1979225" y="358525"/>
            <a:chExt cx="5186100" cy="1198496"/>
          </a:xfrm>
        </p:grpSpPr>
        <p:sp>
          <p:nvSpPr>
            <p:cNvPr id="2189" name="Google Shape;2189;p44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44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2" name="Google Shape;2192;p44"/>
          <p:cNvSpPr txBox="1">
            <a:spLocks noGrp="1"/>
          </p:cNvSpPr>
          <p:nvPr>
            <p:ph type="ctrTitle"/>
          </p:nvPr>
        </p:nvSpPr>
        <p:spPr>
          <a:xfrm>
            <a:off x="428029" y="388215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latin typeface="Berlin Sans FB" panose="020E0602020502020306" pitchFamily="34" charset="0"/>
              </a:rPr>
              <a:t>Lanjutan</a:t>
            </a:r>
            <a:endParaRPr b="1" dirty="0">
              <a:latin typeface="Berlin Sans FB" panose="020E0602020502020306" pitchFamily="34" charset="0"/>
            </a:endParaRPr>
          </a:p>
        </p:txBody>
      </p:sp>
      <p:sp>
        <p:nvSpPr>
          <p:cNvPr id="2207" name="Google Shape;2207;p44"/>
          <p:cNvSpPr/>
          <p:nvPr/>
        </p:nvSpPr>
        <p:spPr>
          <a:xfrm flipH="1">
            <a:off x="8185589" y="1289921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8" name="Google Shape;2208;p44"/>
          <p:cNvSpPr/>
          <p:nvPr/>
        </p:nvSpPr>
        <p:spPr>
          <a:xfrm flipH="1">
            <a:off x="199207" y="2099658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09" name="Google Shape;2209;p44"/>
          <p:cNvGrpSpPr/>
          <p:nvPr/>
        </p:nvGrpSpPr>
        <p:grpSpPr>
          <a:xfrm flipH="1">
            <a:off x="428029" y="877955"/>
            <a:ext cx="654284" cy="595448"/>
            <a:chOff x="6457425" y="-2097210"/>
            <a:chExt cx="841847" cy="766146"/>
          </a:xfrm>
        </p:grpSpPr>
        <p:sp>
          <p:nvSpPr>
            <p:cNvPr id="2210" name="Google Shape;2210;p44"/>
            <p:cNvSpPr/>
            <p:nvPr/>
          </p:nvSpPr>
          <p:spPr>
            <a:xfrm>
              <a:off x="6457425" y="-2097210"/>
              <a:ext cx="840870" cy="766146"/>
            </a:xfrm>
            <a:custGeom>
              <a:avLst/>
              <a:gdLst/>
              <a:ahLst/>
              <a:cxnLst/>
              <a:rect l="l" t="t" r="r" b="b"/>
              <a:pathLst>
                <a:path w="8586" h="7823" extrusionOk="0">
                  <a:moveTo>
                    <a:pt x="4294" y="1"/>
                  </a:moveTo>
                  <a:cubicBezTo>
                    <a:pt x="3293" y="1"/>
                    <a:pt x="2294" y="384"/>
                    <a:pt x="1533" y="1150"/>
                  </a:cubicBezTo>
                  <a:cubicBezTo>
                    <a:pt x="1" y="2672"/>
                    <a:pt x="1" y="5149"/>
                    <a:pt x="1533" y="6681"/>
                  </a:cubicBezTo>
                  <a:cubicBezTo>
                    <a:pt x="2294" y="7442"/>
                    <a:pt x="3293" y="7822"/>
                    <a:pt x="4294" y="7822"/>
                  </a:cubicBezTo>
                  <a:cubicBezTo>
                    <a:pt x="5295" y="7822"/>
                    <a:pt x="6298" y="7442"/>
                    <a:pt x="7064" y="6681"/>
                  </a:cubicBezTo>
                  <a:cubicBezTo>
                    <a:pt x="8586" y="5149"/>
                    <a:pt x="8586" y="2672"/>
                    <a:pt x="7064" y="1150"/>
                  </a:cubicBezTo>
                  <a:cubicBezTo>
                    <a:pt x="6298" y="384"/>
                    <a:pt x="5295" y="1"/>
                    <a:pt x="4294" y="1"/>
                  </a:cubicBezTo>
                  <a:close/>
                </a:path>
              </a:pathLst>
            </a:cu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44"/>
            <p:cNvSpPr/>
            <p:nvPr/>
          </p:nvSpPr>
          <p:spPr>
            <a:xfrm>
              <a:off x="6788640" y="-1673938"/>
              <a:ext cx="176479" cy="72276"/>
            </a:xfrm>
            <a:custGeom>
              <a:avLst/>
              <a:gdLst/>
              <a:ahLst/>
              <a:cxnLst/>
              <a:rect l="l" t="t" r="r" b="b"/>
              <a:pathLst>
                <a:path w="1802" h="738" fill="none" extrusionOk="0">
                  <a:moveTo>
                    <a:pt x="1" y="1"/>
                  </a:moveTo>
                  <a:cubicBezTo>
                    <a:pt x="1" y="1"/>
                    <a:pt x="1035" y="737"/>
                    <a:pt x="1801" y="1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44"/>
            <p:cNvSpPr/>
            <p:nvPr/>
          </p:nvSpPr>
          <p:spPr>
            <a:xfrm>
              <a:off x="6498362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4" y="0"/>
                  </a:moveTo>
                  <a:cubicBezTo>
                    <a:pt x="1971" y="0"/>
                    <a:pt x="1735" y="95"/>
                    <a:pt x="156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3" y="173"/>
                    <a:pt x="229" y="437"/>
                  </a:cubicBezTo>
                  <a:cubicBezTo>
                    <a:pt x="0" y="785"/>
                    <a:pt x="70" y="1253"/>
                    <a:pt x="368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2" y="0"/>
                    <a:pt x="2204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44"/>
            <p:cNvSpPr/>
            <p:nvPr/>
          </p:nvSpPr>
          <p:spPr>
            <a:xfrm>
              <a:off x="6984509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5" y="0"/>
                  </a:moveTo>
                  <a:cubicBezTo>
                    <a:pt x="1972" y="0"/>
                    <a:pt x="1739" y="95"/>
                    <a:pt x="157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4" y="173"/>
                    <a:pt x="229" y="437"/>
                  </a:cubicBezTo>
                  <a:cubicBezTo>
                    <a:pt x="0" y="785"/>
                    <a:pt x="70" y="1253"/>
                    <a:pt x="369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3" y="0"/>
                    <a:pt x="2205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7F78239-015C-4CF4-8020-04765B5FD380}"/>
              </a:ext>
            </a:extLst>
          </p:cNvPr>
          <p:cNvSpPr txBox="1"/>
          <p:nvPr/>
        </p:nvSpPr>
        <p:spPr>
          <a:xfrm>
            <a:off x="1050497" y="1064224"/>
            <a:ext cx="6812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Aft>
                <a:spcPts val="800"/>
              </a:spcAft>
              <a:tabLst>
                <a:tab pos="2286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Google Shape;2184;p44">
            <a:extLst>
              <a:ext uri="{FF2B5EF4-FFF2-40B4-BE49-F238E27FC236}">
                <a16:creationId xmlns:a16="http://schemas.microsoft.com/office/drawing/2014/main" id="{01AF8DEE-5891-4130-937A-C535E521F563}"/>
              </a:ext>
            </a:extLst>
          </p:cNvPr>
          <p:cNvSpPr/>
          <p:nvPr/>
        </p:nvSpPr>
        <p:spPr>
          <a:xfrm>
            <a:off x="1043693" y="1389717"/>
            <a:ext cx="6809271" cy="483185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>
              <a:spcAft>
                <a:spcPts val="800"/>
              </a:spcAft>
              <a:tabLst>
                <a:tab pos="228600" algn="l"/>
              </a:tabLst>
            </a:pP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diperhatikan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pengukuran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indikator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/parameter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ID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Google Shape;2184;p44">
            <a:extLst>
              <a:ext uri="{FF2B5EF4-FFF2-40B4-BE49-F238E27FC236}">
                <a16:creationId xmlns:a16="http://schemas.microsoft.com/office/drawing/2014/main" id="{C70A7600-2618-44FB-A495-3EF6534481DF}"/>
              </a:ext>
            </a:extLst>
          </p:cNvPr>
          <p:cNvSpPr/>
          <p:nvPr/>
        </p:nvSpPr>
        <p:spPr>
          <a:xfrm>
            <a:off x="3243670" y="2271740"/>
            <a:ext cx="2243266" cy="346507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</a:t>
            </a:r>
            <a:endParaRPr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Google Shape;2184;p44">
            <a:extLst>
              <a:ext uri="{FF2B5EF4-FFF2-40B4-BE49-F238E27FC236}">
                <a16:creationId xmlns:a16="http://schemas.microsoft.com/office/drawing/2014/main" id="{ED143CBA-C6BB-408A-847B-1FE7A53F7F5A}"/>
              </a:ext>
            </a:extLst>
          </p:cNvPr>
          <p:cNvSpPr/>
          <p:nvPr/>
        </p:nvSpPr>
        <p:spPr>
          <a:xfrm>
            <a:off x="5821653" y="2290742"/>
            <a:ext cx="2360100" cy="346507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 </a:t>
            </a:r>
            <a:r>
              <a:rPr lang="en-US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endParaRPr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Google Shape;2186;p44">
            <a:extLst>
              <a:ext uri="{FF2B5EF4-FFF2-40B4-BE49-F238E27FC236}">
                <a16:creationId xmlns:a16="http://schemas.microsoft.com/office/drawing/2014/main" id="{600FE93F-5D5A-414B-ABE6-417A48E376AE}"/>
              </a:ext>
            </a:extLst>
          </p:cNvPr>
          <p:cNvSpPr/>
          <p:nvPr/>
        </p:nvSpPr>
        <p:spPr>
          <a:xfrm>
            <a:off x="3243670" y="2814077"/>
            <a:ext cx="2243266" cy="119850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Paramater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Pengetahuan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sikap</a:t>
            </a:r>
            <a:endParaRPr sz="1550" dirty="0"/>
          </a:p>
        </p:txBody>
      </p:sp>
      <p:sp>
        <p:nvSpPr>
          <p:cNvPr id="58" name="Google Shape;2186;p44">
            <a:extLst>
              <a:ext uri="{FF2B5EF4-FFF2-40B4-BE49-F238E27FC236}">
                <a16:creationId xmlns:a16="http://schemas.microsoft.com/office/drawing/2014/main" id="{22EFB955-F40B-45FA-AF02-C8172F92B07D}"/>
              </a:ext>
            </a:extLst>
          </p:cNvPr>
          <p:cNvSpPr/>
          <p:nvPr/>
        </p:nvSpPr>
        <p:spPr>
          <a:xfrm>
            <a:off x="5614956" y="2829870"/>
            <a:ext cx="2773494" cy="119850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terhadap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keterampilan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biasanya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lebih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andal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menggunakan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indikator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fisik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terhadap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proses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hasil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sz="1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5" name="Google Shape;2385;p48"/>
          <p:cNvGrpSpPr/>
          <p:nvPr/>
        </p:nvGrpSpPr>
        <p:grpSpPr>
          <a:xfrm>
            <a:off x="885401" y="476680"/>
            <a:ext cx="3862869" cy="906300"/>
            <a:chOff x="1979225" y="358525"/>
            <a:chExt cx="5186100" cy="1198496"/>
          </a:xfrm>
        </p:grpSpPr>
        <p:sp>
          <p:nvSpPr>
            <p:cNvPr id="2386" name="Google Shape;2386;p48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48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8" name="Google Shape;2388;p48"/>
          <p:cNvSpPr txBox="1">
            <a:spLocks noGrp="1"/>
          </p:cNvSpPr>
          <p:nvPr>
            <p:ph type="ctrTitle"/>
          </p:nvPr>
        </p:nvSpPr>
        <p:spPr>
          <a:xfrm>
            <a:off x="335979" y="488190"/>
            <a:ext cx="53262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Berlin Sans FB" panose="020E0602020502020306" pitchFamily="34" charset="0"/>
              </a:rPr>
              <a:t>Kesimpulan</a:t>
            </a:r>
            <a:endParaRPr b="1" dirty="0">
              <a:latin typeface="Berlin Sans FB" panose="020E0602020502020306" pitchFamily="34" charset="0"/>
            </a:endParaRPr>
          </a:p>
        </p:txBody>
      </p:sp>
      <p:grpSp>
        <p:nvGrpSpPr>
          <p:cNvPr id="2389" name="Google Shape;2389;p48"/>
          <p:cNvGrpSpPr/>
          <p:nvPr/>
        </p:nvGrpSpPr>
        <p:grpSpPr>
          <a:xfrm rot="-1268909">
            <a:off x="507014" y="3839979"/>
            <a:ext cx="705870" cy="1079891"/>
            <a:chOff x="10740175" y="552419"/>
            <a:chExt cx="1095062" cy="1755969"/>
          </a:xfrm>
        </p:grpSpPr>
        <p:sp>
          <p:nvSpPr>
            <p:cNvPr id="2390" name="Google Shape;2390;p48"/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48"/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48"/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48"/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48"/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48"/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48"/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9855E9B-3185-43F7-B324-40AE70782007}"/>
              </a:ext>
            </a:extLst>
          </p:cNvPr>
          <p:cNvSpPr txBox="1"/>
          <p:nvPr/>
        </p:nvSpPr>
        <p:spPr>
          <a:xfrm>
            <a:off x="880903" y="1468256"/>
            <a:ext cx="6607786" cy="2921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suatu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menentukan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relevansi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efisiensi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efektivitas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dampak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kegiatan-kegiatan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/program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sistematis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obyektif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mengetahui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jauh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kegiatan-kegiatan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dilaksanakan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menyimpang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pedoman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ditetapkan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Hal-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diperhatikan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lain:</a:t>
            </a:r>
            <a:r>
              <a:rPr lang="en-ID" sz="155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sebenarnya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ingin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sasaran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Sampai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jauh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luas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cakupan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ukuran-ukuran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digunakan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dilaporkan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5" name="Google Shape;2385;p48"/>
          <p:cNvGrpSpPr/>
          <p:nvPr/>
        </p:nvGrpSpPr>
        <p:grpSpPr>
          <a:xfrm>
            <a:off x="885401" y="476680"/>
            <a:ext cx="3862869" cy="906300"/>
            <a:chOff x="1979225" y="358525"/>
            <a:chExt cx="5186100" cy="1198496"/>
          </a:xfrm>
        </p:grpSpPr>
        <p:sp>
          <p:nvSpPr>
            <p:cNvPr id="2386" name="Google Shape;2386;p48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48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8" name="Google Shape;2388;p48"/>
          <p:cNvSpPr txBox="1">
            <a:spLocks noGrp="1"/>
          </p:cNvSpPr>
          <p:nvPr>
            <p:ph type="ctrTitle"/>
          </p:nvPr>
        </p:nvSpPr>
        <p:spPr>
          <a:xfrm>
            <a:off x="335979" y="488190"/>
            <a:ext cx="53262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latin typeface="Berlin Sans FB" panose="020E0602020502020306" pitchFamily="34" charset="0"/>
              </a:rPr>
              <a:t>Lanjutan</a:t>
            </a:r>
            <a:endParaRPr b="1" dirty="0">
              <a:latin typeface="Berlin Sans FB" panose="020E0602020502020306" pitchFamily="34" charset="0"/>
            </a:endParaRPr>
          </a:p>
        </p:txBody>
      </p:sp>
      <p:grpSp>
        <p:nvGrpSpPr>
          <p:cNvPr id="2389" name="Google Shape;2389;p48"/>
          <p:cNvGrpSpPr/>
          <p:nvPr/>
        </p:nvGrpSpPr>
        <p:grpSpPr>
          <a:xfrm rot="-1268909">
            <a:off x="507014" y="3839979"/>
            <a:ext cx="705870" cy="1079891"/>
            <a:chOff x="10740175" y="552419"/>
            <a:chExt cx="1095062" cy="1755969"/>
          </a:xfrm>
        </p:grpSpPr>
        <p:sp>
          <p:nvSpPr>
            <p:cNvPr id="2390" name="Google Shape;2390;p48"/>
            <p:cNvSpPr/>
            <p:nvPr/>
          </p:nvSpPr>
          <p:spPr>
            <a:xfrm>
              <a:off x="10818190" y="552419"/>
              <a:ext cx="476135" cy="578643"/>
            </a:xfrm>
            <a:custGeom>
              <a:avLst/>
              <a:gdLst/>
              <a:ahLst/>
              <a:cxnLst/>
              <a:rect l="l" t="t" r="r" b="b"/>
              <a:pathLst>
                <a:path w="5035" h="6119" fill="none" extrusionOk="0">
                  <a:moveTo>
                    <a:pt x="2200" y="6119"/>
                  </a:moveTo>
                  <a:cubicBezTo>
                    <a:pt x="1623" y="5502"/>
                    <a:pt x="1294" y="4646"/>
                    <a:pt x="1324" y="3791"/>
                  </a:cubicBezTo>
                  <a:cubicBezTo>
                    <a:pt x="1334" y="3443"/>
                    <a:pt x="1414" y="3065"/>
                    <a:pt x="1682" y="2846"/>
                  </a:cubicBezTo>
                  <a:cubicBezTo>
                    <a:pt x="1951" y="2617"/>
                    <a:pt x="2448" y="2667"/>
                    <a:pt x="2568" y="2995"/>
                  </a:cubicBezTo>
                  <a:cubicBezTo>
                    <a:pt x="2617" y="3154"/>
                    <a:pt x="2587" y="3323"/>
                    <a:pt x="2508" y="3463"/>
                  </a:cubicBezTo>
                  <a:cubicBezTo>
                    <a:pt x="2289" y="3900"/>
                    <a:pt x="1752" y="4119"/>
                    <a:pt x="1274" y="4020"/>
                  </a:cubicBezTo>
                  <a:cubicBezTo>
                    <a:pt x="797" y="3930"/>
                    <a:pt x="399" y="3552"/>
                    <a:pt x="210" y="3104"/>
                  </a:cubicBezTo>
                  <a:cubicBezTo>
                    <a:pt x="11" y="2667"/>
                    <a:pt x="1" y="2149"/>
                    <a:pt x="100" y="1682"/>
                  </a:cubicBezTo>
                  <a:cubicBezTo>
                    <a:pt x="210" y="1135"/>
                    <a:pt x="488" y="588"/>
                    <a:pt x="986" y="339"/>
                  </a:cubicBezTo>
                  <a:cubicBezTo>
                    <a:pt x="1613" y="1"/>
                    <a:pt x="2389" y="229"/>
                    <a:pt x="3035" y="528"/>
                  </a:cubicBezTo>
                  <a:cubicBezTo>
                    <a:pt x="3672" y="836"/>
                    <a:pt x="4328" y="1214"/>
                    <a:pt x="5035" y="1194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48"/>
            <p:cNvSpPr/>
            <p:nvPr/>
          </p:nvSpPr>
          <p:spPr>
            <a:xfrm>
              <a:off x="10802209" y="126278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7" y="0"/>
                  </a:moveTo>
                  <a:cubicBezTo>
                    <a:pt x="4740" y="0"/>
                    <a:pt x="4245" y="83"/>
                    <a:pt x="3761" y="258"/>
                  </a:cubicBezTo>
                  <a:lnTo>
                    <a:pt x="3373" y="397"/>
                  </a:lnTo>
                  <a:cubicBezTo>
                    <a:pt x="1155" y="1213"/>
                    <a:pt x="1" y="3670"/>
                    <a:pt x="817" y="5899"/>
                  </a:cubicBezTo>
                  <a:lnTo>
                    <a:pt x="1672" y="8236"/>
                  </a:lnTo>
                  <a:cubicBezTo>
                    <a:pt x="2309" y="9977"/>
                    <a:pt x="3948" y="11056"/>
                    <a:pt x="5693" y="11056"/>
                  </a:cubicBezTo>
                  <a:cubicBezTo>
                    <a:pt x="6181" y="11056"/>
                    <a:pt x="6678" y="10972"/>
                    <a:pt x="7164" y="10793"/>
                  </a:cubicBezTo>
                  <a:lnTo>
                    <a:pt x="7551" y="10654"/>
                  </a:lnTo>
                  <a:cubicBezTo>
                    <a:pt x="9780" y="9848"/>
                    <a:pt x="10924" y="7381"/>
                    <a:pt x="10108" y="5163"/>
                  </a:cubicBezTo>
                  <a:lnTo>
                    <a:pt x="9253" y="2815"/>
                  </a:lnTo>
                  <a:cubicBezTo>
                    <a:pt x="8622" y="1078"/>
                    <a:pt x="6979" y="0"/>
                    <a:pt x="5227" y="0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48"/>
            <p:cNvSpPr/>
            <p:nvPr/>
          </p:nvSpPr>
          <p:spPr>
            <a:xfrm>
              <a:off x="10740175" y="1092473"/>
              <a:ext cx="1033028" cy="1045605"/>
            </a:xfrm>
            <a:custGeom>
              <a:avLst/>
              <a:gdLst/>
              <a:ahLst/>
              <a:cxnLst/>
              <a:rect l="l" t="t" r="r" b="b"/>
              <a:pathLst>
                <a:path w="10924" h="11057" extrusionOk="0">
                  <a:moveTo>
                    <a:pt x="5226" y="0"/>
                  </a:moveTo>
                  <a:cubicBezTo>
                    <a:pt x="4740" y="0"/>
                    <a:pt x="4245" y="83"/>
                    <a:pt x="3761" y="259"/>
                  </a:cubicBezTo>
                  <a:lnTo>
                    <a:pt x="3373" y="398"/>
                  </a:lnTo>
                  <a:cubicBezTo>
                    <a:pt x="1154" y="1214"/>
                    <a:pt x="0" y="3671"/>
                    <a:pt x="816" y="5889"/>
                  </a:cubicBezTo>
                  <a:lnTo>
                    <a:pt x="1672" y="8237"/>
                  </a:lnTo>
                  <a:cubicBezTo>
                    <a:pt x="2301" y="9978"/>
                    <a:pt x="3944" y="11057"/>
                    <a:pt x="5691" y="11057"/>
                  </a:cubicBezTo>
                  <a:cubicBezTo>
                    <a:pt x="6180" y="11057"/>
                    <a:pt x="6677" y="10972"/>
                    <a:pt x="7163" y="10794"/>
                  </a:cubicBezTo>
                  <a:lnTo>
                    <a:pt x="7551" y="10654"/>
                  </a:lnTo>
                  <a:cubicBezTo>
                    <a:pt x="9779" y="9848"/>
                    <a:pt x="10923" y="7381"/>
                    <a:pt x="10108" y="5163"/>
                  </a:cubicBezTo>
                  <a:lnTo>
                    <a:pt x="9252" y="2815"/>
                  </a:lnTo>
                  <a:cubicBezTo>
                    <a:pt x="8621" y="1079"/>
                    <a:pt x="6979" y="0"/>
                    <a:pt x="5226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48"/>
            <p:cNvSpPr/>
            <p:nvPr/>
          </p:nvSpPr>
          <p:spPr>
            <a:xfrm>
              <a:off x="11018571" y="1188266"/>
              <a:ext cx="321899" cy="430176"/>
            </a:xfrm>
            <a:custGeom>
              <a:avLst/>
              <a:gdLst/>
              <a:ahLst/>
              <a:cxnLst/>
              <a:rect l="l" t="t" r="r" b="b"/>
              <a:pathLst>
                <a:path w="3404" h="4549" extrusionOk="0">
                  <a:moveTo>
                    <a:pt x="1291" y="1"/>
                  </a:moveTo>
                  <a:cubicBezTo>
                    <a:pt x="1160" y="1"/>
                    <a:pt x="1027" y="23"/>
                    <a:pt x="896" y="71"/>
                  </a:cubicBezTo>
                  <a:cubicBezTo>
                    <a:pt x="299" y="280"/>
                    <a:pt x="1" y="937"/>
                    <a:pt x="220" y="1534"/>
                  </a:cubicBezTo>
                  <a:lnTo>
                    <a:pt x="1045" y="3792"/>
                  </a:lnTo>
                  <a:cubicBezTo>
                    <a:pt x="1209" y="4258"/>
                    <a:pt x="1646" y="4549"/>
                    <a:pt x="2114" y="4549"/>
                  </a:cubicBezTo>
                  <a:cubicBezTo>
                    <a:pt x="2244" y="4549"/>
                    <a:pt x="2378" y="4526"/>
                    <a:pt x="2508" y="4478"/>
                  </a:cubicBezTo>
                  <a:cubicBezTo>
                    <a:pt x="3095" y="4259"/>
                    <a:pt x="3403" y="3603"/>
                    <a:pt x="3184" y="3016"/>
                  </a:cubicBezTo>
                  <a:lnTo>
                    <a:pt x="2359" y="748"/>
                  </a:lnTo>
                  <a:cubicBezTo>
                    <a:pt x="2195" y="289"/>
                    <a:pt x="1759" y="1"/>
                    <a:pt x="1291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48"/>
            <p:cNvSpPr/>
            <p:nvPr/>
          </p:nvSpPr>
          <p:spPr>
            <a:xfrm>
              <a:off x="11255643" y="1611723"/>
              <a:ext cx="180714" cy="494859"/>
            </a:xfrm>
            <a:custGeom>
              <a:avLst/>
              <a:gdLst/>
              <a:ahLst/>
              <a:cxnLst/>
              <a:rect l="l" t="t" r="r" b="b"/>
              <a:pathLst>
                <a:path w="1911" h="5233" fill="none" extrusionOk="0">
                  <a:moveTo>
                    <a:pt x="1" y="0"/>
                  </a:moveTo>
                  <a:lnTo>
                    <a:pt x="1911" y="5233"/>
                  </a:ln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48"/>
            <p:cNvSpPr/>
            <p:nvPr/>
          </p:nvSpPr>
          <p:spPr>
            <a:xfrm>
              <a:off x="10932045" y="1120653"/>
              <a:ext cx="841156" cy="1017236"/>
            </a:xfrm>
            <a:custGeom>
              <a:avLst/>
              <a:gdLst/>
              <a:ahLst/>
              <a:cxnLst/>
              <a:rect l="l" t="t" r="r" b="b"/>
              <a:pathLst>
                <a:path w="8895" h="10757" extrusionOk="0">
                  <a:moveTo>
                    <a:pt x="4776" y="0"/>
                  </a:moveTo>
                  <a:lnTo>
                    <a:pt x="4776" y="0"/>
                  </a:ln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553" y="8902"/>
                    <a:pt x="2060" y="8986"/>
                    <a:pt x="1576" y="8986"/>
                  </a:cubicBezTo>
                  <a:cubicBezTo>
                    <a:pt x="1031" y="8986"/>
                    <a:pt x="496" y="8880"/>
                    <a:pt x="1" y="8685"/>
                  </a:cubicBezTo>
                  <a:lnTo>
                    <a:pt x="1" y="8685"/>
                  </a:lnTo>
                  <a:cubicBezTo>
                    <a:pt x="779" y="9980"/>
                    <a:pt x="2183" y="10757"/>
                    <a:pt x="3665" y="10757"/>
                  </a:cubicBezTo>
                  <a:cubicBezTo>
                    <a:pt x="4153" y="10757"/>
                    <a:pt x="4649" y="10673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48"/>
            <p:cNvSpPr/>
            <p:nvPr/>
          </p:nvSpPr>
          <p:spPr>
            <a:xfrm>
              <a:off x="10932045" y="1120653"/>
              <a:ext cx="841156" cy="1060263"/>
            </a:xfrm>
            <a:custGeom>
              <a:avLst/>
              <a:gdLst/>
              <a:ahLst/>
              <a:cxnLst/>
              <a:rect l="l" t="t" r="r" b="b"/>
              <a:pathLst>
                <a:path w="8895" h="11212" fill="none" extrusionOk="0">
                  <a:moveTo>
                    <a:pt x="8079" y="4865"/>
                  </a:moveTo>
                  <a:lnTo>
                    <a:pt x="7223" y="2517"/>
                  </a:lnTo>
                  <a:cubicBezTo>
                    <a:pt x="6785" y="1323"/>
                    <a:pt x="5870" y="438"/>
                    <a:pt x="4776" y="0"/>
                  </a:cubicBezTo>
                  <a:cubicBezTo>
                    <a:pt x="4915" y="229"/>
                    <a:pt x="5034" y="478"/>
                    <a:pt x="5124" y="746"/>
                  </a:cubicBezTo>
                  <a:lnTo>
                    <a:pt x="5980" y="3094"/>
                  </a:lnTo>
                  <a:cubicBezTo>
                    <a:pt x="6795" y="5313"/>
                    <a:pt x="5651" y="7770"/>
                    <a:pt x="3423" y="8586"/>
                  </a:cubicBezTo>
                  <a:lnTo>
                    <a:pt x="3035" y="8725"/>
                  </a:lnTo>
                  <a:cubicBezTo>
                    <a:pt x="2010" y="9103"/>
                    <a:pt x="936" y="9053"/>
                    <a:pt x="1" y="8685"/>
                  </a:cubicBezTo>
                  <a:cubicBezTo>
                    <a:pt x="1035" y="10406"/>
                    <a:pt x="3174" y="11212"/>
                    <a:pt x="5134" y="10496"/>
                  </a:cubicBezTo>
                  <a:lnTo>
                    <a:pt x="5522" y="10356"/>
                  </a:lnTo>
                  <a:cubicBezTo>
                    <a:pt x="7750" y="9550"/>
                    <a:pt x="8894" y="7083"/>
                    <a:pt x="8079" y="4865"/>
                  </a:cubicBezTo>
                  <a:close/>
                </a:path>
              </a:pathLst>
            </a:custGeom>
            <a:solidFill>
              <a:srgbClr val="4C1313">
                <a:alpha val="62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9855E9B-3185-43F7-B324-40AE70782007}"/>
              </a:ext>
            </a:extLst>
          </p:cNvPr>
          <p:cNvSpPr txBox="1"/>
          <p:nvPr/>
        </p:nvSpPr>
        <p:spPr>
          <a:xfrm>
            <a:off x="1000410" y="1563364"/>
            <a:ext cx="6566499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Manfaat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menentukan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perilaku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petani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perbaikan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sarana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prosedur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pengorganisasian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pelaksanaan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penyempurnaan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Serta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pelaporan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akhir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55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en-ID" sz="15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800"/>
              </a:spcAft>
            </a:pPr>
            <a:r>
              <a:rPr lang="en-US" sz="155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Indicator/Parameter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 perlu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diketahui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dirumuskan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terlebih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dahulu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“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indikator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”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digunakan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ukur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“parameter”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ditetapkan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15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Dan b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eberapa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perlu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diperhatikan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indikator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/parameter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yaitu s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kala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pengukuran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c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Pengukuran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Parameter</a:t>
            </a:r>
            <a:r>
              <a:rPr lang="id-ID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dan p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aramater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Keterampilan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ID" sz="15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63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0" name="Google Shape;3700;p58"/>
          <p:cNvGrpSpPr/>
          <p:nvPr/>
        </p:nvGrpSpPr>
        <p:grpSpPr>
          <a:xfrm>
            <a:off x="1224777" y="532252"/>
            <a:ext cx="4261624" cy="732146"/>
            <a:chOff x="1979225" y="358525"/>
            <a:chExt cx="5186100" cy="1198496"/>
          </a:xfrm>
        </p:grpSpPr>
        <p:sp>
          <p:nvSpPr>
            <p:cNvPr id="3701" name="Google Shape;3701;p58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58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3" name="Google Shape;3703;p58"/>
          <p:cNvSpPr txBox="1">
            <a:spLocks noGrp="1"/>
          </p:cNvSpPr>
          <p:nvPr>
            <p:ph type="ctrTitle"/>
          </p:nvPr>
        </p:nvSpPr>
        <p:spPr>
          <a:xfrm>
            <a:off x="986789" y="490624"/>
            <a:ext cx="47376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Berlin Sans FB" panose="020E0602020502020306" pitchFamily="34" charset="0"/>
              </a:rPr>
              <a:t>Daftar Pustaka</a:t>
            </a:r>
            <a:endParaRPr b="1" dirty="0">
              <a:latin typeface="Berlin Sans FB" panose="020E0602020502020306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5BD137-002B-4EDA-B8DA-B28BE2835980}"/>
              </a:ext>
            </a:extLst>
          </p:cNvPr>
          <p:cNvSpPr txBox="1"/>
          <p:nvPr/>
        </p:nvSpPr>
        <p:spPr>
          <a:xfrm>
            <a:off x="1235954" y="1943546"/>
            <a:ext cx="6672091" cy="23354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Harahap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Nurliana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&amp; Lukman Effendy. 2017.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Pusat Pendidikan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Jakarta Selatan.</a:t>
            </a:r>
            <a:endParaRPr lang="en-ID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Mardikanto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T. dan Sri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Sutarni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1985.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Petunjuk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Usaha Nasional. Jakarta.</a:t>
            </a:r>
            <a:endParaRPr lang="en-ID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Roswita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Rifda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2021.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Balibangtan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Kementan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Jakarta.</a:t>
            </a:r>
            <a:endParaRPr lang="en-ID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Stufflebeam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Daniel L. &amp;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Shinkfield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Anthony J. 1971.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Evaluation, Theory, Models, and Application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San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Fransisco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Jossey-Bass.</a:t>
            </a:r>
            <a:endParaRPr lang="en-ID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tabLst>
                <a:tab pos="1257300" algn="l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Thoha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M.Chabib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2003. 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Teknik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pendidikan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Raja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Grafindo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Persada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Jakarta.</a:t>
            </a:r>
            <a:endParaRPr lang="en-ID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6" name="Google Shape;2676;p56"/>
          <p:cNvGrpSpPr/>
          <p:nvPr/>
        </p:nvGrpSpPr>
        <p:grpSpPr>
          <a:xfrm>
            <a:off x="1616901" y="1976607"/>
            <a:ext cx="217513" cy="295716"/>
            <a:chOff x="1616901" y="1976607"/>
            <a:chExt cx="217513" cy="295716"/>
          </a:xfrm>
        </p:grpSpPr>
        <p:sp>
          <p:nvSpPr>
            <p:cNvPr id="2677" name="Google Shape;2677;p56"/>
            <p:cNvSpPr/>
            <p:nvPr/>
          </p:nvSpPr>
          <p:spPr>
            <a:xfrm>
              <a:off x="1696195" y="2069044"/>
              <a:ext cx="61325" cy="56962"/>
            </a:xfrm>
            <a:custGeom>
              <a:avLst/>
              <a:gdLst/>
              <a:ahLst/>
              <a:cxnLst/>
              <a:rect l="l" t="t" r="r" b="b"/>
              <a:pathLst>
                <a:path w="2249" h="2089" extrusionOk="0">
                  <a:moveTo>
                    <a:pt x="393" y="1"/>
                  </a:moveTo>
                  <a:lnTo>
                    <a:pt x="393" y="893"/>
                  </a:lnTo>
                  <a:cubicBezTo>
                    <a:pt x="393" y="1089"/>
                    <a:pt x="286" y="1285"/>
                    <a:pt x="126" y="1392"/>
                  </a:cubicBezTo>
                  <a:lnTo>
                    <a:pt x="108" y="1392"/>
                  </a:lnTo>
                  <a:cubicBezTo>
                    <a:pt x="19" y="1446"/>
                    <a:pt x="1" y="1589"/>
                    <a:pt x="90" y="1660"/>
                  </a:cubicBezTo>
                  <a:cubicBezTo>
                    <a:pt x="376" y="1874"/>
                    <a:pt x="732" y="2088"/>
                    <a:pt x="1161" y="2088"/>
                  </a:cubicBezTo>
                  <a:cubicBezTo>
                    <a:pt x="1553" y="2070"/>
                    <a:pt x="1874" y="1910"/>
                    <a:pt x="2142" y="1714"/>
                  </a:cubicBezTo>
                  <a:cubicBezTo>
                    <a:pt x="2249" y="1642"/>
                    <a:pt x="2231" y="1482"/>
                    <a:pt x="2106" y="1428"/>
                  </a:cubicBezTo>
                  <a:cubicBezTo>
                    <a:pt x="1892" y="1339"/>
                    <a:pt x="1749" y="1125"/>
                    <a:pt x="1749" y="893"/>
                  </a:cubicBezTo>
                  <a:lnTo>
                    <a:pt x="1749" y="1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56"/>
            <p:cNvSpPr/>
            <p:nvPr/>
          </p:nvSpPr>
          <p:spPr>
            <a:xfrm>
              <a:off x="1677217" y="1990704"/>
              <a:ext cx="96854" cy="104162"/>
            </a:xfrm>
            <a:custGeom>
              <a:avLst/>
              <a:gdLst/>
              <a:ahLst/>
              <a:cxnLst/>
              <a:rect l="l" t="t" r="r" b="b"/>
              <a:pathLst>
                <a:path w="3552" h="3820" extrusionOk="0">
                  <a:moveTo>
                    <a:pt x="1803" y="1"/>
                  </a:moveTo>
                  <a:cubicBezTo>
                    <a:pt x="1089" y="1"/>
                    <a:pt x="429" y="304"/>
                    <a:pt x="447" y="1089"/>
                  </a:cubicBezTo>
                  <a:lnTo>
                    <a:pt x="465" y="1357"/>
                  </a:lnTo>
                  <a:lnTo>
                    <a:pt x="465" y="1464"/>
                  </a:lnTo>
                  <a:lnTo>
                    <a:pt x="376" y="1464"/>
                  </a:lnTo>
                  <a:cubicBezTo>
                    <a:pt x="162" y="1464"/>
                    <a:pt x="1" y="1625"/>
                    <a:pt x="1" y="1821"/>
                  </a:cubicBezTo>
                  <a:lnTo>
                    <a:pt x="1" y="2142"/>
                  </a:lnTo>
                  <a:cubicBezTo>
                    <a:pt x="1" y="2142"/>
                    <a:pt x="154" y="2482"/>
                    <a:pt x="344" y="2482"/>
                  </a:cubicBezTo>
                  <a:cubicBezTo>
                    <a:pt x="348" y="2482"/>
                    <a:pt x="353" y="2482"/>
                    <a:pt x="358" y="2481"/>
                  </a:cubicBezTo>
                  <a:lnTo>
                    <a:pt x="447" y="2481"/>
                  </a:lnTo>
                  <a:cubicBezTo>
                    <a:pt x="465" y="2874"/>
                    <a:pt x="608" y="3213"/>
                    <a:pt x="893" y="3462"/>
                  </a:cubicBezTo>
                  <a:cubicBezTo>
                    <a:pt x="1107" y="3641"/>
                    <a:pt x="1428" y="3819"/>
                    <a:pt x="1839" y="3819"/>
                  </a:cubicBezTo>
                  <a:cubicBezTo>
                    <a:pt x="2249" y="3819"/>
                    <a:pt x="2552" y="3641"/>
                    <a:pt x="2767" y="3445"/>
                  </a:cubicBezTo>
                  <a:cubicBezTo>
                    <a:pt x="3052" y="3213"/>
                    <a:pt x="3195" y="2499"/>
                    <a:pt x="3195" y="2499"/>
                  </a:cubicBezTo>
                  <a:lnTo>
                    <a:pt x="3302" y="2499"/>
                  </a:lnTo>
                  <a:cubicBezTo>
                    <a:pt x="3445" y="2499"/>
                    <a:pt x="3552" y="2392"/>
                    <a:pt x="3552" y="2249"/>
                  </a:cubicBezTo>
                  <a:lnTo>
                    <a:pt x="3552" y="1714"/>
                  </a:lnTo>
                  <a:cubicBezTo>
                    <a:pt x="3552" y="1571"/>
                    <a:pt x="3445" y="1464"/>
                    <a:pt x="3302" y="1464"/>
                  </a:cubicBezTo>
                  <a:lnTo>
                    <a:pt x="3195" y="1464"/>
                  </a:lnTo>
                  <a:lnTo>
                    <a:pt x="3195" y="1089"/>
                  </a:lnTo>
                  <a:cubicBezTo>
                    <a:pt x="3195" y="286"/>
                    <a:pt x="2535" y="1"/>
                    <a:pt x="180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56"/>
            <p:cNvSpPr/>
            <p:nvPr/>
          </p:nvSpPr>
          <p:spPr>
            <a:xfrm>
              <a:off x="1637325" y="2107000"/>
              <a:ext cx="176148" cy="106561"/>
            </a:xfrm>
            <a:custGeom>
              <a:avLst/>
              <a:gdLst/>
              <a:ahLst/>
              <a:cxnLst/>
              <a:rect l="l" t="t" r="r" b="b"/>
              <a:pathLst>
                <a:path w="6460" h="3908" extrusionOk="0">
                  <a:moveTo>
                    <a:pt x="2267" y="0"/>
                  </a:moveTo>
                  <a:cubicBezTo>
                    <a:pt x="2213" y="36"/>
                    <a:pt x="2142" y="72"/>
                    <a:pt x="2071" y="72"/>
                  </a:cubicBezTo>
                  <a:cubicBezTo>
                    <a:pt x="1964" y="107"/>
                    <a:pt x="1874" y="125"/>
                    <a:pt x="1839" y="125"/>
                  </a:cubicBezTo>
                  <a:cubicBezTo>
                    <a:pt x="768" y="339"/>
                    <a:pt x="1" y="1267"/>
                    <a:pt x="1" y="2356"/>
                  </a:cubicBezTo>
                  <a:lnTo>
                    <a:pt x="1" y="3444"/>
                  </a:lnTo>
                  <a:cubicBezTo>
                    <a:pt x="1" y="3694"/>
                    <a:pt x="197" y="3908"/>
                    <a:pt x="465" y="3908"/>
                  </a:cubicBezTo>
                  <a:lnTo>
                    <a:pt x="5996" y="3908"/>
                  </a:lnTo>
                  <a:cubicBezTo>
                    <a:pt x="6246" y="3908"/>
                    <a:pt x="6460" y="3694"/>
                    <a:pt x="6460" y="3444"/>
                  </a:cubicBezTo>
                  <a:lnTo>
                    <a:pt x="6460" y="2356"/>
                  </a:lnTo>
                  <a:cubicBezTo>
                    <a:pt x="6460" y="1267"/>
                    <a:pt x="5693" y="339"/>
                    <a:pt x="4622" y="125"/>
                  </a:cubicBezTo>
                  <a:cubicBezTo>
                    <a:pt x="4586" y="125"/>
                    <a:pt x="4479" y="107"/>
                    <a:pt x="4372" y="72"/>
                  </a:cubicBezTo>
                  <a:cubicBezTo>
                    <a:pt x="4337" y="72"/>
                    <a:pt x="4301" y="54"/>
                    <a:pt x="4247" y="36"/>
                  </a:cubicBezTo>
                  <a:cubicBezTo>
                    <a:pt x="4033" y="232"/>
                    <a:pt x="3712" y="411"/>
                    <a:pt x="3284" y="411"/>
                  </a:cubicBezTo>
                  <a:cubicBezTo>
                    <a:pt x="2856" y="411"/>
                    <a:pt x="2535" y="232"/>
                    <a:pt x="2303" y="36"/>
                  </a:cubicBezTo>
                  <a:cubicBezTo>
                    <a:pt x="2285" y="18"/>
                    <a:pt x="2285" y="18"/>
                    <a:pt x="2267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56"/>
            <p:cNvSpPr/>
            <p:nvPr/>
          </p:nvSpPr>
          <p:spPr>
            <a:xfrm>
              <a:off x="1640733" y="2120607"/>
              <a:ext cx="169822" cy="124231"/>
            </a:xfrm>
            <a:custGeom>
              <a:avLst/>
              <a:gdLst/>
              <a:ahLst/>
              <a:cxnLst/>
              <a:rect l="l" t="t" r="r" b="b"/>
              <a:pathLst>
                <a:path w="6228" h="4556" extrusionOk="0">
                  <a:moveTo>
                    <a:pt x="233" y="1"/>
                  </a:moveTo>
                  <a:cubicBezTo>
                    <a:pt x="108" y="1"/>
                    <a:pt x="1" y="108"/>
                    <a:pt x="1" y="251"/>
                  </a:cubicBezTo>
                  <a:lnTo>
                    <a:pt x="1" y="3712"/>
                  </a:lnTo>
                  <a:cubicBezTo>
                    <a:pt x="1" y="3837"/>
                    <a:pt x="108" y="3944"/>
                    <a:pt x="251" y="3944"/>
                  </a:cubicBezTo>
                  <a:cubicBezTo>
                    <a:pt x="750" y="3944"/>
                    <a:pt x="1928" y="3980"/>
                    <a:pt x="2784" y="4462"/>
                  </a:cubicBezTo>
                  <a:cubicBezTo>
                    <a:pt x="2882" y="4524"/>
                    <a:pt x="2994" y="4555"/>
                    <a:pt x="3108" y="4555"/>
                  </a:cubicBezTo>
                  <a:cubicBezTo>
                    <a:pt x="3221" y="4555"/>
                    <a:pt x="3337" y="4524"/>
                    <a:pt x="3444" y="4462"/>
                  </a:cubicBezTo>
                  <a:cubicBezTo>
                    <a:pt x="4210" y="4017"/>
                    <a:pt x="5250" y="3949"/>
                    <a:pt x="5817" y="3949"/>
                  </a:cubicBezTo>
                  <a:cubicBezTo>
                    <a:pt x="6069" y="3949"/>
                    <a:pt x="6228" y="3962"/>
                    <a:pt x="6228" y="3962"/>
                  </a:cubicBezTo>
                  <a:lnTo>
                    <a:pt x="6228" y="251"/>
                  </a:lnTo>
                  <a:cubicBezTo>
                    <a:pt x="6228" y="108"/>
                    <a:pt x="6121" y="1"/>
                    <a:pt x="5996" y="1"/>
                  </a:cubicBezTo>
                  <a:cubicBezTo>
                    <a:pt x="5461" y="1"/>
                    <a:pt x="4158" y="37"/>
                    <a:pt x="3302" y="608"/>
                  </a:cubicBezTo>
                  <a:cubicBezTo>
                    <a:pt x="3248" y="643"/>
                    <a:pt x="3181" y="661"/>
                    <a:pt x="3114" y="661"/>
                  </a:cubicBezTo>
                  <a:cubicBezTo>
                    <a:pt x="3047" y="661"/>
                    <a:pt x="2980" y="643"/>
                    <a:pt x="2927" y="608"/>
                  </a:cubicBezTo>
                  <a:cubicBezTo>
                    <a:pt x="2053" y="37"/>
                    <a:pt x="768" y="1"/>
                    <a:pt x="23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56"/>
            <p:cNvSpPr/>
            <p:nvPr/>
          </p:nvSpPr>
          <p:spPr>
            <a:xfrm>
              <a:off x="1767227" y="2120934"/>
              <a:ext cx="43328" cy="109179"/>
            </a:xfrm>
            <a:custGeom>
              <a:avLst/>
              <a:gdLst/>
              <a:ahLst/>
              <a:cxnLst/>
              <a:rect l="l" t="t" r="r" b="b"/>
              <a:pathLst>
                <a:path w="1589" h="4004" extrusionOk="0">
                  <a:moveTo>
                    <a:pt x="1142" y="1"/>
                  </a:moveTo>
                  <a:cubicBezTo>
                    <a:pt x="847" y="1"/>
                    <a:pt x="435" y="30"/>
                    <a:pt x="1" y="114"/>
                  </a:cubicBezTo>
                  <a:cubicBezTo>
                    <a:pt x="126" y="114"/>
                    <a:pt x="215" y="221"/>
                    <a:pt x="215" y="346"/>
                  </a:cubicBezTo>
                  <a:lnTo>
                    <a:pt x="215" y="4004"/>
                  </a:lnTo>
                  <a:cubicBezTo>
                    <a:pt x="609" y="3936"/>
                    <a:pt x="977" y="3921"/>
                    <a:pt x="1233" y="3921"/>
                  </a:cubicBezTo>
                  <a:cubicBezTo>
                    <a:pt x="1452" y="3921"/>
                    <a:pt x="1589" y="3932"/>
                    <a:pt x="1589" y="3932"/>
                  </a:cubicBezTo>
                  <a:lnTo>
                    <a:pt x="1589" y="239"/>
                  </a:lnTo>
                  <a:cubicBezTo>
                    <a:pt x="1589" y="114"/>
                    <a:pt x="1482" y="7"/>
                    <a:pt x="1357" y="7"/>
                  </a:cubicBezTo>
                  <a:cubicBezTo>
                    <a:pt x="1295" y="3"/>
                    <a:pt x="1223" y="1"/>
                    <a:pt x="1142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56"/>
            <p:cNvSpPr/>
            <p:nvPr/>
          </p:nvSpPr>
          <p:spPr>
            <a:xfrm>
              <a:off x="1680625" y="1980997"/>
              <a:ext cx="93446" cy="58162"/>
            </a:xfrm>
            <a:custGeom>
              <a:avLst/>
              <a:gdLst/>
              <a:ahLst/>
              <a:cxnLst/>
              <a:rect l="l" t="t" r="r" b="b"/>
              <a:pathLst>
                <a:path w="3427" h="2133" extrusionOk="0">
                  <a:moveTo>
                    <a:pt x="1089" y="0"/>
                  </a:moveTo>
                  <a:cubicBezTo>
                    <a:pt x="483" y="0"/>
                    <a:pt x="1" y="482"/>
                    <a:pt x="1" y="1071"/>
                  </a:cubicBezTo>
                  <a:lnTo>
                    <a:pt x="1" y="1802"/>
                  </a:lnTo>
                  <a:cubicBezTo>
                    <a:pt x="1" y="1909"/>
                    <a:pt x="54" y="1999"/>
                    <a:pt x="161" y="2034"/>
                  </a:cubicBezTo>
                  <a:lnTo>
                    <a:pt x="429" y="2123"/>
                  </a:lnTo>
                  <a:cubicBezTo>
                    <a:pt x="445" y="2130"/>
                    <a:pt x="461" y="2133"/>
                    <a:pt x="476" y="2133"/>
                  </a:cubicBezTo>
                  <a:cubicBezTo>
                    <a:pt x="547" y="2133"/>
                    <a:pt x="607" y="2069"/>
                    <a:pt x="607" y="1981"/>
                  </a:cubicBezTo>
                  <a:lnTo>
                    <a:pt x="607" y="1481"/>
                  </a:lnTo>
                  <a:cubicBezTo>
                    <a:pt x="607" y="1481"/>
                    <a:pt x="607" y="1463"/>
                    <a:pt x="607" y="1463"/>
                  </a:cubicBezTo>
                  <a:cubicBezTo>
                    <a:pt x="619" y="1255"/>
                    <a:pt x="787" y="1130"/>
                    <a:pt x="958" y="1130"/>
                  </a:cubicBezTo>
                  <a:cubicBezTo>
                    <a:pt x="1051" y="1130"/>
                    <a:pt x="1145" y="1167"/>
                    <a:pt x="1214" y="1249"/>
                  </a:cubicBezTo>
                  <a:cubicBezTo>
                    <a:pt x="1425" y="1490"/>
                    <a:pt x="1827" y="1821"/>
                    <a:pt x="2366" y="1821"/>
                  </a:cubicBezTo>
                  <a:cubicBezTo>
                    <a:pt x="2465" y="1821"/>
                    <a:pt x="2569" y="1809"/>
                    <a:pt x="2677" y="1784"/>
                  </a:cubicBezTo>
                  <a:cubicBezTo>
                    <a:pt x="2693" y="1777"/>
                    <a:pt x="2709" y="1773"/>
                    <a:pt x="2726" y="1773"/>
                  </a:cubicBezTo>
                  <a:cubicBezTo>
                    <a:pt x="2785" y="1773"/>
                    <a:pt x="2846" y="1818"/>
                    <a:pt x="2874" y="1874"/>
                  </a:cubicBezTo>
                  <a:cubicBezTo>
                    <a:pt x="2926" y="1978"/>
                    <a:pt x="3035" y="2044"/>
                    <a:pt x="3153" y="2044"/>
                  </a:cubicBezTo>
                  <a:cubicBezTo>
                    <a:pt x="3197" y="2044"/>
                    <a:pt x="3241" y="2035"/>
                    <a:pt x="3284" y="2016"/>
                  </a:cubicBezTo>
                  <a:cubicBezTo>
                    <a:pt x="3373" y="1981"/>
                    <a:pt x="3427" y="1891"/>
                    <a:pt x="3427" y="1802"/>
                  </a:cubicBezTo>
                  <a:lnTo>
                    <a:pt x="3427" y="857"/>
                  </a:lnTo>
                  <a:cubicBezTo>
                    <a:pt x="3427" y="678"/>
                    <a:pt x="3284" y="518"/>
                    <a:pt x="3105" y="518"/>
                  </a:cubicBezTo>
                  <a:cubicBezTo>
                    <a:pt x="2998" y="518"/>
                    <a:pt x="2909" y="428"/>
                    <a:pt x="2909" y="321"/>
                  </a:cubicBezTo>
                  <a:cubicBezTo>
                    <a:pt x="2909" y="143"/>
                    <a:pt x="2766" y="0"/>
                    <a:pt x="2588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56"/>
            <p:cNvSpPr/>
            <p:nvPr/>
          </p:nvSpPr>
          <p:spPr>
            <a:xfrm>
              <a:off x="1712746" y="1990704"/>
              <a:ext cx="60834" cy="104162"/>
            </a:xfrm>
            <a:custGeom>
              <a:avLst/>
              <a:gdLst/>
              <a:ahLst/>
              <a:cxnLst/>
              <a:rect l="l" t="t" r="r" b="b"/>
              <a:pathLst>
                <a:path w="2231" h="3820" extrusionOk="0">
                  <a:moveTo>
                    <a:pt x="696" y="1"/>
                  </a:moveTo>
                  <a:cubicBezTo>
                    <a:pt x="786" y="144"/>
                    <a:pt x="857" y="322"/>
                    <a:pt x="857" y="501"/>
                  </a:cubicBezTo>
                  <a:lnTo>
                    <a:pt x="857" y="2499"/>
                  </a:lnTo>
                  <a:cubicBezTo>
                    <a:pt x="839" y="2856"/>
                    <a:pt x="696" y="3213"/>
                    <a:pt x="429" y="3445"/>
                  </a:cubicBezTo>
                  <a:cubicBezTo>
                    <a:pt x="304" y="3552"/>
                    <a:pt x="161" y="3641"/>
                    <a:pt x="0" y="3712"/>
                  </a:cubicBezTo>
                  <a:cubicBezTo>
                    <a:pt x="161" y="3784"/>
                    <a:pt x="322" y="3819"/>
                    <a:pt x="536" y="3819"/>
                  </a:cubicBezTo>
                  <a:cubicBezTo>
                    <a:pt x="928" y="3819"/>
                    <a:pt x="1249" y="3641"/>
                    <a:pt x="1464" y="3445"/>
                  </a:cubicBezTo>
                  <a:cubicBezTo>
                    <a:pt x="1731" y="3213"/>
                    <a:pt x="1874" y="2856"/>
                    <a:pt x="1892" y="2499"/>
                  </a:cubicBezTo>
                  <a:lnTo>
                    <a:pt x="1981" y="2499"/>
                  </a:lnTo>
                  <a:cubicBezTo>
                    <a:pt x="2124" y="2499"/>
                    <a:pt x="2231" y="2392"/>
                    <a:pt x="2231" y="2249"/>
                  </a:cubicBezTo>
                  <a:lnTo>
                    <a:pt x="2231" y="1714"/>
                  </a:lnTo>
                  <a:cubicBezTo>
                    <a:pt x="2231" y="1571"/>
                    <a:pt x="2124" y="1464"/>
                    <a:pt x="1981" y="1464"/>
                  </a:cubicBezTo>
                  <a:lnTo>
                    <a:pt x="1892" y="1464"/>
                  </a:lnTo>
                  <a:lnTo>
                    <a:pt x="1892" y="1089"/>
                  </a:lnTo>
                  <a:cubicBezTo>
                    <a:pt x="1892" y="358"/>
                    <a:pt x="1339" y="55"/>
                    <a:pt x="696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56"/>
            <p:cNvSpPr/>
            <p:nvPr/>
          </p:nvSpPr>
          <p:spPr>
            <a:xfrm>
              <a:off x="1712746" y="1980997"/>
              <a:ext cx="60834" cy="55762"/>
            </a:xfrm>
            <a:custGeom>
              <a:avLst/>
              <a:gdLst/>
              <a:ahLst/>
              <a:cxnLst/>
              <a:rect l="l" t="t" r="r" b="b"/>
              <a:pathLst>
                <a:path w="2231" h="2045" extrusionOk="0">
                  <a:moveTo>
                    <a:pt x="0" y="0"/>
                  </a:moveTo>
                  <a:cubicBezTo>
                    <a:pt x="464" y="0"/>
                    <a:pt x="857" y="375"/>
                    <a:pt x="857" y="857"/>
                  </a:cubicBezTo>
                  <a:lnTo>
                    <a:pt x="857" y="1784"/>
                  </a:lnTo>
                  <a:cubicBezTo>
                    <a:pt x="955" y="1802"/>
                    <a:pt x="1062" y="1816"/>
                    <a:pt x="1176" y="1816"/>
                  </a:cubicBezTo>
                  <a:cubicBezTo>
                    <a:pt x="1290" y="1816"/>
                    <a:pt x="1410" y="1802"/>
                    <a:pt x="1535" y="1767"/>
                  </a:cubicBezTo>
                  <a:cubicBezTo>
                    <a:pt x="1545" y="1763"/>
                    <a:pt x="1554" y="1762"/>
                    <a:pt x="1563" y="1762"/>
                  </a:cubicBezTo>
                  <a:cubicBezTo>
                    <a:pt x="1602" y="1762"/>
                    <a:pt x="1631" y="1791"/>
                    <a:pt x="1660" y="1820"/>
                  </a:cubicBezTo>
                  <a:lnTo>
                    <a:pt x="1678" y="1874"/>
                  </a:lnTo>
                  <a:cubicBezTo>
                    <a:pt x="1732" y="1982"/>
                    <a:pt x="1839" y="2045"/>
                    <a:pt x="1955" y="2045"/>
                  </a:cubicBezTo>
                  <a:cubicBezTo>
                    <a:pt x="2029" y="2045"/>
                    <a:pt x="2107" y="2019"/>
                    <a:pt x="2177" y="1963"/>
                  </a:cubicBezTo>
                  <a:cubicBezTo>
                    <a:pt x="2213" y="1927"/>
                    <a:pt x="2231" y="1891"/>
                    <a:pt x="2231" y="1838"/>
                  </a:cubicBezTo>
                  <a:lnTo>
                    <a:pt x="2231" y="857"/>
                  </a:lnTo>
                  <a:cubicBezTo>
                    <a:pt x="2231" y="660"/>
                    <a:pt x="2088" y="518"/>
                    <a:pt x="1910" y="518"/>
                  </a:cubicBezTo>
                  <a:cubicBezTo>
                    <a:pt x="1785" y="518"/>
                    <a:pt x="1678" y="393"/>
                    <a:pt x="1713" y="268"/>
                  </a:cubicBezTo>
                  <a:cubicBezTo>
                    <a:pt x="1767" y="125"/>
                    <a:pt x="1660" y="0"/>
                    <a:pt x="1517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56"/>
            <p:cNvSpPr/>
            <p:nvPr/>
          </p:nvSpPr>
          <p:spPr>
            <a:xfrm>
              <a:off x="1734151" y="2135604"/>
              <a:ext cx="82239" cy="130502"/>
            </a:xfrm>
            <a:custGeom>
              <a:avLst/>
              <a:gdLst/>
              <a:ahLst/>
              <a:cxnLst/>
              <a:rect l="l" t="t" r="r" b="b"/>
              <a:pathLst>
                <a:path w="3016" h="4786" extrusionOk="0">
                  <a:moveTo>
                    <a:pt x="2553" y="1"/>
                  </a:moveTo>
                  <a:cubicBezTo>
                    <a:pt x="1926" y="1"/>
                    <a:pt x="808" y="84"/>
                    <a:pt x="1" y="575"/>
                  </a:cubicBezTo>
                  <a:lnTo>
                    <a:pt x="1" y="4786"/>
                  </a:lnTo>
                  <a:cubicBezTo>
                    <a:pt x="18" y="4768"/>
                    <a:pt x="36" y="4768"/>
                    <a:pt x="54" y="4750"/>
                  </a:cubicBezTo>
                  <a:cubicBezTo>
                    <a:pt x="856" y="4281"/>
                    <a:pt x="1940" y="4210"/>
                    <a:pt x="2544" y="4210"/>
                  </a:cubicBezTo>
                  <a:cubicBezTo>
                    <a:pt x="2653" y="4210"/>
                    <a:pt x="2746" y="4212"/>
                    <a:pt x="2820" y="4215"/>
                  </a:cubicBezTo>
                  <a:cubicBezTo>
                    <a:pt x="2927" y="4215"/>
                    <a:pt x="3016" y="4126"/>
                    <a:pt x="3016" y="4019"/>
                  </a:cubicBezTo>
                  <a:lnTo>
                    <a:pt x="3016" y="254"/>
                  </a:lnTo>
                  <a:cubicBezTo>
                    <a:pt x="3016" y="111"/>
                    <a:pt x="2891" y="4"/>
                    <a:pt x="2766" y="4"/>
                  </a:cubicBezTo>
                  <a:cubicBezTo>
                    <a:pt x="2704" y="2"/>
                    <a:pt x="2633" y="1"/>
                    <a:pt x="255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56"/>
            <p:cNvSpPr/>
            <p:nvPr/>
          </p:nvSpPr>
          <p:spPr>
            <a:xfrm>
              <a:off x="1634898" y="2135604"/>
              <a:ext cx="82266" cy="130502"/>
            </a:xfrm>
            <a:custGeom>
              <a:avLst/>
              <a:gdLst/>
              <a:ahLst/>
              <a:cxnLst/>
              <a:rect l="l" t="t" r="r" b="b"/>
              <a:pathLst>
                <a:path w="3017" h="4786" extrusionOk="0">
                  <a:moveTo>
                    <a:pt x="458" y="1"/>
                  </a:moveTo>
                  <a:cubicBezTo>
                    <a:pt x="380" y="1"/>
                    <a:pt x="310" y="2"/>
                    <a:pt x="250" y="4"/>
                  </a:cubicBezTo>
                  <a:cubicBezTo>
                    <a:pt x="108" y="4"/>
                    <a:pt x="1" y="111"/>
                    <a:pt x="1" y="254"/>
                  </a:cubicBezTo>
                  <a:lnTo>
                    <a:pt x="1" y="4019"/>
                  </a:lnTo>
                  <a:cubicBezTo>
                    <a:pt x="1" y="4126"/>
                    <a:pt x="90" y="4215"/>
                    <a:pt x="197" y="4215"/>
                  </a:cubicBezTo>
                  <a:cubicBezTo>
                    <a:pt x="270" y="4212"/>
                    <a:pt x="363" y="4210"/>
                    <a:pt x="472" y="4210"/>
                  </a:cubicBezTo>
                  <a:cubicBezTo>
                    <a:pt x="1077" y="4210"/>
                    <a:pt x="2161" y="4281"/>
                    <a:pt x="2963" y="4750"/>
                  </a:cubicBezTo>
                  <a:cubicBezTo>
                    <a:pt x="2980" y="4768"/>
                    <a:pt x="2998" y="4768"/>
                    <a:pt x="3016" y="4786"/>
                  </a:cubicBezTo>
                  <a:lnTo>
                    <a:pt x="3016" y="575"/>
                  </a:lnTo>
                  <a:cubicBezTo>
                    <a:pt x="2192" y="84"/>
                    <a:pt x="1073" y="1"/>
                    <a:pt x="458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56"/>
            <p:cNvSpPr/>
            <p:nvPr/>
          </p:nvSpPr>
          <p:spPr>
            <a:xfrm>
              <a:off x="1770145" y="2135713"/>
              <a:ext cx="46246" cy="116296"/>
            </a:xfrm>
            <a:custGeom>
              <a:avLst/>
              <a:gdLst/>
              <a:ahLst/>
              <a:cxnLst/>
              <a:rect l="l" t="t" r="r" b="b"/>
              <a:pathLst>
                <a:path w="1696" h="4265" extrusionOk="0">
                  <a:moveTo>
                    <a:pt x="1446" y="0"/>
                  </a:moveTo>
                  <a:cubicBezTo>
                    <a:pt x="1143" y="0"/>
                    <a:pt x="590" y="0"/>
                    <a:pt x="1" y="125"/>
                  </a:cubicBezTo>
                  <a:lnTo>
                    <a:pt x="72" y="125"/>
                  </a:lnTo>
                  <a:cubicBezTo>
                    <a:pt x="197" y="125"/>
                    <a:pt x="322" y="232"/>
                    <a:pt x="322" y="375"/>
                  </a:cubicBezTo>
                  <a:lnTo>
                    <a:pt x="322" y="4122"/>
                  </a:lnTo>
                  <a:cubicBezTo>
                    <a:pt x="322" y="4175"/>
                    <a:pt x="286" y="4229"/>
                    <a:pt x="251" y="4264"/>
                  </a:cubicBezTo>
                  <a:cubicBezTo>
                    <a:pt x="621" y="4203"/>
                    <a:pt x="956" y="4184"/>
                    <a:pt x="1211" y="4184"/>
                  </a:cubicBezTo>
                  <a:cubicBezTo>
                    <a:pt x="1325" y="4184"/>
                    <a:pt x="1422" y="4188"/>
                    <a:pt x="1500" y="4193"/>
                  </a:cubicBezTo>
                  <a:cubicBezTo>
                    <a:pt x="1607" y="4193"/>
                    <a:pt x="1696" y="4104"/>
                    <a:pt x="1696" y="4015"/>
                  </a:cubicBezTo>
                  <a:lnTo>
                    <a:pt x="1696" y="250"/>
                  </a:lnTo>
                  <a:cubicBezTo>
                    <a:pt x="1696" y="125"/>
                    <a:pt x="1571" y="0"/>
                    <a:pt x="1446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56"/>
            <p:cNvSpPr/>
            <p:nvPr/>
          </p:nvSpPr>
          <p:spPr>
            <a:xfrm>
              <a:off x="1715664" y="2150301"/>
              <a:ext cx="19987" cy="117877"/>
            </a:xfrm>
            <a:custGeom>
              <a:avLst/>
              <a:gdLst/>
              <a:ahLst/>
              <a:cxnLst/>
              <a:rect l="l" t="t" r="r" b="b"/>
              <a:pathLst>
                <a:path w="733" h="4323" extrusionOk="0">
                  <a:moveTo>
                    <a:pt x="1" y="0"/>
                  </a:moveTo>
                  <a:lnTo>
                    <a:pt x="1" y="4229"/>
                  </a:lnTo>
                  <a:cubicBezTo>
                    <a:pt x="116" y="4292"/>
                    <a:pt x="241" y="4323"/>
                    <a:pt x="364" y="4323"/>
                  </a:cubicBezTo>
                  <a:cubicBezTo>
                    <a:pt x="487" y="4323"/>
                    <a:pt x="607" y="4292"/>
                    <a:pt x="714" y="4229"/>
                  </a:cubicBezTo>
                  <a:lnTo>
                    <a:pt x="732" y="4229"/>
                  </a:lnTo>
                  <a:lnTo>
                    <a:pt x="732" y="0"/>
                  </a:lnTo>
                  <a:cubicBezTo>
                    <a:pt x="696" y="18"/>
                    <a:pt x="661" y="36"/>
                    <a:pt x="625" y="54"/>
                  </a:cubicBezTo>
                  <a:cubicBezTo>
                    <a:pt x="545" y="107"/>
                    <a:pt x="456" y="134"/>
                    <a:pt x="364" y="134"/>
                  </a:cubicBezTo>
                  <a:cubicBezTo>
                    <a:pt x="273" y="134"/>
                    <a:pt x="179" y="107"/>
                    <a:pt x="90" y="54"/>
                  </a:cubicBezTo>
                  <a:cubicBezTo>
                    <a:pt x="72" y="36"/>
                    <a:pt x="36" y="18"/>
                    <a:pt x="1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56"/>
            <p:cNvSpPr/>
            <p:nvPr/>
          </p:nvSpPr>
          <p:spPr>
            <a:xfrm>
              <a:off x="1620800" y="2176559"/>
              <a:ext cx="33103" cy="41883"/>
            </a:xfrm>
            <a:custGeom>
              <a:avLst/>
              <a:gdLst/>
              <a:ahLst/>
              <a:cxnLst/>
              <a:rect l="l" t="t" r="r" b="b"/>
              <a:pathLst>
                <a:path w="1214" h="1536" extrusionOk="0">
                  <a:moveTo>
                    <a:pt x="518" y="1"/>
                  </a:moveTo>
                  <a:lnTo>
                    <a:pt x="232" y="161"/>
                  </a:lnTo>
                  <a:cubicBezTo>
                    <a:pt x="89" y="251"/>
                    <a:pt x="0" y="411"/>
                    <a:pt x="0" y="572"/>
                  </a:cubicBezTo>
                  <a:lnTo>
                    <a:pt x="0" y="1000"/>
                  </a:lnTo>
                  <a:cubicBezTo>
                    <a:pt x="0" y="1286"/>
                    <a:pt x="250" y="1535"/>
                    <a:pt x="535" y="1535"/>
                  </a:cubicBezTo>
                  <a:lnTo>
                    <a:pt x="982" y="1535"/>
                  </a:lnTo>
                  <a:cubicBezTo>
                    <a:pt x="1106" y="1535"/>
                    <a:pt x="1213" y="1428"/>
                    <a:pt x="1213" y="1303"/>
                  </a:cubicBezTo>
                  <a:lnTo>
                    <a:pt x="1213" y="839"/>
                  </a:lnTo>
                  <a:cubicBezTo>
                    <a:pt x="1213" y="625"/>
                    <a:pt x="1053" y="465"/>
                    <a:pt x="857" y="465"/>
                  </a:cubicBezTo>
                  <a:lnTo>
                    <a:pt x="714" y="465"/>
                  </a:lnTo>
                  <a:cubicBezTo>
                    <a:pt x="607" y="465"/>
                    <a:pt x="518" y="376"/>
                    <a:pt x="518" y="269"/>
                  </a:cubicBezTo>
                  <a:lnTo>
                    <a:pt x="518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56"/>
            <p:cNvSpPr/>
            <p:nvPr/>
          </p:nvSpPr>
          <p:spPr>
            <a:xfrm>
              <a:off x="1797412" y="2176559"/>
              <a:ext cx="32612" cy="41883"/>
            </a:xfrm>
            <a:custGeom>
              <a:avLst/>
              <a:gdLst/>
              <a:ahLst/>
              <a:cxnLst/>
              <a:rect l="l" t="t" r="r" b="b"/>
              <a:pathLst>
                <a:path w="1196" h="1536" extrusionOk="0">
                  <a:moveTo>
                    <a:pt x="696" y="1"/>
                  </a:moveTo>
                  <a:lnTo>
                    <a:pt x="696" y="269"/>
                  </a:lnTo>
                  <a:cubicBezTo>
                    <a:pt x="696" y="376"/>
                    <a:pt x="607" y="465"/>
                    <a:pt x="482" y="465"/>
                  </a:cubicBezTo>
                  <a:lnTo>
                    <a:pt x="357" y="465"/>
                  </a:lnTo>
                  <a:cubicBezTo>
                    <a:pt x="161" y="465"/>
                    <a:pt x="0" y="625"/>
                    <a:pt x="0" y="839"/>
                  </a:cubicBezTo>
                  <a:lnTo>
                    <a:pt x="0" y="1303"/>
                  </a:lnTo>
                  <a:cubicBezTo>
                    <a:pt x="0" y="1428"/>
                    <a:pt x="89" y="1535"/>
                    <a:pt x="214" y="1535"/>
                  </a:cubicBezTo>
                  <a:lnTo>
                    <a:pt x="678" y="1535"/>
                  </a:lnTo>
                  <a:cubicBezTo>
                    <a:pt x="964" y="1535"/>
                    <a:pt x="1196" y="1286"/>
                    <a:pt x="1196" y="1000"/>
                  </a:cubicBezTo>
                  <a:lnTo>
                    <a:pt x="1196" y="572"/>
                  </a:lnTo>
                  <a:cubicBezTo>
                    <a:pt x="1196" y="411"/>
                    <a:pt x="1106" y="251"/>
                    <a:pt x="964" y="161"/>
                  </a:cubicBezTo>
                  <a:lnTo>
                    <a:pt x="696" y="1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56"/>
            <p:cNvSpPr/>
            <p:nvPr/>
          </p:nvSpPr>
          <p:spPr>
            <a:xfrm>
              <a:off x="1748740" y="2164889"/>
              <a:ext cx="52572" cy="16088"/>
            </a:xfrm>
            <a:custGeom>
              <a:avLst/>
              <a:gdLst/>
              <a:ahLst/>
              <a:cxnLst/>
              <a:rect l="l" t="t" r="r" b="b"/>
              <a:pathLst>
                <a:path w="1928" h="590" extrusionOk="0">
                  <a:moveTo>
                    <a:pt x="1767" y="1"/>
                  </a:moveTo>
                  <a:cubicBezTo>
                    <a:pt x="1339" y="18"/>
                    <a:pt x="715" y="90"/>
                    <a:pt x="126" y="286"/>
                  </a:cubicBezTo>
                  <a:cubicBezTo>
                    <a:pt x="37" y="304"/>
                    <a:pt x="1" y="393"/>
                    <a:pt x="19" y="482"/>
                  </a:cubicBezTo>
                  <a:cubicBezTo>
                    <a:pt x="37" y="554"/>
                    <a:pt x="108" y="589"/>
                    <a:pt x="179" y="589"/>
                  </a:cubicBezTo>
                  <a:lnTo>
                    <a:pt x="215" y="589"/>
                  </a:lnTo>
                  <a:cubicBezTo>
                    <a:pt x="786" y="393"/>
                    <a:pt x="1375" y="340"/>
                    <a:pt x="1785" y="322"/>
                  </a:cubicBezTo>
                  <a:cubicBezTo>
                    <a:pt x="1874" y="322"/>
                    <a:pt x="1928" y="250"/>
                    <a:pt x="1928" y="161"/>
                  </a:cubicBezTo>
                  <a:cubicBezTo>
                    <a:pt x="1928" y="72"/>
                    <a:pt x="1856" y="1"/>
                    <a:pt x="176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56"/>
            <p:cNvSpPr/>
            <p:nvPr/>
          </p:nvSpPr>
          <p:spPr>
            <a:xfrm>
              <a:off x="1616901" y="1976607"/>
              <a:ext cx="217513" cy="295716"/>
            </a:xfrm>
            <a:custGeom>
              <a:avLst/>
              <a:gdLst/>
              <a:ahLst/>
              <a:cxnLst/>
              <a:rect l="l" t="t" r="r" b="b"/>
              <a:pathLst>
                <a:path w="7977" h="10845" extrusionOk="0">
                  <a:moveTo>
                    <a:pt x="3293" y="1454"/>
                  </a:moveTo>
                  <a:cubicBezTo>
                    <a:pt x="3339" y="1454"/>
                    <a:pt x="3391" y="1470"/>
                    <a:pt x="3426" y="1517"/>
                  </a:cubicBezTo>
                  <a:cubicBezTo>
                    <a:pt x="3650" y="1770"/>
                    <a:pt x="4072" y="2135"/>
                    <a:pt x="4661" y="2135"/>
                  </a:cubicBezTo>
                  <a:cubicBezTo>
                    <a:pt x="4778" y="2135"/>
                    <a:pt x="4902" y="2121"/>
                    <a:pt x="5032" y="2088"/>
                  </a:cubicBezTo>
                  <a:cubicBezTo>
                    <a:pt x="5032" y="2088"/>
                    <a:pt x="5050" y="2088"/>
                    <a:pt x="5050" y="2106"/>
                  </a:cubicBezTo>
                  <a:cubicBezTo>
                    <a:pt x="5157" y="2302"/>
                    <a:pt x="5603" y="2356"/>
                    <a:pt x="5603" y="2356"/>
                  </a:cubicBezTo>
                  <a:lnTo>
                    <a:pt x="5603" y="2748"/>
                  </a:lnTo>
                  <a:cubicBezTo>
                    <a:pt x="5603" y="2748"/>
                    <a:pt x="5557" y="2840"/>
                    <a:pt x="5522" y="2840"/>
                  </a:cubicBezTo>
                  <a:cubicBezTo>
                    <a:pt x="5519" y="2840"/>
                    <a:pt x="5517" y="2839"/>
                    <a:pt x="5514" y="2838"/>
                  </a:cubicBezTo>
                  <a:lnTo>
                    <a:pt x="5407" y="2838"/>
                  </a:lnTo>
                  <a:cubicBezTo>
                    <a:pt x="5318" y="2855"/>
                    <a:pt x="5264" y="2927"/>
                    <a:pt x="5246" y="2998"/>
                  </a:cubicBezTo>
                  <a:cubicBezTo>
                    <a:pt x="5246" y="3337"/>
                    <a:pt x="5103" y="3640"/>
                    <a:pt x="4872" y="3855"/>
                  </a:cubicBezTo>
                  <a:cubicBezTo>
                    <a:pt x="4622" y="4069"/>
                    <a:pt x="4327" y="4176"/>
                    <a:pt x="4035" y="4176"/>
                  </a:cubicBezTo>
                  <a:cubicBezTo>
                    <a:pt x="3743" y="4176"/>
                    <a:pt x="3453" y="4069"/>
                    <a:pt x="3212" y="3855"/>
                  </a:cubicBezTo>
                  <a:cubicBezTo>
                    <a:pt x="2962" y="3658"/>
                    <a:pt x="2837" y="3337"/>
                    <a:pt x="2820" y="3016"/>
                  </a:cubicBezTo>
                  <a:cubicBezTo>
                    <a:pt x="2820" y="2927"/>
                    <a:pt x="2659" y="2838"/>
                    <a:pt x="2659" y="2838"/>
                  </a:cubicBezTo>
                  <a:lnTo>
                    <a:pt x="2570" y="2873"/>
                  </a:lnTo>
                  <a:cubicBezTo>
                    <a:pt x="2463" y="2855"/>
                    <a:pt x="2374" y="2766"/>
                    <a:pt x="2374" y="2659"/>
                  </a:cubicBezTo>
                  <a:cubicBezTo>
                    <a:pt x="2374" y="2320"/>
                    <a:pt x="2374" y="2338"/>
                    <a:pt x="2374" y="2320"/>
                  </a:cubicBezTo>
                  <a:cubicBezTo>
                    <a:pt x="2391" y="2320"/>
                    <a:pt x="2409" y="2338"/>
                    <a:pt x="2427" y="2338"/>
                  </a:cubicBezTo>
                  <a:lnTo>
                    <a:pt x="2695" y="2427"/>
                  </a:lnTo>
                  <a:cubicBezTo>
                    <a:pt x="2733" y="2440"/>
                    <a:pt x="2768" y="2446"/>
                    <a:pt x="2803" y="2446"/>
                  </a:cubicBezTo>
                  <a:cubicBezTo>
                    <a:pt x="2865" y="2446"/>
                    <a:pt x="2923" y="2426"/>
                    <a:pt x="2980" y="2391"/>
                  </a:cubicBezTo>
                  <a:cubicBezTo>
                    <a:pt x="3052" y="2338"/>
                    <a:pt x="3105" y="2249"/>
                    <a:pt x="3105" y="2142"/>
                  </a:cubicBezTo>
                  <a:cubicBezTo>
                    <a:pt x="3105" y="1553"/>
                    <a:pt x="3105" y="1642"/>
                    <a:pt x="3105" y="1624"/>
                  </a:cubicBezTo>
                  <a:cubicBezTo>
                    <a:pt x="3105" y="1517"/>
                    <a:pt x="3194" y="1481"/>
                    <a:pt x="3230" y="1464"/>
                  </a:cubicBezTo>
                  <a:cubicBezTo>
                    <a:pt x="3248" y="1458"/>
                    <a:pt x="3270" y="1454"/>
                    <a:pt x="3293" y="1454"/>
                  </a:cubicBezTo>
                  <a:close/>
                  <a:moveTo>
                    <a:pt x="3462" y="4372"/>
                  </a:moveTo>
                  <a:cubicBezTo>
                    <a:pt x="3645" y="4454"/>
                    <a:pt x="3846" y="4494"/>
                    <a:pt x="4052" y="4494"/>
                  </a:cubicBezTo>
                  <a:cubicBezTo>
                    <a:pt x="4205" y="4494"/>
                    <a:pt x="4362" y="4471"/>
                    <a:pt x="4515" y="4426"/>
                  </a:cubicBezTo>
                  <a:cubicBezTo>
                    <a:pt x="4550" y="4568"/>
                    <a:pt x="4622" y="4711"/>
                    <a:pt x="4747" y="4836"/>
                  </a:cubicBezTo>
                  <a:cubicBezTo>
                    <a:pt x="4525" y="4964"/>
                    <a:pt x="4284" y="5030"/>
                    <a:pt x="4043" y="5030"/>
                  </a:cubicBezTo>
                  <a:cubicBezTo>
                    <a:pt x="3779" y="5030"/>
                    <a:pt x="3517" y="4950"/>
                    <a:pt x="3284" y="4782"/>
                  </a:cubicBezTo>
                  <a:cubicBezTo>
                    <a:pt x="3373" y="4675"/>
                    <a:pt x="3444" y="4533"/>
                    <a:pt x="3462" y="4372"/>
                  </a:cubicBezTo>
                  <a:close/>
                  <a:moveTo>
                    <a:pt x="2998" y="4979"/>
                  </a:moveTo>
                  <a:cubicBezTo>
                    <a:pt x="3319" y="5228"/>
                    <a:pt x="3681" y="5349"/>
                    <a:pt x="4037" y="5349"/>
                  </a:cubicBezTo>
                  <a:cubicBezTo>
                    <a:pt x="4394" y="5349"/>
                    <a:pt x="4747" y="5228"/>
                    <a:pt x="5050" y="4996"/>
                  </a:cubicBezTo>
                  <a:cubicBezTo>
                    <a:pt x="5086" y="5014"/>
                    <a:pt x="5300" y="5050"/>
                    <a:pt x="5353" y="5068"/>
                  </a:cubicBezTo>
                  <a:cubicBezTo>
                    <a:pt x="5496" y="5086"/>
                    <a:pt x="5621" y="5139"/>
                    <a:pt x="5764" y="5193"/>
                  </a:cubicBezTo>
                  <a:cubicBezTo>
                    <a:pt x="5211" y="5264"/>
                    <a:pt x="4586" y="5425"/>
                    <a:pt x="4086" y="5764"/>
                  </a:cubicBezTo>
                  <a:cubicBezTo>
                    <a:pt x="4060" y="5782"/>
                    <a:pt x="4024" y="5790"/>
                    <a:pt x="3988" y="5790"/>
                  </a:cubicBezTo>
                  <a:cubicBezTo>
                    <a:pt x="3953" y="5790"/>
                    <a:pt x="3917" y="5782"/>
                    <a:pt x="3890" y="5764"/>
                  </a:cubicBezTo>
                  <a:cubicBezTo>
                    <a:pt x="3391" y="5425"/>
                    <a:pt x="2766" y="5264"/>
                    <a:pt x="2213" y="5193"/>
                  </a:cubicBezTo>
                  <a:cubicBezTo>
                    <a:pt x="2338" y="5139"/>
                    <a:pt x="2481" y="5086"/>
                    <a:pt x="2623" y="5068"/>
                  </a:cubicBezTo>
                  <a:cubicBezTo>
                    <a:pt x="2891" y="5014"/>
                    <a:pt x="2927" y="5014"/>
                    <a:pt x="2998" y="4979"/>
                  </a:cubicBezTo>
                  <a:close/>
                  <a:moveTo>
                    <a:pt x="6657" y="5439"/>
                  </a:moveTo>
                  <a:cubicBezTo>
                    <a:pt x="6730" y="5439"/>
                    <a:pt x="6796" y="5441"/>
                    <a:pt x="6852" y="5443"/>
                  </a:cubicBezTo>
                  <a:cubicBezTo>
                    <a:pt x="6888" y="5443"/>
                    <a:pt x="6923" y="5478"/>
                    <a:pt x="6923" y="5532"/>
                  </a:cubicBezTo>
                  <a:lnTo>
                    <a:pt x="6923" y="5675"/>
                  </a:lnTo>
                  <a:cubicBezTo>
                    <a:pt x="6880" y="5674"/>
                    <a:pt x="6835" y="5673"/>
                    <a:pt x="6791" y="5673"/>
                  </a:cubicBezTo>
                  <a:cubicBezTo>
                    <a:pt x="5924" y="5673"/>
                    <a:pt x="4887" y="5841"/>
                    <a:pt x="4158" y="6299"/>
                  </a:cubicBezTo>
                  <a:cubicBezTo>
                    <a:pt x="4104" y="6335"/>
                    <a:pt x="4042" y="6353"/>
                    <a:pt x="3979" y="6353"/>
                  </a:cubicBezTo>
                  <a:cubicBezTo>
                    <a:pt x="3917" y="6353"/>
                    <a:pt x="3854" y="6335"/>
                    <a:pt x="3801" y="6299"/>
                  </a:cubicBezTo>
                  <a:cubicBezTo>
                    <a:pt x="3071" y="5841"/>
                    <a:pt x="2035" y="5673"/>
                    <a:pt x="1153" y="5673"/>
                  </a:cubicBezTo>
                  <a:cubicBezTo>
                    <a:pt x="1107" y="5673"/>
                    <a:pt x="1062" y="5674"/>
                    <a:pt x="1017" y="5675"/>
                  </a:cubicBezTo>
                  <a:lnTo>
                    <a:pt x="1017" y="5532"/>
                  </a:lnTo>
                  <a:cubicBezTo>
                    <a:pt x="1017" y="5478"/>
                    <a:pt x="1053" y="5443"/>
                    <a:pt x="1107" y="5443"/>
                  </a:cubicBezTo>
                  <a:cubicBezTo>
                    <a:pt x="1232" y="5443"/>
                    <a:pt x="1446" y="5443"/>
                    <a:pt x="1678" y="5460"/>
                  </a:cubicBezTo>
                  <a:cubicBezTo>
                    <a:pt x="2284" y="5496"/>
                    <a:pt x="3105" y="5621"/>
                    <a:pt x="3694" y="6014"/>
                  </a:cubicBezTo>
                  <a:cubicBezTo>
                    <a:pt x="3783" y="6076"/>
                    <a:pt x="3881" y="6107"/>
                    <a:pt x="3977" y="6107"/>
                  </a:cubicBezTo>
                  <a:cubicBezTo>
                    <a:pt x="4073" y="6107"/>
                    <a:pt x="4167" y="6076"/>
                    <a:pt x="4247" y="6014"/>
                  </a:cubicBezTo>
                  <a:cubicBezTo>
                    <a:pt x="4992" y="5522"/>
                    <a:pt x="6074" y="5439"/>
                    <a:pt x="6657" y="5439"/>
                  </a:cubicBezTo>
                  <a:close/>
                  <a:moveTo>
                    <a:pt x="518" y="7619"/>
                  </a:moveTo>
                  <a:cubicBezTo>
                    <a:pt x="518" y="7816"/>
                    <a:pt x="678" y="7976"/>
                    <a:pt x="875" y="7976"/>
                  </a:cubicBezTo>
                  <a:lnTo>
                    <a:pt x="1000" y="7976"/>
                  </a:lnTo>
                  <a:cubicBezTo>
                    <a:pt x="1125" y="7976"/>
                    <a:pt x="1214" y="8065"/>
                    <a:pt x="1214" y="8172"/>
                  </a:cubicBezTo>
                  <a:lnTo>
                    <a:pt x="1214" y="8636"/>
                  </a:lnTo>
                  <a:cubicBezTo>
                    <a:pt x="1214" y="8690"/>
                    <a:pt x="1178" y="8708"/>
                    <a:pt x="1142" y="8708"/>
                  </a:cubicBezTo>
                  <a:lnTo>
                    <a:pt x="678" y="8708"/>
                  </a:lnTo>
                  <a:cubicBezTo>
                    <a:pt x="482" y="8708"/>
                    <a:pt x="322" y="8547"/>
                    <a:pt x="322" y="8351"/>
                  </a:cubicBezTo>
                  <a:lnTo>
                    <a:pt x="322" y="7923"/>
                  </a:lnTo>
                  <a:cubicBezTo>
                    <a:pt x="322" y="7709"/>
                    <a:pt x="500" y="7637"/>
                    <a:pt x="518" y="7619"/>
                  </a:cubicBezTo>
                  <a:close/>
                  <a:moveTo>
                    <a:pt x="7459" y="7619"/>
                  </a:moveTo>
                  <a:lnTo>
                    <a:pt x="7601" y="7709"/>
                  </a:lnTo>
                  <a:cubicBezTo>
                    <a:pt x="7637" y="7726"/>
                    <a:pt x="7655" y="7762"/>
                    <a:pt x="7655" y="7798"/>
                  </a:cubicBezTo>
                  <a:lnTo>
                    <a:pt x="7655" y="8351"/>
                  </a:lnTo>
                  <a:cubicBezTo>
                    <a:pt x="7655" y="8547"/>
                    <a:pt x="7494" y="8708"/>
                    <a:pt x="7280" y="8708"/>
                  </a:cubicBezTo>
                  <a:lnTo>
                    <a:pt x="6781" y="8708"/>
                  </a:lnTo>
                  <a:cubicBezTo>
                    <a:pt x="6763" y="8708"/>
                    <a:pt x="6763" y="8708"/>
                    <a:pt x="6763" y="8690"/>
                  </a:cubicBezTo>
                  <a:lnTo>
                    <a:pt x="6763" y="8048"/>
                  </a:lnTo>
                  <a:cubicBezTo>
                    <a:pt x="6763" y="7994"/>
                    <a:pt x="6799" y="7976"/>
                    <a:pt x="6834" y="7976"/>
                  </a:cubicBezTo>
                  <a:lnTo>
                    <a:pt x="7102" y="7976"/>
                  </a:lnTo>
                  <a:cubicBezTo>
                    <a:pt x="7298" y="7976"/>
                    <a:pt x="7459" y="7816"/>
                    <a:pt x="7459" y="7619"/>
                  </a:cubicBezTo>
                  <a:close/>
                  <a:moveTo>
                    <a:pt x="1127" y="5992"/>
                  </a:moveTo>
                  <a:cubicBezTo>
                    <a:pt x="1688" y="5992"/>
                    <a:pt x="2709" y="6068"/>
                    <a:pt x="3480" y="6477"/>
                  </a:cubicBezTo>
                  <a:lnTo>
                    <a:pt x="3480" y="10331"/>
                  </a:lnTo>
                  <a:cubicBezTo>
                    <a:pt x="2667" y="9948"/>
                    <a:pt x="1670" y="9881"/>
                    <a:pt x="1100" y="9881"/>
                  </a:cubicBezTo>
                  <a:cubicBezTo>
                    <a:pt x="1007" y="9881"/>
                    <a:pt x="925" y="9883"/>
                    <a:pt x="857" y="9885"/>
                  </a:cubicBezTo>
                  <a:cubicBezTo>
                    <a:pt x="839" y="9885"/>
                    <a:pt x="821" y="9868"/>
                    <a:pt x="821" y="9868"/>
                  </a:cubicBezTo>
                  <a:lnTo>
                    <a:pt x="821" y="9029"/>
                  </a:lnTo>
                  <a:lnTo>
                    <a:pt x="1142" y="9029"/>
                  </a:lnTo>
                  <a:cubicBezTo>
                    <a:pt x="1356" y="9029"/>
                    <a:pt x="1535" y="8850"/>
                    <a:pt x="1535" y="8636"/>
                  </a:cubicBezTo>
                  <a:lnTo>
                    <a:pt x="1535" y="8172"/>
                  </a:lnTo>
                  <a:cubicBezTo>
                    <a:pt x="1535" y="7887"/>
                    <a:pt x="1303" y="7655"/>
                    <a:pt x="1000" y="7655"/>
                  </a:cubicBezTo>
                  <a:lnTo>
                    <a:pt x="875" y="7655"/>
                  </a:lnTo>
                  <a:cubicBezTo>
                    <a:pt x="857" y="7655"/>
                    <a:pt x="821" y="7637"/>
                    <a:pt x="821" y="7619"/>
                  </a:cubicBezTo>
                  <a:lnTo>
                    <a:pt x="821" y="6085"/>
                  </a:lnTo>
                  <a:cubicBezTo>
                    <a:pt x="821" y="6049"/>
                    <a:pt x="857" y="6014"/>
                    <a:pt x="910" y="5996"/>
                  </a:cubicBezTo>
                  <a:lnTo>
                    <a:pt x="928" y="5996"/>
                  </a:lnTo>
                  <a:cubicBezTo>
                    <a:pt x="985" y="5994"/>
                    <a:pt x="1052" y="5992"/>
                    <a:pt x="1127" y="5992"/>
                  </a:cubicBezTo>
                  <a:close/>
                  <a:moveTo>
                    <a:pt x="4176" y="6620"/>
                  </a:moveTo>
                  <a:lnTo>
                    <a:pt x="4176" y="10510"/>
                  </a:lnTo>
                  <a:cubicBezTo>
                    <a:pt x="4113" y="10528"/>
                    <a:pt x="4046" y="10537"/>
                    <a:pt x="3977" y="10537"/>
                  </a:cubicBezTo>
                  <a:cubicBezTo>
                    <a:pt x="3908" y="10537"/>
                    <a:pt x="3837" y="10528"/>
                    <a:pt x="3765" y="10510"/>
                  </a:cubicBezTo>
                  <a:lnTo>
                    <a:pt x="3765" y="6620"/>
                  </a:lnTo>
                  <a:cubicBezTo>
                    <a:pt x="3837" y="6647"/>
                    <a:pt x="3908" y="6660"/>
                    <a:pt x="3977" y="6660"/>
                  </a:cubicBezTo>
                  <a:cubicBezTo>
                    <a:pt x="4046" y="6660"/>
                    <a:pt x="4113" y="6647"/>
                    <a:pt x="4176" y="6620"/>
                  </a:cubicBezTo>
                  <a:close/>
                  <a:moveTo>
                    <a:pt x="3408" y="1"/>
                  </a:moveTo>
                  <a:cubicBezTo>
                    <a:pt x="2820" y="1"/>
                    <a:pt x="2302" y="429"/>
                    <a:pt x="2195" y="1000"/>
                  </a:cubicBezTo>
                  <a:cubicBezTo>
                    <a:pt x="2165" y="1089"/>
                    <a:pt x="2247" y="1191"/>
                    <a:pt x="2348" y="1191"/>
                  </a:cubicBezTo>
                  <a:cubicBezTo>
                    <a:pt x="2368" y="1191"/>
                    <a:pt x="2389" y="1187"/>
                    <a:pt x="2409" y="1178"/>
                  </a:cubicBezTo>
                  <a:cubicBezTo>
                    <a:pt x="2463" y="1160"/>
                    <a:pt x="2498" y="1125"/>
                    <a:pt x="2498" y="1071"/>
                  </a:cubicBezTo>
                  <a:cubicBezTo>
                    <a:pt x="2588" y="643"/>
                    <a:pt x="2962" y="322"/>
                    <a:pt x="3408" y="322"/>
                  </a:cubicBezTo>
                  <a:lnTo>
                    <a:pt x="4943" y="322"/>
                  </a:lnTo>
                  <a:cubicBezTo>
                    <a:pt x="5014" y="322"/>
                    <a:pt x="5086" y="393"/>
                    <a:pt x="5086" y="464"/>
                  </a:cubicBezTo>
                  <a:cubicBezTo>
                    <a:pt x="5068" y="679"/>
                    <a:pt x="5246" y="857"/>
                    <a:pt x="5460" y="857"/>
                  </a:cubicBezTo>
                  <a:cubicBezTo>
                    <a:pt x="5468" y="855"/>
                    <a:pt x="5475" y="854"/>
                    <a:pt x="5483" y="854"/>
                  </a:cubicBezTo>
                  <a:cubicBezTo>
                    <a:pt x="5546" y="854"/>
                    <a:pt x="5603" y="918"/>
                    <a:pt x="5603" y="982"/>
                  </a:cubicBezTo>
                  <a:lnTo>
                    <a:pt x="5603" y="1981"/>
                  </a:lnTo>
                  <a:cubicBezTo>
                    <a:pt x="5603" y="1999"/>
                    <a:pt x="5585" y="2035"/>
                    <a:pt x="5550" y="2035"/>
                  </a:cubicBezTo>
                  <a:cubicBezTo>
                    <a:pt x="5527" y="2052"/>
                    <a:pt x="5500" y="2060"/>
                    <a:pt x="5473" y="2060"/>
                  </a:cubicBezTo>
                  <a:cubicBezTo>
                    <a:pt x="5417" y="2060"/>
                    <a:pt x="5360" y="2024"/>
                    <a:pt x="5335" y="1963"/>
                  </a:cubicBezTo>
                  <a:cubicBezTo>
                    <a:pt x="5276" y="1860"/>
                    <a:pt x="5169" y="1793"/>
                    <a:pt x="5043" y="1793"/>
                  </a:cubicBezTo>
                  <a:cubicBezTo>
                    <a:pt x="5016" y="1793"/>
                    <a:pt x="4989" y="1796"/>
                    <a:pt x="4961" y="1803"/>
                  </a:cubicBezTo>
                  <a:cubicBezTo>
                    <a:pt x="4869" y="1824"/>
                    <a:pt x="4780" y="1833"/>
                    <a:pt x="4696" y="1833"/>
                  </a:cubicBezTo>
                  <a:cubicBezTo>
                    <a:pt x="4210" y="1833"/>
                    <a:pt x="3859" y="1519"/>
                    <a:pt x="3676" y="1321"/>
                  </a:cubicBezTo>
                  <a:cubicBezTo>
                    <a:pt x="3575" y="1207"/>
                    <a:pt x="3438" y="1147"/>
                    <a:pt x="3297" y="1147"/>
                  </a:cubicBezTo>
                  <a:cubicBezTo>
                    <a:pt x="3239" y="1147"/>
                    <a:pt x="3180" y="1157"/>
                    <a:pt x="3123" y="1178"/>
                  </a:cubicBezTo>
                  <a:cubicBezTo>
                    <a:pt x="2927" y="1250"/>
                    <a:pt x="2802" y="1410"/>
                    <a:pt x="2784" y="1624"/>
                  </a:cubicBezTo>
                  <a:cubicBezTo>
                    <a:pt x="2784" y="1642"/>
                    <a:pt x="2784" y="1624"/>
                    <a:pt x="2784" y="2142"/>
                  </a:cubicBezTo>
                  <a:lnTo>
                    <a:pt x="2534" y="2052"/>
                  </a:lnTo>
                  <a:cubicBezTo>
                    <a:pt x="2498" y="2035"/>
                    <a:pt x="2481" y="2017"/>
                    <a:pt x="2481" y="1981"/>
                  </a:cubicBezTo>
                  <a:lnTo>
                    <a:pt x="2481" y="1767"/>
                  </a:lnTo>
                  <a:cubicBezTo>
                    <a:pt x="2481" y="1678"/>
                    <a:pt x="2427" y="1606"/>
                    <a:pt x="2338" y="1606"/>
                  </a:cubicBezTo>
                  <a:cubicBezTo>
                    <a:pt x="2329" y="1605"/>
                    <a:pt x="2319" y="1604"/>
                    <a:pt x="2310" y="1604"/>
                  </a:cubicBezTo>
                  <a:cubicBezTo>
                    <a:pt x="2231" y="1604"/>
                    <a:pt x="2159" y="1671"/>
                    <a:pt x="2159" y="1767"/>
                  </a:cubicBezTo>
                  <a:lnTo>
                    <a:pt x="2159" y="1963"/>
                  </a:lnTo>
                  <a:cubicBezTo>
                    <a:pt x="2159" y="1981"/>
                    <a:pt x="2159" y="1999"/>
                    <a:pt x="2177" y="2017"/>
                  </a:cubicBezTo>
                  <a:cubicBezTo>
                    <a:pt x="2106" y="2106"/>
                    <a:pt x="2052" y="2213"/>
                    <a:pt x="2052" y="2338"/>
                  </a:cubicBezTo>
                  <a:lnTo>
                    <a:pt x="2052" y="2659"/>
                  </a:lnTo>
                  <a:cubicBezTo>
                    <a:pt x="2052" y="2927"/>
                    <a:pt x="2266" y="3141"/>
                    <a:pt x="2516" y="3177"/>
                  </a:cubicBezTo>
                  <a:cubicBezTo>
                    <a:pt x="2570" y="3533"/>
                    <a:pt x="2748" y="3872"/>
                    <a:pt x="3016" y="4104"/>
                  </a:cubicBezTo>
                  <a:cubicBezTo>
                    <a:pt x="3052" y="4140"/>
                    <a:pt x="3105" y="4176"/>
                    <a:pt x="3159" y="4211"/>
                  </a:cubicBezTo>
                  <a:lnTo>
                    <a:pt x="3159" y="4283"/>
                  </a:lnTo>
                  <a:cubicBezTo>
                    <a:pt x="3159" y="4426"/>
                    <a:pt x="3087" y="4568"/>
                    <a:pt x="2962" y="4657"/>
                  </a:cubicBezTo>
                  <a:cubicBezTo>
                    <a:pt x="2873" y="4693"/>
                    <a:pt x="2837" y="4711"/>
                    <a:pt x="2570" y="4747"/>
                  </a:cubicBezTo>
                  <a:cubicBezTo>
                    <a:pt x="2249" y="4818"/>
                    <a:pt x="1927" y="4943"/>
                    <a:pt x="1660" y="5139"/>
                  </a:cubicBezTo>
                  <a:cubicBezTo>
                    <a:pt x="1446" y="5121"/>
                    <a:pt x="1249" y="5121"/>
                    <a:pt x="1107" y="5121"/>
                  </a:cubicBezTo>
                  <a:cubicBezTo>
                    <a:pt x="893" y="5139"/>
                    <a:pt x="732" y="5300"/>
                    <a:pt x="732" y="5532"/>
                  </a:cubicBezTo>
                  <a:lnTo>
                    <a:pt x="732" y="5728"/>
                  </a:lnTo>
                  <a:cubicBezTo>
                    <a:pt x="589" y="5799"/>
                    <a:pt x="518" y="5924"/>
                    <a:pt x="518" y="6085"/>
                  </a:cubicBezTo>
                  <a:lnTo>
                    <a:pt x="482" y="7245"/>
                  </a:lnTo>
                  <a:cubicBezTo>
                    <a:pt x="429" y="7316"/>
                    <a:pt x="0" y="7459"/>
                    <a:pt x="0" y="7923"/>
                  </a:cubicBezTo>
                  <a:lnTo>
                    <a:pt x="0" y="8351"/>
                  </a:lnTo>
                  <a:cubicBezTo>
                    <a:pt x="0" y="8654"/>
                    <a:pt x="215" y="8922"/>
                    <a:pt x="482" y="9011"/>
                  </a:cubicBezTo>
                  <a:lnTo>
                    <a:pt x="482" y="9850"/>
                  </a:lnTo>
                  <a:cubicBezTo>
                    <a:pt x="482" y="10036"/>
                    <a:pt x="627" y="10190"/>
                    <a:pt x="809" y="10190"/>
                  </a:cubicBezTo>
                  <a:cubicBezTo>
                    <a:pt x="819" y="10190"/>
                    <a:pt x="829" y="10190"/>
                    <a:pt x="839" y="10189"/>
                  </a:cubicBezTo>
                  <a:cubicBezTo>
                    <a:pt x="905" y="10187"/>
                    <a:pt x="970" y="10186"/>
                    <a:pt x="1034" y="10186"/>
                  </a:cubicBezTo>
                  <a:cubicBezTo>
                    <a:pt x="2446" y="10186"/>
                    <a:pt x="3243" y="10553"/>
                    <a:pt x="3533" y="10724"/>
                  </a:cubicBezTo>
                  <a:cubicBezTo>
                    <a:pt x="3667" y="10804"/>
                    <a:pt x="3819" y="10844"/>
                    <a:pt x="3970" y="10844"/>
                  </a:cubicBezTo>
                  <a:cubicBezTo>
                    <a:pt x="4122" y="10844"/>
                    <a:pt x="4274" y="10804"/>
                    <a:pt x="4408" y="10724"/>
                  </a:cubicBezTo>
                  <a:cubicBezTo>
                    <a:pt x="4698" y="10553"/>
                    <a:pt x="5511" y="10186"/>
                    <a:pt x="6909" y="10186"/>
                  </a:cubicBezTo>
                  <a:cubicBezTo>
                    <a:pt x="6972" y="10186"/>
                    <a:pt x="7037" y="10187"/>
                    <a:pt x="7102" y="10189"/>
                  </a:cubicBezTo>
                  <a:cubicBezTo>
                    <a:pt x="7112" y="10190"/>
                    <a:pt x="7122" y="10190"/>
                    <a:pt x="7132" y="10190"/>
                  </a:cubicBezTo>
                  <a:cubicBezTo>
                    <a:pt x="7314" y="10190"/>
                    <a:pt x="7459" y="10036"/>
                    <a:pt x="7459" y="9850"/>
                  </a:cubicBezTo>
                  <a:lnTo>
                    <a:pt x="7459" y="9011"/>
                  </a:lnTo>
                  <a:cubicBezTo>
                    <a:pt x="7744" y="8922"/>
                    <a:pt x="7976" y="8654"/>
                    <a:pt x="7976" y="8351"/>
                  </a:cubicBezTo>
                  <a:lnTo>
                    <a:pt x="7976" y="7923"/>
                  </a:lnTo>
                  <a:cubicBezTo>
                    <a:pt x="7976" y="7459"/>
                    <a:pt x="7530" y="7316"/>
                    <a:pt x="7459" y="7245"/>
                  </a:cubicBezTo>
                  <a:lnTo>
                    <a:pt x="7459" y="7048"/>
                  </a:lnTo>
                  <a:cubicBezTo>
                    <a:pt x="7459" y="6977"/>
                    <a:pt x="7405" y="6906"/>
                    <a:pt x="7316" y="6888"/>
                  </a:cubicBezTo>
                  <a:cubicBezTo>
                    <a:pt x="7227" y="6888"/>
                    <a:pt x="7138" y="6959"/>
                    <a:pt x="7138" y="7048"/>
                  </a:cubicBezTo>
                  <a:lnTo>
                    <a:pt x="7138" y="7619"/>
                  </a:lnTo>
                  <a:cubicBezTo>
                    <a:pt x="7138" y="7637"/>
                    <a:pt x="7120" y="7655"/>
                    <a:pt x="7102" y="7655"/>
                  </a:cubicBezTo>
                  <a:lnTo>
                    <a:pt x="6959" y="7655"/>
                  </a:lnTo>
                  <a:cubicBezTo>
                    <a:pt x="6674" y="7655"/>
                    <a:pt x="6442" y="7887"/>
                    <a:pt x="6442" y="8172"/>
                  </a:cubicBezTo>
                  <a:lnTo>
                    <a:pt x="6442" y="8636"/>
                  </a:lnTo>
                  <a:cubicBezTo>
                    <a:pt x="6442" y="8850"/>
                    <a:pt x="6620" y="9029"/>
                    <a:pt x="6834" y="9029"/>
                  </a:cubicBezTo>
                  <a:lnTo>
                    <a:pt x="7138" y="9029"/>
                  </a:lnTo>
                  <a:lnTo>
                    <a:pt x="7138" y="9850"/>
                  </a:lnTo>
                  <a:cubicBezTo>
                    <a:pt x="7138" y="9868"/>
                    <a:pt x="7138" y="9885"/>
                    <a:pt x="7120" y="9885"/>
                  </a:cubicBezTo>
                  <a:cubicBezTo>
                    <a:pt x="7049" y="9883"/>
                    <a:pt x="6965" y="9881"/>
                    <a:pt x="6871" y="9881"/>
                  </a:cubicBezTo>
                  <a:cubicBezTo>
                    <a:pt x="6293" y="9881"/>
                    <a:pt x="5309" y="9948"/>
                    <a:pt x="4497" y="10331"/>
                  </a:cubicBezTo>
                  <a:lnTo>
                    <a:pt x="4497" y="6477"/>
                  </a:lnTo>
                  <a:cubicBezTo>
                    <a:pt x="5268" y="6068"/>
                    <a:pt x="6289" y="5992"/>
                    <a:pt x="6850" y="5992"/>
                  </a:cubicBezTo>
                  <a:cubicBezTo>
                    <a:pt x="6925" y="5992"/>
                    <a:pt x="6991" y="5994"/>
                    <a:pt x="7048" y="5996"/>
                  </a:cubicBezTo>
                  <a:lnTo>
                    <a:pt x="7066" y="5996"/>
                  </a:lnTo>
                  <a:cubicBezTo>
                    <a:pt x="7102" y="5996"/>
                    <a:pt x="7138" y="6049"/>
                    <a:pt x="7138" y="6085"/>
                  </a:cubicBezTo>
                  <a:lnTo>
                    <a:pt x="7138" y="6299"/>
                  </a:lnTo>
                  <a:cubicBezTo>
                    <a:pt x="7138" y="6370"/>
                    <a:pt x="7191" y="6460"/>
                    <a:pt x="7280" y="6460"/>
                  </a:cubicBezTo>
                  <a:cubicBezTo>
                    <a:pt x="7289" y="6461"/>
                    <a:pt x="7299" y="6462"/>
                    <a:pt x="7308" y="6462"/>
                  </a:cubicBezTo>
                  <a:cubicBezTo>
                    <a:pt x="7387" y="6462"/>
                    <a:pt x="7459" y="6395"/>
                    <a:pt x="7459" y="6299"/>
                  </a:cubicBezTo>
                  <a:lnTo>
                    <a:pt x="7459" y="6085"/>
                  </a:lnTo>
                  <a:cubicBezTo>
                    <a:pt x="7459" y="5924"/>
                    <a:pt x="7369" y="5799"/>
                    <a:pt x="7245" y="5728"/>
                  </a:cubicBezTo>
                  <a:lnTo>
                    <a:pt x="7245" y="5532"/>
                  </a:lnTo>
                  <a:cubicBezTo>
                    <a:pt x="7245" y="5300"/>
                    <a:pt x="7084" y="5139"/>
                    <a:pt x="6852" y="5121"/>
                  </a:cubicBezTo>
                  <a:cubicBezTo>
                    <a:pt x="6727" y="5121"/>
                    <a:pt x="6531" y="5121"/>
                    <a:pt x="6317" y="5139"/>
                  </a:cubicBezTo>
                  <a:cubicBezTo>
                    <a:pt x="6031" y="4943"/>
                    <a:pt x="5728" y="4818"/>
                    <a:pt x="5407" y="4747"/>
                  </a:cubicBezTo>
                  <a:cubicBezTo>
                    <a:pt x="5157" y="4711"/>
                    <a:pt x="5121" y="4693"/>
                    <a:pt x="5068" y="4675"/>
                  </a:cubicBezTo>
                  <a:lnTo>
                    <a:pt x="5050" y="4675"/>
                  </a:lnTo>
                  <a:cubicBezTo>
                    <a:pt x="4907" y="4604"/>
                    <a:pt x="4818" y="4443"/>
                    <a:pt x="4818" y="4283"/>
                  </a:cubicBezTo>
                  <a:lnTo>
                    <a:pt x="4818" y="4265"/>
                  </a:lnTo>
                  <a:cubicBezTo>
                    <a:pt x="4907" y="4211"/>
                    <a:pt x="4996" y="4158"/>
                    <a:pt x="5068" y="4087"/>
                  </a:cubicBezTo>
                  <a:cubicBezTo>
                    <a:pt x="5335" y="3855"/>
                    <a:pt x="5496" y="3516"/>
                    <a:pt x="5550" y="3159"/>
                  </a:cubicBezTo>
                  <a:cubicBezTo>
                    <a:pt x="5746" y="3141"/>
                    <a:pt x="5889" y="2962"/>
                    <a:pt x="5889" y="2766"/>
                  </a:cubicBezTo>
                  <a:lnTo>
                    <a:pt x="5889" y="2213"/>
                  </a:lnTo>
                  <a:cubicBezTo>
                    <a:pt x="5889" y="2213"/>
                    <a:pt x="5906" y="2124"/>
                    <a:pt x="5889" y="2088"/>
                  </a:cubicBezTo>
                  <a:cubicBezTo>
                    <a:pt x="5906" y="2052"/>
                    <a:pt x="5906" y="1999"/>
                    <a:pt x="5906" y="1963"/>
                  </a:cubicBezTo>
                  <a:lnTo>
                    <a:pt x="5906" y="1018"/>
                  </a:lnTo>
                  <a:cubicBezTo>
                    <a:pt x="5906" y="750"/>
                    <a:pt x="5692" y="518"/>
                    <a:pt x="5425" y="518"/>
                  </a:cubicBezTo>
                  <a:cubicBezTo>
                    <a:pt x="5407" y="518"/>
                    <a:pt x="5389" y="500"/>
                    <a:pt x="5389" y="482"/>
                  </a:cubicBezTo>
                  <a:cubicBezTo>
                    <a:pt x="5389" y="215"/>
                    <a:pt x="4907" y="1"/>
                    <a:pt x="490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3" name="Google Shape;2693;p56"/>
          <p:cNvGrpSpPr/>
          <p:nvPr/>
        </p:nvGrpSpPr>
        <p:grpSpPr>
          <a:xfrm>
            <a:off x="7269836" y="3857983"/>
            <a:ext cx="295825" cy="295362"/>
            <a:chOff x="7269836" y="3857983"/>
            <a:chExt cx="295825" cy="295362"/>
          </a:xfrm>
        </p:grpSpPr>
        <p:sp>
          <p:nvSpPr>
            <p:cNvPr id="2694" name="Google Shape;2694;p56"/>
            <p:cNvSpPr/>
            <p:nvPr/>
          </p:nvSpPr>
          <p:spPr>
            <a:xfrm>
              <a:off x="7433304" y="4024805"/>
              <a:ext cx="35039" cy="46327"/>
            </a:xfrm>
            <a:custGeom>
              <a:avLst/>
              <a:gdLst/>
              <a:ahLst/>
              <a:cxnLst/>
              <a:rect l="l" t="t" r="r" b="b"/>
              <a:pathLst>
                <a:path w="1285" h="1699" extrusionOk="0">
                  <a:moveTo>
                    <a:pt x="875" y="1"/>
                  </a:moveTo>
                  <a:cubicBezTo>
                    <a:pt x="815" y="1"/>
                    <a:pt x="757" y="23"/>
                    <a:pt x="714" y="74"/>
                  </a:cubicBezTo>
                  <a:lnTo>
                    <a:pt x="411" y="342"/>
                  </a:lnTo>
                  <a:cubicBezTo>
                    <a:pt x="357" y="396"/>
                    <a:pt x="321" y="485"/>
                    <a:pt x="304" y="574"/>
                  </a:cubicBezTo>
                  <a:cubicBezTo>
                    <a:pt x="304" y="592"/>
                    <a:pt x="304" y="628"/>
                    <a:pt x="286" y="663"/>
                  </a:cubicBezTo>
                  <a:lnTo>
                    <a:pt x="0" y="1537"/>
                  </a:lnTo>
                  <a:lnTo>
                    <a:pt x="732" y="1698"/>
                  </a:lnTo>
                  <a:lnTo>
                    <a:pt x="803" y="1252"/>
                  </a:lnTo>
                  <a:cubicBezTo>
                    <a:pt x="821" y="1127"/>
                    <a:pt x="892" y="1002"/>
                    <a:pt x="982" y="913"/>
                  </a:cubicBezTo>
                  <a:lnTo>
                    <a:pt x="1107" y="788"/>
                  </a:lnTo>
                  <a:cubicBezTo>
                    <a:pt x="1285" y="592"/>
                    <a:pt x="1285" y="288"/>
                    <a:pt x="1089" y="110"/>
                  </a:cubicBezTo>
                  <a:lnTo>
                    <a:pt x="1053" y="74"/>
                  </a:lnTo>
                  <a:cubicBezTo>
                    <a:pt x="1006" y="28"/>
                    <a:pt x="940" y="1"/>
                    <a:pt x="87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56"/>
            <p:cNvSpPr/>
            <p:nvPr/>
          </p:nvSpPr>
          <p:spPr>
            <a:xfrm>
              <a:off x="7364699" y="3872107"/>
              <a:ext cx="185392" cy="123113"/>
            </a:xfrm>
            <a:custGeom>
              <a:avLst/>
              <a:gdLst/>
              <a:ahLst/>
              <a:cxnLst/>
              <a:rect l="l" t="t" r="r" b="b"/>
              <a:pathLst>
                <a:path w="6799" h="4515" extrusionOk="0">
                  <a:moveTo>
                    <a:pt x="1" y="0"/>
                  </a:moveTo>
                  <a:lnTo>
                    <a:pt x="1" y="4283"/>
                  </a:lnTo>
                  <a:cubicBezTo>
                    <a:pt x="1" y="4408"/>
                    <a:pt x="108" y="4515"/>
                    <a:pt x="232" y="4515"/>
                  </a:cubicBezTo>
                  <a:lnTo>
                    <a:pt x="6567" y="4515"/>
                  </a:lnTo>
                  <a:cubicBezTo>
                    <a:pt x="6691" y="4515"/>
                    <a:pt x="6799" y="4408"/>
                    <a:pt x="6799" y="4283"/>
                  </a:cubicBezTo>
                  <a:lnTo>
                    <a:pt x="6799" y="0"/>
                  </a:ln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56"/>
            <p:cNvSpPr/>
            <p:nvPr/>
          </p:nvSpPr>
          <p:spPr>
            <a:xfrm>
              <a:off x="7390985" y="3905673"/>
              <a:ext cx="36020" cy="46736"/>
            </a:xfrm>
            <a:custGeom>
              <a:avLst/>
              <a:gdLst/>
              <a:ahLst/>
              <a:cxnLst/>
              <a:rect l="l" t="t" r="r" b="b"/>
              <a:pathLst>
                <a:path w="1321" h="1714" extrusionOk="0">
                  <a:moveTo>
                    <a:pt x="196" y="1"/>
                  </a:moveTo>
                  <a:cubicBezTo>
                    <a:pt x="89" y="1"/>
                    <a:pt x="0" y="90"/>
                    <a:pt x="0" y="197"/>
                  </a:cubicBezTo>
                  <a:lnTo>
                    <a:pt x="0" y="1517"/>
                  </a:lnTo>
                  <a:cubicBezTo>
                    <a:pt x="0" y="1624"/>
                    <a:pt x="89" y="1713"/>
                    <a:pt x="196" y="1713"/>
                  </a:cubicBezTo>
                  <a:lnTo>
                    <a:pt x="1124" y="1713"/>
                  </a:lnTo>
                  <a:cubicBezTo>
                    <a:pt x="1231" y="1713"/>
                    <a:pt x="1320" y="1624"/>
                    <a:pt x="1320" y="1517"/>
                  </a:cubicBezTo>
                  <a:lnTo>
                    <a:pt x="1320" y="197"/>
                  </a:lnTo>
                  <a:cubicBezTo>
                    <a:pt x="1320" y="90"/>
                    <a:pt x="1231" y="1"/>
                    <a:pt x="11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56"/>
            <p:cNvSpPr/>
            <p:nvPr/>
          </p:nvSpPr>
          <p:spPr>
            <a:xfrm>
              <a:off x="7291732" y="3929505"/>
              <a:ext cx="125540" cy="124585"/>
            </a:xfrm>
            <a:custGeom>
              <a:avLst/>
              <a:gdLst/>
              <a:ahLst/>
              <a:cxnLst/>
              <a:rect l="l" t="t" r="r" b="b"/>
              <a:pathLst>
                <a:path w="4604" h="4569" extrusionOk="0">
                  <a:moveTo>
                    <a:pt x="2302" y="1"/>
                  </a:moveTo>
                  <a:cubicBezTo>
                    <a:pt x="1267" y="1"/>
                    <a:pt x="428" y="822"/>
                    <a:pt x="428" y="1856"/>
                  </a:cubicBezTo>
                  <a:lnTo>
                    <a:pt x="428" y="2445"/>
                  </a:lnTo>
                  <a:cubicBezTo>
                    <a:pt x="428" y="2713"/>
                    <a:pt x="375" y="2998"/>
                    <a:pt x="250" y="3248"/>
                  </a:cubicBezTo>
                  <a:cubicBezTo>
                    <a:pt x="0" y="3801"/>
                    <a:pt x="357" y="4462"/>
                    <a:pt x="964" y="4551"/>
                  </a:cubicBezTo>
                  <a:cubicBezTo>
                    <a:pt x="1035" y="4569"/>
                    <a:pt x="1089" y="4569"/>
                    <a:pt x="1142" y="4569"/>
                  </a:cubicBezTo>
                  <a:lnTo>
                    <a:pt x="3444" y="4569"/>
                  </a:lnTo>
                  <a:cubicBezTo>
                    <a:pt x="3515" y="4569"/>
                    <a:pt x="3569" y="4569"/>
                    <a:pt x="3622" y="4551"/>
                  </a:cubicBezTo>
                  <a:cubicBezTo>
                    <a:pt x="4247" y="4462"/>
                    <a:pt x="4604" y="3801"/>
                    <a:pt x="4336" y="3248"/>
                  </a:cubicBezTo>
                  <a:cubicBezTo>
                    <a:pt x="4336" y="3248"/>
                    <a:pt x="4336" y="3248"/>
                    <a:pt x="4336" y="3230"/>
                  </a:cubicBezTo>
                  <a:cubicBezTo>
                    <a:pt x="4211" y="2981"/>
                    <a:pt x="4157" y="2713"/>
                    <a:pt x="4157" y="2427"/>
                  </a:cubicBezTo>
                  <a:lnTo>
                    <a:pt x="4157" y="1856"/>
                  </a:lnTo>
                  <a:cubicBezTo>
                    <a:pt x="4157" y="822"/>
                    <a:pt x="3319" y="1"/>
                    <a:pt x="2302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56"/>
            <p:cNvSpPr/>
            <p:nvPr/>
          </p:nvSpPr>
          <p:spPr>
            <a:xfrm>
              <a:off x="7335496" y="3929505"/>
              <a:ext cx="80794" cy="124585"/>
            </a:xfrm>
            <a:custGeom>
              <a:avLst/>
              <a:gdLst/>
              <a:ahLst/>
              <a:cxnLst/>
              <a:rect l="l" t="t" r="r" b="b"/>
              <a:pathLst>
                <a:path w="2963" h="4569" extrusionOk="0">
                  <a:moveTo>
                    <a:pt x="679" y="1"/>
                  </a:moveTo>
                  <a:cubicBezTo>
                    <a:pt x="447" y="1"/>
                    <a:pt x="215" y="37"/>
                    <a:pt x="1" y="126"/>
                  </a:cubicBezTo>
                  <a:cubicBezTo>
                    <a:pt x="679" y="411"/>
                    <a:pt x="1161" y="1071"/>
                    <a:pt x="1161" y="1856"/>
                  </a:cubicBezTo>
                  <a:lnTo>
                    <a:pt x="1161" y="2445"/>
                  </a:lnTo>
                  <a:cubicBezTo>
                    <a:pt x="1161" y="2713"/>
                    <a:pt x="1214" y="2998"/>
                    <a:pt x="1339" y="3248"/>
                  </a:cubicBezTo>
                  <a:cubicBezTo>
                    <a:pt x="1589" y="3801"/>
                    <a:pt x="1232" y="4462"/>
                    <a:pt x="625" y="4551"/>
                  </a:cubicBezTo>
                  <a:cubicBezTo>
                    <a:pt x="572" y="4569"/>
                    <a:pt x="501" y="4569"/>
                    <a:pt x="447" y="4569"/>
                  </a:cubicBezTo>
                  <a:lnTo>
                    <a:pt x="1821" y="4569"/>
                  </a:lnTo>
                  <a:cubicBezTo>
                    <a:pt x="1892" y="4569"/>
                    <a:pt x="1946" y="4569"/>
                    <a:pt x="1999" y="4551"/>
                  </a:cubicBezTo>
                  <a:cubicBezTo>
                    <a:pt x="2606" y="4462"/>
                    <a:pt x="2963" y="3801"/>
                    <a:pt x="2713" y="3248"/>
                  </a:cubicBezTo>
                  <a:cubicBezTo>
                    <a:pt x="2588" y="2998"/>
                    <a:pt x="2535" y="2713"/>
                    <a:pt x="2535" y="2445"/>
                  </a:cubicBezTo>
                  <a:lnTo>
                    <a:pt x="2535" y="1856"/>
                  </a:lnTo>
                  <a:cubicBezTo>
                    <a:pt x="2535" y="822"/>
                    <a:pt x="1714" y="1"/>
                    <a:pt x="679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56"/>
            <p:cNvSpPr/>
            <p:nvPr/>
          </p:nvSpPr>
          <p:spPr>
            <a:xfrm>
              <a:off x="7353029" y="3862373"/>
              <a:ext cx="208242" cy="17069"/>
            </a:xfrm>
            <a:custGeom>
              <a:avLst/>
              <a:gdLst/>
              <a:ahLst/>
              <a:cxnLst/>
              <a:rect l="l" t="t" r="r" b="b"/>
              <a:pathLst>
                <a:path w="7637" h="626" extrusionOk="0">
                  <a:moveTo>
                    <a:pt x="214" y="1"/>
                  </a:moveTo>
                  <a:cubicBezTo>
                    <a:pt x="107" y="1"/>
                    <a:pt x="0" y="90"/>
                    <a:pt x="0" y="215"/>
                  </a:cubicBezTo>
                  <a:lnTo>
                    <a:pt x="0" y="411"/>
                  </a:lnTo>
                  <a:cubicBezTo>
                    <a:pt x="0" y="536"/>
                    <a:pt x="107" y="625"/>
                    <a:pt x="214" y="625"/>
                  </a:cubicBezTo>
                  <a:lnTo>
                    <a:pt x="7423" y="625"/>
                  </a:lnTo>
                  <a:cubicBezTo>
                    <a:pt x="7530" y="625"/>
                    <a:pt x="7637" y="536"/>
                    <a:pt x="7637" y="411"/>
                  </a:cubicBezTo>
                  <a:lnTo>
                    <a:pt x="7637" y="215"/>
                  </a:lnTo>
                  <a:cubicBezTo>
                    <a:pt x="7637" y="90"/>
                    <a:pt x="7530" y="1"/>
                    <a:pt x="742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56"/>
            <p:cNvSpPr/>
            <p:nvPr/>
          </p:nvSpPr>
          <p:spPr>
            <a:xfrm>
              <a:off x="7274199" y="4020497"/>
              <a:ext cx="180538" cy="128948"/>
            </a:xfrm>
            <a:custGeom>
              <a:avLst/>
              <a:gdLst/>
              <a:ahLst/>
              <a:cxnLst/>
              <a:rect l="l" t="t" r="r" b="b"/>
              <a:pathLst>
                <a:path w="6621" h="4729" extrusionOk="0">
                  <a:moveTo>
                    <a:pt x="2356" y="0"/>
                  </a:moveTo>
                  <a:lnTo>
                    <a:pt x="2356" y="786"/>
                  </a:lnTo>
                  <a:cubicBezTo>
                    <a:pt x="2356" y="803"/>
                    <a:pt x="2338" y="803"/>
                    <a:pt x="2338" y="821"/>
                  </a:cubicBezTo>
                  <a:cubicBezTo>
                    <a:pt x="2338" y="1071"/>
                    <a:pt x="2142" y="1303"/>
                    <a:pt x="1874" y="1339"/>
                  </a:cubicBezTo>
                  <a:lnTo>
                    <a:pt x="1678" y="1374"/>
                  </a:lnTo>
                  <a:cubicBezTo>
                    <a:pt x="697" y="1571"/>
                    <a:pt x="1" y="2427"/>
                    <a:pt x="1" y="3426"/>
                  </a:cubicBezTo>
                  <a:lnTo>
                    <a:pt x="1" y="4336"/>
                  </a:lnTo>
                  <a:cubicBezTo>
                    <a:pt x="1" y="4550"/>
                    <a:pt x="161" y="4729"/>
                    <a:pt x="375" y="4729"/>
                  </a:cubicBezTo>
                  <a:lnTo>
                    <a:pt x="5603" y="4729"/>
                  </a:lnTo>
                  <a:cubicBezTo>
                    <a:pt x="5871" y="4729"/>
                    <a:pt x="6103" y="4532"/>
                    <a:pt x="6156" y="4247"/>
                  </a:cubicBezTo>
                  <a:lnTo>
                    <a:pt x="6620" y="1678"/>
                  </a:lnTo>
                  <a:cubicBezTo>
                    <a:pt x="6620" y="1588"/>
                    <a:pt x="6585" y="1499"/>
                    <a:pt x="6495" y="1481"/>
                  </a:cubicBezTo>
                  <a:lnTo>
                    <a:pt x="6014" y="1339"/>
                  </a:lnTo>
                  <a:cubicBezTo>
                    <a:pt x="6002" y="1336"/>
                    <a:pt x="5990" y="1335"/>
                    <a:pt x="5979" y="1335"/>
                  </a:cubicBezTo>
                  <a:cubicBezTo>
                    <a:pt x="5902" y="1335"/>
                    <a:pt x="5833" y="1384"/>
                    <a:pt x="5817" y="1446"/>
                  </a:cubicBezTo>
                  <a:lnTo>
                    <a:pt x="5532" y="2302"/>
                  </a:lnTo>
                  <a:cubicBezTo>
                    <a:pt x="5229" y="1838"/>
                    <a:pt x="4747" y="1499"/>
                    <a:pt x="4176" y="1374"/>
                  </a:cubicBezTo>
                  <a:cubicBezTo>
                    <a:pt x="4122" y="1374"/>
                    <a:pt x="4051" y="1356"/>
                    <a:pt x="3980" y="1339"/>
                  </a:cubicBezTo>
                  <a:cubicBezTo>
                    <a:pt x="3712" y="1303"/>
                    <a:pt x="3516" y="1071"/>
                    <a:pt x="3516" y="821"/>
                  </a:cubicBezTo>
                  <a:cubicBezTo>
                    <a:pt x="3516" y="803"/>
                    <a:pt x="3516" y="803"/>
                    <a:pt x="3516" y="786"/>
                  </a:cubicBezTo>
                  <a:lnTo>
                    <a:pt x="3516" y="0"/>
                  </a:ln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56"/>
            <p:cNvSpPr/>
            <p:nvPr/>
          </p:nvSpPr>
          <p:spPr>
            <a:xfrm>
              <a:off x="7335987" y="4020497"/>
              <a:ext cx="118750" cy="128948"/>
            </a:xfrm>
            <a:custGeom>
              <a:avLst/>
              <a:gdLst/>
              <a:ahLst/>
              <a:cxnLst/>
              <a:rect l="l" t="t" r="r" b="b"/>
              <a:pathLst>
                <a:path w="4355" h="4729" extrusionOk="0">
                  <a:moveTo>
                    <a:pt x="90" y="0"/>
                  </a:moveTo>
                  <a:lnTo>
                    <a:pt x="90" y="786"/>
                  </a:lnTo>
                  <a:cubicBezTo>
                    <a:pt x="90" y="803"/>
                    <a:pt x="90" y="803"/>
                    <a:pt x="72" y="821"/>
                  </a:cubicBezTo>
                  <a:cubicBezTo>
                    <a:pt x="72" y="910"/>
                    <a:pt x="54" y="1000"/>
                    <a:pt x="1" y="1089"/>
                  </a:cubicBezTo>
                  <a:cubicBezTo>
                    <a:pt x="72" y="1214"/>
                    <a:pt x="215" y="1321"/>
                    <a:pt x="375" y="1339"/>
                  </a:cubicBezTo>
                  <a:cubicBezTo>
                    <a:pt x="447" y="1356"/>
                    <a:pt x="518" y="1374"/>
                    <a:pt x="572" y="1374"/>
                  </a:cubicBezTo>
                  <a:cubicBezTo>
                    <a:pt x="1535" y="1571"/>
                    <a:pt x="2249" y="2427"/>
                    <a:pt x="2249" y="3426"/>
                  </a:cubicBezTo>
                  <a:lnTo>
                    <a:pt x="2249" y="4104"/>
                  </a:lnTo>
                  <a:cubicBezTo>
                    <a:pt x="2249" y="4443"/>
                    <a:pt x="1963" y="4729"/>
                    <a:pt x="1624" y="4729"/>
                  </a:cubicBezTo>
                  <a:lnTo>
                    <a:pt x="3337" y="4729"/>
                  </a:lnTo>
                  <a:cubicBezTo>
                    <a:pt x="3605" y="4729"/>
                    <a:pt x="3837" y="4532"/>
                    <a:pt x="3890" y="4247"/>
                  </a:cubicBezTo>
                  <a:lnTo>
                    <a:pt x="4337" y="1678"/>
                  </a:lnTo>
                  <a:cubicBezTo>
                    <a:pt x="4354" y="1588"/>
                    <a:pt x="4301" y="1499"/>
                    <a:pt x="4229" y="1481"/>
                  </a:cubicBezTo>
                  <a:lnTo>
                    <a:pt x="3748" y="1339"/>
                  </a:lnTo>
                  <a:cubicBezTo>
                    <a:pt x="3736" y="1336"/>
                    <a:pt x="3724" y="1335"/>
                    <a:pt x="3713" y="1335"/>
                  </a:cubicBezTo>
                  <a:cubicBezTo>
                    <a:pt x="3636" y="1335"/>
                    <a:pt x="3567" y="1384"/>
                    <a:pt x="3551" y="1446"/>
                  </a:cubicBezTo>
                  <a:lnTo>
                    <a:pt x="3266" y="2302"/>
                  </a:lnTo>
                  <a:cubicBezTo>
                    <a:pt x="2963" y="1838"/>
                    <a:pt x="2499" y="1499"/>
                    <a:pt x="1910" y="1374"/>
                  </a:cubicBezTo>
                  <a:cubicBezTo>
                    <a:pt x="1874" y="1374"/>
                    <a:pt x="1803" y="1356"/>
                    <a:pt x="1732" y="1339"/>
                  </a:cubicBezTo>
                  <a:cubicBezTo>
                    <a:pt x="1482" y="1303"/>
                    <a:pt x="1285" y="1071"/>
                    <a:pt x="1268" y="821"/>
                  </a:cubicBezTo>
                  <a:cubicBezTo>
                    <a:pt x="1268" y="803"/>
                    <a:pt x="1268" y="803"/>
                    <a:pt x="1268" y="786"/>
                  </a:cubicBezTo>
                  <a:lnTo>
                    <a:pt x="1268" y="0"/>
                  </a:ln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56"/>
            <p:cNvSpPr/>
            <p:nvPr/>
          </p:nvSpPr>
          <p:spPr>
            <a:xfrm>
              <a:off x="7332578" y="4020497"/>
              <a:ext cx="43328" cy="60343"/>
            </a:xfrm>
            <a:custGeom>
              <a:avLst/>
              <a:gdLst/>
              <a:ahLst/>
              <a:cxnLst/>
              <a:rect l="l" t="t" r="r" b="b"/>
              <a:pathLst>
                <a:path w="1589" h="2213" extrusionOk="0">
                  <a:moveTo>
                    <a:pt x="215" y="0"/>
                  </a:moveTo>
                  <a:lnTo>
                    <a:pt x="215" y="786"/>
                  </a:lnTo>
                  <a:cubicBezTo>
                    <a:pt x="215" y="803"/>
                    <a:pt x="215" y="803"/>
                    <a:pt x="197" y="821"/>
                  </a:cubicBezTo>
                  <a:cubicBezTo>
                    <a:pt x="197" y="946"/>
                    <a:pt x="144" y="1053"/>
                    <a:pt x="72" y="1160"/>
                  </a:cubicBezTo>
                  <a:cubicBezTo>
                    <a:pt x="19" y="1464"/>
                    <a:pt x="1" y="1767"/>
                    <a:pt x="54" y="2070"/>
                  </a:cubicBezTo>
                  <a:cubicBezTo>
                    <a:pt x="286" y="2159"/>
                    <a:pt x="536" y="2213"/>
                    <a:pt x="804" y="2213"/>
                  </a:cubicBezTo>
                  <a:cubicBezTo>
                    <a:pt x="1054" y="2213"/>
                    <a:pt x="1321" y="2159"/>
                    <a:pt x="1535" y="2070"/>
                  </a:cubicBezTo>
                  <a:cubicBezTo>
                    <a:pt x="1589" y="1767"/>
                    <a:pt x="1589" y="1464"/>
                    <a:pt x="1535" y="1160"/>
                  </a:cubicBezTo>
                  <a:cubicBezTo>
                    <a:pt x="1446" y="1053"/>
                    <a:pt x="1393" y="946"/>
                    <a:pt x="1393" y="821"/>
                  </a:cubicBezTo>
                  <a:cubicBezTo>
                    <a:pt x="1393" y="803"/>
                    <a:pt x="1393" y="803"/>
                    <a:pt x="1393" y="786"/>
                  </a:cubicBezTo>
                  <a:lnTo>
                    <a:pt x="1393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56"/>
            <p:cNvSpPr/>
            <p:nvPr/>
          </p:nvSpPr>
          <p:spPr>
            <a:xfrm>
              <a:off x="7335987" y="4074023"/>
              <a:ext cx="36511" cy="51099"/>
            </a:xfrm>
            <a:custGeom>
              <a:avLst/>
              <a:gdLst/>
              <a:ahLst/>
              <a:cxnLst/>
              <a:rect l="l" t="t" r="r" b="b"/>
              <a:pathLst>
                <a:path w="1339" h="1874" extrusionOk="0">
                  <a:moveTo>
                    <a:pt x="1" y="0"/>
                  </a:moveTo>
                  <a:cubicBezTo>
                    <a:pt x="1" y="71"/>
                    <a:pt x="19" y="143"/>
                    <a:pt x="36" y="214"/>
                  </a:cubicBezTo>
                  <a:cubicBezTo>
                    <a:pt x="251" y="999"/>
                    <a:pt x="536" y="1428"/>
                    <a:pt x="661" y="1874"/>
                  </a:cubicBezTo>
                  <a:cubicBezTo>
                    <a:pt x="804" y="1428"/>
                    <a:pt x="1089" y="999"/>
                    <a:pt x="1285" y="214"/>
                  </a:cubicBezTo>
                  <a:cubicBezTo>
                    <a:pt x="1321" y="143"/>
                    <a:pt x="1321" y="71"/>
                    <a:pt x="1339" y="0"/>
                  </a:cubicBezTo>
                  <a:lnTo>
                    <a:pt x="1339" y="0"/>
                  </a:lnTo>
                  <a:cubicBezTo>
                    <a:pt x="1125" y="89"/>
                    <a:pt x="911" y="125"/>
                    <a:pt x="661" y="125"/>
                  </a:cubicBezTo>
                  <a:cubicBezTo>
                    <a:pt x="429" y="125"/>
                    <a:pt x="197" y="89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56"/>
            <p:cNvSpPr/>
            <p:nvPr/>
          </p:nvSpPr>
          <p:spPr>
            <a:xfrm>
              <a:off x="7382696" y="3984013"/>
              <a:ext cx="21923" cy="24350"/>
            </a:xfrm>
            <a:custGeom>
              <a:avLst/>
              <a:gdLst/>
              <a:ahLst/>
              <a:cxnLst/>
              <a:rect l="l" t="t" r="r" b="b"/>
              <a:pathLst>
                <a:path w="804" h="893" extrusionOk="0">
                  <a:moveTo>
                    <a:pt x="36" y="0"/>
                  </a:moveTo>
                  <a:lnTo>
                    <a:pt x="36" y="607"/>
                  </a:lnTo>
                  <a:cubicBezTo>
                    <a:pt x="36" y="696"/>
                    <a:pt x="19" y="803"/>
                    <a:pt x="1" y="892"/>
                  </a:cubicBezTo>
                  <a:lnTo>
                    <a:pt x="358" y="892"/>
                  </a:lnTo>
                  <a:cubicBezTo>
                    <a:pt x="607" y="892"/>
                    <a:pt x="804" y="696"/>
                    <a:pt x="804" y="446"/>
                  </a:cubicBezTo>
                  <a:cubicBezTo>
                    <a:pt x="804" y="196"/>
                    <a:pt x="607" y="0"/>
                    <a:pt x="358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56"/>
            <p:cNvSpPr/>
            <p:nvPr/>
          </p:nvSpPr>
          <p:spPr>
            <a:xfrm>
              <a:off x="7302911" y="3984013"/>
              <a:ext cx="22414" cy="24350"/>
            </a:xfrm>
            <a:custGeom>
              <a:avLst/>
              <a:gdLst/>
              <a:ahLst/>
              <a:cxnLst/>
              <a:rect l="l" t="t" r="r" b="b"/>
              <a:pathLst>
                <a:path w="822" h="893" extrusionOk="0">
                  <a:moveTo>
                    <a:pt x="482" y="0"/>
                  </a:moveTo>
                  <a:cubicBezTo>
                    <a:pt x="250" y="0"/>
                    <a:pt x="54" y="179"/>
                    <a:pt x="18" y="411"/>
                  </a:cubicBezTo>
                  <a:cubicBezTo>
                    <a:pt x="0" y="678"/>
                    <a:pt x="215" y="892"/>
                    <a:pt x="464" y="892"/>
                  </a:cubicBezTo>
                  <a:lnTo>
                    <a:pt x="821" y="892"/>
                  </a:lnTo>
                  <a:cubicBezTo>
                    <a:pt x="803" y="803"/>
                    <a:pt x="786" y="696"/>
                    <a:pt x="786" y="607"/>
                  </a:cubicBezTo>
                  <a:lnTo>
                    <a:pt x="786" y="89"/>
                  </a:lnTo>
                  <a:cubicBezTo>
                    <a:pt x="786" y="54"/>
                    <a:pt x="786" y="36"/>
                    <a:pt x="803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56"/>
            <p:cNvSpPr/>
            <p:nvPr/>
          </p:nvSpPr>
          <p:spPr>
            <a:xfrm>
              <a:off x="7319926" y="3962035"/>
              <a:ext cx="69123" cy="72586"/>
            </a:xfrm>
            <a:custGeom>
              <a:avLst/>
              <a:gdLst/>
              <a:ahLst/>
              <a:cxnLst/>
              <a:rect l="l" t="t" r="r" b="b"/>
              <a:pathLst>
                <a:path w="2535" h="2662" extrusionOk="0">
                  <a:moveTo>
                    <a:pt x="1822" y="1"/>
                  </a:moveTo>
                  <a:cubicBezTo>
                    <a:pt x="1708" y="1"/>
                    <a:pt x="1594" y="42"/>
                    <a:pt x="1500" y="128"/>
                  </a:cubicBezTo>
                  <a:cubicBezTo>
                    <a:pt x="1214" y="414"/>
                    <a:pt x="804" y="592"/>
                    <a:pt x="358" y="592"/>
                  </a:cubicBezTo>
                  <a:lnTo>
                    <a:pt x="286" y="592"/>
                  </a:lnTo>
                  <a:cubicBezTo>
                    <a:pt x="126" y="592"/>
                    <a:pt x="1" y="717"/>
                    <a:pt x="1" y="878"/>
                  </a:cubicBezTo>
                  <a:lnTo>
                    <a:pt x="1" y="1395"/>
                  </a:lnTo>
                  <a:cubicBezTo>
                    <a:pt x="1" y="2091"/>
                    <a:pt x="572" y="2662"/>
                    <a:pt x="1268" y="2662"/>
                  </a:cubicBezTo>
                  <a:cubicBezTo>
                    <a:pt x="1964" y="2662"/>
                    <a:pt x="2517" y="2091"/>
                    <a:pt x="2535" y="1395"/>
                  </a:cubicBezTo>
                  <a:lnTo>
                    <a:pt x="2535" y="717"/>
                  </a:lnTo>
                  <a:cubicBezTo>
                    <a:pt x="2535" y="646"/>
                    <a:pt x="2499" y="574"/>
                    <a:pt x="2463" y="521"/>
                  </a:cubicBezTo>
                  <a:cubicBezTo>
                    <a:pt x="2356" y="414"/>
                    <a:pt x="2267" y="307"/>
                    <a:pt x="2213" y="200"/>
                  </a:cubicBezTo>
                  <a:cubicBezTo>
                    <a:pt x="2113" y="69"/>
                    <a:pt x="1968" y="1"/>
                    <a:pt x="1822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56"/>
            <p:cNvSpPr/>
            <p:nvPr/>
          </p:nvSpPr>
          <p:spPr>
            <a:xfrm>
              <a:off x="7364209" y="3961463"/>
              <a:ext cx="24841" cy="66833"/>
            </a:xfrm>
            <a:custGeom>
              <a:avLst/>
              <a:gdLst/>
              <a:ahLst/>
              <a:cxnLst/>
              <a:rect l="l" t="t" r="r" b="b"/>
              <a:pathLst>
                <a:path w="911" h="2451" extrusionOk="0">
                  <a:moveTo>
                    <a:pt x="195" y="0"/>
                  </a:moveTo>
                  <a:cubicBezTo>
                    <a:pt x="129" y="0"/>
                    <a:pt x="62" y="14"/>
                    <a:pt x="1" y="42"/>
                  </a:cubicBezTo>
                  <a:cubicBezTo>
                    <a:pt x="72" y="238"/>
                    <a:pt x="108" y="453"/>
                    <a:pt x="108" y="684"/>
                  </a:cubicBezTo>
                  <a:lnTo>
                    <a:pt x="108" y="1273"/>
                  </a:lnTo>
                  <a:cubicBezTo>
                    <a:pt x="108" y="1559"/>
                    <a:pt x="161" y="1826"/>
                    <a:pt x="286" y="2076"/>
                  </a:cubicBezTo>
                  <a:cubicBezTo>
                    <a:pt x="286" y="2076"/>
                    <a:pt x="286" y="2094"/>
                    <a:pt x="286" y="2094"/>
                  </a:cubicBezTo>
                  <a:cubicBezTo>
                    <a:pt x="340" y="2201"/>
                    <a:pt x="375" y="2326"/>
                    <a:pt x="375" y="2451"/>
                  </a:cubicBezTo>
                  <a:cubicBezTo>
                    <a:pt x="697" y="2219"/>
                    <a:pt x="911" y="1844"/>
                    <a:pt x="911" y="1434"/>
                  </a:cubicBezTo>
                  <a:lnTo>
                    <a:pt x="911" y="720"/>
                  </a:lnTo>
                  <a:cubicBezTo>
                    <a:pt x="911" y="649"/>
                    <a:pt x="875" y="577"/>
                    <a:pt x="839" y="524"/>
                  </a:cubicBezTo>
                  <a:cubicBezTo>
                    <a:pt x="732" y="417"/>
                    <a:pt x="643" y="310"/>
                    <a:pt x="572" y="203"/>
                  </a:cubicBezTo>
                  <a:cubicBezTo>
                    <a:pt x="486" y="68"/>
                    <a:pt x="341" y="0"/>
                    <a:pt x="19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56"/>
            <p:cNvSpPr/>
            <p:nvPr/>
          </p:nvSpPr>
          <p:spPr>
            <a:xfrm>
              <a:off x="7445466" y="3901283"/>
              <a:ext cx="84666" cy="8807"/>
            </a:xfrm>
            <a:custGeom>
              <a:avLst/>
              <a:gdLst/>
              <a:ahLst/>
              <a:cxnLst/>
              <a:rect l="l" t="t" r="r" b="b"/>
              <a:pathLst>
                <a:path w="3105" h="323" extrusionOk="0">
                  <a:moveTo>
                    <a:pt x="179" y="1"/>
                  </a:moveTo>
                  <a:cubicBezTo>
                    <a:pt x="90" y="1"/>
                    <a:pt x="18" y="72"/>
                    <a:pt x="18" y="144"/>
                  </a:cubicBezTo>
                  <a:cubicBezTo>
                    <a:pt x="0" y="251"/>
                    <a:pt x="72" y="322"/>
                    <a:pt x="179" y="322"/>
                  </a:cubicBezTo>
                  <a:lnTo>
                    <a:pt x="2927" y="322"/>
                  </a:lnTo>
                  <a:cubicBezTo>
                    <a:pt x="3016" y="322"/>
                    <a:pt x="3087" y="269"/>
                    <a:pt x="3087" y="179"/>
                  </a:cubicBezTo>
                  <a:cubicBezTo>
                    <a:pt x="3105" y="90"/>
                    <a:pt x="3034" y="1"/>
                    <a:pt x="292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56"/>
            <p:cNvSpPr/>
            <p:nvPr/>
          </p:nvSpPr>
          <p:spPr>
            <a:xfrm>
              <a:off x="7445466" y="3924652"/>
              <a:ext cx="84666" cy="8780"/>
            </a:xfrm>
            <a:custGeom>
              <a:avLst/>
              <a:gdLst/>
              <a:ahLst/>
              <a:cxnLst/>
              <a:rect l="l" t="t" r="r" b="b"/>
              <a:pathLst>
                <a:path w="3105" h="322" extrusionOk="0">
                  <a:moveTo>
                    <a:pt x="179" y="0"/>
                  </a:moveTo>
                  <a:cubicBezTo>
                    <a:pt x="90" y="0"/>
                    <a:pt x="18" y="54"/>
                    <a:pt x="18" y="143"/>
                  </a:cubicBezTo>
                  <a:cubicBezTo>
                    <a:pt x="0" y="232"/>
                    <a:pt x="72" y="322"/>
                    <a:pt x="179" y="322"/>
                  </a:cubicBezTo>
                  <a:lnTo>
                    <a:pt x="2927" y="322"/>
                  </a:lnTo>
                  <a:cubicBezTo>
                    <a:pt x="3016" y="322"/>
                    <a:pt x="3087" y="250"/>
                    <a:pt x="3087" y="179"/>
                  </a:cubicBezTo>
                  <a:cubicBezTo>
                    <a:pt x="3105" y="72"/>
                    <a:pt x="3034" y="0"/>
                    <a:pt x="292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56"/>
            <p:cNvSpPr/>
            <p:nvPr/>
          </p:nvSpPr>
          <p:spPr>
            <a:xfrm>
              <a:off x="7445466" y="3948483"/>
              <a:ext cx="35530" cy="8317"/>
            </a:xfrm>
            <a:custGeom>
              <a:avLst/>
              <a:gdLst/>
              <a:ahLst/>
              <a:cxnLst/>
              <a:rect l="l" t="t" r="r" b="b"/>
              <a:pathLst>
                <a:path w="1303" h="305" extrusionOk="0">
                  <a:moveTo>
                    <a:pt x="179" y="1"/>
                  </a:moveTo>
                  <a:cubicBezTo>
                    <a:pt x="90" y="1"/>
                    <a:pt x="18" y="54"/>
                    <a:pt x="18" y="126"/>
                  </a:cubicBezTo>
                  <a:cubicBezTo>
                    <a:pt x="0" y="233"/>
                    <a:pt x="72" y="304"/>
                    <a:pt x="179" y="304"/>
                  </a:cubicBezTo>
                  <a:lnTo>
                    <a:pt x="1124" y="304"/>
                  </a:lnTo>
                  <a:cubicBezTo>
                    <a:pt x="1214" y="304"/>
                    <a:pt x="1285" y="251"/>
                    <a:pt x="1285" y="179"/>
                  </a:cubicBezTo>
                  <a:cubicBezTo>
                    <a:pt x="1303" y="72"/>
                    <a:pt x="1232" y="1"/>
                    <a:pt x="112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56"/>
            <p:cNvSpPr/>
            <p:nvPr/>
          </p:nvSpPr>
          <p:spPr>
            <a:xfrm>
              <a:off x="7269836" y="3857983"/>
              <a:ext cx="295825" cy="295362"/>
            </a:xfrm>
            <a:custGeom>
              <a:avLst/>
              <a:gdLst/>
              <a:ahLst/>
              <a:cxnLst/>
              <a:rect l="l" t="t" r="r" b="b"/>
              <a:pathLst>
                <a:path w="10849" h="10832" extrusionOk="0">
                  <a:moveTo>
                    <a:pt x="10474" y="322"/>
                  </a:moveTo>
                  <a:cubicBezTo>
                    <a:pt x="10510" y="322"/>
                    <a:pt x="10527" y="358"/>
                    <a:pt x="10527" y="376"/>
                  </a:cubicBezTo>
                  <a:lnTo>
                    <a:pt x="10527" y="590"/>
                  </a:lnTo>
                  <a:cubicBezTo>
                    <a:pt x="10527" y="625"/>
                    <a:pt x="10510" y="643"/>
                    <a:pt x="10474" y="643"/>
                  </a:cubicBezTo>
                  <a:lnTo>
                    <a:pt x="3283" y="643"/>
                  </a:lnTo>
                  <a:cubicBezTo>
                    <a:pt x="3248" y="643"/>
                    <a:pt x="3230" y="625"/>
                    <a:pt x="3230" y="590"/>
                  </a:cubicBezTo>
                  <a:lnTo>
                    <a:pt x="3230" y="376"/>
                  </a:lnTo>
                  <a:cubicBezTo>
                    <a:pt x="3230" y="358"/>
                    <a:pt x="3248" y="322"/>
                    <a:pt x="3283" y="322"/>
                  </a:cubicBezTo>
                  <a:close/>
                  <a:moveTo>
                    <a:pt x="5567" y="1910"/>
                  </a:moveTo>
                  <a:cubicBezTo>
                    <a:pt x="5585" y="1910"/>
                    <a:pt x="5603" y="1928"/>
                    <a:pt x="5603" y="1946"/>
                  </a:cubicBezTo>
                  <a:lnTo>
                    <a:pt x="5603" y="3266"/>
                  </a:lnTo>
                  <a:cubicBezTo>
                    <a:pt x="5603" y="3302"/>
                    <a:pt x="5585" y="3320"/>
                    <a:pt x="5567" y="3320"/>
                  </a:cubicBezTo>
                  <a:lnTo>
                    <a:pt x="4728" y="3320"/>
                  </a:lnTo>
                  <a:cubicBezTo>
                    <a:pt x="4693" y="3248"/>
                    <a:pt x="4639" y="3177"/>
                    <a:pt x="4586" y="3123"/>
                  </a:cubicBezTo>
                  <a:lnTo>
                    <a:pt x="4586" y="1964"/>
                  </a:lnTo>
                  <a:cubicBezTo>
                    <a:pt x="4586" y="1928"/>
                    <a:pt x="4604" y="1910"/>
                    <a:pt x="4621" y="1910"/>
                  </a:cubicBezTo>
                  <a:close/>
                  <a:moveTo>
                    <a:pt x="3087" y="2784"/>
                  </a:moveTo>
                  <a:cubicBezTo>
                    <a:pt x="4033" y="2784"/>
                    <a:pt x="4800" y="3552"/>
                    <a:pt x="4800" y="4479"/>
                  </a:cubicBezTo>
                  <a:lnTo>
                    <a:pt x="4800" y="4533"/>
                  </a:lnTo>
                  <a:cubicBezTo>
                    <a:pt x="4711" y="4479"/>
                    <a:pt x="4621" y="4462"/>
                    <a:pt x="4514" y="4462"/>
                  </a:cubicBezTo>
                  <a:cubicBezTo>
                    <a:pt x="4514" y="4372"/>
                    <a:pt x="4461" y="4283"/>
                    <a:pt x="4407" y="4230"/>
                  </a:cubicBezTo>
                  <a:cubicBezTo>
                    <a:pt x="4318" y="4123"/>
                    <a:pt x="4247" y="4033"/>
                    <a:pt x="4175" y="3926"/>
                  </a:cubicBezTo>
                  <a:cubicBezTo>
                    <a:pt x="4047" y="3749"/>
                    <a:pt x="3853" y="3658"/>
                    <a:pt x="3661" y="3658"/>
                  </a:cubicBezTo>
                  <a:cubicBezTo>
                    <a:pt x="3505" y="3658"/>
                    <a:pt x="3349" y="3718"/>
                    <a:pt x="3230" y="3837"/>
                  </a:cubicBezTo>
                  <a:cubicBezTo>
                    <a:pt x="2943" y="4107"/>
                    <a:pt x="2577" y="4249"/>
                    <a:pt x="2192" y="4249"/>
                  </a:cubicBezTo>
                  <a:cubicBezTo>
                    <a:pt x="2169" y="4249"/>
                    <a:pt x="2146" y="4249"/>
                    <a:pt x="2123" y="4248"/>
                  </a:cubicBezTo>
                  <a:cubicBezTo>
                    <a:pt x="1963" y="4248"/>
                    <a:pt x="1802" y="4319"/>
                    <a:pt x="1731" y="4462"/>
                  </a:cubicBezTo>
                  <a:cubicBezTo>
                    <a:pt x="1721" y="4462"/>
                    <a:pt x="1702" y="4460"/>
                    <a:pt x="1676" y="4460"/>
                  </a:cubicBezTo>
                  <a:cubicBezTo>
                    <a:pt x="1612" y="4460"/>
                    <a:pt x="1507" y="4469"/>
                    <a:pt x="1392" y="4533"/>
                  </a:cubicBezTo>
                  <a:lnTo>
                    <a:pt x="1392" y="4479"/>
                  </a:lnTo>
                  <a:cubicBezTo>
                    <a:pt x="1392" y="3552"/>
                    <a:pt x="2141" y="2784"/>
                    <a:pt x="3087" y="2784"/>
                  </a:cubicBezTo>
                  <a:close/>
                  <a:moveTo>
                    <a:pt x="1660" y="4783"/>
                  </a:moveTo>
                  <a:cubicBezTo>
                    <a:pt x="1660" y="5158"/>
                    <a:pt x="1660" y="5211"/>
                    <a:pt x="1677" y="5354"/>
                  </a:cubicBezTo>
                  <a:cubicBezTo>
                    <a:pt x="1517" y="5336"/>
                    <a:pt x="1392" y="5211"/>
                    <a:pt x="1392" y="5068"/>
                  </a:cubicBezTo>
                  <a:cubicBezTo>
                    <a:pt x="1392" y="4908"/>
                    <a:pt x="1517" y="4783"/>
                    <a:pt x="1660" y="4783"/>
                  </a:cubicBezTo>
                  <a:close/>
                  <a:moveTo>
                    <a:pt x="4532" y="4783"/>
                  </a:moveTo>
                  <a:cubicBezTo>
                    <a:pt x="4675" y="4783"/>
                    <a:pt x="4800" y="4908"/>
                    <a:pt x="4782" y="5068"/>
                  </a:cubicBezTo>
                  <a:lnTo>
                    <a:pt x="4800" y="5068"/>
                  </a:lnTo>
                  <a:cubicBezTo>
                    <a:pt x="4800" y="5211"/>
                    <a:pt x="4675" y="5336"/>
                    <a:pt x="4514" y="5354"/>
                  </a:cubicBezTo>
                  <a:cubicBezTo>
                    <a:pt x="4532" y="5211"/>
                    <a:pt x="4532" y="5158"/>
                    <a:pt x="4532" y="4783"/>
                  </a:cubicBezTo>
                  <a:close/>
                  <a:moveTo>
                    <a:pt x="3647" y="3975"/>
                  </a:moveTo>
                  <a:cubicBezTo>
                    <a:pt x="3747" y="3975"/>
                    <a:pt x="3845" y="4022"/>
                    <a:pt x="3908" y="4105"/>
                  </a:cubicBezTo>
                  <a:cubicBezTo>
                    <a:pt x="3979" y="4212"/>
                    <a:pt x="4068" y="4337"/>
                    <a:pt x="4175" y="4444"/>
                  </a:cubicBezTo>
                  <a:cubicBezTo>
                    <a:pt x="4193" y="4462"/>
                    <a:pt x="4193" y="4497"/>
                    <a:pt x="4193" y="4533"/>
                  </a:cubicBezTo>
                  <a:lnTo>
                    <a:pt x="4193" y="5211"/>
                  </a:lnTo>
                  <a:cubicBezTo>
                    <a:pt x="4193" y="5818"/>
                    <a:pt x="3694" y="6317"/>
                    <a:pt x="3087" y="6317"/>
                  </a:cubicBezTo>
                  <a:cubicBezTo>
                    <a:pt x="2480" y="6317"/>
                    <a:pt x="1981" y="5818"/>
                    <a:pt x="1981" y="5211"/>
                  </a:cubicBezTo>
                  <a:lnTo>
                    <a:pt x="1981" y="4694"/>
                  </a:lnTo>
                  <a:cubicBezTo>
                    <a:pt x="1981" y="4622"/>
                    <a:pt x="2034" y="4569"/>
                    <a:pt x="2106" y="4569"/>
                  </a:cubicBezTo>
                  <a:cubicBezTo>
                    <a:pt x="2128" y="4570"/>
                    <a:pt x="2151" y="4570"/>
                    <a:pt x="2174" y="4570"/>
                  </a:cubicBezTo>
                  <a:cubicBezTo>
                    <a:pt x="2649" y="4570"/>
                    <a:pt x="3103" y="4392"/>
                    <a:pt x="3444" y="4051"/>
                  </a:cubicBezTo>
                  <a:cubicBezTo>
                    <a:pt x="3503" y="3999"/>
                    <a:pt x="3576" y="3975"/>
                    <a:pt x="3647" y="3975"/>
                  </a:cubicBezTo>
                  <a:close/>
                  <a:moveTo>
                    <a:pt x="1321" y="5550"/>
                  </a:moveTo>
                  <a:cubicBezTo>
                    <a:pt x="1451" y="5645"/>
                    <a:pt x="1574" y="5661"/>
                    <a:pt x="1652" y="5661"/>
                  </a:cubicBezTo>
                  <a:cubicBezTo>
                    <a:pt x="1691" y="5661"/>
                    <a:pt x="1719" y="5657"/>
                    <a:pt x="1731" y="5657"/>
                  </a:cubicBezTo>
                  <a:cubicBezTo>
                    <a:pt x="1802" y="5871"/>
                    <a:pt x="1927" y="6067"/>
                    <a:pt x="2088" y="6228"/>
                  </a:cubicBezTo>
                  <a:cubicBezTo>
                    <a:pt x="2159" y="6299"/>
                    <a:pt x="2248" y="6371"/>
                    <a:pt x="2338" y="6424"/>
                  </a:cubicBezTo>
                  <a:lnTo>
                    <a:pt x="2338" y="6746"/>
                  </a:lnTo>
                  <a:lnTo>
                    <a:pt x="1784" y="7013"/>
                  </a:lnTo>
                  <a:cubicBezTo>
                    <a:pt x="1535" y="6977"/>
                    <a:pt x="1338" y="6853"/>
                    <a:pt x="1231" y="6638"/>
                  </a:cubicBezTo>
                  <a:cubicBezTo>
                    <a:pt x="982" y="6192"/>
                    <a:pt x="1231" y="5925"/>
                    <a:pt x="1321" y="5550"/>
                  </a:cubicBezTo>
                  <a:close/>
                  <a:moveTo>
                    <a:pt x="4853" y="5550"/>
                  </a:moveTo>
                  <a:cubicBezTo>
                    <a:pt x="4889" y="5693"/>
                    <a:pt x="4925" y="5818"/>
                    <a:pt x="4978" y="5925"/>
                  </a:cubicBezTo>
                  <a:lnTo>
                    <a:pt x="4978" y="5943"/>
                  </a:lnTo>
                  <a:cubicBezTo>
                    <a:pt x="5085" y="6157"/>
                    <a:pt x="5067" y="6424"/>
                    <a:pt x="4960" y="6638"/>
                  </a:cubicBezTo>
                  <a:cubicBezTo>
                    <a:pt x="4836" y="6853"/>
                    <a:pt x="4639" y="6977"/>
                    <a:pt x="4407" y="7013"/>
                  </a:cubicBezTo>
                  <a:lnTo>
                    <a:pt x="3836" y="6746"/>
                  </a:lnTo>
                  <a:lnTo>
                    <a:pt x="3836" y="6424"/>
                  </a:lnTo>
                  <a:cubicBezTo>
                    <a:pt x="3926" y="6371"/>
                    <a:pt x="4015" y="6299"/>
                    <a:pt x="4104" y="6228"/>
                  </a:cubicBezTo>
                  <a:cubicBezTo>
                    <a:pt x="4265" y="6067"/>
                    <a:pt x="4372" y="5871"/>
                    <a:pt x="4443" y="5675"/>
                  </a:cubicBezTo>
                  <a:cubicBezTo>
                    <a:pt x="4479" y="5657"/>
                    <a:pt x="4657" y="5693"/>
                    <a:pt x="4853" y="5550"/>
                  </a:cubicBezTo>
                  <a:close/>
                  <a:moveTo>
                    <a:pt x="6867" y="6270"/>
                  </a:moveTo>
                  <a:cubicBezTo>
                    <a:pt x="6893" y="6270"/>
                    <a:pt x="6920" y="6279"/>
                    <a:pt x="6941" y="6299"/>
                  </a:cubicBezTo>
                  <a:lnTo>
                    <a:pt x="6977" y="6335"/>
                  </a:lnTo>
                  <a:cubicBezTo>
                    <a:pt x="7102" y="6460"/>
                    <a:pt x="7102" y="6656"/>
                    <a:pt x="6995" y="6781"/>
                  </a:cubicBezTo>
                  <a:lnTo>
                    <a:pt x="6870" y="6906"/>
                  </a:lnTo>
                  <a:cubicBezTo>
                    <a:pt x="6763" y="7013"/>
                    <a:pt x="6691" y="7138"/>
                    <a:pt x="6655" y="7263"/>
                  </a:cubicBezTo>
                  <a:lnTo>
                    <a:pt x="6316" y="7174"/>
                  </a:lnTo>
                  <a:cubicBezTo>
                    <a:pt x="6424" y="6817"/>
                    <a:pt x="6441" y="6817"/>
                    <a:pt x="6459" y="6692"/>
                  </a:cubicBezTo>
                  <a:cubicBezTo>
                    <a:pt x="6459" y="6638"/>
                    <a:pt x="6495" y="6603"/>
                    <a:pt x="6531" y="6567"/>
                  </a:cubicBezTo>
                  <a:lnTo>
                    <a:pt x="6816" y="6282"/>
                  </a:lnTo>
                  <a:cubicBezTo>
                    <a:pt x="6831" y="6274"/>
                    <a:pt x="6849" y="6270"/>
                    <a:pt x="6867" y="6270"/>
                  </a:cubicBezTo>
                  <a:close/>
                  <a:moveTo>
                    <a:pt x="3515" y="6567"/>
                  </a:moveTo>
                  <a:lnTo>
                    <a:pt x="3515" y="6746"/>
                  </a:lnTo>
                  <a:cubicBezTo>
                    <a:pt x="3515" y="6817"/>
                    <a:pt x="3533" y="6870"/>
                    <a:pt x="3533" y="6888"/>
                  </a:cubicBezTo>
                  <a:cubicBezTo>
                    <a:pt x="3622" y="7192"/>
                    <a:pt x="3658" y="7495"/>
                    <a:pt x="3622" y="7798"/>
                  </a:cubicBezTo>
                  <a:cubicBezTo>
                    <a:pt x="3444" y="7870"/>
                    <a:pt x="3265" y="7905"/>
                    <a:pt x="3087" y="7905"/>
                  </a:cubicBezTo>
                  <a:cubicBezTo>
                    <a:pt x="2909" y="7905"/>
                    <a:pt x="2730" y="7870"/>
                    <a:pt x="2552" y="7798"/>
                  </a:cubicBezTo>
                  <a:cubicBezTo>
                    <a:pt x="2516" y="7495"/>
                    <a:pt x="2552" y="7192"/>
                    <a:pt x="2641" y="6888"/>
                  </a:cubicBezTo>
                  <a:cubicBezTo>
                    <a:pt x="2641" y="6870"/>
                    <a:pt x="2659" y="6817"/>
                    <a:pt x="2659" y="6746"/>
                  </a:cubicBezTo>
                  <a:lnTo>
                    <a:pt x="2659" y="6567"/>
                  </a:lnTo>
                  <a:cubicBezTo>
                    <a:pt x="2801" y="6612"/>
                    <a:pt x="2949" y="6634"/>
                    <a:pt x="3094" y="6634"/>
                  </a:cubicBezTo>
                  <a:cubicBezTo>
                    <a:pt x="3239" y="6634"/>
                    <a:pt x="3381" y="6612"/>
                    <a:pt x="3515" y="6567"/>
                  </a:cubicBezTo>
                  <a:close/>
                  <a:moveTo>
                    <a:pt x="2266" y="7138"/>
                  </a:moveTo>
                  <a:cubicBezTo>
                    <a:pt x="2213" y="7477"/>
                    <a:pt x="2231" y="7834"/>
                    <a:pt x="2320" y="8173"/>
                  </a:cubicBezTo>
                  <a:cubicBezTo>
                    <a:pt x="2409" y="8565"/>
                    <a:pt x="2534" y="8869"/>
                    <a:pt x="2641" y="9119"/>
                  </a:cubicBezTo>
                  <a:cubicBezTo>
                    <a:pt x="2320" y="8762"/>
                    <a:pt x="1981" y="8351"/>
                    <a:pt x="1909" y="8102"/>
                  </a:cubicBezTo>
                  <a:cubicBezTo>
                    <a:pt x="1909" y="8066"/>
                    <a:pt x="1927" y="8048"/>
                    <a:pt x="1999" y="7977"/>
                  </a:cubicBezTo>
                  <a:cubicBezTo>
                    <a:pt x="2106" y="7852"/>
                    <a:pt x="2106" y="7673"/>
                    <a:pt x="2016" y="7548"/>
                  </a:cubicBezTo>
                  <a:lnTo>
                    <a:pt x="1909" y="7370"/>
                  </a:lnTo>
                  <a:cubicBezTo>
                    <a:pt x="1892" y="7352"/>
                    <a:pt x="1892" y="7352"/>
                    <a:pt x="1892" y="7352"/>
                  </a:cubicBezTo>
                  <a:cubicBezTo>
                    <a:pt x="1892" y="7334"/>
                    <a:pt x="1892" y="7334"/>
                    <a:pt x="1892" y="7334"/>
                  </a:cubicBezTo>
                  <a:cubicBezTo>
                    <a:pt x="1892" y="7334"/>
                    <a:pt x="1909" y="7316"/>
                    <a:pt x="1909" y="7316"/>
                  </a:cubicBezTo>
                  <a:lnTo>
                    <a:pt x="1927" y="7316"/>
                  </a:lnTo>
                  <a:lnTo>
                    <a:pt x="2266" y="7138"/>
                  </a:lnTo>
                  <a:close/>
                  <a:moveTo>
                    <a:pt x="3926" y="7138"/>
                  </a:moveTo>
                  <a:lnTo>
                    <a:pt x="4265" y="7316"/>
                  </a:lnTo>
                  <a:cubicBezTo>
                    <a:pt x="4282" y="7316"/>
                    <a:pt x="4282" y="7334"/>
                    <a:pt x="4282" y="7334"/>
                  </a:cubicBezTo>
                  <a:cubicBezTo>
                    <a:pt x="4282" y="7334"/>
                    <a:pt x="4300" y="7334"/>
                    <a:pt x="4282" y="7352"/>
                  </a:cubicBezTo>
                  <a:cubicBezTo>
                    <a:pt x="4282" y="7352"/>
                    <a:pt x="4282" y="7352"/>
                    <a:pt x="4282" y="7370"/>
                  </a:cubicBezTo>
                  <a:lnTo>
                    <a:pt x="4175" y="7548"/>
                  </a:lnTo>
                  <a:cubicBezTo>
                    <a:pt x="4086" y="7673"/>
                    <a:pt x="4086" y="7852"/>
                    <a:pt x="4193" y="7977"/>
                  </a:cubicBezTo>
                  <a:cubicBezTo>
                    <a:pt x="4247" y="8048"/>
                    <a:pt x="4282" y="8066"/>
                    <a:pt x="4282" y="8102"/>
                  </a:cubicBezTo>
                  <a:cubicBezTo>
                    <a:pt x="4211" y="8351"/>
                    <a:pt x="3872" y="8762"/>
                    <a:pt x="3533" y="9119"/>
                  </a:cubicBezTo>
                  <a:cubicBezTo>
                    <a:pt x="3658" y="8869"/>
                    <a:pt x="3765" y="8565"/>
                    <a:pt x="3872" y="8173"/>
                  </a:cubicBezTo>
                  <a:cubicBezTo>
                    <a:pt x="3961" y="7834"/>
                    <a:pt x="3979" y="7477"/>
                    <a:pt x="3926" y="7138"/>
                  </a:cubicBezTo>
                  <a:close/>
                  <a:moveTo>
                    <a:pt x="2641" y="8155"/>
                  </a:moveTo>
                  <a:lnTo>
                    <a:pt x="2641" y="8155"/>
                  </a:lnTo>
                  <a:cubicBezTo>
                    <a:pt x="2784" y="8191"/>
                    <a:pt x="2944" y="8209"/>
                    <a:pt x="3087" y="8209"/>
                  </a:cubicBezTo>
                  <a:cubicBezTo>
                    <a:pt x="3248" y="8209"/>
                    <a:pt x="3408" y="8191"/>
                    <a:pt x="3551" y="8155"/>
                  </a:cubicBezTo>
                  <a:lnTo>
                    <a:pt x="3551" y="8155"/>
                  </a:lnTo>
                  <a:cubicBezTo>
                    <a:pt x="3426" y="8583"/>
                    <a:pt x="3301" y="8904"/>
                    <a:pt x="3176" y="9190"/>
                  </a:cubicBezTo>
                  <a:cubicBezTo>
                    <a:pt x="3140" y="9243"/>
                    <a:pt x="3123" y="9297"/>
                    <a:pt x="3087" y="9351"/>
                  </a:cubicBezTo>
                  <a:cubicBezTo>
                    <a:pt x="3069" y="9297"/>
                    <a:pt x="3051" y="9243"/>
                    <a:pt x="3016" y="9190"/>
                  </a:cubicBezTo>
                  <a:cubicBezTo>
                    <a:pt x="2891" y="8904"/>
                    <a:pt x="2748" y="8583"/>
                    <a:pt x="2641" y="8155"/>
                  </a:cubicBezTo>
                  <a:close/>
                  <a:moveTo>
                    <a:pt x="6156" y="7459"/>
                  </a:moveTo>
                  <a:lnTo>
                    <a:pt x="6638" y="7602"/>
                  </a:lnTo>
                  <a:lnTo>
                    <a:pt x="6192" y="10189"/>
                  </a:lnTo>
                  <a:cubicBezTo>
                    <a:pt x="6156" y="10385"/>
                    <a:pt x="5781" y="10510"/>
                    <a:pt x="5781" y="10510"/>
                  </a:cubicBezTo>
                  <a:lnTo>
                    <a:pt x="1356" y="10510"/>
                  </a:lnTo>
                  <a:lnTo>
                    <a:pt x="1356" y="9832"/>
                  </a:lnTo>
                  <a:cubicBezTo>
                    <a:pt x="1356" y="9743"/>
                    <a:pt x="1303" y="9672"/>
                    <a:pt x="1231" y="9672"/>
                  </a:cubicBezTo>
                  <a:cubicBezTo>
                    <a:pt x="1220" y="9670"/>
                    <a:pt x="1209" y="9669"/>
                    <a:pt x="1199" y="9669"/>
                  </a:cubicBezTo>
                  <a:cubicBezTo>
                    <a:pt x="1110" y="9669"/>
                    <a:pt x="1053" y="9735"/>
                    <a:pt x="1053" y="9814"/>
                  </a:cubicBezTo>
                  <a:lnTo>
                    <a:pt x="1053" y="10510"/>
                  </a:lnTo>
                  <a:lnTo>
                    <a:pt x="553" y="10510"/>
                  </a:lnTo>
                  <a:cubicBezTo>
                    <a:pt x="544" y="10512"/>
                    <a:pt x="535" y="10512"/>
                    <a:pt x="526" y="10512"/>
                  </a:cubicBezTo>
                  <a:cubicBezTo>
                    <a:pt x="413" y="10512"/>
                    <a:pt x="321" y="10412"/>
                    <a:pt x="321" y="10296"/>
                  </a:cubicBezTo>
                  <a:lnTo>
                    <a:pt x="321" y="9368"/>
                  </a:lnTo>
                  <a:cubicBezTo>
                    <a:pt x="321" y="8548"/>
                    <a:pt x="857" y="7816"/>
                    <a:pt x="1642" y="7548"/>
                  </a:cubicBezTo>
                  <a:lnTo>
                    <a:pt x="1749" y="7727"/>
                  </a:lnTo>
                  <a:cubicBezTo>
                    <a:pt x="1767" y="7727"/>
                    <a:pt x="1767" y="7745"/>
                    <a:pt x="1749" y="7763"/>
                  </a:cubicBezTo>
                  <a:cubicBezTo>
                    <a:pt x="1731" y="7798"/>
                    <a:pt x="1535" y="7941"/>
                    <a:pt x="1606" y="8173"/>
                  </a:cubicBezTo>
                  <a:cubicBezTo>
                    <a:pt x="1749" y="8690"/>
                    <a:pt x="2623" y="9582"/>
                    <a:pt x="2980" y="9921"/>
                  </a:cubicBezTo>
                  <a:cubicBezTo>
                    <a:pt x="3016" y="9948"/>
                    <a:pt x="3056" y="9962"/>
                    <a:pt x="3094" y="9962"/>
                  </a:cubicBezTo>
                  <a:cubicBezTo>
                    <a:pt x="3132" y="9962"/>
                    <a:pt x="3167" y="9948"/>
                    <a:pt x="3194" y="9921"/>
                  </a:cubicBezTo>
                  <a:cubicBezTo>
                    <a:pt x="3319" y="9797"/>
                    <a:pt x="4407" y="8780"/>
                    <a:pt x="4586" y="8173"/>
                  </a:cubicBezTo>
                  <a:cubicBezTo>
                    <a:pt x="4657" y="7941"/>
                    <a:pt x="4461" y="7798"/>
                    <a:pt x="4443" y="7763"/>
                  </a:cubicBezTo>
                  <a:cubicBezTo>
                    <a:pt x="4425" y="7745"/>
                    <a:pt x="4425" y="7727"/>
                    <a:pt x="4425" y="7727"/>
                  </a:cubicBezTo>
                  <a:lnTo>
                    <a:pt x="4532" y="7548"/>
                  </a:lnTo>
                  <a:cubicBezTo>
                    <a:pt x="4943" y="7691"/>
                    <a:pt x="5282" y="7941"/>
                    <a:pt x="5531" y="8298"/>
                  </a:cubicBezTo>
                  <a:lnTo>
                    <a:pt x="5067" y="9672"/>
                  </a:lnTo>
                  <a:cubicBezTo>
                    <a:pt x="5032" y="9761"/>
                    <a:pt x="5085" y="9850"/>
                    <a:pt x="5157" y="9868"/>
                  </a:cubicBezTo>
                  <a:cubicBezTo>
                    <a:pt x="5176" y="9876"/>
                    <a:pt x="5196" y="9879"/>
                    <a:pt x="5215" y="9879"/>
                  </a:cubicBezTo>
                  <a:cubicBezTo>
                    <a:pt x="5282" y="9879"/>
                    <a:pt x="5343" y="9834"/>
                    <a:pt x="5371" y="9779"/>
                  </a:cubicBezTo>
                  <a:lnTo>
                    <a:pt x="6138" y="7459"/>
                  </a:lnTo>
                  <a:close/>
                  <a:moveTo>
                    <a:pt x="3283" y="1"/>
                  </a:moveTo>
                  <a:cubicBezTo>
                    <a:pt x="3069" y="1"/>
                    <a:pt x="2909" y="179"/>
                    <a:pt x="2909" y="376"/>
                  </a:cubicBezTo>
                  <a:lnTo>
                    <a:pt x="2909" y="590"/>
                  </a:lnTo>
                  <a:cubicBezTo>
                    <a:pt x="2909" y="786"/>
                    <a:pt x="3069" y="964"/>
                    <a:pt x="3283" y="964"/>
                  </a:cubicBezTo>
                  <a:lnTo>
                    <a:pt x="3319" y="964"/>
                  </a:lnTo>
                  <a:lnTo>
                    <a:pt x="3319" y="1910"/>
                  </a:lnTo>
                  <a:cubicBezTo>
                    <a:pt x="3319" y="1999"/>
                    <a:pt x="3372" y="2071"/>
                    <a:pt x="3444" y="2071"/>
                  </a:cubicBezTo>
                  <a:cubicBezTo>
                    <a:pt x="3455" y="2073"/>
                    <a:pt x="3466" y="2073"/>
                    <a:pt x="3476" y="2073"/>
                  </a:cubicBezTo>
                  <a:cubicBezTo>
                    <a:pt x="3565" y="2073"/>
                    <a:pt x="3622" y="2008"/>
                    <a:pt x="3622" y="1928"/>
                  </a:cubicBezTo>
                  <a:lnTo>
                    <a:pt x="3622" y="964"/>
                  </a:lnTo>
                  <a:lnTo>
                    <a:pt x="10117" y="964"/>
                  </a:lnTo>
                  <a:lnTo>
                    <a:pt x="10117" y="4783"/>
                  </a:lnTo>
                  <a:cubicBezTo>
                    <a:pt x="10117" y="4818"/>
                    <a:pt x="10081" y="4854"/>
                    <a:pt x="10028" y="4854"/>
                  </a:cubicBezTo>
                  <a:lnTo>
                    <a:pt x="7583" y="4854"/>
                  </a:lnTo>
                  <a:lnTo>
                    <a:pt x="7904" y="4016"/>
                  </a:lnTo>
                  <a:cubicBezTo>
                    <a:pt x="7940" y="3926"/>
                    <a:pt x="7887" y="3819"/>
                    <a:pt x="7797" y="3801"/>
                  </a:cubicBezTo>
                  <a:cubicBezTo>
                    <a:pt x="7786" y="3798"/>
                    <a:pt x="7773" y="3797"/>
                    <a:pt x="7761" y="3797"/>
                  </a:cubicBezTo>
                  <a:cubicBezTo>
                    <a:pt x="7698" y="3797"/>
                    <a:pt x="7634" y="3834"/>
                    <a:pt x="7619" y="3909"/>
                  </a:cubicBezTo>
                  <a:lnTo>
                    <a:pt x="7244" y="4854"/>
                  </a:lnTo>
                  <a:lnTo>
                    <a:pt x="5692" y="4854"/>
                  </a:lnTo>
                  <a:cubicBezTo>
                    <a:pt x="5621" y="4854"/>
                    <a:pt x="5549" y="4908"/>
                    <a:pt x="5531" y="4997"/>
                  </a:cubicBezTo>
                  <a:cubicBezTo>
                    <a:pt x="5531" y="5086"/>
                    <a:pt x="5603" y="5175"/>
                    <a:pt x="5692" y="5175"/>
                  </a:cubicBezTo>
                  <a:lnTo>
                    <a:pt x="7119" y="5175"/>
                  </a:lnTo>
                  <a:lnTo>
                    <a:pt x="6834" y="5943"/>
                  </a:lnTo>
                  <a:cubicBezTo>
                    <a:pt x="6745" y="5943"/>
                    <a:pt x="6655" y="5978"/>
                    <a:pt x="6584" y="6050"/>
                  </a:cubicBezTo>
                  <a:lnTo>
                    <a:pt x="6299" y="6317"/>
                  </a:lnTo>
                  <a:cubicBezTo>
                    <a:pt x="6209" y="6406"/>
                    <a:pt x="6156" y="6514"/>
                    <a:pt x="6138" y="6638"/>
                  </a:cubicBezTo>
                  <a:cubicBezTo>
                    <a:pt x="6138" y="6710"/>
                    <a:pt x="6138" y="6674"/>
                    <a:pt x="5977" y="7174"/>
                  </a:cubicBezTo>
                  <a:cubicBezTo>
                    <a:pt x="5906" y="7209"/>
                    <a:pt x="5870" y="7263"/>
                    <a:pt x="5835" y="7334"/>
                  </a:cubicBezTo>
                  <a:lnTo>
                    <a:pt x="5656" y="7905"/>
                  </a:lnTo>
                  <a:cubicBezTo>
                    <a:pt x="5407" y="7602"/>
                    <a:pt x="5067" y="7388"/>
                    <a:pt x="4693" y="7245"/>
                  </a:cubicBezTo>
                  <a:cubicBezTo>
                    <a:pt x="4925" y="7156"/>
                    <a:pt x="5121" y="6995"/>
                    <a:pt x="5246" y="6781"/>
                  </a:cubicBezTo>
                  <a:cubicBezTo>
                    <a:pt x="5407" y="6478"/>
                    <a:pt x="5424" y="6121"/>
                    <a:pt x="5282" y="5800"/>
                  </a:cubicBezTo>
                  <a:lnTo>
                    <a:pt x="5282" y="5782"/>
                  </a:lnTo>
                  <a:cubicBezTo>
                    <a:pt x="5050" y="5300"/>
                    <a:pt x="5139" y="4890"/>
                    <a:pt x="5121" y="4479"/>
                  </a:cubicBezTo>
                  <a:cubicBezTo>
                    <a:pt x="5121" y="4176"/>
                    <a:pt x="5050" y="3891"/>
                    <a:pt x="4925" y="3623"/>
                  </a:cubicBezTo>
                  <a:lnTo>
                    <a:pt x="5567" y="3623"/>
                  </a:lnTo>
                  <a:cubicBezTo>
                    <a:pt x="5763" y="3623"/>
                    <a:pt x="5924" y="3462"/>
                    <a:pt x="5924" y="3266"/>
                  </a:cubicBezTo>
                  <a:lnTo>
                    <a:pt x="5924" y="1946"/>
                  </a:lnTo>
                  <a:cubicBezTo>
                    <a:pt x="5924" y="1750"/>
                    <a:pt x="5763" y="1589"/>
                    <a:pt x="5567" y="1589"/>
                  </a:cubicBezTo>
                  <a:lnTo>
                    <a:pt x="4621" y="1589"/>
                  </a:lnTo>
                  <a:cubicBezTo>
                    <a:pt x="4425" y="1589"/>
                    <a:pt x="4265" y="1750"/>
                    <a:pt x="4265" y="1946"/>
                  </a:cubicBezTo>
                  <a:lnTo>
                    <a:pt x="4265" y="2838"/>
                  </a:lnTo>
                  <a:cubicBezTo>
                    <a:pt x="3943" y="2606"/>
                    <a:pt x="3533" y="2463"/>
                    <a:pt x="3105" y="2463"/>
                  </a:cubicBezTo>
                  <a:cubicBezTo>
                    <a:pt x="1999" y="2463"/>
                    <a:pt x="1089" y="3373"/>
                    <a:pt x="1089" y="4479"/>
                  </a:cubicBezTo>
                  <a:lnTo>
                    <a:pt x="1089" y="5068"/>
                  </a:lnTo>
                  <a:cubicBezTo>
                    <a:pt x="1089" y="5479"/>
                    <a:pt x="928" y="5800"/>
                    <a:pt x="928" y="5800"/>
                  </a:cubicBezTo>
                  <a:cubicBezTo>
                    <a:pt x="785" y="6121"/>
                    <a:pt x="785" y="6478"/>
                    <a:pt x="964" y="6781"/>
                  </a:cubicBezTo>
                  <a:cubicBezTo>
                    <a:pt x="1089" y="7013"/>
                    <a:pt x="1285" y="7174"/>
                    <a:pt x="1517" y="7263"/>
                  </a:cubicBezTo>
                  <a:cubicBezTo>
                    <a:pt x="607" y="7584"/>
                    <a:pt x="0" y="8405"/>
                    <a:pt x="0" y="9368"/>
                  </a:cubicBezTo>
                  <a:lnTo>
                    <a:pt x="0" y="10296"/>
                  </a:lnTo>
                  <a:cubicBezTo>
                    <a:pt x="0" y="10582"/>
                    <a:pt x="250" y="10831"/>
                    <a:pt x="553" y="10831"/>
                  </a:cubicBezTo>
                  <a:lnTo>
                    <a:pt x="5817" y="10831"/>
                  </a:lnTo>
                  <a:cubicBezTo>
                    <a:pt x="6174" y="10831"/>
                    <a:pt x="6477" y="10582"/>
                    <a:pt x="6548" y="10225"/>
                  </a:cubicBezTo>
                  <a:lnTo>
                    <a:pt x="6995" y="7655"/>
                  </a:lnTo>
                  <a:cubicBezTo>
                    <a:pt x="7012" y="7584"/>
                    <a:pt x="7012" y="7531"/>
                    <a:pt x="6977" y="7477"/>
                  </a:cubicBezTo>
                  <a:lnTo>
                    <a:pt x="6995" y="7388"/>
                  </a:lnTo>
                  <a:cubicBezTo>
                    <a:pt x="7012" y="7281"/>
                    <a:pt x="7066" y="7192"/>
                    <a:pt x="7137" y="7120"/>
                  </a:cubicBezTo>
                  <a:lnTo>
                    <a:pt x="7262" y="6995"/>
                  </a:lnTo>
                  <a:cubicBezTo>
                    <a:pt x="7494" y="6746"/>
                    <a:pt x="7530" y="6335"/>
                    <a:pt x="7191" y="6050"/>
                  </a:cubicBezTo>
                  <a:lnTo>
                    <a:pt x="7530" y="5175"/>
                  </a:lnTo>
                  <a:lnTo>
                    <a:pt x="10028" y="5175"/>
                  </a:lnTo>
                  <a:cubicBezTo>
                    <a:pt x="10260" y="5175"/>
                    <a:pt x="10420" y="4997"/>
                    <a:pt x="10420" y="4783"/>
                  </a:cubicBezTo>
                  <a:lnTo>
                    <a:pt x="10420" y="964"/>
                  </a:lnTo>
                  <a:lnTo>
                    <a:pt x="10474" y="964"/>
                  </a:lnTo>
                  <a:cubicBezTo>
                    <a:pt x="10688" y="964"/>
                    <a:pt x="10849" y="786"/>
                    <a:pt x="10849" y="590"/>
                  </a:cubicBezTo>
                  <a:lnTo>
                    <a:pt x="10849" y="376"/>
                  </a:lnTo>
                  <a:cubicBezTo>
                    <a:pt x="10849" y="179"/>
                    <a:pt x="10688" y="1"/>
                    <a:pt x="1047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2" name="Google Shape;2712;p56"/>
          <p:cNvGrpSpPr/>
          <p:nvPr/>
        </p:nvGrpSpPr>
        <p:grpSpPr>
          <a:xfrm>
            <a:off x="6637339" y="3870880"/>
            <a:ext cx="298279" cy="269812"/>
            <a:chOff x="6637339" y="3870880"/>
            <a:chExt cx="298279" cy="269812"/>
          </a:xfrm>
        </p:grpSpPr>
        <p:sp>
          <p:nvSpPr>
            <p:cNvPr id="2713" name="Google Shape;2713;p56"/>
            <p:cNvSpPr/>
            <p:nvPr/>
          </p:nvSpPr>
          <p:spPr>
            <a:xfrm>
              <a:off x="6665070" y="4030722"/>
              <a:ext cx="265204" cy="105580"/>
            </a:xfrm>
            <a:custGeom>
              <a:avLst/>
              <a:gdLst/>
              <a:ahLst/>
              <a:cxnLst/>
              <a:rect l="l" t="t" r="r" b="b"/>
              <a:pathLst>
                <a:path w="9726" h="3872" extrusionOk="0">
                  <a:moveTo>
                    <a:pt x="1" y="0"/>
                  </a:moveTo>
                  <a:lnTo>
                    <a:pt x="1" y="2873"/>
                  </a:lnTo>
                  <a:lnTo>
                    <a:pt x="2374" y="3765"/>
                  </a:lnTo>
                  <a:cubicBezTo>
                    <a:pt x="2588" y="3836"/>
                    <a:pt x="2802" y="3872"/>
                    <a:pt x="3016" y="3872"/>
                  </a:cubicBezTo>
                  <a:lnTo>
                    <a:pt x="5461" y="3872"/>
                  </a:lnTo>
                  <a:cubicBezTo>
                    <a:pt x="5800" y="3872"/>
                    <a:pt x="6139" y="3783"/>
                    <a:pt x="6424" y="3604"/>
                  </a:cubicBezTo>
                  <a:lnTo>
                    <a:pt x="9493" y="1856"/>
                  </a:lnTo>
                  <a:cubicBezTo>
                    <a:pt x="9689" y="1677"/>
                    <a:pt x="9725" y="1374"/>
                    <a:pt x="9582" y="1160"/>
                  </a:cubicBezTo>
                  <a:cubicBezTo>
                    <a:pt x="9484" y="1006"/>
                    <a:pt x="9338" y="934"/>
                    <a:pt x="9169" y="934"/>
                  </a:cubicBezTo>
                  <a:cubicBezTo>
                    <a:pt x="9064" y="934"/>
                    <a:pt x="8950" y="962"/>
                    <a:pt x="8833" y="1017"/>
                  </a:cubicBezTo>
                  <a:lnTo>
                    <a:pt x="5853" y="2320"/>
                  </a:lnTo>
                  <a:lnTo>
                    <a:pt x="5853" y="1838"/>
                  </a:lnTo>
                  <a:cubicBezTo>
                    <a:pt x="5817" y="1445"/>
                    <a:pt x="5514" y="1124"/>
                    <a:pt x="5104" y="1071"/>
                  </a:cubicBezTo>
                  <a:lnTo>
                    <a:pt x="3302" y="857"/>
                  </a:lnTo>
                  <a:cubicBezTo>
                    <a:pt x="2873" y="803"/>
                    <a:pt x="2659" y="660"/>
                    <a:pt x="2302" y="446"/>
                  </a:cubicBezTo>
                  <a:cubicBezTo>
                    <a:pt x="1803" y="161"/>
                    <a:pt x="1232" y="0"/>
                    <a:pt x="661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56"/>
            <p:cNvSpPr/>
            <p:nvPr/>
          </p:nvSpPr>
          <p:spPr>
            <a:xfrm>
              <a:off x="6665070" y="4056790"/>
              <a:ext cx="265204" cy="79048"/>
            </a:xfrm>
            <a:custGeom>
              <a:avLst/>
              <a:gdLst/>
              <a:ahLst/>
              <a:cxnLst/>
              <a:rect l="l" t="t" r="r" b="b"/>
              <a:pathLst>
                <a:path w="9726" h="2899" extrusionOk="0">
                  <a:moveTo>
                    <a:pt x="9152" y="0"/>
                  </a:moveTo>
                  <a:cubicBezTo>
                    <a:pt x="9052" y="0"/>
                    <a:pt x="8945" y="26"/>
                    <a:pt x="8833" y="79"/>
                  </a:cubicBezTo>
                  <a:lnTo>
                    <a:pt x="8280" y="311"/>
                  </a:lnTo>
                  <a:lnTo>
                    <a:pt x="8280" y="525"/>
                  </a:lnTo>
                  <a:cubicBezTo>
                    <a:pt x="8280" y="900"/>
                    <a:pt x="8083" y="1239"/>
                    <a:pt x="7762" y="1417"/>
                  </a:cubicBezTo>
                  <a:lnTo>
                    <a:pt x="6424" y="2167"/>
                  </a:lnTo>
                  <a:cubicBezTo>
                    <a:pt x="6139" y="2345"/>
                    <a:pt x="5800" y="2434"/>
                    <a:pt x="5461" y="2434"/>
                  </a:cubicBezTo>
                  <a:lnTo>
                    <a:pt x="3016" y="2434"/>
                  </a:lnTo>
                  <a:cubicBezTo>
                    <a:pt x="2802" y="2434"/>
                    <a:pt x="2588" y="2399"/>
                    <a:pt x="2374" y="2327"/>
                  </a:cubicBezTo>
                  <a:lnTo>
                    <a:pt x="1" y="1453"/>
                  </a:lnTo>
                  <a:lnTo>
                    <a:pt x="1" y="1917"/>
                  </a:lnTo>
                  <a:lnTo>
                    <a:pt x="2374" y="2791"/>
                  </a:lnTo>
                  <a:cubicBezTo>
                    <a:pt x="2588" y="2862"/>
                    <a:pt x="2802" y="2898"/>
                    <a:pt x="3016" y="2898"/>
                  </a:cubicBezTo>
                  <a:lnTo>
                    <a:pt x="5461" y="2898"/>
                  </a:lnTo>
                  <a:cubicBezTo>
                    <a:pt x="5800" y="2898"/>
                    <a:pt x="6139" y="2809"/>
                    <a:pt x="6424" y="2630"/>
                  </a:cubicBezTo>
                  <a:lnTo>
                    <a:pt x="9493" y="918"/>
                  </a:lnTo>
                  <a:cubicBezTo>
                    <a:pt x="9689" y="739"/>
                    <a:pt x="9725" y="436"/>
                    <a:pt x="9582" y="222"/>
                  </a:cubicBezTo>
                  <a:cubicBezTo>
                    <a:pt x="9470" y="76"/>
                    <a:pt x="9322" y="0"/>
                    <a:pt x="9152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56"/>
            <p:cNvSpPr/>
            <p:nvPr/>
          </p:nvSpPr>
          <p:spPr>
            <a:xfrm>
              <a:off x="6723940" y="3910063"/>
              <a:ext cx="149399" cy="84175"/>
            </a:xfrm>
            <a:custGeom>
              <a:avLst/>
              <a:gdLst/>
              <a:ahLst/>
              <a:cxnLst/>
              <a:rect l="l" t="t" r="r" b="b"/>
              <a:pathLst>
                <a:path w="5479" h="3087" extrusionOk="0">
                  <a:moveTo>
                    <a:pt x="1" y="0"/>
                  </a:moveTo>
                  <a:lnTo>
                    <a:pt x="1" y="2677"/>
                  </a:lnTo>
                  <a:cubicBezTo>
                    <a:pt x="1" y="2908"/>
                    <a:pt x="197" y="3087"/>
                    <a:pt x="411" y="3087"/>
                  </a:cubicBezTo>
                  <a:lnTo>
                    <a:pt x="5050" y="3087"/>
                  </a:lnTo>
                  <a:cubicBezTo>
                    <a:pt x="5282" y="3087"/>
                    <a:pt x="5478" y="2908"/>
                    <a:pt x="5478" y="2677"/>
                  </a:cubicBezTo>
                  <a:lnTo>
                    <a:pt x="5478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56"/>
            <p:cNvSpPr/>
            <p:nvPr/>
          </p:nvSpPr>
          <p:spPr>
            <a:xfrm>
              <a:off x="6821258" y="3910063"/>
              <a:ext cx="52081" cy="84175"/>
            </a:xfrm>
            <a:custGeom>
              <a:avLst/>
              <a:gdLst/>
              <a:ahLst/>
              <a:cxnLst/>
              <a:rect l="l" t="t" r="r" b="b"/>
              <a:pathLst>
                <a:path w="1910" h="3087" extrusionOk="0">
                  <a:moveTo>
                    <a:pt x="411" y="0"/>
                  </a:moveTo>
                  <a:lnTo>
                    <a:pt x="411" y="2677"/>
                  </a:lnTo>
                  <a:cubicBezTo>
                    <a:pt x="411" y="2908"/>
                    <a:pt x="232" y="3087"/>
                    <a:pt x="0" y="3087"/>
                  </a:cubicBezTo>
                  <a:lnTo>
                    <a:pt x="1481" y="3087"/>
                  </a:lnTo>
                  <a:cubicBezTo>
                    <a:pt x="1713" y="3087"/>
                    <a:pt x="1909" y="2908"/>
                    <a:pt x="1909" y="2677"/>
                  </a:cubicBezTo>
                  <a:lnTo>
                    <a:pt x="190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56"/>
            <p:cNvSpPr/>
            <p:nvPr/>
          </p:nvSpPr>
          <p:spPr>
            <a:xfrm>
              <a:off x="6687947" y="3874043"/>
              <a:ext cx="221876" cy="73868"/>
            </a:xfrm>
            <a:custGeom>
              <a:avLst/>
              <a:gdLst/>
              <a:ahLst/>
              <a:cxnLst/>
              <a:rect l="l" t="t" r="r" b="b"/>
              <a:pathLst>
                <a:path w="8137" h="2709" extrusionOk="0">
                  <a:moveTo>
                    <a:pt x="4069" y="1"/>
                  </a:moveTo>
                  <a:cubicBezTo>
                    <a:pt x="3935" y="1"/>
                    <a:pt x="3801" y="19"/>
                    <a:pt x="3676" y="54"/>
                  </a:cubicBezTo>
                  <a:lnTo>
                    <a:pt x="54" y="1303"/>
                  </a:lnTo>
                  <a:cubicBezTo>
                    <a:pt x="0" y="1321"/>
                    <a:pt x="0" y="1375"/>
                    <a:pt x="54" y="1393"/>
                  </a:cubicBezTo>
                  <a:lnTo>
                    <a:pt x="3676" y="2642"/>
                  </a:lnTo>
                  <a:cubicBezTo>
                    <a:pt x="3801" y="2686"/>
                    <a:pt x="3935" y="2708"/>
                    <a:pt x="4069" y="2708"/>
                  </a:cubicBezTo>
                  <a:cubicBezTo>
                    <a:pt x="4202" y="2708"/>
                    <a:pt x="4336" y="2686"/>
                    <a:pt x="4461" y="2642"/>
                  </a:cubicBezTo>
                  <a:lnTo>
                    <a:pt x="8083" y="1393"/>
                  </a:lnTo>
                  <a:cubicBezTo>
                    <a:pt x="8137" y="1375"/>
                    <a:pt x="8137" y="1321"/>
                    <a:pt x="8083" y="1303"/>
                  </a:cubicBezTo>
                  <a:lnTo>
                    <a:pt x="4461" y="54"/>
                  </a:lnTo>
                  <a:cubicBezTo>
                    <a:pt x="4336" y="19"/>
                    <a:pt x="4202" y="1"/>
                    <a:pt x="4069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56"/>
            <p:cNvSpPr/>
            <p:nvPr/>
          </p:nvSpPr>
          <p:spPr>
            <a:xfrm>
              <a:off x="6687947" y="3874043"/>
              <a:ext cx="221876" cy="73868"/>
            </a:xfrm>
            <a:custGeom>
              <a:avLst/>
              <a:gdLst/>
              <a:ahLst/>
              <a:cxnLst/>
              <a:rect l="l" t="t" r="r" b="b"/>
              <a:pathLst>
                <a:path w="8137" h="2709" extrusionOk="0">
                  <a:moveTo>
                    <a:pt x="4069" y="1"/>
                  </a:moveTo>
                  <a:cubicBezTo>
                    <a:pt x="3935" y="1"/>
                    <a:pt x="3801" y="19"/>
                    <a:pt x="3676" y="54"/>
                  </a:cubicBezTo>
                  <a:lnTo>
                    <a:pt x="54" y="1303"/>
                  </a:lnTo>
                  <a:cubicBezTo>
                    <a:pt x="0" y="1321"/>
                    <a:pt x="0" y="1375"/>
                    <a:pt x="54" y="1393"/>
                  </a:cubicBezTo>
                  <a:lnTo>
                    <a:pt x="3676" y="2642"/>
                  </a:lnTo>
                  <a:cubicBezTo>
                    <a:pt x="3801" y="2686"/>
                    <a:pt x="3935" y="2708"/>
                    <a:pt x="4069" y="2708"/>
                  </a:cubicBezTo>
                  <a:cubicBezTo>
                    <a:pt x="4202" y="2708"/>
                    <a:pt x="4336" y="2686"/>
                    <a:pt x="4461" y="2642"/>
                  </a:cubicBezTo>
                  <a:lnTo>
                    <a:pt x="8083" y="1393"/>
                  </a:lnTo>
                  <a:cubicBezTo>
                    <a:pt x="8137" y="1375"/>
                    <a:pt x="8137" y="1321"/>
                    <a:pt x="8083" y="1303"/>
                  </a:cubicBezTo>
                  <a:lnTo>
                    <a:pt x="4461" y="54"/>
                  </a:lnTo>
                  <a:cubicBezTo>
                    <a:pt x="4336" y="19"/>
                    <a:pt x="4202" y="1"/>
                    <a:pt x="4069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56"/>
            <p:cNvSpPr/>
            <p:nvPr/>
          </p:nvSpPr>
          <p:spPr>
            <a:xfrm>
              <a:off x="6860660" y="3895939"/>
              <a:ext cx="48672" cy="32639"/>
            </a:xfrm>
            <a:custGeom>
              <a:avLst/>
              <a:gdLst/>
              <a:ahLst/>
              <a:cxnLst/>
              <a:rect l="l" t="t" r="r" b="b"/>
              <a:pathLst>
                <a:path w="1785" h="1197" extrusionOk="0">
                  <a:moveTo>
                    <a:pt x="286" y="1"/>
                  </a:moveTo>
                  <a:lnTo>
                    <a:pt x="304" y="679"/>
                  </a:lnTo>
                  <a:cubicBezTo>
                    <a:pt x="304" y="875"/>
                    <a:pt x="197" y="1089"/>
                    <a:pt x="1" y="1196"/>
                  </a:cubicBezTo>
                  <a:lnTo>
                    <a:pt x="1749" y="590"/>
                  </a:lnTo>
                  <a:cubicBezTo>
                    <a:pt x="1785" y="572"/>
                    <a:pt x="1785" y="518"/>
                    <a:pt x="1749" y="500"/>
                  </a:cubicBezTo>
                  <a:lnTo>
                    <a:pt x="286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56"/>
            <p:cNvSpPr/>
            <p:nvPr/>
          </p:nvSpPr>
          <p:spPr>
            <a:xfrm>
              <a:off x="6897144" y="3940712"/>
              <a:ext cx="24350" cy="37956"/>
            </a:xfrm>
            <a:custGeom>
              <a:avLst/>
              <a:gdLst/>
              <a:ahLst/>
              <a:cxnLst/>
              <a:rect l="l" t="t" r="r" b="b"/>
              <a:pathLst>
                <a:path w="893" h="1392" extrusionOk="0">
                  <a:moveTo>
                    <a:pt x="286" y="0"/>
                  </a:moveTo>
                  <a:cubicBezTo>
                    <a:pt x="197" y="0"/>
                    <a:pt x="126" y="72"/>
                    <a:pt x="126" y="143"/>
                  </a:cubicBezTo>
                  <a:lnTo>
                    <a:pt x="1" y="1214"/>
                  </a:lnTo>
                  <a:cubicBezTo>
                    <a:pt x="1" y="1303"/>
                    <a:pt x="72" y="1392"/>
                    <a:pt x="179" y="1392"/>
                  </a:cubicBezTo>
                  <a:lnTo>
                    <a:pt x="714" y="1392"/>
                  </a:lnTo>
                  <a:cubicBezTo>
                    <a:pt x="821" y="1392"/>
                    <a:pt x="893" y="1303"/>
                    <a:pt x="893" y="1214"/>
                  </a:cubicBezTo>
                  <a:lnTo>
                    <a:pt x="768" y="143"/>
                  </a:lnTo>
                  <a:cubicBezTo>
                    <a:pt x="768" y="72"/>
                    <a:pt x="697" y="0"/>
                    <a:pt x="607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56"/>
            <p:cNvSpPr/>
            <p:nvPr/>
          </p:nvSpPr>
          <p:spPr>
            <a:xfrm>
              <a:off x="6684048" y="3870880"/>
              <a:ext cx="241835" cy="128239"/>
            </a:xfrm>
            <a:custGeom>
              <a:avLst/>
              <a:gdLst/>
              <a:ahLst/>
              <a:cxnLst/>
              <a:rect l="l" t="t" r="r" b="b"/>
              <a:pathLst>
                <a:path w="8869" h="4703" extrusionOk="0">
                  <a:moveTo>
                    <a:pt x="4212" y="277"/>
                  </a:moveTo>
                  <a:cubicBezTo>
                    <a:pt x="4327" y="277"/>
                    <a:pt x="4443" y="295"/>
                    <a:pt x="4551" y="331"/>
                  </a:cubicBezTo>
                  <a:lnTo>
                    <a:pt x="7869" y="1473"/>
                  </a:lnTo>
                  <a:lnTo>
                    <a:pt x="4551" y="2597"/>
                  </a:lnTo>
                  <a:cubicBezTo>
                    <a:pt x="4443" y="2642"/>
                    <a:pt x="4327" y="2664"/>
                    <a:pt x="4212" y="2664"/>
                  </a:cubicBezTo>
                  <a:cubicBezTo>
                    <a:pt x="4096" y="2664"/>
                    <a:pt x="3980" y="2642"/>
                    <a:pt x="3872" y="2597"/>
                  </a:cubicBezTo>
                  <a:lnTo>
                    <a:pt x="554" y="1473"/>
                  </a:lnTo>
                  <a:lnTo>
                    <a:pt x="3872" y="331"/>
                  </a:lnTo>
                  <a:cubicBezTo>
                    <a:pt x="3980" y="295"/>
                    <a:pt x="4096" y="277"/>
                    <a:pt x="4212" y="277"/>
                  </a:cubicBezTo>
                  <a:close/>
                  <a:moveTo>
                    <a:pt x="8422" y="2722"/>
                  </a:moveTo>
                  <a:cubicBezTo>
                    <a:pt x="8422" y="2722"/>
                    <a:pt x="8422" y="2740"/>
                    <a:pt x="8422" y="2740"/>
                  </a:cubicBezTo>
                  <a:lnTo>
                    <a:pt x="8547" y="3792"/>
                  </a:lnTo>
                  <a:cubicBezTo>
                    <a:pt x="8547" y="3810"/>
                    <a:pt x="8547" y="3810"/>
                    <a:pt x="8529" y="3810"/>
                  </a:cubicBezTo>
                  <a:lnTo>
                    <a:pt x="7994" y="3810"/>
                  </a:lnTo>
                  <a:cubicBezTo>
                    <a:pt x="7976" y="3810"/>
                    <a:pt x="7976" y="3810"/>
                    <a:pt x="7976" y="3792"/>
                  </a:cubicBezTo>
                  <a:lnTo>
                    <a:pt x="8101" y="2740"/>
                  </a:lnTo>
                  <a:cubicBezTo>
                    <a:pt x="8101" y="2740"/>
                    <a:pt x="8101" y="2722"/>
                    <a:pt x="8101" y="2722"/>
                  </a:cubicBezTo>
                  <a:close/>
                  <a:moveTo>
                    <a:pt x="4212" y="1"/>
                  </a:moveTo>
                  <a:cubicBezTo>
                    <a:pt x="4060" y="1"/>
                    <a:pt x="3908" y="28"/>
                    <a:pt x="3765" y="81"/>
                  </a:cubicBezTo>
                  <a:lnTo>
                    <a:pt x="143" y="1312"/>
                  </a:lnTo>
                  <a:cubicBezTo>
                    <a:pt x="54" y="1330"/>
                    <a:pt x="1" y="1419"/>
                    <a:pt x="1" y="1509"/>
                  </a:cubicBezTo>
                  <a:cubicBezTo>
                    <a:pt x="1" y="1598"/>
                    <a:pt x="54" y="1669"/>
                    <a:pt x="143" y="1687"/>
                  </a:cubicBezTo>
                  <a:lnTo>
                    <a:pt x="1321" y="2097"/>
                  </a:lnTo>
                  <a:lnTo>
                    <a:pt x="1321" y="4131"/>
                  </a:lnTo>
                  <a:cubicBezTo>
                    <a:pt x="1321" y="4435"/>
                    <a:pt x="1571" y="4702"/>
                    <a:pt x="1892" y="4702"/>
                  </a:cubicBezTo>
                  <a:lnTo>
                    <a:pt x="6941" y="4702"/>
                  </a:lnTo>
                  <a:cubicBezTo>
                    <a:pt x="7031" y="4702"/>
                    <a:pt x="7102" y="4631"/>
                    <a:pt x="7102" y="4524"/>
                  </a:cubicBezTo>
                  <a:lnTo>
                    <a:pt x="7102" y="3507"/>
                  </a:lnTo>
                  <a:cubicBezTo>
                    <a:pt x="7102" y="3489"/>
                    <a:pt x="7102" y="3471"/>
                    <a:pt x="7084" y="3471"/>
                  </a:cubicBezTo>
                  <a:cubicBezTo>
                    <a:pt x="7040" y="3420"/>
                    <a:pt x="6988" y="3399"/>
                    <a:pt x="6941" y="3399"/>
                  </a:cubicBezTo>
                  <a:cubicBezTo>
                    <a:pt x="6855" y="3399"/>
                    <a:pt x="6781" y="3469"/>
                    <a:pt x="6781" y="3560"/>
                  </a:cubicBezTo>
                  <a:lnTo>
                    <a:pt x="6781" y="4131"/>
                  </a:lnTo>
                  <a:cubicBezTo>
                    <a:pt x="6781" y="4274"/>
                    <a:pt x="6674" y="4381"/>
                    <a:pt x="6531" y="4381"/>
                  </a:cubicBezTo>
                  <a:lnTo>
                    <a:pt x="1892" y="4381"/>
                  </a:lnTo>
                  <a:cubicBezTo>
                    <a:pt x="1749" y="4381"/>
                    <a:pt x="1642" y="4274"/>
                    <a:pt x="1642" y="4131"/>
                  </a:cubicBezTo>
                  <a:lnTo>
                    <a:pt x="1642" y="2187"/>
                  </a:lnTo>
                  <a:lnTo>
                    <a:pt x="3765" y="2918"/>
                  </a:lnTo>
                  <a:cubicBezTo>
                    <a:pt x="3908" y="2954"/>
                    <a:pt x="4069" y="2989"/>
                    <a:pt x="4212" y="2989"/>
                  </a:cubicBezTo>
                  <a:cubicBezTo>
                    <a:pt x="4354" y="2989"/>
                    <a:pt x="4515" y="2954"/>
                    <a:pt x="4658" y="2918"/>
                  </a:cubicBezTo>
                  <a:lnTo>
                    <a:pt x="6781" y="2187"/>
                  </a:lnTo>
                  <a:lnTo>
                    <a:pt x="6781" y="2811"/>
                  </a:lnTo>
                  <a:cubicBezTo>
                    <a:pt x="6781" y="2882"/>
                    <a:pt x="6834" y="2954"/>
                    <a:pt x="6924" y="2972"/>
                  </a:cubicBezTo>
                  <a:cubicBezTo>
                    <a:pt x="7013" y="2972"/>
                    <a:pt x="7102" y="2900"/>
                    <a:pt x="7102" y="2811"/>
                  </a:cubicBezTo>
                  <a:lnTo>
                    <a:pt x="7102" y="2079"/>
                  </a:lnTo>
                  <a:lnTo>
                    <a:pt x="8101" y="1740"/>
                  </a:lnTo>
                  <a:lnTo>
                    <a:pt x="8101" y="2418"/>
                  </a:lnTo>
                  <a:cubicBezTo>
                    <a:pt x="7941" y="2418"/>
                    <a:pt x="7798" y="2543"/>
                    <a:pt x="7780" y="2704"/>
                  </a:cubicBezTo>
                  <a:lnTo>
                    <a:pt x="7655" y="3775"/>
                  </a:lnTo>
                  <a:cubicBezTo>
                    <a:pt x="7637" y="3953"/>
                    <a:pt x="7798" y="4131"/>
                    <a:pt x="7994" y="4131"/>
                  </a:cubicBezTo>
                  <a:lnTo>
                    <a:pt x="8529" y="4131"/>
                  </a:lnTo>
                  <a:cubicBezTo>
                    <a:pt x="8726" y="4131"/>
                    <a:pt x="8868" y="3953"/>
                    <a:pt x="8851" y="3775"/>
                  </a:cubicBezTo>
                  <a:lnTo>
                    <a:pt x="8744" y="2722"/>
                  </a:lnTo>
                  <a:cubicBezTo>
                    <a:pt x="8726" y="2561"/>
                    <a:pt x="8583" y="2436"/>
                    <a:pt x="8422" y="2436"/>
                  </a:cubicBezTo>
                  <a:lnTo>
                    <a:pt x="8422" y="1509"/>
                  </a:lnTo>
                  <a:cubicBezTo>
                    <a:pt x="8422" y="1419"/>
                    <a:pt x="8351" y="1330"/>
                    <a:pt x="8280" y="1312"/>
                  </a:cubicBezTo>
                  <a:lnTo>
                    <a:pt x="4658" y="81"/>
                  </a:lnTo>
                  <a:cubicBezTo>
                    <a:pt x="4515" y="28"/>
                    <a:pt x="4363" y="1"/>
                    <a:pt x="421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56"/>
            <p:cNvSpPr/>
            <p:nvPr/>
          </p:nvSpPr>
          <p:spPr>
            <a:xfrm>
              <a:off x="6637339" y="4010762"/>
              <a:ext cx="298279" cy="129930"/>
            </a:xfrm>
            <a:custGeom>
              <a:avLst/>
              <a:gdLst/>
              <a:ahLst/>
              <a:cxnLst/>
              <a:rect l="l" t="t" r="r" b="b"/>
              <a:pathLst>
                <a:path w="10939" h="4765" extrusionOk="0">
                  <a:moveTo>
                    <a:pt x="1232" y="304"/>
                  </a:moveTo>
                  <a:cubicBezTo>
                    <a:pt x="1321" y="304"/>
                    <a:pt x="1375" y="375"/>
                    <a:pt x="1375" y="464"/>
                  </a:cubicBezTo>
                  <a:lnTo>
                    <a:pt x="1375" y="1267"/>
                  </a:lnTo>
                  <a:cubicBezTo>
                    <a:pt x="1375" y="1339"/>
                    <a:pt x="1446" y="1410"/>
                    <a:pt x="1517" y="1428"/>
                  </a:cubicBezTo>
                  <a:cubicBezTo>
                    <a:pt x="1624" y="1428"/>
                    <a:pt x="1696" y="1357"/>
                    <a:pt x="1696" y="1267"/>
                  </a:cubicBezTo>
                  <a:lnTo>
                    <a:pt x="1696" y="893"/>
                  </a:lnTo>
                  <a:cubicBezTo>
                    <a:pt x="2249" y="893"/>
                    <a:pt x="2784" y="1035"/>
                    <a:pt x="3248" y="1321"/>
                  </a:cubicBezTo>
                  <a:cubicBezTo>
                    <a:pt x="3587" y="1517"/>
                    <a:pt x="3855" y="1696"/>
                    <a:pt x="4301" y="1749"/>
                  </a:cubicBezTo>
                  <a:lnTo>
                    <a:pt x="6121" y="1963"/>
                  </a:lnTo>
                  <a:cubicBezTo>
                    <a:pt x="6442" y="1999"/>
                    <a:pt x="6674" y="2249"/>
                    <a:pt x="6710" y="2570"/>
                  </a:cubicBezTo>
                  <a:lnTo>
                    <a:pt x="6710" y="2891"/>
                  </a:lnTo>
                  <a:lnTo>
                    <a:pt x="3855" y="2891"/>
                  </a:lnTo>
                  <a:cubicBezTo>
                    <a:pt x="3783" y="2891"/>
                    <a:pt x="3694" y="2945"/>
                    <a:pt x="3694" y="3034"/>
                  </a:cubicBezTo>
                  <a:cubicBezTo>
                    <a:pt x="3676" y="3123"/>
                    <a:pt x="3748" y="3212"/>
                    <a:pt x="3855" y="3212"/>
                  </a:cubicBezTo>
                  <a:lnTo>
                    <a:pt x="6870" y="3212"/>
                  </a:lnTo>
                  <a:cubicBezTo>
                    <a:pt x="6888" y="3212"/>
                    <a:pt x="6906" y="3212"/>
                    <a:pt x="6942" y="3194"/>
                  </a:cubicBezTo>
                  <a:lnTo>
                    <a:pt x="9921" y="1892"/>
                  </a:lnTo>
                  <a:cubicBezTo>
                    <a:pt x="9994" y="1851"/>
                    <a:pt x="10082" y="1822"/>
                    <a:pt x="10171" y="1822"/>
                  </a:cubicBezTo>
                  <a:cubicBezTo>
                    <a:pt x="10278" y="1822"/>
                    <a:pt x="10387" y="1864"/>
                    <a:pt x="10474" y="1981"/>
                  </a:cubicBezTo>
                  <a:cubicBezTo>
                    <a:pt x="10564" y="2124"/>
                    <a:pt x="10546" y="2338"/>
                    <a:pt x="10421" y="2463"/>
                  </a:cubicBezTo>
                  <a:lnTo>
                    <a:pt x="7370" y="4176"/>
                  </a:lnTo>
                  <a:cubicBezTo>
                    <a:pt x="7370" y="4176"/>
                    <a:pt x="7370" y="4176"/>
                    <a:pt x="7370" y="4194"/>
                  </a:cubicBezTo>
                  <a:cubicBezTo>
                    <a:pt x="7084" y="4354"/>
                    <a:pt x="6763" y="4443"/>
                    <a:pt x="6442" y="4443"/>
                  </a:cubicBezTo>
                  <a:lnTo>
                    <a:pt x="4033" y="4443"/>
                  </a:lnTo>
                  <a:cubicBezTo>
                    <a:pt x="3837" y="4443"/>
                    <a:pt x="3641" y="4408"/>
                    <a:pt x="3462" y="4336"/>
                  </a:cubicBezTo>
                  <a:lnTo>
                    <a:pt x="1696" y="3676"/>
                  </a:lnTo>
                  <a:lnTo>
                    <a:pt x="1696" y="2017"/>
                  </a:lnTo>
                  <a:cubicBezTo>
                    <a:pt x="1696" y="1945"/>
                    <a:pt x="1642" y="1874"/>
                    <a:pt x="1553" y="1856"/>
                  </a:cubicBezTo>
                  <a:cubicBezTo>
                    <a:pt x="1545" y="1855"/>
                    <a:pt x="1538" y="1854"/>
                    <a:pt x="1530" y="1854"/>
                  </a:cubicBezTo>
                  <a:cubicBezTo>
                    <a:pt x="1449" y="1854"/>
                    <a:pt x="1375" y="1935"/>
                    <a:pt x="1375" y="2017"/>
                  </a:cubicBezTo>
                  <a:lnTo>
                    <a:pt x="1375" y="4069"/>
                  </a:lnTo>
                  <a:cubicBezTo>
                    <a:pt x="1375" y="4158"/>
                    <a:pt x="1321" y="4229"/>
                    <a:pt x="1232" y="4229"/>
                  </a:cubicBezTo>
                  <a:lnTo>
                    <a:pt x="482" y="4229"/>
                  </a:lnTo>
                  <a:cubicBezTo>
                    <a:pt x="393" y="4229"/>
                    <a:pt x="322" y="4158"/>
                    <a:pt x="322" y="4069"/>
                  </a:cubicBezTo>
                  <a:lnTo>
                    <a:pt x="322" y="464"/>
                  </a:lnTo>
                  <a:cubicBezTo>
                    <a:pt x="322" y="375"/>
                    <a:pt x="393" y="304"/>
                    <a:pt x="482" y="304"/>
                  </a:cubicBezTo>
                  <a:close/>
                  <a:moveTo>
                    <a:pt x="482" y="1"/>
                  </a:moveTo>
                  <a:cubicBezTo>
                    <a:pt x="215" y="1"/>
                    <a:pt x="1" y="197"/>
                    <a:pt x="1" y="464"/>
                  </a:cubicBezTo>
                  <a:lnTo>
                    <a:pt x="1" y="4069"/>
                  </a:lnTo>
                  <a:cubicBezTo>
                    <a:pt x="1" y="4336"/>
                    <a:pt x="215" y="4550"/>
                    <a:pt x="482" y="4550"/>
                  </a:cubicBezTo>
                  <a:lnTo>
                    <a:pt x="1232" y="4550"/>
                  </a:lnTo>
                  <a:cubicBezTo>
                    <a:pt x="1482" y="4550"/>
                    <a:pt x="1696" y="4336"/>
                    <a:pt x="1696" y="4069"/>
                  </a:cubicBezTo>
                  <a:lnTo>
                    <a:pt x="1696" y="4015"/>
                  </a:lnTo>
                  <a:lnTo>
                    <a:pt x="3355" y="4640"/>
                  </a:lnTo>
                  <a:cubicBezTo>
                    <a:pt x="3569" y="4711"/>
                    <a:pt x="3801" y="4765"/>
                    <a:pt x="4033" y="4765"/>
                  </a:cubicBezTo>
                  <a:lnTo>
                    <a:pt x="6478" y="4765"/>
                  </a:lnTo>
                  <a:cubicBezTo>
                    <a:pt x="6852" y="4765"/>
                    <a:pt x="7227" y="4657"/>
                    <a:pt x="7530" y="4461"/>
                  </a:cubicBezTo>
                  <a:cubicBezTo>
                    <a:pt x="10796" y="2623"/>
                    <a:pt x="10599" y="2730"/>
                    <a:pt x="10617" y="2713"/>
                  </a:cubicBezTo>
                  <a:cubicBezTo>
                    <a:pt x="10885" y="2481"/>
                    <a:pt x="10938" y="2088"/>
                    <a:pt x="10742" y="1803"/>
                  </a:cubicBezTo>
                  <a:cubicBezTo>
                    <a:pt x="10605" y="1609"/>
                    <a:pt x="10411" y="1510"/>
                    <a:pt x="10190" y="1510"/>
                  </a:cubicBezTo>
                  <a:cubicBezTo>
                    <a:pt x="10065" y="1510"/>
                    <a:pt x="9932" y="1542"/>
                    <a:pt x="9796" y="1606"/>
                  </a:cubicBezTo>
                  <a:lnTo>
                    <a:pt x="7031" y="2820"/>
                  </a:lnTo>
                  <a:lnTo>
                    <a:pt x="7031" y="2570"/>
                  </a:lnTo>
                  <a:cubicBezTo>
                    <a:pt x="7031" y="2570"/>
                    <a:pt x="7031" y="2552"/>
                    <a:pt x="7031" y="2552"/>
                  </a:cubicBezTo>
                  <a:cubicBezTo>
                    <a:pt x="6995" y="2070"/>
                    <a:pt x="6638" y="1696"/>
                    <a:pt x="6156" y="1642"/>
                  </a:cubicBezTo>
                  <a:lnTo>
                    <a:pt x="4337" y="1428"/>
                  </a:lnTo>
                  <a:cubicBezTo>
                    <a:pt x="3962" y="1374"/>
                    <a:pt x="3766" y="1250"/>
                    <a:pt x="3409" y="1035"/>
                  </a:cubicBezTo>
                  <a:cubicBezTo>
                    <a:pt x="2891" y="732"/>
                    <a:pt x="2302" y="572"/>
                    <a:pt x="1696" y="572"/>
                  </a:cubicBezTo>
                  <a:lnTo>
                    <a:pt x="1696" y="464"/>
                  </a:lnTo>
                  <a:cubicBezTo>
                    <a:pt x="1696" y="197"/>
                    <a:pt x="1482" y="1"/>
                    <a:pt x="12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23" name="Google Shape;2723;p56"/>
          <p:cNvGrpSpPr/>
          <p:nvPr/>
        </p:nvGrpSpPr>
        <p:grpSpPr>
          <a:xfrm>
            <a:off x="6003397" y="3865672"/>
            <a:ext cx="299234" cy="280364"/>
            <a:chOff x="6003397" y="3865672"/>
            <a:chExt cx="299234" cy="280364"/>
          </a:xfrm>
        </p:grpSpPr>
        <p:sp>
          <p:nvSpPr>
            <p:cNvPr id="2724" name="Google Shape;2724;p56"/>
            <p:cNvSpPr/>
            <p:nvPr/>
          </p:nvSpPr>
          <p:spPr>
            <a:xfrm>
              <a:off x="6233534" y="3896430"/>
              <a:ext cx="33594" cy="55489"/>
            </a:xfrm>
            <a:custGeom>
              <a:avLst/>
              <a:gdLst/>
              <a:ahLst/>
              <a:cxnLst/>
              <a:rect l="l" t="t" r="r" b="b"/>
              <a:pathLst>
                <a:path w="1232" h="2035" extrusionOk="0">
                  <a:moveTo>
                    <a:pt x="0" y="1"/>
                  </a:moveTo>
                  <a:lnTo>
                    <a:pt x="0" y="2035"/>
                  </a:lnTo>
                  <a:lnTo>
                    <a:pt x="1231" y="2035"/>
                  </a:lnTo>
                  <a:lnTo>
                    <a:pt x="1231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56"/>
            <p:cNvSpPr/>
            <p:nvPr/>
          </p:nvSpPr>
          <p:spPr>
            <a:xfrm>
              <a:off x="6041844" y="3882332"/>
              <a:ext cx="222366" cy="243771"/>
            </a:xfrm>
            <a:custGeom>
              <a:avLst/>
              <a:gdLst/>
              <a:ahLst/>
              <a:cxnLst/>
              <a:rect l="l" t="t" r="r" b="b"/>
              <a:pathLst>
                <a:path w="8155" h="8940" extrusionOk="0">
                  <a:moveTo>
                    <a:pt x="4086" y="0"/>
                  </a:moveTo>
                  <a:lnTo>
                    <a:pt x="0" y="3033"/>
                  </a:lnTo>
                  <a:lnTo>
                    <a:pt x="0" y="8939"/>
                  </a:lnTo>
                  <a:lnTo>
                    <a:pt x="8154" y="8939"/>
                  </a:lnTo>
                  <a:lnTo>
                    <a:pt x="8154" y="3033"/>
                  </a:lnTo>
                  <a:lnTo>
                    <a:pt x="4086" y="0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56"/>
            <p:cNvSpPr/>
            <p:nvPr/>
          </p:nvSpPr>
          <p:spPr>
            <a:xfrm>
              <a:off x="6133790" y="3882332"/>
              <a:ext cx="130420" cy="243771"/>
            </a:xfrm>
            <a:custGeom>
              <a:avLst/>
              <a:gdLst/>
              <a:ahLst/>
              <a:cxnLst/>
              <a:rect l="l" t="t" r="r" b="b"/>
              <a:pathLst>
                <a:path w="4783" h="8940" extrusionOk="0">
                  <a:moveTo>
                    <a:pt x="696" y="0"/>
                  </a:moveTo>
                  <a:lnTo>
                    <a:pt x="1" y="518"/>
                  </a:lnTo>
                  <a:lnTo>
                    <a:pt x="3212" y="2908"/>
                  </a:lnTo>
                  <a:cubicBezTo>
                    <a:pt x="3319" y="2998"/>
                    <a:pt x="3391" y="3123"/>
                    <a:pt x="3391" y="3265"/>
                  </a:cubicBezTo>
                  <a:lnTo>
                    <a:pt x="3391" y="8939"/>
                  </a:lnTo>
                  <a:lnTo>
                    <a:pt x="4782" y="8939"/>
                  </a:lnTo>
                  <a:lnTo>
                    <a:pt x="4782" y="3033"/>
                  </a:lnTo>
                  <a:lnTo>
                    <a:pt x="696" y="0"/>
                  </a:ln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56"/>
            <p:cNvSpPr/>
            <p:nvPr/>
          </p:nvSpPr>
          <p:spPr>
            <a:xfrm>
              <a:off x="6008278" y="3870171"/>
              <a:ext cx="289990" cy="120441"/>
            </a:xfrm>
            <a:custGeom>
              <a:avLst/>
              <a:gdLst/>
              <a:ahLst/>
              <a:cxnLst/>
              <a:rect l="l" t="t" r="r" b="b"/>
              <a:pathLst>
                <a:path w="10635" h="4417" extrusionOk="0">
                  <a:moveTo>
                    <a:pt x="5317" y="0"/>
                  </a:moveTo>
                  <a:cubicBezTo>
                    <a:pt x="5255" y="0"/>
                    <a:pt x="5192" y="18"/>
                    <a:pt x="5139" y="54"/>
                  </a:cubicBezTo>
                  <a:lnTo>
                    <a:pt x="250" y="3604"/>
                  </a:lnTo>
                  <a:cubicBezTo>
                    <a:pt x="0" y="3783"/>
                    <a:pt x="0" y="4140"/>
                    <a:pt x="250" y="4336"/>
                  </a:cubicBezTo>
                  <a:cubicBezTo>
                    <a:pt x="321" y="4389"/>
                    <a:pt x="411" y="4416"/>
                    <a:pt x="502" y="4416"/>
                  </a:cubicBezTo>
                  <a:cubicBezTo>
                    <a:pt x="593" y="4416"/>
                    <a:pt x="687" y="4389"/>
                    <a:pt x="767" y="4336"/>
                  </a:cubicBezTo>
                  <a:lnTo>
                    <a:pt x="5139" y="1160"/>
                  </a:lnTo>
                  <a:cubicBezTo>
                    <a:pt x="5192" y="1124"/>
                    <a:pt x="5255" y="1106"/>
                    <a:pt x="5317" y="1106"/>
                  </a:cubicBezTo>
                  <a:cubicBezTo>
                    <a:pt x="5380" y="1106"/>
                    <a:pt x="5442" y="1124"/>
                    <a:pt x="5496" y="1160"/>
                  </a:cubicBezTo>
                  <a:lnTo>
                    <a:pt x="9867" y="4336"/>
                  </a:lnTo>
                  <a:cubicBezTo>
                    <a:pt x="9947" y="4389"/>
                    <a:pt x="10041" y="4416"/>
                    <a:pt x="10135" y="4416"/>
                  </a:cubicBezTo>
                  <a:cubicBezTo>
                    <a:pt x="10228" y="4416"/>
                    <a:pt x="10322" y="4389"/>
                    <a:pt x="10402" y="4336"/>
                  </a:cubicBezTo>
                  <a:cubicBezTo>
                    <a:pt x="10634" y="4140"/>
                    <a:pt x="10634" y="3783"/>
                    <a:pt x="10402" y="3604"/>
                  </a:cubicBezTo>
                  <a:lnTo>
                    <a:pt x="5496" y="54"/>
                  </a:lnTo>
                  <a:cubicBezTo>
                    <a:pt x="5442" y="18"/>
                    <a:pt x="5380" y="0"/>
                    <a:pt x="5317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56"/>
            <p:cNvSpPr/>
            <p:nvPr/>
          </p:nvSpPr>
          <p:spPr>
            <a:xfrm>
              <a:off x="6080264" y="3978178"/>
              <a:ext cx="145990" cy="118123"/>
            </a:xfrm>
            <a:custGeom>
              <a:avLst/>
              <a:gdLst/>
              <a:ahLst/>
              <a:cxnLst/>
              <a:rect l="l" t="t" r="r" b="b"/>
              <a:pathLst>
                <a:path w="5354" h="4332" extrusionOk="0">
                  <a:moveTo>
                    <a:pt x="215" y="0"/>
                  </a:moveTo>
                  <a:cubicBezTo>
                    <a:pt x="90" y="18"/>
                    <a:pt x="1" y="107"/>
                    <a:pt x="1" y="232"/>
                  </a:cubicBezTo>
                  <a:lnTo>
                    <a:pt x="1" y="3711"/>
                  </a:lnTo>
                  <a:cubicBezTo>
                    <a:pt x="1" y="3827"/>
                    <a:pt x="77" y="3927"/>
                    <a:pt x="188" y="3927"/>
                  </a:cubicBezTo>
                  <a:cubicBezTo>
                    <a:pt x="197" y="3927"/>
                    <a:pt x="206" y="3927"/>
                    <a:pt x="215" y="3925"/>
                  </a:cubicBezTo>
                  <a:cubicBezTo>
                    <a:pt x="661" y="3925"/>
                    <a:pt x="1642" y="3961"/>
                    <a:pt x="2356" y="4265"/>
                  </a:cubicBezTo>
                  <a:cubicBezTo>
                    <a:pt x="2454" y="4309"/>
                    <a:pt x="2561" y="4331"/>
                    <a:pt x="2671" y="4331"/>
                  </a:cubicBezTo>
                  <a:cubicBezTo>
                    <a:pt x="2780" y="4331"/>
                    <a:pt x="2891" y="4309"/>
                    <a:pt x="2998" y="4265"/>
                  </a:cubicBezTo>
                  <a:cubicBezTo>
                    <a:pt x="3694" y="3961"/>
                    <a:pt x="4640" y="3925"/>
                    <a:pt x="5086" y="3925"/>
                  </a:cubicBezTo>
                  <a:cubicBezTo>
                    <a:pt x="5095" y="3927"/>
                    <a:pt x="5104" y="3927"/>
                    <a:pt x="5113" y="3927"/>
                  </a:cubicBezTo>
                  <a:cubicBezTo>
                    <a:pt x="5244" y="3927"/>
                    <a:pt x="5354" y="3809"/>
                    <a:pt x="5354" y="3676"/>
                  </a:cubicBezTo>
                  <a:lnTo>
                    <a:pt x="5354" y="232"/>
                  </a:lnTo>
                  <a:cubicBezTo>
                    <a:pt x="5354" y="107"/>
                    <a:pt x="5247" y="18"/>
                    <a:pt x="5122" y="0"/>
                  </a:cubicBezTo>
                  <a:cubicBezTo>
                    <a:pt x="4640" y="0"/>
                    <a:pt x="3516" y="36"/>
                    <a:pt x="2784" y="446"/>
                  </a:cubicBezTo>
                  <a:cubicBezTo>
                    <a:pt x="2749" y="464"/>
                    <a:pt x="2709" y="473"/>
                    <a:pt x="2668" y="473"/>
                  </a:cubicBezTo>
                  <a:cubicBezTo>
                    <a:pt x="2628" y="473"/>
                    <a:pt x="2588" y="464"/>
                    <a:pt x="2552" y="446"/>
                  </a:cubicBezTo>
                  <a:cubicBezTo>
                    <a:pt x="1839" y="36"/>
                    <a:pt x="697" y="0"/>
                    <a:pt x="21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56"/>
            <p:cNvSpPr/>
            <p:nvPr/>
          </p:nvSpPr>
          <p:spPr>
            <a:xfrm>
              <a:off x="6025783" y="4121687"/>
              <a:ext cx="254978" cy="19987"/>
            </a:xfrm>
            <a:custGeom>
              <a:avLst/>
              <a:gdLst/>
              <a:ahLst/>
              <a:cxnLst/>
              <a:rect l="l" t="t" r="r" b="b"/>
              <a:pathLst>
                <a:path w="9351" h="733" extrusionOk="0">
                  <a:moveTo>
                    <a:pt x="393" y="1"/>
                  </a:moveTo>
                  <a:cubicBezTo>
                    <a:pt x="179" y="1"/>
                    <a:pt x="1" y="179"/>
                    <a:pt x="18" y="393"/>
                  </a:cubicBezTo>
                  <a:cubicBezTo>
                    <a:pt x="36" y="589"/>
                    <a:pt x="215" y="732"/>
                    <a:pt x="411" y="732"/>
                  </a:cubicBezTo>
                  <a:lnTo>
                    <a:pt x="8958" y="732"/>
                  </a:lnTo>
                  <a:cubicBezTo>
                    <a:pt x="9172" y="732"/>
                    <a:pt x="9350" y="554"/>
                    <a:pt x="9332" y="340"/>
                  </a:cubicBezTo>
                  <a:cubicBezTo>
                    <a:pt x="9314" y="143"/>
                    <a:pt x="9136" y="1"/>
                    <a:pt x="8940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56"/>
            <p:cNvSpPr/>
            <p:nvPr/>
          </p:nvSpPr>
          <p:spPr>
            <a:xfrm>
              <a:off x="6231571" y="4121687"/>
              <a:ext cx="48700" cy="19987"/>
            </a:xfrm>
            <a:custGeom>
              <a:avLst/>
              <a:gdLst/>
              <a:ahLst/>
              <a:cxnLst/>
              <a:rect l="l" t="t" r="r" b="b"/>
              <a:pathLst>
                <a:path w="1786" h="733" extrusionOk="0">
                  <a:moveTo>
                    <a:pt x="1" y="1"/>
                  </a:moveTo>
                  <a:cubicBezTo>
                    <a:pt x="215" y="1"/>
                    <a:pt x="376" y="161"/>
                    <a:pt x="376" y="375"/>
                  </a:cubicBezTo>
                  <a:lnTo>
                    <a:pt x="376" y="732"/>
                  </a:lnTo>
                  <a:lnTo>
                    <a:pt x="1393" y="732"/>
                  </a:lnTo>
                  <a:cubicBezTo>
                    <a:pt x="1571" y="732"/>
                    <a:pt x="1750" y="589"/>
                    <a:pt x="1767" y="393"/>
                  </a:cubicBezTo>
                  <a:cubicBezTo>
                    <a:pt x="1785" y="179"/>
                    <a:pt x="1625" y="1"/>
                    <a:pt x="1393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56"/>
            <p:cNvSpPr/>
            <p:nvPr/>
          </p:nvSpPr>
          <p:spPr>
            <a:xfrm>
              <a:off x="6226227" y="3886695"/>
              <a:ext cx="49163" cy="18515"/>
            </a:xfrm>
            <a:custGeom>
              <a:avLst/>
              <a:gdLst/>
              <a:ahLst/>
              <a:cxnLst/>
              <a:rect l="l" t="t" r="r" b="b"/>
              <a:pathLst>
                <a:path w="1803" h="679" extrusionOk="0">
                  <a:moveTo>
                    <a:pt x="233" y="1"/>
                  </a:moveTo>
                  <a:cubicBezTo>
                    <a:pt x="108" y="1"/>
                    <a:pt x="1" y="90"/>
                    <a:pt x="1" y="215"/>
                  </a:cubicBezTo>
                  <a:lnTo>
                    <a:pt x="1" y="447"/>
                  </a:lnTo>
                  <a:cubicBezTo>
                    <a:pt x="1" y="572"/>
                    <a:pt x="108" y="679"/>
                    <a:pt x="233" y="679"/>
                  </a:cubicBezTo>
                  <a:lnTo>
                    <a:pt x="1571" y="679"/>
                  </a:lnTo>
                  <a:cubicBezTo>
                    <a:pt x="1696" y="679"/>
                    <a:pt x="1803" y="572"/>
                    <a:pt x="1803" y="447"/>
                  </a:cubicBezTo>
                  <a:lnTo>
                    <a:pt x="1803" y="215"/>
                  </a:lnTo>
                  <a:cubicBezTo>
                    <a:pt x="1803" y="90"/>
                    <a:pt x="1696" y="1"/>
                    <a:pt x="1571" y="1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56"/>
            <p:cNvSpPr/>
            <p:nvPr/>
          </p:nvSpPr>
          <p:spPr>
            <a:xfrm>
              <a:off x="6255921" y="3942157"/>
              <a:ext cx="42837" cy="48454"/>
            </a:xfrm>
            <a:custGeom>
              <a:avLst/>
              <a:gdLst/>
              <a:ahLst/>
              <a:cxnLst/>
              <a:rect l="l" t="t" r="r" b="b"/>
              <a:pathLst>
                <a:path w="1571" h="1777" extrusionOk="0">
                  <a:moveTo>
                    <a:pt x="0" y="1"/>
                  </a:moveTo>
                  <a:lnTo>
                    <a:pt x="0" y="1"/>
                  </a:lnTo>
                  <a:cubicBezTo>
                    <a:pt x="107" y="161"/>
                    <a:pt x="161" y="340"/>
                    <a:pt x="161" y="536"/>
                  </a:cubicBezTo>
                  <a:lnTo>
                    <a:pt x="179" y="1232"/>
                  </a:lnTo>
                  <a:lnTo>
                    <a:pt x="785" y="1696"/>
                  </a:lnTo>
                  <a:cubicBezTo>
                    <a:pt x="865" y="1749"/>
                    <a:pt x="959" y="1776"/>
                    <a:pt x="1053" y="1776"/>
                  </a:cubicBezTo>
                  <a:cubicBezTo>
                    <a:pt x="1146" y="1776"/>
                    <a:pt x="1240" y="1749"/>
                    <a:pt x="1320" y="1696"/>
                  </a:cubicBezTo>
                  <a:cubicBezTo>
                    <a:pt x="1570" y="1500"/>
                    <a:pt x="1570" y="1143"/>
                    <a:pt x="1320" y="96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56"/>
            <p:cNvSpPr/>
            <p:nvPr/>
          </p:nvSpPr>
          <p:spPr>
            <a:xfrm>
              <a:off x="6094879" y="4001519"/>
              <a:ext cx="42837" cy="13661"/>
            </a:xfrm>
            <a:custGeom>
              <a:avLst/>
              <a:gdLst/>
              <a:ahLst/>
              <a:cxnLst/>
              <a:rect l="l" t="t" r="r" b="b"/>
              <a:pathLst>
                <a:path w="1571" h="501" extrusionOk="0">
                  <a:moveTo>
                    <a:pt x="179" y="1"/>
                  </a:moveTo>
                  <a:cubicBezTo>
                    <a:pt x="89" y="1"/>
                    <a:pt x="18" y="54"/>
                    <a:pt x="0" y="143"/>
                  </a:cubicBezTo>
                  <a:cubicBezTo>
                    <a:pt x="0" y="233"/>
                    <a:pt x="72" y="304"/>
                    <a:pt x="161" y="322"/>
                  </a:cubicBezTo>
                  <a:cubicBezTo>
                    <a:pt x="982" y="357"/>
                    <a:pt x="1338" y="500"/>
                    <a:pt x="1392" y="500"/>
                  </a:cubicBezTo>
                  <a:cubicBezTo>
                    <a:pt x="1463" y="500"/>
                    <a:pt x="1535" y="447"/>
                    <a:pt x="1553" y="375"/>
                  </a:cubicBezTo>
                  <a:cubicBezTo>
                    <a:pt x="1570" y="286"/>
                    <a:pt x="1535" y="215"/>
                    <a:pt x="1445" y="179"/>
                  </a:cubicBezTo>
                  <a:cubicBezTo>
                    <a:pt x="1071" y="90"/>
                    <a:pt x="643" y="18"/>
                    <a:pt x="1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56"/>
            <p:cNvSpPr/>
            <p:nvPr/>
          </p:nvSpPr>
          <p:spPr>
            <a:xfrm>
              <a:off x="6094879" y="4024887"/>
              <a:ext cx="42837" cy="13634"/>
            </a:xfrm>
            <a:custGeom>
              <a:avLst/>
              <a:gdLst/>
              <a:ahLst/>
              <a:cxnLst/>
              <a:rect l="l" t="t" r="r" b="b"/>
              <a:pathLst>
                <a:path w="1571" h="500" extrusionOk="0">
                  <a:moveTo>
                    <a:pt x="179" y="0"/>
                  </a:moveTo>
                  <a:cubicBezTo>
                    <a:pt x="89" y="0"/>
                    <a:pt x="18" y="71"/>
                    <a:pt x="0" y="161"/>
                  </a:cubicBezTo>
                  <a:cubicBezTo>
                    <a:pt x="0" y="250"/>
                    <a:pt x="72" y="321"/>
                    <a:pt x="161" y="321"/>
                  </a:cubicBezTo>
                  <a:cubicBezTo>
                    <a:pt x="982" y="357"/>
                    <a:pt x="1338" y="500"/>
                    <a:pt x="1392" y="500"/>
                  </a:cubicBezTo>
                  <a:cubicBezTo>
                    <a:pt x="1463" y="500"/>
                    <a:pt x="1535" y="446"/>
                    <a:pt x="1553" y="393"/>
                  </a:cubicBezTo>
                  <a:cubicBezTo>
                    <a:pt x="1570" y="303"/>
                    <a:pt x="1535" y="214"/>
                    <a:pt x="1445" y="196"/>
                  </a:cubicBezTo>
                  <a:cubicBezTo>
                    <a:pt x="1071" y="89"/>
                    <a:pt x="643" y="18"/>
                    <a:pt x="17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56"/>
            <p:cNvSpPr/>
            <p:nvPr/>
          </p:nvSpPr>
          <p:spPr>
            <a:xfrm>
              <a:off x="6094879" y="4050655"/>
              <a:ext cx="42837" cy="13661"/>
            </a:xfrm>
            <a:custGeom>
              <a:avLst/>
              <a:gdLst/>
              <a:ahLst/>
              <a:cxnLst/>
              <a:rect l="l" t="t" r="r" b="b"/>
              <a:pathLst>
                <a:path w="1571" h="501" extrusionOk="0">
                  <a:moveTo>
                    <a:pt x="179" y="1"/>
                  </a:moveTo>
                  <a:cubicBezTo>
                    <a:pt x="89" y="1"/>
                    <a:pt x="18" y="72"/>
                    <a:pt x="0" y="161"/>
                  </a:cubicBezTo>
                  <a:cubicBezTo>
                    <a:pt x="0" y="250"/>
                    <a:pt x="72" y="322"/>
                    <a:pt x="161" y="322"/>
                  </a:cubicBezTo>
                  <a:cubicBezTo>
                    <a:pt x="982" y="358"/>
                    <a:pt x="1338" y="500"/>
                    <a:pt x="1392" y="500"/>
                  </a:cubicBezTo>
                  <a:cubicBezTo>
                    <a:pt x="1463" y="500"/>
                    <a:pt x="1535" y="465"/>
                    <a:pt x="1553" y="393"/>
                  </a:cubicBezTo>
                  <a:cubicBezTo>
                    <a:pt x="1570" y="304"/>
                    <a:pt x="1535" y="215"/>
                    <a:pt x="1445" y="197"/>
                  </a:cubicBezTo>
                  <a:cubicBezTo>
                    <a:pt x="1071" y="90"/>
                    <a:pt x="643" y="36"/>
                    <a:pt x="1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56"/>
            <p:cNvSpPr/>
            <p:nvPr/>
          </p:nvSpPr>
          <p:spPr>
            <a:xfrm>
              <a:off x="6168338" y="4001519"/>
              <a:ext cx="43328" cy="13661"/>
            </a:xfrm>
            <a:custGeom>
              <a:avLst/>
              <a:gdLst/>
              <a:ahLst/>
              <a:cxnLst/>
              <a:rect l="l" t="t" r="r" b="b"/>
              <a:pathLst>
                <a:path w="1589" h="501" extrusionOk="0">
                  <a:moveTo>
                    <a:pt x="1410" y="1"/>
                  </a:moveTo>
                  <a:cubicBezTo>
                    <a:pt x="928" y="18"/>
                    <a:pt x="500" y="90"/>
                    <a:pt x="143" y="179"/>
                  </a:cubicBezTo>
                  <a:cubicBezTo>
                    <a:pt x="54" y="215"/>
                    <a:pt x="0" y="286"/>
                    <a:pt x="36" y="375"/>
                  </a:cubicBezTo>
                  <a:cubicBezTo>
                    <a:pt x="54" y="447"/>
                    <a:pt x="107" y="500"/>
                    <a:pt x="179" y="500"/>
                  </a:cubicBezTo>
                  <a:cubicBezTo>
                    <a:pt x="250" y="500"/>
                    <a:pt x="607" y="357"/>
                    <a:pt x="1428" y="322"/>
                  </a:cubicBezTo>
                  <a:cubicBezTo>
                    <a:pt x="1517" y="304"/>
                    <a:pt x="1588" y="233"/>
                    <a:pt x="1571" y="143"/>
                  </a:cubicBezTo>
                  <a:cubicBezTo>
                    <a:pt x="1571" y="54"/>
                    <a:pt x="1499" y="1"/>
                    <a:pt x="141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56"/>
            <p:cNvSpPr/>
            <p:nvPr/>
          </p:nvSpPr>
          <p:spPr>
            <a:xfrm>
              <a:off x="6168338" y="4024887"/>
              <a:ext cx="43328" cy="13634"/>
            </a:xfrm>
            <a:custGeom>
              <a:avLst/>
              <a:gdLst/>
              <a:ahLst/>
              <a:cxnLst/>
              <a:rect l="l" t="t" r="r" b="b"/>
              <a:pathLst>
                <a:path w="1589" h="500" extrusionOk="0">
                  <a:moveTo>
                    <a:pt x="1410" y="0"/>
                  </a:moveTo>
                  <a:cubicBezTo>
                    <a:pt x="928" y="18"/>
                    <a:pt x="500" y="89"/>
                    <a:pt x="143" y="196"/>
                  </a:cubicBezTo>
                  <a:cubicBezTo>
                    <a:pt x="54" y="214"/>
                    <a:pt x="0" y="303"/>
                    <a:pt x="36" y="393"/>
                  </a:cubicBezTo>
                  <a:cubicBezTo>
                    <a:pt x="54" y="446"/>
                    <a:pt x="107" y="500"/>
                    <a:pt x="179" y="500"/>
                  </a:cubicBezTo>
                  <a:cubicBezTo>
                    <a:pt x="250" y="500"/>
                    <a:pt x="607" y="357"/>
                    <a:pt x="1428" y="321"/>
                  </a:cubicBezTo>
                  <a:cubicBezTo>
                    <a:pt x="1517" y="321"/>
                    <a:pt x="1588" y="250"/>
                    <a:pt x="1571" y="161"/>
                  </a:cubicBezTo>
                  <a:cubicBezTo>
                    <a:pt x="1571" y="71"/>
                    <a:pt x="1499" y="0"/>
                    <a:pt x="141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56"/>
            <p:cNvSpPr/>
            <p:nvPr/>
          </p:nvSpPr>
          <p:spPr>
            <a:xfrm>
              <a:off x="6168338" y="4052536"/>
              <a:ext cx="24841" cy="11780"/>
            </a:xfrm>
            <a:custGeom>
              <a:avLst/>
              <a:gdLst/>
              <a:ahLst/>
              <a:cxnLst/>
              <a:rect l="l" t="t" r="r" b="b"/>
              <a:pathLst>
                <a:path w="911" h="432" extrusionOk="0">
                  <a:moveTo>
                    <a:pt x="742" y="0"/>
                  </a:moveTo>
                  <a:cubicBezTo>
                    <a:pt x="733" y="0"/>
                    <a:pt x="723" y="1"/>
                    <a:pt x="714" y="3"/>
                  </a:cubicBezTo>
                  <a:cubicBezTo>
                    <a:pt x="518" y="39"/>
                    <a:pt x="322" y="74"/>
                    <a:pt x="143" y="128"/>
                  </a:cubicBezTo>
                  <a:cubicBezTo>
                    <a:pt x="54" y="146"/>
                    <a:pt x="0" y="235"/>
                    <a:pt x="36" y="324"/>
                  </a:cubicBezTo>
                  <a:cubicBezTo>
                    <a:pt x="54" y="396"/>
                    <a:pt x="107" y="431"/>
                    <a:pt x="179" y="431"/>
                  </a:cubicBezTo>
                  <a:cubicBezTo>
                    <a:pt x="250" y="431"/>
                    <a:pt x="357" y="378"/>
                    <a:pt x="768" y="324"/>
                  </a:cubicBezTo>
                  <a:cubicBezTo>
                    <a:pt x="857" y="306"/>
                    <a:pt x="910" y="217"/>
                    <a:pt x="910" y="146"/>
                  </a:cubicBezTo>
                  <a:cubicBezTo>
                    <a:pt x="894" y="66"/>
                    <a:pt x="821" y="0"/>
                    <a:pt x="74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56"/>
            <p:cNvSpPr/>
            <p:nvPr/>
          </p:nvSpPr>
          <p:spPr>
            <a:xfrm>
              <a:off x="6003397" y="3865672"/>
              <a:ext cx="299234" cy="280364"/>
            </a:xfrm>
            <a:custGeom>
              <a:avLst/>
              <a:gdLst/>
              <a:ahLst/>
              <a:cxnLst/>
              <a:rect l="l" t="t" r="r" b="b"/>
              <a:pathLst>
                <a:path w="10974" h="10282" extrusionOk="0">
                  <a:moveTo>
                    <a:pt x="9725" y="914"/>
                  </a:moveTo>
                  <a:cubicBezTo>
                    <a:pt x="9779" y="914"/>
                    <a:pt x="9796" y="950"/>
                    <a:pt x="9796" y="986"/>
                  </a:cubicBezTo>
                  <a:lnTo>
                    <a:pt x="9796" y="1200"/>
                  </a:lnTo>
                  <a:cubicBezTo>
                    <a:pt x="9796" y="1236"/>
                    <a:pt x="9779" y="1271"/>
                    <a:pt x="9725" y="1271"/>
                  </a:cubicBezTo>
                  <a:lnTo>
                    <a:pt x="8387" y="1271"/>
                  </a:lnTo>
                  <a:cubicBezTo>
                    <a:pt x="8351" y="1271"/>
                    <a:pt x="8315" y="1236"/>
                    <a:pt x="8315" y="1200"/>
                  </a:cubicBezTo>
                  <a:lnTo>
                    <a:pt x="8315" y="986"/>
                  </a:lnTo>
                  <a:cubicBezTo>
                    <a:pt x="8315" y="950"/>
                    <a:pt x="8351" y="914"/>
                    <a:pt x="8387" y="914"/>
                  </a:cubicBezTo>
                  <a:close/>
                  <a:moveTo>
                    <a:pt x="9529" y="1592"/>
                  </a:moveTo>
                  <a:lnTo>
                    <a:pt x="9529" y="2806"/>
                  </a:lnTo>
                  <a:lnTo>
                    <a:pt x="8619" y="2146"/>
                  </a:lnTo>
                  <a:lnTo>
                    <a:pt x="8619" y="1592"/>
                  </a:lnTo>
                  <a:close/>
                  <a:moveTo>
                    <a:pt x="5496" y="317"/>
                  </a:moveTo>
                  <a:cubicBezTo>
                    <a:pt x="5528" y="317"/>
                    <a:pt x="5559" y="326"/>
                    <a:pt x="5586" y="343"/>
                  </a:cubicBezTo>
                  <a:lnTo>
                    <a:pt x="10474" y="3894"/>
                  </a:lnTo>
                  <a:cubicBezTo>
                    <a:pt x="10635" y="4001"/>
                    <a:pt x="10635" y="4251"/>
                    <a:pt x="10474" y="4358"/>
                  </a:cubicBezTo>
                  <a:cubicBezTo>
                    <a:pt x="10430" y="4394"/>
                    <a:pt x="10372" y="4412"/>
                    <a:pt x="10312" y="4412"/>
                  </a:cubicBezTo>
                  <a:cubicBezTo>
                    <a:pt x="10251" y="4412"/>
                    <a:pt x="10189" y="4394"/>
                    <a:pt x="10135" y="4358"/>
                  </a:cubicBezTo>
                  <a:lnTo>
                    <a:pt x="5764" y="1200"/>
                  </a:lnTo>
                  <a:cubicBezTo>
                    <a:pt x="5684" y="1146"/>
                    <a:pt x="5590" y="1120"/>
                    <a:pt x="5496" y="1120"/>
                  </a:cubicBezTo>
                  <a:cubicBezTo>
                    <a:pt x="5403" y="1120"/>
                    <a:pt x="5309" y="1146"/>
                    <a:pt x="5229" y="1200"/>
                  </a:cubicBezTo>
                  <a:lnTo>
                    <a:pt x="857" y="4358"/>
                  </a:lnTo>
                  <a:cubicBezTo>
                    <a:pt x="804" y="4394"/>
                    <a:pt x="741" y="4412"/>
                    <a:pt x="681" y="4412"/>
                  </a:cubicBezTo>
                  <a:cubicBezTo>
                    <a:pt x="621" y="4412"/>
                    <a:pt x="563" y="4394"/>
                    <a:pt x="518" y="4358"/>
                  </a:cubicBezTo>
                  <a:cubicBezTo>
                    <a:pt x="358" y="4251"/>
                    <a:pt x="358" y="4001"/>
                    <a:pt x="518" y="3894"/>
                  </a:cubicBezTo>
                  <a:lnTo>
                    <a:pt x="5407" y="343"/>
                  </a:lnTo>
                  <a:cubicBezTo>
                    <a:pt x="5434" y="326"/>
                    <a:pt x="5465" y="317"/>
                    <a:pt x="5496" y="317"/>
                  </a:cubicBezTo>
                  <a:close/>
                  <a:moveTo>
                    <a:pt x="9779" y="9532"/>
                  </a:moveTo>
                  <a:cubicBezTo>
                    <a:pt x="9903" y="9532"/>
                    <a:pt x="10010" y="9639"/>
                    <a:pt x="9993" y="9782"/>
                  </a:cubicBezTo>
                  <a:cubicBezTo>
                    <a:pt x="9975" y="9889"/>
                    <a:pt x="9886" y="9961"/>
                    <a:pt x="9779" y="9961"/>
                  </a:cubicBezTo>
                  <a:lnTo>
                    <a:pt x="1214" y="9961"/>
                  </a:lnTo>
                  <a:cubicBezTo>
                    <a:pt x="1125" y="9961"/>
                    <a:pt x="1018" y="9889"/>
                    <a:pt x="1000" y="9782"/>
                  </a:cubicBezTo>
                  <a:cubicBezTo>
                    <a:pt x="982" y="9639"/>
                    <a:pt x="1089" y="9532"/>
                    <a:pt x="1214" y="9532"/>
                  </a:cubicBezTo>
                  <a:close/>
                  <a:moveTo>
                    <a:pt x="5496" y="0"/>
                  </a:moveTo>
                  <a:cubicBezTo>
                    <a:pt x="5403" y="0"/>
                    <a:pt x="5309" y="31"/>
                    <a:pt x="5229" y="94"/>
                  </a:cubicBezTo>
                  <a:lnTo>
                    <a:pt x="340" y="3627"/>
                  </a:lnTo>
                  <a:cubicBezTo>
                    <a:pt x="1" y="3876"/>
                    <a:pt x="1" y="4376"/>
                    <a:pt x="340" y="4608"/>
                  </a:cubicBezTo>
                  <a:cubicBezTo>
                    <a:pt x="447" y="4688"/>
                    <a:pt x="572" y="4728"/>
                    <a:pt x="697" y="4728"/>
                  </a:cubicBezTo>
                  <a:cubicBezTo>
                    <a:pt x="822" y="4728"/>
                    <a:pt x="946" y="4688"/>
                    <a:pt x="1053" y="4608"/>
                  </a:cubicBezTo>
                  <a:lnTo>
                    <a:pt x="1268" y="4465"/>
                  </a:lnTo>
                  <a:lnTo>
                    <a:pt x="1268" y="9211"/>
                  </a:lnTo>
                  <a:lnTo>
                    <a:pt x="1018" y="9211"/>
                  </a:lnTo>
                  <a:cubicBezTo>
                    <a:pt x="1000" y="9211"/>
                    <a:pt x="946" y="9229"/>
                    <a:pt x="929" y="9247"/>
                  </a:cubicBezTo>
                  <a:cubicBezTo>
                    <a:pt x="447" y="9711"/>
                    <a:pt x="768" y="10282"/>
                    <a:pt x="1232" y="10282"/>
                  </a:cubicBezTo>
                  <a:lnTo>
                    <a:pt x="9975" y="10282"/>
                  </a:lnTo>
                  <a:cubicBezTo>
                    <a:pt x="10010" y="10282"/>
                    <a:pt x="10046" y="10264"/>
                    <a:pt x="10064" y="10246"/>
                  </a:cubicBezTo>
                  <a:cubicBezTo>
                    <a:pt x="10546" y="9782"/>
                    <a:pt x="10225" y="9211"/>
                    <a:pt x="9779" y="9211"/>
                  </a:cubicBezTo>
                  <a:lnTo>
                    <a:pt x="9743" y="9211"/>
                  </a:lnTo>
                  <a:lnTo>
                    <a:pt x="9743" y="8444"/>
                  </a:lnTo>
                  <a:cubicBezTo>
                    <a:pt x="9743" y="8426"/>
                    <a:pt x="9725" y="8426"/>
                    <a:pt x="9725" y="8408"/>
                  </a:cubicBezTo>
                  <a:cubicBezTo>
                    <a:pt x="9677" y="8360"/>
                    <a:pt x="9626" y="8340"/>
                    <a:pt x="9581" y="8340"/>
                  </a:cubicBezTo>
                  <a:cubicBezTo>
                    <a:pt x="9492" y="8340"/>
                    <a:pt x="9422" y="8415"/>
                    <a:pt x="9422" y="8498"/>
                  </a:cubicBezTo>
                  <a:lnTo>
                    <a:pt x="9422" y="9211"/>
                  </a:lnTo>
                  <a:lnTo>
                    <a:pt x="1589" y="9211"/>
                  </a:lnTo>
                  <a:lnTo>
                    <a:pt x="1589" y="4233"/>
                  </a:lnTo>
                  <a:lnTo>
                    <a:pt x="5425" y="1450"/>
                  </a:lnTo>
                  <a:cubicBezTo>
                    <a:pt x="5443" y="1432"/>
                    <a:pt x="5470" y="1423"/>
                    <a:pt x="5499" y="1423"/>
                  </a:cubicBezTo>
                  <a:cubicBezTo>
                    <a:pt x="5528" y="1423"/>
                    <a:pt x="5559" y="1432"/>
                    <a:pt x="5586" y="1450"/>
                  </a:cubicBezTo>
                  <a:lnTo>
                    <a:pt x="9422" y="4233"/>
                  </a:lnTo>
                  <a:lnTo>
                    <a:pt x="9422" y="7748"/>
                  </a:lnTo>
                  <a:cubicBezTo>
                    <a:pt x="9422" y="7837"/>
                    <a:pt x="9475" y="7909"/>
                    <a:pt x="9564" y="7909"/>
                  </a:cubicBezTo>
                  <a:cubicBezTo>
                    <a:pt x="9574" y="7911"/>
                    <a:pt x="9583" y="7911"/>
                    <a:pt x="9592" y="7911"/>
                  </a:cubicBezTo>
                  <a:cubicBezTo>
                    <a:pt x="9671" y="7911"/>
                    <a:pt x="9743" y="7844"/>
                    <a:pt x="9743" y="7748"/>
                  </a:cubicBezTo>
                  <a:lnTo>
                    <a:pt x="9743" y="4447"/>
                  </a:lnTo>
                  <a:lnTo>
                    <a:pt x="9957" y="4608"/>
                  </a:lnTo>
                  <a:cubicBezTo>
                    <a:pt x="10055" y="4679"/>
                    <a:pt x="10176" y="4715"/>
                    <a:pt x="10296" y="4715"/>
                  </a:cubicBezTo>
                  <a:cubicBezTo>
                    <a:pt x="10416" y="4715"/>
                    <a:pt x="10537" y="4679"/>
                    <a:pt x="10635" y="4608"/>
                  </a:cubicBezTo>
                  <a:cubicBezTo>
                    <a:pt x="10974" y="4358"/>
                    <a:pt x="10974" y="3876"/>
                    <a:pt x="10635" y="3644"/>
                  </a:cubicBezTo>
                  <a:lnTo>
                    <a:pt x="9850" y="3056"/>
                  </a:lnTo>
                  <a:lnTo>
                    <a:pt x="9850" y="1575"/>
                  </a:lnTo>
                  <a:cubicBezTo>
                    <a:pt x="10010" y="1539"/>
                    <a:pt x="10118" y="1378"/>
                    <a:pt x="10118" y="1200"/>
                  </a:cubicBezTo>
                  <a:lnTo>
                    <a:pt x="10118" y="986"/>
                  </a:lnTo>
                  <a:cubicBezTo>
                    <a:pt x="10118" y="772"/>
                    <a:pt x="9939" y="593"/>
                    <a:pt x="9725" y="593"/>
                  </a:cubicBezTo>
                  <a:lnTo>
                    <a:pt x="8405" y="593"/>
                  </a:lnTo>
                  <a:cubicBezTo>
                    <a:pt x="8191" y="593"/>
                    <a:pt x="8030" y="772"/>
                    <a:pt x="8030" y="986"/>
                  </a:cubicBezTo>
                  <a:lnTo>
                    <a:pt x="8030" y="1200"/>
                  </a:lnTo>
                  <a:cubicBezTo>
                    <a:pt x="8030" y="1378"/>
                    <a:pt x="8137" y="1539"/>
                    <a:pt x="8298" y="1575"/>
                  </a:cubicBezTo>
                  <a:lnTo>
                    <a:pt x="8298" y="1914"/>
                  </a:lnTo>
                  <a:lnTo>
                    <a:pt x="5764" y="94"/>
                  </a:lnTo>
                  <a:cubicBezTo>
                    <a:pt x="5684" y="31"/>
                    <a:pt x="5590" y="0"/>
                    <a:pt x="5496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56"/>
            <p:cNvSpPr/>
            <p:nvPr/>
          </p:nvSpPr>
          <p:spPr>
            <a:xfrm>
              <a:off x="6075901" y="3973788"/>
              <a:ext cx="154743" cy="127067"/>
            </a:xfrm>
            <a:custGeom>
              <a:avLst/>
              <a:gdLst/>
              <a:ahLst/>
              <a:cxnLst/>
              <a:rect l="l" t="t" r="r" b="b"/>
              <a:pathLst>
                <a:path w="5675" h="4660" extrusionOk="0">
                  <a:moveTo>
                    <a:pt x="5300" y="322"/>
                  </a:moveTo>
                  <a:cubicBezTo>
                    <a:pt x="5335" y="322"/>
                    <a:pt x="5371" y="357"/>
                    <a:pt x="5371" y="393"/>
                  </a:cubicBezTo>
                  <a:lnTo>
                    <a:pt x="5371" y="3837"/>
                  </a:lnTo>
                  <a:cubicBezTo>
                    <a:pt x="5371" y="3908"/>
                    <a:pt x="5317" y="3944"/>
                    <a:pt x="5264" y="3944"/>
                  </a:cubicBezTo>
                  <a:cubicBezTo>
                    <a:pt x="4764" y="3944"/>
                    <a:pt x="3819" y="3979"/>
                    <a:pt x="3087" y="4301"/>
                  </a:cubicBezTo>
                  <a:cubicBezTo>
                    <a:pt x="3051" y="4301"/>
                    <a:pt x="3016" y="4318"/>
                    <a:pt x="2998" y="4318"/>
                  </a:cubicBezTo>
                  <a:lnTo>
                    <a:pt x="2998" y="750"/>
                  </a:lnTo>
                  <a:cubicBezTo>
                    <a:pt x="2998" y="750"/>
                    <a:pt x="3016" y="750"/>
                    <a:pt x="3034" y="732"/>
                  </a:cubicBezTo>
                  <a:cubicBezTo>
                    <a:pt x="3729" y="340"/>
                    <a:pt x="4854" y="322"/>
                    <a:pt x="5300" y="322"/>
                  </a:cubicBezTo>
                  <a:close/>
                  <a:moveTo>
                    <a:pt x="393" y="1"/>
                  </a:moveTo>
                  <a:cubicBezTo>
                    <a:pt x="179" y="18"/>
                    <a:pt x="0" y="179"/>
                    <a:pt x="0" y="393"/>
                  </a:cubicBezTo>
                  <a:lnTo>
                    <a:pt x="0" y="750"/>
                  </a:lnTo>
                  <a:cubicBezTo>
                    <a:pt x="0" y="839"/>
                    <a:pt x="72" y="911"/>
                    <a:pt x="143" y="911"/>
                  </a:cubicBezTo>
                  <a:cubicBezTo>
                    <a:pt x="232" y="911"/>
                    <a:pt x="304" y="857"/>
                    <a:pt x="304" y="768"/>
                  </a:cubicBezTo>
                  <a:lnTo>
                    <a:pt x="304" y="393"/>
                  </a:lnTo>
                  <a:cubicBezTo>
                    <a:pt x="304" y="357"/>
                    <a:pt x="339" y="322"/>
                    <a:pt x="375" y="322"/>
                  </a:cubicBezTo>
                  <a:cubicBezTo>
                    <a:pt x="821" y="322"/>
                    <a:pt x="1945" y="340"/>
                    <a:pt x="2641" y="750"/>
                  </a:cubicBezTo>
                  <a:cubicBezTo>
                    <a:pt x="2641" y="750"/>
                    <a:pt x="2659" y="750"/>
                    <a:pt x="2677" y="768"/>
                  </a:cubicBezTo>
                  <a:lnTo>
                    <a:pt x="2677" y="4318"/>
                  </a:lnTo>
                  <a:cubicBezTo>
                    <a:pt x="2641" y="4318"/>
                    <a:pt x="2605" y="4301"/>
                    <a:pt x="2588" y="4283"/>
                  </a:cubicBezTo>
                  <a:cubicBezTo>
                    <a:pt x="1951" y="4003"/>
                    <a:pt x="1126" y="3940"/>
                    <a:pt x="593" y="3940"/>
                  </a:cubicBezTo>
                  <a:cubicBezTo>
                    <a:pt x="518" y="3940"/>
                    <a:pt x="448" y="3941"/>
                    <a:pt x="386" y="3943"/>
                  </a:cubicBezTo>
                  <a:lnTo>
                    <a:pt x="386" y="3943"/>
                  </a:lnTo>
                  <a:cubicBezTo>
                    <a:pt x="353" y="3939"/>
                    <a:pt x="321" y="3906"/>
                    <a:pt x="321" y="3872"/>
                  </a:cubicBezTo>
                  <a:lnTo>
                    <a:pt x="321" y="1517"/>
                  </a:lnTo>
                  <a:cubicBezTo>
                    <a:pt x="321" y="1428"/>
                    <a:pt x="250" y="1357"/>
                    <a:pt x="161" y="1357"/>
                  </a:cubicBezTo>
                  <a:cubicBezTo>
                    <a:pt x="72" y="1357"/>
                    <a:pt x="0" y="1428"/>
                    <a:pt x="0" y="1517"/>
                  </a:cubicBezTo>
                  <a:lnTo>
                    <a:pt x="0" y="3872"/>
                  </a:lnTo>
                  <a:cubicBezTo>
                    <a:pt x="0" y="4086"/>
                    <a:pt x="179" y="4265"/>
                    <a:pt x="393" y="4265"/>
                  </a:cubicBezTo>
                  <a:cubicBezTo>
                    <a:pt x="455" y="4262"/>
                    <a:pt x="531" y="4260"/>
                    <a:pt x="618" y="4260"/>
                  </a:cubicBezTo>
                  <a:cubicBezTo>
                    <a:pt x="1087" y="4260"/>
                    <a:pt x="1876" y="4315"/>
                    <a:pt x="2463" y="4586"/>
                  </a:cubicBezTo>
                  <a:cubicBezTo>
                    <a:pt x="2582" y="4637"/>
                    <a:pt x="2709" y="4660"/>
                    <a:pt x="2835" y="4660"/>
                  </a:cubicBezTo>
                  <a:cubicBezTo>
                    <a:pt x="2973" y="4660"/>
                    <a:pt x="3109" y="4633"/>
                    <a:pt x="3230" y="4586"/>
                  </a:cubicBezTo>
                  <a:cubicBezTo>
                    <a:pt x="3818" y="4323"/>
                    <a:pt x="4622" y="4261"/>
                    <a:pt x="5081" y="4261"/>
                  </a:cubicBezTo>
                  <a:cubicBezTo>
                    <a:pt x="5150" y="4261"/>
                    <a:pt x="5212" y="4263"/>
                    <a:pt x="5264" y="4265"/>
                  </a:cubicBezTo>
                  <a:cubicBezTo>
                    <a:pt x="5496" y="4265"/>
                    <a:pt x="5674" y="4069"/>
                    <a:pt x="5674" y="3837"/>
                  </a:cubicBezTo>
                  <a:lnTo>
                    <a:pt x="5674" y="393"/>
                  </a:lnTo>
                  <a:cubicBezTo>
                    <a:pt x="5674" y="179"/>
                    <a:pt x="5514" y="18"/>
                    <a:pt x="5300" y="1"/>
                  </a:cubicBezTo>
                  <a:cubicBezTo>
                    <a:pt x="4818" y="1"/>
                    <a:pt x="3640" y="36"/>
                    <a:pt x="2873" y="464"/>
                  </a:cubicBezTo>
                  <a:cubicBezTo>
                    <a:pt x="2864" y="473"/>
                    <a:pt x="2855" y="478"/>
                    <a:pt x="2844" y="478"/>
                  </a:cubicBezTo>
                  <a:cubicBezTo>
                    <a:pt x="2833" y="478"/>
                    <a:pt x="2819" y="473"/>
                    <a:pt x="2802" y="464"/>
                  </a:cubicBezTo>
                  <a:cubicBezTo>
                    <a:pt x="2034" y="36"/>
                    <a:pt x="857" y="1"/>
                    <a:pt x="39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41" name="Google Shape;2741;p56"/>
          <p:cNvGrpSpPr/>
          <p:nvPr/>
        </p:nvGrpSpPr>
        <p:grpSpPr>
          <a:xfrm>
            <a:off x="5373354" y="3857983"/>
            <a:ext cx="298743" cy="295852"/>
            <a:chOff x="5373354" y="3857983"/>
            <a:chExt cx="298743" cy="295852"/>
          </a:xfrm>
        </p:grpSpPr>
        <p:sp>
          <p:nvSpPr>
            <p:cNvPr id="2742" name="Google Shape;2742;p56"/>
            <p:cNvSpPr/>
            <p:nvPr/>
          </p:nvSpPr>
          <p:spPr>
            <a:xfrm>
              <a:off x="5395250" y="3861882"/>
              <a:ext cx="217022" cy="287072"/>
            </a:xfrm>
            <a:custGeom>
              <a:avLst/>
              <a:gdLst/>
              <a:ahLst/>
              <a:cxnLst/>
              <a:rect l="l" t="t" r="r" b="b"/>
              <a:pathLst>
                <a:path w="7959" h="10528" extrusionOk="0">
                  <a:moveTo>
                    <a:pt x="589" y="1"/>
                  </a:moveTo>
                  <a:cubicBezTo>
                    <a:pt x="268" y="1"/>
                    <a:pt x="0" y="268"/>
                    <a:pt x="0" y="607"/>
                  </a:cubicBezTo>
                  <a:lnTo>
                    <a:pt x="0" y="9921"/>
                  </a:lnTo>
                  <a:cubicBezTo>
                    <a:pt x="0" y="10260"/>
                    <a:pt x="268" y="10528"/>
                    <a:pt x="589" y="10528"/>
                  </a:cubicBezTo>
                  <a:lnTo>
                    <a:pt x="7352" y="10528"/>
                  </a:lnTo>
                  <a:cubicBezTo>
                    <a:pt x="7691" y="10528"/>
                    <a:pt x="7958" y="10260"/>
                    <a:pt x="7958" y="9921"/>
                  </a:cubicBezTo>
                  <a:lnTo>
                    <a:pt x="7958" y="607"/>
                  </a:lnTo>
                  <a:cubicBezTo>
                    <a:pt x="7958" y="268"/>
                    <a:pt x="7691" y="1"/>
                    <a:pt x="7352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56"/>
            <p:cNvSpPr/>
            <p:nvPr/>
          </p:nvSpPr>
          <p:spPr>
            <a:xfrm>
              <a:off x="5395250" y="3861882"/>
              <a:ext cx="36020" cy="287072"/>
            </a:xfrm>
            <a:custGeom>
              <a:avLst/>
              <a:gdLst/>
              <a:ahLst/>
              <a:cxnLst/>
              <a:rect l="l" t="t" r="r" b="b"/>
              <a:pathLst>
                <a:path w="1321" h="10528" extrusionOk="0">
                  <a:moveTo>
                    <a:pt x="589" y="1"/>
                  </a:moveTo>
                  <a:cubicBezTo>
                    <a:pt x="268" y="1"/>
                    <a:pt x="0" y="268"/>
                    <a:pt x="0" y="607"/>
                  </a:cubicBezTo>
                  <a:lnTo>
                    <a:pt x="0" y="9921"/>
                  </a:lnTo>
                  <a:cubicBezTo>
                    <a:pt x="0" y="10260"/>
                    <a:pt x="268" y="10528"/>
                    <a:pt x="589" y="10528"/>
                  </a:cubicBezTo>
                  <a:lnTo>
                    <a:pt x="1321" y="10528"/>
                  </a:lnTo>
                  <a:lnTo>
                    <a:pt x="1321" y="1"/>
                  </a:lnTo>
                  <a:close/>
                </a:path>
              </a:pathLst>
            </a:custGeom>
            <a:solidFill>
              <a:srgbClr val="E5E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56"/>
            <p:cNvSpPr/>
            <p:nvPr/>
          </p:nvSpPr>
          <p:spPr>
            <a:xfrm>
              <a:off x="5377744" y="3895939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56"/>
            <p:cNvSpPr/>
            <p:nvPr/>
          </p:nvSpPr>
          <p:spPr>
            <a:xfrm>
              <a:off x="5377744" y="3945566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56"/>
            <p:cNvSpPr/>
            <p:nvPr/>
          </p:nvSpPr>
          <p:spPr>
            <a:xfrm>
              <a:off x="5377744" y="3994702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56"/>
            <p:cNvSpPr/>
            <p:nvPr/>
          </p:nvSpPr>
          <p:spPr>
            <a:xfrm>
              <a:off x="5377744" y="4044329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56"/>
            <p:cNvSpPr/>
            <p:nvPr/>
          </p:nvSpPr>
          <p:spPr>
            <a:xfrm>
              <a:off x="5377744" y="4093465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56"/>
            <p:cNvSpPr/>
            <p:nvPr/>
          </p:nvSpPr>
          <p:spPr>
            <a:xfrm>
              <a:off x="5520298" y="4003455"/>
              <a:ext cx="145963" cy="145499"/>
            </a:xfrm>
            <a:custGeom>
              <a:avLst/>
              <a:gdLst/>
              <a:ahLst/>
              <a:cxnLst/>
              <a:rect l="l" t="t" r="r" b="b"/>
              <a:pathLst>
                <a:path w="5353" h="5336" extrusionOk="0">
                  <a:moveTo>
                    <a:pt x="1998" y="1"/>
                  </a:moveTo>
                  <a:lnTo>
                    <a:pt x="1998" y="1036"/>
                  </a:lnTo>
                  <a:cubicBezTo>
                    <a:pt x="1998" y="1089"/>
                    <a:pt x="1981" y="1161"/>
                    <a:pt x="1945" y="1214"/>
                  </a:cubicBezTo>
                  <a:lnTo>
                    <a:pt x="232" y="4426"/>
                  </a:lnTo>
                  <a:cubicBezTo>
                    <a:pt x="0" y="4836"/>
                    <a:pt x="303" y="5336"/>
                    <a:pt x="767" y="5336"/>
                  </a:cubicBezTo>
                  <a:lnTo>
                    <a:pt x="4603" y="5336"/>
                  </a:lnTo>
                  <a:cubicBezTo>
                    <a:pt x="5067" y="5336"/>
                    <a:pt x="5353" y="4836"/>
                    <a:pt x="5139" y="4426"/>
                  </a:cubicBezTo>
                  <a:lnTo>
                    <a:pt x="3426" y="1214"/>
                  </a:lnTo>
                  <a:cubicBezTo>
                    <a:pt x="3390" y="1161"/>
                    <a:pt x="3372" y="1089"/>
                    <a:pt x="3372" y="1036"/>
                  </a:cubicBezTo>
                  <a:lnTo>
                    <a:pt x="33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56"/>
            <p:cNvSpPr/>
            <p:nvPr/>
          </p:nvSpPr>
          <p:spPr>
            <a:xfrm>
              <a:off x="5575270" y="4003455"/>
              <a:ext cx="91973" cy="145499"/>
            </a:xfrm>
            <a:custGeom>
              <a:avLst/>
              <a:gdLst/>
              <a:ahLst/>
              <a:cxnLst/>
              <a:rect l="l" t="t" r="r" b="b"/>
              <a:pathLst>
                <a:path w="3373" h="5336" extrusionOk="0">
                  <a:moveTo>
                    <a:pt x="0" y="1"/>
                  </a:moveTo>
                  <a:lnTo>
                    <a:pt x="0" y="1036"/>
                  </a:lnTo>
                  <a:cubicBezTo>
                    <a:pt x="0" y="1089"/>
                    <a:pt x="18" y="1161"/>
                    <a:pt x="54" y="1214"/>
                  </a:cubicBezTo>
                  <a:lnTo>
                    <a:pt x="1767" y="4426"/>
                  </a:lnTo>
                  <a:cubicBezTo>
                    <a:pt x="1999" y="4836"/>
                    <a:pt x="1695" y="5336"/>
                    <a:pt x="1231" y="5336"/>
                  </a:cubicBezTo>
                  <a:lnTo>
                    <a:pt x="2605" y="5336"/>
                  </a:lnTo>
                  <a:cubicBezTo>
                    <a:pt x="3069" y="5336"/>
                    <a:pt x="3373" y="4836"/>
                    <a:pt x="3141" y="4426"/>
                  </a:cubicBezTo>
                  <a:lnTo>
                    <a:pt x="1428" y="1214"/>
                  </a:lnTo>
                  <a:cubicBezTo>
                    <a:pt x="1392" y="1161"/>
                    <a:pt x="1374" y="1089"/>
                    <a:pt x="1374" y="1036"/>
                  </a:cubicBezTo>
                  <a:lnTo>
                    <a:pt x="1374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56"/>
            <p:cNvSpPr/>
            <p:nvPr/>
          </p:nvSpPr>
          <p:spPr>
            <a:xfrm>
              <a:off x="5520298" y="4081794"/>
              <a:ext cx="146945" cy="67160"/>
            </a:xfrm>
            <a:custGeom>
              <a:avLst/>
              <a:gdLst/>
              <a:ahLst/>
              <a:cxnLst/>
              <a:rect l="l" t="t" r="r" b="b"/>
              <a:pathLst>
                <a:path w="5389" h="2463" extrusionOk="0">
                  <a:moveTo>
                    <a:pt x="1053" y="1"/>
                  </a:moveTo>
                  <a:lnTo>
                    <a:pt x="214" y="1553"/>
                  </a:lnTo>
                  <a:cubicBezTo>
                    <a:pt x="0" y="1963"/>
                    <a:pt x="286" y="2463"/>
                    <a:pt x="767" y="2463"/>
                  </a:cubicBezTo>
                  <a:lnTo>
                    <a:pt x="4621" y="2463"/>
                  </a:lnTo>
                  <a:cubicBezTo>
                    <a:pt x="5085" y="2463"/>
                    <a:pt x="5389" y="1963"/>
                    <a:pt x="5174" y="1553"/>
                  </a:cubicBezTo>
                  <a:lnTo>
                    <a:pt x="4479" y="268"/>
                  </a:lnTo>
                  <a:cubicBezTo>
                    <a:pt x="4211" y="233"/>
                    <a:pt x="4175" y="1"/>
                    <a:pt x="3854" y="1"/>
                  </a:cubicBezTo>
                  <a:cubicBezTo>
                    <a:pt x="3515" y="1"/>
                    <a:pt x="3515" y="286"/>
                    <a:pt x="3158" y="286"/>
                  </a:cubicBezTo>
                  <a:cubicBezTo>
                    <a:pt x="2801" y="286"/>
                    <a:pt x="2801" y="1"/>
                    <a:pt x="2444" y="1"/>
                  </a:cubicBezTo>
                  <a:cubicBezTo>
                    <a:pt x="2088" y="1"/>
                    <a:pt x="2088" y="286"/>
                    <a:pt x="1731" y="286"/>
                  </a:cubicBezTo>
                  <a:cubicBezTo>
                    <a:pt x="1392" y="286"/>
                    <a:pt x="1374" y="18"/>
                    <a:pt x="105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56"/>
            <p:cNvSpPr/>
            <p:nvPr/>
          </p:nvSpPr>
          <p:spPr>
            <a:xfrm>
              <a:off x="5604937" y="4081794"/>
              <a:ext cx="62306" cy="67160"/>
            </a:xfrm>
            <a:custGeom>
              <a:avLst/>
              <a:gdLst/>
              <a:ahLst/>
              <a:cxnLst/>
              <a:rect l="l" t="t" r="r" b="b"/>
              <a:pathLst>
                <a:path w="2285" h="2463" extrusionOk="0">
                  <a:moveTo>
                    <a:pt x="750" y="1"/>
                  </a:moveTo>
                  <a:cubicBezTo>
                    <a:pt x="411" y="1"/>
                    <a:pt x="411" y="286"/>
                    <a:pt x="54" y="286"/>
                  </a:cubicBezTo>
                  <a:lnTo>
                    <a:pt x="1" y="286"/>
                  </a:lnTo>
                  <a:lnTo>
                    <a:pt x="679" y="1553"/>
                  </a:lnTo>
                  <a:cubicBezTo>
                    <a:pt x="911" y="1963"/>
                    <a:pt x="607" y="2463"/>
                    <a:pt x="143" y="2463"/>
                  </a:cubicBezTo>
                  <a:lnTo>
                    <a:pt x="1517" y="2463"/>
                  </a:lnTo>
                  <a:cubicBezTo>
                    <a:pt x="1981" y="2463"/>
                    <a:pt x="2285" y="1963"/>
                    <a:pt x="2070" y="1553"/>
                  </a:cubicBezTo>
                  <a:lnTo>
                    <a:pt x="1375" y="268"/>
                  </a:lnTo>
                  <a:cubicBezTo>
                    <a:pt x="1107" y="233"/>
                    <a:pt x="1071" y="1"/>
                    <a:pt x="750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56"/>
            <p:cNvSpPr/>
            <p:nvPr/>
          </p:nvSpPr>
          <p:spPr>
            <a:xfrm>
              <a:off x="5561145" y="3993257"/>
              <a:ext cx="65224" cy="22877"/>
            </a:xfrm>
            <a:custGeom>
              <a:avLst/>
              <a:gdLst/>
              <a:ahLst/>
              <a:cxnLst/>
              <a:rect l="l" t="t" r="r" b="b"/>
              <a:pathLst>
                <a:path w="2392" h="839" extrusionOk="0">
                  <a:moveTo>
                    <a:pt x="429" y="0"/>
                  </a:moveTo>
                  <a:cubicBezTo>
                    <a:pt x="197" y="0"/>
                    <a:pt x="1" y="197"/>
                    <a:pt x="19" y="428"/>
                  </a:cubicBezTo>
                  <a:cubicBezTo>
                    <a:pt x="19" y="660"/>
                    <a:pt x="215" y="839"/>
                    <a:pt x="447" y="839"/>
                  </a:cubicBezTo>
                  <a:lnTo>
                    <a:pt x="1946" y="839"/>
                  </a:lnTo>
                  <a:cubicBezTo>
                    <a:pt x="2195" y="839"/>
                    <a:pt x="2392" y="643"/>
                    <a:pt x="2374" y="393"/>
                  </a:cubicBezTo>
                  <a:cubicBezTo>
                    <a:pt x="2374" y="179"/>
                    <a:pt x="2178" y="0"/>
                    <a:pt x="1946" y="0"/>
                  </a:cubicBezTo>
                  <a:close/>
                </a:path>
              </a:pathLst>
            </a:custGeom>
            <a:solidFill>
              <a:srgbClr val="D6E0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56"/>
            <p:cNvSpPr/>
            <p:nvPr/>
          </p:nvSpPr>
          <p:spPr>
            <a:xfrm>
              <a:off x="5458510" y="3906164"/>
              <a:ext cx="125049" cy="64733"/>
            </a:xfrm>
            <a:custGeom>
              <a:avLst/>
              <a:gdLst/>
              <a:ahLst/>
              <a:cxnLst/>
              <a:rect l="l" t="t" r="r" b="b"/>
              <a:pathLst>
                <a:path w="4586" h="2374" extrusionOk="0">
                  <a:moveTo>
                    <a:pt x="268" y="0"/>
                  </a:moveTo>
                  <a:cubicBezTo>
                    <a:pt x="125" y="0"/>
                    <a:pt x="0" y="125"/>
                    <a:pt x="0" y="286"/>
                  </a:cubicBezTo>
                  <a:lnTo>
                    <a:pt x="0" y="2106"/>
                  </a:lnTo>
                  <a:cubicBezTo>
                    <a:pt x="0" y="2266"/>
                    <a:pt x="125" y="2373"/>
                    <a:pt x="268" y="2373"/>
                  </a:cubicBezTo>
                  <a:lnTo>
                    <a:pt x="4300" y="2373"/>
                  </a:lnTo>
                  <a:cubicBezTo>
                    <a:pt x="4461" y="2373"/>
                    <a:pt x="4586" y="2266"/>
                    <a:pt x="4586" y="2106"/>
                  </a:cubicBezTo>
                  <a:lnTo>
                    <a:pt x="4586" y="286"/>
                  </a:lnTo>
                  <a:cubicBezTo>
                    <a:pt x="4586" y="125"/>
                    <a:pt x="4461" y="0"/>
                    <a:pt x="4300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56"/>
            <p:cNvSpPr/>
            <p:nvPr/>
          </p:nvSpPr>
          <p:spPr>
            <a:xfrm>
              <a:off x="5574779" y="3906164"/>
              <a:ext cx="8780" cy="64733"/>
            </a:xfrm>
            <a:custGeom>
              <a:avLst/>
              <a:gdLst/>
              <a:ahLst/>
              <a:cxnLst/>
              <a:rect l="l" t="t" r="r" b="b"/>
              <a:pathLst>
                <a:path w="322" h="2374" extrusionOk="0">
                  <a:moveTo>
                    <a:pt x="0" y="0"/>
                  </a:moveTo>
                  <a:lnTo>
                    <a:pt x="0" y="2373"/>
                  </a:lnTo>
                  <a:lnTo>
                    <a:pt x="36" y="2373"/>
                  </a:lnTo>
                  <a:cubicBezTo>
                    <a:pt x="197" y="2373"/>
                    <a:pt x="322" y="2266"/>
                    <a:pt x="322" y="2106"/>
                  </a:cubicBezTo>
                  <a:lnTo>
                    <a:pt x="322" y="286"/>
                  </a:lnTo>
                  <a:cubicBezTo>
                    <a:pt x="322" y="125"/>
                    <a:pt x="197" y="0"/>
                    <a:pt x="36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56"/>
            <p:cNvSpPr/>
            <p:nvPr/>
          </p:nvSpPr>
          <p:spPr>
            <a:xfrm>
              <a:off x="5478443" y="3923670"/>
              <a:ext cx="85647" cy="8780"/>
            </a:xfrm>
            <a:custGeom>
              <a:avLst/>
              <a:gdLst/>
              <a:ahLst/>
              <a:cxnLst/>
              <a:rect l="l" t="t" r="r" b="b"/>
              <a:pathLst>
                <a:path w="3141" h="322" extrusionOk="0">
                  <a:moveTo>
                    <a:pt x="161" y="1"/>
                  </a:moveTo>
                  <a:cubicBezTo>
                    <a:pt x="90" y="1"/>
                    <a:pt x="18" y="54"/>
                    <a:pt x="1" y="143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2962" y="322"/>
                  </a:lnTo>
                  <a:cubicBezTo>
                    <a:pt x="3052" y="322"/>
                    <a:pt x="3123" y="268"/>
                    <a:pt x="3123" y="179"/>
                  </a:cubicBezTo>
                  <a:cubicBezTo>
                    <a:pt x="3141" y="90"/>
                    <a:pt x="3069" y="1"/>
                    <a:pt x="296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56"/>
            <p:cNvSpPr/>
            <p:nvPr/>
          </p:nvSpPr>
          <p:spPr>
            <a:xfrm>
              <a:off x="5478443" y="3943139"/>
              <a:ext cx="85647" cy="8780"/>
            </a:xfrm>
            <a:custGeom>
              <a:avLst/>
              <a:gdLst/>
              <a:ahLst/>
              <a:cxnLst/>
              <a:rect l="l" t="t" r="r" b="b"/>
              <a:pathLst>
                <a:path w="3141" h="322" extrusionOk="0">
                  <a:moveTo>
                    <a:pt x="161" y="0"/>
                  </a:moveTo>
                  <a:cubicBezTo>
                    <a:pt x="90" y="0"/>
                    <a:pt x="18" y="72"/>
                    <a:pt x="1" y="143"/>
                  </a:cubicBezTo>
                  <a:cubicBezTo>
                    <a:pt x="1" y="250"/>
                    <a:pt x="72" y="322"/>
                    <a:pt x="161" y="322"/>
                  </a:cubicBezTo>
                  <a:lnTo>
                    <a:pt x="2962" y="322"/>
                  </a:lnTo>
                  <a:cubicBezTo>
                    <a:pt x="3052" y="322"/>
                    <a:pt x="3123" y="268"/>
                    <a:pt x="3123" y="179"/>
                  </a:cubicBezTo>
                  <a:cubicBezTo>
                    <a:pt x="3141" y="90"/>
                    <a:pt x="3069" y="0"/>
                    <a:pt x="296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56"/>
            <p:cNvSpPr/>
            <p:nvPr/>
          </p:nvSpPr>
          <p:spPr>
            <a:xfrm>
              <a:off x="5454611" y="3901774"/>
              <a:ext cx="133338" cy="73513"/>
            </a:xfrm>
            <a:custGeom>
              <a:avLst/>
              <a:gdLst/>
              <a:ahLst/>
              <a:cxnLst/>
              <a:rect l="l" t="t" r="r" b="b"/>
              <a:pathLst>
                <a:path w="4890" h="2696" extrusionOk="0">
                  <a:moveTo>
                    <a:pt x="161" y="1"/>
                  </a:moveTo>
                  <a:cubicBezTo>
                    <a:pt x="72" y="1"/>
                    <a:pt x="0" y="72"/>
                    <a:pt x="0" y="161"/>
                  </a:cubicBezTo>
                  <a:lnTo>
                    <a:pt x="0" y="1018"/>
                  </a:lnTo>
                  <a:cubicBezTo>
                    <a:pt x="0" y="1036"/>
                    <a:pt x="0" y="1054"/>
                    <a:pt x="18" y="1071"/>
                  </a:cubicBezTo>
                  <a:cubicBezTo>
                    <a:pt x="67" y="1114"/>
                    <a:pt x="117" y="1132"/>
                    <a:pt x="163" y="1132"/>
                  </a:cubicBezTo>
                  <a:cubicBezTo>
                    <a:pt x="251" y="1132"/>
                    <a:pt x="321" y="1065"/>
                    <a:pt x="321" y="982"/>
                  </a:cubicBezTo>
                  <a:lnTo>
                    <a:pt x="321" y="429"/>
                  </a:lnTo>
                  <a:cubicBezTo>
                    <a:pt x="321" y="376"/>
                    <a:pt x="357" y="322"/>
                    <a:pt x="428" y="322"/>
                  </a:cubicBezTo>
                  <a:lnTo>
                    <a:pt x="4461" y="322"/>
                  </a:lnTo>
                  <a:cubicBezTo>
                    <a:pt x="4514" y="322"/>
                    <a:pt x="4568" y="376"/>
                    <a:pt x="4568" y="429"/>
                  </a:cubicBezTo>
                  <a:lnTo>
                    <a:pt x="4568" y="2267"/>
                  </a:lnTo>
                  <a:cubicBezTo>
                    <a:pt x="4568" y="2320"/>
                    <a:pt x="4514" y="2374"/>
                    <a:pt x="4461" y="2374"/>
                  </a:cubicBezTo>
                  <a:lnTo>
                    <a:pt x="428" y="2374"/>
                  </a:lnTo>
                  <a:cubicBezTo>
                    <a:pt x="357" y="2374"/>
                    <a:pt x="321" y="2320"/>
                    <a:pt x="321" y="2267"/>
                  </a:cubicBezTo>
                  <a:lnTo>
                    <a:pt x="321" y="1714"/>
                  </a:lnTo>
                  <a:cubicBezTo>
                    <a:pt x="321" y="1625"/>
                    <a:pt x="250" y="1553"/>
                    <a:pt x="161" y="1553"/>
                  </a:cubicBezTo>
                  <a:cubicBezTo>
                    <a:pt x="72" y="1553"/>
                    <a:pt x="0" y="1625"/>
                    <a:pt x="0" y="1714"/>
                  </a:cubicBezTo>
                  <a:lnTo>
                    <a:pt x="0" y="2267"/>
                  </a:lnTo>
                  <a:cubicBezTo>
                    <a:pt x="0" y="2499"/>
                    <a:pt x="197" y="2695"/>
                    <a:pt x="428" y="2695"/>
                  </a:cubicBezTo>
                  <a:lnTo>
                    <a:pt x="4461" y="2695"/>
                  </a:lnTo>
                  <a:cubicBezTo>
                    <a:pt x="4693" y="2695"/>
                    <a:pt x="4889" y="2499"/>
                    <a:pt x="4889" y="2267"/>
                  </a:cubicBezTo>
                  <a:lnTo>
                    <a:pt x="4889" y="429"/>
                  </a:lnTo>
                  <a:cubicBezTo>
                    <a:pt x="4889" y="197"/>
                    <a:pt x="4693" y="1"/>
                    <a:pt x="446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56"/>
            <p:cNvSpPr/>
            <p:nvPr/>
          </p:nvSpPr>
          <p:spPr>
            <a:xfrm>
              <a:off x="5373354" y="3857983"/>
              <a:ext cx="243281" cy="295852"/>
            </a:xfrm>
            <a:custGeom>
              <a:avLst/>
              <a:gdLst/>
              <a:ahLst/>
              <a:cxnLst/>
              <a:rect l="l" t="t" r="r" b="b"/>
              <a:pathLst>
                <a:path w="8922" h="10850" extrusionOk="0">
                  <a:moveTo>
                    <a:pt x="1035" y="1571"/>
                  </a:moveTo>
                  <a:cubicBezTo>
                    <a:pt x="1160" y="1571"/>
                    <a:pt x="1267" y="1660"/>
                    <a:pt x="1267" y="1767"/>
                  </a:cubicBezTo>
                  <a:cubicBezTo>
                    <a:pt x="1285" y="1910"/>
                    <a:pt x="1178" y="2035"/>
                    <a:pt x="1035" y="2035"/>
                  </a:cubicBezTo>
                  <a:lnTo>
                    <a:pt x="554" y="2035"/>
                  </a:lnTo>
                  <a:cubicBezTo>
                    <a:pt x="429" y="2035"/>
                    <a:pt x="322" y="1910"/>
                    <a:pt x="322" y="1767"/>
                  </a:cubicBezTo>
                  <a:cubicBezTo>
                    <a:pt x="340" y="1660"/>
                    <a:pt x="447" y="1571"/>
                    <a:pt x="572" y="1571"/>
                  </a:cubicBezTo>
                  <a:close/>
                  <a:moveTo>
                    <a:pt x="1035" y="3373"/>
                  </a:moveTo>
                  <a:cubicBezTo>
                    <a:pt x="1160" y="3373"/>
                    <a:pt x="1267" y="3462"/>
                    <a:pt x="1267" y="3570"/>
                  </a:cubicBezTo>
                  <a:cubicBezTo>
                    <a:pt x="1285" y="3712"/>
                    <a:pt x="1178" y="3837"/>
                    <a:pt x="1035" y="3837"/>
                  </a:cubicBezTo>
                  <a:lnTo>
                    <a:pt x="554" y="3837"/>
                  </a:lnTo>
                  <a:cubicBezTo>
                    <a:pt x="429" y="3837"/>
                    <a:pt x="322" y="3712"/>
                    <a:pt x="322" y="3570"/>
                  </a:cubicBezTo>
                  <a:cubicBezTo>
                    <a:pt x="340" y="3462"/>
                    <a:pt x="447" y="3373"/>
                    <a:pt x="572" y="3373"/>
                  </a:cubicBezTo>
                  <a:close/>
                  <a:moveTo>
                    <a:pt x="1035" y="5193"/>
                  </a:moveTo>
                  <a:cubicBezTo>
                    <a:pt x="1160" y="5193"/>
                    <a:pt x="1267" y="5282"/>
                    <a:pt x="1267" y="5389"/>
                  </a:cubicBezTo>
                  <a:cubicBezTo>
                    <a:pt x="1285" y="5532"/>
                    <a:pt x="1178" y="5657"/>
                    <a:pt x="1035" y="5657"/>
                  </a:cubicBezTo>
                  <a:lnTo>
                    <a:pt x="554" y="5657"/>
                  </a:lnTo>
                  <a:cubicBezTo>
                    <a:pt x="429" y="5657"/>
                    <a:pt x="322" y="5532"/>
                    <a:pt x="322" y="5389"/>
                  </a:cubicBezTo>
                  <a:cubicBezTo>
                    <a:pt x="340" y="5282"/>
                    <a:pt x="447" y="5193"/>
                    <a:pt x="572" y="5193"/>
                  </a:cubicBezTo>
                  <a:close/>
                  <a:moveTo>
                    <a:pt x="1035" y="6995"/>
                  </a:moveTo>
                  <a:cubicBezTo>
                    <a:pt x="1160" y="6995"/>
                    <a:pt x="1267" y="7085"/>
                    <a:pt x="1267" y="7192"/>
                  </a:cubicBezTo>
                  <a:cubicBezTo>
                    <a:pt x="1285" y="7334"/>
                    <a:pt x="1178" y="7459"/>
                    <a:pt x="1035" y="7459"/>
                  </a:cubicBezTo>
                  <a:lnTo>
                    <a:pt x="554" y="7459"/>
                  </a:lnTo>
                  <a:cubicBezTo>
                    <a:pt x="429" y="7459"/>
                    <a:pt x="322" y="7334"/>
                    <a:pt x="322" y="7192"/>
                  </a:cubicBezTo>
                  <a:cubicBezTo>
                    <a:pt x="340" y="7085"/>
                    <a:pt x="447" y="6995"/>
                    <a:pt x="572" y="6995"/>
                  </a:cubicBezTo>
                  <a:close/>
                  <a:moveTo>
                    <a:pt x="1035" y="8815"/>
                  </a:moveTo>
                  <a:cubicBezTo>
                    <a:pt x="1160" y="8815"/>
                    <a:pt x="1267" y="8904"/>
                    <a:pt x="1267" y="9012"/>
                  </a:cubicBezTo>
                  <a:cubicBezTo>
                    <a:pt x="1285" y="9154"/>
                    <a:pt x="1178" y="9279"/>
                    <a:pt x="1035" y="9279"/>
                  </a:cubicBezTo>
                  <a:lnTo>
                    <a:pt x="554" y="9279"/>
                  </a:lnTo>
                  <a:cubicBezTo>
                    <a:pt x="429" y="9279"/>
                    <a:pt x="322" y="9154"/>
                    <a:pt x="322" y="9012"/>
                  </a:cubicBezTo>
                  <a:cubicBezTo>
                    <a:pt x="340" y="8904"/>
                    <a:pt x="447" y="8815"/>
                    <a:pt x="572" y="8815"/>
                  </a:cubicBezTo>
                  <a:close/>
                  <a:moveTo>
                    <a:pt x="1981" y="322"/>
                  </a:moveTo>
                  <a:lnTo>
                    <a:pt x="1981" y="10528"/>
                  </a:lnTo>
                  <a:lnTo>
                    <a:pt x="1410" y="10528"/>
                  </a:lnTo>
                  <a:cubicBezTo>
                    <a:pt x="1160" y="10528"/>
                    <a:pt x="964" y="10332"/>
                    <a:pt x="964" y="10082"/>
                  </a:cubicBezTo>
                  <a:lnTo>
                    <a:pt x="964" y="9600"/>
                  </a:lnTo>
                  <a:lnTo>
                    <a:pt x="1035" y="9600"/>
                  </a:lnTo>
                  <a:cubicBezTo>
                    <a:pt x="1339" y="9600"/>
                    <a:pt x="1589" y="9351"/>
                    <a:pt x="1606" y="9065"/>
                  </a:cubicBezTo>
                  <a:cubicBezTo>
                    <a:pt x="1606" y="8744"/>
                    <a:pt x="1357" y="8494"/>
                    <a:pt x="1053" y="8494"/>
                  </a:cubicBezTo>
                  <a:lnTo>
                    <a:pt x="964" y="8494"/>
                  </a:lnTo>
                  <a:lnTo>
                    <a:pt x="964" y="7763"/>
                  </a:lnTo>
                  <a:lnTo>
                    <a:pt x="1035" y="7763"/>
                  </a:lnTo>
                  <a:cubicBezTo>
                    <a:pt x="1339" y="7763"/>
                    <a:pt x="1589" y="7531"/>
                    <a:pt x="1606" y="7227"/>
                  </a:cubicBezTo>
                  <a:cubicBezTo>
                    <a:pt x="1606" y="6924"/>
                    <a:pt x="1357" y="6674"/>
                    <a:pt x="1053" y="6674"/>
                  </a:cubicBezTo>
                  <a:lnTo>
                    <a:pt x="964" y="6674"/>
                  </a:lnTo>
                  <a:lnTo>
                    <a:pt x="964" y="5978"/>
                  </a:lnTo>
                  <a:lnTo>
                    <a:pt x="1035" y="5978"/>
                  </a:lnTo>
                  <a:cubicBezTo>
                    <a:pt x="1339" y="5978"/>
                    <a:pt x="1589" y="5728"/>
                    <a:pt x="1606" y="5443"/>
                  </a:cubicBezTo>
                  <a:cubicBezTo>
                    <a:pt x="1606" y="5122"/>
                    <a:pt x="1357" y="4872"/>
                    <a:pt x="1053" y="4872"/>
                  </a:cubicBezTo>
                  <a:lnTo>
                    <a:pt x="964" y="4872"/>
                  </a:lnTo>
                  <a:lnTo>
                    <a:pt x="964" y="4140"/>
                  </a:lnTo>
                  <a:lnTo>
                    <a:pt x="1035" y="4140"/>
                  </a:lnTo>
                  <a:cubicBezTo>
                    <a:pt x="1339" y="4140"/>
                    <a:pt x="1589" y="3909"/>
                    <a:pt x="1606" y="3605"/>
                  </a:cubicBezTo>
                  <a:cubicBezTo>
                    <a:pt x="1606" y="3302"/>
                    <a:pt x="1357" y="3052"/>
                    <a:pt x="1053" y="3052"/>
                  </a:cubicBezTo>
                  <a:lnTo>
                    <a:pt x="964" y="3052"/>
                  </a:lnTo>
                  <a:lnTo>
                    <a:pt x="964" y="2356"/>
                  </a:lnTo>
                  <a:lnTo>
                    <a:pt x="1035" y="2356"/>
                  </a:lnTo>
                  <a:cubicBezTo>
                    <a:pt x="1339" y="2356"/>
                    <a:pt x="1589" y="2106"/>
                    <a:pt x="1606" y="1821"/>
                  </a:cubicBezTo>
                  <a:cubicBezTo>
                    <a:pt x="1606" y="1500"/>
                    <a:pt x="1357" y="1250"/>
                    <a:pt x="1053" y="1250"/>
                  </a:cubicBezTo>
                  <a:lnTo>
                    <a:pt x="964" y="1250"/>
                  </a:lnTo>
                  <a:lnTo>
                    <a:pt x="964" y="750"/>
                  </a:lnTo>
                  <a:cubicBezTo>
                    <a:pt x="964" y="518"/>
                    <a:pt x="1160" y="322"/>
                    <a:pt x="1410" y="322"/>
                  </a:cubicBezTo>
                  <a:close/>
                  <a:moveTo>
                    <a:pt x="1410" y="1"/>
                  </a:moveTo>
                  <a:cubicBezTo>
                    <a:pt x="982" y="1"/>
                    <a:pt x="643" y="340"/>
                    <a:pt x="643" y="750"/>
                  </a:cubicBezTo>
                  <a:lnTo>
                    <a:pt x="643" y="1250"/>
                  </a:lnTo>
                  <a:lnTo>
                    <a:pt x="572" y="1250"/>
                  </a:lnTo>
                  <a:cubicBezTo>
                    <a:pt x="286" y="1250"/>
                    <a:pt x="18" y="1482"/>
                    <a:pt x="18" y="1785"/>
                  </a:cubicBezTo>
                  <a:cubicBezTo>
                    <a:pt x="1" y="2089"/>
                    <a:pt x="250" y="2356"/>
                    <a:pt x="572" y="2356"/>
                  </a:cubicBezTo>
                  <a:lnTo>
                    <a:pt x="643" y="2356"/>
                  </a:lnTo>
                  <a:lnTo>
                    <a:pt x="643" y="3052"/>
                  </a:lnTo>
                  <a:lnTo>
                    <a:pt x="572" y="3052"/>
                  </a:lnTo>
                  <a:cubicBezTo>
                    <a:pt x="286" y="3052"/>
                    <a:pt x="18" y="3284"/>
                    <a:pt x="18" y="3587"/>
                  </a:cubicBezTo>
                  <a:cubicBezTo>
                    <a:pt x="1" y="3891"/>
                    <a:pt x="250" y="4140"/>
                    <a:pt x="572" y="4140"/>
                  </a:cubicBezTo>
                  <a:lnTo>
                    <a:pt x="643" y="4140"/>
                  </a:lnTo>
                  <a:lnTo>
                    <a:pt x="643" y="4872"/>
                  </a:lnTo>
                  <a:lnTo>
                    <a:pt x="572" y="4872"/>
                  </a:lnTo>
                  <a:cubicBezTo>
                    <a:pt x="286" y="4872"/>
                    <a:pt x="18" y="5104"/>
                    <a:pt x="18" y="5407"/>
                  </a:cubicBezTo>
                  <a:cubicBezTo>
                    <a:pt x="1" y="5711"/>
                    <a:pt x="250" y="5978"/>
                    <a:pt x="572" y="5978"/>
                  </a:cubicBezTo>
                  <a:lnTo>
                    <a:pt x="643" y="5978"/>
                  </a:lnTo>
                  <a:lnTo>
                    <a:pt x="643" y="6674"/>
                  </a:lnTo>
                  <a:lnTo>
                    <a:pt x="572" y="6674"/>
                  </a:lnTo>
                  <a:cubicBezTo>
                    <a:pt x="286" y="6674"/>
                    <a:pt x="18" y="6906"/>
                    <a:pt x="18" y="7209"/>
                  </a:cubicBezTo>
                  <a:cubicBezTo>
                    <a:pt x="1" y="7513"/>
                    <a:pt x="250" y="7763"/>
                    <a:pt x="572" y="7763"/>
                  </a:cubicBezTo>
                  <a:lnTo>
                    <a:pt x="643" y="7763"/>
                  </a:lnTo>
                  <a:lnTo>
                    <a:pt x="643" y="8494"/>
                  </a:lnTo>
                  <a:lnTo>
                    <a:pt x="572" y="8494"/>
                  </a:lnTo>
                  <a:cubicBezTo>
                    <a:pt x="286" y="8494"/>
                    <a:pt x="18" y="8726"/>
                    <a:pt x="18" y="9029"/>
                  </a:cubicBezTo>
                  <a:cubicBezTo>
                    <a:pt x="1" y="9333"/>
                    <a:pt x="250" y="9600"/>
                    <a:pt x="572" y="9600"/>
                  </a:cubicBezTo>
                  <a:lnTo>
                    <a:pt x="643" y="9600"/>
                  </a:lnTo>
                  <a:lnTo>
                    <a:pt x="643" y="10671"/>
                  </a:lnTo>
                  <a:cubicBezTo>
                    <a:pt x="643" y="10760"/>
                    <a:pt x="714" y="10849"/>
                    <a:pt x="821" y="10849"/>
                  </a:cubicBezTo>
                  <a:lnTo>
                    <a:pt x="5175" y="10849"/>
                  </a:lnTo>
                  <a:cubicBezTo>
                    <a:pt x="5175" y="10849"/>
                    <a:pt x="5193" y="10831"/>
                    <a:pt x="5193" y="10831"/>
                  </a:cubicBezTo>
                  <a:cubicBezTo>
                    <a:pt x="5335" y="10689"/>
                    <a:pt x="5246" y="10528"/>
                    <a:pt x="5104" y="10528"/>
                  </a:cubicBezTo>
                  <a:lnTo>
                    <a:pt x="2284" y="10528"/>
                  </a:lnTo>
                  <a:lnTo>
                    <a:pt x="2284" y="322"/>
                  </a:lnTo>
                  <a:lnTo>
                    <a:pt x="8440" y="322"/>
                  </a:lnTo>
                  <a:cubicBezTo>
                    <a:pt x="8529" y="322"/>
                    <a:pt x="8619" y="394"/>
                    <a:pt x="8619" y="483"/>
                  </a:cubicBezTo>
                  <a:lnTo>
                    <a:pt x="8619" y="4248"/>
                  </a:lnTo>
                  <a:cubicBezTo>
                    <a:pt x="8619" y="4265"/>
                    <a:pt x="8619" y="4283"/>
                    <a:pt x="8636" y="4301"/>
                  </a:cubicBezTo>
                  <a:cubicBezTo>
                    <a:pt x="8679" y="4343"/>
                    <a:pt x="8725" y="4361"/>
                    <a:pt x="8768" y="4361"/>
                  </a:cubicBezTo>
                  <a:cubicBezTo>
                    <a:pt x="8852" y="4361"/>
                    <a:pt x="8922" y="4294"/>
                    <a:pt x="8922" y="4212"/>
                  </a:cubicBezTo>
                  <a:lnTo>
                    <a:pt x="8922" y="750"/>
                  </a:lnTo>
                  <a:cubicBezTo>
                    <a:pt x="8922" y="340"/>
                    <a:pt x="8583" y="1"/>
                    <a:pt x="817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56"/>
            <p:cNvSpPr/>
            <p:nvPr/>
          </p:nvSpPr>
          <p:spPr>
            <a:xfrm>
              <a:off x="5515417" y="3988376"/>
              <a:ext cx="156679" cy="165459"/>
            </a:xfrm>
            <a:custGeom>
              <a:avLst/>
              <a:gdLst/>
              <a:ahLst/>
              <a:cxnLst/>
              <a:rect l="l" t="t" r="r" b="b"/>
              <a:pathLst>
                <a:path w="5746" h="6068" extrusionOk="0">
                  <a:moveTo>
                    <a:pt x="3623" y="322"/>
                  </a:moveTo>
                  <a:cubicBezTo>
                    <a:pt x="3748" y="322"/>
                    <a:pt x="3872" y="429"/>
                    <a:pt x="3890" y="554"/>
                  </a:cubicBezTo>
                  <a:cubicBezTo>
                    <a:pt x="3908" y="715"/>
                    <a:pt x="3783" y="857"/>
                    <a:pt x="3623" y="857"/>
                  </a:cubicBezTo>
                  <a:lnTo>
                    <a:pt x="2124" y="857"/>
                  </a:lnTo>
                  <a:cubicBezTo>
                    <a:pt x="1963" y="857"/>
                    <a:pt x="1838" y="715"/>
                    <a:pt x="1856" y="554"/>
                  </a:cubicBezTo>
                  <a:cubicBezTo>
                    <a:pt x="1874" y="429"/>
                    <a:pt x="1981" y="322"/>
                    <a:pt x="2124" y="322"/>
                  </a:cubicBezTo>
                  <a:close/>
                  <a:moveTo>
                    <a:pt x="3409" y="1161"/>
                  </a:moveTo>
                  <a:lnTo>
                    <a:pt x="3409" y="1571"/>
                  </a:lnTo>
                  <a:cubicBezTo>
                    <a:pt x="3409" y="1660"/>
                    <a:pt x="3426" y="1749"/>
                    <a:pt x="3462" y="1839"/>
                  </a:cubicBezTo>
                  <a:lnTo>
                    <a:pt x="4247" y="3302"/>
                  </a:lnTo>
                  <a:cubicBezTo>
                    <a:pt x="4194" y="3284"/>
                    <a:pt x="4122" y="3266"/>
                    <a:pt x="4033" y="3266"/>
                  </a:cubicBezTo>
                  <a:cubicBezTo>
                    <a:pt x="3801" y="3266"/>
                    <a:pt x="3676" y="3373"/>
                    <a:pt x="3587" y="3444"/>
                  </a:cubicBezTo>
                  <a:cubicBezTo>
                    <a:pt x="3498" y="3498"/>
                    <a:pt x="3444" y="3551"/>
                    <a:pt x="3319" y="3551"/>
                  </a:cubicBezTo>
                  <a:cubicBezTo>
                    <a:pt x="3212" y="3551"/>
                    <a:pt x="3159" y="3498"/>
                    <a:pt x="3070" y="3444"/>
                  </a:cubicBezTo>
                  <a:cubicBezTo>
                    <a:pt x="2980" y="3373"/>
                    <a:pt x="2855" y="3266"/>
                    <a:pt x="2623" y="3266"/>
                  </a:cubicBezTo>
                  <a:cubicBezTo>
                    <a:pt x="2392" y="3266"/>
                    <a:pt x="2284" y="3373"/>
                    <a:pt x="2177" y="3444"/>
                  </a:cubicBezTo>
                  <a:cubicBezTo>
                    <a:pt x="2106" y="3498"/>
                    <a:pt x="2053" y="3551"/>
                    <a:pt x="1928" y="3551"/>
                  </a:cubicBezTo>
                  <a:cubicBezTo>
                    <a:pt x="1803" y="3551"/>
                    <a:pt x="1749" y="3498"/>
                    <a:pt x="1678" y="3444"/>
                  </a:cubicBezTo>
                  <a:cubicBezTo>
                    <a:pt x="1624" y="3409"/>
                    <a:pt x="1553" y="3355"/>
                    <a:pt x="1482" y="3320"/>
                  </a:cubicBezTo>
                  <a:lnTo>
                    <a:pt x="2284" y="1839"/>
                  </a:lnTo>
                  <a:cubicBezTo>
                    <a:pt x="2320" y="1749"/>
                    <a:pt x="2338" y="1660"/>
                    <a:pt x="2338" y="1571"/>
                  </a:cubicBezTo>
                  <a:lnTo>
                    <a:pt x="2338" y="1161"/>
                  </a:lnTo>
                  <a:close/>
                  <a:moveTo>
                    <a:pt x="4033" y="3605"/>
                  </a:moveTo>
                  <a:cubicBezTo>
                    <a:pt x="4158" y="3605"/>
                    <a:pt x="4211" y="3641"/>
                    <a:pt x="4301" y="3712"/>
                  </a:cubicBezTo>
                  <a:cubicBezTo>
                    <a:pt x="4354" y="3748"/>
                    <a:pt x="4443" y="3819"/>
                    <a:pt x="4550" y="3855"/>
                  </a:cubicBezTo>
                  <a:lnTo>
                    <a:pt x="5211" y="5068"/>
                  </a:lnTo>
                  <a:cubicBezTo>
                    <a:pt x="5371" y="5371"/>
                    <a:pt x="5157" y="5746"/>
                    <a:pt x="4800" y="5746"/>
                  </a:cubicBezTo>
                  <a:lnTo>
                    <a:pt x="946" y="5746"/>
                  </a:lnTo>
                  <a:cubicBezTo>
                    <a:pt x="589" y="5746"/>
                    <a:pt x="375" y="5371"/>
                    <a:pt x="536" y="5068"/>
                  </a:cubicBezTo>
                  <a:lnTo>
                    <a:pt x="1321" y="3623"/>
                  </a:lnTo>
                  <a:cubicBezTo>
                    <a:pt x="1374" y="3641"/>
                    <a:pt x="1410" y="3659"/>
                    <a:pt x="1464" y="3712"/>
                  </a:cubicBezTo>
                  <a:cubicBezTo>
                    <a:pt x="1553" y="3783"/>
                    <a:pt x="1678" y="3873"/>
                    <a:pt x="1910" y="3873"/>
                  </a:cubicBezTo>
                  <a:cubicBezTo>
                    <a:pt x="2142" y="3873"/>
                    <a:pt x="2267" y="3783"/>
                    <a:pt x="2374" y="3712"/>
                  </a:cubicBezTo>
                  <a:cubicBezTo>
                    <a:pt x="2445" y="3641"/>
                    <a:pt x="2499" y="3605"/>
                    <a:pt x="2623" y="3605"/>
                  </a:cubicBezTo>
                  <a:cubicBezTo>
                    <a:pt x="2748" y="3605"/>
                    <a:pt x="2802" y="3641"/>
                    <a:pt x="2873" y="3712"/>
                  </a:cubicBezTo>
                  <a:cubicBezTo>
                    <a:pt x="2980" y="3783"/>
                    <a:pt x="3105" y="3873"/>
                    <a:pt x="3337" y="3873"/>
                  </a:cubicBezTo>
                  <a:cubicBezTo>
                    <a:pt x="3569" y="3873"/>
                    <a:pt x="3694" y="3783"/>
                    <a:pt x="3783" y="3712"/>
                  </a:cubicBezTo>
                  <a:cubicBezTo>
                    <a:pt x="3872" y="3641"/>
                    <a:pt x="3926" y="3605"/>
                    <a:pt x="4033" y="3605"/>
                  </a:cubicBezTo>
                  <a:close/>
                  <a:moveTo>
                    <a:pt x="2124" y="1"/>
                  </a:moveTo>
                  <a:cubicBezTo>
                    <a:pt x="1821" y="1"/>
                    <a:pt x="1553" y="251"/>
                    <a:pt x="1535" y="536"/>
                  </a:cubicBezTo>
                  <a:cubicBezTo>
                    <a:pt x="1499" y="857"/>
                    <a:pt x="1731" y="1125"/>
                    <a:pt x="2017" y="1178"/>
                  </a:cubicBezTo>
                  <a:lnTo>
                    <a:pt x="2017" y="1589"/>
                  </a:lnTo>
                  <a:cubicBezTo>
                    <a:pt x="2017" y="1624"/>
                    <a:pt x="2017" y="1660"/>
                    <a:pt x="1999" y="1696"/>
                  </a:cubicBezTo>
                  <a:lnTo>
                    <a:pt x="268" y="4908"/>
                  </a:lnTo>
                  <a:cubicBezTo>
                    <a:pt x="1" y="5425"/>
                    <a:pt x="357" y="6067"/>
                    <a:pt x="946" y="6067"/>
                  </a:cubicBezTo>
                  <a:lnTo>
                    <a:pt x="4782" y="6067"/>
                  </a:lnTo>
                  <a:cubicBezTo>
                    <a:pt x="5371" y="6067"/>
                    <a:pt x="5746" y="5425"/>
                    <a:pt x="5478" y="4908"/>
                  </a:cubicBezTo>
                  <a:lnTo>
                    <a:pt x="3748" y="1696"/>
                  </a:lnTo>
                  <a:cubicBezTo>
                    <a:pt x="3730" y="1660"/>
                    <a:pt x="3712" y="1624"/>
                    <a:pt x="3712" y="1589"/>
                  </a:cubicBezTo>
                  <a:lnTo>
                    <a:pt x="3712" y="1178"/>
                  </a:lnTo>
                  <a:cubicBezTo>
                    <a:pt x="4015" y="1125"/>
                    <a:pt x="4247" y="857"/>
                    <a:pt x="4211" y="536"/>
                  </a:cubicBezTo>
                  <a:cubicBezTo>
                    <a:pt x="4194" y="251"/>
                    <a:pt x="3908" y="1"/>
                    <a:pt x="362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1" name="Google Shape;2761;p56"/>
          <p:cNvGrpSpPr/>
          <p:nvPr/>
        </p:nvGrpSpPr>
        <p:grpSpPr>
          <a:xfrm>
            <a:off x="4740393" y="3878924"/>
            <a:ext cx="295334" cy="253506"/>
            <a:chOff x="4740393" y="3878924"/>
            <a:chExt cx="295334" cy="253506"/>
          </a:xfrm>
        </p:grpSpPr>
        <p:sp>
          <p:nvSpPr>
            <p:cNvPr id="2762" name="Google Shape;2762;p56"/>
            <p:cNvSpPr/>
            <p:nvPr/>
          </p:nvSpPr>
          <p:spPr>
            <a:xfrm>
              <a:off x="4766652" y="3942648"/>
              <a:ext cx="241835" cy="173230"/>
            </a:xfrm>
            <a:custGeom>
              <a:avLst/>
              <a:gdLst/>
              <a:ahLst/>
              <a:cxnLst/>
              <a:rect l="l" t="t" r="r" b="b"/>
              <a:pathLst>
                <a:path w="8869" h="6353" extrusionOk="0">
                  <a:moveTo>
                    <a:pt x="590" y="1"/>
                  </a:moveTo>
                  <a:cubicBezTo>
                    <a:pt x="268" y="1"/>
                    <a:pt x="1" y="250"/>
                    <a:pt x="1" y="572"/>
                  </a:cubicBezTo>
                  <a:lnTo>
                    <a:pt x="1" y="6353"/>
                  </a:lnTo>
                  <a:lnTo>
                    <a:pt x="8869" y="6353"/>
                  </a:lnTo>
                  <a:lnTo>
                    <a:pt x="8869" y="572"/>
                  </a:lnTo>
                  <a:cubicBezTo>
                    <a:pt x="8869" y="250"/>
                    <a:pt x="8619" y="1"/>
                    <a:pt x="8298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56"/>
            <p:cNvSpPr/>
            <p:nvPr/>
          </p:nvSpPr>
          <p:spPr>
            <a:xfrm>
              <a:off x="4955425" y="3942648"/>
              <a:ext cx="53063" cy="173230"/>
            </a:xfrm>
            <a:custGeom>
              <a:avLst/>
              <a:gdLst/>
              <a:ahLst/>
              <a:cxnLst/>
              <a:rect l="l" t="t" r="r" b="b"/>
              <a:pathLst>
                <a:path w="1946" h="6353" extrusionOk="0">
                  <a:moveTo>
                    <a:pt x="1" y="1"/>
                  </a:moveTo>
                  <a:cubicBezTo>
                    <a:pt x="322" y="1"/>
                    <a:pt x="572" y="250"/>
                    <a:pt x="572" y="572"/>
                  </a:cubicBezTo>
                  <a:lnTo>
                    <a:pt x="572" y="6353"/>
                  </a:lnTo>
                  <a:lnTo>
                    <a:pt x="1946" y="6353"/>
                  </a:lnTo>
                  <a:lnTo>
                    <a:pt x="1946" y="572"/>
                  </a:lnTo>
                  <a:cubicBezTo>
                    <a:pt x="1946" y="250"/>
                    <a:pt x="1696" y="1"/>
                    <a:pt x="1375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56"/>
            <p:cNvSpPr/>
            <p:nvPr/>
          </p:nvSpPr>
          <p:spPr>
            <a:xfrm>
              <a:off x="4786121" y="3962117"/>
              <a:ext cx="202897" cy="133829"/>
            </a:xfrm>
            <a:custGeom>
              <a:avLst/>
              <a:gdLst/>
              <a:ahLst/>
              <a:cxnLst/>
              <a:rect l="l" t="t" r="r" b="b"/>
              <a:pathLst>
                <a:path w="7441" h="4908" extrusionOk="0">
                  <a:moveTo>
                    <a:pt x="161" y="0"/>
                  </a:moveTo>
                  <a:cubicBezTo>
                    <a:pt x="72" y="0"/>
                    <a:pt x="0" y="72"/>
                    <a:pt x="0" y="143"/>
                  </a:cubicBezTo>
                  <a:lnTo>
                    <a:pt x="0" y="4907"/>
                  </a:lnTo>
                  <a:lnTo>
                    <a:pt x="7441" y="4907"/>
                  </a:lnTo>
                  <a:lnTo>
                    <a:pt x="7441" y="143"/>
                  </a:lnTo>
                  <a:cubicBezTo>
                    <a:pt x="7441" y="72"/>
                    <a:pt x="7369" y="0"/>
                    <a:pt x="7298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56"/>
            <p:cNvSpPr/>
            <p:nvPr/>
          </p:nvSpPr>
          <p:spPr>
            <a:xfrm>
              <a:off x="4743802" y="4095919"/>
              <a:ext cx="287563" cy="32121"/>
            </a:xfrm>
            <a:custGeom>
              <a:avLst/>
              <a:gdLst/>
              <a:ahLst/>
              <a:cxnLst/>
              <a:rect l="l" t="t" r="r" b="b"/>
              <a:pathLst>
                <a:path w="10546" h="1178" extrusionOk="0">
                  <a:moveTo>
                    <a:pt x="303" y="0"/>
                  </a:moveTo>
                  <a:cubicBezTo>
                    <a:pt x="143" y="0"/>
                    <a:pt x="18" y="143"/>
                    <a:pt x="18" y="303"/>
                  </a:cubicBezTo>
                  <a:cubicBezTo>
                    <a:pt x="0" y="785"/>
                    <a:pt x="393" y="1178"/>
                    <a:pt x="874" y="1178"/>
                  </a:cubicBezTo>
                  <a:lnTo>
                    <a:pt x="9671" y="1178"/>
                  </a:lnTo>
                  <a:cubicBezTo>
                    <a:pt x="10170" y="1178"/>
                    <a:pt x="10545" y="785"/>
                    <a:pt x="10545" y="303"/>
                  </a:cubicBezTo>
                  <a:cubicBezTo>
                    <a:pt x="10545" y="143"/>
                    <a:pt x="10420" y="0"/>
                    <a:pt x="10260" y="0"/>
                  </a:cubicBez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56"/>
            <p:cNvSpPr/>
            <p:nvPr/>
          </p:nvSpPr>
          <p:spPr>
            <a:xfrm>
              <a:off x="4970013" y="4095919"/>
              <a:ext cx="61352" cy="32121"/>
            </a:xfrm>
            <a:custGeom>
              <a:avLst/>
              <a:gdLst/>
              <a:ahLst/>
              <a:cxnLst/>
              <a:rect l="l" t="t" r="r" b="b"/>
              <a:pathLst>
                <a:path w="2250" h="1178" extrusionOk="0">
                  <a:moveTo>
                    <a:pt x="572" y="0"/>
                  </a:moveTo>
                  <a:cubicBezTo>
                    <a:pt x="733" y="0"/>
                    <a:pt x="857" y="143"/>
                    <a:pt x="857" y="303"/>
                  </a:cubicBezTo>
                  <a:cubicBezTo>
                    <a:pt x="857" y="785"/>
                    <a:pt x="483" y="1178"/>
                    <a:pt x="1" y="1178"/>
                  </a:cubicBezTo>
                  <a:lnTo>
                    <a:pt x="1375" y="1178"/>
                  </a:lnTo>
                  <a:cubicBezTo>
                    <a:pt x="1857" y="1178"/>
                    <a:pt x="2249" y="785"/>
                    <a:pt x="2249" y="303"/>
                  </a:cubicBezTo>
                  <a:cubicBezTo>
                    <a:pt x="2249" y="143"/>
                    <a:pt x="2124" y="0"/>
                    <a:pt x="1964" y="0"/>
                  </a:cubicBez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56"/>
            <p:cNvSpPr/>
            <p:nvPr/>
          </p:nvSpPr>
          <p:spPr>
            <a:xfrm>
              <a:off x="4851318" y="4095919"/>
              <a:ext cx="72995" cy="15570"/>
            </a:xfrm>
            <a:custGeom>
              <a:avLst/>
              <a:gdLst/>
              <a:ahLst/>
              <a:cxnLst/>
              <a:rect l="l" t="t" r="r" b="b"/>
              <a:pathLst>
                <a:path w="2677" h="571" extrusionOk="0">
                  <a:moveTo>
                    <a:pt x="0" y="0"/>
                  </a:moveTo>
                  <a:cubicBezTo>
                    <a:pt x="0" y="321"/>
                    <a:pt x="250" y="571"/>
                    <a:pt x="571" y="571"/>
                  </a:cubicBezTo>
                  <a:lnTo>
                    <a:pt x="2106" y="571"/>
                  </a:lnTo>
                  <a:cubicBezTo>
                    <a:pt x="2427" y="571"/>
                    <a:pt x="2677" y="321"/>
                    <a:pt x="267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56"/>
            <p:cNvSpPr/>
            <p:nvPr/>
          </p:nvSpPr>
          <p:spPr>
            <a:xfrm>
              <a:off x="4841092" y="3982050"/>
              <a:ext cx="93446" cy="93937"/>
            </a:xfrm>
            <a:custGeom>
              <a:avLst/>
              <a:gdLst/>
              <a:ahLst/>
              <a:cxnLst/>
              <a:rect l="l" t="t" r="r" b="b"/>
              <a:pathLst>
                <a:path w="3427" h="3445" extrusionOk="0">
                  <a:moveTo>
                    <a:pt x="1999" y="1"/>
                  </a:moveTo>
                  <a:lnTo>
                    <a:pt x="1499" y="19"/>
                  </a:lnTo>
                  <a:cubicBezTo>
                    <a:pt x="1428" y="19"/>
                    <a:pt x="1357" y="72"/>
                    <a:pt x="1357" y="161"/>
                  </a:cubicBezTo>
                  <a:lnTo>
                    <a:pt x="1357" y="179"/>
                  </a:lnTo>
                  <a:cubicBezTo>
                    <a:pt x="1357" y="215"/>
                    <a:pt x="1339" y="233"/>
                    <a:pt x="1303" y="251"/>
                  </a:cubicBezTo>
                  <a:cubicBezTo>
                    <a:pt x="1178" y="286"/>
                    <a:pt x="1071" y="340"/>
                    <a:pt x="946" y="393"/>
                  </a:cubicBezTo>
                  <a:cubicBezTo>
                    <a:pt x="937" y="402"/>
                    <a:pt x="924" y="407"/>
                    <a:pt x="911" y="407"/>
                  </a:cubicBezTo>
                  <a:cubicBezTo>
                    <a:pt x="897" y="407"/>
                    <a:pt x="884" y="402"/>
                    <a:pt x="875" y="393"/>
                  </a:cubicBezTo>
                  <a:lnTo>
                    <a:pt x="875" y="376"/>
                  </a:lnTo>
                  <a:lnTo>
                    <a:pt x="857" y="376"/>
                  </a:lnTo>
                  <a:cubicBezTo>
                    <a:pt x="830" y="340"/>
                    <a:pt x="795" y="322"/>
                    <a:pt x="757" y="322"/>
                  </a:cubicBezTo>
                  <a:cubicBezTo>
                    <a:pt x="719" y="322"/>
                    <a:pt x="679" y="340"/>
                    <a:pt x="643" y="376"/>
                  </a:cubicBezTo>
                  <a:lnTo>
                    <a:pt x="358" y="661"/>
                  </a:lnTo>
                  <a:cubicBezTo>
                    <a:pt x="304" y="715"/>
                    <a:pt x="304" y="822"/>
                    <a:pt x="358" y="875"/>
                  </a:cubicBezTo>
                  <a:lnTo>
                    <a:pt x="375" y="893"/>
                  </a:lnTo>
                  <a:cubicBezTo>
                    <a:pt x="375" y="893"/>
                    <a:pt x="375" y="893"/>
                    <a:pt x="375" y="911"/>
                  </a:cubicBezTo>
                  <a:cubicBezTo>
                    <a:pt x="393" y="929"/>
                    <a:pt x="393" y="964"/>
                    <a:pt x="375" y="982"/>
                  </a:cubicBezTo>
                  <a:cubicBezTo>
                    <a:pt x="322" y="1089"/>
                    <a:pt x="268" y="1214"/>
                    <a:pt x="233" y="1321"/>
                  </a:cubicBezTo>
                  <a:cubicBezTo>
                    <a:pt x="233" y="1357"/>
                    <a:pt x="197" y="1375"/>
                    <a:pt x="179" y="1375"/>
                  </a:cubicBezTo>
                  <a:lnTo>
                    <a:pt x="161" y="1375"/>
                  </a:lnTo>
                  <a:cubicBezTo>
                    <a:pt x="72" y="1375"/>
                    <a:pt x="1" y="1446"/>
                    <a:pt x="1" y="1535"/>
                  </a:cubicBezTo>
                  <a:lnTo>
                    <a:pt x="1" y="1928"/>
                  </a:lnTo>
                  <a:cubicBezTo>
                    <a:pt x="1" y="2017"/>
                    <a:pt x="72" y="2088"/>
                    <a:pt x="179" y="2088"/>
                  </a:cubicBezTo>
                  <a:cubicBezTo>
                    <a:pt x="179" y="2088"/>
                    <a:pt x="197" y="2088"/>
                    <a:pt x="215" y="2106"/>
                  </a:cubicBezTo>
                  <a:cubicBezTo>
                    <a:pt x="233" y="2106"/>
                    <a:pt x="233" y="2124"/>
                    <a:pt x="233" y="2142"/>
                  </a:cubicBezTo>
                  <a:cubicBezTo>
                    <a:pt x="268" y="2267"/>
                    <a:pt x="322" y="2374"/>
                    <a:pt x="393" y="2481"/>
                  </a:cubicBezTo>
                  <a:cubicBezTo>
                    <a:pt x="411" y="2517"/>
                    <a:pt x="393" y="2552"/>
                    <a:pt x="375" y="2570"/>
                  </a:cubicBezTo>
                  <a:lnTo>
                    <a:pt x="358" y="2588"/>
                  </a:lnTo>
                  <a:cubicBezTo>
                    <a:pt x="304" y="2642"/>
                    <a:pt x="304" y="2731"/>
                    <a:pt x="358" y="2802"/>
                  </a:cubicBezTo>
                  <a:lnTo>
                    <a:pt x="661" y="3088"/>
                  </a:lnTo>
                  <a:cubicBezTo>
                    <a:pt x="688" y="3114"/>
                    <a:pt x="723" y="3128"/>
                    <a:pt x="761" y="3128"/>
                  </a:cubicBezTo>
                  <a:cubicBezTo>
                    <a:pt x="799" y="3128"/>
                    <a:pt x="839" y="3114"/>
                    <a:pt x="875" y="3088"/>
                  </a:cubicBezTo>
                  <a:lnTo>
                    <a:pt x="875" y="3070"/>
                  </a:lnTo>
                  <a:cubicBezTo>
                    <a:pt x="893" y="3061"/>
                    <a:pt x="911" y="3056"/>
                    <a:pt x="926" y="3056"/>
                  </a:cubicBezTo>
                  <a:cubicBezTo>
                    <a:pt x="942" y="3056"/>
                    <a:pt x="955" y="3061"/>
                    <a:pt x="964" y="3070"/>
                  </a:cubicBezTo>
                  <a:cubicBezTo>
                    <a:pt x="1071" y="3123"/>
                    <a:pt x="1196" y="3177"/>
                    <a:pt x="1321" y="3213"/>
                  </a:cubicBezTo>
                  <a:cubicBezTo>
                    <a:pt x="1339" y="3213"/>
                    <a:pt x="1375" y="3230"/>
                    <a:pt x="1375" y="3266"/>
                  </a:cubicBezTo>
                  <a:cubicBezTo>
                    <a:pt x="1375" y="3266"/>
                    <a:pt x="1375" y="3284"/>
                    <a:pt x="1375" y="3284"/>
                  </a:cubicBezTo>
                  <a:cubicBezTo>
                    <a:pt x="1357" y="3373"/>
                    <a:pt x="1428" y="3444"/>
                    <a:pt x="1517" y="3444"/>
                  </a:cubicBezTo>
                  <a:lnTo>
                    <a:pt x="1999" y="3444"/>
                  </a:lnTo>
                  <a:cubicBezTo>
                    <a:pt x="2053" y="3444"/>
                    <a:pt x="2070" y="3409"/>
                    <a:pt x="2070" y="3355"/>
                  </a:cubicBezTo>
                  <a:lnTo>
                    <a:pt x="2070" y="3248"/>
                  </a:lnTo>
                  <a:cubicBezTo>
                    <a:pt x="2070" y="3230"/>
                    <a:pt x="2088" y="3213"/>
                    <a:pt x="2106" y="3213"/>
                  </a:cubicBezTo>
                  <a:cubicBezTo>
                    <a:pt x="2231" y="3177"/>
                    <a:pt x="2356" y="3123"/>
                    <a:pt x="2481" y="3052"/>
                  </a:cubicBezTo>
                  <a:cubicBezTo>
                    <a:pt x="2486" y="3047"/>
                    <a:pt x="2493" y="3045"/>
                    <a:pt x="2501" y="3045"/>
                  </a:cubicBezTo>
                  <a:cubicBezTo>
                    <a:pt x="2520" y="3045"/>
                    <a:pt x="2545" y="3057"/>
                    <a:pt x="2570" y="3070"/>
                  </a:cubicBezTo>
                  <a:lnTo>
                    <a:pt x="2624" y="3141"/>
                  </a:lnTo>
                  <a:cubicBezTo>
                    <a:pt x="2641" y="3150"/>
                    <a:pt x="2664" y="3155"/>
                    <a:pt x="2684" y="3155"/>
                  </a:cubicBezTo>
                  <a:cubicBezTo>
                    <a:pt x="2704" y="3155"/>
                    <a:pt x="2722" y="3150"/>
                    <a:pt x="2731" y="3141"/>
                  </a:cubicBezTo>
                  <a:lnTo>
                    <a:pt x="3123" y="2731"/>
                  </a:lnTo>
                  <a:cubicBezTo>
                    <a:pt x="3159" y="2713"/>
                    <a:pt x="3159" y="2659"/>
                    <a:pt x="3123" y="2624"/>
                  </a:cubicBezTo>
                  <a:lnTo>
                    <a:pt x="3070" y="2570"/>
                  </a:lnTo>
                  <a:cubicBezTo>
                    <a:pt x="3070" y="2570"/>
                    <a:pt x="3070" y="2570"/>
                    <a:pt x="3070" y="2552"/>
                  </a:cubicBezTo>
                  <a:cubicBezTo>
                    <a:pt x="3034" y="2535"/>
                    <a:pt x="3034" y="2499"/>
                    <a:pt x="3052" y="2481"/>
                  </a:cubicBezTo>
                  <a:cubicBezTo>
                    <a:pt x="3123" y="2356"/>
                    <a:pt x="3177" y="2231"/>
                    <a:pt x="3212" y="2088"/>
                  </a:cubicBezTo>
                  <a:cubicBezTo>
                    <a:pt x="3212" y="2076"/>
                    <a:pt x="3230" y="2063"/>
                    <a:pt x="3247" y="2063"/>
                  </a:cubicBezTo>
                  <a:cubicBezTo>
                    <a:pt x="3254" y="2063"/>
                    <a:pt x="3261" y="2065"/>
                    <a:pt x="3266" y="2071"/>
                  </a:cubicBezTo>
                  <a:cubicBezTo>
                    <a:pt x="3355" y="2071"/>
                    <a:pt x="3426" y="1999"/>
                    <a:pt x="3426" y="1910"/>
                  </a:cubicBezTo>
                  <a:lnTo>
                    <a:pt x="3426" y="1535"/>
                  </a:lnTo>
                  <a:cubicBezTo>
                    <a:pt x="3426" y="1446"/>
                    <a:pt x="3355" y="1357"/>
                    <a:pt x="3266" y="1357"/>
                  </a:cubicBezTo>
                  <a:cubicBezTo>
                    <a:pt x="3248" y="1357"/>
                    <a:pt x="3230" y="1357"/>
                    <a:pt x="3212" y="1339"/>
                  </a:cubicBezTo>
                  <a:cubicBezTo>
                    <a:pt x="3195" y="1339"/>
                    <a:pt x="3195" y="1339"/>
                    <a:pt x="3195" y="1321"/>
                  </a:cubicBezTo>
                  <a:cubicBezTo>
                    <a:pt x="3159" y="1196"/>
                    <a:pt x="3105" y="1071"/>
                    <a:pt x="3052" y="964"/>
                  </a:cubicBezTo>
                  <a:cubicBezTo>
                    <a:pt x="3034" y="947"/>
                    <a:pt x="3034" y="911"/>
                    <a:pt x="3052" y="875"/>
                  </a:cubicBezTo>
                  <a:lnTo>
                    <a:pt x="3070" y="875"/>
                  </a:lnTo>
                  <a:cubicBezTo>
                    <a:pt x="3123" y="822"/>
                    <a:pt x="3123" y="715"/>
                    <a:pt x="3052" y="643"/>
                  </a:cubicBezTo>
                  <a:lnTo>
                    <a:pt x="2784" y="376"/>
                  </a:lnTo>
                  <a:cubicBezTo>
                    <a:pt x="2757" y="340"/>
                    <a:pt x="2717" y="322"/>
                    <a:pt x="2675" y="322"/>
                  </a:cubicBezTo>
                  <a:cubicBezTo>
                    <a:pt x="2632" y="322"/>
                    <a:pt x="2588" y="340"/>
                    <a:pt x="2552" y="376"/>
                  </a:cubicBezTo>
                  <a:cubicBezTo>
                    <a:pt x="2540" y="388"/>
                    <a:pt x="2518" y="401"/>
                    <a:pt x="2494" y="401"/>
                  </a:cubicBezTo>
                  <a:cubicBezTo>
                    <a:pt x="2484" y="401"/>
                    <a:pt x="2473" y="399"/>
                    <a:pt x="2463" y="393"/>
                  </a:cubicBezTo>
                  <a:cubicBezTo>
                    <a:pt x="2356" y="322"/>
                    <a:pt x="2231" y="268"/>
                    <a:pt x="2088" y="233"/>
                  </a:cubicBezTo>
                  <a:cubicBezTo>
                    <a:pt x="2088" y="233"/>
                    <a:pt x="2070" y="233"/>
                    <a:pt x="2070" y="215"/>
                  </a:cubicBezTo>
                  <a:cubicBezTo>
                    <a:pt x="2070" y="179"/>
                    <a:pt x="2070" y="161"/>
                    <a:pt x="2070" y="90"/>
                  </a:cubicBezTo>
                  <a:cubicBezTo>
                    <a:pt x="2070" y="54"/>
                    <a:pt x="2053" y="1"/>
                    <a:pt x="1999" y="1"/>
                  </a:cubicBezTo>
                  <a:close/>
                </a:path>
              </a:pathLst>
            </a:custGeom>
            <a:solidFill>
              <a:srgbClr val="E291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56"/>
            <p:cNvSpPr/>
            <p:nvPr/>
          </p:nvSpPr>
          <p:spPr>
            <a:xfrm>
              <a:off x="4865415" y="4006863"/>
              <a:ext cx="44801" cy="44310"/>
            </a:xfrm>
            <a:custGeom>
              <a:avLst/>
              <a:gdLst/>
              <a:ahLst/>
              <a:cxnLst/>
              <a:rect l="l" t="t" r="r" b="b"/>
              <a:pathLst>
                <a:path w="1643" h="1625" extrusionOk="0">
                  <a:moveTo>
                    <a:pt x="822" y="1"/>
                  </a:moveTo>
                  <a:cubicBezTo>
                    <a:pt x="376" y="1"/>
                    <a:pt x="1" y="376"/>
                    <a:pt x="1" y="822"/>
                  </a:cubicBezTo>
                  <a:cubicBezTo>
                    <a:pt x="1" y="1268"/>
                    <a:pt x="376" y="1625"/>
                    <a:pt x="822" y="1625"/>
                  </a:cubicBezTo>
                  <a:cubicBezTo>
                    <a:pt x="1268" y="1625"/>
                    <a:pt x="1642" y="1268"/>
                    <a:pt x="1642" y="822"/>
                  </a:cubicBezTo>
                  <a:cubicBezTo>
                    <a:pt x="1642" y="376"/>
                    <a:pt x="1268" y="1"/>
                    <a:pt x="822" y="1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56"/>
            <p:cNvSpPr/>
            <p:nvPr/>
          </p:nvSpPr>
          <p:spPr>
            <a:xfrm>
              <a:off x="4908225" y="3883205"/>
              <a:ext cx="123140" cy="99963"/>
            </a:xfrm>
            <a:custGeom>
              <a:avLst/>
              <a:gdLst/>
              <a:ahLst/>
              <a:cxnLst/>
              <a:rect l="l" t="t" r="r" b="b"/>
              <a:pathLst>
                <a:path w="4516" h="3666" extrusionOk="0">
                  <a:moveTo>
                    <a:pt x="363" y="0"/>
                  </a:moveTo>
                  <a:cubicBezTo>
                    <a:pt x="294" y="0"/>
                    <a:pt x="232" y="2"/>
                    <a:pt x="179" y="4"/>
                  </a:cubicBezTo>
                  <a:cubicBezTo>
                    <a:pt x="72" y="4"/>
                    <a:pt x="1" y="75"/>
                    <a:pt x="1" y="182"/>
                  </a:cubicBezTo>
                  <a:lnTo>
                    <a:pt x="1" y="3108"/>
                  </a:lnTo>
                  <a:cubicBezTo>
                    <a:pt x="1" y="3215"/>
                    <a:pt x="90" y="3305"/>
                    <a:pt x="197" y="3305"/>
                  </a:cubicBezTo>
                  <a:cubicBezTo>
                    <a:pt x="247" y="3302"/>
                    <a:pt x="305" y="3301"/>
                    <a:pt x="370" y="3301"/>
                  </a:cubicBezTo>
                  <a:cubicBezTo>
                    <a:pt x="798" y="3301"/>
                    <a:pt x="1526" y="3363"/>
                    <a:pt x="2053" y="3626"/>
                  </a:cubicBezTo>
                  <a:cubicBezTo>
                    <a:pt x="2115" y="3653"/>
                    <a:pt x="2182" y="3666"/>
                    <a:pt x="2249" y="3666"/>
                  </a:cubicBezTo>
                  <a:cubicBezTo>
                    <a:pt x="2316" y="3666"/>
                    <a:pt x="2383" y="3653"/>
                    <a:pt x="2445" y="3626"/>
                  </a:cubicBezTo>
                  <a:cubicBezTo>
                    <a:pt x="2981" y="3358"/>
                    <a:pt x="3748" y="3305"/>
                    <a:pt x="4194" y="3305"/>
                  </a:cubicBezTo>
                  <a:cubicBezTo>
                    <a:pt x="4355" y="3305"/>
                    <a:pt x="4515" y="3144"/>
                    <a:pt x="4515" y="2966"/>
                  </a:cubicBezTo>
                  <a:lnTo>
                    <a:pt x="4515" y="182"/>
                  </a:lnTo>
                  <a:cubicBezTo>
                    <a:pt x="4515" y="75"/>
                    <a:pt x="4426" y="4"/>
                    <a:pt x="4319" y="4"/>
                  </a:cubicBezTo>
                  <a:cubicBezTo>
                    <a:pt x="4266" y="2"/>
                    <a:pt x="4205" y="0"/>
                    <a:pt x="4136" y="0"/>
                  </a:cubicBezTo>
                  <a:cubicBezTo>
                    <a:pt x="3671" y="0"/>
                    <a:pt x="2885" y="65"/>
                    <a:pt x="2356" y="361"/>
                  </a:cubicBezTo>
                  <a:cubicBezTo>
                    <a:pt x="2321" y="379"/>
                    <a:pt x="2285" y="387"/>
                    <a:pt x="2251" y="387"/>
                  </a:cubicBezTo>
                  <a:cubicBezTo>
                    <a:pt x="2218" y="387"/>
                    <a:pt x="2187" y="379"/>
                    <a:pt x="2160" y="361"/>
                  </a:cubicBezTo>
                  <a:cubicBezTo>
                    <a:pt x="1631" y="65"/>
                    <a:pt x="831" y="0"/>
                    <a:pt x="363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56"/>
            <p:cNvSpPr/>
            <p:nvPr/>
          </p:nvSpPr>
          <p:spPr>
            <a:xfrm>
              <a:off x="4970013" y="3883287"/>
              <a:ext cx="61352" cy="99772"/>
            </a:xfrm>
            <a:custGeom>
              <a:avLst/>
              <a:gdLst/>
              <a:ahLst/>
              <a:cxnLst/>
              <a:rect l="l" t="t" r="r" b="b"/>
              <a:pathLst>
                <a:path w="2250" h="3659" extrusionOk="0">
                  <a:moveTo>
                    <a:pt x="2053" y="1"/>
                  </a:moveTo>
                  <a:cubicBezTo>
                    <a:pt x="1660" y="1"/>
                    <a:pt x="697" y="19"/>
                    <a:pt x="90" y="376"/>
                  </a:cubicBezTo>
                  <a:cubicBezTo>
                    <a:pt x="55" y="393"/>
                    <a:pt x="37" y="393"/>
                    <a:pt x="1" y="393"/>
                  </a:cubicBezTo>
                  <a:lnTo>
                    <a:pt x="1" y="3659"/>
                  </a:lnTo>
                  <a:cubicBezTo>
                    <a:pt x="55" y="3659"/>
                    <a:pt x="126" y="3641"/>
                    <a:pt x="197" y="3605"/>
                  </a:cubicBezTo>
                  <a:cubicBezTo>
                    <a:pt x="733" y="3337"/>
                    <a:pt x="1500" y="3302"/>
                    <a:pt x="1928" y="3284"/>
                  </a:cubicBezTo>
                  <a:cubicBezTo>
                    <a:pt x="2106" y="3284"/>
                    <a:pt x="2249" y="3141"/>
                    <a:pt x="2249" y="2963"/>
                  </a:cubicBezTo>
                  <a:lnTo>
                    <a:pt x="2249" y="197"/>
                  </a:lnTo>
                  <a:cubicBezTo>
                    <a:pt x="2249" y="90"/>
                    <a:pt x="2160" y="1"/>
                    <a:pt x="2053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56"/>
            <p:cNvSpPr/>
            <p:nvPr/>
          </p:nvSpPr>
          <p:spPr>
            <a:xfrm>
              <a:off x="4920413" y="3901774"/>
              <a:ext cx="37466" cy="12679"/>
            </a:xfrm>
            <a:custGeom>
              <a:avLst/>
              <a:gdLst/>
              <a:ahLst/>
              <a:cxnLst/>
              <a:rect l="l" t="t" r="r" b="b"/>
              <a:pathLst>
                <a:path w="1374" h="465" extrusionOk="0">
                  <a:moveTo>
                    <a:pt x="161" y="1"/>
                  </a:moveTo>
                  <a:cubicBezTo>
                    <a:pt x="71" y="1"/>
                    <a:pt x="0" y="72"/>
                    <a:pt x="0" y="161"/>
                  </a:cubicBezTo>
                  <a:cubicBezTo>
                    <a:pt x="0" y="251"/>
                    <a:pt x="54" y="322"/>
                    <a:pt x="143" y="322"/>
                  </a:cubicBezTo>
                  <a:cubicBezTo>
                    <a:pt x="535" y="340"/>
                    <a:pt x="856" y="393"/>
                    <a:pt x="1142" y="465"/>
                  </a:cubicBezTo>
                  <a:lnTo>
                    <a:pt x="1195" y="465"/>
                  </a:lnTo>
                  <a:cubicBezTo>
                    <a:pt x="1267" y="465"/>
                    <a:pt x="1320" y="429"/>
                    <a:pt x="1338" y="358"/>
                  </a:cubicBezTo>
                  <a:cubicBezTo>
                    <a:pt x="1374" y="268"/>
                    <a:pt x="1320" y="179"/>
                    <a:pt x="1231" y="161"/>
                  </a:cubicBezTo>
                  <a:cubicBezTo>
                    <a:pt x="928" y="72"/>
                    <a:pt x="571" y="19"/>
                    <a:pt x="16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56"/>
            <p:cNvSpPr/>
            <p:nvPr/>
          </p:nvSpPr>
          <p:spPr>
            <a:xfrm>
              <a:off x="4920413" y="3921734"/>
              <a:ext cx="37466" cy="12679"/>
            </a:xfrm>
            <a:custGeom>
              <a:avLst/>
              <a:gdLst/>
              <a:ahLst/>
              <a:cxnLst/>
              <a:rect l="l" t="t" r="r" b="b"/>
              <a:pathLst>
                <a:path w="1374" h="465" extrusionOk="0">
                  <a:moveTo>
                    <a:pt x="161" y="0"/>
                  </a:moveTo>
                  <a:cubicBezTo>
                    <a:pt x="71" y="0"/>
                    <a:pt x="0" y="54"/>
                    <a:pt x="0" y="143"/>
                  </a:cubicBezTo>
                  <a:cubicBezTo>
                    <a:pt x="0" y="232"/>
                    <a:pt x="54" y="304"/>
                    <a:pt x="143" y="322"/>
                  </a:cubicBezTo>
                  <a:cubicBezTo>
                    <a:pt x="535" y="339"/>
                    <a:pt x="856" y="375"/>
                    <a:pt x="1142" y="464"/>
                  </a:cubicBezTo>
                  <a:lnTo>
                    <a:pt x="1195" y="464"/>
                  </a:lnTo>
                  <a:cubicBezTo>
                    <a:pt x="1267" y="464"/>
                    <a:pt x="1320" y="411"/>
                    <a:pt x="1338" y="339"/>
                  </a:cubicBezTo>
                  <a:cubicBezTo>
                    <a:pt x="1374" y="268"/>
                    <a:pt x="1320" y="179"/>
                    <a:pt x="1231" y="161"/>
                  </a:cubicBezTo>
                  <a:cubicBezTo>
                    <a:pt x="928" y="72"/>
                    <a:pt x="571" y="18"/>
                    <a:pt x="16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56"/>
            <p:cNvSpPr/>
            <p:nvPr/>
          </p:nvSpPr>
          <p:spPr>
            <a:xfrm>
              <a:off x="4920413" y="3943139"/>
              <a:ext cx="37466" cy="13170"/>
            </a:xfrm>
            <a:custGeom>
              <a:avLst/>
              <a:gdLst/>
              <a:ahLst/>
              <a:cxnLst/>
              <a:rect l="l" t="t" r="r" b="b"/>
              <a:pathLst>
                <a:path w="1374" h="483" extrusionOk="0">
                  <a:moveTo>
                    <a:pt x="161" y="0"/>
                  </a:moveTo>
                  <a:cubicBezTo>
                    <a:pt x="71" y="0"/>
                    <a:pt x="0" y="72"/>
                    <a:pt x="0" y="161"/>
                  </a:cubicBezTo>
                  <a:cubicBezTo>
                    <a:pt x="0" y="250"/>
                    <a:pt x="54" y="322"/>
                    <a:pt x="143" y="322"/>
                  </a:cubicBezTo>
                  <a:cubicBezTo>
                    <a:pt x="535" y="339"/>
                    <a:pt x="856" y="393"/>
                    <a:pt x="1142" y="464"/>
                  </a:cubicBezTo>
                  <a:cubicBezTo>
                    <a:pt x="1160" y="482"/>
                    <a:pt x="1178" y="482"/>
                    <a:pt x="1195" y="482"/>
                  </a:cubicBezTo>
                  <a:cubicBezTo>
                    <a:pt x="1267" y="482"/>
                    <a:pt x="1320" y="429"/>
                    <a:pt x="1338" y="357"/>
                  </a:cubicBezTo>
                  <a:cubicBezTo>
                    <a:pt x="1374" y="268"/>
                    <a:pt x="1320" y="179"/>
                    <a:pt x="1231" y="161"/>
                  </a:cubicBezTo>
                  <a:cubicBezTo>
                    <a:pt x="928" y="72"/>
                    <a:pt x="571" y="18"/>
                    <a:pt x="16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56"/>
            <p:cNvSpPr/>
            <p:nvPr/>
          </p:nvSpPr>
          <p:spPr>
            <a:xfrm>
              <a:off x="4981711" y="3901774"/>
              <a:ext cx="37493" cy="12679"/>
            </a:xfrm>
            <a:custGeom>
              <a:avLst/>
              <a:gdLst/>
              <a:ahLst/>
              <a:cxnLst/>
              <a:rect l="l" t="t" r="r" b="b"/>
              <a:pathLst>
                <a:path w="1375" h="465" extrusionOk="0">
                  <a:moveTo>
                    <a:pt x="1214" y="1"/>
                  </a:moveTo>
                  <a:cubicBezTo>
                    <a:pt x="803" y="19"/>
                    <a:pt x="446" y="72"/>
                    <a:pt x="143" y="161"/>
                  </a:cubicBezTo>
                  <a:cubicBezTo>
                    <a:pt x="54" y="179"/>
                    <a:pt x="0" y="268"/>
                    <a:pt x="36" y="358"/>
                  </a:cubicBezTo>
                  <a:cubicBezTo>
                    <a:pt x="54" y="429"/>
                    <a:pt x="107" y="465"/>
                    <a:pt x="179" y="465"/>
                  </a:cubicBezTo>
                  <a:lnTo>
                    <a:pt x="232" y="465"/>
                  </a:lnTo>
                  <a:cubicBezTo>
                    <a:pt x="518" y="393"/>
                    <a:pt x="839" y="340"/>
                    <a:pt x="1231" y="322"/>
                  </a:cubicBezTo>
                  <a:cubicBezTo>
                    <a:pt x="1321" y="322"/>
                    <a:pt x="1374" y="251"/>
                    <a:pt x="1374" y="161"/>
                  </a:cubicBezTo>
                  <a:cubicBezTo>
                    <a:pt x="1374" y="72"/>
                    <a:pt x="1303" y="1"/>
                    <a:pt x="121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56"/>
            <p:cNvSpPr/>
            <p:nvPr/>
          </p:nvSpPr>
          <p:spPr>
            <a:xfrm>
              <a:off x="4981711" y="3921734"/>
              <a:ext cx="37493" cy="12679"/>
            </a:xfrm>
            <a:custGeom>
              <a:avLst/>
              <a:gdLst/>
              <a:ahLst/>
              <a:cxnLst/>
              <a:rect l="l" t="t" r="r" b="b"/>
              <a:pathLst>
                <a:path w="1375" h="465" extrusionOk="0">
                  <a:moveTo>
                    <a:pt x="1214" y="0"/>
                  </a:moveTo>
                  <a:cubicBezTo>
                    <a:pt x="803" y="18"/>
                    <a:pt x="446" y="72"/>
                    <a:pt x="143" y="161"/>
                  </a:cubicBezTo>
                  <a:cubicBezTo>
                    <a:pt x="54" y="179"/>
                    <a:pt x="0" y="268"/>
                    <a:pt x="36" y="339"/>
                  </a:cubicBezTo>
                  <a:cubicBezTo>
                    <a:pt x="54" y="411"/>
                    <a:pt x="107" y="464"/>
                    <a:pt x="179" y="464"/>
                  </a:cubicBezTo>
                  <a:lnTo>
                    <a:pt x="232" y="464"/>
                  </a:lnTo>
                  <a:cubicBezTo>
                    <a:pt x="518" y="375"/>
                    <a:pt x="839" y="339"/>
                    <a:pt x="1231" y="322"/>
                  </a:cubicBezTo>
                  <a:cubicBezTo>
                    <a:pt x="1321" y="304"/>
                    <a:pt x="1374" y="232"/>
                    <a:pt x="1374" y="143"/>
                  </a:cubicBezTo>
                  <a:cubicBezTo>
                    <a:pt x="1374" y="54"/>
                    <a:pt x="1303" y="0"/>
                    <a:pt x="121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56"/>
            <p:cNvSpPr/>
            <p:nvPr/>
          </p:nvSpPr>
          <p:spPr>
            <a:xfrm>
              <a:off x="4981711" y="3944584"/>
              <a:ext cx="22387" cy="11725"/>
            </a:xfrm>
            <a:custGeom>
              <a:avLst/>
              <a:gdLst/>
              <a:ahLst/>
              <a:cxnLst/>
              <a:rect l="l" t="t" r="r" b="b"/>
              <a:pathLst>
                <a:path w="821" h="430" extrusionOk="0">
                  <a:moveTo>
                    <a:pt x="625" y="1"/>
                  </a:moveTo>
                  <a:cubicBezTo>
                    <a:pt x="464" y="37"/>
                    <a:pt x="286" y="72"/>
                    <a:pt x="143" y="108"/>
                  </a:cubicBezTo>
                  <a:cubicBezTo>
                    <a:pt x="54" y="126"/>
                    <a:pt x="0" y="215"/>
                    <a:pt x="36" y="304"/>
                  </a:cubicBezTo>
                  <a:cubicBezTo>
                    <a:pt x="54" y="376"/>
                    <a:pt x="107" y="429"/>
                    <a:pt x="179" y="429"/>
                  </a:cubicBezTo>
                  <a:cubicBezTo>
                    <a:pt x="196" y="429"/>
                    <a:pt x="214" y="429"/>
                    <a:pt x="232" y="411"/>
                  </a:cubicBezTo>
                  <a:cubicBezTo>
                    <a:pt x="357" y="376"/>
                    <a:pt x="518" y="340"/>
                    <a:pt x="678" y="322"/>
                  </a:cubicBezTo>
                  <a:cubicBezTo>
                    <a:pt x="767" y="304"/>
                    <a:pt x="821" y="233"/>
                    <a:pt x="821" y="144"/>
                  </a:cubicBezTo>
                  <a:cubicBezTo>
                    <a:pt x="803" y="55"/>
                    <a:pt x="714" y="1"/>
                    <a:pt x="62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56"/>
            <p:cNvSpPr/>
            <p:nvPr/>
          </p:nvSpPr>
          <p:spPr>
            <a:xfrm>
              <a:off x="4836729" y="3978178"/>
              <a:ext cx="102199" cy="102199"/>
            </a:xfrm>
            <a:custGeom>
              <a:avLst/>
              <a:gdLst/>
              <a:ahLst/>
              <a:cxnLst/>
              <a:rect l="l" t="t" r="r" b="b"/>
              <a:pathLst>
                <a:path w="3748" h="3748" extrusionOk="0">
                  <a:moveTo>
                    <a:pt x="1677" y="303"/>
                  </a:moveTo>
                  <a:cubicBezTo>
                    <a:pt x="1677" y="321"/>
                    <a:pt x="1677" y="321"/>
                    <a:pt x="1677" y="321"/>
                  </a:cubicBezTo>
                  <a:lnTo>
                    <a:pt x="2052" y="321"/>
                  </a:lnTo>
                  <a:cubicBezTo>
                    <a:pt x="2070" y="321"/>
                    <a:pt x="2070" y="321"/>
                    <a:pt x="2070" y="339"/>
                  </a:cubicBezTo>
                  <a:cubicBezTo>
                    <a:pt x="2070" y="428"/>
                    <a:pt x="2141" y="518"/>
                    <a:pt x="2230" y="553"/>
                  </a:cubicBezTo>
                  <a:cubicBezTo>
                    <a:pt x="2337" y="571"/>
                    <a:pt x="2445" y="625"/>
                    <a:pt x="2552" y="678"/>
                  </a:cubicBezTo>
                  <a:cubicBezTo>
                    <a:pt x="2580" y="699"/>
                    <a:pt x="2616" y="709"/>
                    <a:pt x="2654" y="709"/>
                  </a:cubicBezTo>
                  <a:cubicBezTo>
                    <a:pt x="2713" y="709"/>
                    <a:pt x="2776" y="686"/>
                    <a:pt x="2819" y="642"/>
                  </a:cubicBezTo>
                  <a:cubicBezTo>
                    <a:pt x="2819" y="642"/>
                    <a:pt x="2819" y="635"/>
                    <a:pt x="2825" y="635"/>
                  </a:cubicBezTo>
                  <a:cubicBezTo>
                    <a:pt x="2827" y="635"/>
                    <a:pt x="2831" y="637"/>
                    <a:pt x="2837" y="642"/>
                  </a:cubicBezTo>
                  <a:lnTo>
                    <a:pt x="3105" y="910"/>
                  </a:lnTo>
                  <a:cubicBezTo>
                    <a:pt x="3033" y="981"/>
                    <a:pt x="3016" y="1106"/>
                    <a:pt x="3069" y="1196"/>
                  </a:cubicBezTo>
                  <a:cubicBezTo>
                    <a:pt x="3123" y="1285"/>
                    <a:pt x="3158" y="1392"/>
                    <a:pt x="3194" y="1499"/>
                  </a:cubicBezTo>
                  <a:cubicBezTo>
                    <a:pt x="3212" y="1588"/>
                    <a:pt x="3301" y="1659"/>
                    <a:pt x="3408" y="1659"/>
                  </a:cubicBezTo>
                  <a:cubicBezTo>
                    <a:pt x="3408" y="1659"/>
                    <a:pt x="3426" y="1677"/>
                    <a:pt x="3426" y="1677"/>
                  </a:cubicBezTo>
                  <a:lnTo>
                    <a:pt x="3426" y="2052"/>
                  </a:lnTo>
                  <a:cubicBezTo>
                    <a:pt x="3426" y="2052"/>
                    <a:pt x="3426" y="2052"/>
                    <a:pt x="3408" y="2070"/>
                  </a:cubicBezTo>
                  <a:cubicBezTo>
                    <a:pt x="3319" y="2070"/>
                    <a:pt x="3230" y="2141"/>
                    <a:pt x="3194" y="2230"/>
                  </a:cubicBezTo>
                  <a:cubicBezTo>
                    <a:pt x="3158" y="2338"/>
                    <a:pt x="3123" y="2445"/>
                    <a:pt x="3069" y="2534"/>
                  </a:cubicBezTo>
                  <a:cubicBezTo>
                    <a:pt x="3016" y="2623"/>
                    <a:pt x="3033" y="2748"/>
                    <a:pt x="3105" y="2819"/>
                  </a:cubicBezTo>
                  <a:cubicBezTo>
                    <a:pt x="3105" y="2819"/>
                    <a:pt x="3123" y="2819"/>
                    <a:pt x="3105" y="2837"/>
                  </a:cubicBezTo>
                  <a:lnTo>
                    <a:pt x="2837" y="3105"/>
                  </a:lnTo>
                  <a:lnTo>
                    <a:pt x="2819" y="3087"/>
                  </a:lnTo>
                  <a:cubicBezTo>
                    <a:pt x="2781" y="3049"/>
                    <a:pt x="2733" y="3031"/>
                    <a:pt x="2682" y="3031"/>
                  </a:cubicBezTo>
                  <a:cubicBezTo>
                    <a:pt x="2638" y="3031"/>
                    <a:pt x="2593" y="3044"/>
                    <a:pt x="2552" y="3069"/>
                  </a:cubicBezTo>
                  <a:cubicBezTo>
                    <a:pt x="2462" y="3123"/>
                    <a:pt x="2355" y="3158"/>
                    <a:pt x="2248" y="3194"/>
                  </a:cubicBezTo>
                  <a:cubicBezTo>
                    <a:pt x="2141" y="3212"/>
                    <a:pt x="2070" y="3301"/>
                    <a:pt x="2070" y="3408"/>
                  </a:cubicBezTo>
                  <a:lnTo>
                    <a:pt x="1695" y="3444"/>
                  </a:lnTo>
                  <a:cubicBezTo>
                    <a:pt x="1677" y="3426"/>
                    <a:pt x="1677" y="3408"/>
                    <a:pt x="1677" y="3408"/>
                  </a:cubicBezTo>
                  <a:cubicBezTo>
                    <a:pt x="1677" y="3301"/>
                    <a:pt x="1606" y="3212"/>
                    <a:pt x="1517" y="3194"/>
                  </a:cubicBezTo>
                  <a:cubicBezTo>
                    <a:pt x="1410" y="3158"/>
                    <a:pt x="1303" y="3123"/>
                    <a:pt x="1196" y="3069"/>
                  </a:cubicBezTo>
                  <a:cubicBezTo>
                    <a:pt x="1158" y="3046"/>
                    <a:pt x="1122" y="3037"/>
                    <a:pt x="1089" y="3037"/>
                  </a:cubicBezTo>
                  <a:cubicBezTo>
                    <a:pt x="996" y="3037"/>
                    <a:pt x="928" y="3105"/>
                    <a:pt x="928" y="3105"/>
                  </a:cubicBezTo>
                  <a:lnTo>
                    <a:pt x="910" y="3105"/>
                  </a:lnTo>
                  <a:lnTo>
                    <a:pt x="642" y="2837"/>
                  </a:lnTo>
                  <a:cubicBezTo>
                    <a:pt x="642" y="2837"/>
                    <a:pt x="642" y="2837"/>
                    <a:pt x="642" y="2819"/>
                  </a:cubicBezTo>
                  <a:cubicBezTo>
                    <a:pt x="714" y="2748"/>
                    <a:pt x="732" y="2641"/>
                    <a:pt x="678" y="2552"/>
                  </a:cubicBezTo>
                  <a:cubicBezTo>
                    <a:pt x="625" y="2445"/>
                    <a:pt x="589" y="2355"/>
                    <a:pt x="553" y="2248"/>
                  </a:cubicBezTo>
                  <a:cubicBezTo>
                    <a:pt x="535" y="2141"/>
                    <a:pt x="446" y="2070"/>
                    <a:pt x="339" y="2070"/>
                  </a:cubicBezTo>
                  <a:lnTo>
                    <a:pt x="303" y="2070"/>
                  </a:lnTo>
                  <a:lnTo>
                    <a:pt x="303" y="1677"/>
                  </a:lnTo>
                  <a:lnTo>
                    <a:pt x="339" y="1677"/>
                  </a:lnTo>
                  <a:cubicBezTo>
                    <a:pt x="428" y="1677"/>
                    <a:pt x="518" y="1606"/>
                    <a:pt x="553" y="1517"/>
                  </a:cubicBezTo>
                  <a:cubicBezTo>
                    <a:pt x="589" y="1392"/>
                    <a:pt x="625" y="1303"/>
                    <a:pt x="678" y="1196"/>
                  </a:cubicBezTo>
                  <a:cubicBezTo>
                    <a:pt x="732" y="1106"/>
                    <a:pt x="714" y="999"/>
                    <a:pt x="642" y="928"/>
                  </a:cubicBezTo>
                  <a:cubicBezTo>
                    <a:pt x="642" y="928"/>
                    <a:pt x="625" y="910"/>
                    <a:pt x="642" y="910"/>
                  </a:cubicBezTo>
                  <a:lnTo>
                    <a:pt x="910" y="642"/>
                  </a:lnTo>
                  <a:cubicBezTo>
                    <a:pt x="964" y="686"/>
                    <a:pt x="1025" y="709"/>
                    <a:pt x="1084" y="709"/>
                  </a:cubicBezTo>
                  <a:cubicBezTo>
                    <a:pt x="1122" y="709"/>
                    <a:pt x="1160" y="699"/>
                    <a:pt x="1196" y="678"/>
                  </a:cubicBezTo>
                  <a:cubicBezTo>
                    <a:pt x="1285" y="625"/>
                    <a:pt x="1392" y="589"/>
                    <a:pt x="1499" y="553"/>
                  </a:cubicBezTo>
                  <a:cubicBezTo>
                    <a:pt x="1606" y="518"/>
                    <a:pt x="1677" y="428"/>
                    <a:pt x="1659" y="321"/>
                  </a:cubicBezTo>
                  <a:lnTo>
                    <a:pt x="1659" y="303"/>
                  </a:lnTo>
                  <a:close/>
                  <a:moveTo>
                    <a:pt x="1677" y="0"/>
                  </a:moveTo>
                  <a:cubicBezTo>
                    <a:pt x="1517" y="0"/>
                    <a:pt x="1374" y="125"/>
                    <a:pt x="1356" y="268"/>
                  </a:cubicBezTo>
                  <a:cubicBezTo>
                    <a:pt x="1267" y="303"/>
                    <a:pt x="1160" y="339"/>
                    <a:pt x="1089" y="375"/>
                  </a:cubicBezTo>
                  <a:cubicBezTo>
                    <a:pt x="1027" y="344"/>
                    <a:pt x="962" y="327"/>
                    <a:pt x="900" y="327"/>
                  </a:cubicBezTo>
                  <a:cubicBezTo>
                    <a:pt x="817" y="327"/>
                    <a:pt x="739" y="357"/>
                    <a:pt x="678" y="428"/>
                  </a:cubicBezTo>
                  <a:lnTo>
                    <a:pt x="410" y="696"/>
                  </a:lnTo>
                  <a:cubicBezTo>
                    <a:pt x="286" y="803"/>
                    <a:pt x="286" y="981"/>
                    <a:pt x="357" y="1106"/>
                  </a:cubicBezTo>
                  <a:cubicBezTo>
                    <a:pt x="321" y="1196"/>
                    <a:pt x="286" y="1285"/>
                    <a:pt x="250" y="1374"/>
                  </a:cubicBezTo>
                  <a:cubicBezTo>
                    <a:pt x="107" y="1410"/>
                    <a:pt x="0" y="1535"/>
                    <a:pt x="0" y="1695"/>
                  </a:cubicBezTo>
                  <a:lnTo>
                    <a:pt x="0" y="2070"/>
                  </a:lnTo>
                  <a:cubicBezTo>
                    <a:pt x="0" y="2230"/>
                    <a:pt x="107" y="2373"/>
                    <a:pt x="250" y="2391"/>
                  </a:cubicBezTo>
                  <a:cubicBezTo>
                    <a:pt x="286" y="2480"/>
                    <a:pt x="321" y="2569"/>
                    <a:pt x="375" y="2659"/>
                  </a:cubicBezTo>
                  <a:cubicBezTo>
                    <a:pt x="286" y="2784"/>
                    <a:pt x="303" y="2962"/>
                    <a:pt x="410" y="3069"/>
                  </a:cubicBezTo>
                  <a:lnTo>
                    <a:pt x="678" y="3337"/>
                  </a:lnTo>
                  <a:cubicBezTo>
                    <a:pt x="739" y="3397"/>
                    <a:pt x="823" y="3429"/>
                    <a:pt x="907" y="3429"/>
                  </a:cubicBezTo>
                  <a:cubicBezTo>
                    <a:pt x="971" y="3429"/>
                    <a:pt x="1035" y="3411"/>
                    <a:pt x="1089" y="3372"/>
                  </a:cubicBezTo>
                  <a:cubicBezTo>
                    <a:pt x="1178" y="3426"/>
                    <a:pt x="1267" y="3462"/>
                    <a:pt x="1356" y="3497"/>
                  </a:cubicBezTo>
                  <a:cubicBezTo>
                    <a:pt x="1392" y="3640"/>
                    <a:pt x="1517" y="3747"/>
                    <a:pt x="1677" y="3747"/>
                  </a:cubicBezTo>
                  <a:lnTo>
                    <a:pt x="2070" y="3747"/>
                  </a:lnTo>
                  <a:cubicBezTo>
                    <a:pt x="2230" y="3747"/>
                    <a:pt x="2355" y="3640"/>
                    <a:pt x="2391" y="3497"/>
                  </a:cubicBezTo>
                  <a:cubicBezTo>
                    <a:pt x="2480" y="3462"/>
                    <a:pt x="2569" y="3426"/>
                    <a:pt x="2659" y="3372"/>
                  </a:cubicBezTo>
                  <a:cubicBezTo>
                    <a:pt x="2713" y="3411"/>
                    <a:pt x="2773" y="3429"/>
                    <a:pt x="2835" y="3429"/>
                  </a:cubicBezTo>
                  <a:cubicBezTo>
                    <a:pt x="2916" y="3429"/>
                    <a:pt x="2998" y="3397"/>
                    <a:pt x="3069" y="3337"/>
                  </a:cubicBezTo>
                  <a:lnTo>
                    <a:pt x="3337" y="3069"/>
                  </a:lnTo>
                  <a:cubicBezTo>
                    <a:pt x="3444" y="2944"/>
                    <a:pt x="3462" y="2784"/>
                    <a:pt x="3372" y="2659"/>
                  </a:cubicBezTo>
                  <a:cubicBezTo>
                    <a:pt x="3408" y="2569"/>
                    <a:pt x="3462" y="2480"/>
                    <a:pt x="3479" y="2373"/>
                  </a:cubicBezTo>
                  <a:cubicBezTo>
                    <a:pt x="3622" y="2355"/>
                    <a:pt x="3747" y="2230"/>
                    <a:pt x="3747" y="2070"/>
                  </a:cubicBezTo>
                  <a:lnTo>
                    <a:pt x="3747" y="1677"/>
                  </a:lnTo>
                  <a:cubicBezTo>
                    <a:pt x="3747" y="1517"/>
                    <a:pt x="3622" y="1392"/>
                    <a:pt x="3479" y="1356"/>
                  </a:cubicBezTo>
                  <a:cubicBezTo>
                    <a:pt x="3444" y="1267"/>
                    <a:pt x="3408" y="1178"/>
                    <a:pt x="3372" y="1089"/>
                  </a:cubicBezTo>
                  <a:cubicBezTo>
                    <a:pt x="3444" y="964"/>
                    <a:pt x="3426" y="785"/>
                    <a:pt x="3319" y="678"/>
                  </a:cubicBezTo>
                  <a:lnTo>
                    <a:pt x="3051" y="410"/>
                  </a:lnTo>
                  <a:cubicBezTo>
                    <a:pt x="2990" y="350"/>
                    <a:pt x="2907" y="318"/>
                    <a:pt x="2823" y="318"/>
                  </a:cubicBezTo>
                  <a:cubicBezTo>
                    <a:pt x="2759" y="318"/>
                    <a:pt x="2695" y="336"/>
                    <a:pt x="2641" y="375"/>
                  </a:cubicBezTo>
                  <a:cubicBezTo>
                    <a:pt x="2552" y="321"/>
                    <a:pt x="2462" y="286"/>
                    <a:pt x="2373" y="268"/>
                  </a:cubicBezTo>
                  <a:cubicBezTo>
                    <a:pt x="2337" y="125"/>
                    <a:pt x="2213" y="0"/>
                    <a:pt x="205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56"/>
            <p:cNvSpPr/>
            <p:nvPr/>
          </p:nvSpPr>
          <p:spPr>
            <a:xfrm>
              <a:off x="4858625" y="4002609"/>
              <a:ext cx="58407" cy="53199"/>
            </a:xfrm>
            <a:custGeom>
              <a:avLst/>
              <a:gdLst/>
              <a:ahLst/>
              <a:cxnLst/>
              <a:rect l="l" t="t" r="r" b="b"/>
              <a:pathLst>
                <a:path w="2142" h="1951" extrusionOk="0">
                  <a:moveTo>
                    <a:pt x="1071" y="313"/>
                  </a:moveTo>
                  <a:cubicBezTo>
                    <a:pt x="1240" y="313"/>
                    <a:pt x="1410" y="380"/>
                    <a:pt x="1534" y="514"/>
                  </a:cubicBezTo>
                  <a:cubicBezTo>
                    <a:pt x="1784" y="763"/>
                    <a:pt x="1784" y="1174"/>
                    <a:pt x="1534" y="1442"/>
                  </a:cubicBezTo>
                  <a:cubicBezTo>
                    <a:pt x="1410" y="1566"/>
                    <a:pt x="1240" y="1629"/>
                    <a:pt x="1071" y="1629"/>
                  </a:cubicBezTo>
                  <a:cubicBezTo>
                    <a:pt x="901" y="1629"/>
                    <a:pt x="732" y="1566"/>
                    <a:pt x="607" y="1442"/>
                  </a:cubicBezTo>
                  <a:cubicBezTo>
                    <a:pt x="357" y="1174"/>
                    <a:pt x="357" y="763"/>
                    <a:pt x="607" y="514"/>
                  </a:cubicBezTo>
                  <a:cubicBezTo>
                    <a:pt x="732" y="380"/>
                    <a:pt x="901" y="313"/>
                    <a:pt x="1071" y="313"/>
                  </a:cubicBezTo>
                  <a:close/>
                  <a:moveTo>
                    <a:pt x="1071" y="1"/>
                  </a:moveTo>
                  <a:cubicBezTo>
                    <a:pt x="821" y="1"/>
                    <a:pt x="571" y="94"/>
                    <a:pt x="375" y="282"/>
                  </a:cubicBezTo>
                  <a:cubicBezTo>
                    <a:pt x="0" y="656"/>
                    <a:pt x="0" y="1281"/>
                    <a:pt x="375" y="1656"/>
                  </a:cubicBezTo>
                  <a:cubicBezTo>
                    <a:pt x="571" y="1852"/>
                    <a:pt x="821" y="1950"/>
                    <a:pt x="1071" y="1950"/>
                  </a:cubicBezTo>
                  <a:cubicBezTo>
                    <a:pt x="1320" y="1950"/>
                    <a:pt x="1570" y="1852"/>
                    <a:pt x="1766" y="1656"/>
                  </a:cubicBezTo>
                  <a:cubicBezTo>
                    <a:pt x="2141" y="1281"/>
                    <a:pt x="2141" y="656"/>
                    <a:pt x="1766" y="282"/>
                  </a:cubicBezTo>
                  <a:cubicBezTo>
                    <a:pt x="1570" y="94"/>
                    <a:pt x="1320" y="1"/>
                    <a:pt x="107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56"/>
            <p:cNvSpPr/>
            <p:nvPr/>
          </p:nvSpPr>
          <p:spPr>
            <a:xfrm>
              <a:off x="4740393" y="3878924"/>
              <a:ext cx="295334" cy="253506"/>
            </a:xfrm>
            <a:custGeom>
              <a:avLst/>
              <a:gdLst/>
              <a:ahLst/>
              <a:cxnLst/>
              <a:rect l="l" t="t" r="r" b="b"/>
              <a:pathLst>
                <a:path w="10831" h="9297" extrusionOk="0">
                  <a:moveTo>
                    <a:pt x="6352" y="304"/>
                  </a:moveTo>
                  <a:cubicBezTo>
                    <a:pt x="6727" y="304"/>
                    <a:pt x="7655" y="321"/>
                    <a:pt x="8226" y="660"/>
                  </a:cubicBezTo>
                  <a:lnTo>
                    <a:pt x="8244" y="660"/>
                  </a:lnTo>
                  <a:lnTo>
                    <a:pt x="8244" y="3604"/>
                  </a:lnTo>
                  <a:cubicBezTo>
                    <a:pt x="7708" y="3337"/>
                    <a:pt x="6959" y="3283"/>
                    <a:pt x="6352" y="3283"/>
                  </a:cubicBezTo>
                  <a:cubicBezTo>
                    <a:pt x="6334" y="3283"/>
                    <a:pt x="6317" y="3265"/>
                    <a:pt x="6317" y="3248"/>
                  </a:cubicBezTo>
                  <a:lnTo>
                    <a:pt x="6317" y="339"/>
                  </a:lnTo>
                  <a:cubicBezTo>
                    <a:pt x="6317" y="321"/>
                    <a:pt x="6334" y="304"/>
                    <a:pt x="6352" y="304"/>
                  </a:cubicBezTo>
                  <a:close/>
                  <a:moveTo>
                    <a:pt x="10492" y="321"/>
                  </a:moveTo>
                  <a:cubicBezTo>
                    <a:pt x="10510" y="321"/>
                    <a:pt x="10510" y="339"/>
                    <a:pt x="10510" y="357"/>
                  </a:cubicBezTo>
                  <a:lnTo>
                    <a:pt x="10510" y="3123"/>
                  </a:lnTo>
                  <a:cubicBezTo>
                    <a:pt x="10510" y="3212"/>
                    <a:pt x="10438" y="3283"/>
                    <a:pt x="10349" y="3283"/>
                  </a:cubicBezTo>
                  <a:cubicBezTo>
                    <a:pt x="9796" y="3301"/>
                    <a:pt x="9100" y="3372"/>
                    <a:pt x="8583" y="3604"/>
                  </a:cubicBezTo>
                  <a:lnTo>
                    <a:pt x="8583" y="678"/>
                  </a:lnTo>
                  <a:lnTo>
                    <a:pt x="8600" y="660"/>
                  </a:lnTo>
                  <a:cubicBezTo>
                    <a:pt x="9189" y="339"/>
                    <a:pt x="10117" y="321"/>
                    <a:pt x="10492" y="321"/>
                  </a:cubicBezTo>
                  <a:close/>
                  <a:moveTo>
                    <a:pt x="5995" y="3212"/>
                  </a:moveTo>
                  <a:lnTo>
                    <a:pt x="5995" y="3265"/>
                  </a:lnTo>
                  <a:cubicBezTo>
                    <a:pt x="5995" y="3462"/>
                    <a:pt x="6156" y="3622"/>
                    <a:pt x="6352" y="3622"/>
                  </a:cubicBezTo>
                  <a:cubicBezTo>
                    <a:pt x="6709" y="3622"/>
                    <a:pt x="7566" y="3640"/>
                    <a:pt x="8154" y="3926"/>
                  </a:cubicBezTo>
                  <a:cubicBezTo>
                    <a:pt x="8235" y="3961"/>
                    <a:pt x="8324" y="3979"/>
                    <a:pt x="8413" y="3979"/>
                  </a:cubicBezTo>
                  <a:cubicBezTo>
                    <a:pt x="8502" y="3979"/>
                    <a:pt x="8591" y="3961"/>
                    <a:pt x="8672" y="3926"/>
                  </a:cubicBezTo>
                  <a:cubicBezTo>
                    <a:pt x="8779" y="3872"/>
                    <a:pt x="8868" y="3836"/>
                    <a:pt x="8975" y="3801"/>
                  </a:cubicBezTo>
                  <a:lnTo>
                    <a:pt x="8975" y="7815"/>
                  </a:lnTo>
                  <a:lnTo>
                    <a:pt x="1856" y="7815"/>
                  </a:lnTo>
                  <a:lnTo>
                    <a:pt x="1856" y="3212"/>
                  </a:lnTo>
                  <a:close/>
                  <a:moveTo>
                    <a:pt x="6584" y="8136"/>
                  </a:moveTo>
                  <a:cubicBezTo>
                    <a:pt x="6513" y="8279"/>
                    <a:pt x="6370" y="8386"/>
                    <a:pt x="6192" y="8386"/>
                  </a:cubicBezTo>
                  <a:lnTo>
                    <a:pt x="4622" y="8386"/>
                  </a:lnTo>
                  <a:cubicBezTo>
                    <a:pt x="4443" y="8386"/>
                    <a:pt x="4300" y="8279"/>
                    <a:pt x="4229" y="8136"/>
                  </a:cubicBezTo>
                  <a:close/>
                  <a:moveTo>
                    <a:pt x="3908" y="8136"/>
                  </a:moveTo>
                  <a:cubicBezTo>
                    <a:pt x="3979" y="8458"/>
                    <a:pt x="4265" y="8707"/>
                    <a:pt x="4622" y="8707"/>
                  </a:cubicBezTo>
                  <a:lnTo>
                    <a:pt x="6192" y="8707"/>
                  </a:lnTo>
                  <a:cubicBezTo>
                    <a:pt x="6549" y="8707"/>
                    <a:pt x="6834" y="8458"/>
                    <a:pt x="6905" y="8154"/>
                  </a:cubicBezTo>
                  <a:lnTo>
                    <a:pt x="10367" y="8154"/>
                  </a:lnTo>
                  <a:cubicBezTo>
                    <a:pt x="10456" y="8154"/>
                    <a:pt x="10510" y="8208"/>
                    <a:pt x="10510" y="8279"/>
                  </a:cubicBezTo>
                  <a:cubicBezTo>
                    <a:pt x="10510" y="8654"/>
                    <a:pt x="10188" y="8957"/>
                    <a:pt x="9796" y="8957"/>
                  </a:cubicBezTo>
                  <a:lnTo>
                    <a:pt x="999" y="8957"/>
                  </a:lnTo>
                  <a:cubicBezTo>
                    <a:pt x="625" y="8957"/>
                    <a:pt x="321" y="8654"/>
                    <a:pt x="304" y="8279"/>
                  </a:cubicBezTo>
                  <a:cubicBezTo>
                    <a:pt x="304" y="8190"/>
                    <a:pt x="375" y="8136"/>
                    <a:pt x="446" y="8136"/>
                  </a:cubicBezTo>
                  <a:close/>
                  <a:moveTo>
                    <a:pt x="6352" y="0"/>
                  </a:moveTo>
                  <a:cubicBezTo>
                    <a:pt x="6156" y="0"/>
                    <a:pt x="5995" y="161"/>
                    <a:pt x="5995" y="357"/>
                  </a:cubicBezTo>
                  <a:lnTo>
                    <a:pt x="5995" y="2909"/>
                  </a:lnTo>
                  <a:lnTo>
                    <a:pt x="1838" y="2909"/>
                  </a:lnTo>
                  <a:cubicBezTo>
                    <a:pt x="1677" y="2909"/>
                    <a:pt x="1535" y="3033"/>
                    <a:pt x="1535" y="3212"/>
                  </a:cubicBezTo>
                  <a:lnTo>
                    <a:pt x="1535" y="7815"/>
                  </a:lnTo>
                  <a:lnTo>
                    <a:pt x="1124" y="7815"/>
                  </a:lnTo>
                  <a:lnTo>
                    <a:pt x="1124" y="2587"/>
                  </a:lnTo>
                  <a:cubicBezTo>
                    <a:pt x="1124" y="2534"/>
                    <a:pt x="1178" y="2498"/>
                    <a:pt x="1231" y="2498"/>
                  </a:cubicBezTo>
                  <a:lnTo>
                    <a:pt x="5514" y="2498"/>
                  </a:lnTo>
                  <a:cubicBezTo>
                    <a:pt x="5656" y="2355"/>
                    <a:pt x="5567" y="2177"/>
                    <a:pt x="5424" y="2177"/>
                  </a:cubicBezTo>
                  <a:lnTo>
                    <a:pt x="982" y="2177"/>
                  </a:lnTo>
                  <a:cubicBezTo>
                    <a:pt x="892" y="2177"/>
                    <a:pt x="821" y="2248"/>
                    <a:pt x="821" y="2355"/>
                  </a:cubicBezTo>
                  <a:lnTo>
                    <a:pt x="821" y="7815"/>
                  </a:lnTo>
                  <a:lnTo>
                    <a:pt x="446" y="7815"/>
                  </a:lnTo>
                  <a:cubicBezTo>
                    <a:pt x="197" y="7815"/>
                    <a:pt x="0" y="8012"/>
                    <a:pt x="0" y="8261"/>
                  </a:cubicBezTo>
                  <a:cubicBezTo>
                    <a:pt x="0" y="8832"/>
                    <a:pt x="446" y="9296"/>
                    <a:pt x="1017" y="9296"/>
                  </a:cubicBezTo>
                  <a:lnTo>
                    <a:pt x="9796" y="9296"/>
                  </a:lnTo>
                  <a:cubicBezTo>
                    <a:pt x="10367" y="9296"/>
                    <a:pt x="10831" y="8832"/>
                    <a:pt x="10831" y="8261"/>
                  </a:cubicBezTo>
                  <a:cubicBezTo>
                    <a:pt x="10831" y="8012"/>
                    <a:pt x="10634" y="7815"/>
                    <a:pt x="10385" y="7815"/>
                  </a:cubicBezTo>
                  <a:lnTo>
                    <a:pt x="10010" y="7815"/>
                  </a:lnTo>
                  <a:lnTo>
                    <a:pt x="10010" y="4229"/>
                  </a:lnTo>
                  <a:cubicBezTo>
                    <a:pt x="10010" y="4140"/>
                    <a:pt x="9956" y="4068"/>
                    <a:pt x="9867" y="4050"/>
                  </a:cubicBezTo>
                  <a:cubicBezTo>
                    <a:pt x="9778" y="4050"/>
                    <a:pt x="9689" y="4122"/>
                    <a:pt x="9689" y="4211"/>
                  </a:cubicBezTo>
                  <a:lnTo>
                    <a:pt x="9689" y="7815"/>
                  </a:lnTo>
                  <a:lnTo>
                    <a:pt x="9278" y="7815"/>
                  </a:lnTo>
                  <a:lnTo>
                    <a:pt x="9278" y="3729"/>
                  </a:lnTo>
                  <a:cubicBezTo>
                    <a:pt x="9689" y="3640"/>
                    <a:pt x="10099" y="3622"/>
                    <a:pt x="10349" y="3622"/>
                  </a:cubicBezTo>
                  <a:cubicBezTo>
                    <a:pt x="10617" y="3622"/>
                    <a:pt x="10831" y="3408"/>
                    <a:pt x="10831" y="3141"/>
                  </a:cubicBezTo>
                  <a:lnTo>
                    <a:pt x="10831" y="357"/>
                  </a:lnTo>
                  <a:cubicBezTo>
                    <a:pt x="10831" y="161"/>
                    <a:pt x="10670" y="0"/>
                    <a:pt x="10492" y="0"/>
                  </a:cubicBezTo>
                  <a:cubicBezTo>
                    <a:pt x="9849" y="0"/>
                    <a:pt x="8993" y="72"/>
                    <a:pt x="8440" y="393"/>
                  </a:cubicBezTo>
                  <a:lnTo>
                    <a:pt x="8404" y="393"/>
                  </a:lnTo>
                  <a:cubicBezTo>
                    <a:pt x="7833" y="72"/>
                    <a:pt x="6995" y="0"/>
                    <a:pt x="635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1" name="Google Shape;2781;p56"/>
          <p:cNvGrpSpPr/>
          <p:nvPr/>
        </p:nvGrpSpPr>
        <p:grpSpPr>
          <a:xfrm>
            <a:off x="4107406" y="3873089"/>
            <a:ext cx="295852" cy="265667"/>
            <a:chOff x="4107406" y="3873089"/>
            <a:chExt cx="295852" cy="265667"/>
          </a:xfrm>
        </p:grpSpPr>
        <p:sp>
          <p:nvSpPr>
            <p:cNvPr id="2782" name="Google Shape;2782;p56"/>
            <p:cNvSpPr/>
            <p:nvPr/>
          </p:nvSpPr>
          <p:spPr>
            <a:xfrm>
              <a:off x="4122975" y="3896921"/>
              <a:ext cx="275893" cy="237445"/>
            </a:xfrm>
            <a:custGeom>
              <a:avLst/>
              <a:gdLst/>
              <a:ahLst/>
              <a:cxnLst/>
              <a:rect l="l" t="t" r="r" b="b"/>
              <a:pathLst>
                <a:path w="10118" h="8708" extrusionOk="0">
                  <a:moveTo>
                    <a:pt x="465" y="0"/>
                  </a:moveTo>
                  <a:cubicBezTo>
                    <a:pt x="215" y="0"/>
                    <a:pt x="1" y="215"/>
                    <a:pt x="1" y="464"/>
                  </a:cubicBezTo>
                  <a:lnTo>
                    <a:pt x="1" y="8262"/>
                  </a:lnTo>
                  <a:cubicBezTo>
                    <a:pt x="1" y="8511"/>
                    <a:pt x="215" y="8708"/>
                    <a:pt x="465" y="8708"/>
                  </a:cubicBezTo>
                  <a:lnTo>
                    <a:pt x="9654" y="8708"/>
                  </a:lnTo>
                  <a:cubicBezTo>
                    <a:pt x="9904" y="8708"/>
                    <a:pt x="10118" y="8511"/>
                    <a:pt x="10118" y="8262"/>
                  </a:cubicBezTo>
                  <a:lnTo>
                    <a:pt x="10118" y="464"/>
                  </a:lnTo>
                  <a:cubicBezTo>
                    <a:pt x="10118" y="215"/>
                    <a:pt x="9904" y="0"/>
                    <a:pt x="9654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56"/>
            <p:cNvSpPr/>
            <p:nvPr/>
          </p:nvSpPr>
          <p:spPr>
            <a:xfrm>
              <a:off x="4148770" y="3922225"/>
              <a:ext cx="225284" cy="163987"/>
            </a:xfrm>
            <a:custGeom>
              <a:avLst/>
              <a:gdLst/>
              <a:ahLst/>
              <a:cxnLst/>
              <a:rect l="l" t="t" r="r" b="b"/>
              <a:pathLst>
                <a:path w="8262" h="6014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lnTo>
                    <a:pt x="1" y="5817"/>
                  </a:lnTo>
                  <a:cubicBezTo>
                    <a:pt x="1" y="5924"/>
                    <a:pt x="72" y="6013"/>
                    <a:pt x="179" y="6013"/>
                  </a:cubicBezTo>
                  <a:lnTo>
                    <a:pt x="8065" y="6013"/>
                  </a:lnTo>
                  <a:cubicBezTo>
                    <a:pt x="8173" y="6013"/>
                    <a:pt x="8262" y="5924"/>
                    <a:pt x="8262" y="5817"/>
                  </a:cubicBezTo>
                  <a:lnTo>
                    <a:pt x="8262" y="179"/>
                  </a:lnTo>
                  <a:cubicBezTo>
                    <a:pt x="8262" y="72"/>
                    <a:pt x="8173" y="0"/>
                    <a:pt x="8065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56"/>
            <p:cNvSpPr/>
            <p:nvPr/>
          </p:nvSpPr>
          <p:spPr>
            <a:xfrm>
              <a:off x="4348723" y="3896921"/>
              <a:ext cx="50636" cy="237445"/>
            </a:xfrm>
            <a:custGeom>
              <a:avLst/>
              <a:gdLst/>
              <a:ahLst/>
              <a:cxnLst/>
              <a:rect l="l" t="t" r="r" b="b"/>
              <a:pathLst>
                <a:path w="1857" h="8708" extrusionOk="0">
                  <a:moveTo>
                    <a:pt x="1" y="0"/>
                  </a:moveTo>
                  <a:cubicBezTo>
                    <a:pt x="251" y="0"/>
                    <a:pt x="465" y="215"/>
                    <a:pt x="465" y="464"/>
                  </a:cubicBezTo>
                  <a:lnTo>
                    <a:pt x="465" y="8262"/>
                  </a:lnTo>
                  <a:cubicBezTo>
                    <a:pt x="465" y="8511"/>
                    <a:pt x="251" y="8708"/>
                    <a:pt x="1" y="8708"/>
                  </a:cubicBezTo>
                  <a:lnTo>
                    <a:pt x="1393" y="8708"/>
                  </a:lnTo>
                  <a:cubicBezTo>
                    <a:pt x="1660" y="8708"/>
                    <a:pt x="1857" y="8511"/>
                    <a:pt x="1857" y="8262"/>
                  </a:cubicBezTo>
                  <a:lnTo>
                    <a:pt x="1857" y="464"/>
                  </a:lnTo>
                  <a:cubicBezTo>
                    <a:pt x="1857" y="215"/>
                    <a:pt x="1660" y="0"/>
                    <a:pt x="1393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56"/>
            <p:cNvSpPr/>
            <p:nvPr/>
          </p:nvSpPr>
          <p:spPr>
            <a:xfrm>
              <a:off x="4272347" y="3981095"/>
              <a:ext cx="18024" cy="19469"/>
            </a:xfrm>
            <a:custGeom>
              <a:avLst/>
              <a:gdLst/>
              <a:ahLst/>
              <a:cxnLst/>
              <a:rect l="l" t="t" r="r" b="b"/>
              <a:pathLst>
                <a:path w="661" h="714" extrusionOk="0">
                  <a:moveTo>
                    <a:pt x="268" y="0"/>
                  </a:moveTo>
                  <a:cubicBezTo>
                    <a:pt x="126" y="0"/>
                    <a:pt x="1" y="125"/>
                    <a:pt x="1" y="268"/>
                  </a:cubicBezTo>
                  <a:lnTo>
                    <a:pt x="1" y="428"/>
                  </a:lnTo>
                  <a:cubicBezTo>
                    <a:pt x="1" y="589"/>
                    <a:pt x="126" y="714"/>
                    <a:pt x="268" y="714"/>
                  </a:cubicBezTo>
                  <a:lnTo>
                    <a:pt x="661" y="714"/>
                  </a:lnTo>
                  <a:cubicBezTo>
                    <a:pt x="661" y="696"/>
                    <a:pt x="661" y="678"/>
                    <a:pt x="661" y="660"/>
                  </a:cubicBezTo>
                  <a:lnTo>
                    <a:pt x="661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56"/>
            <p:cNvSpPr/>
            <p:nvPr/>
          </p:nvSpPr>
          <p:spPr>
            <a:xfrm>
              <a:off x="4334626" y="3981095"/>
              <a:ext cx="18024" cy="19469"/>
            </a:xfrm>
            <a:custGeom>
              <a:avLst/>
              <a:gdLst/>
              <a:ahLst/>
              <a:cxnLst/>
              <a:rect l="l" t="t" r="r" b="b"/>
              <a:pathLst>
                <a:path w="661" h="714" extrusionOk="0">
                  <a:moveTo>
                    <a:pt x="0" y="0"/>
                  </a:moveTo>
                  <a:lnTo>
                    <a:pt x="0" y="678"/>
                  </a:lnTo>
                  <a:cubicBezTo>
                    <a:pt x="0" y="678"/>
                    <a:pt x="0" y="696"/>
                    <a:pt x="0" y="714"/>
                  </a:cubicBezTo>
                  <a:lnTo>
                    <a:pt x="375" y="714"/>
                  </a:lnTo>
                  <a:cubicBezTo>
                    <a:pt x="536" y="714"/>
                    <a:pt x="661" y="589"/>
                    <a:pt x="661" y="428"/>
                  </a:cubicBezTo>
                  <a:lnTo>
                    <a:pt x="661" y="268"/>
                  </a:lnTo>
                  <a:cubicBezTo>
                    <a:pt x="661" y="125"/>
                    <a:pt x="536" y="0"/>
                    <a:pt x="37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56"/>
            <p:cNvSpPr/>
            <p:nvPr/>
          </p:nvSpPr>
          <p:spPr>
            <a:xfrm>
              <a:off x="4286935" y="4005909"/>
              <a:ext cx="50636" cy="61815"/>
            </a:xfrm>
            <a:custGeom>
              <a:avLst/>
              <a:gdLst/>
              <a:ahLst/>
              <a:cxnLst/>
              <a:rect l="l" t="t" r="r" b="b"/>
              <a:pathLst>
                <a:path w="1857" h="2267" extrusionOk="0">
                  <a:moveTo>
                    <a:pt x="411" y="0"/>
                  </a:moveTo>
                  <a:lnTo>
                    <a:pt x="411" y="589"/>
                  </a:lnTo>
                  <a:cubicBezTo>
                    <a:pt x="411" y="750"/>
                    <a:pt x="340" y="892"/>
                    <a:pt x="197" y="981"/>
                  </a:cubicBezTo>
                  <a:lnTo>
                    <a:pt x="1" y="1017"/>
                  </a:lnTo>
                  <a:lnTo>
                    <a:pt x="929" y="2266"/>
                  </a:lnTo>
                  <a:lnTo>
                    <a:pt x="1857" y="1017"/>
                  </a:lnTo>
                  <a:cubicBezTo>
                    <a:pt x="1785" y="999"/>
                    <a:pt x="1696" y="981"/>
                    <a:pt x="1642" y="981"/>
                  </a:cubicBezTo>
                  <a:cubicBezTo>
                    <a:pt x="1518" y="892"/>
                    <a:pt x="1428" y="750"/>
                    <a:pt x="1428" y="589"/>
                  </a:cubicBezTo>
                  <a:lnTo>
                    <a:pt x="1428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56"/>
            <p:cNvSpPr/>
            <p:nvPr/>
          </p:nvSpPr>
          <p:spPr>
            <a:xfrm>
              <a:off x="4250942" y="4030722"/>
              <a:ext cx="123113" cy="55489"/>
            </a:xfrm>
            <a:custGeom>
              <a:avLst/>
              <a:gdLst/>
              <a:ahLst/>
              <a:cxnLst/>
              <a:rect l="l" t="t" r="r" b="b"/>
              <a:pathLst>
                <a:path w="4515" h="2035" extrusionOk="0">
                  <a:moveTo>
                    <a:pt x="1660" y="0"/>
                  </a:moveTo>
                  <a:cubicBezTo>
                    <a:pt x="1624" y="36"/>
                    <a:pt x="1589" y="54"/>
                    <a:pt x="1535" y="71"/>
                  </a:cubicBezTo>
                  <a:lnTo>
                    <a:pt x="1267" y="125"/>
                  </a:lnTo>
                  <a:cubicBezTo>
                    <a:pt x="518" y="268"/>
                    <a:pt x="1" y="892"/>
                    <a:pt x="1" y="1642"/>
                  </a:cubicBezTo>
                  <a:lnTo>
                    <a:pt x="1" y="2034"/>
                  </a:lnTo>
                  <a:lnTo>
                    <a:pt x="4318" y="2034"/>
                  </a:lnTo>
                  <a:cubicBezTo>
                    <a:pt x="4426" y="2034"/>
                    <a:pt x="4515" y="1945"/>
                    <a:pt x="4515" y="1838"/>
                  </a:cubicBezTo>
                  <a:lnTo>
                    <a:pt x="4515" y="1642"/>
                  </a:lnTo>
                  <a:cubicBezTo>
                    <a:pt x="4515" y="892"/>
                    <a:pt x="3979" y="268"/>
                    <a:pt x="3248" y="125"/>
                  </a:cubicBezTo>
                  <a:cubicBezTo>
                    <a:pt x="3177" y="107"/>
                    <a:pt x="3034" y="71"/>
                    <a:pt x="2962" y="71"/>
                  </a:cubicBezTo>
                  <a:cubicBezTo>
                    <a:pt x="2927" y="54"/>
                    <a:pt x="2873" y="36"/>
                    <a:pt x="2838" y="0"/>
                  </a:cubicBezTo>
                  <a:lnTo>
                    <a:pt x="2249" y="821"/>
                  </a:lnTo>
                  <a:lnTo>
                    <a:pt x="1660" y="0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56"/>
            <p:cNvSpPr/>
            <p:nvPr/>
          </p:nvSpPr>
          <p:spPr>
            <a:xfrm>
              <a:off x="4361375" y="4045310"/>
              <a:ext cx="12679" cy="40901"/>
            </a:xfrm>
            <a:custGeom>
              <a:avLst/>
              <a:gdLst/>
              <a:ahLst/>
              <a:cxnLst/>
              <a:rect l="l" t="t" r="r" b="b"/>
              <a:pathLst>
                <a:path w="465" h="1500" extrusionOk="0">
                  <a:moveTo>
                    <a:pt x="1" y="0"/>
                  </a:moveTo>
                  <a:lnTo>
                    <a:pt x="1" y="1499"/>
                  </a:lnTo>
                  <a:lnTo>
                    <a:pt x="268" y="1499"/>
                  </a:lnTo>
                  <a:cubicBezTo>
                    <a:pt x="376" y="1499"/>
                    <a:pt x="465" y="1410"/>
                    <a:pt x="465" y="1303"/>
                  </a:cubicBezTo>
                  <a:lnTo>
                    <a:pt x="465" y="1107"/>
                  </a:lnTo>
                  <a:cubicBezTo>
                    <a:pt x="465" y="678"/>
                    <a:pt x="286" y="286"/>
                    <a:pt x="1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56"/>
            <p:cNvSpPr/>
            <p:nvPr/>
          </p:nvSpPr>
          <p:spPr>
            <a:xfrm>
              <a:off x="4285980" y="3946547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964" y="0"/>
                  </a:moveTo>
                  <a:cubicBezTo>
                    <a:pt x="678" y="0"/>
                    <a:pt x="446" y="125"/>
                    <a:pt x="286" y="268"/>
                  </a:cubicBezTo>
                  <a:cubicBezTo>
                    <a:pt x="143" y="393"/>
                    <a:pt x="54" y="571"/>
                    <a:pt x="0" y="750"/>
                  </a:cubicBezTo>
                  <a:lnTo>
                    <a:pt x="0" y="1785"/>
                  </a:lnTo>
                  <a:cubicBezTo>
                    <a:pt x="18" y="2052"/>
                    <a:pt x="89" y="2302"/>
                    <a:pt x="286" y="2463"/>
                  </a:cubicBezTo>
                  <a:cubicBezTo>
                    <a:pt x="446" y="2605"/>
                    <a:pt x="678" y="2730"/>
                    <a:pt x="964" y="2730"/>
                  </a:cubicBezTo>
                  <a:cubicBezTo>
                    <a:pt x="1267" y="2730"/>
                    <a:pt x="1481" y="2605"/>
                    <a:pt x="1642" y="2463"/>
                  </a:cubicBezTo>
                  <a:cubicBezTo>
                    <a:pt x="1838" y="2302"/>
                    <a:pt x="1927" y="2052"/>
                    <a:pt x="1927" y="1785"/>
                  </a:cubicBezTo>
                  <a:lnTo>
                    <a:pt x="1927" y="750"/>
                  </a:lnTo>
                  <a:cubicBezTo>
                    <a:pt x="1892" y="571"/>
                    <a:pt x="1784" y="393"/>
                    <a:pt x="1642" y="268"/>
                  </a:cubicBezTo>
                  <a:cubicBezTo>
                    <a:pt x="1481" y="125"/>
                    <a:pt x="1267" y="0"/>
                    <a:pt x="964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56"/>
            <p:cNvSpPr/>
            <p:nvPr/>
          </p:nvSpPr>
          <p:spPr>
            <a:xfrm>
              <a:off x="4278182" y="3942648"/>
              <a:ext cx="68632" cy="38474"/>
            </a:xfrm>
            <a:custGeom>
              <a:avLst/>
              <a:gdLst/>
              <a:ahLst/>
              <a:cxnLst/>
              <a:rect l="l" t="t" r="r" b="b"/>
              <a:pathLst>
                <a:path w="2517" h="1411" extrusionOk="0">
                  <a:moveTo>
                    <a:pt x="804" y="1"/>
                  </a:moveTo>
                  <a:cubicBezTo>
                    <a:pt x="358" y="1"/>
                    <a:pt x="1" y="375"/>
                    <a:pt x="1" y="821"/>
                  </a:cubicBezTo>
                  <a:lnTo>
                    <a:pt x="1" y="1410"/>
                  </a:lnTo>
                  <a:lnTo>
                    <a:pt x="393" y="1410"/>
                  </a:lnTo>
                  <a:cubicBezTo>
                    <a:pt x="536" y="1410"/>
                    <a:pt x="625" y="1303"/>
                    <a:pt x="625" y="1178"/>
                  </a:cubicBezTo>
                  <a:lnTo>
                    <a:pt x="625" y="839"/>
                  </a:lnTo>
                  <a:cubicBezTo>
                    <a:pt x="625" y="750"/>
                    <a:pt x="714" y="661"/>
                    <a:pt x="822" y="661"/>
                  </a:cubicBezTo>
                  <a:cubicBezTo>
                    <a:pt x="893" y="661"/>
                    <a:pt x="982" y="661"/>
                    <a:pt x="1036" y="679"/>
                  </a:cubicBezTo>
                  <a:cubicBezTo>
                    <a:pt x="1107" y="696"/>
                    <a:pt x="1178" y="705"/>
                    <a:pt x="1250" y="705"/>
                  </a:cubicBezTo>
                  <a:cubicBezTo>
                    <a:pt x="1321" y="705"/>
                    <a:pt x="1392" y="696"/>
                    <a:pt x="1464" y="679"/>
                  </a:cubicBezTo>
                  <a:cubicBezTo>
                    <a:pt x="1535" y="661"/>
                    <a:pt x="1607" y="661"/>
                    <a:pt x="1696" y="661"/>
                  </a:cubicBezTo>
                  <a:cubicBezTo>
                    <a:pt x="1803" y="661"/>
                    <a:pt x="1874" y="750"/>
                    <a:pt x="1874" y="839"/>
                  </a:cubicBezTo>
                  <a:lnTo>
                    <a:pt x="1874" y="1178"/>
                  </a:lnTo>
                  <a:cubicBezTo>
                    <a:pt x="1874" y="1303"/>
                    <a:pt x="1981" y="1410"/>
                    <a:pt x="2106" y="1410"/>
                  </a:cubicBezTo>
                  <a:lnTo>
                    <a:pt x="2517" y="1410"/>
                  </a:lnTo>
                  <a:lnTo>
                    <a:pt x="2517" y="821"/>
                  </a:lnTo>
                  <a:cubicBezTo>
                    <a:pt x="2517" y="375"/>
                    <a:pt x="2160" y="1"/>
                    <a:pt x="1696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56"/>
            <p:cNvSpPr/>
            <p:nvPr/>
          </p:nvSpPr>
          <p:spPr>
            <a:xfrm>
              <a:off x="4297651" y="3946547"/>
              <a:ext cx="40901" cy="74468"/>
            </a:xfrm>
            <a:custGeom>
              <a:avLst/>
              <a:gdLst/>
              <a:ahLst/>
              <a:cxnLst/>
              <a:rect l="l" t="t" r="r" b="b"/>
              <a:pathLst>
                <a:path w="1500" h="2731" extrusionOk="0">
                  <a:moveTo>
                    <a:pt x="554" y="0"/>
                  </a:moveTo>
                  <a:cubicBezTo>
                    <a:pt x="482" y="0"/>
                    <a:pt x="429" y="18"/>
                    <a:pt x="375" y="18"/>
                  </a:cubicBezTo>
                  <a:cubicBezTo>
                    <a:pt x="411" y="125"/>
                    <a:pt x="429" y="232"/>
                    <a:pt x="429" y="339"/>
                  </a:cubicBezTo>
                  <a:lnTo>
                    <a:pt x="429" y="1785"/>
                  </a:lnTo>
                  <a:cubicBezTo>
                    <a:pt x="411" y="2052"/>
                    <a:pt x="339" y="2302"/>
                    <a:pt x="143" y="2463"/>
                  </a:cubicBezTo>
                  <a:cubicBezTo>
                    <a:pt x="90" y="2498"/>
                    <a:pt x="54" y="2534"/>
                    <a:pt x="0" y="2570"/>
                  </a:cubicBezTo>
                  <a:cubicBezTo>
                    <a:pt x="143" y="2659"/>
                    <a:pt x="322" y="2730"/>
                    <a:pt x="554" y="2730"/>
                  </a:cubicBezTo>
                  <a:cubicBezTo>
                    <a:pt x="839" y="2730"/>
                    <a:pt x="1053" y="2605"/>
                    <a:pt x="1214" y="2463"/>
                  </a:cubicBezTo>
                  <a:cubicBezTo>
                    <a:pt x="1410" y="2302"/>
                    <a:pt x="1499" y="2052"/>
                    <a:pt x="1499" y="1785"/>
                  </a:cubicBezTo>
                  <a:lnTo>
                    <a:pt x="1499" y="750"/>
                  </a:lnTo>
                  <a:cubicBezTo>
                    <a:pt x="1464" y="571"/>
                    <a:pt x="1356" y="393"/>
                    <a:pt x="1214" y="268"/>
                  </a:cubicBezTo>
                  <a:cubicBezTo>
                    <a:pt x="1053" y="125"/>
                    <a:pt x="839" y="0"/>
                    <a:pt x="554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56"/>
            <p:cNvSpPr/>
            <p:nvPr/>
          </p:nvSpPr>
          <p:spPr>
            <a:xfrm>
              <a:off x="4305422" y="3942648"/>
              <a:ext cx="41392" cy="38474"/>
            </a:xfrm>
            <a:custGeom>
              <a:avLst/>
              <a:gdLst/>
              <a:ahLst/>
              <a:cxnLst/>
              <a:rect l="l" t="t" r="r" b="b"/>
              <a:pathLst>
                <a:path w="1518" h="1411" extrusionOk="0">
                  <a:moveTo>
                    <a:pt x="1" y="1"/>
                  </a:moveTo>
                  <a:cubicBezTo>
                    <a:pt x="90" y="143"/>
                    <a:pt x="144" y="322"/>
                    <a:pt x="144" y="482"/>
                  </a:cubicBezTo>
                  <a:lnTo>
                    <a:pt x="144" y="696"/>
                  </a:lnTo>
                  <a:cubicBezTo>
                    <a:pt x="251" y="696"/>
                    <a:pt x="358" y="696"/>
                    <a:pt x="483" y="679"/>
                  </a:cubicBezTo>
                  <a:cubicBezTo>
                    <a:pt x="536" y="661"/>
                    <a:pt x="608" y="643"/>
                    <a:pt x="697" y="643"/>
                  </a:cubicBezTo>
                  <a:cubicBezTo>
                    <a:pt x="804" y="643"/>
                    <a:pt x="875" y="732"/>
                    <a:pt x="875" y="839"/>
                  </a:cubicBezTo>
                  <a:lnTo>
                    <a:pt x="875" y="1178"/>
                  </a:lnTo>
                  <a:cubicBezTo>
                    <a:pt x="875" y="1303"/>
                    <a:pt x="982" y="1410"/>
                    <a:pt x="1107" y="1410"/>
                  </a:cubicBezTo>
                  <a:lnTo>
                    <a:pt x="1518" y="1410"/>
                  </a:lnTo>
                  <a:lnTo>
                    <a:pt x="1518" y="821"/>
                  </a:lnTo>
                  <a:cubicBezTo>
                    <a:pt x="1518" y="375"/>
                    <a:pt x="1161" y="1"/>
                    <a:pt x="715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56"/>
            <p:cNvSpPr/>
            <p:nvPr/>
          </p:nvSpPr>
          <p:spPr>
            <a:xfrm>
              <a:off x="4300569" y="4061862"/>
              <a:ext cx="23368" cy="24350"/>
            </a:xfrm>
            <a:custGeom>
              <a:avLst/>
              <a:gdLst/>
              <a:ahLst/>
              <a:cxnLst/>
              <a:rect l="l" t="t" r="r" b="b"/>
              <a:pathLst>
                <a:path w="857" h="893" extrusionOk="0">
                  <a:moveTo>
                    <a:pt x="215" y="0"/>
                  </a:moveTo>
                  <a:lnTo>
                    <a:pt x="1" y="892"/>
                  </a:lnTo>
                  <a:lnTo>
                    <a:pt x="857" y="892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56"/>
            <p:cNvSpPr/>
            <p:nvPr/>
          </p:nvSpPr>
          <p:spPr>
            <a:xfrm>
              <a:off x="4283063" y="4027968"/>
              <a:ext cx="29203" cy="21841"/>
            </a:xfrm>
            <a:custGeom>
              <a:avLst/>
              <a:gdLst/>
              <a:ahLst/>
              <a:cxnLst/>
              <a:rect l="l" t="t" r="r" b="b"/>
              <a:pathLst>
                <a:path w="1071" h="801" extrusionOk="0">
                  <a:moveTo>
                    <a:pt x="348" y="0"/>
                  </a:moveTo>
                  <a:cubicBezTo>
                    <a:pt x="333" y="0"/>
                    <a:pt x="318" y="5"/>
                    <a:pt x="303" y="12"/>
                  </a:cubicBezTo>
                  <a:lnTo>
                    <a:pt x="89" y="83"/>
                  </a:lnTo>
                  <a:cubicBezTo>
                    <a:pt x="36" y="119"/>
                    <a:pt x="0" y="172"/>
                    <a:pt x="36" y="226"/>
                  </a:cubicBezTo>
                  <a:lnTo>
                    <a:pt x="232" y="672"/>
                  </a:lnTo>
                  <a:cubicBezTo>
                    <a:pt x="258" y="750"/>
                    <a:pt x="332" y="800"/>
                    <a:pt x="412" y="800"/>
                  </a:cubicBezTo>
                  <a:cubicBezTo>
                    <a:pt x="441" y="800"/>
                    <a:pt x="471" y="793"/>
                    <a:pt x="500" y="779"/>
                  </a:cubicBezTo>
                  <a:lnTo>
                    <a:pt x="1071" y="529"/>
                  </a:lnTo>
                  <a:lnTo>
                    <a:pt x="411" y="30"/>
                  </a:lnTo>
                  <a:cubicBezTo>
                    <a:pt x="390" y="9"/>
                    <a:pt x="369" y="0"/>
                    <a:pt x="348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56"/>
            <p:cNvSpPr/>
            <p:nvPr/>
          </p:nvSpPr>
          <p:spPr>
            <a:xfrm>
              <a:off x="4312239" y="4027968"/>
              <a:ext cx="29231" cy="21841"/>
            </a:xfrm>
            <a:custGeom>
              <a:avLst/>
              <a:gdLst/>
              <a:ahLst/>
              <a:cxnLst/>
              <a:rect l="l" t="t" r="r" b="b"/>
              <a:pathLst>
                <a:path w="1072" h="801" extrusionOk="0">
                  <a:moveTo>
                    <a:pt x="724" y="0"/>
                  </a:moveTo>
                  <a:cubicBezTo>
                    <a:pt x="703" y="0"/>
                    <a:pt x="682" y="9"/>
                    <a:pt x="661" y="30"/>
                  </a:cubicBezTo>
                  <a:lnTo>
                    <a:pt x="1" y="529"/>
                  </a:lnTo>
                  <a:lnTo>
                    <a:pt x="572" y="779"/>
                  </a:lnTo>
                  <a:cubicBezTo>
                    <a:pt x="600" y="793"/>
                    <a:pt x="630" y="800"/>
                    <a:pt x="660" y="800"/>
                  </a:cubicBezTo>
                  <a:cubicBezTo>
                    <a:pt x="741" y="800"/>
                    <a:pt x="818" y="750"/>
                    <a:pt x="857" y="672"/>
                  </a:cubicBezTo>
                  <a:lnTo>
                    <a:pt x="1053" y="226"/>
                  </a:lnTo>
                  <a:cubicBezTo>
                    <a:pt x="1071" y="172"/>
                    <a:pt x="1053" y="119"/>
                    <a:pt x="982" y="83"/>
                  </a:cubicBezTo>
                  <a:lnTo>
                    <a:pt x="768" y="12"/>
                  </a:lnTo>
                  <a:cubicBezTo>
                    <a:pt x="753" y="5"/>
                    <a:pt x="738" y="0"/>
                    <a:pt x="724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56"/>
            <p:cNvSpPr/>
            <p:nvPr/>
          </p:nvSpPr>
          <p:spPr>
            <a:xfrm>
              <a:off x="4298142" y="4042883"/>
              <a:ext cx="28249" cy="19005"/>
            </a:xfrm>
            <a:custGeom>
              <a:avLst/>
              <a:gdLst/>
              <a:ahLst/>
              <a:cxnLst/>
              <a:rect l="l" t="t" r="r" b="b"/>
              <a:pathLst>
                <a:path w="1036" h="697" extrusionOk="0">
                  <a:moveTo>
                    <a:pt x="518" y="0"/>
                  </a:moveTo>
                  <a:lnTo>
                    <a:pt x="0" y="214"/>
                  </a:lnTo>
                  <a:lnTo>
                    <a:pt x="304" y="696"/>
                  </a:lnTo>
                  <a:lnTo>
                    <a:pt x="732" y="696"/>
                  </a:lnTo>
                  <a:lnTo>
                    <a:pt x="1035" y="214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56"/>
            <p:cNvSpPr/>
            <p:nvPr/>
          </p:nvSpPr>
          <p:spPr>
            <a:xfrm>
              <a:off x="4111796" y="3876961"/>
              <a:ext cx="124585" cy="119350"/>
            </a:xfrm>
            <a:custGeom>
              <a:avLst/>
              <a:gdLst/>
              <a:ahLst/>
              <a:cxnLst/>
              <a:rect l="l" t="t" r="r" b="b"/>
              <a:pathLst>
                <a:path w="4569" h="4377" extrusionOk="0">
                  <a:moveTo>
                    <a:pt x="482" y="1"/>
                  </a:moveTo>
                  <a:cubicBezTo>
                    <a:pt x="215" y="1"/>
                    <a:pt x="1" y="215"/>
                    <a:pt x="1" y="483"/>
                  </a:cubicBezTo>
                  <a:lnTo>
                    <a:pt x="1" y="2891"/>
                  </a:lnTo>
                  <a:cubicBezTo>
                    <a:pt x="1" y="3177"/>
                    <a:pt x="215" y="3391"/>
                    <a:pt x="482" y="3391"/>
                  </a:cubicBezTo>
                  <a:lnTo>
                    <a:pt x="2838" y="3391"/>
                  </a:lnTo>
                  <a:cubicBezTo>
                    <a:pt x="2891" y="3391"/>
                    <a:pt x="2945" y="3409"/>
                    <a:pt x="2980" y="3444"/>
                  </a:cubicBezTo>
                  <a:lnTo>
                    <a:pt x="3676" y="4319"/>
                  </a:lnTo>
                  <a:cubicBezTo>
                    <a:pt x="3709" y="4359"/>
                    <a:pt x="3750" y="4376"/>
                    <a:pt x="3788" y="4376"/>
                  </a:cubicBezTo>
                  <a:cubicBezTo>
                    <a:pt x="3852" y="4376"/>
                    <a:pt x="3908" y="4326"/>
                    <a:pt x="3908" y="4247"/>
                  </a:cubicBezTo>
                  <a:lnTo>
                    <a:pt x="3908" y="3552"/>
                  </a:lnTo>
                  <a:cubicBezTo>
                    <a:pt x="3908" y="3462"/>
                    <a:pt x="3997" y="3391"/>
                    <a:pt x="4087" y="3391"/>
                  </a:cubicBezTo>
                  <a:cubicBezTo>
                    <a:pt x="4354" y="3391"/>
                    <a:pt x="4568" y="3159"/>
                    <a:pt x="4568" y="2891"/>
                  </a:cubicBezTo>
                  <a:lnTo>
                    <a:pt x="4568" y="483"/>
                  </a:lnTo>
                  <a:cubicBezTo>
                    <a:pt x="4568" y="215"/>
                    <a:pt x="4354" y="1"/>
                    <a:pt x="4087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56"/>
            <p:cNvSpPr/>
            <p:nvPr/>
          </p:nvSpPr>
          <p:spPr>
            <a:xfrm>
              <a:off x="4185254" y="3876961"/>
              <a:ext cx="51127" cy="119350"/>
            </a:xfrm>
            <a:custGeom>
              <a:avLst/>
              <a:gdLst/>
              <a:ahLst/>
              <a:cxnLst/>
              <a:rect l="l" t="t" r="r" b="b"/>
              <a:pathLst>
                <a:path w="1875" h="4377" extrusionOk="0">
                  <a:moveTo>
                    <a:pt x="1" y="1"/>
                  </a:moveTo>
                  <a:cubicBezTo>
                    <a:pt x="286" y="1"/>
                    <a:pt x="500" y="215"/>
                    <a:pt x="500" y="483"/>
                  </a:cubicBezTo>
                  <a:lnTo>
                    <a:pt x="500" y="2891"/>
                  </a:lnTo>
                  <a:cubicBezTo>
                    <a:pt x="500" y="3177"/>
                    <a:pt x="286" y="3391"/>
                    <a:pt x="1" y="3391"/>
                  </a:cubicBezTo>
                  <a:lnTo>
                    <a:pt x="161" y="3391"/>
                  </a:lnTo>
                  <a:cubicBezTo>
                    <a:pt x="197" y="3391"/>
                    <a:pt x="251" y="3409"/>
                    <a:pt x="286" y="3444"/>
                  </a:cubicBezTo>
                  <a:lnTo>
                    <a:pt x="982" y="4319"/>
                  </a:lnTo>
                  <a:cubicBezTo>
                    <a:pt x="1015" y="4359"/>
                    <a:pt x="1056" y="4376"/>
                    <a:pt x="1094" y="4376"/>
                  </a:cubicBezTo>
                  <a:cubicBezTo>
                    <a:pt x="1158" y="4376"/>
                    <a:pt x="1214" y="4326"/>
                    <a:pt x="1214" y="4247"/>
                  </a:cubicBezTo>
                  <a:lnTo>
                    <a:pt x="1214" y="3552"/>
                  </a:lnTo>
                  <a:cubicBezTo>
                    <a:pt x="1214" y="3462"/>
                    <a:pt x="1303" y="3391"/>
                    <a:pt x="1393" y="3391"/>
                  </a:cubicBezTo>
                  <a:cubicBezTo>
                    <a:pt x="1660" y="3391"/>
                    <a:pt x="1874" y="3159"/>
                    <a:pt x="1874" y="2891"/>
                  </a:cubicBezTo>
                  <a:lnTo>
                    <a:pt x="1874" y="483"/>
                  </a:lnTo>
                  <a:cubicBezTo>
                    <a:pt x="1874" y="215"/>
                    <a:pt x="1660" y="1"/>
                    <a:pt x="1393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56"/>
            <p:cNvSpPr/>
            <p:nvPr/>
          </p:nvSpPr>
          <p:spPr>
            <a:xfrm>
              <a:off x="4148280" y="3918326"/>
              <a:ext cx="52572" cy="26286"/>
            </a:xfrm>
            <a:custGeom>
              <a:avLst/>
              <a:gdLst/>
              <a:ahLst/>
              <a:cxnLst/>
              <a:rect l="l" t="t" r="r" b="b"/>
              <a:pathLst>
                <a:path w="1928" h="964" extrusionOk="0">
                  <a:moveTo>
                    <a:pt x="1" y="0"/>
                  </a:moveTo>
                  <a:lnTo>
                    <a:pt x="1" y="750"/>
                  </a:lnTo>
                  <a:cubicBezTo>
                    <a:pt x="1" y="875"/>
                    <a:pt x="90" y="964"/>
                    <a:pt x="197" y="964"/>
                  </a:cubicBezTo>
                  <a:lnTo>
                    <a:pt x="1714" y="964"/>
                  </a:lnTo>
                  <a:cubicBezTo>
                    <a:pt x="1821" y="964"/>
                    <a:pt x="1928" y="875"/>
                    <a:pt x="1928" y="750"/>
                  </a:cubicBezTo>
                  <a:lnTo>
                    <a:pt x="1928" y="0"/>
                  </a:lnTo>
                  <a:close/>
                </a:path>
              </a:pathLst>
            </a:custGeom>
            <a:solidFill>
              <a:srgbClr val="B2AA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56"/>
            <p:cNvSpPr/>
            <p:nvPr/>
          </p:nvSpPr>
          <p:spPr>
            <a:xfrm>
              <a:off x="4132219" y="3902510"/>
              <a:ext cx="83711" cy="25332"/>
            </a:xfrm>
            <a:custGeom>
              <a:avLst/>
              <a:gdLst/>
              <a:ahLst/>
              <a:cxnLst/>
              <a:rect l="l" t="t" r="r" b="b"/>
              <a:pathLst>
                <a:path w="3070" h="929" extrusionOk="0">
                  <a:moveTo>
                    <a:pt x="1544" y="1"/>
                  </a:moveTo>
                  <a:cubicBezTo>
                    <a:pt x="1486" y="1"/>
                    <a:pt x="1428" y="10"/>
                    <a:pt x="1375" y="27"/>
                  </a:cubicBezTo>
                  <a:lnTo>
                    <a:pt x="54" y="420"/>
                  </a:lnTo>
                  <a:cubicBezTo>
                    <a:pt x="1" y="438"/>
                    <a:pt x="1" y="491"/>
                    <a:pt x="54" y="509"/>
                  </a:cubicBezTo>
                  <a:lnTo>
                    <a:pt x="1375" y="902"/>
                  </a:lnTo>
                  <a:cubicBezTo>
                    <a:pt x="1428" y="919"/>
                    <a:pt x="1486" y="928"/>
                    <a:pt x="1544" y="928"/>
                  </a:cubicBezTo>
                  <a:cubicBezTo>
                    <a:pt x="1602" y="928"/>
                    <a:pt x="1660" y="919"/>
                    <a:pt x="1714" y="902"/>
                  </a:cubicBezTo>
                  <a:lnTo>
                    <a:pt x="3034" y="509"/>
                  </a:lnTo>
                  <a:cubicBezTo>
                    <a:pt x="3070" y="491"/>
                    <a:pt x="3070" y="438"/>
                    <a:pt x="3034" y="420"/>
                  </a:cubicBezTo>
                  <a:lnTo>
                    <a:pt x="1714" y="27"/>
                  </a:lnTo>
                  <a:cubicBezTo>
                    <a:pt x="1660" y="10"/>
                    <a:pt x="1602" y="1"/>
                    <a:pt x="1544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56"/>
            <p:cNvSpPr/>
            <p:nvPr/>
          </p:nvSpPr>
          <p:spPr>
            <a:xfrm>
              <a:off x="4143917" y="4100772"/>
              <a:ext cx="235019" cy="19496"/>
            </a:xfrm>
            <a:custGeom>
              <a:avLst/>
              <a:gdLst/>
              <a:ahLst/>
              <a:cxnLst/>
              <a:rect l="l" t="t" r="r" b="b"/>
              <a:pathLst>
                <a:path w="8619" h="715" extrusionOk="0">
                  <a:moveTo>
                    <a:pt x="1213" y="0"/>
                  </a:moveTo>
                  <a:cubicBezTo>
                    <a:pt x="1124" y="0"/>
                    <a:pt x="1035" y="72"/>
                    <a:pt x="1035" y="161"/>
                  </a:cubicBezTo>
                  <a:lnTo>
                    <a:pt x="1035" y="197"/>
                  </a:lnTo>
                  <a:lnTo>
                    <a:pt x="179" y="197"/>
                  </a:lnTo>
                  <a:cubicBezTo>
                    <a:pt x="107" y="197"/>
                    <a:pt x="36" y="250"/>
                    <a:pt x="18" y="339"/>
                  </a:cubicBezTo>
                  <a:cubicBezTo>
                    <a:pt x="0" y="429"/>
                    <a:pt x="89" y="518"/>
                    <a:pt x="179" y="518"/>
                  </a:cubicBezTo>
                  <a:lnTo>
                    <a:pt x="1035" y="518"/>
                  </a:lnTo>
                  <a:lnTo>
                    <a:pt x="1035" y="554"/>
                  </a:lnTo>
                  <a:cubicBezTo>
                    <a:pt x="1035" y="643"/>
                    <a:pt x="1124" y="714"/>
                    <a:pt x="1213" y="714"/>
                  </a:cubicBezTo>
                  <a:cubicBezTo>
                    <a:pt x="1303" y="696"/>
                    <a:pt x="1356" y="625"/>
                    <a:pt x="1356" y="554"/>
                  </a:cubicBezTo>
                  <a:lnTo>
                    <a:pt x="1356" y="518"/>
                  </a:lnTo>
                  <a:lnTo>
                    <a:pt x="8440" y="518"/>
                  </a:lnTo>
                  <a:cubicBezTo>
                    <a:pt x="8511" y="518"/>
                    <a:pt x="8600" y="464"/>
                    <a:pt x="8600" y="375"/>
                  </a:cubicBezTo>
                  <a:cubicBezTo>
                    <a:pt x="8618" y="286"/>
                    <a:pt x="8547" y="197"/>
                    <a:pt x="8440" y="197"/>
                  </a:cubicBezTo>
                  <a:lnTo>
                    <a:pt x="1356" y="197"/>
                  </a:lnTo>
                  <a:lnTo>
                    <a:pt x="1356" y="179"/>
                  </a:lnTo>
                  <a:cubicBezTo>
                    <a:pt x="1356" y="90"/>
                    <a:pt x="1303" y="18"/>
                    <a:pt x="121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56"/>
            <p:cNvSpPr/>
            <p:nvPr/>
          </p:nvSpPr>
          <p:spPr>
            <a:xfrm>
              <a:off x="4107406" y="3873089"/>
              <a:ext cx="270548" cy="216995"/>
            </a:xfrm>
            <a:custGeom>
              <a:avLst/>
              <a:gdLst/>
              <a:ahLst/>
              <a:cxnLst/>
              <a:rect l="l" t="t" r="r" b="b"/>
              <a:pathLst>
                <a:path w="9922" h="7958" extrusionOk="0">
                  <a:moveTo>
                    <a:pt x="7959" y="2712"/>
                  </a:moveTo>
                  <a:cubicBezTo>
                    <a:pt x="8316" y="2712"/>
                    <a:pt x="8601" y="2998"/>
                    <a:pt x="8601" y="3355"/>
                  </a:cubicBezTo>
                  <a:lnTo>
                    <a:pt x="8601" y="3783"/>
                  </a:lnTo>
                  <a:lnTo>
                    <a:pt x="8351" y="3783"/>
                  </a:lnTo>
                  <a:cubicBezTo>
                    <a:pt x="8316" y="3783"/>
                    <a:pt x="8298" y="3747"/>
                    <a:pt x="8298" y="3711"/>
                  </a:cubicBezTo>
                  <a:lnTo>
                    <a:pt x="8298" y="3390"/>
                  </a:lnTo>
                  <a:cubicBezTo>
                    <a:pt x="8298" y="3194"/>
                    <a:pt x="8137" y="3051"/>
                    <a:pt x="7941" y="3051"/>
                  </a:cubicBezTo>
                  <a:cubicBezTo>
                    <a:pt x="7852" y="3051"/>
                    <a:pt x="7780" y="3051"/>
                    <a:pt x="7691" y="3069"/>
                  </a:cubicBezTo>
                  <a:cubicBezTo>
                    <a:pt x="7629" y="3087"/>
                    <a:pt x="7566" y="3096"/>
                    <a:pt x="7504" y="3096"/>
                  </a:cubicBezTo>
                  <a:cubicBezTo>
                    <a:pt x="7441" y="3096"/>
                    <a:pt x="7379" y="3087"/>
                    <a:pt x="7316" y="3069"/>
                  </a:cubicBezTo>
                  <a:cubicBezTo>
                    <a:pt x="7245" y="3051"/>
                    <a:pt x="7156" y="3051"/>
                    <a:pt x="7067" y="3051"/>
                  </a:cubicBezTo>
                  <a:cubicBezTo>
                    <a:pt x="6870" y="3051"/>
                    <a:pt x="6728" y="3194"/>
                    <a:pt x="6728" y="3390"/>
                  </a:cubicBezTo>
                  <a:lnTo>
                    <a:pt x="6728" y="3711"/>
                  </a:lnTo>
                  <a:cubicBezTo>
                    <a:pt x="6728" y="3747"/>
                    <a:pt x="6692" y="3783"/>
                    <a:pt x="6656" y="3783"/>
                  </a:cubicBezTo>
                  <a:lnTo>
                    <a:pt x="6406" y="3783"/>
                  </a:lnTo>
                  <a:lnTo>
                    <a:pt x="6406" y="3355"/>
                  </a:lnTo>
                  <a:cubicBezTo>
                    <a:pt x="6406" y="2998"/>
                    <a:pt x="6692" y="2712"/>
                    <a:pt x="7049" y="2712"/>
                  </a:cubicBezTo>
                  <a:close/>
                  <a:moveTo>
                    <a:pt x="4248" y="303"/>
                  </a:moveTo>
                  <a:cubicBezTo>
                    <a:pt x="4426" y="303"/>
                    <a:pt x="4587" y="464"/>
                    <a:pt x="4587" y="642"/>
                  </a:cubicBezTo>
                  <a:lnTo>
                    <a:pt x="4587" y="3051"/>
                  </a:lnTo>
                  <a:cubicBezTo>
                    <a:pt x="4587" y="3247"/>
                    <a:pt x="4426" y="3372"/>
                    <a:pt x="4248" y="3390"/>
                  </a:cubicBezTo>
                  <a:cubicBezTo>
                    <a:pt x="4069" y="3390"/>
                    <a:pt x="3926" y="3533"/>
                    <a:pt x="3926" y="3711"/>
                  </a:cubicBezTo>
                  <a:lnTo>
                    <a:pt x="3926" y="4318"/>
                  </a:lnTo>
                  <a:lnTo>
                    <a:pt x="3266" y="3497"/>
                  </a:lnTo>
                  <a:cubicBezTo>
                    <a:pt x="3213" y="3426"/>
                    <a:pt x="3106" y="3390"/>
                    <a:pt x="3016" y="3390"/>
                  </a:cubicBezTo>
                  <a:lnTo>
                    <a:pt x="661" y="3390"/>
                  </a:lnTo>
                  <a:cubicBezTo>
                    <a:pt x="483" y="3390"/>
                    <a:pt x="322" y="3230"/>
                    <a:pt x="322" y="3051"/>
                  </a:cubicBezTo>
                  <a:lnTo>
                    <a:pt x="322" y="642"/>
                  </a:lnTo>
                  <a:cubicBezTo>
                    <a:pt x="322" y="464"/>
                    <a:pt x="483" y="303"/>
                    <a:pt x="661" y="303"/>
                  </a:cubicBezTo>
                  <a:close/>
                  <a:moveTo>
                    <a:pt x="6389" y="4086"/>
                  </a:moveTo>
                  <a:cubicBezTo>
                    <a:pt x="6389" y="4586"/>
                    <a:pt x="6389" y="4461"/>
                    <a:pt x="6389" y="4496"/>
                  </a:cubicBezTo>
                  <a:lnTo>
                    <a:pt x="6335" y="4496"/>
                  </a:lnTo>
                  <a:cubicBezTo>
                    <a:pt x="6264" y="4496"/>
                    <a:pt x="6210" y="4443"/>
                    <a:pt x="6210" y="4389"/>
                  </a:cubicBezTo>
                  <a:lnTo>
                    <a:pt x="6210" y="4211"/>
                  </a:lnTo>
                  <a:cubicBezTo>
                    <a:pt x="6210" y="4157"/>
                    <a:pt x="6246" y="4122"/>
                    <a:pt x="6299" y="4104"/>
                  </a:cubicBezTo>
                  <a:cubicBezTo>
                    <a:pt x="6317" y="4095"/>
                    <a:pt x="6331" y="4095"/>
                    <a:pt x="6344" y="4095"/>
                  </a:cubicBezTo>
                  <a:cubicBezTo>
                    <a:pt x="6357" y="4095"/>
                    <a:pt x="6371" y="4095"/>
                    <a:pt x="6389" y="4086"/>
                  </a:cubicBezTo>
                  <a:close/>
                  <a:moveTo>
                    <a:pt x="8637" y="4086"/>
                  </a:moveTo>
                  <a:cubicBezTo>
                    <a:pt x="8690" y="4086"/>
                    <a:pt x="8708" y="4086"/>
                    <a:pt x="8726" y="4104"/>
                  </a:cubicBezTo>
                  <a:cubicBezTo>
                    <a:pt x="8780" y="4122"/>
                    <a:pt x="8815" y="4157"/>
                    <a:pt x="8815" y="4211"/>
                  </a:cubicBezTo>
                  <a:lnTo>
                    <a:pt x="8815" y="4389"/>
                  </a:lnTo>
                  <a:cubicBezTo>
                    <a:pt x="8815" y="4443"/>
                    <a:pt x="8762" y="4496"/>
                    <a:pt x="8690" y="4496"/>
                  </a:cubicBezTo>
                  <a:lnTo>
                    <a:pt x="8637" y="4496"/>
                  </a:lnTo>
                  <a:cubicBezTo>
                    <a:pt x="8637" y="4461"/>
                    <a:pt x="8637" y="4586"/>
                    <a:pt x="8637" y="4086"/>
                  </a:cubicBezTo>
                  <a:close/>
                  <a:moveTo>
                    <a:pt x="7941" y="3355"/>
                  </a:moveTo>
                  <a:cubicBezTo>
                    <a:pt x="7959" y="3355"/>
                    <a:pt x="7977" y="3372"/>
                    <a:pt x="7977" y="3390"/>
                  </a:cubicBezTo>
                  <a:lnTo>
                    <a:pt x="7977" y="3729"/>
                  </a:lnTo>
                  <a:cubicBezTo>
                    <a:pt x="7977" y="3925"/>
                    <a:pt x="8119" y="4086"/>
                    <a:pt x="8316" y="4104"/>
                  </a:cubicBezTo>
                  <a:cubicBezTo>
                    <a:pt x="8316" y="4407"/>
                    <a:pt x="8333" y="4496"/>
                    <a:pt x="8298" y="4639"/>
                  </a:cubicBezTo>
                  <a:cubicBezTo>
                    <a:pt x="8280" y="4782"/>
                    <a:pt x="8209" y="4943"/>
                    <a:pt x="8084" y="5050"/>
                  </a:cubicBezTo>
                  <a:cubicBezTo>
                    <a:pt x="7914" y="5201"/>
                    <a:pt x="7713" y="5277"/>
                    <a:pt x="7511" y="5277"/>
                  </a:cubicBezTo>
                  <a:cubicBezTo>
                    <a:pt x="7308" y="5277"/>
                    <a:pt x="7102" y="5201"/>
                    <a:pt x="6924" y="5050"/>
                  </a:cubicBezTo>
                  <a:cubicBezTo>
                    <a:pt x="6799" y="4943"/>
                    <a:pt x="6745" y="4782"/>
                    <a:pt x="6710" y="4639"/>
                  </a:cubicBezTo>
                  <a:cubicBezTo>
                    <a:pt x="6692" y="4514"/>
                    <a:pt x="6710" y="4443"/>
                    <a:pt x="6692" y="4104"/>
                  </a:cubicBezTo>
                  <a:cubicBezTo>
                    <a:pt x="6888" y="4086"/>
                    <a:pt x="7049" y="3925"/>
                    <a:pt x="7049" y="3729"/>
                  </a:cubicBezTo>
                  <a:lnTo>
                    <a:pt x="7049" y="3390"/>
                  </a:lnTo>
                  <a:cubicBezTo>
                    <a:pt x="7049" y="3372"/>
                    <a:pt x="7049" y="3355"/>
                    <a:pt x="7067" y="3355"/>
                  </a:cubicBezTo>
                  <a:cubicBezTo>
                    <a:pt x="7138" y="3355"/>
                    <a:pt x="7192" y="3372"/>
                    <a:pt x="7245" y="3372"/>
                  </a:cubicBezTo>
                  <a:cubicBezTo>
                    <a:pt x="7355" y="3394"/>
                    <a:pt x="7459" y="3410"/>
                    <a:pt x="7564" y="3410"/>
                  </a:cubicBezTo>
                  <a:cubicBezTo>
                    <a:pt x="7629" y="3410"/>
                    <a:pt x="7694" y="3404"/>
                    <a:pt x="7763" y="3390"/>
                  </a:cubicBezTo>
                  <a:cubicBezTo>
                    <a:pt x="7816" y="3372"/>
                    <a:pt x="7887" y="3355"/>
                    <a:pt x="7941" y="3355"/>
                  </a:cubicBezTo>
                  <a:close/>
                  <a:moveTo>
                    <a:pt x="7870" y="5531"/>
                  </a:moveTo>
                  <a:cubicBezTo>
                    <a:pt x="7870" y="5585"/>
                    <a:pt x="7887" y="5656"/>
                    <a:pt x="7923" y="5710"/>
                  </a:cubicBezTo>
                  <a:lnTo>
                    <a:pt x="7513" y="6013"/>
                  </a:lnTo>
                  <a:lnTo>
                    <a:pt x="7120" y="5710"/>
                  </a:lnTo>
                  <a:cubicBezTo>
                    <a:pt x="7138" y="5656"/>
                    <a:pt x="7156" y="5585"/>
                    <a:pt x="7174" y="5531"/>
                  </a:cubicBezTo>
                  <a:cubicBezTo>
                    <a:pt x="7281" y="5567"/>
                    <a:pt x="7392" y="5585"/>
                    <a:pt x="7508" y="5585"/>
                  </a:cubicBezTo>
                  <a:cubicBezTo>
                    <a:pt x="7624" y="5585"/>
                    <a:pt x="7745" y="5567"/>
                    <a:pt x="7870" y="5531"/>
                  </a:cubicBezTo>
                  <a:close/>
                  <a:moveTo>
                    <a:pt x="6781" y="5852"/>
                  </a:moveTo>
                  <a:lnTo>
                    <a:pt x="7209" y="6174"/>
                  </a:lnTo>
                  <a:lnTo>
                    <a:pt x="6888" y="6316"/>
                  </a:lnTo>
                  <a:cubicBezTo>
                    <a:pt x="6878" y="6322"/>
                    <a:pt x="6869" y="6324"/>
                    <a:pt x="6861" y="6324"/>
                  </a:cubicBezTo>
                  <a:cubicBezTo>
                    <a:pt x="6842" y="6324"/>
                    <a:pt x="6829" y="6311"/>
                    <a:pt x="6817" y="6299"/>
                  </a:cubicBezTo>
                  <a:lnTo>
                    <a:pt x="6638" y="5906"/>
                  </a:lnTo>
                  <a:lnTo>
                    <a:pt x="6781" y="5852"/>
                  </a:lnTo>
                  <a:close/>
                  <a:moveTo>
                    <a:pt x="8262" y="5852"/>
                  </a:moveTo>
                  <a:lnTo>
                    <a:pt x="8387" y="5906"/>
                  </a:lnTo>
                  <a:lnTo>
                    <a:pt x="8226" y="6299"/>
                  </a:lnTo>
                  <a:cubicBezTo>
                    <a:pt x="8214" y="6311"/>
                    <a:pt x="8192" y="6324"/>
                    <a:pt x="8174" y="6324"/>
                  </a:cubicBezTo>
                  <a:cubicBezTo>
                    <a:pt x="8167" y="6324"/>
                    <a:pt x="8160" y="6322"/>
                    <a:pt x="8155" y="6316"/>
                  </a:cubicBezTo>
                  <a:lnTo>
                    <a:pt x="7834" y="6174"/>
                  </a:lnTo>
                  <a:lnTo>
                    <a:pt x="8262" y="5852"/>
                  </a:lnTo>
                  <a:close/>
                  <a:moveTo>
                    <a:pt x="7513" y="6388"/>
                  </a:moveTo>
                  <a:lnTo>
                    <a:pt x="7798" y="6513"/>
                  </a:lnTo>
                  <a:lnTo>
                    <a:pt x="7655" y="6745"/>
                  </a:lnTo>
                  <a:lnTo>
                    <a:pt x="7388" y="6745"/>
                  </a:lnTo>
                  <a:lnTo>
                    <a:pt x="7227" y="6513"/>
                  </a:lnTo>
                  <a:lnTo>
                    <a:pt x="7513" y="6388"/>
                  </a:lnTo>
                  <a:close/>
                  <a:moveTo>
                    <a:pt x="9600" y="1945"/>
                  </a:moveTo>
                  <a:cubicBezTo>
                    <a:pt x="9618" y="1945"/>
                    <a:pt x="9618" y="1963"/>
                    <a:pt x="9618" y="1963"/>
                  </a:cubicBezTo>
                  <a:lnTo>
                    <a:pt x="9618" y="6423"/>
                  </a:lnTo>
                  <a:cubicBezTo>
                    <a:pt x="9600" y="6406"/>
                    <a:pt x="9582" y="6370"/>
                    <a:pt x="9565" y="6352"/>
                  </a:cubicBezTo>
                  <a:cubicBezTo>
                    <a:pt x="9351" y="6067"/>
                    <a:pt x="9047" y="5870"/>
                    <a:pt x="8726" y="5781"/>
                  </a:cubicBezTo>
                  <a:cubicBezTo>
                    <a:pt x="8690" y="5692"/>
                    <a:pt x="8637" y="5638"/>
                    <a:pt x="8565" y="5621"/>
                  </a:cubicBezTo>
                  <a:lnTo>
                    <a:pt x="8351" y="5531"/>
                  </a:lnTo>
                  <a:cubicBezTo>
                    <a:pt x="8325" y="5522"/>
                    <a:pt x="8298" y="5518"/>
                    <a:pt x="8271" y="5518"/>
                  </a:cubicBezTo>
                  <a:cubicBezTo>
                    <a:pt x="8244" y="5518"/>
                    <a:pt x="8218" y="5522"/>
                    <a:pt x="8191" y="5531"/>
                  </a:cubicBezTo>
                  <a:cubicBezTo>
                    <a:pt x="8173" y="5460"/>
                    <a:pt x="8191" y="5424"/>
                    <a:pt x="8191" y="5371"/>
                  </a:cubicBezTo>
                  <a:cubicBezTo>
                    <a:pt x="8226" y="5353"/>
                    <a:pt x="8262" y="5317"/>
                    <a:pt x="8298" y="5282"/>
                  </a:cubicBezTo>
                  <a:cubicBezTo>
                    <a:pt x="8441" y="5157"/>
                    <a:pt x="8548" y="5014"/>
                    <a:pt x="8601" y="4818"/>
                  </a:cubicBezTo>
                  <a:lnTo>
                    <a:pt x="8690" y="4818"/>
                  </a:lnTo>
                  <a:cubicBezTo>
                    <a:pt x="8940" y="4818"/>
                    <a:pt x="9136" y="4621"/>
                    <a:pt x="9136" y="4389"/>
                  </a:cubicBezTo>
                  <a:lnTo>
                    <a:pt x="9136" y="4211"/>
                  </a:lnTo>
                  <a:cubicBezTo>
                    <a:pt x="9136" y="4068"/>
                    <a:pt x="9065" y="3925"/>
                    <a:pt x="8940" y="3854"/>
                  </a:cubicBezTo>
                  <a:lnTo>
                    <a:pt x="8940" y="3355"/>
                  </a:lnTo>
                  <a:cubicBezTo>
                    <a:pt x="8940" y="2819"/>
                    <a:pt x="8512" y="2391"/>
                    <a:pt x="7977" y="2391"/>
                  </a:cubicBezTo>
                  <a:lnTo>
                    <a:pt x="7049" y="2391"/>
                  </a:lnTo>
                  <a:cubicBezTo>
                    <a:pt x="6514" y="2391"/>
                    <a:pt x="6085" y="2819"/>
                    <a:pt x="6085" y="3355"/>
                  </a:cubicBezTo>
                  <a:lnTo>
                    <a:pt x="6085" y="3854"/>
                  </a:lnTo>
                  <a:cubicBezTo>
                    <a:pt x="5978" y="3925"/>
                    <a:pt x="5889" y="4068"/>
                    <a:pt x="5889" y="4211"/>
                  </a:cubicBezTo>
                  <a:lnTo>
                    <a:pt x="5889" y="4389"/>
                  </a:lnTo>
                  <a:cubicBezTo>
                    <a:pt x="5889" y="4621"/>
                    <a:pt x="6085" y="4818"/>
                    <a:pt x="6335" y="4818"/>
                  </a:cubicBezTo>
                  <a:lnTo>
                    <a:pt x="6460" y="4818"/>
                  </a:lnTo>
                  <a:cubicBezTo>
                    <a:pt x="6514" y="5014"/>
                    <a:pt x="6603" y="5157"/>
                    <a:pt x="6745" y="5282"/>
                  </a:cubicBezTo>
                  <a:cubicBezTo>
                    <a:pt x="6781" y="5317"/>
                    <a:pt x="6817" y="5353"/>
                    <a:pt x="6870" y="5371"/>
                  </a:cubicBezTo>
                  <a:cubicBezTo>
                    <a:pt x="6870" y="5424"/>
                    <a:pt x="6870" y="5460"/>
                    <a:pt x="6853" y="5513"/>
                  </a:cubicBezTo>
                  <a:cubicBezTo>
                    <a:pt x="6799" y="5513"/>
                    <a:pt x="6745" y="5513"/>
                    <a:pt x="6710" y="5531"/>
                  </a:cubicBezTo>
                  <a:lnTo>
                    <a:pt x="6478" y="5621"/>
                  </a:lnTo>
                  <a:cubicBezTo>
                    <a:pt x="6406" y="5638"/>
                    <a:pt x="6353" y="5692"/>
                    <a:pt x="6335" y="5763"/>
                  </a:cubicBezTo>
                  <a:cubicBezTo>
                    <a:pt x="6335" y="5763"/>
                    <a:pt x="6335" y="5763"/>
                    <a:pt x="6317" y="5781"/>
                  </a:cubicBezTo>
                  <a:cubicBezTo>
                    <a:pt x="5996" y="5870"/>
                    <a:pt x="5693" y="6067"/>
                    <a:pt x="5479" y="6352"/>
                  </a:cubicBezTo>
                  <a:cubicBezTo>
                    <a:pt x="5229" y="6655"/>
                    <a:pt x="5086" y="7030"/>
                    <a:pt x="5086" y="7423"/>
                  </a:cubicBezTo>
                  <a:lnTo>
                    <a:pt x="5086" y="7637"/>
                  </a:lnTo>
                  <a:lnTo>
                    <a:pt x="1696" y="7637"/>
                  </a:lnTo>
                  <a:cubicBezTo>
                    <a:pt x="1678" y="7637"/>
                    <a:pt x="1660" y="7619"/>
                    <a:pt x="1660" y="7619"/>
                  </a:cubicBezTo>
                  <a:lnTo>
                    <a:pt x="1660" y="3694"/>
                  </a:lnTo>
                  <a:lnTo>
                    <a:pt x="3016" y="3694"/>
                  </a:lnTo>
                  <a:cubicBezTo>
                    <a:pt x="3016" y="3694"/>
                    <a:pt x="3016" y="3694"/>
                    <a:pt x="3034" y="3711"/>
                  </a:cubicBezTo>
                  <a:lnTo>
                    <a:pt x="3730" y="4568"/>
                  </a:lnTo>
                  <a:cubicBezTo>
                    <a:pt x="3792" y="4642"/>
                    <a:pt x="3870" y="4682"/>
                    <a:pt x="3954" y="4682"/>
                  </a:cubicBezTo>
                  <a:cubicBezTo>
                    <a:pt x="3992" y="4682"/>
                    <a:pt x="4030" y="4674"/>
                    <a:pt x="4069" y="4657"/>
                  </a:cubicBezTo>
                  <a:cubicBezTo>
                    <a:pt x="4176" y="4621"/>
                    <a:pt x="4248" y="4496"/>
                    <a:pt x="4248" y="4389"/>
                  </a:cubicBezTo>
                  <a:lnTo>
                    <a:pt x="4248" y="3711"/>
                  </a:lnTo>
                  <a:cubicBezTo>
                    <a:pt x="4248" y="3711"/>
                    <a:pt x="4248" y="3694"/>
                    <a:pt x="4248" y="3694"/>
                  </a:cubicBezTo>
                  <a:cubicBezTo>
                    <a:pt x="4604" y="3694"/>
                    <a:pt x="4908" y="3408"/>
                    <a:pt x="4908" y="3051"/>
                  </a:cubicBezTo>
                  <a:lnTo>
                    <a:pt x="4908" y="1945"/>
                  </a:lnTo>
                  <a:close/>
                  <a:moveTo>
                    <a:pt x="6371" y="6084"/>
                  </a:moveTo>
                  <a:lnTo>
                    <a:pt x="6514" y="6423"/>
                  </a:lnTo>
                  <a:cubicBezTo>
                    <a:pt x="6585" y="6548"/>
                    <a:pt x="6710" y="6638"/>
                    <a:pt x="6853" y="6638"/>
                  </a:cubicBezTo>
                  <a:cubicBezTo>
                    <a:pt x="6870" y="6638"/>
                    <a:pt x="6906" y="6638"/>
                    <a:pt x="6924" y="6620"/>
                  </a:cubicBezTo>
                  <a:lnTo>
                    <a:pt x="7120" y="6941"/>
                  </a:lnTo>
                  <a:lnTo>
                    <a:pt x="6942" y="7637"/>
                  </a:lnTo>
                  <a:lnTo>
                    <a:pt x="5407" y="7637"/>
                  </a:lnTo>
                  <a:lnTo>
                    <a:pt x="5407" y="7423"/>
                  </a:lnTo>
                  <a:cubicBezTo>
                    <a:pt x="5407" y="7101"/>
                    <a:pt x="5514" y="6798"/>
                    <a:pt x="5711" y="6548"/>
                  </a:cubicBezTo>
                  <a:cubicBezTo>
                    <a:pt x="5889" y="6334"/>
                    <a:pt x="6121" y="6174"/>
                    <a:pt x="6371" y="6084"/>
                  </a:cubicBezTo>
                  <a:close/>
                  <a:moveTo>
                    <a:pt x="7602" y="7066"/>
                  </a:moveTo>
                  <a:lnTo>
                    <a:pt x="7745" y="7637"/>
                  </a:lnTo>
                  <a:lnTo>
                    <a:pt x="7281" y="7637"/>
                  </a:lnTo>
                  <a:lnTo>
                    <a:pt x="7424" y="7066"/>
                  </a:lnTo>
                  <a:close/>
                  <a:moveTo>
                    <a:pt x="8655" y="6102"/>
                  </a:moveTo>
                  <a:cubicBezTo>
                    <a:pt x="8904" y="6174"/>
                    <a:pt x="9136" y="6334"/>
                    <a:pt x="9315" y="6548"/>
                  </a:cubicBezTo>
                  <a:cubicBezTo>
                    <a:pt x="9511" y="6798"/>
                    <a:pt x="9618" y="7101"/>
                    <a:pt x="9618" y="7423"/>
                  </a:cubicBezTo>
                  <a:lnTo>
                    <a:pt x="9618" y="7601"/>
                  </a:lnTo>
                  <a:cubicBezTo>
                    <a:pt x="9618" y="7619"/>
                    <a:pt x="9600" y="7637"/>
                    <a:pt x="9582" y="7637"/>
                  </a:cubicBezTo>
                  <a:lnTo>
                    <a:pt x="8084" y="7637"/>
                  </a:lnTo>
                  <a:lnTo>
                    <a:pt x="7905" y="6941"/>
                  </a:lnTo>
                  <a:lnTo>
                    <a:pt x="8102" y="6638"/>
                  </a:lnTo>
                  <a:lnTo>
                    <a:pt x="8173" y="6638"/>
                  </a:lnTo>
                  <a:cubicBezTo>
                    <a:pt x="8316" y="6638"/>
                    <a:pt x="8441" y="6548"/>
                    <a:pt x="8512" y="6423"/>
                  </a:cubicBezTo>
                  <a:lnTo>
                    <a:pt x="8655" y="6102"/>
                  </a:lnTo>
                  <a:close/>
                  <a:moveTo>
                    <a:pt x="661" y="0"/>
                  </a:moveTo>
                  <a:cubicBezTo>
                    <a:pt x="304" y="0"/>
                    <a:pt x="1" y="286"/>
                    <a:pt x="1" y="642"/>
                  </a:cubicBezTo>
                  <a:lnTo>
                    <a:pt x="1" y="3051"/>
                  </a:lnTo>
                  <a:cubicBezTo>
                    <a:pt x="1" y="3408"/>
                    <a:pt x="304" y="3694"/>
                    <a:pt x="661" y="3694"/>
                  </a:cubicBezTo>
                  <a:lnTo>
                    <a:pt x="1339" y="3694"/>
                  </a:lnTo>
                  <a:lnTo>
                    <a:pt x="1339" y="7619"/>
                  </a:lnTo>
                  <a:cubicBezTo>
                    <a:pt x="1339" y="7797"/>
                    <a:pt x="1500" y="7958"/>
                    <a:pt x="1696" y="7958"/>
                  </a:cubicBezTo>
                  <a:lnTo>
                    <a:pt x="9582" y="7958"/>
                  </a:lnTo>
                  <a:cubicBezTo>
                    <a:pt x="9761" y="7958"/>
                    <a:pt x="9921" y="7797"/>
                    <a:pt x="9921" y="7619"/>
                  </a:cubicBezTo>
                  <a:lnTo>
                    <a:pt x="9921" y="7440"/>
                  </a:lnTo>
                  <a:lnTo>
                    <a:pt x="9921" y="1998"/>
                  </a:lnTo>
                  <a:cubicBezTo>
                    <a:pt x="9921" y="1802"/>
                    <a:pt x="9761" y="1642"/>
                    <a:pt x="9582" y="1642"/>
                  </a:cubicBezTo>
                  <a:lnTo>
                    <a:pt x="4908" y="1642"/>
                  </a:lnTo>
                  <a:lnTo>
                    <a:pt x="4908" y="642"/>
                  </a:lnTo>
                  <a:cubicBezTo>
                    <a:pt x="4908" y="286"/>
                    <a:pt x="4604" y="0"/>
                    <a:pt x="424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56"/>
            <p:cNvSpPr/>
            <p:nvPr/>
          </p:nvSpPr>
          <p:spPr>
            <a:xfrm>
              <a:off x="4119103" y="3892530"/>
              <a:ext cx="284155" cy="246226"/>
            </a:xfrm>
            <a:custGeom>
              <a:avLst/>
              <a:gdLst/>
              <a:ahLst/>
              <a:cxnLst/>
              <a:rect l="l" t="t" r="r" b="b"/>
              <a:pathLst>
                <a:path w="10421" h="9030" extrusionOk="0">
                  <a:moveTo>
                    <a:pt x="5068" y="1"/>
                  </a:moveTo>
                  <a:cubicBezTo>
                    <a:pt x="4978" y="1"/>
                    <a:pt x="4907" y="54"/>
                    <a:pt x="4907" y="144"/>
                  </a:cubicBezTo>
                  <a:cubicBezTo>
                    <a:pt x="4889" y="233"/>
                    <a:pt x="4960" y="322"/>
                    <a:pt x="5050" y="322"/>
                  </a:cubicBezTo>
                  <a:lnTo>
                    <a:pt x="9814" y="322"/>
                  </a:lnTo>
                  <a:cubicBezTo>
                    <a:pt x="9974" y="322"/>
                    <a:pt x="10099" y="447"/>
                    <a:pt x="10099" y="607"/>
                  </a:cubicBezTo>
                  <a:lnTo>
                    <a:pt x="10099" y="8405"/>
                  </a:lnTo>
                  <a:cubicBezTo>
                    <a:pt x="10099" y="8565"/>
                    <a:pt x="9974" y="8708"/>
                    <a:pt x="9814" y="8708"/>
                  </a:cubicBezTo>
                  <a:lnTo>
                    <a:pt x="482" y="8708"/>
                  </a:lnTo>
                  <a:cubicBezTo>
                    <a:pt x="393" y="8708"/>
                    <a:pt x="321" y="8637"/>
                    <a:pt x="321" y="8547"/>
                  </a:cubicBezTo>
                  <a:lnTo>
                    <a:pt x="321" y="3534"/>
                  </a:lnTo>
                  <a:cubicBezTo>
                    <a:pt x="321" y="3498"/>
                    <a:pt x="304" y="3480"/>
                    <a:pt x="286" y="3462"/>
                  </a:cubicBezTo>
                  <a:cubicBezTo>
                    <a:pt x="246" y="3423"/>
                    <a:pt x="203" y="3407"/>
                    <a:pt x="163" y="3407"/>
                  </a:cubicBezTo>
                  <a:cubicBezTo>
                    <a:pt x="76" y="3407"/>
                    <a:pt x="0" y="3484"/>
                    <a:pt x="0" y="3569"/>
                  </a:cubicBezTo>
                  <a:lnTo>
                    <a:pt x="0" y="8405"/>
                  </a:lnTo>
                  <a:cubicBezTo>
                    <a:pt x="0" y="8744"/>
                    <a:pt x="286" y="9029"/>
                    <a:pt x="625" y="9029"/>
                  </a:cubicBezTo>
                  <a:lnTo>
                    <a:pt x="9814" y="9029"/>
                  </a:lnTo>
                  <a:cubicBezTo>
                    <a:pt x="10153" y="9029"/>
                    <a:pt x="10420" y="8744"/>
                    <a:pt x="10420" y="8405"/>
                  </a:cubicBezTo>
                  <a:lnTo>
                    <a:pt x="10420" y="607"/>
                  </a:lnTo>
                  <a:cubicBezTo>
                    <a:pt x="10420" y="268"/>
                    <a:pt x="10153" y="1"/>
                    <a:pt x="981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56"/>
            <p:cNvSpPr/>
            <p:nvPr/>
          </p:nvSpPr>
          <p:spPr>
            <a:xfrm>
              <a:off x="4128347" y="3897657"/>
              <a:ext cx="91482" cy="50854"/>
            </a:xfrm>
            <a:custGeom>
              <a:avLst/>
              <a:gdLst/>
              <a:ahLst/>
              <a:cxnLst/>
              <a:rect l="l" t="t" r="r" b="b"/>
              <a:pathLst>
                <a:path w="3355" h="1865" extrusionOk="0">
                  <a:moveTo>
                    <a:pt x="1686" y="335"/>
                  </a:moveTo>
                  <a:cubicBezTo>
                    <a:pt x="1726" y="335"/>
                    <a:pt x="1767" y="339"/>
                    <a:pt x="1802" y="348"/>
                  </a:cubicBezTo>
                  <a:lnTo>
                    <a:pt x="2784" y="634"/>
                  </a:lnTo>
                  <a:lnTo>
                    <a:pt x="2605" y="687"/>
                  </a:lnTo>
                  <a:cubicBezTo>
                    <a:pt x="2605" y="687"/>
                    <a:pt x="2605" y="705"/>
                    <a:pt x="2605" y="705"/>
                  </a:cubicBezTo>
                  <a:lnTo>
                    <a:pt x="1802" y="937"/>
                  </a:lnTo>
                  <a:cubicBezTo>
                    <a:pt x="1767" y="946"/>
                    <a:pt x="1726" y="950"/>
                    <a:pt x="1686" y="950"/>
                  </a:cubicBezTo>
                  <a:cubicBezTo>
                    <a:pt x="1646" y="950"/>
                    <a:pt x="1606" y="946"/>
                    <a:pt x="1570" y="937"/>
                  </a:cubicBezTo>
                  <a:lnTo>
                    <a:pt x="767" y="705"/>
                  </a:lnTo>
                  <a:cubicBezTo>
                    <a:pt x="767" y="705"/>
                    <a:pt x="767" y="687"/>
                    <a:pt x="767" y="687"/>
                  </a:cubicBezTo>
                  <a:lnTo>
                    <a:pt x="589" y="634"/>
                  </a:lnTo>
                  <a:lnTo>
                    <a:pt x="1570" y="348"/>
                  </a:lnTo>
                  <a:cubicBezTo>
                    <a:pt x="1606" y="339"/>
                    <a:pt x="1646" y="335"/>
                    <a:pt x="1686" y="335"/>
                  </a:cubicBezTo>
                  <a:close/>
                  <a:moveTo>
                    <a:pt x="2480" y="1062"/>
                  </a:moveTo>
                  <a:lnTo>
                    <a:pt x="2480" y="1508"/>
                  </a:lnTo>
                  <a:lnTo>
                    <a:pt x="2498" y="1508"/>
                  </a:lnTo>
                  <a:cubicBezTo>
                    <a:pt x="2498" y="1534"/>
                    <a:pt x="2479" y="1551"/>
                    <a:pt x="2462" y="1551"/>
                  </a:cubicBezTo>
                  <a:cubicBezTo>
                    <a:pt x="2455" y="1551"/>
                    <a:pt x="2449" y="1548"/>
                    <a:pt x="2445" y="1544"/>
                  </a:cubicBezTo>
                  <a:lnTo>
                    <a:pt x="928" y="1544"/>
                  </a:lnTo>
                  <a:cubicBezTo>
                    <a:pt x="923" y="1548"/>
                    <a:pt x="917" y="1551"/>
                    <a:pt x="911" y="1551"/>
                  </a:cubicBezTo>
                  <a:cubicBezTo>
                    <a:pt x="894" y="1551"/>
                    <a:pt x="875" y="1534"/>
                    <a:pt x="875" y="1508"/>
                  </a:cubicBezTo>
                  <a:lnTo>
                    <a:pt x="875" y="1062"/>
                  </a:lnTo>
                  <a:lnTo>
                    <a:pt x="1481" y="1240"/>
                  </a:lnTo>
                  <a:cubicBezTo>
                    <a:pt x="1535" y="1258"/>
                    <a:pt x="1606" y="1276"/>
                    <a:pt x="1677" y="1276"/>
                  </a:cubicBezTo>
                  <a:cubicBezTo>
                    <a:pt x="1749" y="1276"/>
                    <a:pt x="1820" y="1258"/>
                    <a:pt x="1892" y="1240"/>
                  </a:cubicBezTo>
                  <a:lnTo>
                    <a:pt x="2480" y="1062"/>
                  </a:lnTo>
                  <a:close/>
                  <a:moveTo>
                    <a:pt x="1677" y="0"/>
                  </a:moveTo>
                  <a:cubicBezTo>
                    <a:pt x="1606" y="0"/>
                    <a:pt x="1535" y="9"/>
                    <a:pt x="1463" y="27"/>
                  </a:cubicBezTo>
                  <a:lnTo>
                    <a:pt x="143" y="437"/>
                  </a:lnTo>
                  <a:cubicBezTo>
                    <a:pt x="54" y="455"/>
                    <a:pt x="0" y="544"/>
                    <a:pt x="0" y="634"/>
                  </a:cubicBezTo>
                  <a:cubicBezTo>
                    <a:pt x="0" y="723"/>
                    <a:pt x="54" y="812"/>
                    <a:pt x="143" y="830"/>
                  </a:cubicBezTo>
                  <a:lnTo>
                    <a:pt x="553" y="955"/>
                  </a:lnTo>
                  <a:lnTo>
                    <a:pt x="553" y="1490"/>
                  </a:lnTo>
                  <a:cubicBezTo>
                    <a:pt x="553" y="1704"/>
                    <a:pt x="714" y="1865"/>
                    <a:pt x="928" y="1865"/>
                  </a:cubicBezTo>
                  <a:lnTo>
                    <a:pt x="2445" y="1865"/>
                  </a:lnTo>
                  <a:cubicBezTo>
                    <a:pt x="2659" y="1865"/>
                    <a:pt x="2819" y="1704"/>
                    <a:pt x="2819" y="1490"/>
                  </a:cubicBezTo>
                  <a:lnTo>
                    <a:pt x="2819" y="955"/>
                  </a:lnTo>
                  <a:lnTo>
                    <a:pt x="3051" y="883"/>
                  </a:lnTo>
                  <a:lnTo>
                    <a:pt x="3051" y="1062"/>
                  </a:lnTo>
                  <a:cubicBezTo>
                    <a:pt x="3051" y="1151"/>
                    <a:pt x="3123" y="1222"/>
                    <a:pt x="3194" y="1222"/>
                  </a:cubicBezTo>
                  <a:cubicBezTo>
                    <a:pt x="3283" y="1222"/>
                    <a:pt x="3355" y="1151"/>
                    <a:pt x="3355" y="1080"/>
                  </a:cubicBezTo>
                  <a:lnTo>
                    <a:pt x="3355" y="669"/>
                  </a:lnTo>
                  <a:cubicBezTo>
                    <a:pt x="3355" y="651"/>
                    <a:pt x="3355" y="651"/>
                    <a:pt x="3355" y="634"/>
                  </a:cubicBezTo>
                  <a:cubicBezTo>
                    <a:pt x="3355" y="544"/>
                    <a:pt x="3301" y="455"/>
                    <a:pt x="3194" y="437"/>
                  </a:cubicBezTo>
                  <a:lnTo>
                    <a:pt x="1892" y="27"/>
                  </a:lnTo>
                  <a:cubicBezTo>
                    <a:pt x="1820" y="9"/>
                    <a:pt x="1749" y="0"/>
                    <a:pt x="167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06" name="Google Shape;2806;p56"/>
          <p:cNvGrpSpPr/>
          <p:nvPr/>
        </p:nvGrpSpPr>
        <p:grpSpPr>
          <a:xfrm>
            <a:off x="3475427" y="3870171"/>
            <a:ext cx="296807" cy="271366"/>
            <a:chOff x="3475427" y="3870171"/>
            <a:chExt cx="296807" cy="271366"/>
          </a:xfrm>
        </p:grpSpPr>
        <p:sp>
          <p:nvSpPr>
            <p:cNvPr id="2807" name="Google Shape;2807;p56"/>
            <p:cNvSpPr/>
            <p:nvPr/>
          </p:nvSpPr>
          <p:spPr>
            <a:xfrm>
              <a:off x="3531870" y="4030613"/>
              <a:ext cx="54999" cy="106670"/>
            </a:xfrm>
            <a:custGeom>
              <a:avLst/>
              <a:gdLst/>
              <a:ahLst/>
              <a:cxnLst/>
              <a:rect l="l" t="t" r="r" b="b"/>
              <a:pathLst>
                <a:path w="2017" h="3912" extrusionOk="0">
                  <a:moveTo>
                    <a:pt x="1533" y="0"/>
                  </a:moveTo>
                  <a:cubicBezTo>
                    <a:pt x="1350" y="0"/>
                    <a:pt x="1181" y="106"/>
                    <a:pt x="1124" y="290"/>
                  </a:cubicBezTo>
                  <a:lnTo>
                    <a:pt x="71" y="3323"/>
                  </a:lnTo>
                  <a:cubicBezTo>
                    <a:pt x="0" y="3555"/>
                    <a:pt x="107" y="3805"/>
                    <a:pt x="339" y="3876"/>
                  </a:cubicBezTo>
                  <a:cubicBezTo>
                    <a:pt x="393" y="3894"/>
                    <a:pt x="428" y="3912"/>
                    <a:pt x="482" y="3912"/>
                  </a:cubicBezTo>
                  <a:cubicBezTo>
                    <a:pt x="660" y="3912"/>
                    <a:pt x="821" y="3787"/>
                    <a:pt x="892" y="3608"/>
                  </a:cubicBezTo>
                  <a:lnTo>
                    <a:pt x="1945" y="575"/>
                  </a:lnTo>
                  <a:cubicBezTo>
                    <a:pt x="2016" y="343"/>
                    <a:pt x="1891" y="93"/>
                    <a:pt x="1677" y="22"/>
                  </a:cubicBezTo>
                  <a:cubicBezTo>
                    <a:pt x="1629" y="7"/>
                    <a:pt x="1581" y="0"/>
                    <a:pt x="1533" y="0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56"/>
            <p:cNvSpPr/>
            <p:nvPr/>
          </p:nvSpPr>
          <p:spPr>
            <a:xfrm>
              <a:off x="3638405" y="4030613"/>
              <a:ext cx="55489" cy="106670"/>
            </a:xfrm>
            <a:custGeom>
              <a:avLst/>
              <a:gdLst/>
              <a:ahLst/>
              <a:cxnLst/>
              <a:rect l="l" t="t" r="r" b="b"/>
              <a:pathLst>
                <a:path w="2035" h="3912" extrusionOk="0">
                  <a:moveTo>
                    <a:pt x="493" y="0"/>
                  </a:moveTo>
                  <a:cubicBezTo>
                    <a:pt x="447" y="0"/>
                    <a:pt x="402" y="7"/>
                    <a:pt x="358" y="22"/>
                  </a:cubicBezTo>
                  <a:cubicBezTo>
                    <a:pt x="126" y="93"/>
                    <a:pt x="1" y="343"/>
                    <a:pt x="90" y="575"/>
                  </a:cubicBezTo>
                  <a:lnTo>
                    <a:pt x="1143" y="3608"/>
                  </a:lnTo>
                  <a:cubicBezTo>
                    <a:pt x="1196" y="3787"/>
                    <a:pt x="1357" y="3912"/>
                    <a:pt x="1535" y="3912"/>
                  </a:cubicBezTo>
                  <a:cubicBezTo>
                    <a:pt x="1589" y="3912"/>
                    <a:pt x="1642" y="3894"/>
                    <a:pt x="1678" y="3876"/>
                  </a:cubicBezTo>
                  <a:cubicBezTo>
                    <a:pt x="1910" y="3805"/>
                    <a:pt x="2035" y="3555"/>
                    <a:pt x="1946" y="3323"/>
                  </a:cubicBezTo>
                  <a:lnTo>
                    <a:pt x="893" y="290"/>
                  </a:lnTo>
                  <a:cubicBezTo>
                    <a:pt x="836" y="106"/>
                    <a:pt x="667" y="0"/>
                    <a:pt x="493" y="0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56"/>
            <p:cNvSpPr/>
            <p:nvPr/>
          </p:nvSpPr>
          <p:spPr>
            <a:xfrm>
              <a:off x="3479326" y="3874043"/>
              <a:ext cx="266622" cy="185883"/>
            </a:xfrm>
            <a:custGeom>
              <a:avLst/>
              <a:gdLst/>
              <a:ahLst/>
              <a:cxnLst/>
              <a:rect l="l" t="t" r="r" b="b"/>
              <a:pathLst>
                <a:path w="9778" h="6817" extrusionOk="0">
                  <a:moveTo>
                    <a:pt x="571" y="1"/>
                  </a:moveTo>
                  <a:cubicBezTo>
                    <a:pt x="250" y="1"/>
                    <a:pt x="0" y="268"/>
                    <a:pt x="0" y="572"/>
                  </a:cubicBezTo>
                  <a:lnTo>
                    <a:pt x="0" y="6246"/>
                  </a:lnTo>
                  <a:cubicBezTo>
                    <a:pt x="0" y="6567"/>
                    <a:pt x="250" y="6817"/>
                    <a:pt x="571" y="6817"/>
                  </a:cubicBezTo>
                  <a:lnTo>
                    <a:pt x="9207" y="6817"/>
                  </a:lnTo>
                  <a:cubicBezTo>
                    <a:pt x="9528" y="6817"/>
                    <a:pt x="9778" y="6567"/>
                    <a:pt x="9778" y="6246"/>
                  </a:cubicBezTo>
                  <a:lnTo>
                    <a:pt x="9778" y="572"/>
                  </a:lnTo>
                  <a:cubicBezTo>
                    <a:pt x="9778" y="268"/>
                    <a:pt x="9528" y="1"/>
                    <a:pt x="9207" y="1"/>
                  </a:cubicBezTo>
                  <a:close/>
                </a:path>
              </a:pathLst>
            </a:custGeom>
            <a:solidFill>
              <a:srgbClr val="FCF7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56"/>
            <p:cNvSpPr/>
            <p:nvPr/>
          </p:nvSpPr>
          <p:spPr>
            <a:xfrm>
              <a:off x="3479326" y="3972342"/>
              <a:ext cx="160578" cy="87583"/>
            </a:xfrm>
            <a:custGeom>
              <a:avLst/>
              <a:gdLst/>
              <a:ahLst/>
              <a:cxnLst/>
              <a:rect l="l" t="t" r="r" b="b"/>
              <a:pathLst>
                <a:path w="5889" h="3212" extrusionOk="0">
                  <a:moveTo>
                    <a:pt x="0" y="0"/>
                  </a:moveTo>
                  <a:lnTo>
                    <a:pt x="0" y="2641"/>
                  </a:lnTo>
                  <a:cubicBezTo>
                    <a:pt x="0" y="2962"/>
                    <a:pt x="250" y="3212"/>
                    <a:pt x="571" y="3212"/>
                  </a:cubicBezTo>
                  <a:lnTo>
                    <a:pt x="5888" y="3212"/>
                  </a:lnTo>
                  <a:lnTo>
                    <a:pt x="5888" y="1338"/>
                  </a:lnTo>
                  <a:cubicBezTo>
                    <a:pt x="5888" y="1338"/>
                    <a:pt x="3497" y="0"/>
                    <a:pt x="0" y="0"/>
                  </a:cubicBezTo>
                  <a:close/>
                </a:path>
              </a:pathLst>
            </a:custGeom>
            <a:solidFill>
              <a:srgbClr val="C9E5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56"/>
            <p:cNvSpPr/>
            <p:nvPr/>
          </p:nvSpPr>
          <p:spPr>
            <a:xfrm>
              <a:off x="3479326" y="3984504"/>
              <a:ext cx="266622" cy="75422"/>
            </a:xfrm>
            <a:custGeom>
              <a:avLst/>
              <a:gdLst/>
              <a:ahLst/>
              <a:cxnLst/>
              <a:rect l="l" t="t" r="r" b="b"/>
              <a:pathLst>
                <a:path w="9778" h="2766" extrusionOk="0">
                  <a:moveTo>
                    <a:pt x="6852" y="0"/>
                  </a:moveTo>
                  <a:cubicBezTo>
                    <a:pt x="3979" y="0"/>
                    <a:pt x="4532" y="1463"/>
                    <a:pt x="0" y="1642"/>
                  </a:cubicBezTo>
                  <a:lnTo>
                    <a:pt x="0" y="2195"/>
                  </a:lnTo>
                  <a:cubicBezTo>
                    <a:pt x="0" y="2516"/>
                    <a:pt x="250" y="2766"/>
                    <a:pt x="571" y="2766"/>
                  </a:cubicBezTo>
                  <a:lnTo>
                    <a:pt x="9207" y="2766"/>
                  </a:lnTo>
                  <a:cubicBezTo>
                    <a:pt x="9528" y="2766"/>
                    <a:pt x="9778" y="2516"/>
                    <a:pt x="9778" y="2195"/>
                  </a:cubicBezTo>
                  <a:lnTo>
                    <a:pt x="9778" y="892"/>
                  </a:lnTo>
                  <a:cubicBezTo>
                    <a:pt x="9171" y="464"/>
                    <a:pt x="8208" y="0"/>
                    <a:pt x="6852" y="0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56"/>
            <p:cNvSpPr/>
            <p:nvPr/>
          </p:nvSpPr>
          <p:spPr>
            <a:xfrm>
              <a:off x="3692422" y="3874043"/>
              <a:ext cx="53526" cy="185883"/>
            </a:xfrm>
            <a:custGeom>
              <a:avLst/>
              <a:gdLst/>
              <a:ahLst/>
              <a:cxnLst/>
              <a:rect l="l" t="t" r="r" b="b"/>
              <a:pathLst>
                <a:path w="1963" h="6817" extrusionOk="0">
                  <a:moveTo>
                    <a:pt x="0" y="1"/>
                  </a:moveTo>
                  <a:cubicBezTo>
                    <a:pt x="304" y="1"/>
                    <a:pt x="571" y="268"/>
                    <a:pt x="571" y="572"/>
                  </a:cubicBezTo>
                  <a:lnTo>
                    <a:pt x="571" y="6246"/>
                  </a:lnTo>
                  <a:cubicBezTo>
                    <a:pt x="571" y="6567"/>
                    <a:pt x="304" y="6817"/>
                    <a:pt x="0" y="6817"/>
                  </a:cubicBezTo>
                  <a:lnTo>
                    <a:pt x="1392" y="6817"/>
                  </a:lnTo>
                  <a:cubicBezTo>
                    <a:pt x="1713" y="6817"/>
                    <a:pt x="1963" y="6567"/>
                    <a:pt x="1963" y="6246"/>
                  </a:cubicBezTo>
                  <a:lnTo>
                    <a:pt x="1963" y="572"/>
                  </a:lnTo>
                  <a:cubicBezTo>
                    <a:pt x="1963" y="268"/>
                    <a:pt x="1713" y="1"/>
                    <a:pt x="1392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56"/>
            <p:cNvSpPr/>
            <p:nvPr/>
          </p:nvSpPr>
          <p:spPr>
            <a:xfrm>
              <a:off x="3614082" y="4029495"/>
              <a:ext cx="62797" cy="45319"/>
            </a:xfrm>
            <a:custGeom>
              <a:avLst/>
              <a:gdLst/>
              <a:ahLst/>
              <a:cxnLst/>
              <a:rect l="l" t="t" r="r" b="b"/>
              <a:pathLst>
                <a:path w="2303" h="1662" extrusionOk="0">
                  <a:moveTo>
                    <a:pt x="1472" y="1"/>
                  </a:moveTo>
                  <a:cubicBezTo>
                    <a:pt x="1321" y="1"/>
                    <a:pt x="1150" y="29"/>
                    <a:pt x="982" y="116"/>
                  </a:cubicBezTo>
                  <a:cubicBezTo>
                    <a:pt x="839" y="206"/>
                    <a:pt x="732" y="348"/>
                    <a:pt x="714" y="527"/>
                  </a:cubicBezTo>
                  <a:cubicBezTo>
                    <a:pt x="679" y="705"/>
                    <a:pt x="679" y="884"/>
                    <a:pt x="411" y="973"/>
                  </a:cubicBezTo>
                  <a:cubicBezTo>
                    <a:pt x="348" y="994"/>
                    <a:pt x="273" y="1002"/>
                    <a:pt x="204" y="1002"/>
                  </a:cubicBezTo>
                  <a:cubicBezTo>
                    <a:pt x="155" y="1002"/>
                    <a:pt x="109" y="998"/>
                    <a:pt x="72" y="991"/>
                  </a:cubicBezTo>
                  <a:cubicBezTo>
                    <a:pt x="36" y="991"/>
                    <a:pt x="1" y="1044"/>
                    <a:pt x="18" y="1080"/>
                  </a:cubicBezTo>
                  <a:cubicBezTo>
                    <a:pt x="108" y="1205"/>
                    <a:pt x="286" y="1437"/>
                    <a:pt x="536" y="1562"/>
                  </a:cubicBezTo>
                  <a:cubicBezTo>
                    <a:pt x="681" y="1628"/>
                    <a:pt x="838" y="1662"/>
                    <a:pt x="995" y="1662"/>
                  </a:cubicBezTo>
                  <a:cubicBezTo>
                    <a:pt x="1264" y="1662"/>
                    <a:pt x="1535" y="1562"/>
                    <a:pt x="1749" y="1348"/>
                  </a:cubicBezTo>
                  <a:cubicBezTo>
                    <a:pt x="2302" y="795"/>
                    <a:pt x="1963" y="99"/>
                    <a:pt x="1963" y="99"/>
                  </a:cubicBezTo>
                  <a:cubicBezTo>
                    <a:pt x="1963" y="99"/>
                    <a:pt x="1752" y="1"/>
                    <a:pt x="1472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56"/>
            <p:cNvSpPr/>
            <p:nvPr/>
          </p:nvSpPr>
          <p:spPr>
            <a:xfrm>
              <a:off x="3655910" y="3933568"/>
              <a:ext cx="111442" cy="109861"/>
            </a:xfrm>
            <a:custGeom>
              <a:avLst/>
              <a:gdLst/>
              <a:ahLst/>
              <a:cxnLst/>
              <a:rect l="l" t="t" r="r" b="b"/>
              <a:pathLst>
                <a:path w="4087" h="4029" extrusionOk="0">
                  <a:moveTo>
                    <a:pt x="3655" y="0"/>
                  </a:moveTo>
                  <a:cubicBezTo>
                    <a:pt x="3568" y="0"/>
                    <a:pt x="3481" y="28"/>
                    <a:pt x="3409" y="84"/>
                  </a:cubicBezTo>
                  <a:lnTo>
                    <a:pt x="1018" y="2136"/>
                  </a:lnTo>
                  <a:cubicBezTo>
                    <a:pt x="697" y="2403"/>
                    <a:pt x="411" y="2742"/>
                    <a:pt x="215" y="3117"/>
                  </a:cubicBezTo>
                  <a:lnTo>
                    <a:pt x="37" y="3456"/>
                  </a:lnTo>
                  <a:cubicBezTo>
                    <a:pt x="1" y="3510"/>
                    <a:pt x="19" y="3581"/>
                    <a:pt x="72" y="3634"/>
                  </a:cubicBezTo>
                  <a:lnTo>
                    <a:pt x="411" y="3991"/>
                  </a:lnTo>
                  <a:cubicBezTo>
                    <a:pt x="444" y="4013"/>
                    <a:pt x="484" y="4029"/>
                    <a:pt x="527" y="4029"/>
                  </a:cubicBezTo>
                  <a:cubicBezTo>
                    <a:pt x="553" y="4029"/>
                    <a:pt x="580" y="4023"/>
                    <a:pt x="608" y="4009"/>
                  </a:cubicBezTo>
                  <a:lnTo>
                    <a:pt x="929" y="3849"/>
                  </a:lnTo>
                  <a:cubicBezTo>
                    <a:pt x="1304" y="3634"/>
                    <a:pt x="1643" y="3367"/>
                    <a:pt x="1928" y="3028"/>
                  </a:cubicBezTo>
                  <a:lnTo>
                    <a:pt x="3962" y="655"/>
                  </a:lnTo>
                  <a:cubicBezTo>
                    <a:pt x="4087" y="494"/>
                    <a:pt x="4087" y="262"/>
                    <a:pt x="3944" y="119"/>
                  </a:cubicBezTo>
                  <a:cubicBezTo>
                    <a:pt x="3866" y="41"/>
                    <a:pt x="3760" y="0"/>
                    <a:pt x="3655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56"/>
            <p:cNvSpPr/>
            <p:nvPr/>
          </p:nvSpPr>
          <p:spPr>
            <a:xfrm>
              <a:off x="3655910" y="4001519"/>
              <a:ext cx="42865" cy="41910"/>
            </a:xfrm>
            <a:custGeom>
              <a:avLst/>
              <a:gdLst/>
              <a:ahLst/>
              <a:cxnLst/>
              <a:rect l="l" t="t" r="r" b="b"/>
              <a:pathLst>
                <a:path w="1572" h="1537" extrusionOk="0">
                  <a:moveTo>
                    <a:pt x="661" y="1"/>
                  </a:moveTo>
                  <a:cubicBezTo>
                    <a:pt x="483" y="197"/>
                    <a:pt x="340" y="411"/>
                    <a:pt x="215" y="625"/>
                  </a:cubicBezTo>
                  <a:lnTo>
                    <a:pt x="37" y="964"/>
                  </a:lnTo>
                  <a:cubicBezTo>
                    <a:pt x="1" y="1018"/>
                    <a:pt x="19" y="1089"/>
                    <a:pt x="72" y="1142"/>
                  </a:cubicBezTo>
                  <a:lnTo>
                    <a:pt x="411" y="1499"/>
                  </a:lnTo>
                  <a:cubicBezTo>
                    <a:pt x="444" y="1521"/>
                    <a:pt x="484" y="1537"/>
                    <a:pt x="527" y="1537"/>
                  </a:cubicBezTo>
                  <a:cubicBezTo>
                    <a:pt x="553" y="1537"/>
                    <a:pt x="580" y="1531"/>
                    <a:pt x="608" y="1517"/>
                  </a:cubicBezTo>
                  <a:lnTo>
                    <a:pt x="929" y="1357"/>
                  </a:lnTo>
                  <a:cubicBezTo>
                    <a:pt x="1161" y="1232"/>
                    <a:pt x="1375" y="1071"/>
                    <a:pt x="1571" y="911"/>
                  </a:cubicBezTo>
                  <a:lnTo>
                    <a:pt x="661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56"/>
            <p:cNvSpPr/>
            <p:nvPr/>
          </p:nvSpPr>
          <p:spPr>
            <a:xfrm>
              <a:off x="3664200" y="3906655"/>
              <a:ext cx="36020" cy="36020"/>
            </a:xfrm>
            <a:custGeom>
              <a:avLst/>
              <a:gdLst/>
              <a:ahLst/>
              <a:cxnLst/>
              <a:rect l="l" t="t" r="r" b="b"/>
              <a:pathLst>
                <a:path w="1321" h="1321" extrusionOk="0">
                  <a:moveTo>
                    <a:pt x="660" y="0"/>
                  </a:moveTo>
                  <a:cubicBezTo>
                    <a:pt x="286" y="0"/>
                    <a:pt x="0" y="304"/>
                    <a:pt x="0" y="660"/>
                  </a:cubicBezTo>
                  <a:cubicBezTo>
                    <a:pt x="0" y="1035"/>
                    <a:pt x="286" y="1321"/>
                    <a:pt x="660" y="1321"/>
                  </a:cubicBezTo>
                  <a:cubicBezTo>
                    <a:pt x="1017" y="1321"/>
                    <a:pt x="1321" y="1035"/>
                    <a:pt x="1321" y="660"/>
                  </a:cubicBezTo>
                  <a:cubicBezTo>
                    <a:pt x="1321" y="304"/>
                    <a:pt x="1017" y="0"/>
                    <a:pt x="660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56"/>
            <p:cNvSpPr/>
            <p:nvPr/>
          </p:nvSpPr>
          <p:spPr>
            <a:xfrm>
              <a:off x="3614082" y="4046592"/>
              <a:ext cx="47718" cy="28222"/>
            </a:xfrm>
            <a:custGeom>
              <a:avLst/>
              <a:gdLst/>
              <a:ahLst/>
              <a:cxnLst/>
              <a:rect l="l" t="t" r="r" b="b"/>
              <a:pathLst>
                <a:path w="1750" h="1035" extrusionOk="0">
                  <a:moveTo>
                    <a:pt x="889" y="0"/>
                  </a:moveTo>
                  <a:cubicBezTo>
                    <a:pt x="778" y="0"/>
                    <a:pt x="679" y="60"/>
                    <a:pt x="679" y="60"/>
                  </a:cubicBezTo>
                  <a:cubicBezTo>
                    <a:pt x="661" y="185"/>
                    <a:pt x="607" y="292"/>
                    <a:pt x="411" y="346"/>
                  </a:cubicBezTo>
                  <a:cubicBezTo>
                    <a:pt x="348" y="367"/>
                    <a:pt x="273" y="375"/>
                    <a:pt x="204" y="375"/>
                  </a:cubicBezTo>
                  <a:cubicBezTo>
                    <a:pt x="155" y="375"/>
                    <a:pt x="109" y="371"/>
                    <a:pt x="72" y="364"/>
                  </a:cubicBezTo>
                  <a:cubicBezTo>
                    <a:pt x="36" y="364"/>
                    <a:pt x="1" y="417"/>
                    <a:pt x="18" y="453"/>
                  </a:cubicBezTo>
                  <a:cubicBezTo>
                    <a:pt x="108" y="578"/>
                    <a:pt x="286" y="810"/>
                    <a:pt x="536" y="935"/>
                  </a:cubicBezTo>
                  <a:cubicBezTo>
                    <a:pt x="681" y="1001"/>
                    <a:pt x="838" y="1035"/>
                    <a:pt x="995" y="1035"/>
                  </a:cubicBezTo>
                  <a:cubicBezTo>
                    <a:pt x="1264" y="1035"/>
                    <a:pt x="1535" y="935"/>
                    <a:pt x="1749" y="721"/>
                  </a:cubicBezTo>
                  <a:lnTo>
                    <a:pt x="1749" y="721"/>
                  </a:lnTo>
                  <a:cubicBezTo>
                    <a:pt x="1749" y="721"/>
                    <a:pt x="1696" y="734"/>
                    <a:pt x="1622" y="734"/>
                  </a:cubicBezTo>
                  <a:cubicBezTo>
                    <a:pt x="1469" y="734"/>
                    <a:pt x="1226" y="677"/>
                    <a:pt x="1178" y="328"/>
                  </a:cubicBezTo>
                  <a:cubicBezTo>
                    <a:pt x="1133" y="65"/>
                    <a:pt x="1004" y="0"/>
                    <a:pt x="889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56"/>
            <p:cNvSpPr/>
            <p:nvPr/>
          </p:nvSpPr>
          <p:spPr>
            <a:xfrm>
              <a:off x="3707991" y="3933568"/>
              <a:ext cx="59361" cy="82566"/>
            </a:xfrm>
            <a:custGeom>
              <a:avLst/>
              <a:gdLst/>
              <a:ahLst/>
              <a:cxnLst/>
              <a:rect l="l" t="t" r="r" b="b"/>
              <a:pathLst>
                <a:path w="2177" h="3028" extrusionOk="0">
                  <a:moveTo>
                    <a:pt x="1727" y="0"/>
                  </a:moveTo>
                  <a:cubicBezTo>
                    <a:pt x="1640" y="0"/>
                    <a:pt x="1553" y="28"/>
                    <a:pt x="1481" y="84"/>
                  </a:cubicBezTo>
                  <a:lnTo>
                    <a:pt x="0" y="1368"/>
                  </a:lnTo>
                  <a:lnTo>
                    <a:pt x="0" y="3028"/>
                  </a:lnTo>
                  <a:lnTo>
                    <a:pt x="18" y="3028"/>
                  </a:lnTo>
                  <a:lnTo>
                    <a:pt x="2052" y="655"/>
                  </a:lnTo>
                  <a:cubicBezTo>
                    <a:pt x="2177" y="494"/>
                    <a:pt x="2177" y="262"/>
                    <a:pt x="2016" y="119"/>
                  </a:cubicBezTo>
                  <a:cubicBezTo>
                    <a:pt x="1938" y="41"/>
                    <a:pt x="1832" y="0"/>
                    <a:pt x="1727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56"/>
            <p:cNvSpPr/>
            <p:nvPr/>
          </p:nvSpPr>
          <p:spPr>
            <a:xfrm>
              <a:off x="3508011" y="3933895"/>
              <a:ext cx="38965" cy="19005"/>
            </a:xfrm>
            <a:custGeom>
              <a:avLst/>
              <a:gdLst/>
              <a:ahLst/>
              <a:cxnLst/>
              <a:rect l="l" t="t" r="r" b="b"/>
              <a:pathLst>
                <a:path w="1429" h="697" extrusionOk="0">
                  <a:moveTo>
                    <a:pt x="161" y="0"/>
                  </a:moveTo>
                  <a:cubicBezTo>
                    <a:pt x="72" y="0"/>
                    <a:pt x="1" y="72"/>
                    <a:pt x="1" y="161"/>
                  </a:cubicBezTo>
                  <a:cubicBezTo>
                    <a:pt x="1" y="250"/>
                    <a:pt x="72" y="322"/>
                    <a:pt x="161" y="322"/>
                  </a:cubicBezTo>
                  <a:cubicBezTo>
                    <a:pt x="340" y="322"/>
                    <a:pt x="500" y="429"/>
                    <a:pt x="572" y="589"/>
                  </a:cubicBezTo>
                  <a:cubicBezTo>
                    <a:pt x="599" y="661"/>
                    <a:pt x="661" y="696"/>
                    <a:pt x="721" y="696"/>
                  </a:cubicBezTo>
                  <a:cubicBezTo>
                    <a:pt x="781" y="696"/>
                    <a:pt x="839" y="661"/>
                    <a:pt x="857" y="589"/>
                  </a:cubicBezTo>
                  <a:cubicBezTo>
                    <a:pt x="929" y="429"/>
                    <a:pt x="1089" y="322"/>
                    <a:pt x="1268" y="322"/>
                  </a:cubicBezTo>
                  <a:cubicBezTo>
                    <a:pt x="1357" y="322"/>
                    <a:pt x="1428" y="250"/>
                    <a:pt x="1428" y="161"/>
                  </a:cubicBezTo>
                  <a:cubicBezTo>
                    <a:pt x="1428" y="72"/>
                    <a:pt x="1357" y="0"/>
                    <a:pt x="1268" y="0"/>
                  </a:cubicBezTo>
                  <a:cubicBezTo>
                    <a:pt x="1054" y="0"/>
                    <a:pt x="857" y="90"/>
                    <a:pt x="715" y="232"/>
                  </a:cubicBezTo>
                  <a:cubicBezTo>
                    <a:pt x="572" y="90"/>
                    <a:pt x="376" y="0"/>
                    <a:pt x="16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56"/>
            <p:cNvSpPr/>
            <p:nvPr/>
          </p:nvSpPr>
          <p:spPr>
            <a:xfrm>
              <a:off x="3565437" y="3904228"/>
              <a:ext cx="38938" cy="18978"/>
            </a:xfrm>
            <a:custGeom>
              <a:avLst/>
              <a:gdLst/>
              <a:ahLst/>
              <a:cxnLst/>
              <a:rect l="l" t="t" r="r" b="b"/>
              <a:pathLst>
                <a:path w="1428" h="696" extrusionOk="0">
                  <a:moveTo>
                    <a:pt x="161" y="0"/>
                  </a:moveTo>
                  <a:cubicBezTo>
                    <a:pt x="72" y="0"/>
                    <a:pt x="0" y="71"/>
                    <a:pt x="0" y="161"/>
                  </a:cubicBezTo>
                  <a:cubicBezTo>
                    <a:pt x="0" y="250"/>
                    <a:pt x="72" y="321"/>
                    <a:pt x="161" y="321"/>
                  </a:cubicBezTo>
                  <a:cubicBezTo>
                    <a:pt x="339" y="321"/>
                    <a:pt x="500" y="428"/>
                    <a:pt x="571" y="589"/>
                  </a:cubicBezTo>
                  <a:cubicBezTo>
                    <a:pt x="589" y="660"/>
                    <a:pt x="647" y="696"/>
                    <a:pt x="707" y="696"/>
                  </a:cubicBezTo>
                  <a:cubicBezTo>
                    <a:pt x="767" y="696"/>
                    <a:pt x="830" y="660"/>
                    <a:pt x="857" y="589"/>
                  </a:cubicBezTo>
                  <a:cubicBezTo>
                    <a:pt x="928" y="428"/>
                    <a:pt x="1089" y="321"/>
                    <a:pt x="1267" y="321"/>
                  </a:cubicBezTo>
                  <a:cubicBezTo>
                    <a:pt x="1356" y="321"/>
                    <a:pt x="1428" y="250"/>
                    <a:pt x="1428" y="161"/>
                  </a:cubicBezTo>
                  <a:cubicBezTo>
                    <a:pt x="1428" y="71"/>
                    <a:pt x="1356" y="0"/>
                    <a:pt x="1267" y="0"/>
                  </a:cubicBezTo>
                  <a:cubicBezTo>
                    <a:pt x="1053" y="0"/>
                    <a:pt x="857" y="89"/>
                    <a:pt x="714" y="250"/>
                  </a:cubicBezTo>
                  <a:cubicBezTo>
                    <a:pt x="571" y="89"/>
                    <a:pt x="375" y="0"/>
                    <a:pt x="16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56"/>
            <p:cNvSpPr/>
            <p:nvPr/>
          </p:nvSpPr>
          <p:spPr>
            <a:xfrm>
              <a:off x="3475427" y="3870171"/>
              <a:ext cx="296807" cy="271366"/>
            </a:xfrm>
            <a:custGeom>
              <a:avLst/>
              <a:gdLst/>
              <a:ahLst/>
              <a:cxnLst/>
              <a:rect l="l" t="t" r="r" b="b"/>
              <a:pathLst>
                <a:path w="10885" h="9952" extrusionOk="0">
                  <a:moveTo>
                    <a:pt x="9760" y="4175"/>
                  </a:moveTo>
                  <a:lnTo>
                    <a:pt x="9760" y="4800"/>
                  </a:lnTo>
                  <a:cubicBezTo>
                    <a:pt x="9635" y="4728"/>
                    <a:pt x="9528" y="4657"/>
                    <a:pt x="9403" y="4603"/>
                  </a:cubicBezTo>
                  <a:lnTo>
                    <a:pt x="9760" y="4175"/>
                  </a:lnTo>
                  <a:close/>
                  <a:moveTo>
                    <a:pt x="10284" y="2482"/>
                  </a:moveTo>
                  <a:cubicBezTo>
                    <a:pt x="10343" y="2482"/>
                    <a:pt x="10401" y="2504"/>
                    <a:pt x="10438" y="2552"/>
                  </a:cubicBezTo>
                  <a:cubicBezTo>
                    <a:pt x="10528" y="2641"/>
                    <a:pt x="10545" y="2784"/>
                    <a:pt x="10456" y="2873"/>
                  </a:cubicBezTo>
                  <a:lnTo>
                    <a:pt x="8422" y="5264"/>
                  </a:lnTo>
                  <a:cubicBezTo>
                    <a:pt x="8351" y="5353"/>
                    <a:pt x="8279" y="5424"/>
                    <a:pt x="8190" y="5496"/>
                  </a:cubicBezTo>
                  <a:lnTo>
                    <a:pt x="7494" y="4800"/>
                  </a:lnTo>
                  <a:cubicBezTo>
                    <a:pt x="7566" y="4728"/>
                    <a:pt x="7655" y="4639"/>
                    <a:pt x="7744" y="4568"/>
                  </a:cubicBezTo>
                  <a:lnTo>
                    <a:pt x="10135" y="2534"/>
                  </a:lnTo>
                  <a:cubicBezTo>
                    <a:pt x="10177" y="2500"/>
                    <a:pt x="10231" y="2482"/>
                    <a:pt x="10284" y="2482"/>
                  </a:cubicBezTo>
                  <a:close/>
                  <a:moveTo>
                    <a:pt x="304" y="3908"/>
                  </a:moveTo>
                  <a:cubicBezTo>
                    <a:pt x="2052" y="3925"/>
                    <a:pt x="3515" y="4282"/>
                    <a:pt x="4515" y="4621"/>
                  </a:cubicBezTo>
                  <a:cubicBezTo>
                    <a:pt x="3622" y="5067"/>
                    <a:pt x="2766" y="5567"/>
                    <a:pt x="304" y="5674"/>
                  </a:cubicBezTo>
                  <a:lnTo>
                    <a:pt x="304" y="3908"/>
                  </a:lnTo>
                  <a:close/>
                  <a:moveTo>
                    <a:pt x="7280" y="5050"/>
                  </a:moveTo>
                  <a:lnTo>
                    <a:pt x="7958" y="5710"/>
                  </a:lnTo>
                  <a:cubicBezTo>
                    <a:pt x="7637" y="5959"/>
                    <a:pt x="7387" y="6067"/>
                    <a:pt x="7155" y="6191"/>
                  </a:cubicBezTo>
                  <a:lnTo>
                    <a:pt x="7137" y="6191"/>
                  </a:lnTo>
                  <a:lnTo>
                    <a:pt x="6798" y="5852"/>
                  </a:lnTo>
                  <a:cubicBezTo>
                    <a:pt x="6941" y="5620"/>
                    <a:pt x="7030" y="5371"/>
                    <a:pt x="7280" y="5050"/>
                  </a:cubicBezTo>
                  <a:close/>
                  <a:moveTo>
                    <a:pt x="6995" y="4371"/>
                  </a:moveTo>
                  <a:cubicBezTo>
                    <a:pt x="7155" y="4371"/>
                    <a:pt x="7316" y="4371"/>
                    <a:pt x="7476" y="4389"/>
                  </a:cubicBezTo>
                  <a:cubicBezTo>
                    <a:pt x="6852" y="4942"/>
                    <a:pt x="6638" y="5513"/>
                    <a:pt x="6531" y="5692"/>
                  </a:cubicBezTo>
                  <a:cubicBezTo>
                    <a:pt x="6067" y="5710"/>
                    <a:pt x="5692" y="5924"/>
                    <a:pt x="5639" y="6406"/>
                  </a:cubicBezTo>
                  <a:cubicBezTo>
                    <a:pt x="5603" y="6566"/>
                    <a:pt x="5585" y="6620"/>
                    <a:pt x="5460" y="6673"/>
                  </a:cubicBezTo>
                  <a:cubicBezTo>
                    <a:pt x="5389" y="6691"/>
                    <a:pt x="5282" y="6691"/>
                    <a:pt x="5175" y="6691"/>
                  </a:cubicBezTo>
                  <a:cubicBezTo>
                    <a:pt x="5086" y="6691"/>
                    <a:pt x="4996" y="6727"/>
                    <a:pt x="4961" y="6816"/>
                  </a:cubicBezTo>
                  <a:lnTo>
                    <a:pt x="732" y="6816"/>
                  </a:lnTo>
                  <a:cubicBezTo>
                    <a:pt x="500" y="6816"/>
                    <a:pt x="304" y="6638"/>
                    <a:pt x="304" y="6406"/>
                  </a:cubicBezTo>
                  <a:lnTo>
                    <a:pt x="304" y="5995"/>
                  </a:lnTo>
                  <a:cubicBezTo>
                    <a:pt x="4711" y="5799"/>
                    <a:pt x="4229" y="4371"/>
                    <a:pt x="6995" y="4371"/>
                  </a:cubicBezTo>
                  <a:close/>
                  <a:moveTo>
                    <a:pt x="9189" y="4853"/>
                  </a:moveTo>
                  <a:cubicBezTo>
                    <a:pt x="9386" y="4942"/>
                    <a:pt x="9582" y="5067"/>
                    <a:pt x="9760" y="5174"/>
                  </a:cubicBezTo>
                  <a:lnTo>
                    <a:pt x="9760" y="6406"/>
                  </a:lnTo>
                  <a:cubicBezTo>
                    <a:pt x="9760" y="6638"/>
                    <a:pt x="9564" y="6816"/>
                    <a:pt x="9350" y="6816"/>
                  </a:cubicBezTo>
                  <a:lnTo>
                    <a:pt x="7244" y="6816"/>
                  </a:lnTo>
                  <a:cubicBezTo>
                    <a:pt x="7280" y="6709"/>
                    <a:pt x="7298" y="6602"/>
                    <a:pt x="7298" y="6477"/>
                  </a:cubicBezTo>
                  <a:cubicBezTo>
                    <a:pt x="7476" y="6370"/>
                    <a:pt x="8083" y="6138"/>
                    <a:pt x="8654" y="5478"/>
                  </a:cubicBezTo>
                  <a:lnTo>
                    <a:pt x="9189" y="4853"/>
                  </a:lnTo>
                  <a:close/>
                  <a:moveTo>
                    <a:pt x="6513" y="5995"/>
                  </a:moveTo>
                  <a:cubicBezTo>
                    <a:pt x="6566" y="6067"/>
                    <a:pt x="6584" y="6084"/>
                    <a:pt x="6923" y="6423"/>
                  </a:cubicBezTo>
                  <a:cubicBezTo>
                    <a:pt x="6941" y="6441"/>
                    <a:pt x="6977" y="6459"/>
                    <a:pt x="6995" y="6477"/>
                  </a:cubicBezTo>
                  <a:cubicBezTo>
                    <a:pt x="6977" y="6691"/>
                    <a:pt x="6905" y="6869"/>
                    <a:pt x="6763" y="7030"/>
                  </a:cubicBezTo>
                  <a:cubicBezTo>
                    <a:pt x="6732" y="7035"/>
                    <a:pt x="6703" y="7038"/>
                    <a:pt x="6677" y="7038"/>
                  </a:cubicBezTo>
                  <a:cubicBezTo>
                    <a:pt x="6520" y="7038"/>
                    <a:pt x="6439" y="6948"/>
                    <a:pt x="6424" y="6780"/>
                  </a:cubicBezTo>
                  <a:cubicBezTo>
                    <a:pt x="6352" y="6441"/>
                    <a:pt x="6174" y="6299"/>
                    <a:pt x="5978" y="6299"/>
                  </a:cubicBezTo>
                  <a:cubicBezTo>
                    <a:pt x="6049" y="6102"/>
                    <a:pt x="6299" y="6013"/>
                    <a:pt x="6513" y="5995"/>
                  </a:cubicBezTo>
                  <a:close/>
                  <a:moveTo>
                    <a:pt x="5971" y="6623"/>
                  </a:moveTo>
                  <a:cubicBezTo>
                    <a:pt x="6030" y="6623"/>
                    <a:pt x="6076" y="6670"/>
                    <a:pt x="6103" y="6816"/>
                  </a:cubicBezTo>
                  <a:cubicBezTo>
                    <a:pt x="6138" y="7012"/>
                    <a:pt x="6227" y="7191"/>
                    <a:pt x="6388" y="7280"/>
                  </a:cubicBezTo>
                  <a:cubicBezTo>
                    <a:pt x="6287" y="7319"/>
                    <a:pt x="6177" y="7341"/>
                    <a:pt x="6064" y="7341"/>
                  </a:cubicBezTo>
                  <a:cubicBezTo>
                    <a:pt x="5821" y="7341"/>
                    <a:pt x="5567" y="7239"/>
                    <a:pt x="5371" y="6994"/>
                  </a:cubicBezTo>
                  <a:cubicBezTo>
                    <a:pt x="5425" y="6994"/>
                    <a:pt x="5496" y="6977"/>
                    <a:pt x="5549" y="6959"/>
                  </a:cubicBezTo>
                  <a:cubicBezTo>
                    <a:pt x="5764" y="6905"/>
                    <a:pt x="5853" y="6762"/>
                    <a:pt x="5906" y="6638"/>
                  </a:cubicBezTo>
                  <a:cubicBezTo>
                    <a:pt x="5929" y="6628"/>
                    <a:pt x="5951" y="6623"/>
                    <a:pt x="5971" y="6623"/>
                  </a:cubicBezTo>
                  <a:close/>
                  <a:moveTo>
                    <a:pt x="5068" y="7137"/>
                  </a:moveTo>
                  <a:cubicBezTo>
                    <a:pt x="5332" y="7505"/>
                    <a:pt x="5694" y="7678"/>
                    <a:pt x="6072" y="7678"/>
                  </a:cubicBezTo>
                  <a:cubicBezTo>
                    <a:pt x="6153" y="7678"/>
                    <a:pt x="6235" y="7670"/>
                    <a:pt x="6317" y="7655"/>
                  </a:cubicBezTo>
                  <a:lnTo>
                    <a:pt x="6495" y="8172"/>
                  </a:lnTo>
                  <a:lnTo>
                    <a:pt x="3569" y="8172"/>
                  </a:lnTo>
                  <a:lnTo>
                    <a:pt x="3944" y="7137"/>
                  </a:lnTo>
                  <a:close/>
                  <a:moveTo>
                    <a:pt x="7048" y="7173"/>
                  </a:moveTo>
                  <a:lnTo>
                    <a:pt x="7780" y="9260"/>
                  </a:lnTo>
                  <a:cubicBezTo>
                    <a:pt x="7833" y="9403"/>
                    <a:pt x="7744" y="9564"/>
                    <a:pt x="7601" y="9617"/>
                  </a:cubicBezTo>
                  <a:cubicBezTo>
                    <a:pt x="7573" y="9628"/>
                    <a:pt x="7544" y="9633"/>
                    <a:pt x="7516" y="9633"/>
                  </a:cubicBezTo>
                  <a:cubicBezTo>
                    <a:pt x="7405" y="9633"/>
                    <a:pt x="7305" y="9553"/>
                    <a:pt x="7262" y="9439"/>
                  </a:cubicBezTo>
                  <a:lnTo>
                    <a:pt x="6602" y="7547"/>
                  </a:lnTo>
                  <a:cubicBezTo>
                    <a:pt x="6781" y="7458"/>
                    <a:pt x="6923" y="7333"/>
                    <a:pt x="7048" y="7173"/>
                  </a:cubicBezTo>
                  <a:close/>
                  <a:moveTo>
                    <a:pt x="732" y="0"/>
                  </a:moveTo>
                  <a:cubicBezTo>
                    <a:pt x="322" y="0"/>
                    <a:pt x="0" y="321"/>
                    <a:pt x="0" y="732"/>
                  </a:cubicBezTo>
                  <a:lnTo>
                    <a:pt x="0" y="6406"/>
                  </a:lnTo>
                  <a:cubicBezTo>
                    <a:pt x="0" y="6798"/>
                    <a:pt x="322" y="7137"/>
                    <a:pt x="732" y="7137"/>
                  </a:cubicBezTo>
                  <a:lnTo>
                    <a:pt x="2695" y="7137"/>
                  </a:lnTo>
                  <a:lnTo>
                    <a:pt x="2570" y="7476"/>
                  </a:lnTo>
                  <a:cubicBezTo>
                    <a:pt x="2552" y="7565"/>
                    <a:pt x="2588" y="7655"/>
                    <a:pt x="2677" y="7690"/>
                  </a:cubicBezTo>
                  <a:lnTo>
                    <a:pt x="2730" y="7690"/>
                  </a:lnTo>
                  <a:cubicBezTo>
                    <a:pt x="2784" y="7690"/>
                    <a:pt x="2855" y="7655"/>
                    <a:pt x="2873" y="7583"/>
                  </a:cubicBezTo>
                  <a:lnTo>
                    <a:pt x="3034" y="7137"/>
                  </a:lnTo>
                  <a:lnTo>
                    <a:pt x="3605" y="7137"/>
                  </a:lnTo>
                  <a:lnTo>
                    <a:pt x="2802" y="9439"/>
                  </a:lnTo>
                  <a:cubicBezTo>
                    <a:pt x="2773" y="9553"/>
                    <a:pt x="2665" y="9633"/>
                    <a:pt x="2549" y="9633"/>
                  </a:cubicBezTo>
                  <a:cubicBezTo>
                    <a:pt x="2520" y="9633"/>
                    <a:pt x="2491" y="9628"/>
                    <a:pt x="2463" y="9617"/>
                  </a:cubicBezTo>
                  <a:cubicBezTo>
                    <a:pt x="2320" y="9564"/>
                    <a:pt x="2249" y="9403"/>
                    <a:pt x="2284" y="9260"/>
                  </a:cubicBezTo>
                  <a:lnTo>
                    <a:pt x="2623" y="8279"/>
                  </a:lnTo>
                  <a:cubicBezTo>
                    <a:pt x="2659" y="8208"/>
                    <a:pt x="2623" y="8118"/>
                    <a:pt x="2534" y="8083"/>
                  </a:cubicBezTo>
                  <a:cubicBezTo>
                    <a:pt x="2519" y="8080"/>
                    <a:pt x="2504" y="8078"/>
                    <a:pt x="2490" y="8078"/>
                  </a:cubicBezTo>
                  <a:cubicBezTo>
                    <a:pt x="2417" y="8078"/>
                    <a:pt x="2353" y="8115"/>
                    <a:pt x="2338" y="8190"/>
                  </a:cubicBezTo>
                  <a:lnTo>
                    <a:pt x="1999" y="9171"/>
                  </a:lnTo>
                  <a:cubicBezTo>
                    <a:pt x="1892" y="9474"/>
                    <a:pt x="2052" y="9813"/>
                    <a:pt x="2356" y="9921"/>
                  </a:cubicBezTo>
                  <a:cubicBezTo>
                    <a:pt x="2416" y="9942"/>
                    <a:pt x="2477" y="9952"/>
                    <a:pt x="2538" y="9952"/>
                  </a:cubicBezTo>
                  <a:cubicBezTo>
                    <a:pt x="2784" y="9952"/>
                    <a:pt x="3019" y="9789"/>
                    <a:pt x="3105" y="9546"/>
                  </a:cubicBezTo>
                  <a:lnTo>
                    <a:pt x="3480" y="8493"/>
                  </a:lnTo>
                  <a:lnTo>
                    <a:pt x="6584" y="8493"/>
                  </a:lnTo>
                  <a:lnTo>
                    <a:pt x="6959" y="9546"/>
                  </a:lnTo>
                  <a:cubicBezTo>
                    <a:pt x="7045" y="9789"/>
                    <a:pt x="7280" y="9952"/>
                    <a:pt x="7526" y="9952"/>
                  </a:cubicBezTo>
                  <a:cubicBezTo>
                    <a:pt x="7587" y="9952"/>
                    <a:pt x="7648" y="9942"/>
                    <a:pt x="7708" y="9921"/>
                  </a:cubicBezTo>
                  <a:cubicBezTo>
                    <a:pt x="8030" y="9813"/>
                    <a:pt x="8190" y="9474"/>
                    <a:pt x="8083" y="9171"/>
                  </a:cubicBezTo>
                  <a:lnTo>
                    <a:pt x="7369" y="7137"/>
                  </a:lnTo>
                  <a:lnTo>
                    <a:pt x="9350" y="7137"/>
                  </a:lnTo>
                  <a:cubicBezTo>
                    <a:pt x="9760" y="7137"/>
                    <a:pt x="10081" y="6798"/>
                    <a:pt x="10081" y="6388"/>
                  </a:cubicBezTo>
                  <a:lnTo>
                    <a:pt x="10081" y="3801"/>
                  </a:lnTo>
                  <a:lnTo>
                    <a:pt x="10706" y="3069"/>
                  </a:lnTo>
                  <a:cubicBezTo>
                    <a:pt x="10884" y="2855"/>
                    <a:pt x="10867" y="2534"/>
                    <a:pt x="10670" y="2320"/>
                  </a:cubicBezTo>
                  <a:cubicBezTo>
                    <a:pt x="10558" y="2219"/>
                    <a:pt x="10410" y="2163"/>
                    <a:pt x="10264" y="2163"/>
                  </a:cubicBezTo>
                  <a:cubicBezTo>
                    <a:pt x="10202" y="2163"/>
                    <a:pt x="10140" y="2173"/>
                    <a:pt x="10081" y="2195"/>
                  </a:cubicBezTo>
                  <a:lnTo>
                    <a:pt x="10081" y="1874"/>
                  </a:lnTo>
                  <a:cubicBezTo>
                    <a:pt x="10081" y="1784"/>
                    <a:pt x="10010" y="1713"/>
                    <a:pt x="9921" y="1713"/>
                  </a:cubicBezTo>
                  <a:cubicBezTo>
                    <a:pt x="9832" y="1713"/>
                    <a:pt x="9778" y="1874"/>
                    <a:pt x="9778" y="1874"/>
                  </a:cubicBezTo>
                  <a:lnTo>
                    <a:pt x="9778" y="2427"/>
                  </a:lnTo>
                  <a:lnTo>
                    <a:pt x="7815" y="4104"/>
                  </a:lnTo>
                  <a:cubicBezTo>
                    <a:pt x="7548" y="4068"/>
                    <a:pt x="7280" y="4050"/>
                    <a:pt x="7013" y="4050"/>
                  </a:cubicBezTo>
                  <a:cubicBezTo>
                    <a:pt x="6031" y="4050"/>
                    <a:pt x="5442" y="4211"/>
                    <a:pt x="4925" y="4443"/>
                  </a:cubicBezTo>
                  <a:cubicBezTo>
                    <a:pt x="3890" y="4050"/>
                    <a:pt x="2284" y="3622"/>
                    <a:pt x="304" y="3586"/>
                  </a:cubicBezTo>
                  <a:lnTo>
                    <a:pt x="304" y="732"/>
                  </a:lnTo>
                  <a:cubicBezTo>
                    <a:pt x="304" y="500"/>
                    <a:pt x="500" y="321"/>
                    <a:pt x="732" y="321"/>
                  </a:cubicBezTo>
                  <a:lnTo>
                    <a:pt x="9582" y="321"/>
                  </a:lnTo>
                  <a:cubicBezTo>
                    <a:pt x="9671" y="321"/>
                    <a:pt x="9760" y="393"/>
                    <a:pt x="9760" y="500"/>
                  </a:cubicBezTo>
                  <a:lnTo>
                    <a:pt x="9760" y="1196"/>
                  </a:lnTo>
                  <a:cubicBezTo>
                    <a:pt x="9760" y="1213"/>
                    <a:pt x="9760" y="1231"/>
                    <a:pt x="9778" y="1249"/>
                  </a:cubicBezTo>
                  <a:cubicBezTo>
                    <a:pt x="9823" y="1288"/>
                    <a:pt x="9872" y="1305"/>
                    <a:pt x="9917" y="1305"/>
                  </a:cubicBezTo>
                  <a:cubicBezTo>
                    <a:pt x="10016" y="1305"/>
                    <a:pt x="10099" y="1228"/>
                    <a:pt x="10099" y="1142"/>
                  </a:cubicBezTo>
                  <a:lnTo>
                    <a:pt x="10099" y="732"/>
                  </a:lnTo>
                  <a:cubicBezTo>
                    <a:pt x="10099" y="321"/>
                    <a:pt x="9760" y="0"/>
                    <a:pt x="936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56"/>
            <p:cNvSpPr/>
            <p:nvPr/>
          </p:nvSpPr>
          <p:spPr>
            <a:xfrm>
              <a:off x="3659810" y="3902265"/>
              <a:ext cx="44801" cy="44801"/>
            </a:xfrm>
            <a:custGeom>
              <a:avLst/>
              <a:gdLst/>
              <a:ahLst/>
              <a:cxnLst/>
              <a:rect l="l" t="t" r="r" b="b"/>
              <a:pathLst>
                <a:path w="1643" h="1643" extrusionOk="0">
                  <a:moveTo>
                    <a:pt x="821" y="322"/>
                  </a:moveTo>
                  <a:cubicBezTo>
                    <a:pt x="1089" y="322"/>
                    <a:pt x="1321" y="554"/>
                    <a:pt x="1321" y="821"/>
                  </a:cubicBezTo>
                  <a:cubicBezTo>
                    <a:pt x="1321" y="1107"/>
                    <a:pt x="1089" y="1339"/>
                    <a:pt x="821" y="1339"/>
                  </a:cubicBezTo>
                  <a:cubicBezTo>
                    <a:pt x="536" y="1339"/>
                    <a:pt x="322" y="1107"/>
                    <a:pt x="322" y="821"/>
                  </a:cubicBezTo>
                  <a:cubicBezTo>
                    <a:pt x="322" y="554"/>
                    <a:pt x="536" y="322"/>
                    <a:pt x="821" y="322"/>
                  </a:cubicBezTo>
                  <a:close/>
                  <a:moveTo>
                    <a:pt x="821" y="1"/>
                  </a:moveTo>
                  <a:cubicBezTo>
                    <a:pt x="358" y="1"/>
                    <a:pt x="1" y="375"/>
                    <a:pt x="1" y="821"/>
                  </a:cubicBezTo>
                  <a:cubicBezTo>
                    <a:pt x="1" y="1285"/>
                    <a:pt x="358" y="1642"/>
                    <a:pt x="821" y="1642"/>
                  </a:cubicBezTo>
                  <a:cubicBezTo>
                    <a:pt x="1268" y="1642"/>
                    <a:pt x="1642" y="1285"/>
                    <a:pt x="1642" y="821"/>
                  </a:cubicBezTo>
                  <a:cubicBezTo>
                    <a:pt x="1642" y="375"/>
                    <a:pt x="1268" y="1"/>
                    <a:pt x="82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3" name="Google Shape;2823;p56"/>
          <p:cNvGrpSpPr/>
          <p:nvPr/>
        </p:nvGrpSpPr>
        <p:grpSpPr>
          <a:xfrm>
            <a:off x="2842930" y="3875516"/>
            <a:ext cx="297298" cy="260540"/>
            <a:chOff x="2842930" y="3875516"/>
            <a:chExt cx="297298" cy="260540"/>
          </a:xfrm>
        </p:grpSpPr>
        <p:sp>
          <p:nvSpPr>
            <p:cNvPr id="2824" name="Google Shape;2824;p56"/>
            <p:cNvSpPr/>
            <p:nvPr/>
          </p:nvSpPr>
          <p:spPr>
            <a:xfrm>
              <a:off x="2846829" y="3879415"/>
              <a:ext cx="252524" cy="217486"/>
            </a:xfrm>
            <a:custGeom>
              <a:avLst/>
              <a:gdLst/>
              <a:ahLst/>
              <a:cxnLst/>
              <a:rect l="l" t="t" r="r" b="b"/>
              <a:pathLst>
                <a:path w="9261" h="7976" extrusionOk="0">
                  <a:moveTo>
                    <a:pt x="447" y="0"/>
                  </a:moveTo>
                  <a:cubicBezTo>
                    <a:pt x="197" y="0"/>
                    <a:pt x="1" y="196"/>
                    <a:pt x="1" y="446"/>
                  </a:cubicBezTo>
                  <a:lnTo>
                    <a:pt x="1" y="7530"/>
                  </a:lnTo>
                  <a:cubicBezTo>
                    <a:pt x="1" y="7779"/>
                    <a:pt x="197" y="7976"/>
                    <a:pt x="447" y="7976"/>
                  </a:cubicBezTo>
                  <a:lnTo>
                    <a:pt x="8815" y="7976"/>
                  </a:lnTo>
                  <a:cubicBezTo>
                    <a:pt x="9065" y="7976"/>
                    <a:pt x="9261" y="7779"/>
                    <a:pt x="9261" y="7530"/>
                  </a:cubicBezTo>
                  <a:lnTo>
                    <a:pt x="9261" y="446"/>
                  </a:lnTo>
                  <a:cubicBezTo>
                    <a:pt x="9261" y="196"/>
                    <a:pt x="9065" y="0"/>
                    <a:pt x="8815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56"/>
            <p:cNvSpPr/>
            <p:nvPr/>
          </p:nvSpPr>
          <p:spPr>
            <a:xfrm>
              <a:off x="2846829" y="3879415"/>
              <a:ext cx="252524" cy="41365"/>
            </a:xfrm>
            <a:custGeom>
              <a:avLst/>
              <a:gdLst/>
              <a:ahLst/>
              <a:cxnLst/>
              <a:rect l="l" t="t" r="r" b="b"/>
              <a:pathLst>
                <a:path w="9261" h="1517" extrusionOk="0">
                  <a:moveTo>
                    <a:pt x="447" y="0"/>
                  </a:moveTo>
                  <a:cubicBezTo>
                    <a:pt x="197" y="0"/>
                    <a:pt x="1" y="196"/>
                    <a:pt x="1" y="446"/>
                  </a:cubicBezTo>
                  <a:lnTo>
                    <a:pt x="1" y="1517"/>
                  </a:lnTo>
                  <a:lnTo>
                    <a:pt x="9261" y="1517"/>
                  </a:lnTo>
                  <a:lnTo>
                    <a:pt x="9261" y="446"/>
                  </a:lnTo>
                  <a:cubicBezTo>
                    <a:pt x="9261" y="196"/>
                    <a:pt x="9065" y="0"/>
                    <a:pt x="8815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56"/>
            <p:cNvSpPr/>
            <p:nvPr/>
          </p:nvSpPr>
          <p:spPr>
            <a:xfrm>
              <a:off x="3049727" y="3879415"/>
              <a:ext cx="49627" cy="41365"/>
            </a:xfrm>
            <a:custGeom>
              <a:avLst/>
              <a:gdLst/>
              <a:ahLst/>
              <a:cxnLst/>
              <a:rect l="l" t="t" r="r" b="b"/>
              <a:pathLst>
                <a:path w="1820" h="1517" extrusionOk="0">
                  <a:moveTo>
                    <a:pt x="0" y="0"/>
                  </a:moveTo>
                  <a:cubicBezTo>
                    <a:pt x="250" y="0"/>
                    <a:pt x="446" y="196"/>
                    <a:pt x="446" y="446"/>
                  </a:cubicBezTo>
                  <a:lnTo>
                    <a:pt x="446" y="1517"/>
                  </a:lnTo>
                  <a:lnTo>
                    <a:pt x="1820" y="1517"/>
                  </a:lnTo>
                  <a:lnTo>
                    <a:pt x="1820" y="446"/>
                  </a:lnTo>
                  <a:cubicBezTo>
                    <a:pt x="1820" y="196"/>
                    <a:pt x="1624" y="0"/>
                    <a:pt x="1374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56"/>
            <p:cNvSpPr/>
            <p:nvPr/>
          </p:nvSpPr>
          <p:spPr>
            <a:xfrm>
              <a:off x="2869216" y="3896430"/>
              <a:ext cx="7335" cy="7826"/>
            </a:xfrm>
            <a:custGeom>
              <a:avLst/>
              <a:gdLst/>
              <a:ahLst/>
              <a:cxnLst/>
              <a:rect l="l" t="t" r="r" b="b"/>
              <a:pathLst>
                <a:path w="269" h="287" extrusionOk="0">
                  <a:moveTo>
                    <a:pt x="143" y="1"/>
                  </a:moveTo>
                  <a:cubicBezTo>
                    <a:pt x="54" y="1"/>
                    <a:pt x="0" y="72"/>
                    <a:pt x="0" y="143"/>
                  </a:cubicBezTo>
                  <a:cubicBezTo>
                    <a:pt x="0" y="215"/>
                    <a:pt x="54" y="286"/>
                    <a:pt x="143" y="286"/>
                  </a:cubicBezTo>
                  <a:cubicBezTo>
                    <a:pt x="215" y="286"/>
                    <a:pt x="268" y="215"/>
                    <a:pt x="268" y="143"/>
                  </a:cubicBezTo>
                  <a:cubicBezTo>
                    <a:pt x="268" y="72"/>
                    <a:pt x="215" y="1"/>
                    <a:pt x="14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56"/>
            <p:cNvSpPr/>
            <p:nvPr/>
          </p:nvSpPr>
          <p:spPr>
            <a:xfrm>
              <a:off x="2886231" y="3896430"/>
              <a:ext cx="7335" cy="7826"/>
            </a:xfrm>
            <a:custGeom>
              <a:avLst/>
              <a:gdLst/>
              <a:ahLst/>
              <a:cxnLst/>
              <a:rect l="l" t="t" r="r" b="b"/>
              <a:pathLst>
                <a:path w="269" h="287" extrusionOk="0">
                  <a:moveTo>
                    <a:pt x="126" y="1"/>
                  </a:moveTo>
                  <a:cubicBezTo>
                    <a:pt x="54" y="1"/>
                    <a:pt x="1" y="72"/>
                    <a:pt x="1" y="143"/>
                  </a:cubicBezTo>
                  <a:cubicBezTo>
                    <a:pt x="1" y="215"/>
                    <a:pt x="54" y="286"/>
                    <a:pt x="126" y="286"/>
                  </a:cubicBezTo>
                  <a:cubicBezTo>
                    <a:pt x="215" y="286"/>
                    <a:pt x="269" y="215"/>
                    <a:pt x="269" y="143"/>
                  </a:cubicBezTo>
                  <a:cubicBezTo>
                    <a:pt x="269" y="72"/>
                    <a:pt x="215" y="1"/>
                    <a:pt x="12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56"/>
            <p:cNvSpPr/>
            <p:nvPr/>
          </p:nvSpPr>
          <p:spPr>
            <a:xfrm>
              <a:off x="2902782" y="3896430"/>
              <a:ext cx="7826" cy="7826"/>
            </a:xfrm>
            <a:custGeom>
              <a:avLst/>
              <a:gdLst/>
              <a:ahLst/>
              <a:cxnLst/>
              <a:rect l="l" t="t" r="r" b="b"/>
              <a:pathLst>
                <a:path w="287" h="287" extrusionOk="0">
                  <a:moveTo>
                    <a:pt x="143" y="1"/>
                  </a:moveTo>
                  <a:cubicBezTo>
                    <a:pt x="72" y="1"/>
                    <a:pt x="1" y="72"/>
                    <a:pt x="1" y="143"/>
                  </a:cubicBezTo>
                  <a:cubicBezTo>
                    <a:pt x="1" y="215"/>
                    <a:pt x="72" y="286"/>
                    <a:pt x="143" y="286"/>
                  </a:cubicBezTo>
                  <a:cubicBezTo>
                    <a:pt x="215" y="286"/>
                    <a:pt x="286" y="215"/>
                    <a:pt x="286" y="143"/>
                  </a:cubicBezTo>
                  <a:cubicBezTo>
                    <a:pt x="286" y="72"/>
                    <a:pt x="215" y="1"/>
                    <a:pt x="14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56"/>
            <p:cNvSpPr/>
            <p:nvPr/>
          </p:nvSpPr>
          <p:spPr>
            <a:xfrm>
              <a:off x="2966179" y="3964789"/>
              <a:ext cx="169686" cy="167368"/>
            </a:xfrm>
            <a:custGeom>
              <a:avLst/>
              <a:gdLst/>
              <a:ahLst/>
              <a:cxnLst/>
              <a:rect l="l" t="t" r="r" b="b"/>
              <a:pathLst>
                <a:path w="6223" h="6138" extrusionOk="0">
                  <a:moveTo>
                    <a:pt x="5526" y="0"/>
                  </a:moveTo>
                  <a:cubicBezTo>
                    <a:pt x="5366" y="0"/>
                    <a:pt x="5205" y="63"/>
                    <a:pt x="5080" y="188"/>
                  </a:cubicBezTo>
                  <a:lnTo>
                    <a:pt x="691" y="4577"/>
                  </a:lnTo>
                  <a:cubicBezTo>
                    <a:pt x="566" y="4702"/>
                    <a:pt x="459" y="4845"/>
                    <a:pt x="406" y="5005"/>
                  </a:cubicBezTo>
                  <a:lnTo>
                    <a:pt x="31" y="5969"/>
                  </a:lnTo>
                  <a:cubicBezTo>
                    <a:pt x="1" y="6059"/>
                    <a:pt x="60" y="6137"/>
                    <a:pt x="133" y="6137"/>
                  </a:cubicBezTo>
                  <a:cubicBezTo>
                    <a:pt x="146" y="6137"/>
                    <a:pt x="160" y="6135"/>
                    <a:pt x="174" y="6129"/>
                  </a:cubicBezTo>
                  <a:lnTo>
                    <a:pt x="1155" y="5755"/>
                  </a:lnTo>
                  <a:cubicBezTo>
                    <a:pt x="1315" y="5683"/>
                    <a:pt x="1458" y="5594"/>
                    <a:pt x="1583" y="5469"/>
                  </a:cubicBezTo>
                  <a:lnTo>
                    <a:pt x="5972" y="1080"/>
                  </a:lnTo>
                  <a:cubicBezTo>
                    <a:pt x="6222" y="830"/>
                    <a:pt x="6222" y="420"/>
                    <a:pt x="5972" y="188"/>
                  </a:cubicBezTo>
                  <a:cubicBezTo>
                    <a:pt x="5848" y="63"/>
                    <a:pt x="5687" y="0"/>
                    <a:pt x="5526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56"/>
            <p:cNvSpPr/>
            <p:nvPr/>
          </p:nvSpPr>
          <p:spPr>
            <a:xfrm>
              <a:off x="2966179" y="4092974"/>
              <a:ext cx="39783" cy="39183"/>
            </a:xfrm>
            <a:custGeom>
              <a:avLst/>
              <a:gdLst/>
              <a:ahLst/>
              <a:cxnLst/>
              <a:rect l="l" t="t" r="r" b="b"/>
              <a:pathLst>
                <a:path w="1459" h="1437" extrusionOk="0">
                  <a:moveTo>
                    <a:pt x="584" y="1"/>
                  </a:moveTo>
                  <a:cubicBezTo>
                    <a:pt x="513" y="90"/>
                    <a:pt x="441" y="197"/>
                    <a:pt x="406" y="304"/>
                  </a:cubicBezTo>
                  <a:lnTo>
                    <a:pt x="31" y="1268"/>
                  </a:lnTo>
                  <a:cubicBezTo>
                    <a:pt x="1" y="1358"/>
                    <a:pt x="60" y="1436"/>
                    <a:pt x="133" y="1436"/>
                  </a:cubicBezTo>
                  <a:cubicBezTo>
                    <a:pt x="146" y="1436"/>
                    <a:pt x="160" y="1434"/>
                    <a:pt x="174" y="1428"/>
                  </a:cubicBezTo>
                  <a:lnTo>
                    <a:pt x="1155" y="1054"/>
                  </a:lnTo>
                  <a:cubicBezTo>
                    <a:pt x="1262" y="1000"/>
                    <a:pt x="1369" y="947"/>
                    <a:pt x="1458" y="875"/>
                  </a:cubicBezTo>
                  <a:lnTo>
                    <a:pt x="584" y="1"/>
                  </a:ln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56"/>
            <p:cNvSpPr/>
            <p:nvPr/>
          </p:nvSpPr>
          <p:spPr>
            <a:xfrm>
              <a:off x="3073558" y="3978178"/>
              <a:ext cx="47227" cy="46709"/>
            </a:xfrm>
            <a:custGeom>
              <a:avLst/>
              <a:gdLst/>
              <a:ahLst/>
              <a:cxnLst/>
              <a:rect l="l" t="t" r="r" b="b"/>
              <a:pathLst>
                <a:path w="1732" h="1713" extrusionOk="0">
                  <a:moveTo>
                    <a:pt x="839" y="0"/>
                  </a:moveTo>
                  <a:lnTo>
                    <a:pt x="0" y="821"/>
                  </a:lnTo>
                  <a:lnTo>
                    <a:pt x="892" y="1713"/>
                  </a:lnTo>
                  <a:lnTo>
                    <a:pt x="1731" y="892"/>
                  </a:lnTo>
                  <a:lnTo>
                    <a:pt x="839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56"/>
            <p:cNvSpPr/>
            <p:nvPr/>
          </p:nvSpPr>
          <p:spPr>
            <a:xfrm>
              <a:off x="3096408" y="3964789"/>
              <a:ext cx="39456" cy="37738"/>
            </a:xfrm>
            <a:custGeom>
              <a:avLst/>
              <a:gdLst/>
              <a:ahLst/>
              <a:cxnLst/>
              <a:rect l="l" t="t" r="r" b="b"/>
              <a:pathLst>
                <a:path w="1447" h="1384" extrusionOk="0">
                  <a:moveTo>
                    <a:pt x="750" y="0"/>
                  </a:moveTo>
                  <a:cubicBezTo>
                    <a:pt x="590" y="0"/>
                    <a:pt x="429" y="63"/>
                    <a:pt x="304" y="188"/>
                  </a:cubicBezTo>
                  <a:lnTo>
                    <a:pt x="1" y="491"/>
                  </a:lnTo>
                  <a:lnTo>
                    <a:pt x="893" y="1383"/>
                  </a:lnTo>
                  <a:lnTo>
                    <a:pt x="1196" y="1080"/>
                  </a:lnTo>
                  <a:cubicBezTo>
                    <a:pt x="1446" y="830"/>
                    <a:pt x="1446" y="420"/>
                    <a:pt x="1196" y="188"/>
                  </a:cubicBezTo>
                  <a:cubicBezTo>
                    <a:pt x="1072" y="63"/>
                    <a:pt x="911" y="0"/>
                    <a:pt x="75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56"/>
            <p:cNvSpPr/>
            <p:nvPr/>
          </p:nvSpPr>
          <p:spPr>
            <a:xfrm>
              <a:off x="2973814" y="3981095"/>
              <a:ext cx="144054" cy="143536"/>
            </a:xfrm>
            <a:custGeom>
              <a:avLst/>
              <a:gdLst/>
              <a:ahLst/>
              <a:cxnLst/>
              <a:rect l="l" t="t" r="r" b="b"/>
              <a:pathLst>
                <a:path w="5283" h="5264" extrusionOk="0">
                  <a:moveTo>
                    <a:pt x="2338" y="0"/>
                  </a:moveTo>
                  <a:cubicBezTo>
                    <a:pt x="2195" y="0"/>
                    <a:pt x="2088" y="125"/>
                    <a:pt x="2088" y="268"/>
                  </a:cubicBezTo>
                  <a:cubicBezTo>
                    <a:pt x="2088" y="268"/>
                    <a:pt x="2088" y="286"/>
                    <a:pt x="2070" y="303"/>
                  </a:cubicBezTo>
                  <a:cubicBezTo>
                    <a:pt x="2053" y="339"/>
                    <a:pt x="2017" y="375"/>
                    <a:pt x="1981" y="375"/>
                  </a:cubicBezTo>
                  <a:cubicBezTo>
                    <a:pt x="1803" y="428"/>
                    <a:pt x="1624" y="500"/>
                    <a:pt x="1464" y="589"/>
                  </a:cubicBezTo>
                  <a:cubicBezTo>
                    <a:pt x="1450" y="603"/>
                    <a:pt x="1434" y="608"/>
                    <a:pt x="1417" y="608"/>
                  </a:cubicBezTo>
                  <a:cubicBezTo>
                    <a:pt x="1390" y="608"/>
                    <a:pt x="1361" y="593"/>
                    <a:pt x="1339" y="571"/>
                  </a:cubicBezTo>
                  <a:cubicBezTo>
                    <a:pt x="1285" y="527"/>
                    <a:pt x="1218" y="504"/>
                    <a:pt x="1151" y="504"/>
                  </a:cubicBezTo>
                  <a:cubicBezTo>
                    <a:pt x="1085" y="504"/>
                    <a:pt x="1018" y="527"/>
                    <a:pt x="964" y="571"/>
                  </a:cubicBezTo>
                  <a:lnTo>
                    <a:pt x="554" y="999"/>
                  </a:lnTo>
                  <a:cubicBezTo>
                    <a:pt x="447" y="1089"/>
                    <a:pt x="447" y="1249"/>
                    <a:pt x="554" y="1356"/>
                  </a:cubicBezTo>
                  <a:cubicBezTo>
                    <a:pt x="589" y="1392"/>
                    <a:pt x="607" y="1445"/>
                    <a:pt x="572" y="1481"/>
                  </a:cubicBezTo>
                  <a:cubicBezTo>
                    <a:pt x="482" y="1660"/>
                    <a:pt x="411" y="1838"/>
                    <a:pt x="357" y="2016"/>
                  </a:cubicBezTo>
                  <a:cubicBezTo>
                    <a:pt x="340" y="2070"/>
                    <a:pt x="304" y="2088"/>
                    <a:pt x="268" y="2106"/>
                  </a:cubicBezTo>
                  <a:cubicBezTo>
                    <a:pt x="126" y="2106"/>
                    <a:pt x="1" y="2213"/>
                    <a:pt x="1" y="2355"/>
                  </a:cubicBezTo>
                  <a:lnTo>
                    <a:pt x="1" y="2926"/>
                  </a:lnTo>
                  <a:cubicBezTo>
                    <a:pt x="1" y="3069"/>
                    <a:pt x="126" y="3176"/>
                    <a:pt x="268" y="3176"/>
                  </a:cubicBezTo>
                  <a:lnTo>
                    <a:pt x="304" y="3176"/>
                  </a:lnTo>
                  <a:cubicBezTo>
                    <a:pt x="340" y="3194"/>
                    <a:pt x="357" y="3230"/>
                    <a:pt x="375" y="3265"/>
                  </a:cubicBezTo>
                  <a:cubicBezTo>
                    <a:pt x="429" y="3444"/>
                    <a:pt x="500" y="3604"/>
                    <a:pt x="589" y="3765"/>
                  </a:cubicBezTo>
                  <a:lnTo>
                    <a:pt x="1267" y="3105"/>
                  </a:lnTo>
                  <a:cubicBezTo>
                    <a:pt x="1214" y="2962"/>
                    <a:pt x="1196" y="2801"/>
                    <a:pt x="1196" y="2641"/>
                  </a:cubicBezTo>
                  <a:cubicBezTo>
                    <a:pt x="1196" y="1841"/>
                    <a:pt x="1856" y="1194"/>
                    <a:pt x="2666" y="1194"/>
                  </a:cubicBezTo>
                  <a:cubicBezTo>
                    <a:pt x="2687" y="1194"/>
                    <a:pt x="2709" y="1195"/>
                    <a:pt x="2731" y="1196"/>
                  </a:cubicBezTo>
                  <a:cubicBezTo>
                    <a:pt x="3462" y="1249"/>
                    <a:pt x="4051" y="1838"/>
                    <a:pt x="4087" y="2570"/>
                  </a:cubicBezTo>
                  <a:cubicBezTo>
                    <a:pt x="4140" y="3390"/>
                    <a:pt x="3462" y="4068"/>
                    <a:pt x="2641" y="4068"/>
                  </a:cubicBezTo>
                  <a:cubicBezTo>
                    <a:pt x="2481" y="4068"/>
                    <a:pt x="2320" y="4033"/>
                    <a:pt x="2160" y="3979"/>
                  </a:cubicBezTo>
                  <a:lnTo>
                    <a:pt x="1482" y="4657"/>
                  </a:lnTo>
                  <a:cubicBezTo>
                    <a:pt x="1660" y="4746"/>
                    <a:pt x="1838" y="4818"/>
                    <a:pt x="2017" y="4871"/>
                  </a:cubicBezTo>
                  <a:cubicBezTo>
                    <a:pt x="2070" y="4889"/>
                    <a:pt x="2106" y="4925"/>
                    <a:pt x="2106" y="4978"/>
                  </a:cubicBezTo>
                  <a:lnTo>
                    <a:pt x="2106" y="4996"/>
                  </a:lnTo>
                  <a:cubicBezTo>
                    <a:pt x="2106" y="5139"/>
                    <a:pt x="2213" y="5264"/>
                    <a:pt x="2356" y="5264"/>
                  </a:cubicBezTo>
                  <a:lnTo>
                    <a:pt x="2945" y="5246"/>
                  </a:lnTo>
                  <a:cubicBezTo>
                    <a:pt x="3087" y="5246"/>
                    <a:pt x="3212" y="5139"/>
                    <a:pt x="3212" y="4996"/>
                  </a:cubicBezTo>
                  <a:cubicBezTo>
                    <a:pt x="3212" y="4943"/>
                    <a:pt x="3230" y="4907"/>
                    <a:pt x="3284" y="4889"/>
                  </a:cubicBezTo>
                  <a:cubicBezTo>
                    <a:pt x="3462" y="4836"/>
                    <a:pt x="3641" y="4764"/>
                    <a:pt x="3819" y="4675"/>
                  </a:cubicBezTo>
                  <a:cubicBezTo>
                    <a:pt x="3834" y="4660"/>
                    <a:pt x="3852" y="4654"/>
                    <a:pt x="3871" y="4654"/>
                  </a:cubicBezTo>
                  <a:cubicBezTo>
                    <a:pt x="3897" y="4654"/>
                    <a:pt x="3923" y="4665"/>
                    <a:pt x="3944" y="4675"/>
                  </a:cubicBezTo>
                  <a:cubicBezTo>
                    <a:pt x="3944" y="4693"/>
                    <a:pt x="3962" y="4693"/>
                    <a:pt x="3962" y="4693"/>
                  </a:cubicBezTo>
                  <a:cubicBezTo>
                    <a:pt x="4006" y="4737"/>
                    <a:pt x="4069" y="4760"/>
                    <a:pt x="4133" y="4760"/>
                  </a:cubicBezTo>
                  <a:cubicBezTo>
                    <a:pt x="4198" y="4760"/>
                    <a:pt x="4265" y="4737"/>
                    <a:pt x="4319" y="4693"/>
                  </a:cubicBezTo>
                  <a:lnTo>
                    <a:pt x="4729" y="4265"/>
                  </a:lnTo>
                  <a:cubicBezTo>
                    <a:pt x="4836" y="4175"/>
                    <a:pt x="4836" y="4015"/>
                    <a:pt x="4729" y="3908"/>
                  </a:cubicBezTo>
                  <a:cubicBezTo>
                    <a:pt x="4729" y="3908"/>
                    <a:pt x="4729" y="3908"/>
                    <a:pt x="4729" y="3890"/>
                  </a:cubicBezTo>
                  <a:cubicBezTo>
                    <a:pt x="4693" y="3872"/>
                    <a:pt x="4693" y="3818"/>
                    <a:pt x="4711" y="3783"/>
                  </a:cubicBezTo>
                  <a:cubicBezTo>
                    <a:pt x="4800" y="3604"/>
                    <a:pt x="4872" y="3426"/>
                    <a:pt x="4925" y="3248"/>
                  </a:cubicBezTo>
                  <a:cubicBezTo>
                    <a:pt x="4943" y="3194"/>
                    <a:pt x="4979" y="3158"/>
                    <a:pt x="5032" y="3158"/>
                  </a:cubicBezTo>
                  <a:cubicBezTo>
                    <a:pt x="5157" y="3158"/>
                    <a:pt x="5282" y="3051"/>
                    <a:pt x="5282" y="2909"/>
                  </a:cubicBezTo>
                  <a:lnTo>
                    <a:pt x="5282" y="2320"/>
                  </a:lnTo>
                  <a:cubicBezTo>
                    <a:pt x="5282" y="2177"/>
                    <a:pt x="5157" y="2070"/>
                    <a:pt x="5014" y="2070"/>
                  </a:cubicBezTo>
                  <a:cubicBezTo>
                    <a:pt x="4961" y="2070"/>
                    <a:pt x="4925" y="2034"/>
                    <a:pt x="4907" y="1981"/>
                  </a:cubicBezTo>
                  <a:cubicBezTo>
                    <a:pt x="4854" y="1802"/>
                    <a:pt x="4782" y="1624"/>
                    <a:pt x="4693" y="1463"/>
                  </a:cubicBezTo>
                  <a:cubicBezTo>
                    <a:pt x="4658" y="1410"/>
                    <a:pt x="4675" y="1356"/>
                    <a:pt x="4693" y="1338"/>
                  </a:cubicBezTo>
                  <a:cubicBezTo>
                    <a:pt x="4711" y="1321"/>
                    <a:pt x="4711" y="1321"/>
                    <a:pt x="4711" y="1321"/>
                  </a:cubicBezTo>
                  <a:cubicBezTo>
                    <a:pt x="4818" y="1231"/>
                    <a:pt x="4800" y="1053"/>
                    <a:pt x="4711" y="964"/>
                  </a:cubicBezTo>
                  <a:lnTo>
                    <a:pt x="4247" y="500"/>
                  </a:lnTo>
                  <a:cubicBezTo>
                    <a:pt x="4201" y="461"/>
                    <a:pt x="4151" y="443"/>
                    <a:pt x="4104" y="443"/>
                  </a:cubicBezTo>
                  <a:cubicBezTo>
                    <a:pt x="4042" y="443"/>
                    <a:pt x="3984" y="475"/>
                    <a:pt x="3944" y="535"/>
                  </a:cubicBezTo>
                  <a:cubicBezTo>
                    <a:pt x="3944" y="553"/>
                    <a:pt x="3926" y="553"/>
                    <a:pt x="3926" y="553"/>
                  </a:cubicBezTo>
                  <a:cubicBezTo>
                    <a:pt x="3905" y="574"/>
                    <a:pt x="3878" y="583"/>
                    <a:pt x="3852" y="583"/>
                  </a:cubicBezTo>
                  <a:cubicBezTo>
                    <a:pt x="3834" y="583"/>
                    <a:pt x="3816" y="579"/>
                    <a:pt x="3801" y="571"/>
                  </a:cubicBezTo>
                  <a:cubicBezTo>
                    <a:pt x="3623" y="482"/>
                    <a:pt x="3444" y="411"/>
                    <a:pt x="3266" y="357"/>
                  </a:cubicBezTo>
                  <a:cubicBezTo>
                    <a:pt x="3212" y="339"/>
                    <a:pt x="3177" y="303"/>
                    <a:pt x="3177" y="250"/>
                  </a:cubicBezTo>
                  <a:lnTo>
                    <a:pt x="3177" y="268"/>
                  </a:lnTo>
                  <a:cubicBezTo>
                    <a:pt x="3177" y="125"/>
                    <a:pt x="3070" y="0"/>
                    <a:pt x="2927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56"/>
            <p:cNvSpPr/>
            <p:nvPr/>
          </p:nvSpPr>
          <p:spPr>
            <a:xfrm>
              <a:off x="2869706" y="3965526"/>
              <a:ext cx="94400" cy="8780"/>
            </a:xfrm>
            <a:custGeom>
              <a:avLst/>
              <a:gdLst/>
              <a:ahLst/>
              <a:cxnLst/>
              <a:rect l="l" t="t" r="r" b="b"/>
              <a:pathLst>
                <a:path w="3462" h="322" extrusionOk="0">
                  <a:moveTo>
                    <a:pt x="161" y="0"/>
                  </a:moveTo>
                  <a:cubicBezTo>
                    <a:pt x="89" y="0"/>
                    <a:pt x="18" y="54"/>
                    <a:pt x="0" y="143"/>
                  </a:cubicBezTo>
                  <a:cubicBezTo>
                    <a:pt x="0" y="232"/>
                    <a:pt x="72" y="321"/>
                    <a:pt x="161" y="321"/>
                  </a:cubicBezTo>
                  <a:lnTo>
                    <a:pt x="3301" y="321"/>
                  </a:lnTo>
                  <a:cubicBezTo>
                    <a:pt x="3373" y="321"/>
                    <a:pt x="3444" y="268"/>
                    <a:pt x="3462" y="179"/>
                  </a:cubicBezTo>
                  <a:cubicBezTo>
                    <a:pt x="3462" y="89"/>
                    <a:pt x="3390" y="0"/>
                    <a:pt x="330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56"/>
            <p:cNvSpPr/>
            <p:nvPr/>
          </p:nvSpPr>
          <p:spPr>
            <a:xfrm>
              <a:off x="2869706" y="3988867"/>
              <a:ext cx="94400" cy="8289"/>
            </a:xfrm>
            <a:custGeom>
              <a:avLst/>
              <a:gdLst/>
              <a:ahLst/>
              <a:cxnLst/>
              <a:rect l="l" t="t" r="r" b="b"/>
              <a:pathLst>
                <a:path w="3462" h="304" extrusionOk="0">
                  <a:moveTo>
                    <a:pt x="161" y="1"/>
                  </a:moveTo>
                  <a:cubicBezTo>
                    <a:pt x="89" y="1"/>
                    <a:pt x="18" y="54"/>
                    <a:pt x="0" y="126"/>
                  </a:cubicBezTo>
                  <a:cubicBezTo>
                    <a:pt x="0" y="233"/>
                    <a:pt x="72" y="304"/>
                    <a:pt x="161" y="304"/>
                  </a:cubicBezTo>
                  <a:lnTo>
                    <a:pt x="3301" y="304"/>
                  </a:lnTo>
                  <a:cubicBezTo>
                    <a:pt x="3373" y="304"/>
                    <a:pt x="3444" y="250"/>
                    <a:pt x="3462" y="179"/>
                  </a:cubicBezTo>
                  <a:cubicBezTo>
                    <a:pt x="3462" y="72"/>
                    <a:pt x="3390" y="1"/>
                    <a:pt x="330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56"/>
            <p:cNvSpPr/>
            <p:nvPr/>
          </p:nvSpPr>
          <p:spPr>
            <a:xfrm>
              <a:off x="2869707" y="4034131"/>
              <a:ext cx="55980" cy="8780"/>
            </a:xfrm>
            <a:custGeom>
              <a:avLst/>
              <a:gdLst/>
              <a:ahLst/>
              <a:cxnLst/>
              <a:rect l="l" t="t" r="r" b="b"/>
              <a:pathLst>
                <a:path w="2053" h="322" extrusionOk="0">
                  <a:moveTo>
                    <a:pt x="161" y="0"/>
                  </a:moveTo>
                  <a:cubicBezTo>
                    <a:pt x="72" y="0"/>
                    <a:pt x="0" y="89"/>
                    <a:pt x="0" y="178"/>
                  </a:cubicBezTo>
                  <a:cubicBezTo>
                    <a:pt x="18" y="268"/>
                    <a:pt x="89" y="321"/>
                    <a:pt x="161" y="321"/>
                  </a:cubicBezTo>
                  <a:lnTo>
                    <a:pt x="1874" y="321"/>
                  </a:lnTo>
                  <a:cubicBezTo>
                    <a:pt x="1945" y="321"/>
                    <a:pt x="2016" y="268"/>
                    <a:pt x="2034" y="178"/>
                  </a:cubicBezTo>
                  <a:cubicBezTo>
                    <a:pt x="2052" y="89"/>
                    <a:pt x="1963" y="0"/>
                    <a:pt x="187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56"/>
            <p:cNvSpPr/>
            <p:nvPr/>
          </p:nvSpPr>
          <p:spPr>
            <a:xfrm>
              <a:off x="2842930" y="3875516"/>
              <a:ext cx="260814" cy="225775"/>
            </a:xfrm>
            <a:custGeom>
              <a:avLst/>
              <a:gdLst/>
              <a:ahLst/>
              <a:cxnLst/>
              <a:rect l="l" t="t" r="r" b="b"/>
              <a:pathLst>
                <a:path w="9565" h="8280" extrusionOk="0">
                  <a:moveTo>
                    <a:pt x="8976" y="321"/>
                  </a:moveTo>
                  <a:cubicBezTo>
                    <a:pt x="9136" y="321"/>
                    <a:pt x="9261" y="446"/>
                    <a:pt x="9261" y="607"/>
                  </a:cubicBezTo>
                  <a:lnTo>
                    <a:pt x="9261" y="1499"/>
                  </a:lnTo>
                  <a:lnTo>
                    <a:pt x="322" y="1499"/>
                  </a:lnTo>
                  <a:lnTo>
                    <a:pt x="322" y="607"/>
                  </a:lnTo>
                  <a:cubicBezTo>
                    <a:pt x="322" y="446"/>
                    <a:pt x="447" y="321"/>
                    <a:pt x="590" y="321"/>
                  </a:cubicBezTo>
                  <a:close/>
                  <a:moveTo>
                    <a:pt x="590" y="0"/>
                  </a:moveTo>
                  <a:cubicBezTo>
                    <a:pt x="269" y="0"/>
                    <a:pt x="1" y="268"/>
                    <a:pt x="1" y="607"/>
                  </a:cubicBezTo>
                  <a:lnTo>
                    <a:pt x="1" y="8119"/>
                  </a:lnTo>
                  <a:cubicBezTo>
                    <a:pt x="1" y="8208"/>
                    <a:pt x="72" y="8279"/>
                    <a:pt x="162" y="8279"/>
                  </a:cubicBezTo>
                  <a:lnTo>
                    <a:pt x="4301" y="8279"/>
                  </a:lnTo>
                  <a:cubicBezTo>
                    <a:pt x="4319" y="8279"/>
                    <a:pt x="4319" y="8279"/>
                    <a:pt x="4337" y="8261"/>
                  </a:cubicBezTo>
                  <a:cubicBezTo>
                    <a:pt x="4479" y="8137"/>
                    <a:pt x="4372" y="7958"/>
                    <a:pt x="4247" y="7958"/>
                  </a:cubicBezTo>
                  <a:lnTo>
                    <a:pt x="590" y="7958"/>
                  </a:lnTo>
                  <a:cubicBezTo>
                    <a:pt x="447" y="7958"/>
                    <a:pt x="322" y="7833"/>
                    <a:pt x="322" y="7690"/>
                  </a:cubicBezTo>
                  <a:lnTo>
                    <a:pt x="322" y="1820"/>
                  </a:lnTo>
                  <a:lnTo>
                    <a:pt x="9226" y="1820"/>
                  </a:lnTo>
                  <a:lnTo>
                    <a:pt x="9226" y="2837"/>
                  </a:lnTo>
                  <a:cubicBezTo>
                    <a:pt x="9226" y="2909"/>
                    <a:pt x="9279" y="2980"/>
                    <a:pt x="9350" y="2998"/>
                  </a:cubicBezTo>
                  <a:cubicBezTo>
                    <a:pt x="9367" y="3003"/>
                    <a:pt x="9383" y="3006"/>
                    <a:pt x="9399" y="3006"/>
                  </a:cubicBezTo>
                  <a:cubicBezTo>
                    <a:pt x="9488" y="3006"/>
                    <a:pt x="9565" y="2928"/>
                    <a:pt x="9565" y="2837"/>
                  </a:cubicBezTo>
                  <a:lnTo>
                    <a:pt x="9565" y="607"/>
                  </a:lnTo>
                  <a:cubicBezTo>
                    <a:pt x="9565" y="268"/>
                    <a:pt x="9297" y="0"/>
                    <a:pt x="8976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56"/>
            <p:cNvSpPr/>
            <p:nvPr/>
          </p:nvSpPr>
          <p:spPr>
            <a:xfrm>
              <a:off x="2961653" y="3960290"/>
              <a:ext cx="178575" cy="175766"/>
            </a:xfrm>
            <a:custGeom>
              <a:avLst/>
              <a:gdLst/>
              <a:ahLst/>
              <a:cxnLst/>
              <a:rect l="l" t="t" r="r" b="b"/>
              <a:pathLst>
                <a:path w="6549" h="6446" extrusionOk="0">
                  <a:moveTo>
                    <a:pt x="5692" y="326"/>
                  </a:moveTo>
                  <a:cubicBezTo>
                    <a:pt x="5813" y="326"/>
                    <a:pt x="5933" y="371"/>
                    <a:pt x="6031" y="460"/>
                  </a:cubicBezTo>
                  <a:cubicBezTo>
                    <a:pt x="6210" y="638"/>
                    <a:pt x="6210" y="942"/>
                    <a:pt x="6031" y="1120"/>
                  </a:cubicBezTo>
                  <a:lnTo>
                    <a:pt x="5835" y="1316"/>
                  </a:lnTo>
                  <a:lnTo>
                    <a:pt x="5175" y="656"/>
                  </a:lnTo>
                  <a:lnTo>
                    <a:pt x="5353" y="460"/>
                  </a:lnTo>
                  <a:cubicBezTo>
                    <a:pt x="5451" y="371"/>
                    <a:pt x="5572" y="326"/>
                    <a:pt x="5692" y="326"/>
                  </a:cubicBezTo>
                  <a:close/>
                  <a:moveTo>
                    <a:pt x="4943" y="870"/>
                  </a:moveTo>
                  <a:lnTo>
                    <a:pt x="5603" y="1548"/>
                  </a:lnTo>
                  <a:lnTo>
                    <a:pt x="5371" y="1780"/>
                  </a:lnTo>
                  <a:cubicBezTo>
                    <a:pt x="5353" y="1727"/>
                    <a:pt x="5318" y="1673"/>
                    <a:pt x="5264" y="1620"/>
                  </a:cubicBezTo>
                  <a:lnTo>
                    <a:pt x="4854" y="1209"/>
                  </a:lnTo>
                  <a:cubicBezTo>
                    <a:pt x="4800" y="1174"/>
                    <a:pt x="4765" y="1138"/>
                    <a:pt x="4711" y="1120"/>
                  </a:cubicBezTo>
                  <a:lnTo>
                    <a:pt x="4943" y="870"/>
                  </a:lnTo>
                  <a:close/>
                  <a:moveTo>
                    <a:pt x="3087" y="2101"/>
                  </a:moveTo>
                  <a:cubicBezTo>
                    <a:pt x="3141" y="2101"/>
                    <a:pt x="3212" y="2101"/>
                    <a:pt x="3266" y="2119"/>
                  </a:cubicBezTo>
                  <a:lnTo>
                    <a:pt x="1820" y="3547"/>
                  </a:lnTo>
                  <a:cubicBezTo>
                    <a:pt x="1803" y="3493"/>
                    <a:pt x="1803" y="3440"/>
                    <a:pt x="1803" y="3386"/>
                  </a:cubicBezTo>
                  <a:cubicBezTo>
                    <a:pt x="1803" y="2672"/>
                    <a:pt x="2391" y="2101"/>
                    <a:pt x="3087" y="2101"/>
                  </a:cubicBezTo>
                  <a:close/>
                  <a:moveTo>
                    <a:pt x="4372" y="3225"/>
                  </a:moveTo>
                  <a:cubicBezTo>
                    <a:pt x="4372" y="3279"/>
                    <a:pt x="4390" y="3333"/>
                    <a:pt x="4390" y="3386"/>
                  </a:cubicBezTo>
                  <a:cubicBezTo>
                    <a:pt x="4390" y="4100"/>
                    <a:pt x="3801" y="4689"/>
                    <a:pt x="3087" y="4689"/>
                  </a:cubicBezTo>
                  <a:cubicBezTo>
                    <a:pt x="3034" y="4689"/>
                    <a:pt x="2980" y="4671"/>
                    <a:pt x="2927" y="4671"/>
                  </a:cubicBezTo>
                  <a:lnTo>
                    <a:pt x="4372" y="3225"/>
                  </a:lnTo>
                  <a:close/>
                  <a:moveTo>
                    <a:pt x="3605" y="2208"/>
                  </a:moveTo>
                  <a:cubicBezTo>
                    <a:pt x="3712" y="2244"/>
                    <a:pt x="3801" y="2315"/>
                    <a:pt x="3890" y="2369"/>
                  </a:cubicBezTo>
                  <a:lnTo>
                    <a:pt x="1178" y="5081"/>
                  </a:lnTo>
                  <a:lnTo>
                    <a:pt x="964" y="4849"/>
                  </a:lnTo>
                  <a:lnTo>
                    <a:pt x="3605" y="2208"/>
                  </a:lnTo>
                  <a:close/>
                  <a:moveTo>
                    <a:pt x="4104" y="2601"/>
                  </a:moveTo>
                  <a:cubicBezTo>
                    <a:pt x="4176" y="2690"/>
                    <a:pt x="4229" y="2779"/>
                    <a:pt x="4283" y="2869"/>
                  </a:cubicBezTo>
                  <a:lnTo>
                    <a:pt x="1624" y="5527"/>
                  </a:lnTo>
                  <a:lnTo>
                    <a:pt x="1410" y="5295"/>
                  </a:lnTo>
                  <a:lnTo>
                    <a:pt x="4104" y="2601"/>
                  </a:lnTo>
                  <a:close/>
                  <a:moveTo>
                    <a:pt x="2802" y="924"/>
                  </a:moveTo>
                  <a:lnTo>
                    <a:pt x="3373" y="942"/>
                  </a:lnTo>
                  <a:cubicBezTo>
                    <a:pt x="3382" y="938"/>
                    <a:pt x="3392" y="937"/>
                    <a:pt x="3401" y="937"/>
                  </a:cubicBezTo>
                  <a:cubicBezTo>
                    <a:pt x="3443" y="937"/>
                    <a:pt x="3477" y="969"/>
                    <a:pt x="3462" y="1013"/>
                  </a:cubicBezTo>
                  <a:cubicBezTo>
                    <a:pt x="3480" y="1138"/>
                    <a:pt x="3551" y="1245"/>
                    <a:pt x="3676" y="1281"/>
                  </a:cubicBezTo>
                  <a:cubicBezTo>
                    <a:pt x="3855" y="1334"/>
                    <a:pt x="4015" y="1388"/>
                    <a:pt x="4158" y="1477"/>
                  </a:cubicBezTo>
                  <a:cubicBezTo>
                    <a:pt x="4205" y="1500"/>
                    <a:pt x="4258" y="1513"/>
                    <a:pt x="4311" y="1513"/>
                  </a:cubicBezTo>
                  <a:cubicBezTo>
                    <a:pt x="4379" y="1513"/>
                    <a:pt x="4447" y="1491"/>
                    <a:pt x="4497" y="1441"/>
                  </a:cubicBezTo>
                  <a:cubicBezTo>
                    <a:pt x="4513" y="1417"/>
                    <a:pt x="4533" y="1407"/>
                    <a:pt x="4553" y="1407"/>
                  </a:cubicBezTo>
                  <a:cubicBezTo>
                    <a:pt x="4577" y="1407"/>
                    <a:pt x="4602" y="1422"/>
                    <a:pt x="4622" y="1441"/>
                  </a:cubicBezTo>
                  <a:lnTo>
                    <a:pt x="5032" y="1852"/>
                  </a:lnTo>
                  <a:cubicBezTo>
                    <a:pt x="5068" y="1887"/>
                    <a:pt x="5086" y="1923"/>
                    <a:pt x="5032" y="1994"/>
                  </a:cubicBezTo>
                  <a:cubicBezTo>
                    <a:pt x="4943" y="2084"/>
                    <a:pt x="4943" y="2208"/>
                    <a:pt x="4996" y="2298"/>
                  </a:cubicBezTo>
                  <a:cubicBezTo>
                    <a:pt x="4996" y="2315"/>
                    <a:pt x="4996" y="2315"/>
                    <a:pt x="4996" y="2315"/>
                  </a:cubicBezTo>
                  <a:cubicBezTo>
                    <a:pt x="5086" y="2458"/>
                    <a:pt x="5157" y="2637"/>
                    <a:pt x="5211" y="2797"/>
                  </a:cubicBezTo>
                  <a:cubicBezTo>
                    <a:pt x="5228" y="2904"/>
                    <a:pt x="5335" y="2994"/>
                    <a:pt x="5460" y="2994"/>
                  </a:cubicBezTo>
                  <a:cubicBezTo>
                    <a:pt x="5532" y="2994"/>
                    <a:pt x="5550" y="3083"/>
                    <a:pt x="5550" y="3083"/>
                  </a:cubicBezTo>
                  <a:lnTo>
                    <a:pt x="5550" y="3672"/>
                  </a:lnTo>
                  <a:cubicBezTo>
                    <a:pt x="5550" y="3672"/>
                    <a:pt x="5532" y="3761"/>
                    <a:pt x="5460" y="3779"/>
                  </a:cubicBezTo>
                  <a:cubicBezTo>
                    <a:pt x="5335" y="3779"/>
                    <a:pt x="5246" y="3850"/>
                    <a:pt x="5211" y="3975"/>
                  </a:cubicBezTo>
                  <a:cubicBezTo>
                    <a:pt x="5157" y="4135"/>
                    <a:pt x="5086" y="4314"/>
                    <a:pt x="4996" y="4457"/>
                  </a:cubicBezTo>
                  <a:cubicBezTo>
                    <a:pt x="4943" y="4564"/>
                    <a:pt x="4961" y="4689"/>
                    <a:pt x="5032" y="4778"/>
                  </a:cubicBezTo>
                  <a:cubicBezTo>
                    <a:pt x="5086" y="4831"/>
                    <a:pt x="5086" y="4885"/>
                    <a:pt x="5050" y="4921"/>
                  </a:cubicBezTo>
                  <a:lnTo>
                    <a:pt x="4640" y="5331"/>
                  </a:lnTo>
                  <a:cubicBezTo>
                    <a:pt x="4604" y="5367"/>
                    <a:pt x="4568" y="5367"/>
                    <a:pt x="4568" y="5367"/>
                  </a:cubicBezTo>
                  <a:cubicBezTo>
                    <a:pt x="4533" y="5367"/>
                    <a:pt x="4497" y="5331"/>
                    <a:pt x="4497" y="5331"/>
                  </a:cubicBezTo>
                  <a:cubicBezTo>
                    <a:pt x="4443" y="5288"/>
                    <a:pt x="4376" y="5264"/>
                    <a:pt x="4307" y="5264"/>
                  </a:cubicBezTo>
                  <a:cubicBezTo>
                    <a:pt x="4263" y="5264"/>
                    <a:pt x="4218" y="5274"/>
                    <a:pt x="4176" y="5295"/>
                  </a:cubicBezTo>
                  <a:cubicBezTo>
                    <a:pt x="4033" y="5384"/>
                    <a:pt x="3855" y="5456"/>
                    <a:pt x="3694" y="5491"/>
                  </a:cubicBezTo>
                  <a:cubicBezTo>
                    <a:pt x="3569" y="5527"/>
                    <a:pt x="3498" y="5634"/>
                    <a:pt x="3498" y="5759"/>
                  </a:cubicBezTo>
                  <a:cubicBezTo>
                    <a:pt x="3498" y="5805"/>
                    <a:pt x="3458" y="5852"/>
                    <a:pt x="3412" y="5852"/>
                  </a:cubicBezTo>
                  <a:cubicBezTo>
                    <a:pt x="3405" y="5852"/>
                    <a:pt x="3398" y="5851"/>
                    <a:pt x="3391" y="5848"/>
                  </a:cubicBezTo>
                  <a:lnTo>
                    <a:pt x="2820" y="5848"/>
                  </a:lnTo>
                  <a:cubicBezTo>
                    <a:pt x="2766" y="5848"/>
                    <a:pt x="2713" y="5813"/>
                    <a:pt x="2713" y="5741"/>
                  </a:cubicBezTo>
                  <a:cubicBezTo>
                    <a:pt x="2713" y="5634"/>
                    <a:pt x="2623" y="5527"/>
                    <a:pt x="2516" y="5491"/>
                  </a:cubicBezTo>
                  <a:cubicBezTo>
                    <a:pt x="2409" y="5456"/>
                    <a:pt x="2302" y="5420"/>
                    <a:pt x="2213" y="5384"/>
                  </a:cubicBezTo>
                  <a:lnTo>
                    <a:pt x="2659" y="4921"/>
                  </a:lnTo>
                  <a:cubicBezTo>
                    <a:pt x="2802" y="4974"/>
                    <a:pt x="2945" y="4992"/>
                    <a:pt x="3087" y="4992"/>
                  </a:cubicBezTo>
                  <a:cubicBezTo>
                    <a:pt x="3979" y="4992"/>
                    <a:pt x="4711" y="4260"/>
                    <a:pt x="4711" y="3386"/>
                  </a:cubicBezTo>
                  <a:cubicBezTo>
                    <a:pt x="4711" y="2494"/>
                    <a:pt x="3979" y="1780"/>
                    <a:pt x="3087" y="1780"/>
                  </a:cubicBezTo>
                  <a:cubicBezTo>
                    <a:pt x="2213" y="1780"/>
                    <a:pt x="1481" y="2494"/>
                    <a:pt x="1481" y="3386"/>
                  </a:cubicBezTo>
                  <a:cubicBezTo>
                    <a:pt x="1481" y="3529"/>
                    <a:pt x="1499" y="3672"/>
                    <a:pt x="1535" y="3814"/>
                  </a:cubicBezTo>
                  <a:lnTo>
                    <a:pt x="1089" y="4260"/>
                  </a:lnTo>
                  <a:cubicBezTo>
                    <a:pt x="1053" y="4171"/>
                    <a:pt x="1018" y="4082"/>
                    <a:pt x="982" y="3975"/>
                  </a:cubicBezTo>
                  <a:cubicBezTo>
                    <a:pt x="946" y="3868"/>
                    <a:pt x="839" y="3779"/>
                    <a:pt x="732" y="3779"/>
                  </a:cubicBezTo>
                  <a:lnTo>
                    <a:pt x="714" y="3779"/>
                  </a:lnTo>
                  <a:cubicBezTo>
                    <a:pt x="661" y="3779"/>
                    <a:pt x="625" y="3725"/>
                    <a:pt x="625" y="3672"/>
                  </a:cubicBezTo>
                  <a:lnTo>
                    <a:pt x="625" y="3101"/>
                  </a:lnTo>
                  <a:cubicBezTo>
                    <a:pt x="625" y="3047"/>
                    <a:pt x="661" y="2994"/>
                    <a:pt x="714" y="2994"/>
                  </a:cubicBezTo>
                  <a:cubicBezTo>
                    <a:pt x="857" y="2994"/>
                    <a:pt x="964" y="2904"/>
                    <a:pt x="982" y="2779"/>
                  </a:cubicBezTo>
                  <a:cubicBezTo>
                    <a:pt x="1018" y="2619"/>
                    <a:pt x="1071" y="2476"/>
                    <a:pt x="1160" y="2351"/>
                  </a:cubicBezTo>
                  <a:cubicBezTo>
                    <a:pt x="1232" y="2244"/>
                    <a:pt x="1232" y="2084"/>
                    <a:pt x="1125" y="1976"/>
                  </a:cubicBezTo>
                  <a:cubicBezTo>
                    <a:pt x="1089" y="1941"/>
                    <a:pt x="1089" y="1887"/>
                    <a:pt x="1125" y="1852"/>
                  </a:cubicBezTo>
                  <a:lnTo>
                    <a:pt x="1535" y="1441"/>
                  </a:lnTo>
                  <a:cubicBezTo>
                    <a:pt x="1559" y="1417"/>
                    <a:pt x="1583" y="1409"/>
                    <a:pt x="1604" y="1409"/>
                  </a:cubicBezTo>
                  <a:cubicBezTo>
                    <a:pt x="1646" y="1409"/>
                    <a:pt x="1678" y="1441"/>
                    <a:pt x="1678" y="1441"/>
                  </a:cubicBezTo>
                  <a:cubicBezTo>
                    <a:pt x="1730" y="1493"/>
                    <a:pt x="1800" y="1521"/>
                    <a:pt x="1867" y="1521"/>
                  </a:cubicBezTo>
                  <a:cubicBezTo>
                    <a:pt x="1915" y="1521"/>
                    <a:pt x="1962" y="1507"/>
                    <a:pt x="1999" y="1477"/>
                  </a:cubicBezTo>
                  <a:cubicBezTo>
                    <a:pt x="2159" y="1388"/>
                    <a:pt x="2320" y="1316"/>
                    <a:pt x="2499" y="1281"/>
                  </a:cubicBezTo>
                  <a:cubicBezTo>
                    <a:pt x="2606" y="1245"/>
                    <a:pt x="2695" y="1138"/>
                    <a:pt x="2695" y="1013"/>
                  </a:cubicBezTo>
                  <a:cubicBezTo>
                    <a:pt x="2695" y="959"/>
                    <a:pt x="2748" y="924"/>
                    <a:pt x="2802" y="924"/>
                  </a:cubicBezTo>
                  <a:close/>
                  <a:moveTo>
                    <a:pt x="768" y="5117"/>
                  </a:moveTo>
                  <a:lnTo>
                    <a:pt x="1374" y="5706"/>
                  </a:lnTo>
                  <a:cubicBezTo>
                    <a:pt x="1267" y="5777"/>
                    <a:pt x="1285" y="5759"/>
                    <a:pt x="375" y="6098"/>
                  </a:cubicBezTo>
                  <a:cubicBezTo>
                    <a:pt x="732" y="5206"/>
                    <a:pt x="714" y="5224"/>
                    <a:pt x="768" y="5117"/>
                  </a:cubicBezTo>
                  <a:close/>
                  <a:moveTo>
                    <a:pt x="5690" y="0"/>
                  </a:moveTo>
                  <a:cubicBezTo>
                    <a:pt x="5487" y="0"/>
                    <a:pt x="5282" y="76"/>
                    <a:pt x="5121" y="228"/>
                  </a:cubicBezTo>
                  <a:lnTo>
                    <a:pt x="4211" y="1138"/>
                  </a:lnTo>
                  <a:cubicBezTo>
                    <a:pt x="4069" y="1066"/>
                    <a:pt x="3926" y="1013"/>
                    <a:pt x="3783" y="977"/>
                  </a:cubicBezTo>
                  <a:cubicBezTo>
                    <a:pt x="3765" y="763"/>
                    <a:pt x="3587" y="603"/>
                    <a:pt x="3373" y="603"/>
                  </a:cubicBezTo>
                  <a:lnTo>
                    <a:pt x="2784" y="603"/>
                  </a:lnTo>
                  <a:cubicBezTo>
                    <a:pt x="2570" y="603"/>
                    <a:pt x="2391" y="763"/>
                    <a:pt x="2374" y="977"/>
                  </a:cubicBezTo>
                  <a:cubicBezTo>
                    <a:pt x="2195" y="1031"/>
                    <a:pt x="2035" y="1102"/>
                    <a:pt x="1874" y="1191"/>
                  </a:cubicBezTo>
                  <a:cubicBezTo>
                    <a:pt x="1799" y="1124"/>
                    <a:pt x="1704" y="1093"/>
                    <a:pt x="1610" y="1093"/>
                  </a:cubicBezTo>
                  <a:cubicBezTo>
                    <a:pt x="1503" y="1093"/>
                    <a:pt x="1397" y="1133"/>
                    <a:pt x="1321" y="1209"/>
                  </a:cubicBezTo>
                  <a:lnTo>
                    <a:pt x="911" y="1620"/>
                  </a:lnTo>
                  <a:cubicBezTo>
                    <a:pt x="750" y="1780"/>
                    <a:pt x="750" y="2030"/>
                    <a:pt x="893" y="2191"/>
                  </a:cubicBezTo>
                  <a:cubicBezTo>
                    <a:pt x="803" y="2351"/>
                    <a:pt x="732" y="2512"/>
                    <a:pt x="679" y="2690"/>
                  </a:cubicBezTo>
                  <a:cubicBezTo>
                    <a:pt x="464" y="2708"/>
                    <a:pt x="304" y="2886"/>
                    <a:pt x="304" y="3101"/>
                  </a:cubicBezTo>
                  <a:lnTo>
                    <a:pt x="304" y="3672"/>
                  </a:lnTo>
                  <a:cubicBezTo>
                    <a:pt x="304" y="3903"/>
                    <a:pt x="482" y="4082"/>
                    <a:pt x="679" y="4100"/>
                  </a:cubicBezTo>
                  <a:cubicBezTo>
                    <a:pt x="732" y="4242"/>
                    <a:pt x="786" y="4367"/>
                    <a:pt x="857" y="4510"/>
                  </a:cubicBezTo>
                  <a:lnTo>
                    <a:pt x="732" y="4617"/>
                  </a:lnTo>
                  <a:cubicBezTo>
                    <a:pt x="589" y="4760"/>
                    <a:pt x="482" y="4921"/>
                    <a:pt x="411" y="5099"/>
                  </a:cubicBezTo>
                  <a:lnTo>
                    <a:pt x="54" y="6080"/>
                  </a:lnTo>
                  <a:cubicBezTo>
                    <a:pt x="1" y="6169"/>
                    <a:pt x="36" y="6294"/>
                    <a:pt x="108" y="6366"/>
                  </a:cubicBezTo>
                  <a:cubicBezTo>
                    <a:pt x="155" y="6413"/>
                    <a:pt x="227" y="6445"/>
                    <a:pt x="295" y="6445"/>
                  </a:cubicBezTo>
                  <a:cubicBezTo>
                    <a:pt x="330" y="6445"/>
                    <a:pt x="363" y="6437"/>
                    <a:pt x="393" y="6419"/>
                  </a:cubicBezTo>
                  <a:lnTo>
                    <a:pt x="1374" y="6045"/>
                  </a:lnTo>
                  <a:cubicBezTo>
                    <a:pt x="1553" y="5973"/>
                    <a:pt x="1713" y="5884"/>
                    <a:pt x="1856" y="5741"/>
                  </a:cubicBezTo>
                  <a:lnTo>
                    <a:pt x="1963" y="5616"/>
                  </a:lnTo>
                  <a:cubicBezTo>
                    <a:pt x="2106" y="5688"/>
                    <a:pt x="2249" y="5741"/>
                    <a:pt x="2391" y="5795"/>
                  </a:cubicBezTo>
                  <a:cubicBezTo>
                    <a:pt x="2409" y="6009"/>
                    <a:pt x="2588" y="6169"/>
                    <a:pt x="2802" y="6169"/>
                  </a:cubicBezTo>
                  <a:lnTo>
                    <a:pt x="3391" y="6169"/>
                  </a:lnTo>
                  <a:cubicBezTo>
                    <a:pt x="3605" y="6169"/>
                    <a:pt x="3783" y="5991"/>
                    <a:pt x="3801" y="5777"/>
                  </a:cubicBezTo>
                  <a:cubicBezTo>
                    <a:pt x="3979" y="5741"/>
                    <a:pt x="4140" y="5670"/>
                    <a:pt x="4301" y="5581"/>
                  </a:cubicBezTo>
                  <a:cubicBezTo>
                    <a:pt x="4376" y="5639"/>
                    <a:pt x="4471" y="5670"/>
                    <a:pt x="4565" y="5670"/>
                  </a:cubicBezTo>
                  <a:cubicBezTo>
                    <a:pt x="4672" y="5670"/>
                    <a:pt x="4778" y="5630"/>
                    <a:pt x="4854" y="5545"/>
                  </a:cubicBezTo>
                  <a:lnTo>
                    <a:pt x="5264" y="5135"/>
                  </a:lnTo>
                  <a:cubicBezTo>
                    <a:pt x="5425" y="4992"/>
                    <a:pt x="5425" y="4742"/>
                    <a:pt x="5282" y="4581"/>
                  </a:cubicBezTo>
                  <a:cubicBezTo>
                    <a:pt x="5371" y="4421"/>
                    <a:pt x="5443" y="4242"/>
                    <a:pt x="5496" y="4082"/>
                  </a:cubicBezTo>
                  <a:cubicBezTo>
                    <a:pt x="5710" y="4064"/>
                    <a:pt x="5871" y="3886"/>
                    <a:pt x="5871" y="3654"/>
                  </a:cubicBezTo>
                  <a:lnTo>
                    <a:pt x="5871" y="3083"/>
                  </a:lnTo>
                  <a:cubicBezTo>
                    <a:pt x="5871" y="2869"/>
                    <a:pt x="5710" y="2690"/>
                    <a:pt x="5496" y="2672"/>
                  </a:cubicBezTo>
                  <a:cubicBezTo>
                    <a:pt x="5443" y="2530"/>
                    <a:pt x="5389" y="2387"/>
                    <a:pt x="5335" y="2262"/>
                  </a:cubicBezTo>
                  <a:lnTo>
                    <a:pt x="6245" y="1334"/>
                  </a:lnTo>
                  <a:cubicBezTo>
                    <a:pt x="6549" y="1031"/>
                    <a:pt x="6549" y="531"/>
                    <a:pt x="6245" y="228"/>
                  </a:cubicBezTo>
                  <a:cubicBezTo>
                    <a:pt x="6094" y="76"/>
                    <a:pt x="5893" y="0"/>
                    <a:pt x="569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1" name="Google Shape;2841;p56"/>
          <p:cNvGrpSpPr/>
          <p:nvPr/>
        </p:nvGrpSpPr>
        <p:grpSpPr>
          <a:xfrm>
            <a:off x="2222621" y="3857983"/>
            <a:ext cx="271012" cy="295852"/>
            <a:chOff x="2222621" y="3857983"/>
            <a:chExt cx="271012" cy="295852"/>
          </a:xfrm>
        </p:grpSpPr>
        <p:sp>
          <p:nvSpPr>
            <p:cNvPr id="2842" name="Google Shape;2842;p56"/>
            <p:cNvSpPr/>
            <p:nvPr/>
          </p:nvSpPr>
          <p:spPr>
            <a:xfrm>
              <a:off x="2227012" y="3861882"/>
              <a:ext cx="204370" cy="287072"/>
            </a:xfrm>
            <a:custGeom>
              <a:avLst/>
              <a:gdLst/>
              <a:ahLst/>
              <a:cxnLst/>
              <a:rect l="l" t="t" r="r" b="b"/>
              <a:pathLst>
                <a:path w="7495" h="10528" extrusionOk="0">
                  <a:moveTo>
                    <a:pt x="678" y="1"/>
                  </a:moveTo>
                  <a:cubicBezTo>
                    <a:pt x="303" y="1"/>
                    <a:pt x="0" y="304"/>
                    <a:pt x="0" y="679"/>
                  </a:cubicBezTo>
                  <a:lnTo>
                    <a:pt x="0" y="9850"/>
                  </a:lnTo>
                  <a:cubicBezTo>
                    <a:pt x="0" y="10225"/>
                    <a:pt x="303" y="10528"/>
                    <a:pt x="678" y="10528"/>
                  </a:cubicBezTo>
                  <a:lnTo>
                    <a:pt x="6816" y="10528"/>
                  </a:lnTo>
                  <a:cubicBezTo>
                    <a:pt x="7191" y="10528"/>
                    <a:pt x="7494" y="10225"/>
                    <a:pt x="7494" y="9850"/>
                  </a:cubicBezTo>
                  <a:lnTo>
                    <a:pt x="7494" y="679"/>
                  </a:lnTo>
                  <a:cubicBezTo>
                    <a:pt x="7494" y="304"/>
                    <a:pt x="7191" y="1"/>
                    <a:pt x="6816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56"/>
            <p:cNvSpPr/>
            <p:nvPr/>
          </p:nvSpPr>
          <p:spPr>
            <a:xfrm>
              <a:off x="2374420" y="3861882"/>
              <a:ext cx="56962" cy="287072"/>
            </a:xfrm>
            <a:custGeom>
              <a:avLst/>
              <a:gdLst/>
              <a:ahLst/>
              <a:cxnLst/>
              <a:rect l="l" t="t" r="r" b="b"/>
              <a:pathLst>
                <a:path w="2089" h="10528" extrusionOk="0">
                  <a:moveTo>
                    <a:pt x="0" y="1"/>
                  </a:moveTo>
                  <a:cubicBezTo>
                    <a:pt x="375" y="1"/>
                    <a:pt x="696" y="304"/>
                    <a:pt x="696" y="679"/>
                  </a:cubicBezTo>
                  <a:lnTo>
                    <a:pt x="696" y="9850"/>
                  </a:lnTo>
                  <a:cubicBezTo>
                    <a:pt x="696" y="10225"/>
                    <a:pt x="375" y="10528"/>
                    <a:pt x="0" y="10528"/>
                  </a:cubicBezTo>
                  <a:lnTo>
                    <a:pt x="1410" y="10528"/>
                  </a:lnTo>
                  <a:cubicBezTo>
                    <a:pt x="1785" y="10528"/>
                    <a:pt x="2088" y="10225"/>
                    <a:pt x="2088" y="9850"/>
                  </a:cubicBezTo>
                  <a:lnTo>
                    <a:pt x="2088" y="679"/>
                  </a:lnTo>
                  <a:cubicBezTo>
                    <a:pt x="2088" y="304"/>
                    <a:pt x="1785" y="1"/>
                    <a:pt x="1410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56"/>
            <p:cNvSpPr/>
            <p:nvPr/>
          </p:nvSpPr>
          <p:spPr>
            <a:xfrm>
              <a:off x="2246453" y="3881351"/>
              <a:ext cx="165459" cy="232592"/>
            </a:xfrm>
            <a:custGeom>
              <a:avLst/>
              <a:gdLst/>
              <a:ahLst/>
              <a:cxnLst/>
              <a:rect l="l" t="t" r="r" b="b"/>
              <a:pathLst>
                <a:path w="6068" h="8530" extrusionOk="0">
                  <a:moveTo>
                    <a:pt x="161" y="0"/>
                  </a:moveTo>
                  <a:cubicBezTo>
                    <a:pt x="72" y="0"/>
                    <a:pt x="1" y="90"/>
                    <a:pt x="1" y="179"/>
                  </a:cubicBezTo>
                  <a:lnTo>
                    <a:pt x="1" y="8351"/>
                  </a:lnTo>
                  <a:cubicBezTo>
                    <a:pt x="1" y="8440"/>
                    <a:pt x="72" y="8529"/>
                    <a:pt x="161" y="8529"/>
                  </a:cubicBezTo>
                  <a:lnTo>
                    <a:pt x="5889" y="8529"/>
                  </a:lnTo>
                  <a:cubicBezTo>
                    <a:pt x="5978" y="8529"/>
                    <a:pt x="6067" y="8440"/>
                    <a:pt x="6067" y="8351"/>
                  </a:cubicBezTo>
                  <a:lnTo>
                    <a:pt x="6067" y="179"/>
                  </a:lnTo>
                  <a:cubicBezTo>
                    <a:pt x="6067" y="90"/>
                    <a:pt x="5978" y="0"/>
                    <a:pt x="5889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56"/>
            <p:cNvSpPr/>
            <p:nvPr/>
          </p:nvSpPr>
          <p:spPr>
            <a:xfrm>
              <a:off x="2246453" y="3881351"/>
              <a:ext cx="165459" cy="34084"/>
            </a:xfrm>
            <a:custGeom>
              <a:avLst/>
              <a:gdLst/>
              <a:ahLst/>
              <a:cxnLst/>
              <a:rect l="l" t="t" r="r" b="b"/>
              <a:pathLst>
                <a:path w="6068" h="1250" extrusionOk="0">
                  <a:moveTo>
                    <a:pt x="161" y="0"/>
                  </a:moveTo>
                  <a:cubicBezTo>
                    <a:pt x="72" y="0"/>
                    <a:pt x="1" y="90"/>
                    <a:pt x="1" y="179"/>
                  </a:cubicBezTo>
                  <a:lnTo>
                    <a:pt x="1" y="1249"/>
                  </a:lnTo>
                  <a:lnTo>
                    <a:pt x="6067" y="1249"/>
                  </a:lnTo>
                  <a:lnTo>
                    <a:pt x="6067" y="179"/>
                  </a:lnTo>
                  <a:cubicBezTo>
                    <a:pt x="6067" y="90"/>
                    <a:pt x="5978" y="0"/>
                    <a:pt x="5889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56"/>
            <p:cNvSpPr/>
            <p:nvPr/>
          </p:nvSpPr>
          <p:spPr>
            <a:xfrm>
              <a:off x="2393398" y="3881351"/>
              <a:ext cx="18515" cy="34084"/>
            </a:xfrm>
            <a:custGeom>
              <a:avLst/>
              <a:gdLst/>
              <a:ahLst/>
              <a:cxnLst/>
              <a:rect l="l" t="t" r="r" b="b"/>
              <a:pathLst>
                <a:path w="679" h="1250" extrusionOk="0">
                  <a:moveTo>
                    <a:pt x="0" y="0"/>
                  </a:moveTo>
                  <a:lnTo>
                    <a:pt x="0" y="1249"/>
                  </a:lnTo>
                  <a:lnTo>
                    <a:pt x="678" y="1249"/>
                  </a:lnTo>
                  <a:lnTo>
                    <a:pt x="678" y="179"/>
                  </a:lnTo>
                  <a:cubicBezTo>
                    <a:pt x="678" y="90"/>
                    <a:pt x="589" y="0"/>
                    <a:pt x="50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56"/>
            <p:cNvSpPr/>
            <p:nvPr/>
          </p:nvSpPr>
          <p:spPr>
            <a:xfrm>
              <a:off x="2304833" y="3985458"/>
              <a:ext cx="139173" cy="78858"/>
            </a:xfrm>
            <a:custGeom>
              <a:avLst/>
              <a:gdLst/>
              <a:ahLst/>
              <a:cxnLst/>
              <a:rect l="l" t="t" r="r" b="b"/>
              <a:pathLst>
                <a:path w="5104" h="2892" extrusionOk="0">
                  <a:moveTo>
                    <a:pt x="1" y="1"/>
                  </a:moveTo>
                  <a:lnTo>
                    <a:pt x="1" y="2499"/>
                  </a:lnTo>
                  <a:cubicBezTo>
                    <a:pt x="1" y="2713"/>
                    <a:pt x="179" y="2891"/>
                    <a:pt x="394" y="2891"/>
                  </a:cubicBezTo>
                  <a:lnTo>
                    <a:pt x="4711" y="2891"/>
                  </a:lnTo>
                  <a:cubicBezTo>
                    <a:pt x="4926" y="2891"/>
                    <a:pt x="5104" y="2713"/>
                    <a:pt x="5104" y="2499"/>
                  </a:cubicBezTo>
                  <a:lnTo>
                    <a:pt x="5104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56"/>
            <p:cNvSpPr/>
            <p:nvPr/>
          </p:nvSpPr>
          <p:spPr>
            <a:xfrm>
              <a:off x="2395825" y="3985458"/>
              <a:ext cx="48182" cy="78858"/>
            </a:xfrm>
            <a:custGeom>
              <a:avLst/>
              <a:gdLst/>
              <a:ahLst/>
              <a:cxnLst/>
              <a:rect l="l" t="t" r="r" b="b"/>
              <a:pathLst>
                <a:path w="1767" h="2892" extrusionOk="0">
                  <a:moveTo>
                    <a:pt x="393" y="1"/>
                  </a:moveTo>
                  <a:lnTo>
                    <a:pt x="393" y="2499"/>
                  </a:lnTo>
                  <a:cubicBezTo>
                    <a:pt x="393" y="2713"/>
                    <a:pt x="215" y="2891"/>
                    <a:pt x="1" y="2891"/>
                  </a:cubicBezTo>
                  <a:lnTo>
                    <a:pt x="1374" y="2891"/>
                  </a:lnTo>
                  <a:cubicBezTo>
                    <a:pt x="1589" y="2891"/>
                    <a:pt x="1767" y="2713"/>
                    <a:pt x="1767" y="2499"/>
                  </a:cubicBezTo>
                  <a:lnTo>
                    <a:pt x="1767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56"/>
            <p:cNvSpPr/>
            <p:nvPr/>
          </p:nvSpPr>
          <p:spPr>
            <a:xfrm>
              <a:off x="2271267" y="3951537"/>
              <a:ext cx="206333" cy="68987"/>
            </a:xfrm>
            <a:custGeom>
              <a:avLst/>
              <a:gdLst/>
              <a:ahLst/>
              <a:cxnLst/>
              <a:rect l="l" t="t" r="r" b="b"/>
              <a:pathLst>
                <a:path w="7567" h="2530" extrusionOk="0">
                  <a:moveTo>
                    <a:pt x="3783" y="0"/>
                  </a:moveTo>
                  <a:cubicBezTo>
                    <a:pt x="3659" y="0"/>
                    <a:pt x="3534" y="23"/>
                    <a:pt x="3409" y="67"/>
                  </a:cubicBezTo>
                  <a:lnTo>
                    <a:pt x="37" y="1227"/>
                  </a:lnTo>
                  <a:cubicBezTo>
                    <a:pt x="1" y="1245"/>
                    <a:pt x="1" y="1298"/>
                    <a:pt x="37" y="1316"/>
                  </a:cubicBezTo>
                  <a:lnTo>
                    <a:pt x="3409" y="2476"/>
                  </a:lnTo>
                  <a:cubicBezTo>
                    <a:pt x="3534" y="2512"/>
                    <a:pt x="3659" y="2529"/>
                    <a:pt x="3783" y="2529"/>
                  </a:cubicBezTo>
                  <a:cubicBezTo>
                    <a:pt x="3908" y="2529"/>
                    <a:pt x="4033" y="2512"/>
                    <a:pt x="4158" y="2476"/>
                  </a:cubicBezTo>
                  <a:lnTo>
                    <a:pt x="7530" y="1316"/>
                  </a:lnTo>
                  <a:cubicBezTo>
                    <a:pt x="7566" y="1298"/>
                    <a:pt x="7566" y="1245"/>
                    <a:pt x="7530" y="1227"/>
                  </a:cubicBezTo>
                  <a:lnTo>
                    <a:pt x="4158" y="67"/>
                  </a:lnTo>
                  <a:cubicBezTo>
                    <a:pt x="4033" y="23"/>
                    <a:pt x="3908" y="0"/>
                    <a:pt x="3783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56"/>
            <p:cNvSpPr/>
            <p:nvPr/>
          </p:nvSpPr>
          <p:spPr>
            <a:xfrm>
              <a:off x="2466366" y="4014171"/>
              <a:ext cx="22414" cy="35530"/>
            </a:xfrm>
            <a:custGeom>
              <a:avLst/>
              <a:gdLst/>
              <a:ahLst/>
              <a:cxnLst/>
              <a:rect l="l" t="t" r="r" b="b"/>
              <a:pathLst>
                <a:path w="822" h="1303" extrusionOk="0">
                  <a:moveTo>
                    <a:pt x="268" y="0"/>
                  </a:moveTo>
                  <a:cubicBezTo>
                    <a:pt x="179" y="0"/>
                    <a:pt x="108" y="72"/>
                    <a:pt x="108" y="143"/>
                  </a:cubicBezTo>
                  <a:lnTo>
                    <a:pt x="1" y="1125"/>
                  </a:lnTo>
                  <a:cubicBezTo>
                    <a:pt x="1" y="1214"/>
                    <a:pt x="72" y="1303"/>
                    <a:pt x="161" y="1303"/>
                  </a:cubicBezTo>
                  <a:lnTo>
                    <a:pt x="661" y="1303"/>
                  </a:lnTo>
                  <a:cubicBezTo>
                    <a:pt x="750" y="1303"/>
                    <a:pt x="821" y="1214"/>
                    <a:pt x="821" y="1125"/>
                  </a:cubicBezTo>
                  <a:lnTo>
                    <a:pt x="714" y="143"/>
                  </a:lnTo>
                  <a:cubicBezTo>
                    <a:pt x="697" y="72"/>
                    <a:pt x="643" y="0"/>
                    <a:pt x="554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56"/>
            <p:cNvSpPr/>
            <p:nvPr/>
          </p:nvSpPr>
          <p:spPr>
            <a:xfrm>
              <a:off x="2317485" y="4127522"/>
              <a:ext cx="23396" cy="8780"/>
            </a:xfrm>
            <a:custGeom>
              <a:avLst/>
              <a:gdLst/>
              <a:ahLst/>
              <a:cxnLst/>
              <a:rect l="l" t="t" r="r" b="b"/>
              <a:pathLst>
                <a:path w="858" h="322" extrusionOk="0">
                  <a:moveTo>
                    <a:pt x="179" y="1"/>
                  </a:moveTo>
                  <a:cubicBezTo>
                    <a:pt x="90" y="1"/>
                    <a:pt x="19" y="54"/>
                    <a:pt x="1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697" y="322"/>
                  </a:lnTo>
                  <a:cubicBezTo>
                    <a:pt x="786" y="322"/>
                    <a:pt x="857" y="233"/>
                    <a:pt x="839" y="144"/>
                  </a:cubicBezTo>
                  <a:cubicBezTo>
                    <a:pt x="839" y="54"/>
                    <a:pt x="768" y="1"/>
                    <a:pt x="6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56"/>
            <p:cNvSpPr/>
            <p:nvPr/>
          </p:nvSpPr>
          <p:spPr>
            <a:xfrm>
              <a:off x="2261069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43" y="0"/>
                  </a:moveTo>
                  <a:cubicBezTo>
                    <a:pt x="54" y="18"/>
                    <a:pt x="0" y="89"/>
                    <a:pt x="18" y="179"/>
                  </a:cubicBezTo>
                  <a:cubicBezTo>
                    <a:pt x="34" y="242"/>
                    <a:pt x="93" y="306"/>
                    <a:pt x="156" y="306"/>
                  </a:cubicBezTo>
                  <a:cubicBezTo>
                    <a:pt x="163" y="306"/>
                    <a:pt x="171" y="305"/>
                    <a:pt x="179" y="304"/>
                  </a:cubicBezTo>
                  <a:cubicBezTo>
                    <a:pt x="268" y="286"/>
                    <a:pt x="321" y="214"/>
                    <a:pt x="303" y="125"/>
                  </a:cubicBezTo>
                  <a:cubicBezTo>
                    <a:pt x="303" y="54"/>
                    <a:pt x="214" y="0"/>
                    <a:pt x="14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56"/>
            <p:cNvSpPr/>
            <p:nvPr/>
          </p:nvSpPr>
          <p:spPr>
            <a:xfrm>
              <a:off x="2279065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43" y="0"/>
                  </a:moveTo>
                  <a:cubicBezTo>
                    <a:pt x="54" y="18"/>
                    <a:pt x="0" y="89"/>
                    <a:pt x="18" y="179"/>
                  </a:cubicBezTo>
                  <a:cubicBezTo>
                    <a:pt x="34" y="242"/>
                    <a:pt x="93" y="306"/>
                    <a:pt x="169" y="306"/>
                  </a:cubicBezTo>
                  <a:cubicBezTo>
                    <a:pt x="178" y="306"/>
                    <a:pt x="187" y="305"/>
                    <a:pt x="197" y="304"/>
                  </a:cubicBezTo>
                  <a:cubicBezTo>
                    <a:pt x="268" y="286"/>
                    <a:pt x="321" y="214"/>
                    <a:pt x="321" y="125"/>
                  </a:cubicBezTo>
                  <a:cubicBezTo>
                    <a:pt x="304" y="54"/>
                    <a:pt x="232" y="0"/>
                    <a:pt x="14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56"/>
            <p:cNvSpPr/>
            <p:nvPr/>
          </p:nvSpPr>
          <p:spPr>
            <a:xfrm>
              <a:off x="2297553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25" y="0"/>
                  </a:moveTo>
                  <a:cubicBezTo>
                    <a:pt x="54" y="18"/>
                    <a:pt x="0" y="89"/>
                    <a:pt x="0" y="179"/>
                  </a:cubicBezTo>
                  <a:cubicBezTo>
                    <a:pt x="16" y="242"/>
                    <a:pt x="75" y="306"/>
                    <a:pt x="151" y="306"/>
                  </a:cubicBezTo>
                  <a:cubicBezTo>
                    <a:pt x="160" y="306"/>
                    <a:pt x="169" y="305"/>
                    <a:pt x="179" y="304"/>
                  </a:cubicBezTo>
                  <a:cubicBezTo>
                    <a:pt x="250" y="286"/>
                    <a:pt x="321" y="214"/>
                    <a:pt x="304" y="125"/>
                  </a:cubicBezTo>
                  <a:cubicBezTo>
                    <a:pt x="286" y="54"/>
                    <a:pt x="214" y="0"/>
                    <a:pt x="12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56"/>
            <p:cNvSpPr/>
            <p:nvPr/>
          </p:nvSpPr>
          <p:spPr>
            <a:xfrm>
              <a:off x="2222621" y="3857983"/>
              <a:ext cx="213123" cy="295852"/>
            </a:xfrm>
            <a:custGeom>
              <a:avLst/>
              <a:gdLst/>
              <a:ahLst/>
              <a:cxnLst/>
              <a:rect l="l" t="t" r="r" b="b"/>
              <a:pathLst>
                <a:path w="7816" h="10850" extrusionOk="0">
                  <a:moveTo>
                    <a:pt x="839" y="1"/>
                  </a:moveTo>
                  <a:cubicBezTo>
                    <a:pt x="375" y="1"/>
                    <a:pt x="1" y="376"/>
                    <a:pt x="1" y="840"/>
                  </a:cubicBezTo>
                  <a:lnTo>
                    <a:pt x="1" y="10011"/>
                  </a:lnTo>
                  <a:cubicBezTo>
                    <a:pt x="1" y="10475"/>
                    <a:pt x="375" y="10849"/>
                    <a:pt x="839" y="10849"/>
                  </a:cubicBezTo>
                  <a:lnTo>
                    <a:pt x="6959" y="10849"/>
                  </a:lnTo>
                  <a:cubicBezTo>
                    <a:pt x="7423" y="10849"/>
                    <a:pt x="7798" y="10475"/>
                    <a:pt x="7798" y="10011"/>
                  </a:cubicBezTo>
                  <a:lnTo>
                    <a:pt x="7798" y="8244"/>
                  </a:lnTo>
                  <a:cubicBezTo>
                    <a:pt x="7798" y="8173"/>
                    <a:pt x="7726" y="8102"/>
                    <a:pt x="7655" y="8102"/>
                  </a:cubicBezTo>
                  <a:cubicBezTo>
                    <a:pt x="7566" y="8102"/>
                    <a:pt x="7512" y="8173"/>
                    <a:pt x="7512" y="8244"/>
                  </a:cubicBezTo>
                  <a:lnTo>
                    <a:pt x="7512" y="10011"/>
                  </a:lnTo>
                  <a:cubicBezTo>
                    <a:pt x="7512" y="10296"/>
                    <a:pt x="7280" y="10528"/>
                    <a:pt x="6995" y="10528"/>
                  </a:cubicBezTo>
                  <a:lnTo>
                    <a:pt x="839" y="10528"/>
                  </a:lnTo>
                  <a:cubicBezTo>
                    <a:pt x="554" y="10528"/>
                    <a:pt x="322" y="10296"/>
                    <a:pt x="322" y="10011"/>
                  </a:cubicBezTo>
                  <a:lnTo>
                    <a:pt x="322" y="840"/>
                  </a:lnTo>
                  <a:cubicBezTo>
                    <a:pt x="322" y="554"/>
                    <a:pt x="554" y="322"/>
                    <a:pt x="839" y="322"/>
                  </a:cubicBezTo>
                  <a:lnTo>
                    <a:pt x="7298" y="322"/>
                  </a:lnTo>
                  <a:cubicBezTo>
                    <a:pt x="7405" y="322"/>
                    <a:pt x="7477" y="394"/>
                    <a:pt x="7477" y="501"/>
                  </a:cubicBezTo>
                  <a:lnTo>
                    <a:pt x="7477" y="3409"/>
                  </a:lnTo>
                  <a:cubicBezTo>
                    <a:pt x="7477" y="3427"/>
                    <a:pt x="7494" y="3445"/>
                    <a:pt x="7494" y="3445"/>
                  </a:cubicBezTo>
                  <a:cubicBezTo>
                    <a:pt x="7549" y="3493"/>
                    <a:pt x="7603" y="3513"/>
                    <a:pt x="7652" y="3513"/>
                  </a:cubicBezTo>
                  <a:cubicBezTo>
                    <a:pt x="7745" y="3513"/>
                    <a:pt x="7816" y="3438"/>
                    <a:pt x="7816" y="3355"/>
                  </a:cubicBezTo>
                  <a:lnTo>
                    <a:pt x="7816" y="840"/>
                  </a:lnTo>
                  <a:cubicBezTo>
                    <a:pt x="7816" y="376"/>
                    <a:pt x="7441" y="1"/>
                    <a:pt x="697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56"/>
            <p:cNvSpPr/>
            <p:nvPr/>
          </p:nvSpPr>
          <p:spPr>
            <a:xfrm>
              <a:off x="2242581" y="3877452"/>
              <a:ext cx="251052" cy="240854"/>
            </a:xfrm>
            <a:custGeom>
              <a:avLst/>
              <a:gdLst/>
              <a:ahLst/>
              <a:cxnLst/>
              <a:rect l="l" t="t" r="r" b="b"/>
              <a:pathLst>
                <a:path w="9207" h="8833" extrusionOk="0">
                  <a:moveTo>
                    <a:pt x="6049" y="322"/>
                  </a:moveTo>
                  <a:lnTo>
                    <a:pt x="6049" y="1250"/>
                  </a:lnTo>
                  <a:lnTo>
                    <a:pt x="321" y="1250"/>
                  </a:lnTo>
                  <a:lnTo>
                    <a:pt x="321" y="322"/>
                  </a:lnTo>
                  <a:close/>
                  <a:moveTo>
                    <a:pt x="4835" y="2887"/>
                  </a:moveTo>
                  <a:cubicBezTo>
                    <a:pt x="4943" y="2887"/>
                    <a:pt x="5050" y="2900"/>
                    <a:pt x="5157" y="2927"/>
                  </a:cubicBezTo>
                  <a:lnTo>
                    <a:pt x="8226" y="3980"/>
                  </a:lnTo>
                  <a:lnTo>
                    <a:pt x="5157" y="5032"/>
                  </a:lnTo>
                  <a:cubicBezTo>
                    <a:pt x="5050" y="5068"/>
                    <a:pt x="4943" y="5086"/>
                    <a:pt x="4835" y="5086"/>
                  </a:cubicBezTo>
                  <a:cubicBezTo>
                    <a:pt x="4728" y="5086"/>
                    <a:pt x="4621" y="5068"/>
                    <a:pt x="4514" y="5032"/>
                  </a:cubicBezTo>
                  <a:lnTo>
                    <a:pt x="1445" y="3980"/>
                  </a:lnTo>
                  <a:lnTo>
                    <a:pt x="4514" y="2927"/>
                  </a:lnTo>
                  <a:cubicBezTo>
                    <a:pt x="4621" y="2900"/>
                    <a:pt x="4728" y="2887"/>
                    <a:pt x="4835" y="2887"/>
                  </a:cubicBezTo>
                  <a:close/>
                  <a:moveTo>
                    <a:pt x="8761" y="5175"/>
                  </a:moveTo>
                  <a:lnTo>
                    <a:pt x="8868" y="6139"/>
                  </a:lnTo>
                  <a:lnTo>
                    <a:pt x="8368" y="6139"/>
                  </a:lnTo>
                  <a:lnTo>
                    <a:pt x="8475" y="5175"/>
                  </a:lnTo>
                  <a:close/>
                  <a:moveTo>
                    <a:pt x="7244" y="4622"/>
                  </a:moveTo>
                  <a:lnTo>
                    <a:pt x="7244" y="6460"/>
                  </a:lnTo>
                  <a:cubicBezTo>
                    <a:pt x="7244" y="6585"/>
                    <a:pt x="7137" y="6692"/>
                    <a:pt x="7012" y="6692"/>
                  </a:cubicBezTo>
                  <a:lnTo>
                    <a:pt x="2677" y="6692"/>
                  </a:lnTo>
                  <a:cubicBezTo>
                    <a:pt x="2552" y="6692"/>
                    <a:pt x="2445" y="6602"/>
                    <a:pt x="2445" y="6478"/>
                  </a:cubicBezTo>
                  <a:lnTo>
                    <a:pt x="2445" y="4622"/>
                  </a:lnTo>
                  <a:lnTo>
                    <a:pt x="4425" y="5318"/>
                  </a:lnTo>
                  <a:cubicBezTo>
                    <a:pt x="4559" y="5362"/>
                    <a:pt x="4702" y="5385"/>
                    <a:pt x="4844" y="5385"/>
                  </a:cubicBezTo>
                  <a:cubicBezTo>
                    <a:pt x="4987" y="5385"/>
                    <a:pt x="5130" y="5362"/>
                    <a:pt x="5264" y="5318"/>
                  </a:cubicBezTo>
                  <a:lnTo>
                    <a:pt x="7244" y="4622"/>
                  </a:lnTo>
                  <a:close/>
                  <a:moveTo>
                    <a:pt x="6049" y="1571"/>
                  </a:moveTo>
                  <a:lnTo>
                    <a:pt x="6049" y="2927"/>
                  </a:lnTo>
                  <a:lnTo>
                    <a:pt x="5264" y="2641"/>
                  </a:lnTo>
                  <a:cubicBezTo>
                    <a:pt x="5130" y="2597"/>
                    <a:pt x="4987" y="2574"/>
                    <a:pt x="4844" y="2574"/>
                  </a:cubicBezTo>
                  <a:cubicBezTo>
                    <a:pt x="4702" y="2574"/>
                    <a:pt x="4559" y="2597"/>
                    <a:pt x="4425" y="2641"/>
                  </a:cubicBezTo>
                  <a:lnTo>
                    <a:pt x="1035" y="3801"/>
                  </a:lnTo>
                  <a:cubicBezTo>
                    <a:pt x="964" y="3837"/>
                    <a:pt x="910" y="3908"/>
                    <a:pt x="910" y="3997"/>
                  </a:cubicBezTo>
                  <a:cubicBezTo>
                    <a:pt x="910" y="4087"/>
                    <a:pt x="964" y="4158"/>
                    <a:pt x="1035" y="4194"/>
                  </a:cubicBezTo>
                  <a:lnTo>
                    <a:pt x="2141" y="4568"/>
                  </a:lnTo>
                  <a:lnTo>
                    <a:pt x="2141" y="6478"/>
                  </a:lnTo>
                  <a:cubicBezTo>
                    <a:pt x="2141" y="6763"/>
                    <a:pt x="2373" y="7013"/>
                    <a:pt x="2677" y="7013"/>
                  </a:cubicBezTo>
                  <a:lnTo>
                    <a:pt x="6049" y="7013"/>
                  </a:lnTo>
                  <a:lnTo>
                    <a:pt x="6049" y="8512"/>
                  </a:lnTo>
                  <a:lnTo>
                    <a:pt x="321" y="8512"/>
                  </a:lnTo>
                  <a:lnTo>
                    <a:pt x="321" y="1571"/>
                  </a:lnTo>
                  <a:close/>
                  <a:moveTo>
                    <a:pt x="321" y="1"/>
                  </a:moveTo>
                  <a:cubicBezTo>
                    <a:pt x="143" y="1"/>
                    <a:pt x="0" y="143"/>
                    <a:pt x="0" y="322"/>
                  </a:cubicBezTo>
                  <a:lnTo>
                    <a:pt x="0" y="8512"/>
                  </a:lnTo>
                  <a:cubicBezTo>
                    <a:pt x="0" y="8690"/>
                    <a:pt x="143" y="8833"/>
                    <a:pt x="321" y="8833"/>
                  </a:cubicBezTo>
                  <a:lnTo>
                    <a:pt x="6049" y="8833"/>
                  </a:lnTo>
                  <a:cubicBezTo>
                    <a:pt x="6227" y="8833"/>
                    <a:pt x="6370" y="8690"/>
                    <a:pt x="6370" y="8512"/>
                  </a:cubicBezTo>
                  <a:lnTo>
                    <a:pt x="6370" y="6995"/>
                  </a:lnTo>
                  <a:lnTo>
                    <a:pt x="6994" y="6995"/>
                  </a:lnTo>
                  <a:cubicBezTo>
                    <a:pt x="7298" y="6995"/>
                    <a:pt x="7530" y="6745"/>
                    <a:pt x="7530" y="6442"/>
                  </a:cubicBezTo>
                  <a:lnTo>
                    <a:pt x="7530" y="4586"/>
                  </a:lnTo>
                  <a:lnTo>
                    <a:pt x="8440" y="4265"/>
                  </a:lnTo>
                  <a:lnTo>
                    <a:pt x="8440" y="4872"/>
                  </a:lnTo>
                  <a:cubicBezTo>
                    <a:pt x="8297" y="4872"/>
                    <a:pt x="8154" y="4997"/>
                    <a:pt x="8154" y="5157"/>
                  </a:cubicBezTo>
                  <a:lnTo>
                    <a:pt x="8047" y="6121"/>
                  </a:lnTo>
                  <a:cubicBezTo>
                    <a:pt x="8011" y="6299"/>
                    <a:pt x="8172" y="6460"/>
                    <a:pt x="8350" y="6460"/>
                  </a:cubicBezTo>
                  <a:lnTo>
                    <a:pt x="8886" y="6460"/>
                  </a:lnTo>
                  <a:cubicBezTo>
                    <a:pt x="9064" y="6460"/>
                    <a:pt x="9207" y="6299"/>
                    <a:pt x="9189" y="6121"/>
                  </a:cubicBezTo>
                  <a:lnTo>
                    <a:pt x="9082" y="5122"/>
                  </a:lnTo>
                  <a:cubicBezTo>
                    <a:pt x="9064" y="4979"/>
                    <a:pt x="8939" y="4854"/>
                    <a:pt x="8779" y="4854"/>
                  </a:cubicBezTo>
                  <a:lnTo>
                    <a:pt x="8779" y="3962"/>
                  </a:lnTo>
                  <a:cubicBezTo>
                    <a:pt x="8779" y="3890"/>
                    <a:pt x="8725" y="3819"/>
                    <a:pt x="8654" y="3783"/>
                  </a:cubicBezTo>
                  <a:lnTo>
                    <a:pt x="6370" y="3016"/>
                  </a:lnTo>
                  <a:lnTo>
                    <a:pt x="6370" y="322"/>
                  </a:lnTo>
                  <a:cubicBezTo>
                    <a:pt x="6370" y="143"/>
                    <a:pt x="6227" y="1"/>
                    <a:pt x="604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57" name="Google Shape;2857;p56"/>
          <p:cNvGrpSpPr/>
          <p:nvPr/>
        </p:nvGrpSpPr>
        <p:grpSpPr>
          <a:xfrm>
            <a:off x="1577990" y="3857819"/>
            <a:ext cx="295334" cy="296016"/>
            <a:chOff x="1577990" y="3857819"/>
            <a:chExt cx="295334" cy="296016"/>
          </a:xfrm>
        </p:grpSpPr>
        <p:sp>
          <p:nvSpPr>
            <p:cNvPr id="2858" name="Google Shape;2858;p56"/>
            <p:cNvSpPr/>
            <p:nvPr/>
          </p:nvSpPr>
          <p:spPr>
            <a:xfrm>
              <a:off x="1675281" y="3928551"/>
              <a:ext cx="23396" cy="32121"/>
            </a:xfrm>
            <a:custGeom>
              <a:avLst/>
              <a:gdLst/>
              <a:ahLst/>
              <a:cxnLst/>
              <a:rect l="l" t="t" r="r" b="b"/>
              <a:pathLst>
                <a:path w="858" h="1178" extrusionOk="0">
                  <a:moveTo>
                    <a:pt x="340" y="0"/>
                  </a:moveTo>
                  <a:cubicBezTo>
                    <a:pt x="143" y="0"/>
                    <a:pt x="1" y="143"/>
                    <a:pt x="1" y="339"/>
                  </a:cubicBezTo>
                  <a:lnTo>
                    <a:pt x="1" y="839"/>
                  </a:lnTo>
                  <a:cubicBezTo>
                    <a:pt x="1" y="1035"/>
                    <a:pt x="143" y="1178"/>
                    <a:pt x="340" y="1178"/>
                  </a:cubicBezTo>
                  <a:lnTo>
                    <a:pt x="857" y="1178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56"/>
            <p:cNvSpPr/>
            <p:nvPr/>
          </p:nvSpPr>
          <p:spPr>
            <a:xfrm>
              <a:off x="1789614" y="3928551"/>
              <a:ext cx="23859" cy="32121"/>
            </a:xfrm>
            <a:custGeom>
              <a:avLst/>
              <a:gdLst/>
              <a:ahLst/>
              <a:cxnLst/>
              <a:rect l="l" t="t" r="r" b="b"/>
              <a:pathLst>
                <a:path w="875" h="1178" extrusionOk="0">
                  <a:moveTo>
                    <a:pt x="1" y="0"/>
                  </a:moveTo>
                  <a:lnTo>
                    <a:pt x="1" y="1178"/>
                  </a:lnTo>
                  <a:lnTo>
                    <a:pt x="536" y="1178"/>
                  </a:lnTo>
                  <a:cubicBezTo>
                    <a:pt x="714" y="1178"/>
                    <a:pt x="875" y="1035"/>
                    <a:pt x="875" y="839"/>
                  </a:cubicBezTo>
                  <a:lnTo>
                    <a:pt x="875" y="339"/>
                  </a:lnTo>
                  <a:cubicBezTo>
                    <a:pt x="875" y="143"/>
                    <a:pt x="714" y="0"/>
                    <a:pt x="536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56"/>
            <p:cNvSpPr/>
            <p:nvPr/>
          </p:nvSpPr>
          <p:spPr>
            <a:xfrm>
              <a:off x="1693768" y="3973297"/>
              <a:ext cx="101708" cy="126030"/>
            </a:xfrm>
            <a:custGeom>
              <a:avLst/>
              <a:gdLst/>
              <a:ahLst/>
              <a:cxnLst/>
              <a:rect l="l" t="t" r="r" b="b"/>
              <a:pathLst>
                <a:path w="3730" h="4622" extrusionOk="0">
                  <a:moveTo>
                    <a:pt x="839" y="1"/>
                  </a:moveTo>
                  <a:lnTo>
                    <a:pt x="839" y="1392"/>
                  </a:lnTo>
                  <a:lnTo>
                    <a:pt x="411" y="1999"/>
                  </a:lnTo>
                  <a:lnTo>
                    <a:pt x="1" y="2088"/>
                  </a:lnTo>
                  <a:lnTo>
                    <a:pt x="1856" y="4622"/>
                  </a:lnTo>
                  <a:lnTo>
                    <a:pt x="3730" y="2088"/>
                  </a:lnTo>
                  <a:lnTo>
                    <a:pt x="3301" y="1999"/>
                  </a:lnTo>
                  <a:lnTo>
                    <a:pt x="2873" y="1392"/>
                  </a:lnTo>
                  <a:lnTo>
                    <a:pt x="2873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56"/>
            <p:cNvSpPr/>
            <p:nvPr/>
          </p:nvSpPr>
          <p:spPr>
            <a:xfrm>
              <a:off x="1761883" y="4023905"/>
              <a:ext cx="107543" cy="125049"/>
            </a:xfrm>
            <a:custGeom>
              <a:avLst/>
              <a:gdLst/>
              <a:ahLst/>
              <a:cxnLst/>
              <a:rect l="l" t="t" r="r" b="b"/>
              <a:pathLst>
                <a:path w="3944" h="4586" extrusionOk="0">
                  <a:moveTo>
                    <a:pt x="536" y="0"/>
                  </a:moveTo>
                  <a:lnTo>
                    <a:pt x="1" y="482"/>
                  </a:lnTo>
                  <a:cubicBezTo>
                    <a:pt x="1482" y="785"/>
                    <a:pt x="2534" y="2070"/>
                    <a:pt x="2534" y="3569"/>
                  </a:cubicBezTo>
                  <a:lnTo>
                    <a:pt x="2534" y="4158"/>
                  </a:lnTo>
                  <a:cubicBezTo>
                    <a:pt x="2534" y="4318"/>
                    <a:pt x="2481" y="4479"/>
                    <a:pt x="2374" y="4586"/>
                  </a:cubicBezTo>
                  <a:lnTo>
                    <a:pt x="3266" y="4586"/>
                  </a:lnTo>
                  <a:cubicBezTo>
                    <a:pt x="3640" y="4586"/>
                    <a:pt x="3944" y="4283"/>
                    <a:pt x="3944" y="3926"/>
                  </a:cubicBezTo>
                  <a:lnTo>
                    <a:pt x="3944" y="3337"/>
                  </a:lnTo>
                  <a:cubicBezTo>
                    <a:pt x="3944" y="1820"/>
                    <a:pt x="2855" y="518"/>
                    <a:pt x="1357" y="232"/>
                  </a:cubicBezTo>
                  <a:lnTo>
                    <a:pt x="786" y="125"/>
                  </a:lnTo>
                  <a:cubicBezTo>
                    <a:pt x="696" y="107"/>
                    <a:pt x="607" y="72"/>
                    <a:pt x="536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56"/>
            <p:cNvSpPr/>
            <p:nvPr/>
          </p:nvSpPr>
          <p:spPr>
            <a:xfrm>
              <a:off x="1693768" y="3861882"/>
              <a:ext cx="101708" cy="144054"/>
            </a:xfrm>
            <a:custGeom>
              <a:avLst/>
              <a:gdLst/>
              <a:ahLst/>
              <a:cxnLst/>
              <a:rect l="l" t="t" r="r" b="b"/>
              <a:pathLst>
                <a:path w="3730" h="5283" extrusionOk="0">
                  <a:moveTo>
                    <a:pt x="1856" y="1"/>
                  </a:moveTo>
                  <a:cubicBezTo>
                    <a:pt x="1285" y="19"/>
                    <a:pt x="857" y="251"/>
                    <a:pt x="554" y="500"/>
                  </a:cubicBezTo>
                  <a:cubicBezTo>
                    <a:pt x="268" y="750"/>
                    <a:pt x="72" y="1089"/>
                    <a:pt x="1" y="1446"/>
                  </a:cubicBezTo>
                  <a:lnTo>
                    <a:pt x="1" y="3462"/>
                  </a:lnTo>
                  <a:cubicBezTo>
                    <a:pt x="1" y="3962"/>
                    <a:pt x="179" y="4444"/>
                    <a:pt x="554" y="4765"/>
                  </a:cubicBezTo>
                  <a:cubicBezTo>
                    <a:pt x="857" y="5032"/>
                    <a:pt x="1285" y="5264"/>
                    <a:pt x="1856" y="5282"/>
                  </a:cubicBezTo>
                  <a:cubicBezTo>
                    <a:pt x="2427" y="5264"/>
                    <a:pt x="2855" y="5032"/>
                    <a:pt x="3159" y="4765"/>
                  </a:cubicBezTo>
                  <a:cubicBezTo>
                    <a:pt x="3551" y="4444"/>
                    <a:pt x="3712" y="3962"/>
                    <a:pt x="3730" y="3462"/>
                  </a:cubicBezTo>
                  <a:lnTo>
                    <a:pt x="3730" y="1446"/>
                  </a:lnTo>
                  <a:cubicBezTo>
                    <a:pt x="3640" y="1089"/>
                    <a:pt x="3462" y="750"/>
                    <a:pt x="3159" y="500"/>
                  </a:cubicBezTo>
                  <a:cubicBezTo>
                    <a:pt x="2855" y="251"/>
                    <a:pt x="2427" y="19"/>
                    <a:pt x="1856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56"/>
            <p:cNvSpPr/>
            <p:nvPr/>
          </p:nvSpPr>
          <p:spPr>
            <a:xfrm>
              <a:off x="1729298" y="3861882"/>
              <a:ext cx="66178" cy="144054"/>
            </a:xfrm>
            <a:custGeom>
              <a:avLst/>
              <a:gdLst/>
              <a:ahLst/>
              <a:cxnLst/>
              <a:rect l="l" t="t" r="r" b="b"/>
              <a:pathLst>
                <a:path w="2427" h="5283" extrusionOk="0">
                  <a:moveTo>
                    <a:pt x="535" y="1"/>
                  </a:moveTo>
                  <a:cubicBezTo>
                    <a:pt x="339" y="1"/>
                    <a:pt x="161" y="36"/>
                    <a:pt x="0" y="72"/>
                  </a:cubicBezTo>
                  <a:cubicBezTo>
                    <a:pt x="321" y="161"/>
                    <a:pt x="589" y="322"/>
                    <a:pt x="803" y="500"/>
                  </a:cubicBezTo>
                  <a:cubicBezTo>
                    <a:pt x="803" y="518"/>
                    <a:pt x="821" y="536"/>
                    <a:pt x="839" y="536"/>
                  </a:cubicBezTo>
                  <a:cubicBezTo>
                    <a:pt x="1178" y="839"/>
                    <a:pt x="1356" y="1285"/>
                    <a:pt x="1356" y="1749"/>
                  </a:cubicBezTo>
                  <a:lnTo>
                    <a:pt x="1356" y="3462"/>
                  </a:lnTo>
                  <a:cubicBezTo>
                    <a:pt x="1356" y="3962"/>
                    <a:pt x="1178" y="4444"/>
                    <a:pt x="803" y="4765"/>
                  </a:cubicBezTo>
                  <a:cubicBezTo>
                    <a:pt x="589" y="4943"/>
                    <a:pt x="321" y="5104"/>
                    <a:pt x="0" y="5193"/>
                  </a:cubicBezTo>
                  <a:cubicBezTo>
                    <a:pt x="161" y="5246"/>
                    <a:pt x="339" y="5264"/>
                    <a:pt x="535" y="5282"/>
                  </a:cubicBezTo>
                  <a:cubicBezTo>
                    <a:pt x="1106" y="5264"/>
                    <a:pt x="1552" y="5032"/>
                    <a:pt x="1856" y="4765"/>
                  </a:cubicBezTo>
                  <a:cubicBezTo>
                    <a:pt x="2248" y="4444"/>
                    <a:pt x="2409" y="3962"/>
                    <a:pt x="2427" y="3462"/>
                  </a:cubicBezTo>
                  <a:lnTo>
                    <a:pt x="2427" y="1446"/>
                  </a:lnTo>
                  <a:cubicBezTo>
                    <a:pt x="2337" y="1089"/>
                    <a:pt x="2141" y="750"/>
                    <a:pt x="1856" y="500"/>
                  </a:cubicBezTo>
                  <a:cubicBezTo>
                    <a:pt x="1552" y="251"/>
                    <a:pt x="1106" y="19"/>
                    <a:pt x="535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56"/>
            <p:cNvSpPr/>
            <p:nvPr/>
          </p:nvSpPr>
          <p:spPr>
            <a:xfrm>
              <a:off x="1684525" y="3869544"/>
              <a:ext cx="32148" cy="59034"/>
            </a:xfrm>
            <a:custGeom>
              <a:avLst/>
              <a:gdLst/>
              <a:ahLst/>
              <a:cxnLst/>
              <a:rect l="l" t="t" r="r" b="b"/>
              <a:pathLst>
                <a:path w="1179" h="2165" extrusionOk="0">
                  <a:moveTo>
                    <a:pt x="1088" y="1"/>
                  </a:moveTo>
                  <a:cubicBezTo>
                    <a:pt x="945" y="1"/>
                    <a:pt x="815" y="35"/>
                    <a:pt x="696" y="94"/>
                  </a:cubicBezTo>
                  <a:cubicBezTo>
                    <a:pt x="268" y="344"/>
                    <a:pt x="1" y="808"/>
                    <a:pt x="1" y="1326"/>
                  </a:cubicBezTo>
                  <a:lnTo>
                    <a:pt x="1" y="2164"/>
                  </a:lnTo>
                  <a:lnTo>
                    <a:pt x="250" y="2164"/>
                  </a:lnTo>
                  <a:cubicBezTo>
                    <a:pt x="482" y="2164"/>
                    <a:pt x="679" y="1968"/>
                    <a:pt x="679" y="1718"/>
                  </a:cubicBezTo>
                  <a:lnTo>
                    <a:pt x="679" y="1022"/>
                  </a:lnTo>
                  <a:cubicBezTo>
                    <a:pt x="679" y="612"/>
                    <a:pt x="875" y="273"/>
                    <a:pt x="1178" y="5"/>
                  </a:cubicBezTo>
                  <a:cubicBezTo>
                    <a:pt x="1148" y="2"/>
                    <a:pt x="1118" y="1"/>
                    <a:pt x="1088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56"/>
            <p:cNvSpPr/>
            <p:nvPr/>
          </p:nvSpPr>
          <p:spPr>
            <a:xfrm>
              <a:off x="1772599" y="3869544"/>
              <a:ext cx="32121" cy="59034"/>
            </a:xfrm>
            <a:custGeom>
              <a:avLst/>
              <a:gdLst/>
              <a:ahLst/>
              <a:cxnLst/>
              <a:rect l="l" t="t" r="r" b="b"/>
              <a:pathLst>
                <a:path w="1178" h="2165" extrusionOk="0">
                  <a:moveTo>
                    <a:pt x="84" y="1"/>
                  </a:moveTo>
                  <a:cubicBezTo>
                    <a:pt x="56" y="1"/>
                    <a:pt x="28" y="2"/>
                    <a:pt x="0" y="5"/>
                  </a:cubicBezTo>
                  <a:cubicBezTo>
                    <a:pt x="303" y="273"/>
                    <a:pt x="482" y="612"/>
                    <a:pt x="500" y="1022"/>
                  </a:cubicBezTo>
                  <a:lnTo>
                    <a:pt x="500" y="1718"/>
                  </a:lnTo>
                  <a:cubicBezTo>
                    <a:pt x="500" y="1968"/>
                    <a:pt x="696" y="2164"/>
                    <a:pt x="928" y="2164"/>
                  </a:cubicBezTo>
                  <a:lnTo>
                    <a:pt x="1178" y="2164"/>
                  </a:lnTo>
                  <a:lnTo>
                    <a:pt x="1178" y="1326"/>
                  </a:lnTo>
                  <a:cubicBezTo>
                    <a:pt x="1178" y="808"/>
                    <a:pt x="892" y="344"/>
                    <a:pt x="482" y="94"/>
                  </a:cubicBezTo>
                  <a:cubicBezTo>
                    <a:pt x="364" y="35"/>
                    <a:pt x="221" y="1"/>
                    <a:pt x="84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56"/>
            <p:cNvSpPr/>
            <p:nvPr/>
          </p:nvSpPr>
          <p:spPr>
            <a:xfrm>
              <a:off x="1723926" y="4053081"/>
              <a:ext cx="40901" cy="26804"/>
            </a:xfrm>
            <a:custGeom>
              <a:avLst/>
              <a:gdLst/>
              <a:ahLst/>
              <a:cxnLst/>
              <a:rect l="l" t="t" r="r" b="b"/>
              <a:pathLst>
                <a:path w="1500" h="983" extrusionOk="0">
                  <a:moveTo>
                    <a:pt x="750" y="1"/>
                  </a:moveTo>
                  <a:lnTo>
                    <a:pt x="1" y="465"/>
                  </a:lnTo>
                  <a:lnTo>
                    <a:pt x="447" y="982"/>
                  </a:lnTo>
                  <a:lnTo>
                    <a:pt x="1054" y="982"/>
                  </a:lnTo>
                  <a:lnTo>
                    <a:pt x="1500" y="465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56"/>
            <p:cNvSpPr/>
            <p:nvPr/>
          </p:nvSpPr>
          <p:spPr>
            <a:xfrm>
              <a:off x="1721990" y="4079858"/>
              <a:ext cx="44773" cy="69096"/>
            </a:xfrm>
            <a:custGeom>
              <a:avLst/>
              <a:gdLst/>
              <a:ahLst/>
              <a:cxnLst/>
              <a:rect l="l" t="t" r="r" b="b"/>
              <a:pathLst>
                <a:path w="1642" h="2534" extrusionOk="0">
                  <a:moveTo>
                    <a:pt x="518" y="0"/>
                  </a:moveTo>
                  <a:lnTo>
                    <a:pt x="0" y="2534"/>
                  </a:lnTo>
                  <a:lnTo>
                    <a:pt x="1642" y="2534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56"/>
            <p:cNvSpPr/>
            <p:nvPr/>
          </p:nvSpPr>
          <p:spPr>
            <a:xfrm>
              <a:off x="1592088" y="4037048"/>
              <a:ext cx="87610" cy="111906"/>
            </a:xfrm>
            <a:custGeom>
              <a:avLst/>
              <a:gdLst/>
              <a:ahLst/>
              <a:cxnLst/>
              <a:rect l="l" t="t" r="r" b="b"/>
              <a:pathLst>
                <a:path w="3213" h="4104" extrusionOk="0">
                  <a:moveTo>
                    <a:pt x="232" y="0"/>
                  </a:moveTo>
                  <a:cubicBezTo>
                    <a:pt x="108" y="0"/>
                    <a:pt x="0" y="107"/>
                    <a:pt x="0" y="250"/>
                  </a:cubicBezTo>
                  <a:lnTo>
                    <a:pt x="0" y="3872"/>
                  </a:lnTo>
                  <a:cubicBezTo>
                    <a:pt x="0" y="3997"/>
                    <a:pt x="108" y="4104"/>
                    <a:pt x="232" y="4104"/>
                  </a:cubicBezTo>
                  <a:lnTo>
                    <a:pt x="2980" y="4104"/>
                  </a:lnTo>
                  <a:cubicBezTo>
                    <a:pt x="3105" y="4104"/>
                    <a:pt x="3212" y="3997"/>
                    <a:pt x="3212" y="3872"/>
                  </a:cubicBezTo>
                  <a:lnTo>
                    <a:pt x="3212" y="250"/>
                  </a:lnTo>
                  <a:cubicBezTo>
                    <a:pt x="3212" y="107"/>
                    <a:pt x="3105" y="0"/>
                    <a:pt x="298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56"/>
            <p:cNvSpPr/>
            <p:nvPr/>
          </p:nvSpPr>
          <p:spPr>
            <a:xfrm>
              <a:off x="1592088" y="4037048"/>
              <a:ext cx="23859" cy="111906"/>
            </a:xfrm>
            <a:custGeom>
              <a:avLst/>
              <a:gdLst/>
              <a:ahLst/>
              <a:cxnLst/>
              <a:rect l="l" t="t" r="r" b="b"/>
              <a:pathLst>
                <a:path w="875" h="4104" extrusionOk="0">
                  <a:moveTo>
                    <a:pt x="232" y="0"/>
                  </a:moveTo>
                  <a:cubicBezTo>
                    <a:pt x="108" y="0"/>
                    <a:pt x="0" y="107"/>
                    <a:pt x="0" y="250"/>
                  </a:cubicBezTo>
                  <a:lnTo>
                    <a:pt x="0" y="3872"/>
                  </a:lnTo>
                  <a:cubicBezTo>
                    <a:pt x="0" y="3997"/>
                    <a:pt x="108" y="4104"/>
                    <a:pt x="232" y="4104"/>
                  </a:cubicBezTo>
                  <a:lnTo>
                    <a:pt x="875" y="4104"/>
                  </a:lnTo>
                  <a:lnTo>
                    <a:pt x="875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56"/>
            <p:cNvSpPr/>
            <p:nvPr/>
          </p:nvSpPr>
          <p:spPr>
            <a:xfrm>
              <a:off x="1581862" y="4052618"/>
              <a:ext cx="20478" cy="14615"/>
            </a:xfrm>
            <a:custGeom>
              <a:avLst/>
              <a:gdLst/>
              <a:ahLst/>
              <a:cxnLst/>
              <a:rect l="l" t="t" r="r" b="b"/>
              <a:pathLst>
                <a:path w="751" h="536" extrusionOk="0">
                  <a:moveTo>
                    <a:pt x="286" y="0"/>
                  </a:moveTo>
                  <a:cubicBezTo>
                    <a:pt x="126" y="0"/>
                    <a:pt x="1" y="143"/>
                    <a:pt x="19" y="303"/>
                  </a:cubicBezTo>
                  <a:cubicBezTo>
                    <a:pt x="36" y="428"/>
                    <a:pt x="161" y="535"/>
                    <a:pt x="286" y="535"/>
                  </a:cubicBezTo>
                  <a:lnTo>
                    <a:pt x="465" y="535"/>
                  </a:lnTo>
                  <a:cubicBezTo>
                    <a:pt x="625" y="535"/>
                    <a:pt x="750" y="393"/>
                    <a:pt x="732" y="214"/>
                  </a:cubicBezTo>
                  <a:cubicBezTo>
                    <a:pt x="697" y="89"/>
                    <a:pt x="590" y="0"/>
                    <a:pt x="465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56"/>
            <p:cNvSpPr/>
            <p:nvPr/>
          </p:nvSpPr>
          <p:spPr>
            <a:xfrm>
              <a:off x="1581862" y="4084221"/>
              <a:ext cx="20478" cy="14643"/>
            </a:xfrm>
            <a:custGeom>
              <a:avLst/>
              <a:gdLst/>
              <a:ahLst/>
              <a:cxnLst/>
              <a:rect l="l" t="t" r="r" b="b"/>
              <a:pathLst>
                <a:path w="751" h="537" extrusionOk="0">
                  <a:moveTo>
                    <a:pt x="286" y="1"/>
                  </a:moveTo>
                  <a:cubicBezTo>
                    <a:pt x="126" y="1"/>
                    <a:pt x="1" y="144"/>
                    <a:pt x="19" y="322"/>
                  </a:cubicBezTo>
                  <a:cubicBezTo>
                    <a:pt x="36" y="447"/>
                    <a:pt x="161" y="536"/>
                    <a:pt x="286" y="536"/>
                  </a:cubicBezTo>
                  <a:lnTo>
                    <a:pt x="465" y="536"/>
                  </a:lnTo>
                  <a:cubicBezTo>
                    <a:pt x="625" y="536"/>
                    <a:pt x="750" y="393"/>
                    <a:pt x="732" y="233"/>
                  </a:cubicBezTo>
                  <a:cubicBezTo>
                    <a:pt x="697" y="90"/>
                    <a:pt x="590" y="1"/>
                    <a:pt x="465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56"/>
            <p:cNvSpPr/>
            <p:nvPr/>
          </p:nvSpPr>
          <p:spPr>
            <a:xfrm>
              <a:off x="1581862" y="4116833"/>
              <a:ext cx="20478" cy="14125"/>
            </a:xfrm>
            <a:custGeom>
              <a:avLst/>
              <a:gdLst/>
              <a:ahLst/>
              <a:cxnLst/>
              <a:rect l="l" t="t" r="r" b="b"/>
              <a:pathLst>
                <a:path w="751" h="518" extrusionOk="0">
                  <a:moveTo>
                    <a:pt x="286" y="0"/>
                  </a:moveTo>
                  <a:cubicBezTo>
                    <a:pt x="126" y="0"/>
                    <a:pt x="1" y="143"/>
                    <a:pt x="19" y="304"/>
                  </a:cubicBezTo>
                  <a:cubicBezTo>
                    <a:pt x="36" y="428"/>
                    <a:pt x="161" y="518"/>
                    <a:pt x="286" y="518"/>
                  </a:cubicBezTo>
                  <a:lnTo>
                    <a:pt x="465" y="518"/>
                  </a:lnTo>
                  <a:cubicBezTo>
                    <a:pt x="625" y="518"/>
                    <a:pt x="750" y="375"/>
                    <a:pt x="732" y="214"/>
                  </a:cubicBezTo>
                  <a:cubicBezTo>
                    <a:pt x="697" y="89"/>
                    <a:pt x="590" y="0"/>
                    <a:pt x="465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56"/>
            <p:cNvSpPr/>
            <p:nvPr/>
          </p:nvSpPr>
          <p:spPr>
            <a:xfrm>
              <a:off x="1577990" y="3857819"/>
              <a:ext cx="295334" cy="296016"/>
            </a:xfrm>
            <a:custGeom>
              <a:avLst/>
              <a:gdLst/>
              <a:ahLst/>
              <a:cxnLst/>
              <a:rect l="l" t="t" r="r" b="b"/>
              <a:pathLst>
                <a:path w="10831" h="10856" extrusionOk="0">
                  <a:moveTo>
                    <a:pt x="4639" y="685"/>
                  </a:moveTo>
                  <a:lnTo>
                    <a:pt x="4639" y="685"/>
                  </a:lnTo>
                  <a:cubicBezTo>
                    <a:pt x="4496" y="917"/>
                    <a:pt x="4425" y="1185"/>
                    <a:pt x="4407" y="1452"/>
                  </a:cubicBezTo>
                  <a:lnTo>
                    <a:pt x="4407" y="2166"/>
                  </a:lnTo>
                  <a:cubicBezTo>
                    <a:pt x="4407" y="2309"/>
                    <a:pt x="4282" y="2434"/>
                    <a:pt x="4140" y="2434"/>
                  </a:cubicBezTo>
                  <a:lnTo>
                    <a:pt x="4050" y="2434"/>
                  </a:lnTo>
                  <a:lnTo>
                    <a:pt x="4050" y="1756"/>
                  </a:lnTo>
                  <a:cubicBezTo>
                    <a:pt x="4050" y="1327"/>
                    <a:pt x="4282" y="917"/>
                    <a:pt x="4639" y="685"/>
                  </a:cubicBezTo>
                  <a:close/>
                  <a:moveTo>
                    <a:pt x="7547" y="685"/>
                  </a:moveTo>
                  <a:cubicBezTo>
                    <a:pt x="7922" y="917"/>
                    <a:pt x="8136" y="1327"/>
                    <a:pt x="8136" y="1756"/>
                  </a:cubicBezTo>
                  <a:lnTo>
                    <a:pt x="8136" y="2434"/>
                  </a:lnTo>
                  <a:lnTo>
                    <a:pt x="8047" y="2434"/>
                  </a:lnTo>
                  <a:cubicBezTo>
                    <a:pt x="7904" y="2434"/>
                    <a:pt x="7779" y="2309"/>
                    <a:pt x="7779" y="2166"/>
                  </a:cubicBezTo>
                  <a:lnTo>
                    <a:pt x="7779" y="1452"/>
                  </a:lnTo>
                  <a:cubicBezTo>
                    <a:pt x="7779" y="1185"/>
                    <a:pt x="7690" y="917"/>
                    <a:pt x="7547" y="685"/>
                  </a:cubicBezTo>
                  <a:close/>
                  <a:moveTo>
                    <a:pt x="4068" y="2755"/>
                  </a:moveTo>
                  <a:lnTo>
                    <a:pt x="4068" y="3611"/>
                  </a:lnTo>
                  <a:cubicBezTo>
                    <a:pt x="4068" y="3629"/>
                    <a:pt x="4068" y="3629"/>
                    <a:pt x="4068" y="3629"/>
                  </a:cubicBezTo>
                  <a:lnTo>
                    <a:pt x="3908" y="3629"/>
                  </a:lnTo>
                  <a:cubicBezTo>
                    <a:pt x="3801" y="3629"/>
                    <a:pt x="3711" y="3540"/>
                    <a:pt x="3711" y="3451"/>
                  </a:cubicBezTo>
                  <a:lnTo>
                    <a:pt x="3711" y="2933"/>
                  </a:lnTo>
                  <a:cubicBezTo>
                    <a:pt x="3711" y="2844"/>
                    <a:pt x="3801" y="2755"/>
                    <a:pt x="3890" y="2755"/>
                  </a:cubicBezTo>
                  <a:close/>
                  <a:moveTo>
                    <a:pt x="8315" y="2755"/>
                  </a:moveTo>
                  <a:cubicBezTo>
                    <a:pt x="8404" y="2755"/>
                    <a:pt x="8475" y="2844"/>
                    <a:pt x="8475" y="2933"/>
                  </a:cubicBezTo>
                  <a:lnTo>
                    <a:pt x="8475" y="3451"/>
                  </a:lnTo>
                  <a:cubicBezTo>
                    <a:pt x="8475" y="3540"/>
                    <a:pt x="8404" y="3629"/>
                    <a:pt x="8297" y="3629"/>
                  </a:cubicBezTo>
                  <a:lnTo>
                    <a:pt x="8136" y="3629"/>
                  </a:lnTo>
                  <a:cubicBezTo>
                    <a:pt x="8136" y="3629"/>
                    <a:pt x="8136" y="3629"/>
                    <a:pt x="8136" y="3611"/>
                  </a:cubicBezTo>
                  <a:lnTo>
                    <a:pt x="8136" y="2755"/>
                  </a:lnTo>
                  <a:close/>
                  <a:moveTo>
                    <a:pt x="6083" y="317"/>
                  </a:moveTo>
                  <a:cubicBezTo>
                    <a:pt x="6406" y="317"/>
                    <a:pt x="6732" y="406"/>
                    <a:pt x="7030" y="578"/>
                  </a:cubicBezTo>
                  <a:cubicBezTo>
                    <a:pt x="7298" y="828"/>
                    <a:pt x="7458" y="1113"/>
                    <a:pt x="7458" y="1470"/>
                  </a:cubicBezTo>
                  <a:lnTo>
                    <a:pt x="7458" y="2166"/>
                  </a:lnTo>
                  <a:cubicBezTo>
                    <a:pt x="7458" y="2398"/>
                    <a:pt x="7601" y="2612"/>
                    <a:pt x="7797" y="2701"/>
                  </a:cubicBezTo>
                  <a:lnTo>
                    <a:pt x="7797" y="3611"/>
                  </a:lnTo>
                  <a:cubicBezTo>
                    <a:pt x="7797" y="3665"/>
                    <a:pt x="7797" y="3718"/>
                    <a:pt x="7797" y="3772"/>
                  </a:cubicBezTo>
                  <a:cubicBezTo>
                    <a:pt x="7762" y="4111"/>
                    <a:pt x="7637" y="4503"/>
                    <a:pt x="7298" y="4807"/>
                  </a:cubicBezTo>
                  <a:cubicBezTo>
                    <a:pt x="6938" y="5112"/>
                    <a:pt x="6511" y="5268"/>
                    <a:pt x="6084" y="5268"/>
                  </a:cubicBezTo>
                  <a:cubicBezTo>
                    <a:pt x="5663" y="5268"/>
                    <a:pt x="5243" y="5117"/>
                    <a:pt x="4889" y="4807"/>
                  </a:cubicBezTo>
                  <a:cubicBezTo>
                    <a:pt x="4550" y="4503"/>
                    <a:pt x="4425" y="4111"/>
                    <a:pt x="4407" y="3772"/>
                  </a:cubicBezTo>
                  <a:cubicBezTo>
                    <a:pt x="4389" y="3718"/>
                    <a:pt x="4389" y="3665"/>
                    <a:pt x="4389" y="3611"/>
                  </a:cubicBezTo>
                  <a:lnTo>
                    <a:pt x="4389" y="2701"/>
                  </a:lnTo>
                  <a:cubicBezTo>
                    <a:pt x="4586" y="2612"/>
                    <a:pt x="4728" y="2398"/>
                    <a:pt x="4728" y="2166"/>
                  </a:cubicBezTo>
                  <a:lnTo>
                    <a:pt x="4728" y="1470"/>
                  </a:lnTo>
                  <a:cubicBezTo>
                    <a:pt x="4746" y="1113"/>
                    <a:pt x="4889" y="828"/>
                    <a:pt x="5174" y="578"/>
                  </a:cubicBezTo>
                  <a:cubicBezTo>
                    <a:pt x="5456" y="402"/>
                    <a:pt x="5768" y="317"/>
                    <a:pt x="6083" y="317"/>
                  </a:cubicBezTo>
                  <a:close/>
                  <a:moveTo>
                    <a:pt x="6959" y="5395"/>
                  </a:moveTo>
                  <a:lnTo>
                    <a:pt x="6959" y="5610"/>
                  </a:lnTo>
                  <a:cubicBezTo>
                    <a:pt x="6959" y="5681"/>
                    <a:pt x="6977" y="5699"/>
                    <a:pt x="7066" y="5949"/>
                  </a:cubicBezTo>
                  <a:cubicBezTo>
                    <a:pt x="7101" y="6002"/>
                    <a:pt x="7084" y="6091"/>
                    <a:pt x="7012" y="6145"/>
                  </a:cubicBezTo>
                  <a:lnTo>
                    <a:pt x="6102" y="6948"/>
                  </a:lnTo>
                  <a:lnTo>
                    <a:pt x="5174" y="6145"/>
                  </a:lnTo>
                  <a:cubicBezTo>
                    <a:pt x="5121" y="6091"/>
                    <a:pt x="5103" y="6002"/>
                    <a:pt x="5121" y="5949"/>
                  </a:cubicBezTo>
                  <a:cubicBezTo>
                    <a:pt x="5210" y="5699"/>
                    <a:pt x="5246" y="5681"/>
                    <a:pt x="5246" y="5610"/>
                  </a:cubicBezTo>
                  <a:lnTo>
                    <a:pt x="5246" y="5395"/>
                  </a:lnTo>
                  <a:cubicBezTo>
                    <a:pt x="5509" y="5523"/>
                    <a:pt x="5795" y="5590"/>
                    <a:pt x="6090" y="5590"/>
                  </a:cubicBezTo>
                  <a:cubicBezTo>
                    <a:pt x="6376" y="5590"/>
                    <a:pt x="6669" y="5527"/>
                    <a:pt x="6959" y="5395"/>
                  </a:cubicBezTo>
                  <a:close/>
                  <a:moveTo>
                    <a:pt x="607" y="7287"/>
                  </a:moveTo>
                  <a:cubicBezTo>
                    <a:pt x="660" y="7287"/>
                    <a:pt x="696" y="7322"/>
                    <a:pt x="714" y="7376"/>
                  </a:cubicBezTo>
                  <a:cubicBezTo>
                    <a:pt x="732" y="7447"/>
                    <a:pt x="678" y="7501"/>
                    <a:pt x="607" y="7501"/>
                  </a:cubicBezTo>
                  <a:lnTo>
                    <a:pt x="428" y="7501"/>
                  </a:lnTo>
                  <a:cubicBezTo>
                    <a:pt x="357" y="7501"/>
                    <a:pt x="303" y="7447"/>
                    <a:pt x="321" y="7376"/>
                  </a:cubicBezTo>
                  <a:cubicBezTo>
                    <a:pt x="339" y="7322"/>
                    <a:pt x="375" y="7287"/>
                    <a:pt x="428" y="7287"/>
                  </a:cubicBezTo>
                  <a:close/>
                  <a:moveTo>
                    <a:pt x="7405" y="5931"/>
                  </a:moveTo>
                  <a:lnTo>
                    <a:pt x="7405" y="5931"/>
                  </a:lnTo>
                  <a:cubicBezTo>
                    <a:pt x="7512" y="5984"/>
                    <a:pt x="7619" y="6091"/>
                    <a:pt x="7726" y="6198"/>
                  </a:cubicBezTo>
                  <a:cubicBezTo>
                    <a:pt x="7779" y="6270"/>
                    <a:pt x="7779" y="6359"/>
                    <a:pt x="7744" y="6412"/>
                  </a:cubicBezTo>
                  <a:lnTo>
                    <a:pt x="7048" y="7465"/>
                  </a:lnTo>
                  <a:cubicBezTo>
                    <a:pt x="7035" y="7491"/>
                    <a:pt x="7003" y="7508"/>
                    <a:pt x="6972" y="7508"/>
                  </a:cubicBezTo>
                  <a:cubicBezTo>
                    <a:pt x="6961" y="7508"/>
                    <a:pt x="6950" y="7506"/>
                    <a:pt x="6941" y="7501"/>
                  </a:cubicBezTo>
                  <a:cubicBezTo>
                    <a:pt x="6938" y="7499"/>
                    <a:pt x="6937" y="7499"/>
                    <a:pt x="6936" y="7499"/>
                  </a:cubicBezTo>
                  <a:cubicBezTo>
                    <a:pt x="6935" y="7499"/>
                    <a:pt x="6941" y="7504"/>
                    <a:pt x="6940" y="7504"/>
                  </a:cubicBezTo>
                  <a:cubicBezTo>
                    <a:pt x="6937" y="7504"/>
                    <a:pt x="6873" y="7463"/>
                    <a:pt x="6370" y="7144"/>
                  </a:cubicBezTo>
                  <a:lnTo>
                    <a:pt x="7244" y="6377"/>
                  </a:lnTo>
                  <a:cubicBezTo>
                    <a:pt x="7369" y="6270"/>
                    <a:pt x="7423" y="6091"/>
                    <a:pt x="7405" y="5931"/>
                  </a:cubicBezTo>
                  <a:close/>
                  <a:moveTo>
                    <a:pt x="4800" y="5931"/>
                  </a:moveTo>
                  <a:lnTo>
                    <a:pt x="4800" y="5931"/>
                  </a:lnTo>
                  <a:cubicBezTo>
                    <a:pt x="4782" y="6091"/>
                    <a:pt x="4835" y="6270"/>
                    <a:pt x="4960" y="6377"/>
                  </a:cubicBezTo>
                  <a:lnTo>
                    <a:pt x="5835" y="7144"/>
                  </a:lnTo>
                  <a:lnTo>
                    <a:pt x="5281" y="7501"/>
                  </a:lnTo>
                  <a:cubicBezTo>
                    <a:pt x="5262" y="7507"/>
                    <a:pt x="5242" y="7512"/>
                    <a:pt x="5224" y="7512"/>
                  </a:cubicBezTo>
                  <a:cubicBezTo>
                    <a:pt x="5191" y="7512"/>
                    <a:pt x="5161" y="7499"/>
                    <a:pt x="5139" y="7465"/>
                  </a:cubicBezTo>
                  <a:lnTo>
                    <a:pt x="4461" y="6412"/>
                  </a:lnTo>
                  <a:cubicBezTo>
                    <a:pt x="4407" y="6359"/>
                    <a:pt x="4425" y="6270"/>
                    <a:pt x="4461" y="6198"/>
                  </a:cubicBezTo>
                  <a:cubicBezTo>
                    <a:pt x="4568" y="6091"/>
                    <a:pt x="4693" y="5984"/>
                    <a:pt x="4800" y="5931"/>
                  </a:cubicBezTo>
                  <a:close/>
                  <a:moveTo>
                    <a:pt x="6102" y="7358"/>
                  </a:moveTo>
                  <a:lnTo>
                    <a:pt x="6602" y="7679"/>
                  </a:lnTo>
                  <a:lnTo>
                    <a:pt x="6316" y="7983"/>
                  </a:lnTo>
                  <a:lnTo>
                    <a:pt x="5870" y="7983"/>
                  </a:lnTo>
                  <a:lnTo>
                    <a:pt x="5603" y="7679"/>
                  </a:lnTo>
                  <a:lnTo>
                    <a:pt x="6102" y="7358"/>
                  </a:lnTo>
                  <a:close/>
                  <a:moveTo>
                    <a:pt x="607" y="8482"/>
                  </a:moveTo>
                  <a:cubicBezTo>
                    <a:pt x="660" y="8482"/>
                    <a:pt x="696" y="8518"/>
                    <a:pt x="714" y="8554"/>
                  </a:cubicBezTo>
                  <a:cubicBezTo>
                    <a:pt x="732" y="8625"/>
                    <a:pt x="678" y="8696"/>
                    <a:pt x="607" y="8696"/>
                  </a:cubicBezTo>
                  <a:lnTo>
                    <a:pt x="428" y="8696"/>
                  </a:lnTo>
                  <a:cubicBezTo>
                    <a:pt x="357" y="8696"/>
                    <a:pt x="303" y="8625"/>
                    <a:pt x="321" y="8554"/>
                  </a:cubicBezTo>
                  <a:cubicBezTo>
                    <a:pt x="339" y="8518"/>
                    <a:pt x="375" y="8482"/>
                    <a:pt x="428" y="8482"/>
                  </a:cubicBezTo>
                  <a:close/>
                  <a:moveTo>
                    <a:pt x="607" y="9642"/>
                  </a:moveTo>
                  <a:cubicBezTo>
                    <a:pt x="660" y="9642"/>
                    <a:pt x="696" y="9678"/>
                    <a:pt x="714" y="9731"/>
                  </a:cubicBezTo>
                  <a:cubicBezTo>
                    <a:pt x="732" y="9803"/>
                    <a:pt x="678" y="9856"/>
                    <a:pt x="607" y="9856"/>
                  </a:cubicBezTo>
                  <a:lnTo>
                    <a:pt x="428" y="9856"/>
                  </a:lnTo>
                  <a:cubicBezTo>
                    <a:pt x="357" y="9856"/>
                    <a:pt x="303" y="9803"/>
                    <a:pt x="321" y="9731"/>
                  </a:cubicBezTo>
                  <a:cubicBezTo>
                    <a:pt x="339" y="9678"/>
                    <a:pt x="375" y="9642"/>
                    <a:pt x="428" y="9642"/>
                  </a:cubicBezTo>
                  <a:close/>
                  <a:moveTo>
                    <a:pt x="1231" y="6734"/>
                  </a:moveTo>
                  <a:lnTo>
                    <a:pt x="1231" y="10534"/>
                  </a:lnTo>
                  <a:lnTo>
                    <a:pt x="767" y="10534"/>
                  </a:lnTo>
                  <a:cubicBezTo>
                    <a:pt x="714" y="10534"/>
                    <a:pt x="678" y="10498"/>
                    <a:pt x="678" y="10445"/>
                  </a:cubicBezTo>
                  <a:lnTo>
                    <a:pt x="678" y="10177"/>
                  </a:lnTo>
                  <a:cubicBezTo>
                    <a:pt x="892" y="10142"/>
                    <a:pt x="1035" y="9963"/>
                    <a:pt x="1035" y="9749"/>
                  </a:cubicBezTo>
                  <a:cubicBezTo>
                    <a:pt x="1035" y="9535"/>
                    <a:pt x="892" y="9374"/>
                    <a:pt x="678" y="9339"/>
                  </a:cubicBezTo>
                  <a:lnTo>
                    <a:pt x="678" y="9000"/>
                  </a:lnTo>
                  <a:cubicBezTo>
                    <a:pt x="892" y="8964"/>
                    <a:pt x="1035" y="8786"/>
                    <a:pt x="1035" y="8571"/>
                  </a:cubicBezTo>
                  <a:cubicBezTo>
                    <a:pt x="1035" y="8375"/>
                    <a:pt x="892" y="8197"/>
                    <a:pt x="678" y="8161"/>
                  </a:cubicBezTo>
                  <a:lnTo>
                    <a:pt x="678" y="7822"/>
                  </a:lnTo>
                  <a:cubicBezTo>
                    <a:pt x="892" y="7786"/>
                    <a:pt x="1035" y="7608"/>
                    <a:pt x="1035" y="7412"/>
                  </a:cubicBezTo>
                  <a:cubicBezTo>
                    <a:pt x="1035" y="7198"/>
                    <a:pt x="892" y="7019"/>
                    <a:pt x="678" y="6983"/>
                  </a:cubicBezTo>
                  <a:lnTo>
                    <a:pt x="678" y="6823"/>
                  </a:lnTo>
                  <a:cubicBezTo>
                    <a:pt x="678" y="6787"/>
                    <a:pt x="714" y="6734"/>
                    <a:pt x="767" y="6734"/>
                  </a:cubicBezTo>
                  <a:close/>
                  <a:moveTo>
                    <a:pt x="3497" y="6734"/>
                  </a:moveTo>
                  <a:cubicBezTo>
                    <a:pt x="3551" y="6734"/>
                    <a:pt x="3586" y="6787"/>
                    <a:pt x="3586" y="6823"/>
                  </a:cubicBezTo>
                  <a:lnTo>
                    <a:pt x="3586" y="10445"/>
                  </a:lnTo>
                  <a:cubicBezTo>
                    <a:pt x="3586" y="10498"/>
                    <a:pt x="3551" y="10534"/>
                    <a:pt x="3497" y="10534"/>
                  </a:cubicBezTo>
                  <a:lnTo>
                    <a:pt x="1552" y="10534"/>
                  </a:lnTo>
                  <a:lnTo>
                    <a:pt x="1552" y="6734"/>
                  </a:lnTo>
                  <a:close/>
                  <a:moveTo>
                    <a:pt x="4122" y="6502"/>
                  </a:moveTo>
                  <a:cubicBezTo>
                    <a:pt x="4140" y="6537"/>
                    <a:pt x="4157" y="6573"/>
                    <a:pt x="4175" y="6609"/>
                  </a:cubicBezTo>
                  <a:lnTo>
                    <a:pt x="4871" y="7644"/>
                  </a:lnTo>
                  <a:cubicBezTo>
                    <a:pt x="4942" y="7769"/>
                    <a:pt x="5067" y="7840"/>
                    <a:pt x="5210" y="7840"/>
                  </a:cubicBezTo>
                  <a:cubicBezTo>
                    <a:pt x="5228" y="7840"/>
                    <a:pt x="5264" y="7840"/>
                    <a:pt x="5299" y="7822"/>
                  </a:cubicBezTo>
                  <a:lnTo>
                    <a:pt x="5603" y="8197"/>
                  </a:lnTo>
                  <a:lnTo>
                    <a:pt x="5424" y="9071"/>
                  </a:lnTo>
                  <a:cubicBezTo>
                    <a:pt x="5406" y="9160"/>
                    <a:pt x="5460" y="9249"/>
                    <a:pt x="5549" y="9267"/>
                  </a:cubicBezTo>
                  <a:cubicBezTo>
                    <a:pt x="5561" y="9270"/>
                    <a:pt x="5572" y="9271"/>
                    <a:pt x="5583" y="9271"/>
                  </a:cubicBezTo>
                  <a:cubicBezTo>
                    <a:pt x="5656" y="9271"/>
                    <a:pt x="5712" y="9220"/>
                    <a:pt x="5728" y="9142"/>
                  </a:cubicBezTo>
                  <a:lnTo>
                    <a:pt x="5906" y="8304"/>
                  </a:lnTo>
                  <a:lnTo>
                    <a:pt x="6245" y="8304"/>
                  </a:lnTo>
                  <a:lnTo>
                    <a:pt x="6709" y="10516"/>
                  </a:lnTo>
                  <a:lnTo>
                    <a:pt x="5478" y="10516"/>
                  </a:lnTo>
                  <a:lnTo>
                    <a:pt x="5603" y="9874"/>
                  </a:lnTo>
                  <a:cubicBezTo>
                    <a:pt x="5620" y="9785"/>
                    <a:pt x="5567" y="9696"/>
                    <a:pt x="5478" y="9678"/>
                  </a:cubicBezTo>
                  <a:cubicBezTo>
                    <a:pt x="5469" y="9675"/>
                    <a:pt x="5459" y="9674"/>
                    <a:pt x="5449" y="9674"/>
                  </a:cubicBezTo>
                  <a:cubicBezTo>
                    <a:pt x="5385" y="9674"/>
                    <a:pt x="5315" y="9725"/>
                    <a:pt x="5299" y="9803"/>
                  </a:cubicBezTo>
                  <a:lnTo>
                    <a:pt x="5139" y="10534"/>
                  </a:lnTo>
                  <a:lnTo>
                    <a:pt x="3890" y="10534"/>
                  </a:lnTo>
                  <a:cubicBezTo>
                    <a:pt x="3890" y="10498"/>
                    <a:pt x="3890" y="10445"/>
                    <a:pt x="3890" y="10445"/>
                  </a:cubicBezTo>
                  <a:lnTo>
                    <a:pt x="3890" y="6841"/>
                  </a:lnTo>
                  <a:cubicBezTo>
                    <a:pt x="3890" y="6734"/>
                    <a:pt x="3854" y="6662"/>
                    <a:pt x="3783" y="6591"/>
                  </a:cubicBezTo>
                  <a:cubicBezTo>
                    <a:pt x="3890" y="6555"/>
                    <a:pt x="3997" y="6520"/>
                    <a:pt x="4104" y="6502"/>
                  </a:cubicBezTo>
                  <a:close/>
                  <a:moveTo>
                    <a:pt x="6100" y="0"/>
                  </a:moveTo>
                  <a:cubicBezTo>
                    <a:pt x="5745" y="0"/>
                    <a:pt x="5384" y="90"/>
                    <a:pt x="5050" y="275"/>
                  </a:cubicBezTo>
                  <a:cubicBezTo>
                    <a:pt x="4853" y="275"/>
                    <a:pt x="4675" y="310"/>
                    <a:pt x="4514" y="400"/>
                  </a:cubicBezTo>
                  <a:cubicBezTo>
                    <a:pt x="4032" y="685"/>
                    <a:pt x="3729" y="1202"/>
                    <a:pt x="3729" y="1756"/>
                  </a:cubicBezTo>
                  <a:lnTo>
                    <a:pt x="3729" y="2469"/>
                  </a:lnTo>
                  <a:cubicBezTo>
                    <a:pt x="3533" y="2523"/>
                    <a:pt x="3390" y="2719"/>
                    <a:pt x="3390" y="2933"/>
                  </a:cubicBezTo>
                  <a:lnTo>
                    <a:pt x="3390" y="3451"/>
                  </a:lnTo>
                  <a:cubicBezTo>
                    <a:pt x="3390" y="3718"/>
                    <a:pt x="3622" y="3950"/>
                    <a:pt x="3890" y="3950"/>
                  </a:cubicBezTo>
                  <a:lnTo>
                    <a:pt x="4104" y="3950"/>
                  </a:lnTo>
                  <a:cubicBezTo>
                    <a:pt x="4175" y="4396"/>
                    <a:pt x="4371" y="4771"/>
                    <a:pt x="4693" y="5056"/>
                  </a:cubicBezTo>
                  <a:cubicBezTo>
                    <a:pt x="4764" y="5110"/>
                    <a:pt x="4835" y="5164"/>
                    <a:pt x="4925" y="5217"/>
                  </a:cubicBezTo>
                  <a:lnTo>
                    <a:pt x="4925" y="5503"/>
                  </a:lnTo>
                  <a:cubicBezTo>
                    <a:pt x="4764" y="5574"/>
                    <a:pt x="4461" y="5717"/>
                    <a:pt x="4229" y="6002"/>
                  </a:cubicBezTo>
                  <a:cubicBezTo>
                    <a:pt x="4175" y="6056"/>
                    <a:pt x="4157" y="6109"/>
                    <a:pt x="4140" y="6163"/>
                  </a:cubicBezTo>
                  <a:lnTo>
                    <a:pt x="4050" y="6181"/>
                  </a:lnTo>
                  <a:cubicBezTo>
                    <a:pt x="3783" y="6234"/>
                    <a:pt x="3533" y="6305"/>
                    <a:pt x="3283" y="6430"/>
                  </a:cubicBezTo>
                  <a:lnTo>
                    <a:pt x="749" y="6430"/>
                  </a:lnTo>
                  <a:cubicBezTo>
                    <a:pt x="517" y="6430"/>
                    <a:pt x="339" y="6609"/>
                    <a:pt x="339" y="6823"/>
                  </a:cubicBezTo>
                  <a:lnTo>
                    <a:pt x="339" y="6983"/>
                  </a:lnTo>
                  <a:cubicBezTo>
                    <a:pt x="143" y="7019"/>
                    <a:pt x="0" y="7198"/>
                    <a:pt x="0" y="7412"/>
                  </a:cubicBezTo>
                  <a:cubicBezTo>
                    <a:pt x="0" y="7608"/>
                    <a:pt x="143" y="7786"/>
                    <a:pt x="339" y="7822"/>
                  </a:cubicBezTo>
                  <a:lnTo>
                    <a:pt x="339" y="8161"/>
                  </a:lnTo>
                  <a:cubicBezTo>
                    <a:pt x="143" y="8197"/>
                    <a:pt x="0" y="8375"/>
                    <a:pt x="0" y="8571"/>
                  </a:cubicBezTo>
                  <a:cubicBezTo>
                    <a:pt x="0" y="8786"/>
                    <a:pt x="143" y="8964"/>
                    <a:pt x="339" y="9000"/>
                  </a:cubicBezTo>
                  <a:lnTo>
                    <a:pt x="339" y="9339"/>
                  </a:lnTo>
                  <a:cubicBezTo>
                    <a:pt x="143" y="9374"/>
                    <a:pt x="0" y="9553"/>
                    <a:pt x="0" y="9749"/>
                  </a:cubicBezTo>
                  <a:cubicBezTo>
                    <a:pt x="0" y="9963"/>
                    <a:pt x="143" y="10142"/>
                    <a:pt x="339" y="10177"/>
                  </a:cubicBezTo>
                  <a:lnTo>
                    <a:pt x="339" y="10445"/>
                  </a:lnTo>
                  <a:cubicBezTo>
                    <a:pt x="339" y="10677"/>
                    <a:pt x="517" y="10855"/>
                    <a:pt x="749" y="10855"/>
                  </a:cubicBezTo>
                  <a:lnTo>
                    <a:pt x="9992" y="10855"/>
                  </a:lnTo>
                  <a:cubicBezTo>
                    <a:pt x="10456" y="10855"/>
                    <a:pt x="10831" y="10481"/>
                    <a:pt x="10831" y="10017"/>
                  </a:cubicBezTo>
                  <a:lnTo>
                    <a:pt x="10831" y="9446"/>
                  </a:lnTo>
                  <a:cubicBezTo>
                    <a:pt x="10831" y="8429"/>
                    <a:pt x="10384" y="7501"/>
                    <a:pt x="9599" y="6859"/>
                  </a:cubicBezTo>
                  <a:cubicBezTo>
                    <a:pt x="9573" y="6838"/>
                    <a:pt x="9541" y="6828"/>
                    <a:pt x="9509" y="6828"/>
                  </a:cubicBezTo>
                  <a:cubicBezTo>
                    <a:pt x="9455" y="6828"/>
                    <a:pt x="9401" y="6856"/>
                    <a:pt x="9367" y="6912"/>
                  </a:cubicBezTo>
                  <a:cubicBezTo>
                    <a:pt x="9332" y="6966"/>
                    <a:pt x="9350" y="7055"/>
                    <a:pt x="9403" y="7108"/>
                  </a:cubicBezTo>
                  <a:cubicBezTo>
                    <a:pt x="10117" y="7679"/>
                    <a:pt x="10509" y="8536"/>
                    <a:pt x="10509" y="9446"/>
                  </a:cubicBezTo>
                  <a:lnTo>
                    <a:pt x="10509" y="10017"/>
                  </a:lnTo>
                  <a:cubicBezTo>
                    <a:pt x="10509" y="10302"/>
                    <a:pt x="10277" y="10534"/>
                    <a:pt x="9992" y="10534"/>
                  </a:cubicBezTo>
                  <a:lnTo>
                    <a:pt x="9135" y="10534"/>
                  </a:lnTo>
                  <a:lnTo>
                    <a:pt x="9135" y="9214"/>
                  </a:lnTo>
                  <a:cubicBezTo>
                    <a:pt x="9135" y="9142"/>
                    <a:pt x="9082" y="9071"/>
                    <a:pt x="8993" y="9053"/>
                  </a:cubicBezTo>
                  <a:cubicBezTo>
                    <a:pt x="8985" y="9052"/>
                    <a:pt x="8977" y="9051"/>
                    <a:pt x="8969" y="9051"/>
                  </a:cubicBezTo>
                  <a:cubicBezTo>
                    <a:pt x="8889" y="9051"/>
                    <a:pt x="8814" y="9132"/>
                    <a:pt x="8814" y="9214"/>
                  </a:cubicBezTo>
                  <a:lnTo>
                    <a:pt x="8814" y="10534"/>
                  </a:lnTo>
                  <a:lnTo>
                    <a:pt x="7048" y="10534"/>
                  </a:lnTo>
                  <a:lnTo>
                    <a:pt x="6566" y="8197"/>
                  </a:lnTo>
                  <a:lnTo>
                    <a:pt x="6887" y="7822"/>
                  </a:lnTo>
                  <a:lnTo>
                    <a:pt x="6959" y="7822"/>
                  </a:lnTo>
                  <a:cubicBezTo>
                    <a:pt x="7101" y="7822"/>
                    <a:pt x="7244" y="7769"/>
                    <a:pt x="7316" y="7644"/>
                  </a:cubicBezTo>
                  <a:lnTo>
                    <a:pt x="8011" y="6591"/>
                  </a:lnTo>
                  <a:cubicBezTo>
                    <a:pt x="8029" y="6555"/>
                    <a:pt x="8047" y="6520"/>
                    <a:pt x="8065" y="6484"/>
                  </a:cubicBezTo>
                  <a:lnTo>
                    <a:pt x="8083" y="6484"/>
                  </a:lnTo>
                  <a:cubicBezTo>
                    <a:pt x="8333" y="6537"/>
                    <a:pt x="8582" y="6627"/>
                    <a:pt x="8814" y="6734"/>
                  </a:cubicBezTo>
                  <a:cubicBezTo>
                    <a:pt x="8832" y="6734"/>
                    <a:pt x="8850" y="6752"/>
                    <a:pt x="8886" y="6752"/>
                  </a:cubicBezTo>
                  <a:cubicBezTo>
                    <a:pt x="8957" y="6752"/>
                    <a:pt x="9011" y="6698"/>
                    <a:pt x="9028" y="6627"/>
                  </a:cubicBezTo>
                  <a:cubicBezTo>
                    <a:pt x="9064" y="6555"/>
                    <a:pt x="9011" y="6484"/>
                    <a:pt x="8939" y="6448"/>
                  </a:cubicBezTo>
                  <a:cubicBezTo>
                    <a:pt x="8689" y="6323"/>
                    <a:pt x="8422" y="6234"/>
                    <a:pt x="8154" y="6181"/>
                  </a:cubicBezTo>
                  <a:lnTo>
                    <a:pt x="8065" y="6163"/>
                  </a:lnTo>
                  <a:cubicBezTo>
                    <a:pt x="8047" y="6109"/>
                    <a:pt x="8011" y="6056"/>
                    <a:pt x="7958" y="6002"/>
                  </a:cubicBezTo>
                  <a:cubicBezTo>
                    <a:pt x="7726" y="5717"/>
                    <a:pt x="7423" y="5574"/>
                    <a:pt x="7280" y="5503"/>
                  </a:cubicBezTo>
                  <a:lnTo>
                    <a:pt x="7280" y="5235"/>
                  </a:lnTo>
                  <a:cubicBezTo>
                    <a:pt x="7351" y="5181"/>
                    <a:pt x="7423" y="5110"/>
                    <a:pt x="7512" y="5056"/>
                  </a:cubicBezTo>
                  <a:cubicBezTo>
                    <a:pt x="7815" y="4789"/>
                    <a:pt x="8011" y="4396"/>
                    <a:pt x="8083" y="3950"/>
                  </a:cubicBezTo>
                  <a:lnTo>
                    <a:pt x="8297" y="3950"/>
                  </a:lnTo>
                  <a:cubicBezTo>
                    <a:pt x="8582" y="3950"/>
                    <a:pt x="8796" y="3718"/>
                    <a:pt x="8796" y="3451"/>
                  </a:cubicBezTo>
                  <a:lnTo>
                    <a:pt x="8796" y="2933"/>
                  </a:lnTo>
                  <a:cubicBezTo>
                    <a:pt x="8796" y="2719"/>
                    <a:pt x="8654" y="2541"/>
                    <a:pt x="8457" y="2469"/>
                  </a:cubicBezTo>
                  <a:lnTo>
                    <a:pt x="8457" y="1756"/>
                  </a:lnTo>
                  <a:cubicBezTo>
                    <a:pt x="8457" y="1202"/>
                    <a:pt x="8154" y="685"/>
                    <a:pt x="7672" y="400"/>
                  </a:cubicBezTo>
                  <a:cubicBezTo>
                    <a:pt x="7512" y="310"/>
                    <a:pt x="7333" y="275"/>
                    <a:pt x="7137" y="275"/>
                  </a:cubicBezTo>
                  <a:cubicBezTo>
                    <a:pt x="6821" y="94"/>
                    <a:pt x="6464" y="0"/>
                    <a:pt x="610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56"/>
            <p:cNvSpPr/>
            <p:nvPr/>
          </p:nvSpPr>
          <p:spPr>
            <a:xfrm>
              <a:off x="1629063" y="4068651"/>
              <a:ext cx="34575" cy="8780"/>
            </a:xfrm>
            <a:custGeom>
              <a:avLst/>
              <a:gdLst/>
              <a:ahLst/>
              <a:cxnLst/>
              <a:rect l="l" t="t" r="r" b="b"/>
              <a:pathLst>
                <a:path w="1268" h="322" extrusionOk="0">
                  <a:moveTo>
                    <a:pt x="179" y="1"/>
                  </a:moveTo>
                  <a:cubicBezTo>
                    <a:pt x="90" y="1"/>
                    <a:pt x="18" y="54"/>
                    <a:pt x="18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1089" y="322"/>
                  </a:lnTo>
                  <a:cubicBezTo>
                    <a:pt x="1178" y="322"/>
                    <a:pt x="1250" y="268"/>
                    <a:pt x="1267" y="179"/>
                  </a:cubicBezTo>
                  <a:cubicBezTo>
                    <a:pt x="1267" y="90"/>
                    <a:pt x="1196" y="1"/>
                    <a:pt x="110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56"/>
            <p:cNvSpPr/>
            <p:nvPr/>
          </p:nvSpPr>
          <p:spPr>
            <a:xfrm>
              <a:off x="1629063" y="4085693"/>
              <a:ext cx="34575" cy="8289"/>
            </a:xfrm>
            <a:custGeom>
              <a:avLst/>
              <a:gdLst/>
              <a:ahLst/>
              <a:cxnLst/>
              <a:rect l="l" t="t" r="r" b="b"/>
              <a:pathLst>
                <a:path w="1268" h="304" extrusionOk="0">
                  <a:moveTo>
                    <a:pt x="179" y="0"/>
                  </a:moveTo>
                  <a:cubicBezTo>
                    <a:pt x="90" y="0"/>
                    <a:pt x="18" y="54"/>
                    <a:pt x="18" y="125"/>
                  </a:cubicBezTo>
                  <a:cubicBezTo>
                    <a:pt x="1" y="232"/>
                    <a:pt x="72" y="304"/>
                    <a:pt x="161" y="304"/>
                  </a:cubicBezTo>
                  <a:lnTo>
                    <a:pt x="1089" y="304"/>
                  </a:lnTo>
                  <a:cubicBezTo>
                    <a:pt x="1178" y="304"/>
                    <a:pt x="1250" y="250"/>
                    <a:pt x="1267" y="179"/>
                  </a:cubicBezTo>
                  <a:cubicBezTo>
                    <a:pt x="1267" y="72"/>
                    <a:pt x="1196" y="0"/>
                    <a:pt x="110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56"/>
          <p:cNvGrpSpPr/>
          <p:nvPr/>
        </p:nvGrpSpPr>
        <p:grpSpPr>
          <a:xfrm>
            <a:off x="7276162" y="3387455"/>
            <a:ext cx="283664" cy="295907"/>
            <a:chOff x="7276162" y="3387455"/>
            <a:chExt cx="283664" cy="295907"/>
          </a:xfrm>
        </p:grpSpPr>
        <p:sp>
          <p:nvSpPr>
            <p:cNvPr id="2877" name="Google Shape;2877;p56"/>
            <p:cNvSpPr/>
            <p:nvPr/>
          </p:nvSpPr>
          <p:spPr>
            <a:xfrm>
              <a:off x="7415308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0" y="0"/>
                  </a:moveTo>
                  <a:lnTo>
                    <a:pt x="0" y="1106"/>
                  </a:lnTo>
                  <a:lnTo>
                    <a:pt x="625" y="1106"/>
                  </a:lnTo>
                  <a:cubicBezTo>
                    <a:pt x="821" y="1106"/>
                    <a:pt x="981" y="946"/>
                    <a:pt x="981" y="750"/>
                  </a:cubicBezTo>
                  <a:lnTo>
                    <a:pt x="981" y="357"/>
                  </a:lnTo>
                  <a:cubicBezTo>
                    <a:pt x="981" y="161"/>
                    <a:pt x="821" y="0"/>
                    <a:pt x="62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56"/>
            <p:cNvSpPr/>
            <p:nvPr/>
          </p:nvSpPr>
          <p:spPr>
            <a:xfrm>
              <a:off x="7321889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357" y="0"/>
                  </a:moveTo>
                  <a:cubicBezTo>
                    <a:pt x="161" y="0"/>
                    <a:pt x="0" y="161"/>
                    <a:pt x="0" y="357"/>
                  </a:cubicBezTo>
                  <a:lnTo>
                    <a:pt x="0" y="750"/>
                  </a:lnTo>
                  <a:cubicBezTo>
                    <a:pt x="0" y="946"/>
                    <a:pt x="161" y="1106"/>
                    <a:pt x="357" y="1106"/>
                  </a:cubicBezTo>
                  <a:lnTo>
                    <a:pt x="982" y="1106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56"/>
            <p:cNvSpPr/>
            <p:nvPr/>
          </p:nvSpPr>
          <p:spPr>
            <a:xfrm>
              <a:off x="7349620" y="3536880"/>
              <a:ext cx="66669" cy="101708"/>
            </a:xfrm>
            <a:custGeom>
              <a:avLst/>
              <a:gdLst/>
              <a:ahLst/>
              <a:cxnLst/>
              <a:rect l="l" t="t" r="r" b="b"/>
              <a:pathLst>
                <a:path w="2445" h="3730" extrusionOk="0">
                  <a:moveTo>
                    <a:pt x="357" y="1"/>
                  </a:moveTo>
                  <a:lnTo>
                    <a:pt x="357" y="1107"/>
                  </a:lnTo>
                  <a:lnTo>
                    <a:pt x="0" y="1607"/>
                  </a:lnTo>
                  <a:lnTo>
                    <a:pt x="1178" y="3730"/>
                  </a:lnTo>
                  <a:cubicBezTo>
                    <a:pt x="1178" y="3730"/>
                    <a:pt x="2445" y="1625"/>
                    <a:pt x="2356" y="1607"/>
                  </a:cubicBezTo>
                  <a:lnTo>
                    <a:pt x="2017" y="1107"/>
                  </a:lnTo>
                  <a:lnTo>
                    <a:pt x="2017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56"/>
            <p:cNvSpPr/>
            <p:nvPr/>
          </p:nvSpPr>
          <p:spPr>
            <a:xfrm>
              <a:off x="7281015" y="3577754"/>
              <a:ext cx="201943" cy="101217"/>
            </a:xfrm>
            <a:custGeom>
              <a:avLst/>
              <a:gdLst/>
              <a:ahLst/>
              <a:cxnLst/>
              <a:rect l="l" t="t" r="r" b="b"/>
              <a:pathLst>
                <a:path w="7406" h="3712" extrusionOk="0">
                  <a:moveTo>
                    <a:pt x="2730" y="1"/>
                  </a:moveTo>
                  <a:cubicBezTo>
                    <a:pt x="2677" y="54"/>
                    <a:pt x="2606" y="72"/>
                    <a:pt x="2516" y="90"/>
                  </a:cubicBezTo>
                  <a:lnTo>
                    <a:pt x="2070" y="179"/>
                  </a:lnTo>
                  <a:cubicBezTo>
                    <a:pt x="857" y="411"/>
                    <a:pt x="1" y="1464"/>
                    <a:pt x="1" y="2695"/>
                  </a:cubicBezTo>
                  <a:lnTo>
                    <a:pt x="1" y="3159"/>
                  </a:lnTo>
                  <a:cubicBezTo>
                    <a:pt x="1" y="3462"/>
                    <a:pt x="233" y="3712"/>
                    <a:pt x="536" y="3712"/>
                  </a:cubicBezTo>
                  <a:lnTo>
                    <a:pt x="6870" y="3712"/>
                  </a:lnTo>
                  <a:cubicBezTo>
                    <a:pt x="7173" y="3712"/>
                    <a:pt x="7405" y="3462"/>
                    <a:pt x="7405" y="3159"/>
                  </a:cubicBezTo>
                  <a:lnTo>
                    <a:pt x="7405" y="2695"/>
                  </a:lnTo>
                  <a:cubicBezTo>
                    <a:pt x="7405" y="1464"/>
                    <a:pt x="6531" y="411"/>
                    <a:pt x="5336" y="179"/>
                  </a:cubicBezTo>
                  <a:cubicBezTo>
                    <a:pt x="5211" y="161"/>
                    <a:pt x="4997" y="126"/>
                    <a:pt x="4872" y="90"/>
                  </a:cubicBezTo>
                  <a:cubicBezTo>
                    <a:pt x="4800" y="72"/>
                    <a:pt x="4729" y="36"/>
                    <a:pt x="4675" y="1"/>
                  </a:cubicBezTo>
                  <a:lnTo>
                    <a:pt x="3694" y="1321"/>
                  </a:lnTo>
                  <a:lnTo>
                    <a:pt x="2730" y="1"/>
                  </a:ln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56"/>
            <p:cNvSpPr/>
            <p:nvPr/>
          </p:nvSpPr>
          <p:spPr>
            <a:xfrm>
              <a:off x="7402165" y="3577754"/>
              <a:ext cx="80794" cy="101217"/>
            </a:xfrm>
            <a:custGeom>
              <a:avLst/>
              <a:gdLst/>
              <a:ahLst/>
              <a:cxnLst/>
              <a:rect l="l" t="t" r="r" b="b"/>
              <a:pathLst>
                <a:path w="2963" h="3712" extrusionOk="0">
                  <a:moveTo>
                    <a:pt x="250" y="1"/>
                  </a:moveTo>
                  <a:lnTo>
                    <a:pt x="0" y="322"/>
                  </a:lnTo>
                  <a:cubicBezTo>
                    <a:pt x="946" y="714"/>
                    <a:pt x="1588" y="1642"/>
                    <a:pt x="1588" y="2695"/>
                  </a:cubicBezTo>
                  <a:lnTo>
                    <a:pt x="1588" y="3159"/>
                  </a:lnTo>
                  <a:cubicBezTo>
                    <a:pt x="1588" y="3462"/>
                    <a:pt x="1339" y="3712"/>
                    <a:pt x="1053" y="3712"/>
                  </a:cubicBezTo>
                  <a:lnTo>
                    <a:pt x="2427" y="3712"/>
                  </a:lnTo>
                  <a:cubicBezTo>
                    <a:pt x="2730" y="3712"/>
                    <a:pt x="2962" y="3462"/>
                    <a:pt x="2962" y="3159"/>
                  </a:cubicBezTo>
                  <a:lnTo>
                    <a:pt x="2962" y="2695"/>
                  </a:lnTo>
                  <a:cubicBezTo>
                    <a:pt x="2962" y="1464"/>
                    <a:pt x="2106" y="411"/>
                    <a:pt x="910" y="179"/>
                  </a:cubicBezTo>
                  <a:cubicBezTo>
                    <a:pt x="785" y="161"/>
                    <a:pt x="554" y="126"/>
                    <a:pt x="446" y="90"/>
                  </a:cubicBezTo>
                  <a:cubicBezTo>
                    <a:pt x="375" y="72"/>
                    <a:pt x="304" y="36"/>
                    <a:pt x="250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56"/>
            <p:cNvSpPr/>
            <p:nvPr/>
          </p:nvSpPr>
          <p:spPr>
            <a:xfrm>
              <a:off x="7339395" y="3441526"/>
              <a:ext cx="84693" cy="119704"/>
            </a:xfrm>
            <a:custGeom>
              <a:avLst/>
              <a:gdLst/>
              <a:ahLst/>
              <a:cxnLst/>
              <a:rect l="l" t="t" r="r" b="b"/>
              <a:pathLst>
                <a:path w="3106" h="4390" extrusionOk="0">
                  <a:moveTo>
                    <a:pt x="1553" y="1"/>
                  </a:moveTo>
                  <a:cubicBezTo>
                    <a:pt x="1071" y="1"/>
                    <a:pt x="714" y="197"/>
                    <a:pt x="465" y="411"/>
                  </a:cubicBezTo>
                  <a:cubicBezTo>
                    <a:pt x="215" y="625"/>
                    <a:pt x="54" y="893"/>
                    <a:pt x="1" y="1196"/>
                  </a:cubicBezTo>
                  <a:lnTo>
                    <a:pt x="1" y="2873"/>
                  </a:lnTo>
                  <a:cubicBezTo>
                    <a:pt x="1" y="3302"/>
                    <a:pt x="143" y="3694"/>
                    <a:pt x="465" y="3980"/>
                  </a:cubicBezTo>
                  <a:cubicBezTo>
                    <a:pt x="714" y="4194"/>
                    <a:pt x="1071" y="4390"/>
                    <a:pt x="1553" y="4390"/>
                  </a:cubicBezTo>
                  <a:cubicBezTo>
                    <a:pt x="2017" y="4390"/>
                    <a:pt x="2392" y="4194"/>
                    <a:pt x="2641" y="3980"/>
                  </a:cubicBezTo>
                  <a:cubicBezTo>
                    <a:pt x="2963" y="3694"/>
                    <a:pt x="3105" y="3302"/>
                    <a:pt x="3105" y="2873"/>
                  </a:cubicBezTo>
                  <a:lnTo>
                    <a:pt x="3105" y="1196"/>
                  </a:lnTo>
                  <a:cubicBezTo>
                    <a:pt x="3034" y="893"/>
                    <a:pt x="2873" y="625"/>
                    <a:pt x="2641" y="411"/>
                  </a:cubicBezTo>
                  <a:cubicBezTo>
                    <a:pt x="2392" y="197"/>
                    <a:pt x="2017" y="1"/>
                    <a:pt x="155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56"/>
            <p:cNvSpPr/>
            <p:nvPr/>
          </p:nvSpPr>
          <p:spPr>
            <a:xfrm>
              <a:off x="7331624" y="3437163"/>
              <a:ext cx="100726" cy="58407"/>
            </a:xfrm>
            <a:custGeom>
              <a:avLst/>
              <a:gdLst/>
              <a:ahLst/>
              <a:cxnLst/>
              <a:rect l="l" t="t" r="r" b="b"/>
              <a:pathLst>
                <a:path w="3694" h="2142" extrusionOk="0">
                  <a:moveTo>
                    <a:pt x="1178" y="0"/>
                  </a:moveTo>
                  <a:cubicBezTo>
                    <a:pt x="535" y="0"/>
                    <a:pt x="0" y="535"/>
                    <a:pt x="0" y="1196"/>
                  </a:cubicBezTo>
                  <a:lnTo>
                    <a:pt x="0" y="2141"/>
                  </a:lnTo>
                  <a:lnTo>
                    <a:pt x="500" y="2141"/>
                  </a:lnTo>
                  <a:cubicBezTo>
                    <a:pt x="660" y="2141"/>
                    <a:pt x="785" y="2034"/>
                    <a:pt x="803" y="1874"/>
                  </a:cubicBezTo>
                  <a:cubicBezTo>
                    <a:pt x="803" y="1856"/>
                    <a:pt x="803" y="1856"/>
                    <a:pt x="803" y="1838"/>
                  </a:cubicBezTo>
                  <a:lnTo>
                    <a:pt x="803" y="1231"/>
                  </a:lnTo>
                  <a:cubicBezTo>
                    <a:pt x="803" y="1053"/>
                    <a:pt x="946" y="928"/>
                    <a:pt x="1106" y="928"/>
                  </a:cubicBezTo>
                  <a:cubicBezTo>
                    <a:pt x="1249" y="928"/>
                    <a:pt x="1374" y="946"/>
                    <a:pt x="1481" y="964"/>
                  </a:cubicBezTo>
                  <a:cubicBezTo>
                    <a:pt x="1597" y="990"/>
                    <a:pt x="1718" y="1004"/>
                    <a:pt x="1838" y="1004"/>
                  </a:cubicBezTo>
                  <a:cubicBezTo>
                    <a:pt x="1958" y="1004"/>
                    <a:pt x="2079" y="990"/>
                    <a:pt x="2195" y="964"/>
                  </a:cubicBezTo>
                  <a:cubicBezTo>
                    <a:pt x="2302" y="946"/>
                    <a:pt x="2427" y="928"/>
                    <a:pt x="2552" y="928"/>
                  </a:cubicBezTo>
                  <a:cubicBezTo>
                    <a:pt x="2730" y="928"/>
                    <a:pt x="2855" y="1053"/>
                    <a:pt x="2855" y="1231"/>
                  </a:cubicBezTo>
                  <a:lnTo>
                    <a:pt x="2855" y="1838"/>
                  </a:lnTo>
                  <a:cubicBezTo>
                    <a:pt x="2855" y="1856"/>
                    <a:pt x="2855" y="1856"/>
                    <a:pt x="2855" y="1874"/>
                  </a:cubicBezTo>
                  <a:cubicBezTo>
                    <a:pt x="2873" y="2034"/>
                    <a:pt x="3016" y="2141"/>
                    <a:pt x="3176" y="2141"/>
                  </a:cubicBezTo>
                  <a:lnTo>
                    <a:pt x="3694" y="2141"/>
                  </a:lnTo>
                  <a:lnTo>
                    <a:pt x="3694" y="1196"/>
                  </a:lnTo>
                  <a:cubicBezTo>
                    <a:pt x="3694" y="535"/>
                    <a:pt x="3158" y="0"/>
                    <a:pt x="2498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56"/>
            <p:cNvSpPr/>
            <p:nvPr/>
          </p:nvSpPr>
          <p:spPr>
            <a:xfrm>
              <a:off x="7366635" y="3442017"/>
              <a:ext cx="57453" cy="119214"/>
            </a:xfrm>
            <a:custGeom>
              <a:avLst/>
              <a:gdLst/>
              <a:ahLst/>
              <a:cxnLst/>
              <a:rect l="l" t="t" r="r" b="b"/>
              <a:pathLst>
                <a:path w="2107" h="4372" extrusionOk="0">
                  <a:moveTo>
                    <a:pt x="839" y="1"/>
                  </a:moveTo>
                  <a:cubicBezTo>
                    <a:pt x="947" y="215"/>
                    <a:pt x="1000" y="429"/>
                    <a:pt x="1000" y="679"/>
                  </a:cubicBezTo>
                  <a:lnTo>
                    <a:pt x="1000" y="2855"/>
                  </a:lnTo>
                  <a:cubicBezTo>
                    <a:pt x="1000" y="3284"/>
                    <a:pt x="857" y="3676"/>
                    <a:pt x="536" y="3962"/>
                  </a:cubicBezTo>
                  <a:cubicBezTo>
                    <a:pt x="393" y="4087"/>
                    <a:pt x="215" y="4194"/>
                    <a:pt x="1" y="4265"/>
                  </a:cubicBezTo>
                  <a:cubicBezTo>
                    <a:pt x="161" y="4336"/>
                    <a:pt x="358" y="4372"/>
                    <a:pt x="554" y="4372"/>
                  </a:cubicBezTo>
                  <a:cubicBezTo>
                    <a:pt x="1036" y="4372"/>
                    <a:pt x="1393" y="4176"/>
                    <a:pt x="1642" y="3962"/>
                  </a:cubicBezTo>
                  <a:cubicBezTo>
                    <a:pt x="1964" y="3676"/>
                    <a:pt x="2106" y="3284"/>
                    <a:pt x="2106" y="2855"/>
                  </a:cubicBezTo>
                  <a:lnTo>
                    <a:pt x="2106" y="1178"/>
                  </a:lnTo>
                  <a:cubicBezTo>
                    <a:pt x="2035" y="875"/>
                    <a:pt x="1874" y="607"/>
                    <a:pt x="1642" y="393"/>
                  </a:cubicBezTo>
                  <a:cubicBezTo>
                    <a:pt x="1446" y="215"/>
                    <a:pt x="1178" y="72"/>
                    <a:pt x="839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56"/>
            <p:cNvSpPr/>
            <p:nvPr/>
          </p:nvSpPr>
          <p:spPr>
            <a:xfrm>
              <a:off x="7386595" y="3437163"/>
              <a:ext cx="44773" cy="58407"/>
            </a:xfrm>
            <a:custGeom>
              <a:avLst/>
              <a:gdLst/>
              <a:ahLst/>
              <a:cxnLst/>
              <a:rect l="l" t="t" r="r" b="b"/>
              <a:pathLst>
                <a:path w="1642" h="2142" extrusionOk="0">
                  <a:moveTo>
                    <a:pt x="0" y="0"/>
                  </a:moveTo>
                  <a:cubicBezTo>
                    <a:pt x="179" y="250"/>
                    <a:pt x="268" y="535"/>
                    <a:pt x="268" y="857"/>
                  </a:cubicBezTo>
                  <a:lnTo>
                    <a:pt x="268" y="946"/>
                  </a:lnTo>
                  <a:cubicBezTo>
                    <a:pt x="357" y="928"/>
                    <a:pt x="446" y="928"/>
                    <a:pt x="536" y="928"/>
                  </a:cubicBezTo>
                  <a:cubicBezTo>
                    <a:pt x="714" y="928"/>
                    <a:pt x="839" y="1071"/>
                    <a:pt x="839" y="1231"/>
                  </a:cubicBezTo>
                  <a:lnTo>
                    <a:pt x="839" y="1838"/>
                  </a:lnTo>
                  <a:cubicBezTo>
                    <a:pt x="839" y="1856"/>
                    <a:pt x="839" y="1856"/>
                    <a:pt x="839" y="1874"/>
                  </a:cubicBezTo>
                  <a:cubicBezTo>
                    <a:pt x="857" y="2034"/>
                    <a:pt x="1000" y="2141"/>
                    <a:pt x="1160" y="2141"/>
                  </a:cubicBezTo>
                  <a:lnTo>
                    <a:pt x="1642" y="2141"/>
                  </a:lnTo>
                  <a:lnTo>
                    <a:pt x="1642" y="1196"/>
                  </a:lnTo>
                  <a:cubicBezTo>
                    <a:pt x="1642" y="535"/>
                    <a:pt x="1125" y="0"/>
                    <a:pt x="464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56"/>
            <p:cNvSpPr/>
            <p:nvPr/>
          </p:nvSpPr>
          <p:spPr>
            <a:xfrm>
              <a:off x="7464935" y="3417203"/>
              <a:ext cx="67651" cy="74468"/>
            </a:xfrm>
            <a:custGeom>
              <a:avLst/>
              <a:gdLst/>
              <a:ahLst/>
              <a:cxnLst/>
              <a:rect l="l" t="t" r="r" b="b"/>
              <a:pathLst>
                <a:path w="2481" h="2731" extrusionOk="0">
                  <a:moveTo>
                    <a:pt x="1245" y="0"/>
                  </a:moveTo>
                  <a:cubicBezTo>
                    <a:pt x="1235" y="0"/>
                    <a:pt x="1224" y="0"/>
                    <a:pt x="1213" y="1"/>
                  </a:cubicBezTo>
                  <a:cubicBezTo>
                    <a:pt x="553" y="18"/>
                    <a:pt x="18" y="572"/>
                    <a:pt x="0" y="1232"/>
                  </a:cubicBezTo>
                  <a:cubicBezTo>
                    <a:pt x="0" y="1535"/>
                    <a:pt x="107" y="1803"/>
                    <a:pt x="286" y="2035"/>
                  </a:cubicBezTo>
                  <a:cubicBezTo>
                    <a:pt x="428" y="2195"/>
                    <a:pt x="518" y="2391"/>
                    <a:pt x="553" y="2606"/>
                  </a:cubicBezTo>
                  <a:cubicBezTo>
                    <a:pt x="571" y="2677"/>
                    <a:pt x="625" y="2730"/>
                    <a:pt x="714" y="2730"/>
                  </a:cubicBezTo>
                  <a:lnTo>
                    <a:pt x="1767" y="2730"/>
                  </a:lnTo>
                  <a:cubicBezTo>
                    <a:pt x="1856" y="2730"/>
                    <a:pt x="1909" y="2677"/>
                    <a:pt x="1927" y="2606"/>
                  </a:cubicBezTo>
                  <a:cubicBezTo>
                    <a:pt x="1963" y="2391"/>
                    <a:pt x="2052" y="2195"/>
                    <a:pt x="2195" y="2035"/>
                  </a:cubicBezTo>
                  <a:cubicBezTo>
                    <a:pt x="2373" y="1821"/>
                    <a:pt x="2480" y="1535"/>
                    <a:pt x="2480" y="1250"/>
                  </a:cubicBezTo>
                  <a:cubicBezTo>
                    <a:pt x="2480" y="564"/>
                    <a:pt x="1927" y="0"/>
                    <a:pt x="124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56"/>
            <p:cNvSpPr/>
            <p:nvPr/>
          </p:nvSpPr>
          <p:spPr>
            <a:xfrm>
              <a:off x="7480014" y="3417203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692" y="0"/>
                  </a:moveTo>
                  <a:cubicBezTo>
                    <a:pt x="682" y="0"/>
                    <a:pt x="671" y="0"/>
                    <a:pt x="660" y="1"/>
                  </a:cubicBezTo>
                  <a:cubicBezTo>
                    <a:pt x="411" y="18"/>
                    <a:pt x="196" y="90"/>
                    <a:pt x="0" y="215"/>
                  </a:cubicBezTo>
                  <a:cubicBezTo>
                    <a:pt x="321" y="447"/>
                    <a:pt x="535" y="821"/>
                    <a:pt x="535" y="1250"/>
                  </a:cubicBezTo>
                  <a:cubicBezTo>
                    <a:pt x="535" y="1535"/>
                    <a:pt x="446" y="1821"/>
                    <a:pt x="268" y="2035"/>
                  </a:cubicBezTo>
                  <a:cubicBezTo>
                    <a:pt x="161" y="2142"/>
                    <a:pt x="72" y="2409"/>
                    <a:pt x="18" y="2534"/>
                  </a:cubicBezTo>
                  <a:cubicBezTo>
                    <a:pt x="0" y="2623"/>
                    <a:pt x="54" y="2713"/>
                    <a:pt x="143" y="2730"/>
                  </a:cubicBezTo>
                  <a:lnTo>
                    <a:pt x="1231" y="2730"/>
                  </a:lnTo>
                  <a:cubicBezTo>
                    <a:pt x="1303" y="2730"/>
                    <a:pt x="1356" y="2677"/>
                    <a:pt x="1374" y="2606"/>
                  </a:cubicBezTo>
                  <a:cubicBezTo>
                    <a:pt x="1410" y="2391"/>
                    <a:pt x="1499" y="2195"/>
                    <a:pt x="1642" y="2035"/>
                  </a:cubicBezTo>
                  <a:cubicBezTo>
                    <a:pt x="1820" y="1821"/>
                    <a:pt x="1927" y="1535"/>
                    <a:pt x="1927" y="1250"/>
                  </a:cubicBezTo>
                  <a:cubicBezTo>
                    <a:pt x="1927" y="564"/>
                    <a:pt x="1374" y="0"/>
                    <a:pt x="69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56"/>
            <p:cNvSpPr/>
            <p:nvPr/>
          </p:nvSpPr>
          <p:spPr>
            <a:xfrm>
              <a:off x="7437667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9" y="71"/>
                    <a:pt x="19" y="143"/>
                  </a:cubicBezTo>
                  <a:cubicBezTo>
                    <a:pt x="1" y="250"/>
                    <a:pt x="72" y="321"/>
                    <a:pt x="179" y="321"/>
                  </a:cubicBezTo>
                  <a:lnTo>
                    <a:pt x="411" y="321"/>
                  </a:lnTo>
                  <a:cubicBezTo>
                    <a:pt x="483" y="321"/>
                    <a:pt x="554" y="268"/>
                    <a:pt x="572" y="178"/>
                  </a:cubicBezTo>
                  <a:cubicBezTo>
                    <a:pt x="572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56"/>
            <p:cNvSpPr/>
            <p:nvPr/>
          </p:nvSpPr>
          <p:spPr>
            <a:xfrm>
              <a:off x="7544229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8" y="71"/>
                    <a:pt x="18" y="143"/>
                  </a:cubicBezTo>
                  <a:cubicBezTo>
                    <a:pt x="0" y="250"/>
                    <a:pt x="72" y="321"/>
                    <a:pt x="161" y="321"/>
                  </a:cubicBezTo>
                  <a:lnTo>
                    <a:pt x="393" y="321"/>
                  </a:lnTo>
                  <a:cubicBezTo>
                    <a:pt x="482" y="321"/>
                    <a:pt x="554" y="268"/>
                    <a:pt x="554" y="178"/>
                  </a:cubicBezTo>
                  <a:cubicBezTo>
                    <a:pt x="571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56"/>
            <p:cNvSpPr/>
            <p:nvPr/>
          </p:nvSpPr>
          <p:spPr>
            <a:xfrm>
              <a:off x="7454219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70" y="1"/>
                  </a:moveTo>
                  <a:cubicBezTo>
                    <a:pt x="130" y="1"/>
                    <a:pt x="90" y="19"/>
                    <a:pt x="54" y="54"/>
                  </a:cubicBezTo>
                  <a:cubicBezTo>
                    <a:pt x="1" y="108"/>
                    <a:pt x="1" y="215"/>
                    <a:pt x="54" y="268"/>
                  </a:cubicBezTo>
                  <a:lnTo>
                    <a:pt x="233" y="447"/>
                  </a:lnTo>
                  <a:cubicBezTo>
                    <a:pt x="259" y="474"/>
                    <a:pt x="299" y="487"/>
                    <a:pt x="340" y="487"/>
                  </a:cubicBezTo>
                  <a:cubicBezTo>
                    <a:pt x="380" y="487"/>
                    <a:pt x="420" y="474"/>
                    <a:pt x="447" y="447"/>
                  </a:cubicBezTo>
                  <a:cubicBezTo>
                    <a:pt x="518" y="376"/>
                    <a:pt x="518" y="268"/>
                    <a:pt x="447" y="215"/>
                  </a:cubicBezTo>
                  <a:lnTo>
                    <a:pt x="286" y="54"/>
                  </a:lnTo>
                  <a:cubicBezTo>
                    <a:pt x="250" y="19"/>
                    <a:pt x="210" y="1"/>
                    <a:pt x="17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56"/>
            <p:cNvSpPr/>
            <p:nvPr/>
          </p:nvSpPr>
          <p:spPr>
            <a:xfrm>
              <a:off x="7529150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81" y="1"/>
                  </a:moveTo>
                  <a:cubicBezTo>
                    <a:pt x="139" y="1"/>
                    <a:pt x="98" y="14"/>
                    <a:pt x="72" y="41"/>
                  </a:cubicBezTo>
                  <a:cubicBezTo>
                    <a:pt x="0" y="112"/>
                    <a:pt x="0" y="202"/>
                    <a:pt x="72" y="273"/>
                  </a:cubicBezTo>
                  <a:lnTo>
                    <a:pt x="232" y="434"/>
                  </a:lnTo>
                  <a:cubicBezTo>
                    <a:pt x="268" y="469"/>
                    <a:pt x="308" y="487"/>
                    <a:pt x="348" y="487"/>
                  </a:cubicBezTo>
                  <a:cubicBezTo>
                    <a:pt x="388" y="487"/>
                    <a:pt x="429" y="469"/>
                    <a:pt x="464" y="434"/>
                  </a:cubicBezTo>
                  <a:cubicBezTo>
                    <a:pt x="518" y="380"/>
                    <a:pt x="518" y="273"/>
                    <a:pt x="464" y="220"/>
                  </a:cubicBezTo>
                  <a:lnTo>
                    <a:pt x="304" y="41"/>
                  </a:lnTo>
                  <a:cubicBezTo>
                    <a:pt x="268" y="14"/>
                    <a:pt x="223" y="1"/>
                    <a:pt x="18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56"/>
            <p:cNvSpPr/>
            <p:nvPr/>
          </p:nvSpPr>
          <p:spPr>
            <a:xfrm>
              <a:off x="7454219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0" y="1"/>
                  </a:moveTo>
                  <a:cubicBezTo>
                    <a:pt x="299" y="1"/>
                    <a:pt x="259" y="14"/>
                    <a:pt x="233" y="41"/>
                  </a:cubicBezTo>
                  <a:lnTo>
                    <a:pt x="54" y="220"/>
                  </a:lnTo>
                  <a:cubicBezTo>
                    <a:pt x="1" y="273"/>
                    <a:pt x="1" y="380"/>
                    <a:pt x="54" y="434"/>
                  </a:cubicBezTo>
                  <a:cubicBezTo>
                    <a:pt x="90" y="469"/>
                    <a:pt x="130" y="487"/>
                    <a:pt x="170" y="487"/>
                  </a:cubicBezTo>
                  <a:cubicBezTo>
                    <a:pt x="210" y="487"/>
                    <a:pt x="250" y="469"/>
                    <a:pt x="286" y="434"/>
                  </a:cubicBezTo>
                  <a:lnTo>
                    <a:pt x="447" y="273"/>
                  </a:lnTo>
                  <a:cubicBezTo>
                    <a:pt x="518" y="202"/>
                    <a:pt x="518" y="112"/>
                    <a:pt x="447" y="41"/>
                  </a:cubicBezTo>
                  <a:cubicBezTo>
                    <a:pt x="420" y="14"/>
                    <a:pt x="380" y="1"/>
                    <a:pt x="34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56"/>
            <p:cNvSpPr/>
            <p:nvPr/>
          </p:nvSpPr>
          <p:spPr>
            <a:xfrm>
              <a:off x="7529150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8" y="1"/>
                  </a:moveTo>
                  <a:cubicBezTo>
                    <a:pt x="308" y="1"/>
                    <a:pt x="268" y="19"/>
                    <a:pt x="232" y="54"/>
                  </a:cubicBezTo>
                  <a:lnTo>
                    <a:pt x="72" y="215"/>
                  </a:lnTo>
                  <a:cubicBezTo>
                    <a:pt x="0" y="268"/>
                    <a:pt x="0" y="376"/>
                    <a:pt x="72" y="447"/>
                  </a:cubicBezTo>
                  <a:cubicBezTo>
                    <a:pt x="98" y="474"/>
                    <a:pt x="139" y="487"/>
                    <a:pt x="181" y="487"/>
                  </a:cubicBezTo>
                  <a:cubicBezTo>
                    <a:pt x="223" y="487"/>
                    <a:pt x="268" y="474"/>
                    <a:pt x="304" y="447"/>
                  </a:cubicBezTo>
                  <a:lnTo>
                    <a:pt x="464" y="268"/>
                  </a:lnTo>
                  <a:cubicBezTo>
                    <a:pt x="518" y="215"/>
                    <a:pt x="518" y="108"/>
                    <a:pt x="464" y="54"/>
                  </a:cubicBezTo>
                  <a:cubicBezTo>
                    <a:pt x="429" y="19"/>
                    <a:pt x="388" y="1"/>
                    <a:pt x="34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56"/>
            <p:cNvSpPr/>
            <p:nvPr/>
          </p:nvSpPr>
          <p:spPr>
            <a:xfrm>
              <a:off x="7494602" y="3387455"/>
              <a:ext cx="8780" cy="15243"/>
            </a:xfrm>
            <a:custGeom>
              <a:avLst/>
              <a:gdLst/>
              <a:ahLst/>
              <a:cxnLst/>
              <a:rect l="l" t="t" r="r" b="b"/>
              <a:pathLst>
                <a:path w="322" h="559" extrusionOk="0">
                  <a:moveTo>
                    <a:pt x="152" y="1"/>
                  </a:moveTo>
                  <a:cubicBezTo>
                    <a:pt x="60" y="1"/>
                    <a:pt x="0" y="82"/>
                    <a:pt x="0" y="164"/>
                  </a:cubicBezTo>
                  <a:lnTo>
                    <a:pt x="0" y="396"/>
                  </a:lnTo>
                  <a:cubicBezTo>
                    <a:pt x="0" y="477"/>
                    <a:pt x="60" y="559"/>
                    <a:pt x="152" y="559"/>
                  </a:cubicBezTo>
                  <a:cubicBezTo>
                    <a:pt x="161" y="559"/>
                    <a:pt x="170" y="558"/>
                    <a:pt x="179" y="556"/>
                  </a:cubicBezTo>
                  <a:cubicBezTo>
                    <a:pt x="250" y="538"/>
                    <a:pt x="322" y="467"/>
                    <a:pt x="322" y="396"/>
                  </a:cubicBezTo>
                  <a:lnTo>
                    <a:pt x="322" y="164"/>
                  </a:lnTo>
                  <a:cubicBezTo>
                    <a:pt x="322" y="92"/>
                    <a:pt x="250" y="21"/>
                    <a:pt x="179" y="3"/>
                  </a:cubicBezTo>
                  <a:cubicBezTo>
                    <a:pt x="170" y="2"/>
                    <a:pt x="161" y="1"/>
                    <a:pt x="15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56"/>
            <p:cNvSpPr/>
            <p:nvPr/>
          </p:nvSpPr>
          <p:spPr>
            <a:xfrm>
              <a:off x="7276162" y="3432773"/>
              <a:ext cx="211160" cy="250588"/>
            </a:xfrm>
            <a:custGeom>
              <a:avLst/>
              <a:gdLst/>
              <a:ahLst/>
              <a:cxnLst/>
              <a:rect l="l" t="t" r="r" b="b"/>
              <a:pathLst>
                <a:path w="7744" h="9190" extrusionOk="0">
                  <a:moveTo>
                    <a:pt x="2177" y="2463"/>
                  </a:moveTo>
                  <a:cubicBezTo>
                    <a:pt x="2177" y="3301"/>
                    <a:pt x="2159" y="3123"/>
                    <a:pt x="2177" y="3230"/>
                  </a:cubicBezTo>
                  <a:lnTo>
                    <a:pt x="2034" y="3230"/>
                  </a:lnTo>
                  <a:cubicBezTo>
                    <a:pt x="1927" y="3230"/>
                    <a:pt x="1838" y="3159"/>
                    <a:pt x="1838" y="3052"/>
                  </a:cubicBezTo>
                  <a:lnTo>
                    <a:pt x="1838" y="2641"/>
                  </a:lnTo>
                  <a:cubicBezTo>
                    <a:pt x="1838" y="2534"/>
                    <a:pt x="1927" y="2463"/>
                    <a:pt x="2034" y="2463"/>
                  </a:cubicBezTo>
                  <a:close/>
                  <a:moveTo>
                    <a:pt x="5710" y="2463"/>
                  </a:moveTo>
                  <a:cubicBezTo>
                    <a:pt x="5817" y="2463"/>
                    <a:pt x="5906" y="2552"/>
                    <a:pt x="5906" y="2659"/>
                  </a:cubicBezTo>
                  <a:lnTo>
                    <a:pt x="5906" y="3052"/>
                  </a:lnTo>
                  <a:cubicBezTo>
                    <a:pt x="5906" y="3159"/>
                    <a:pt x="5817" y="3230"/>
                    <a:pt x="5710" y="3230"/>
                  </a:cubicBezTo>
                  <a:lnTo>
                    <a:pt x="5585" y="3230"/>
                  </a:lnTo>
                  <a:cubicBezTo>
                    <a:pt x="5603" y="3141"/>
                    <a:pt x="5585" y="3319"/>
                    <a:pt x="5603" y="2463"/>
                  </a:cubicBezTo>
                  <a:close/>
                  <a:moveTo>
                    <a:pt x="4586" y="1232"/>
                  </a:moveTo>
                  <a:cubicBezTo>
                    <a:pt x="4675" y="1232"/>
                    <a:pt x="4746" y="1285"/>
                    <a:pt x="4746" y="1374"/>
                  </a:cubicBezTo>
                  <a:lnTo>
                    <a:pt x="4746" y="1999"/>
                  </a:lnTo>
                  <a:cubicBezTo>
                    <a:pt x="4746" y="2249"/>
                    <a:pt x="4960" y="2463"/>
                    <a:pt x="5210" y="2463"/>
                  </a:cubicBezTo>
                  <a:lnTo>
                    <a:pt x="5282" y="2463"/>
                  </a:lnTo>
                  <a:cubicBezTo>
                    <a:pt x="5264" y="3069"/>
                    <a:pt x="5299" y="2962"/>
                    <a:pt x="5264" y="3391"/>
                  </a:cubicBezTo>
                  <a:cubicBezTo>
                    <a:pt x="5161" y="4153"/>
                    <a:pt x="4524" y="4537"/>
                    <a:pt x="3885" y="4537"/>
                  </a:cubicBezTo>
                  <a:cubicBezTo>
                    <a:pt x="3193" y="4537"/>
                    <a:pt x="2499" y="4086"/>
                    <a:pt x="2480" y="3177"/>
                  </a:cubicBezTo>
                  <a:lnTo>
                    <a:pt x="2480" y="2463"/>
                  </a:lnTo>
                  <a:lnTo>
                    <a:pt x="2552" y="2463"/>
                  </a:lnTo>
                  <a:cubicBezTo>
                    <a:pt x="2784" y="2463"/>
                    <a:pt x="2998" y="2267"/>
                    <a:pt x="3016" y="2035"/>
                  </a:cubicBezTo>
                  <a:cubicBezTo>
                    <a:pt x="3016" y="1999"/>
                    <a:pt x="3016" y="2017"/>
                    <a:pt x="3016" y="1374"/>
                  </a:cubicBezTo>
                  <a:cubicBezTo>
                    <a:pt x="3016" y="1285"/>
                    <a:pt x="3087" y="1232"/>
                    <a:pt x="3176" y="1232"/>
                  </a:cubicBezTo>
                  <a:cubicBezTo>
                    <a:pt x="3283" y="1232"/>
                    <a:pt x="3390" y="1232"/>
                    <a:pt x="3497" y="1267"/>
                  </a:cubicBezTo>
                  <a:cubicBezTo>
                    <a:pt x="3622" y="1294"/>
                    <a:pt x="3752" y="1308"/>
                    <a:pt x="3881" y="1308"/>
                  </a:cubicBezTo>
                  <a:cubicBezTo>
                    <a:pt x="4010" y="1308"/>
                    <a:pt x="4140" y="1294"/>
                    <a:pt x="4265" y="1267"/>
                  </a:cubicBezTo>
                  <a:cubicBezTo>
                    <a:pt x="4372" y="1232"/>
                    <a:pt x="4496" y="1232"/>
                    <a:pt x="4586" y="1232"/>
                  </a:cubicBezTo>
                  <a:close/>
                  <a:moveTo>
                    <a:pt x="3212" y="4729"/>
                  </a:moveTo>
                  <a:cubicBezTo>
                    <a:pt x="3426" y="4818"/>
                    <a:pt x="3649" y="4863"/>
                    <a:pt x="3874" y="4863"/>
                  </a:cubicBezTo>
                  <a:cubicBezTo>
                    <a:pt x="4099" y="4863"/>
                    <a:pt x="4327" y="4818"/>
                    <a:pt x="4550" y="4729"/>
                  </a:cubicBezTo>
                  <a:lnTo>
                    <a:pt x="4550" y="4729"/>
                  </a:lnTo>
                  <a:cubicBezTo>
                    <a:pt x="4550" y="4943"/>
                    <a:pt x="4532" y="4943"/>
                    <a:pt x="4550" y="4979"/>
                  </a:cubicBezTo>
                  <a:lnTo>
                    <a:pt x="4639" y="5211"/>
                  </a:lnTo>
                  <a:cubicBezTo>
                    <a:pt x="4657" y="5264"/>
                    <a:pt x="4657" y="5318"/>
                    <a:pt x="4621" y="5371"/>
                  </a:cubicBezTo>
                  <a:lnTo>
                    <a:pt x="3872" y="6388"/>
                  </a:lnTo>
                  <a:lnTo>
                    <a:pt x="3140" y="5371"/>
                  </a:lnTo>
                  <a:cubicBezTo>
                    <a:pt x="3105" y="5318"/>
                    <a:pt x="3087" y="5264"/>
                    <a:pt x="3105" y="5211"/>
                  </a:cubicBezTo>
                  <a:lnTo>
                    <a:pt x="3194" y="4979"/>
                  </a:lnTo>
                  <a:cubicBezTo>
                    <a:pt x="3212" y="4925"/>
                    <a:pt x="3212" y="4872"/>
                    <a:pt x="3212" y="4729"/>
                  </a:cubicBezTo>
                  <a:close/>
                  <a:moveTo>
                    <a:pt x="2784" y="5246"/>
                  </a:moveTo>
                  <a:cubicBezTo>
                    <a:pt x="2784" y="5353"/>
                    <a:pt x="2801" y="5460"/>
                    <a:pt x="2873" y="5550"/>
                  </a:cubicBezTo>
                  <a:lnTo>
                    <a:pt x="3604" y="6549"/>
                  </a:lnTo>
                  <a:lnTo>
                    <a:pt x="2926" y="6727"/>
                  </a:lnTo>
                  <a:cubicBezTo>
                    <a:pt x="2907" y="6734"/>
                    <a:pt x="2888" y="6736"/>
                    <a:pt x="2870" y="6736"/>
                  </a:cubicBezTo>
                  <a:cubicBezTo>
                    <a:pt x="2784" y="6736"/>
                    <a:pt x="2709" y="6673"/>
                    <a:pt x="2694" y="6584"/>
                  </a:cubicBezTo>
                  <a:lnTo>
                    <a:pt x="2534" y="5657"/>
                  </a:lnTo>
                  <a:cubicBezTo>
                    <a:pt x="2516" y="5567"/>
                    <a:pt x="2534" y="5460"/>
                    <a:pt x="2605" y="5389"/>
                  </a:cubicBezTo>
                  <a:cubicBezTo>
                    <a:pt x="2659" y="5335"/>
                    <a:pt x="2730" y="5282"/>
                    <a:pt x="2784" y="5246"/>
                  </a:cubicBezTo>
                  <a:close/>
                  <a:moveTo>
                    <a:pt x="4960" y="5246"/>
                  </a:moveTo>
                  <a:lnTo>
                    <a:pt x="4960" y="5246"/>
                  </a:lnTo>
                  <a:cubicBezTo>
                    <a:pt x="5032" y="5282"/>
                    <a:pt x="5085" y="5335"/>
                    <a:pt x="5139" y="5389"/>
                  </a:cubicBezTo>
                  <a:cubicBezTo>
                    <a:pt x="5210" y="5460"/>
                    <a:pt x="5246" y="5567"/>
                    <a:pt x="5228" y="5657"/>
                  </a:cubicBezTo>
                  <a:lnTo>
                    <a:pt x="5050" y="6584"/>
                  </a:lnTo>
                  <a:cubicBezTo>
                    <a:pt x="5035" y="6673"/>
                    <a:pt x="4972" y="6736"/>
                    <a:pt x="4890" y="6736"/>
                  </a:cubicBezTo>
                  <a:cubicBezTo>
                    <a:pt x="4873" y="6736"/>
                    <a:pt x="4854" y="6734"/>
                    <a:pt x="4835" y="6727"/>
                  </a:cubicBezTo>
                  <a:lnTo>
                    <a:pt x="4140" y="6549"/>
                  </a:lnTo>
                  <a:lnTo>
                    <a:pt x="4871" y="5550"/>
                  </a:lnTo>
                  <a:cubicBezTo>
                    <a:pt x="4943" y="5460"/>
                    <a:pt x="4978" y="5353"/>
                    <a:pt x="4960" y="5246"/>
                  </a:cubicBezTo>
                  <a:close/>
                  <a:moveTo>
                    <a:pt x="3212" y="1"/>
                  </a:moveTo>
                  <a:cubicBezTo>
                    <a:pt x="2641" y="1"/>
                    <a:pt x="2123" y="375"/>
                    <a:pt x="1945" y="928"/>
                  </a:cubicBezTo>
                  <a:cubicBezTo>
                    <a:pt x="1909" y="1000"/>
                    <a:pt x="1963" y="1089"/>
                    <a:pt x="2052" y="1125"/>
                  </a:cubicBezTo>
                  <a:cubicBezTo>
                    <a:pt x="2064" y="1128"/>
                    <a:pt x="2076" y="1129"/>
                    <a:pt x="2089" y="1129"/>
                  </a:cubicBezTo>
                  <a:cubicBezTo>
                    <a:pt x="2152" y="1129"/>
                    <a:pt x="2219" y="1092"/>
                    <a:pt x="2248" y="1018"/>
                  </a:cubicBezTo>
                  <a:cubicBezTo>
                    <a:pt x="2373" y="607"/>
                    <a:pt x="2766" y="322"/>
                    <a:pt x="3212" y="322"/>
                  </a:cubicBezTo>
                  <a:lnTo>
                    <a:pt x="4532" y="322"/>
                  </a:lnTo>
                  <a:cubicBezTo>
                    <a:pt x="5103" y="322"/>
                    <a:pt x="5549" y="768"/>
                    <a:pt x="5549" y="1339"/>
                  </a:cubicBezTo>
                  <a:lnTo>
                    <a:pt x="5549" y="2142"/>
                  </a:lnTo>
                  <a:lnTo>
                    <a:pt x="5210" y="2142"/>
                  </a:lnTo>
                  <a:cubicBezTo>
                    <a:pt x="5139" y="2142"/>
                    <a:pt x="5067" y="2070"/>
                    <a:pt x="5067" y="1999"/>
                  </a:cubicBezTo>
                  <a:lnTo>
                    <a:pt x="5067" y="1374"/>
                  </a:lnTo>
                  <a:cubicBezTo>
                    <a:pt x="5067" y="1125"/>
                    <a:pt x="4853" y="911"/>
                    <a:pt x="4604" y="911"/>
                  </a:cubicBezTo>
                  <a:cubicBezTo>
                    <a:pt x="4461" y="911"/>
                    <a:pt x="4336" y="928"/>
                    <a:pt x="4211" y="946"/>
                  </a:cubicBezTo>
                  <a:cubicBezTo>
                    <a:pt x="4104" y="973"/>
                    <a:pt x="3997" y="986"/>
                    <a:pt x="3890" y="986"/>
                  </a:cubicBezTo>
                  <a:cubicBezTo>
                    <a:pt x="3783" y="986"/>
                    <a:pt x="3676" y="973"/>
                    <a:pt x="3569" y="946"/>
                  </a:cubicBezTo>
                  <a:cubicBezTo>
                    <a:pt x="3426" y="928"/>
                    <a:pt x="3301" y="911"/>
                    <a:pt x="3176" y="911"/>
                  </a:cubicBezTo>
                  <a:cubicBezTo>
                    <a:pt x="2908" y="911"/>
                    <a:pt x="2694" y="1125"/>
                    <a:pt x="2694" y="1374"/>
                  </a:cubicBezTo>
                  <a:cubicBezTo>
                    <a:pt x="2694" y="1892"/>
                    <a:pt x="2694" y="1999"/>
                    <a:pt x="2694" y="2017"/>
                  </a:cubicBezTo>
                  <a:cubicBezTo>
                    <a:pt x="2694" y="2088"/>
                    <a:pt x="2623" y="2142"/>
                    <a:pt x="2552" y="2142"/>
                  </a:cubicBezTo>
                  <a:lnTo>
                    <a:pt x="2213" y="2142"/>
                  </a:lnTo>
                  <a:lnTo>
                    <a:pt x="2213" y="1713"/>
                  </a:lnTo>
                  <a:cubicBezTo>
                    <a:pt x="2213" y="1642"/>
                    <a:pt x="2159" y="1571"/>
                    <a:pt x="2088" y="1553"/>
                  </a:cubicBezTo>
                  <a:cubicBezTo>
                    <a:pt x="2077" y="1551"/>
                    <a:pt x="2066" y="1550"/>
                    <a:pt x="2055" y="1550"/>
                  </a:cubicBezTo>
                  <a:cubicBezTo>
                    <a:pt x="1963" y="1550"/>
                    <a:pt x="1891" y="1617"/>
                    <a:pt x="1891" y="1713"/>
                  </a:cubicBezTo>
                  <a:lnTo>
                    <a:pt x="1891" y="2159"/>
                  </a:lnTo>
                  <a:cubicBezTo>
                    <a:pt x="1677" y="2231"/>
                    <a:pt x="1535" y="2427"/>
                    <a:pt x="1535" y="2659"/>
                  </a:cubicBezTo>
                  <a:lnTo>
                    <a:pt x="1535" y="3052"/>
                  </a:lnTo>
                  <a:cubicBezTo>
                    <a:pt x="1535" y="3319"/>
                    <a:pt x="1749" y="3551"/>
                    <a:pt x="2034" y="3551"/>
                  </a:cubicBezTo>
                  <a:lnTo>
                    <a:pt x="2195" y="3551"/>
                  </a:lnTo>
                  <a:cubicBezTo>
                    <a:pt x="2284" y="4015"/>
                    <a:pt x="2516" y="4318"/>
                    <a:pt x="2891" y="4568"/>
                  </a:cubicBezTo>
                  <a:lnTo>
                    <a:pt x="2891" y="4818"/>
                  </a:lnTo>
                  <a:cubicBezTo>
                    <a:pt x="2659" y="4907"/>
                    <a:pt x="2355" y="5104"/>
                    <a:pt x="2248" y="5335"/>
                  </a:cubicBezTo>
                  <a:lnTo>
                    <a:pt x="2195" y="5353"/>
                  </a:lnTo>
                  <a:cubicBezTo>
                    <a:pt x="928" y="5585"/>
                    <a:pt x="0" y="6709"/>
                    <a:pt x="0" y="8012"/>
                  </a:cubicBezTo>
                  <a:lnTo>
                    <a:pt x="0" y="8494"/>
                  </a:lnTo>
                  <a:cubicBezTo>
                    <a:pt x="0" y="8868"/>
                    <a:pt x="321" y="9189"/>
                    <a:pt x="696" y="9189"/>
                  </a:cubicBezTo>
                  <a:lnTo>
                    <a:pt x="7048" y="9189"/>
                  </a:lnTo>
                  <a:cubicBezTo>
                    <a:pt x="7048" y="9189"/>
                    <a:pt x="7744" y="8868"/>
                    <a:pt x="7726" y="8476"/>
                  </a:cubicBezTo>
                  <a:lnTo>
                    <a:pt x="7726" y="8012"/>
                  </a:lnTo>
                  <a:cubicBezTo>
                    <a:pt x="7744" y="7566"/>
                    <a:pt x="7637" y="7138"/>
                    <a:pt x="7423" y="6745"/>
                  </a:cubicBezTo>
                  <a:cubicBezTo>
                    <a:pt x="7397" y="6693"/>
                    <a:pt x="7332" y="6660"/>
                    <a:pt x="7272" y="6660"/>
                  </a:cubicBezTo>
                  <a:cubicBezTo>
                    <a:pt x="7249" y="6660"/>
                    <a:pt x="7228" y="6664"/>
                    <a:pt x="7209" y="6674"/>
                  </a:cubicBezTo>
                  <a:cubicBezTo>
                    <a:pt x="7137" y="6709"/>
                    <a:pt x="7102" y="6816"/>
                    <a:pt x="7137" y="6888"/>
                  </a:cubicBezTo>
                  <a:cubicBezTo>
                    <a:pt x="7333" y="7227"/>
                    <a:pt x="7423" y="7619"/>
                    <a:pt x="7423" y="8012"/>
                  </a:cubicBezTo>
                  <a:lnTo>
                    <a:pt x="7423" y="8476"/>
                  </a:lnTo>
                  <a:cubicBezTo>
                    <a:pt x="7423" y="8690"/>
                    <a:pt x="7048" y="8850"/>
                    <a:pt x="7048" y="8850"/>
                  </a:cubicBezTo>
                  <a:lnTo>
                    <a:pt x="6352" y="8850"/>
                  </a:lnTo>
                  <a:lnTo>
                    <a:pt x="6352" y="7833"/>
                  </a:lnTo>
                  <a:cubicBezTo>
                    <a:pt x="6370" y="7744"/>
                    <a:pt x="6299" y="7673"/>
                    <a:pt x="6209" y="7673"/>
                  </a:cubicBezTo>
                  <a:cubicBezTo>
                    <a:pt x="6120" y="7673"/>
                    <a:pt x="6049" y="7744"/>
                    <a:pt x="6031" y="7833"/>
                  </a:cubicBezTo>
                  <a:lnTo>
                    <a:pt x="6031" y="8868"/>
                  </a:lnTo>
                  <a:lnTo>
                    <a:pt x="1695" y="8868"/>
                  </a:lnTo>
                  <a:lnTo>
                    <a:pt x="1695" y="7833"/>
                  </a:lnTo>
                  <a:cubicBezTo>
                    <a:pt x="1695" y="7762"/>
                    <a:pt x="1642" y="7691"/>
                    <a:pt x="1552" y="7673"/>
                  </a:cubicBezTo>
                  <a:cubicBezTo>
                    <a:pt x="1463" y="7673"/>
                    <a:pt x="1374" y="7744"/>
                    <a:pt x="1374" y="7833"/>
                  </a:cubicBezTo>
                  <a:lnTo>
                    <a:pt x="1374" y="8868"/>
                  </a:lnTo>
                  <a:lnTo>
                    <a:pt x="696" y="8868"/>
                  </a:lnTo>
                  <a:cubicBezTo>
                    <a:pt x="500" y="8868"/>
                    <a:pt x="321" y="8708"/>
                    <a:pt x="321" y="8494"/>
                  </a:cubicBezTo>
                  <a:lnTo>
                    <a:pt x="321" y="8012"/>
                  </a:lnTo>
                  <a:cubicBezTo>
                    <a:pt x="321" y="6888"/>
                    <a:pt x="1106" y="5906"/>
                    <a:pt x="2195" y="5674"/>
                  </a:cubicBezTo>
                  <a:cubicBezTo>
                    <a:pt x="2213" y="5728"/>
                    <a:pt x="2195" y="5674"/>
                    <a:pt x="2373" y="6638"/>
                  </a:cubicBezTo>
                  <a:cubicBezTo>
                    <a:pt x="2418" y="6876"/>
                    <a:pt x="2624" y="7052"/>
                    <a:pt x="2846" y="7052"/>
                  </a:cubicBezTo>
                  <a:cubicBezTo>
                    <a:pt x="2891" y="7052"/>
                    <a:pt x="2936" y="7045"/>
                    <a:pt x="2980" y="7031"/>
                  </a:cubicBezTo>
                  <a:lnTo>
                    <a:pt x="3872" y="6816"/>
                  </a:lnTo>
                  <a:lnTo>
                    <a:pt x="4746" y="7031"/>
                  </a:lnTo>
                  <a:cubicBezTo>
                    <a:pt x="4794" y="7045"/>
                    <a:pt x="4841" y="7052"/>
                    <a:pt x="4887" y="7052"/>
                  </a:cubicBezTo>
                  <a:cubicBezTo>
                    <a:pt x="5120" y="7052"/>
                    <a:pt x="5326" y="6876"/>
                    <a:pt x="5371" y="6638"/>
                  </a:cubicBezTo>
                  <a:cubicBezTo>
                    <a:pt x="5531" y="5674"/>
                    <a:pt x="5531" y="5728"/>
                    <a:pt x="5531" y="5674"/>
                  </a:cubicBezTo>
                  <a:cubicBezTo>
                    <a:pt x="5995" y="5782"/>
                    <a:pt x="6406" y="5996"/>
                    <a:pt x="6727" y="6335"/>
                  </a:cubicBezTo>
                  <a:cubicBezTo>
                    <a:pt x="6763" y="6370"/>
                    <a:pt x="6798" y="6370"/>
                    <a:pt x="6834" y="6370"/>
                  </a:cubicBezTo>
                  <a:cubicBezTo>
                    <a:pt x="6870" y="6370"/>
                    <a:pt x="6923" y="6370"/>
                    <a:pt x="6941" y="6335"/>
                  </a:cubicBezTo>
                  <a:cubicBezTo>
                    <a:pt x="7012" y="6263"/>
                    <a:pt x="7012" y="6174"/>
                    <a:pt x="6941" y="6103"/>
                  </a:cubicBezTo>
                  <a:cubicBezTo>
                    <a:pt x="6299" y="5460"/>
                    <a:pt x="5496" y="5335"/>
                    <a:pt x="5478" y="5335"/>
                  </a:cubicBezTo>
                  <a:cubicBezTo>
                    <a:pt x="5371" y="5104"/>
                    <a:pt x="5085" y="4907"/>
                    <a:pt x="4853" y="4818"/>
                  </a:cubicBezTo>
                  <a:lnTo>
                    <a:pt x="4853" y="4568"/>
                  </a:lnTo>
                  <a:cubicBezTo>
                    <a:pt x="5210" y="4336"/>
                    <a:pt x="5442" y="4033"/>
                    <a:pt x="5549" y="3551"/>
                  </a:cubicBezTo>
                  <a:lnTo>
                    <a:pt x="5710" y="3551"/>
                  </a:lnTo>
                  <a:cubicBezTo>
                    <a:pt x="5995" y="3551"/>
                    <a:pt x="6227" y="3319"/>
                    <a:pt x="6227" y="3052"/>
                  </a:cubicBezTo>
                  <a:lnTo>
                    <a:pt x="6227" y="2659"/>
                  </a:lnTo>
                  <a:cubicBezTo>
                    <a:pt x="6227" y="2427"/>
                    <a:pt x="6084" y="2231"/>
                    <a:pt x="5870" y="2159"/>
                  </a:cubicBezTo>
                  <a:lnTo>
                    <a:pt x="5870" y="1339"/>
                  </a:lnTo>
                  <a:cubicBezTo>
                    <a:pt x="5870" y="589"/>
                    <a:pt x="5264" y="1"/>
                    <a:pt x="45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56"/>
            <p:cNvSpPr/>
            <p:nvPr/>
          </p:nvSpPr>
          <p:spPr>
            <a:xfrm>
              <a:off x="7460545" y="3413304"/>
              <a:ext cx="76404" cy="102689"/>
            </a:xfrm>
            <a:custGeom>
              <a:avLst/>
              <a:gdLst/>
              <a:ahLst/>
              <a:cxnLst/>
              <a:rect l="l" t="t" r="r" b="b"/>
              <a:pathLst>
                <a:path w="2802" h="3766" extrusionOk="0">
                  <a:moveTo>
                    <a:pt x="1407" y="322"/>
                  </a:moveTo>
                  <a:cubicBezTo>
                    <a:pt x="1999" y="322"/>
                    <a:pt x="2481" y="797"/>
                    <a:pt x="2481" y="1393"/>
                  </a:cubicBezTo>
                  <a:cubicBezTo>
                    <a:pt x="2481" y="2035"/>
                    <a:pt x="2052" y="2071"/>
                    <a:pt x="1928" y="2731"/>
                  </a:cubicBezTo>
                  <a:lnTo>
                    <a:pt x="1571" y="2731"/>
                  </a:lnTo>
                  <a:lnTo>
                    <a:pt x="1571" y="2410"/>
                  </a:lnTo>
                  <a:cubicBezTo>
                    <a:pt x="1660" y="2374"/>
                    <a:pt x="1749" y="2338"/>
                    <a:pt x="1820" y="2285"/>
                  </a:cubicBezTo>
                  <a:cubicBezTo>
                    <a:pt x="1892" y="2231"/>
                    <a:pt x="1910" y="2142"/>
                    <a:pt x="1874" y="2088"/>
                  </a:cubicBezTo>
                  <a:cubicBezTo>
                    <a:pt x="1851" y="2020"/>
                    <a:pt x="1792" y="1988"/>
                    <a:pt x="1733" y="1988"/>
                  </a:cubicBezTo>
                  <a:cubicBezTo>
                    <a:pt x="1700" y="1988"/>
                    <a:pt x="1668" y="1998"/>
                    <a:pt x="1642" y="2017"/>
                  </a:cubicBezTo>
                  <a:cubicBezTo>
                    <a:pt x="1571" y="2071"/>
                    <a:pt x="1486" y="2097"/>
                    <a:pt x="1401" y="2097"/>
                  </a:cubicBezTo>
                  <a:cubicBezTo>
                    <a:pt x="1316" y="2097"/>
                    <a:pt x="1232" y="2071"/>
                    <a:pt x="1160" y="2017"/>
                  </a:cubicBezTo>
                  <a:cubicBezTo>
                    <a:pt x="1134" y="1999"/>
                    <a:pt x="1102" y="1990"/>
                    <a:pt x="1071" y="1990"/>
                  </a:cubicBezTo>
                  <a:cubicBezTo>
                    <a:pt x="1040" y="1990"/>
                    <a:pt x="1009" y="1999"/>
                    <a:pt x="982" y="2017"/>
                  </a:cubicBezTo>
                  <a:cubicBezTo>
                    <a:pt x="893" y="2088"/>
                    <a:pt x="893" y="2213"/>
                    <a:pt x="964" y="2285"/>
                  </a:cubicBezTo>
                  <a:cubicBezTo>
                    <a:pt x="1053" y="2338"/>
                    <a:pt x="1142" y="2374"/>
                    <a:pt x="1249" y="2410"/>
                  </a:cubicBezTo>
                  <a:lnTo>
                    <a:pt x="1249" y="2731"/>
                  </a:lnTo>
                  <a:lnTo>
                    <a:pt x="875" y="2731"/>
                  </a:lnTo>
                  <a:cubicBezTo>
                    <a:pt x="750" y="2071"/>
                    <a:pt x="322" y="2017"/>
                    <a:pt x="340" y="1393"/>
                  </a:cubicBezTo>
                  <a:cubicBezTo>
                    <a:pt x="340" y="804"/>
                    <a:pt x="803" y="340"/>
                    <a:pt x="1374" y="322"/>
                  </a:cubicBezTo>
                  <a:cubicBezTo>
                    <a:pt x="1385" y="322"/>
                    <a:pt x="1396" y="322"/>
                    <a:pt x="1407" y="322"/>
                  </a:cubicBezTo>
                  <a:close/>
                  <a:moveTo>
                    <a:pt x="1803" y="3034"/>
                  </a:moveTo>
                  <a:lnTo>
                    <a:pt x="1803" y="3284"/>
                  </a:lnTo>
                  <a:cubicBezTo>
                    <a:pt x="1803" y="3373"/>
                    <a:pt x="1731" y="3444"/>
                    <a:pt x="1642" y="3444"/>
                  </a:cubicBezTo>
                  <a:lnTo>
                    <a:pt x="1178" y="3444"/>
                  </a:lnTo>
                  <a:cubicBezTo>
                    <a:pt x="1089" y="3444"/>
                    <a:pt x="1018" y="3373"/>
                    <a:pt x="1018" y="3284"/>
                  </a:cubicBezTo>
                  <a:lnTo>
                    <a:pt x="1018" y="3034"/>
                  </a:lnTo>
                  <a:close/>
                  <a:moveTo>
                    <a:pt x="1407" y="0"/>
                  </a:moveTo>
                  <a:cubicBezTo>
                    <a:pt x="1396" y="0"/>
                    <a:pt x="1385" y="1"/>
                    <a:pt x="1374" y="1"/>
                  </a:cubicBezTo>
                  <a:cubicBezTo>
                    <a:pt x="607" y="19"/>
                    <a:pt x="18" y="625"/>
                    <a:pt x="1" y="1375"/>
                  </a:cubicBezTo>
                  <a:cubicBezTo>
                    <a:pt x="1" y="2142"/>
                    <a:pt x="447" y="2213"/>
                    <a:pt x="554" y="2784"/>
                  </a:cubicBezTo>
                  <a:cubicBezTo>
                    <a:pt x="571" y="2873"/>
                    <a:pt x="625" y="2945"/>
                    <a:pt x="696" y="2981"/>
                  </a:cubicBezTo>
                  <a:lnTo>
                    <a:pt x="696" y="3284"/>
                  </a:lnTo>
                  <a:cubicBezTo>
                    <a:pt x="696" y="3552"/>
                    <a:pt x="910" y="3766"/>
                    <a:pt x="1178" y="3766"/>
                  </a:cubicBezTo>
                  <a:lnTo>
                    <a:pt x="1642" y="3766"/>
                  </a:lnTo>
                  <a:cubicBezTo>
                    <a:pt x="1892" y="3766"/>
                    <a:pt x="2124" y="3552"/>
                    <a:pt x="2124" y="3284"/>
                  </a:cubicBezTo>
                  <a:lnTo>
                    <a:pt x="2124" y="2981"/>
                  </a:lnTo>
                  <a:cubicBezTo>
                    <a:pt x="2177" y="2945"/>
                    <a:pt x="2231" y="2873"/>
                    <a:pt x="2249" y="2784"/>
                  </a:cubicBezTo>
                  <a:cubicBezTo>
                    <a:pt x="2356" y="2213"/>
                    <a:pt x="2802" y="2142"/>
                    <a:pt x="2802" y="1393"/>
                  </a:cubicBezTo>
                  <a:cubicBezTo>
                    <a:pt x="2802" y="618"/>
                    <a:pt x="2177" y="0"/>
                    <a:pt x="140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7" name="Google Shape;2897;p56"/>
          <p:cNvGrpSpPr/>
          <p:nvPr/>
        </p:nvGrpSpPr>
        <p:grpSpPr>
          <a:xfrm>
            <a:off x="6644646" y="3387536"/>
            <a:ext cx="282219" cy="295825"/>
            <a:chOff x="6644646" y="3387536"/>
            <a:chExt cx="282219" cy="295825"/>
          </a:xfrm>
        </p:grpSpPr>
        <p:sp>
          <p:nvSpPr>
            <p:cNvPr id="2898" name="Google Shape;2898;p56"/>
            <p:cNvSpPr/>
            <p:nvPr/>
          </p:nvSpPr>
          <p:spPr>
            <a:xfrm>
              <a:off x="6739019" y="3618628"/>
              <a:ext cx="93446" cy="59879"/>
            </a:xfrm>
            <a:custGeom>
              <a:avLst/>
              <a:gdLst/>
              <a:ahLst/>
              <a:cxnLst/>
              <a:rect l="l" t="t" r="r" b="b"/>
              <a:pathLst>
                <a:path w="3427" h="2196" extrusionOk="0">
                  <a:moveTo>
                    <a:pt x="1" y="0"/>
                  </a:moveTo>
                  <a:lnTo>
                    <a:pt x="1" y="1749"/>
                  </a:lnTo>
                  <a:cubicBezTo>
                    <a:pt x="1" y="1999"/>
                    <a:pt x="197" y="2195"/>
                    <a:pt x="447" y="2195"/>
                  </a:cubicBezTo>
                  <a:lnTo>
                    <a:pt x="2963" y="2195"/>
                  </a:lnTo>
                  <a:cubicBezTo>
                    <a:pt x="3230" y="2195"/>
                    <a:pt x="3427" y="1999"/>
                    <a:pt x="3427" y="1749"/>
                  </a:cubicBezTo>
                  <a:lnTo>
                    <a:pt x="3427" y="0"/>
                  </a:ln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56"/>
            <p:cNvSpPr/>
            <p:nvPr/>
          </p:nvSpPr>
          <p:spPr>
            <a:xfrm>
              <a:off x="6683066" y="3391408"/>
              <a:ext cx="204861" cy="245244"/>
            </a:xfrm>
            <a:custGeom>
              <a:avLst/>
              <a:gdLst/>
              <a:ahLst/>
              <a:cxnLst/>
              <a:rect l="l" t="t" r="r" b="b"/>
              <a:pathLst>
                <a:path w="7513" h="8994" extrusionOk="0">
                  <a:moveTo>
                    <a:pt x="3763" y="1"/>
                  </a:moveTo>
                  <a:cubicBezTo>
                    <a:pt x="3752" y="1"/>
                    <a:pt x="3741" y="1"/>
                    <a:pt x="3730" y="1"/>
                  </a:cubicBezTo>
                  <a:cubicBezTo>
                    <a:pt x="1678" y="19"/>
                    <a:pt x="1" y="1714"/>
                    <a:pt x="1" y="3784"/>
                  </a:cubicBezTo>
                  <a:cubicBezTo>
                    <a:pt x="1" y="4747"/>
                    <a:pt x="376" y="5639"/>
                    <a:pt x="982" y="6299"/>
                  </a:cubicBezTo>
                  <a:cubicBezTo>
                    <a:pt x="1678" y="7049"/>
                    <a:pt x="2106" y="7994"/>
                    <a:pt x="2231" y="8994"/>
                  </a:cubicBezTo>
                  <a:lnTo>
                    <a:pt x="5282" y="8994"/>
                  </a:lnTo>
                  <a:cubicBezTo>
                    <a:pt x="5407" y="7994"/>
                    <a:pt x="5853" y="7049"/>
                    <a:pt x="6531" y="6299"/>
                  </a:cubicBezTo>
                  <a:cubicBezTo>
                    <a:pt x="7156" y="5621"/>
                    <a:pt x="7513" y="4747"/>
                    <a:pt x="7513" y="3766"/>
                  </a:cubicBezTo>
                  <a:cubicBezTo>
                    <a:pt x="7513" y="1689"/>
                    <a:pt x="5835" y="1"/>
                    <a:pt x="376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56"/>
            <p:cNvSpPr/>
            <p:nvPr/>
          </p:nvSpPr>
          <p:spPr>
            <a:xfrm>
              <a:off x="6766750" y="3391408"/>
              <a:ext cx="121177" cy="245244"/>
            </a:xfrm>
            <a:custGeom>
              <a:avLst/>
              <a:gdLst/>
              <a:ahLst/>
              <a:cxnLst/>
              <a:rect l="l" t="t" r="r" b="b"/>
              <a:pathLst>
                <a:path w="4444" h="8994" extrusionOk="0">
                  <a:moveTo>
                    <a:pt x="694" y="1"/>
                  </a:moveTo>
                  <a:cubicBezTo>
                    <a:pt x="683" y="1"/>
                    <a:pt x="672" y="1"/>
                    <a:pt x="661" y="1"/>
                  </a:cubicBezTo>
                  <a:cubicBezTo>
                    <a:pt x="429" y="1"/>
                    <a:pt x="215" y="37"/>
                    <a:pt x="1" y="72"/>
                  </a:cubicBezTo>
                  <a:cubicBezTo>
                    <a:pt x="1732" y="393"/>
                    <a:pt x="3052" y="1928"/>
                    <a:pt x="3052" y="3766"/>
                  </a:cubicBezTo>
                  <a:cubicBezTo>
                    <a:pt x="3052" y="4747"/>
                    <a:pt x="2677" y="5621"/>
                    <a:pt x="2071" y="6299"/>
                  </a:cubicBezTo>
                  <a:cubicBezTo>
                    <a:pt x="1393" y="7049"/>
                    <a:pt x="947" y="7994"/>
                    <a:pt x="822" y="8994"/>
                  </a:cubicBezTo>
                  <a:lnTo>
                    <a:pt x="2213" y="8994"/>
                  </a:lnTo>
                  <a:cubicBezTo>
                    <a:pt x="2338" y="7994"/>
                    <a:pt x="2784" y="7049"/>
                    <a:pt x="3462" y="6299"/>
                  </a:cubicBezTo>
                  <a:cubicBezTo>
                    <a:pt x="4069" y="5621"/>
                    <a:pt x="4444" y="4747"/>
                    <a:pt x="4444" y="3766"/>
                  </a:cubicBezTo>
                  <a:cubicBezTo>
                    <a:pt x="4444" y="1689"/>
                    <a:pt x="2766" y="1"/>
                    <a:pt x="694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56"/>
            <p:cNvSpPr/>
            <p:nvPr/>
          </p:nvSpPr>
          <p:spPr>
            <a:xfrm>
              <a:off x="6727840" y="3625445"/>
              <a:ext cx="115342" cy="17533"/>
            </a:xfrm>
            <a:custGeom>
              <a:avLst/>
              <a:gdLst/>
              <a:ahLst/>
              <a:cxnLst/>
              <a:rect l="l" t="t" r="r" b="b"/>
              <a:pathLst>
                <a:path w="4230" h="643" extrusionOk="0">
                  <a:moveTo>
                    <a:pt x="357" y="0"/>
                  </a:moveTo>
                  <a:cubicBezTo>
                    <a:pt x="161" y="0"/>
                    <a:pt x="0" y="179"/>
                    <a:pt x="36" y="375"/>
                  </a:cubicBezTo>
                  <a:cubicBezTo>
                    <a:pt x="72" y="535"/>
                    <a:pt x="215" y="643"/>
                    <a:pt x="357" y="643"/>
                  </a:cubicBezTo>
                  <a:lnTo>
                    <a:pt x="3872" y="643"/>
                  </a:lnTo>
                  <a:cubicBezTo>
                    <a:pt x="4069" y="643"/>
                    <a:pt x="4229" y="464"/>
                    <a:pt x="4193" y="268"/>
                  </a:cubicBezTo>
                  <a:cubicBezTo>
                    <a:pt x="4158" y="107"/>
                    <a:pt x="4033" y="0"/>
                    <a:pt x="3872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56"/>
            <p:cNvSpPr/>
            <p:nvPr/>
          </p:nvSpPr>
          <p:spPr>
            <a:xfrm>
              <a:off x="6727840" y="3642460"/>
              <a:ext cx="115342" cy="17069"/>
            </a:xfrm>
            <a:custGeom>
              <a:avLst/>
              <a:gdLst/>
              <a:ahLst/>
              <a:cxnLst/>
              <a:rect l="l" t="t" r="r" b="b"/>
              <a:pathLst>
                <a:path w="4230" h="626" extrusionOk="0">
                  <a:moveTo>
                    <a:pt x="357" y="1"/>
                  </a:moveTo>
                  <a:cubicBezTo>
                    <a:pt x="161" y="1"/>
                    <a:pt x="0" y="161"/>
                    <a:pt x="36" y="375"/>
                  </a:cubicBezTo>
                  <a:cubicBezTo>
                    <a:pt x="72" y="518"/>
                    <a:pt x="215" y="625"/>
                    <a:pt x="357" y="625"/>
                  </a:cubicBezTo>
                  <a:lnTo>
                    <a:pt x="3872" y="625"/>
                  </a:lnTo>
                  <a:cubicBezTo>
                    <a:pt x="4069" y="625"/>
                    <a:pt x="4229" y="447"/>
                    <a:pt x="4193" y="251"/>
                  </a:cubicBezTo>
                  <a:cubicBezTo>
                    <a:pt x="4158" y="108"/>
                    <a:pt x="4033" y="1"/>
                    <a:pt x="3872" y="1"/>
                  </a:cubicBezTo>
                  <a:close/>
                </a:path>
              </a:pathLst>
            </a:custGeom>
            <a:solidFill>
              <a:srgbClr val="E5E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56"/>
            <p:cNvSpPr/>
            <p:nvPr/>
          </p:nvSpPr>
          <p:spPr>
            <a:xfrm>
              <a:off x="6727840" y="3608403"/>
              <a:ext cx="115342" cy="17069"/>
            </a:xfrm>
            <a:custGeom>
              <a:avLst/>
              <a:gdLst/>
              <a:ahLst/>
              <a:cxnLst/>
              <a:rect l="l" t="t" r="r" b="b"/>
              <a:pathLst>
                <a:path w="4230" h="626" extrusionOk="0">
                  <a:moveTo>
                    <a:pt x="357" y="1"/>
                  </a:moveTo>
                  <a:cubicBezTo>
                    <a:pt x="161" y="1"/>
                    <a:pt x="0" y="161"/>
                    <a:pt x="36" y="375"/>
                  </a:cubicBezTo>
                  <a:cubicBezTo>
                    <a:pt x="72" y="518"/>
                    <a:pt x="215" y="625"/>
                    <a:pt x="357" y="625"/>
                  </a:cubicBezTo>
                  <a:lnTo>
                    <a:pt x="3872" y="625"/>
                  </a:lnTo>
                  <a:cubicBezTo>
                    <a:pt x="4069" y="625"/>
                    <a:pt x="4229" y="447"/>
                    <a:pt x="4193" y="251"/>
                  </a:cubicBezTo>
                  <a:cubicBezTo>
                    <a:pt x="4158" y="108"/>
                    <a:pt x="4033" y="1"/>
                    <a:pt x="3872" y="1"/>
                  </a:cubicBezTo>
                  <a:close/>
                </a:path>
              </a:pathLst>
            </a:custGeom>
            <a:solidFill>
              <a:srgbClr val="E5E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56"/>
            <p:cNvSpPr/>
            <p:nvPr/>
          </p:nvSpPr>
          <p:spPr>
            <a:xfrm>
              <a:off x="6794972" y="3608403"/>
              <a:ext cx="47718" cy="17069"/>
            </a:xfrm>
            <a:custGeom>
              <a:avLst/>
              <a:gdLst/>
              <a:ahLst/>
              <a:cxnLst/>
              <a:rect l="l" t="t" r="r" b="b"/>
              <a:pathLst>
                <a:path w="1750" h="626" extrusionOk="0">
                  <a:moveTo>
                    <a:pt x="1" y="1"/>
                  </a:moveTo>
                  <a:cubicBezTo>
                    <a:pt x="179" y="1"/>
                    <a:pt x="322" y="143"/>
                    <a:pt x="322" y="304"/>
                  </a:cubicBezTo>
                  <a:cubicBezTo>
                    <a:pt x="322" y="482"/>
                    <a:pt x="179" y="625"/>
                    <a:pt x="1" y="625"/>
                  </a:cubicBezTo>
                  <a:lnTo>
                    <a:pt x="1410" y="625"/>
                  </a:lnTo>
                  <a:cubicBezTo>
                    <a:pt x="1607" y="625"/>
                    <a:pt x="1749" y="447"/>
                    <a:pt x="1714" y="251"/>
                  </a:cubicBezTo>
                  <a:cubicBezTo>
                    <a:pt x="1696" y="108"/>
                    <a:pt x="1553" y="1"/>
                    <a:pt x="1410" y="1"/>
                  </a:cubicBezTo>
                  <a:close/>
                </a:path>
              </a:pathLst>
            </a:custGeom>
            <a:solidFill>
              <a:srgbClr val="D6E0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56"/>
            <p:cNvSpPr/>
            <p:nvPr/>
          </p:nvSpPr>
          <p:spPr>
            <a:xfrm>
              <a:off x="6794972" y="3642460"/>
              <a:ext cx="47718" cy="17069"/>
            </a:xfrm>
            <a:custGeom>
              <a:avLst/>
              <a:gdLst/>
              <a:ahLst/>
              <a:cxnLst/>
              <a:rect l="l" t="t" r="r" b="b"/>
              <a:pathLst>
                <a:path w="1750" h="626" extrusionOk="0">
                  <a:moveTo>
                    <a:pt x="1" y="1"/>
                  </a:moveTo>
                  <a:cubicBezTo>
                    <a:pt x="179" y="1"/>
                    <a:pt x="322" y="143"/>
                    <a:pt x="322" y="304"/>
                  </a:cubicBezTo>
                  <a:cubicBezTo>
                    <a:pt x="322" y="482"/>
                    <a:pt x="179" y="625"/>
                    <a:pt x="1" y="625"/>
                  </a:cubicBezTo>
                  <a:lnTo>
                    <a:pt x="1410" y="625"/>
                  </a:lnTo>
                  <a:cubicBezTo>
                    <a:pt x="1607" y="625"/>
                    <a:pt x="1749" y="447"/>
                    <a:pt x="1714" y="251"/>
                  </a:cubicBezTo>
                  <a:cubicBezTo>
                    <a:pt x="1696" y="108"/>
                    <a:pt x="1553" y="1"/>
                    <a:pt x="1410" y="1"/>
                  </a:cubicBezTo>
                  <a:close/>
                </a:path>
              </a:pathLst>
            </a:custGeom>
            <a:solidFill>
              <a:srgbClr val="D6E0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56"/>
            <p:cNvSpPr/>
            <p:nvPr/>
          </p:nvSpPr>
          <p:spPr>
            <a:xfrm>
              <a:off x="6731739" y="3475583"/>
              <a:ext cx="107052" cy="59879"/>
            </a:xfrm>
            <a:custGeom>
              <a:avLst/>
              <a:gdLst/>
              <a:ahLst/>
              <a:cxnLst/>
              <a:rect l="l" t="t" r="r" b="b"/>
              <a:pathLst>
                <a:path w="3926" h="2196" extrusionOk="0">
                  <a:moveTo>
                    <a:pt x="0" y="1"/>
                  </a:moveTo>
                  <a:lnTo>
                    <a:pt x="0" y="1856"/>
                  </a:lnTo>
                  <a:cubicBezTo>
                    <a:pt x="0" y="2053"/>
                    <a:pt x="161" y="2195"/>
                    <a:pt x="339" y="2195"/>
                  </a:cubicBezTo>
                  <a:lnTo>
                    <a:pt x="3587" y="2195"/>
                  </a:lnTo>
                  <a:cubicBezTo>
                    <a:pt x="3783" y="2195"/>
                    <a:pt x="3926" y="2053"/>
                    <a:pt x="3926" y="1856"/>
                  </a:cubicBezTo>
                  <a:lnTo>
                    <a:pt x="3926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56"/>
            <p:cNvSpPr/>
            <p:nvPr/>
          </p:nvSpPr>
          <p:spPr>
            <a:xfrm>
              <a:off x="6791564" y="3475583"/>
              <a:ext cx="47227" cy="59879"/>
            </a:xfrm>
            <a:custGeom>
              <a:avLst/>
              <a:gdLst/>
              <a:ahLst/>
              <a:cxnLst/>
              <a:rect l="l" t="t" r="r" b="b"/>
              <a:pathLst>
                <a:path w="1732" h="2196" extrusionOk="0">
                  <a:moveTo>
                    <a:pt x="340" y="1"/>
                  </a:moveTo>
                  <a:lnTo>
                    <a:pt x="340" y="1856"/>
                  </a:lnTo>
                  <a:cubicBezTo>
                    <a:pt x="340" y="2053"/>
                    <a:pt x="179" y="2195"/>
                    <a:pt x="1" y="2195"/>
                  </a:cubicBezTo>
                  <a:lnTo>
                    <a:pt x="1393" y="2195"/>
                  </a:lnTo>
                  <a:cubicBezTo>
                    <a:pt x="1589" y="2195"/>
                    <a:pt x="1732" y="2053"/>
                    <a:pt x="1732" y="1856"/>
                  </a:cubicBezTo>
                  <a:lnTo>
                    <a:pt x="1732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56"/>
            <p:cNvSpPr/>
            <p:nvPr/>
          </p:nvSpPr>
          <p:spPr>
            <a:xfrm>
              <a:off x="6706435" y="3449679"/>
              <a:ext cx="158642" cy="52708"/>
            </a:xfrm>
            <a:custGeom>
              <a:avLst/>
              <a:gdLst/>
              <a:ahLst/>
              <a:cxnLst/>
              <a:rect l="l" t="t" r="r" b="b"/>
              <a:pathLst>
                <a:path w="5818" h="1933" extrusionOk="0">
                  <a:moveTo>
                    <a:pt x="2902" y="1"/>
                  </a:moveTo>
                  <a:cubicBezTo>
                    <a:pt x="2806" y="1"/>
                    <a:pt x="2712" y="14"/>
                    <a:pt x="2623" y="41"/>
                  </a:cubicBezTo>
                  <a:lnTo>
                    <a:pt x="36" y="933"/>
                  </a:lnTo>
                  <a:cubicBezTo>
                    <a:pt x="0" y="933"/>
                    <a:pt x="0" y="986"/>
                    <a:pt x="36" y="986"/>
                  </a:cubicBezTo>
                  <a:lnTo>
                    <a:pt x="2623" y="1879"/>
                  </a:lnTo>
                  <a:cubicBezTo>
                    <a:pt x="2712" y="1914"/>
                    <a:pt x="2806" y="1932"/>
                    <a:pt x="2902" y="1932"/>
                  </a:cubicBezTo>
                  <a:cubicBezTo>
                    <a:pt x="2998" y="1932"/>
                    <a:pt x="3096" y="1914"/>
                    <a:pt x="3194" y="1879"/>
                  </a:cubicBezTo>
                  <a:lnTo>
                    <a:pt x="5781" y="986"/>
                  </a:lnTo>
                  <a:cubicBezTo>
                    <a:pt x="5817" y="986"/>
                    <a:pt x="5817" y="933"/>
                    <a:pt x="5781" y="933"/>
                  </a:cubicBezTo>
                  <a:lnTo>
                    <a:pt x="3194" y="41"/>
                  </a:lnTo>
                  <a:cubicBezTo>
                    <a:pt x="3096" y="14"/>
                    <a:pt x="2998" y="1"/>
                    <a:pt x="2902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56"/>
            <p:cNvSpPr/>
            <p:nvPr/>
          </p:nvSpPr>
          <p:spPr>
            <a:xfrm>
              <a:off x="6644646" y="3387536"/>
              <a:ext cx="282219" cy="295825"/>
            </a:xfrm>
            <a:custGeom>
              <a:avLst/>
              <a:gdLst/>
              <a:ahLst/>
              <a:cxnLst/>
              <a:rect l="l" t="t" r="r" b="b"/>
              <a:pathLst>
                <a:path w="10350" h="10849" extrusionOk="0">
                  <a:moveTo>
                    <a:pt x="5175" y="321"/>
                  </a:moveTo>
                  <a:cubicBezTo>
                    <a:pt x="8279" y="321"/>
                    <a:pt x="9939" y="4033"/>
                    <a:pt x="7833" y="6352"/>
                  </a:cubicBezTo>
                  <a:cubicBezTo>
                    <a:pt x="7405" y="6816"/>
                    <a:pt x="7066" y="7351"/>
                    <a:pt x="6834" y="7940"/>
                  </a:cubicBezTo>
                  <a:lnTo>
                    <a:pt x="3498" y="7940"/>
                  </a:lnTo>
                  <a:cubicBezTo>
                    <a:pt x="3283" y="7351"/>
                    <a:pt x="2944" y="6816"/>
                    <a:pt x="2516" y="6352"/>
                  </a:cubicBezTo>
                  <a:cubicBezTo>
                    <a:pt x="429" y="4068"/>
                    <a:pt x="2017" y="339"/>
                    <a:pt x="5139" y="321"/>
                  </a:cubicBezTo>
                  <a:close/>
                  <a:moveTo>
                    <a:pt x="6941" y="8261"/>
                  </a:moveTo>
                  <a:cubicBezTo>
                    <a:pt x="7137" y="8279"/>
                    <a:pt x="6923" y="8582"/>
                    <a:pt x="6923" y="8582"/>
                  </a:cubicBezTo>
                  <a:lnTo>
                    <a:pt x="4479" y="8582"/>
                  </a:lnTo>
                  <a:cubicBezTo>
                    <a:pt x="4390" y="8582"/>
                    <a:pt x="4318" y="8636"/>
                    <a:pt x="4318" y="8725"/>
                  </a:cubicBezTo>
                  <a:cubicBezTo>
                    <a:pt x="4318" y="8814"/>
                    <a:pt x="4390" y="8868"/>
                    <a:pt x="4461" y="8868"/>
                  </a:cubicBezTo>
                  <a:lnTo>
                    <a:pt x="6941" y="8868"/>
                  </a:lnTo>
                  <a:cubicBezTo>
                    <a:pt x="7155" y="8868"/>
                    <a:pt x="7155" y="9189"/>
                    <a:pt x="6941" y="9189"/>
                  </a:cubicBezTo>
                  <a:lnTo>
                    <a:pt x="3390" y="9189"/>
                  </a:lnTo>
                  <a:cubicBezTo>
                    <a:pt x="3176" y="9189"/>
                    <a:pt x="3176" y="8868"/>
                    <a:pt x="3390" y="8868"/>
                  </a:cubicBezTo>
                  <a:lnTo>
                    <a:pt x="3712" y="8868"/>
                  </a:lnTo>
                  <a:cubicBezTo>
                    <a:pt x="3801" y="8868"/>
                    <a:pt x="3872" y="8814"/>
                    <a:pt x="3890" y="8743"/>
                  </a:cubicBezTo>
                  <a:cubicBezTo>
                    <a:pt x="3890" y="8636"/>
                    <a:pt x="3819" y="8565"/>
                    <a:pt x="3729" y="8565"/>
                  </a:cubicBezTo>
                  <a:lnTo>
                    <a:pt x="3426" y="8565"/>
                  </a:lnTo>
                  <a:cubicBezTo>
                    <a:pt x="3426" y="8565"/>
                    <a:pt x="3212" y="8279"/>
                    <a:pt x="3408" y="8261"/>
                  </a:cubicBezTo>
                  <a:close/>
                  <a:moveTo>
                    <a:pt x="6941" y="9510"/>
                  </a:moveTo>
                  <a:cubicBezTo>
                    <a:pt x="7155" y="9510"/>
                    <a:pt x="7155" y="9831"/>
                    <a:pt x="6941" y="9831"/>
                  </a:cubicBezTo>
                  <a:lnTo>
                    <a:pt x="3390" y="9831"/>
                  </a:lnTo>
                  <a:cubicBezTo>
                    <a:pt x="3176" y="9831"/>
                    <a:pt x="3176" y="9510"/>
                    <a:pt x="3390" y="9510"/>
                  </a:cubicBezTo>
                  <a:close/>
                  <a:moveTo>
                    <a:pt x="6709" y="10153"/>
                  </a:moveTo>
                  <a:lnTo>
                    <a:pt x="6709" y="10224"/>
                  </a:lnTo>
                  <a:cubicBezTo>
                    <a:pt x="6709" y="10402"/>
                    <a:pt x="6584" y="10527"/>
                    <a:pt x="6424" y="10527"/>
                  </a:cubicBezTo>
                  <a:lnTo>
                    <a:pt x="3908" y="10527"/>
                  </a:lnTo>
                  <a:cubicBezTo>
                    <a:pt x="3729" y="10527"/>
                    <a:pt x="3605" y="10402"/>
                    <a:pt x="3605" y="10224"/>
                  </a:cubicBezTo>
                  <a:lnTo>
                    <a:pt x="3605" y="10153"/>
                  </a:lnTo>
                  <a:close/>
                  <a:moveTo>
                    <a:pt x="5139" y="0"/>
                  </a:moveTo>
                  <a:cubicBezTo>
                    <a:pt x="1731" y="18"/>
                    <a:pt x="0" y="4086"/>
                    <a:pt x="2266" y="6566"/>
                  </a:cubicBezTo>
                  <a:cubicBezTo>
                    <a:pt x="2659" y="6994"/>
                    <a:pt x="2962" y="7476"/>
                    <a:pt x="3176" y="8012"/>
                  </a:cubicBezTo>
                  <a:cubicBezTo>
                    <a:pt x="2909" y="8154"/>
                    <a:pt x="2855" y="8511"/>
                    <a:pt x="3051" y="8725"/>
                  </a:cubicBezTo>
                  <a:cubicBezTo>
                    <a:pt x="2891" y="8904"/>
                    <a:pt x="2891" y="9189"/>
                    <a:pt x="3051" y="9368"/>
                  </a:cubicBezTo>
                  <a:cubicBezTo>
                    <a:pt x="2820" y="9617"/>
                    <a:pt x="2944" y="10046"/>
                    <a:pt x="3283" y="10135"/>
                  </a:cubicBezTo>
                  <a:lnTo>
                    <a:pt x="3283" y="10224"/>
                  </a:lnTo>
                  <a:cubicBezTo>
                    <a:pt x="3283" y="10563"/>
                    <a:pt x="3569" y="10848"/>
                    <a:pt x="3908" y="10848"/>
                  </a:cubicBezTo>
                  <a:lnTo>
                    <a:pt x="6424" y="10848"/>
                  </a:lnTo>
                  <a:cubicBezTo>
                    <a:pt x="6763" y="10848"/>
                    <a:pt x="7030" y="10563"/>
                    <a:pt x="7030" y="10224"/>
                  </a:cubicBezTo>
                  <a:lnTo>
                    <a:pt x="7030" y="10135"/>
                  </a:lnTo>
                  <a:cubicBezTo>
                    <a:pt x="7369" y="10046"/>
                    <a:pt x="7494" y="9617"/>
                    <a:pt x="7262" y="9368"/>
                  </a:cubicBezTo>
                  <a:cubicBezTo>
                    <a:pt x="7423" y="9189"/>
                    <a:pt x="7423" y="8904"/>
                    <a:pt x="7262" y="8725"/>
                  </a:cubicBezTo>
                  <a:cubicBezTo>
                    <a:pt x="7459" y="8511"/>
                    <a:pt x="7405" y="8154"/>
                    <a:pt x="7137" y="8012"/>
                  </a:cubicBezTo>
                  <a:cubicBezTo>
                    <a:pt x="7352" y="7476"/>
                    <a:pt x="7655" y="6994"/>
                    <a:pt x="8047" y="6566"/>
                  </a:cubicBezTo>
                  <a:cubicBezTo>
                    <a:pt x="10349" y="4033"/>
                    <a:pt x="8529" y="0"/>
                    <a:pt x="515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56"/>
            <p:cNvSpPr/>
            <p:nvPr/>
          </p:nvSpPr>
          <p:spPr>
            <a:xfrm>
              <a:off x="6702045" y="3445071"/>
              <a:ext cx="166904" cy="95245"/>
            </a:xfrm>
            <a:custGeom>
              <a:avLst/>
              <a:gdLst/>
              <a:ahLst/>
              <a:cxnLst/>
              <a:rect l="l" t="t" r="r" b="b"/>
              <a:pathLst>
                <a:path w="6121" h="3493" extrusionOk="0">
                  <a:moveTo>
                    <a:pt x="4872" y="1708"/>
                  </a:moveTo>
                  <a:lnTo>
                    <a:pt x="4872" y="2993"/>
                  </a:lnTo>
                  <a:lnTo>
                    <a:pt x="4854" y="2993"/>
                  </a:lnTo>
                  <a:cubicBezTo>
                    <a:pt x="4854" y="3082"/>
                    <a:pt x="4783" y="3172"/>
                    <a:pt x="4676" y="3172"/>
                  </a:cubicBezTo>
                  <a:lnTo>
                    <a:pt x="1446" y="3172"/>
                  </a:lnTo>
                  <a:cubicBezTo>
                    <a:pt x="1357" y="3172"/>
                    <a:pt x="1268" y="3082"/>
                    <a:pt x="1268" y="2993"/>
                  </a:cubicBezTo>
                  <a:lnTo>
                    <a:pt x="1268" y="1708"/>
                  </a:lnTo>
                  <a:lnTo>
                    <a:pt x="2731" y="2208"/>
                  </a:lnTo>
                  <a:cubicBezTo>
                    <a:pt x="2838" y="2244"/>
                    <a:pt x="2949" y="2262"/>
                    <a:pt x="3061" y="2262"/>
                  </a:cubicBezTo>
                  <a:cubicBezTo>
                    <a:pt x="3172" y="2262"/>
                    <a:pt x="3284" y="2244"/>
                    <a:pt x="3391" y="2208"/>
                  </a:cubicBezTo>
                  <a:lnTo>
                    <a:pt x="4872" y="1708"/>
                  </a:lnTo>
                  <a:close/>
                  <a:moveTo>
                    <a:pt x="3061" y="0"/>
                  </a:moveTo>
                  <a:cubicBezTo>
                    <a:pt x="2949" y="0"/>
                    <a:pt x="2838" y="22"/>
                    <a:pt x="2731" y="67"/>
                  </a:cubicBezTo>
                  <a:lnTo>
                    <a:pt x="126" y="941"/>
                  </a:lnTo>
                  <a:cubicBezTo>
                    <a:pt x="54" y="977"/>
                    <a:pt x="1" y="1048"/>
                    <a:pt x="1" y="1138"/>
                  </a:cubicBezTo>
                  <a:cubicBezTo>
                    <a:pt x="1" y="1209"/>
                    <a:pt x="54" y="1280"/>
                    <a:pt x="126" y="1316"/>
                  </a:cubicBezTo>
                  <a:lnTo>
                    <a:pt x="946" y="1584"/>
                  </a:lnTo>
                  <a:lnTo>
                    <a:pt x="946" y="2993"/>
                  </a:lnTo>
                  <a:cubicBezTo>
                    <a:pt x="946" y="3261"/>
                    <a:pt x="1161" y="3493"/>
                    <a:pt x="1446" y="3493"/>
                  </a:cubicBezTo>
                  <a:lnTo>
                    <a:pt x="4693" y="3493"/>
                  </a:lnTo>
                  <a:cubicBezTo>
                    <a:pt x="4961" y="3493"/>
                    <a:pt x="5175" y="3261"/>
                    <a:pt x="5175" y="2993"/>
                  </a:cubicBezTo>
                  <a:lnTo>
                    <a:pt x="5175" y="1584"/>
                  </a:lnTo>
                  <a:lnTo>
                    <a:pt x="5818" y="1369"/>
                  </a:lnTo>
                  <a:lnTo>
                    <a:pt x="5818" y="2155"/>
                  </a:lnTo>
                  <a:cubicBezTo>
                    <a:pt x="5818" y="2244"/>
                    <a:pt x="5889" y="2315"/>
                    <a:pt x="5960" y="2315"/>
                  </a:cubicBezTo>
                  <a:cubicBezTo>
                    <a:pt x="6049" y="2315"/>
                    <a:pt x="6121" y="2244"/>
                    <a:pt x="6121" y="2172"/>
                  </a:cubicBezTo>
                  <a:lnTo>
                    <a:pt x="6121" y="1138"/>
                  </a:lnTo>
                  <a:cubicBezTo>
                    <a:pt x="6121" y="1048"/>
                    <a:pt x="6067" y="977"/>
                    <a:pt x="5978" y="941"/>
                  </a:cubicBezTo>
                  <a:lnTo>
                    <a:pt x="4783" y="531"/>
                  </a:lnTo>
                  <a:cubicBezTo>
                    <a:pt x="4771" y="528"/>
                    <a:pt x="4758" y="526"/>
                    <a:pt x="4746" y="526"/>
                  </a:cubicBezTo>
                  <a:cubicBezTo>
                    <a:pt x="4683" y="526"/>
                    <a:pt x="4616" y="564"/>
                    <a:pt x="4586" y="638"/>
                  </a:cubicBezTo>
                  <a:cubicBezTo>
                    <a:pt x="4551" y="727"/>
                    <a:pt x="4604" y="816"/>
                    <a:pt x="4693" y="834"/>
                  </a:cubicBezTo>
                  <a:lnTo>
                    <a:pt x="5532" y="1138"/>
                  </a:lnTo>
                  <a:lnTo>
                    <a:pt x="3284" y="1905"/>
                  </a:lnTo>
                  <a:cubicBezTo>
                    <a:pt x="3212" y="1932"/>
                    <a:pt x="3137" y="1945"/>
                    <a:pt x="3061" y="1945"/>
                  </a:cubicBezTo>
                  <a:cubicBezTo>
                    <a:pt x="2985" y="1945"/>
                    <a:pt x="2909" y="1932"/>
                    <a:pt x="2838" y="1905"/>
                  </a:cubicBezTo>
                  <a:lnTo>
                    <a:pt x="590" y="1138"/>
                  </a:lnTo>
                  <a:lnTo>
                    <a:pt x="2838" y="352"/>
                  </a:lnTo>
                  <a:cubicBezTo>
                    <a:pt x="2909" y="335"/>
                    <a:pt x="2985" y="326"/>
                    <a:pt x="3061" y="326"/>
                  </a:cubicBezTo>
                  <a:cubicBezTo>
                    <a:pt x="3137" y="326"/>
                    <a:pt x="3212" y="335"/>
                    <a:pt x="3284" y="352"/>
                  </a:cubicBezTo>
                  <a:lnTo>
                    <a:pt x="3980" y="602"/>
                  </a:lnTo>
                  <a:cubicBezTo>
                    <a:pt x="3995" y="605"/>
                    <a:pt x="4009" y="607"/>
                    <a:pt x="4024" y="607"/>
                  </a:cubicBezTo>
                  <a:cubicBezTo>
                    <a:pt x="4097" y="607"/>
                    <a:pt x="4161" y="570"/>
                    <a:pt x="4176" y="495"/>
                  </a:cubicBezTo>
                  <a:cubicBezTo>
                    <a:pt x="4212" y="406"/>
                    <a:pt x="4158" y="317"/>
                    <a:pt x="4087" y="299"/>
                  </a:cubicBezTo>
                  <a:lnTo>
                    <a:pt x="3391" y="67"/>
                  </a:lnTo>
                  <a:cubicBezTo>
                    <a:pt x="3284" y="22"/>
                    <a:pt x="3172" y="0"/>
                    <a:pt x="306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93" name="Google Shape;2993;p56"/>
          <p:cNvGrpSpPr/>
          <p:nvPr/>
        </p:nvGrpSpPr>
        <p:grpSpPr>
          <a:xfrm>
            <a:off x="3401927" y="2042954"/>
            <a:ext cx="266158" cy="295825"/>
            <a:chOff x="3490996" y="3387536"/>
            <a:chExt cx="266158" cy="295825"/>
          </a:xfrm>
        </p:grpSpPr>
        <p:sp>
          <p:nvSpPr>
            <p:cNvPr id="2994" name="Google Shape;2994;p56"/>
            <p:cNvSpPr/>
            <p:nvPr/>
          </p:nvSpPr>
          <p:spPr>
            <a:xfrm>
              <a:off x="3495359" y="3391408"/>
              <a:ext cx="225775" cy="287100"/>
            </a:xfrm>
            <a:custGeom>
              <a:avLst/>
              <a:gdLst/>
              <a:ahLst/>
              <a:cxnLst/>
              <a:rect l="l" t="t" r="r" b="b"/>
              <a:pathLst>
                <a:path w="8280" h="10529" extrusionOk="0">
                  <a:moveTo>
                    <a:pt x="964" y="1"/>
                  </a:moveTo>
                  <a:cubicBezTo>
                    <a:pt x="429" y="1"/>
                    <a:pt x="1" y="447"/>
                    <a:pt x="1" y="964"/>
                  </a:cubicBezTo>
                  <a:lnTo>
                    <a:pt x="1" y="9565"/>
                  </a:lnTo>
                  <a:cubicBezTo>
                    <a:pt x="1" y="10100"/>
                    <a:pt x="429" y="10528"/>
                    <a:pt x="964" y="10528"/>
                  </a:cubicBezTo>
                  <a:lnTo>
                    <a:pt x="7316" y="10528"/>
                  </a:lnTo>
                  <a:cubicBezTo>
                    <a:pt x="7852" y="10528"/>
                    <a:pt x="8280" y="10100"/>
                    <a:pt x="8280" y="9565"/>
                  </a:cubicBezTo>
                  <a:lnTo>
                    <a:pt x="8280" y="2499"/>
                  </a:lnTo>
                  <a:cubicBezTo>
                    <a:pt x="8280" y="2338"/>
                    <a:pt x="8226" y="2178"/>
                    <a:pt x="8101" y="2053"/>
                  </a:cubicBezTo>
                  <a:lnTo>
                    <a:pt x="6246" y="197"/>
                  </a:lnTo>
                  <a:cubicBezTo>
                    <a:pt x="6121" y="72"/>
                    <a:pt x="5960" y="1"/>
                    <a:pt x="5800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56"/>
            <p:cNvSpPr/>
            <p:nvPr/>
          </p:nvSpPr>
          <p:spPr>
            <a:xfrm>
              <a:off x="3657383" y="3414777"/>
              <a:ext cx="63751" cy="263731"/>
            </a:xfrm>
            <a:custGeom>
              <a:avLst/>
              <a:gdLst/>
              <a:ahLst/>
              <a:cxnLst/>
              <a:rect l="l" t="t" r="r" b="b"/>
              <a:pathLst>
                <a:path w="2338" h="9672" extrusionOk="0">
                  <a:moveTo>
                    <a:pt x="964" y="0"/>
                  </a:moveTo>
                  <a:lnTo>
                    <a:pt x="964" y="8708"/>
                  </a:lnTo>
                  <a:cubicBezTo>
                    <a:pt x="964" y="9243"/>
                    <a:pt x="536" y="9671"/>
                    <a:pt x="1" y="9671"/>
                  </a:cubicBezTo>
                  <a:lnTo>
                    <a:pt x="1374" y="9671"/>
                  </a:lnTo>
                  <a:cubicBezTo>
                    <a:pt x="1910" y="9671"/>
                    <a:pt x="2338" y="9243"/>
                    <a:pt x="2338" y="8708"/>
                  </a:cubicBezTo>
                  <a:lnTo>
                    <a:pt x="2338" y="1642"/>
                  </a:lnTo>
                  <a:cubicBezTo>
                    <a:pt x="2338" y="1481"/>
                    <a:pt x="2284" y="1321"/>
                    <a:pt x="2159" y="1196"/>
                  </a:cubicBezTo>
                  <a:lnTo>
                    <a:pt x="964" y="0"/>
                  </a:ln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56"/>
            <p:cNvSpPr/>
            <p:nvPr/>
          </p:nvSpPr>
          <p:spPr>
            <a:xfrm>
              <a:off x="3660791" y="3392881"/>
              <a:ext cx="58898" cy="59389"/>
            </a:xfrm>
            <a:custGeom>
              <a:avLst/>
              <a:gdLst/>
              <a:ahLst/>
              <a:cxnLst/>
              <a:rect l="l" t="t" r="r" b="b"/>
              <a:pathLst>
                <a:path w="2160" h="2178" extrusionOk="0">
                  <a:moveTo>
                    <a:pt x="0" y="0"/>
                  </a:moveTo>
                  <a:lnTo>
                    <a:pt x="0" y="1660"/>
                  </a:lnTo>
                  <a:cubicBezTo>
                    <a:pt x="0" y="1945"/>
                    <a:pt x="232" y="2177"/>
                    <a:pt x="518" y="2177"/>
                  </a:cubicBezTo>
                  <a:lnTo>
                    <a:pt x="2159" y="2177"/>
                  </a:lnTo>
                  <a:cubicBezTo>
                    <a:pt x="2142" y="2106"/>
                    <a:pt x="2088" y="2052"/>
                    <a:pt x="2034" y="1999"/>
                  </a:cubicBezTo>
                  <a:lnTo>
                    <a:pt x="179" y="125"/>
                  </a:lnTo>
                  <a:cubicBezTo>
                    <a:pt x="125" y="72"/>
                    <a:pt x="54" y="36"/>
                    <a:pt x="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56"/>
            <p:cNvSpPr/>
            <p:nvPr/>
          </p:nvSpPr>
          <p:spPr>
            <a:xfrm>
              <a:off x="3526035" y="3489708"/>
              <a:ext cx="28222" cy="28222"/>
            </a:xfrm>
            <a:custGeom>
              <a:avLst/>
              <a:gdLst/>
              <a:ahLst/>
              <a:cxnLst/>
              <a:rect l="l" t="t" r="r" b="b"/>
              <a:pathLst>
                <a:path w="1035" h="1035" extrusionOk="0">
                  <a:moveTo>
                    <a:pt x="143" y="0"/>
                  </a:moveTo>
                  <a:cubicBezTo>
                    <a:pt x="54" y="0"/>
                    <a:pt x="0" y="71"/>
                    <a:pt x="0" y="143"/>
                  </a:cubicBezTo>
                  <a:lnTo>
                    <a:pt x="0" y="910"/>
                  </a:lnTo>
                  <a:cubicBezTo>
                    <a:pt x="0" y="981"/>
                    <a:pt x="54" y="1035"/>
                    <a:pt x="143" y="1035"/>
                  </a:cubicBezTo>
                  <a:lnTo>
                    <a:pt x="910" y="1035"/>
                  </a:lnTo>
                  <a:cubicBezTo>
                    <a:pt x="981" y="1035"/>
                    <a:pt x="1035" y="981"/>
                    <a:pt x="1035" y="910"/>
                  </a:cubicBezTo>
                  <a:lnTo>
                    <a:pt x="1035" y="143"/>
                  </a:lnTo>
                  <a:cubicBezTo>
                    <a:pt x="1035" y="71"/>
                    <a:pt x="981" y="0"/>
                    <a:pt x="91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56"/>
            <p:cNvSpPr/>
            <p:nvPr/>
          </p:nvSpPr>
          <p:spPr>
            <a:xfrm>
              <a:off x="3526035" y="3597714"/>
              <a:ext cx="28222" cy="28249"/>
            </a:xfrm>
            <a:custGeom>
              <a:avLst/>
              <a:gdLst/>
              <a:ahLst/>
              <a:cxnLst/>
              <a:rect l="l" t="t" r="r" b="b"/>
              <a:pathLst>
                <a:path w="1035" h="1036" extrusionOk="0">
                  <a:moveTo>
                    <a:pt x="143" y="0"/>
                  </a:moveTo>
                  <a:cubicBezTo>
                    <a:pt x="54" y="0"/>
                    <a:pt x="0" y="72"/>
                    <a:pt x="0" y="143"/>
                  </a:cubicBezTo>
                  <a:lnTo>
                    <a:pt x="0" y="910"/>
                  </a:lnTo>
                  <a:cubicBezTo>
                    <a:pt x="0" y="982"/>
                    <a:pt x="54" y="1035"/>
                    <a:pt x="143" y="1035"/>
                  </a:cubicBezTo>
                  <a:lnTo>
                    <a:pt x="910" y="1035"/>
                  </a:lnTo>
                  <a:cubicBezTo>
                    <a:pt x="981" y="1035"/>
                    <a:pt x="1035" y="982"/>
                    <a:pt x="1035" y="910"/>
                  </a:cubicBezTo>
                  <a:lnTo>
                    <a:pt x="1035" y="143"/>
                  </a:lnTo>
                  <a:cubicBezTo>
                    <a:pt x="1035" y="72"/>
                    <a:pt x="981" y="0"/>
                    <a:pt x="910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56"/>
            <p:cNvSpPr/>
            <p:nvPr/>
          </p:nvSpPr>
          <p:spPr>
            <a:xfrm>
              <a:off x="3609228" y="3537862"/>
              <a:ext cx="114360" cy="114360"/>
            </a:xfrm>
            <a:custGeom>
              <a:avLst/>
              <a:gdLst/>
              <a:ahLst/>
              <a:cxnLst/>
              <a:rect l="l" t="t" r="r" b="b"/>
              <a:pathLst>
                <a:path w="4194" h="4194" extrusionOk="0">
                  <a:moveTo>
                    <a:pt x="3390" y="1"/>
                  </a:moveTo>
                  <a:lnTo>
                    <a:pt x="125" y="3266"/>
                  </a:lnTo>
                  <a:cubicBezTo>
                    <a:pt x="89" y="3301"/>
                    <a:pt x="36" y="3355"/>
                    <a:pt x="0" y="3426"/>
                  </a:cubicBezTo>
                  <a:lnTo>
                    <a:pt x="767" y="4194"/>
                  </a:lnTo>
                  <a:cubicBezTo>
                    <a:pt x="821" y="4158"/>
                    <a:pt x="874" y="4104"/>
                    <a:pt x="928" y="4051"/>
                  </a:cubicBezTo>
                  <a:lnTo>
                    <a:pt x="4193" y="803"/>
                  </a:lnTo>
                  <a:lnTo>
                    <a:pt x="4175" y="661"/>
                  </a:lnTo>
                  <a:lnTo>
                    <a:pt x="3515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56"/>
            <p:cNvSpPr/>
            <p:nvPr/>
          </p:nvSpPr>
          <p:spPr>
            <a:xfrm>
              <a:off x="3596222" y="3629317"/>
              <a:ext cx="35884" cy="35284"/>
            </a:xfrm>
            <a:custGeom>
              <a:avLst/>
              <a:gdLst/>
              <a:ahLst/>
              <a:cxnLst/>
              <a:rect l="l" t="t" r="r" b="b"/>
              <a:pathLst>
                <a:path w="1316" h="1294" extrusionOk="0">
                  <a:moveTo>
                    <a:pt x="513" y="1"/>
                  </a:moveTo>
                  <a:cubicBezTo>
                    <a:pt x="459" y="90"/>
                    <a:pt x="406" y="179"/>
                    <a:pt x="352" y="286"/>
                  </a:cubicBezTo>
                  <a:lnTo>
                    <a:pt x="31" y="1161"/>
                  </a:lnTo>
                  <a:cubicBezTo>
                    <a:pt x="1" y="1221"/>
                    <a:pt x="47" y="1294"/>
                    <a:pt x="116" y="1294"/>
                  </a:cubicBezTo>
                  <a:cubicBezTo>
                    <a:pt x="128" y="1294"/>
                    <a:pt x="142" y="1291"/>
                    <a:pt x="156" y="1286"/>
                  </a:cubicBezTo>
                  <a:lnTo>
                    <a:pt x="1030" y="947"/>
                  </a:lnTo>
                  <a:cubicBezTo>
                    <a:pt x="1119" y="911"/>
                    <a:pt x="1226" y="857"/>
                    <a:pt x="1316" y="786"/>
                  </a:cubicBezTo>
                  <a:lnTo>
                    <a:pt x="513" y="1"/>
                  </a:ln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56"/>
            <p:cNvSpPr/>
            <p:nvPr/>
          </p:nvSpPr>
          <p:spPr>
            <a:xfrm>
              <a:off x="3701665" y="3524719"/>
              <a:ext cx="35039" cy="35066"/>
            </a:xfrm>
            <a:custGeom>
              <a:avLst/>
              <a:gdLst/>
              <a:ahLst/>
              <a:cxnLst/>
              <a:rect l="l" t="t" r="r" b="b"/>
              <a:pathLst>
                <a:path w="1285" h="1286" extrusionOk="0">
                  <a:moveTo>
                    <a:pt x="482" y="1"/>
                  </a:moveTo>
                  <a:lnTo>
                    <a:pt x="0" y="483"/>
                  </a:lnTo>
                  <a:lnTo>
                    <a:pt x="803" y="1285"/>
                  </a:lnTo>
                  <a:lnTo>
                    <a:pt x="1285" y="804"/>
                  </a:lnTo>
                  <a:lnTo>
                    <a:pt x="1267" y="679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56"/>
            <p:cNvSpPr/>
            <p:nvPr/>
          </p:nvSpPr>
          <p:spPr>
            <a:xfrm>
              <a:off x="3525544" y="3428383"/>
              <a:ext cx="109479" cy="24377"/>
            </a:xfrm>
            <a:custGeom>
              <a:avLst/>
              <a:gdLst/>
              <a:ahLst/>
              <a:cxnLst/>
              <a:rect l="l" t="t" r="r" b="b"/>
              <a:pathLst>
                <a:path w="4015" h="894" extrusionOk="0">
                  <a:moveTo>
                    <a:pt x="161" y="1"/>
                  </a:moveTo>
                  <a:cubicBezTo>
                    <a:pt x="72" y="1"/>
                    <a:pt x="0" y="72"/>
                    <a:pt x="0" y="162"/>
                  </a:cubicBezTo>
                  <a:lnTo>
                    <a:pt x="0" y="732"/>
                  </a:lnTo>
                  <a:cubicBezTo>
                    <a:pt x="0" y="822"/>
                    <a:pt x="72" y="893"/>
                    <a:pt x="161" y="893"/>
                  </a:cubicBezTo>
                  <a:lnTo>
                    <a:pt x="3854" y="893"/>
                  </a:lnTo>
                  <a:cubicBezTo>
                    <a:pt x="3943" y="893"/>
                    <a:pt x="4015" y="822"/>
                    <a:pt x="4015" y="732"/>
                  </a:cubicBezTo>
                  <a:lnTo>
                    <a:pt x="4015" y="162"/>
                  </a:lnTo>
                  <a:cubicBezTo>
                    <a:pt x="4015" y="72"/>
                    <a:pt x="3943" y="1"/>
                    <a:pt x="3854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56"/>
            <p:cNvSpPr/>
            <p:nvPr/>
          </p:nvSpPr>
          <p:spPr>
            <a:xfrm>
              <a:off x="3714781" y="3510622"/>
              <a:ext cx="37493" cy="36020"/>
            </a:xfrm>
            <a:custGeom>
              <a:avLst/>
              <a:gdLst/>
              <a:ahLst/>
              <a:cxnLst/>
              <a:rect l="l" t="t" r="r" b="b"/>
              <a:pathLst>
                <a:path w="1375" h="1321" extrusionOk="0">
                  <a:moveTo>
                    <a:pt x="750" y="0"/>
                  </a:moveTo>
                  <a:cubicBezTo>
                    <a:pt x="608" y="0"/>
                    <a:pt x="465" y="54"/>
                    <a:pt x="358" y="161"/>
                  </a:cubicBezTo>
                  <a:lnTo>
                    <a:pt x="1" y="518"/>
                  </a:lnTo>
                  <a:lnTo>
                    <a:pt x="804" y="1321"/>
                  </a:lnTo>
                  <a:lnTo>
                    <a:pt x="1143" y="964"/>
                  </a:lnTo>
                  <a:cubicBezTo>
                    <a:pt x="1375" y="750"/>
                    <a:pt x="1375" y="393"/>
                    <a:pt x="1143" y="161"/>
                  </a:cubicBezTo>
                  <a:cubicBezTo>
                    <a:pt x="1036" y="54"/>
                    <a:pt x="893" y="0"/>
                    <a:pt x="750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56"/>
            <p:cNvSpPr/>
            <p:nvPr/>
          </p:nvSpPr>
          <p:spPr>
            <a:xfrm>
              <a:off x="3575635" y="3490171"/>
              <a:ext cx="119241" cy="8807"/>
            </a:xfrm>
            <a:custGeom>
              <a:avLst/>
              <a:gdLst/>
              <a:ahLst/>
              <a:cxnLst/>
              <a:rect l="l" t="t" r="r" b="b"/>
              <a:pathLst>
                <a:path w="4373" h="323" extrusionOk="0">
                  <a:moveTo>
                    <a:pt x="162" y="1"/>
                  </a:moveTo>
                  <a:cubicBezTo>
                    <a:pt x="90" y="1"/>
                    <a:pt x="19" y="72"/>
                    <a:pt x="1" y="144"/>
                  </a:cubicBezTo>
                  <a:cubicBezTo>
                    <a:pt x="1" y="251"/>
                    <a:pt x="72" y="322"/>
                    <a:pt x="162" y="322"/>
                  </a:cubicBezTo>
                  <a:lnTo>
                    <a:pt x="4212" y="322"/>
                  </a:lnTo>
                  <a:cubicBezTo>
                    <a:pt x="4283" y="322"/>
                    <a:pt x="4355" y="269"/>
                    <a:pt x="4372" y="179"/>
                  </a:cubicBezTo>
                  <a:cubicBezTo>
                    <a:pt x="4372" y="90"/>
                    <a:pt x="4301" y="1"/>
                    <a:pt x="421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56"/>
            <p:cNvSpPr/>
            <p:nvPr/>
          </p:nvSpPr>
          <p:spPr>
            <a:xfrm>
              <a:off x="3575635" y="3508659"/>
              <a:ext cx="119241" cy="8807"/>
            </a:xfrm>
            <a:custGeom>
              <a:avLst/>
              <a:gdLst/>
              <a:ahLst/>
              <a:cxnLst/>
              <a:rect l="l" t="t" r="r" b="b"/>
              <a:pathLst>
                <a:path w="4373" h="323" extrusionOk="0">
                  <a:moveTo>
                    <a:pt x="162" y="1"/>
                  </a:moveTo>
                  <a:cubicBezTo>
                    <a:pt x="90" y="1"/>
                    <a:pt x="19" y="72"/>
                    <a:pt x="1" y="144"/>
                  </a:cubicBezTo>
                  <a:cubicBezTo>
                    <a:pt x="1" y="251"/>
                    <a:pt x="72" y="322"/>
                    <a:pt x="162" y="322"/>
                  </a:cubicBezTo>
                  <a:lnTo>
                    <a:pt x="4212" y="322"/>
                  </a:lnTo>
                  <a:cubicBezTo>
                    <a:pt x="4283" y="322"/>
                    <a:pt x="4355" y="269"/>
                    <a:pt x="4372" y="179"/>
                  </a:cubicBezTo>
                  <a:cubicBezTo>
                    <a:pt x="4372" y="90"/>
                    <a:pt x="4301" y="1"/>
                    <a:pt x="421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56"/>
            <p:cNvSpPr/>
            <p:nvPr/>
          </p:nvSpPr>
          <p:spPr>
            <a:xfrm>
              <a:off x="3521645" y="3424020"/>
              <a:ext cx="118259" cy="33103"/>
            </a:xfrm>
            <a:custGeom>
              <a:avLst/>
              <a:gdLst/>
              <a:ahLst/>
              <a:cxnLst/>
              <a:rect l="l" t="t" r="r" b="b"/>
              <a:pathLst>
                <a:path w="4337" h="1214" extrusionOk="0">
                  <a:moveTo>
                    <a:pt x="304" y="0"/>
                  </a:moveTo>
                  <a:cubicBezTo>
                    <a:pt x="125" y="0"/>
                    <a:pt x="0" y="143"/>
                    <a:pt x="0" y="322"/>
                  </a:cubicBezTo>
                  <a:lnTo>
                    <a:pt x="0" y="1035"/>
                  </a:lnTo>
                  <a:cubicBezTo>
                    <a:pt x="0" y="1124"/>
                    <a:pt x="72" y="1214"/>
                    <a:pt x="161" y="1214"/>
                  </a:cubicBezTo>
                  <a:lnTo>
                    <a:pt x="875" y="1214"/>
                  </a:lnTo>
                  <a:cubicBezTo>
                    <a:pt x="893" y="1214"/>
                    <a:pt x="910" y="1196"/>
                    <a:pt x="928" y="1178"/>
                  </a:cubicBezTo>
                  <a:cubicBezTo>
                    <a:pt x="1053" y="1035"/>
                    <a:pt x="964" y="892"/>
                    <a:pt x="821" y="892"/>
                  </a:cubicBezTo>
                  <a:lnTo>
                    <a:pt x="304" y="892"/>
                  </a:lnTo>
                  <a:lnTo>
                    <a:pt x="304" y="322"/>
                  </a:lnTo>
                  <a:lnTo>
                    <a:pt x="4015" y="322"/>
                  </a:lnTo>
                  <a:lnTo>
                    <a:pt x="4015" y="892"/>
                  </a:lnTo>
                  <a:lnTo>
                    <a:pt x="1588" y="892"/>
                  </a:lnTo>
                  <a:cubicBezTo>
                    <a:pt x="1499" y="892"/>
                    <a:pt x="1428" y="964"/>
                    <a:pt x="1428" y="1053"/>
                  </a:cubicBezTo>
                  <a:cubicBezTo>
                    <a:pt x="1428" y="1142"/>
                    <a:pt x="1499" y="1214"/>
                    <a:pt x="1588" y="1214"/>
                  </a:cubicBezTo>
                  <a:lnTo>
                    <a:pt x="4015" y="1214"/>
                  </a:lnTo>
                  <a:cubicBezTo>
                    <a:pt x="4193" y="1214"/>
                    <a:pt x="4336" y="1071"/>
                    <a:pt x="4336" y="892"/>
                  </a:cubicBezTo>
                  <a:lnTo>
                    <a:pt x="4336" y="322"/>
                  </a:lnTo>
                  <a:cubicBezTo>
                    <a:pt x="4336" y="143"/>
                    <a:pt x="4193" y="0"/>
                    <a:pt x="401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56"/>
            <p:cNvSpPr/>
            <p:nvPr/>
          </p:nvSpPr>
          <p:spPr>
            <a:xfrm>
              <a:off x="3490996" y="3387536"/>
              <a:ext cx="234528" cy="295825"/>
            </a:xfrm>
            <a:custGeom>
              <a:avLst/>
              <a:gdLst/>
              <a:ahLst/>
              <a:cxnLst/>
              <a:rect l="l" t="t" r="r" b="b"/>
              <a:pathLst>
                <a:path w="8601" h="10849" extrusionOk="0">
                  <a:moveTo>
                    <a:pt x="6370" y="535"/>
                  </a:moveTo>
                  <a:lnTo>
                    <a:pt x="8047" y="2230"/>
                  </a:lnTo>
                  <a:lnTo>
                    <a:pt x="6727" y="2230"/>
                  </a:lnTo>
                  <a:cubicBezTo>
                    <a:pt x="6531" y="2230"/>
                    <a:pt x="6370" y="2070"/>
                    <a:pt x="6370" y="1874"/>
                  </a:cubicBezTo>
                  <a:lnTo>
                    <a:pt x="6370" y="535"/>
                  </a:lnTo>
                  <a:close/>
                  <a:moveTo>
                    <a:pt x="1124" y="0"/>
                  </a:moveTo>
                  <a:cubicBezTo>
                    <a:pt x="500" y="0"/>
                    <a:pt x="0" y="500"/>
                    <a:pt x="0" y="1124"/>
                  </a:cubicBezTo>
                  <a:lnTo>
                    <a:pt x="0" y="9724"/>
                  </a:lnTo>
                  <a:cubicBezTo>
                    <a:pt x="0" y="10349"/>
                    <a:pt x="500" y="10848"/>
                    <a:pt x="1124" y="10848"/>
                  </a:cubicBezTo>
                  <a:lnTo>
                    <a:pt x="7476" y="10848"/>
                  </a:lnTo>
                  <a:cubicBezTo>
                    <a:pt x="8083" y="10848"/>
                    <a:pt x="8600" y="10349"/>
                    <a:pt x="8600" y="9724"/>
                  </a:cubicBezTo>
                  <a:lnTo>
                    <a:pt x="8600" y="7209"/>
                  </a:lnTo>
                  <a:cubicBezTo>
                    <a:pt x="8600" y="7119"/>
                    <a:pt x="8529" y="7048"/>
                    <a:pt x="8440" y="7048"/>
                  </a:cubicBezTo>
                  <a:cubicBezTo>
                    <a:pt x="8351" y="7048"/>
                    <a:pt x="8279" y="7119"/>
                    <a:pt x="8279" y="7209"/>
                  </a:cubicBezTo>
                  <a:lnTo>
                    <a:pt x="8279" y="9724"/>
                  </a:lnTo>
                  <a:cubicBezTo>
                    <a:pt x="8279" y="10170"/>
                    <a:pt x="7922" y="10527"/>
                    <a:pt x="7476" y="10527"/>
                  </a:cubicBezTo>
                  <a:lnTo>
                    <a:pt x="1124" y="10527"/>
                  </a:lnTo>
                  <a:cubicBezTo>
                    <a:pt x="678" y="10527"/>
                    <a:pt x="304" y="10170"/>
                    <a:pt x="304" y="9724"/>
                  </a:cubicBezTo>
                  <a:lnTo>
                    <a:pt x="304" y="1124"/>
                  </a:lnTo>
                  <a:cubicBezTo>
                    <a:pt x="304" y="678"/>
                    <a:pt x="678" y="321"/>
                    <a:pt x="1124" y="321"/>
                  </a:cubicBezTo>
                  <a:cubicBezTo>
                    <a:pt x="4526" y="321"/>
                    <a:pt x="5541" y="313"/>
                    <a:pt x="5867" y="313"/>
                  </a:cubicBezTo>
                  <a:cubicBezTo>
                    <a:pt x="6029" y="313"/>
                    <a:pt x="6019" y="315"/>
                    <a:pt x="6049" y="321"/>
                  </a:cubicBezTo>
                  <a:lnTo>
                    <a:pt x="6049" y="1874"/>
                  </a:lnTo>
                  <a:cubicBezTo>
                    <a:pt x="6049" y="2248"/>
                    <a:pt x="6352" y="2552"/>
                    <a:pt x="6727" y="2552"/>
                  </a:cubicBezTo>
                  <a:lnTo>
                    <a:pt x="8261" y="2552"/>
                  </a:lnTo>
                  <a:cubicBezTo>
                    <a:pt x="8279" y="2570"/>
                    <a:pt x="8279" y="2605"/>
                    <a:pt x="8279" y="2641"/>
                  </a:cubicBezTo>
                  <a:lnTo>
                    <a:pt x="8279" y="3997"/>
                  </a:lnTo>
                  <a:cubicBezTo>
                    <a:pt x="8279" y="4086"/>
                    <a:pt x="8333" y="4158"/>
                    <a:pt x="8422" y="4158"/>
                  </a:cubicBezTo>
                  <a:cubicBezTo>
                    <a:pt x="8431" y="4159"/>
                    <a:pt x="8440" y="4160"/>
                    <a:pt x="8450" y="4160"/>
                  </a:cubicBezTo>
                  <a:cubicBezTo>
                    <a:pt x="8529" y="4160"/>
                    <a:pt x="8600" y="4093"/>
                    <a:pt x="8600" y="3997"/>
                  </a:cubicBezTo>
                  <a:lnTo>
                    <a:pt x="8600" y="2659"/>
                  </a:lnTo>
                  <a:cubicBezTo>
                    <a:pt x="8600" y="2445"/>
                    <a:pt x="8511" y="2248"/>
                    <a:pt x="8369" y="2088"/>
                  </a:cubicBezTo>
                  <a:lnTo>
                    <a:pt x="6495" y="232"/>
                  </a:lnTo>
                  <a:cubicBezTo>
                    <a:pt x="6352" y="89"/>
                    <a:pt x="6156" y="0"/>
                    <a:pt x="594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56"/>
            <p:cNvSpPr/>
            <p:nvPr/>
          </p:nvSpPr>
          <p:spPr>
            <a:xfrm>
              <a:off x="3521645" y="3485318"/>
              <a:ext cx="36511" cy="37002"/>
            </a:xfrm>
            <a:custGeom>
              <a:avLst/>
              <a:gdLst/>
              <a:ahLst/>
              <a:cxnLst/>
              <a:rect l="l" t="t" r="r" b="b"/>
              <a:pathLst>
                <a:path w="1339" h="1357" extrusionOk="0">
                  <a:moveTo>
                    <a:pt x="1035" y="322"/>
                  </a:moveTo>
                  <a:lnTo>
                    <a:pt x="1035" y="1035"/>
                  </a:lnTo>
                  <a:lnTo>
                    <a:pt x="304" y="1035"/>
                  </a:lnTo>
                  <a:lnTo>
                    <a:pt x="304" y="322"/>
                  </a:lnTo>
                  <a:close/>
                  <a:moveTo>
                    <a:pt x="286" y="1"/>
                  </a:moveTo>
                  <a:cubicBezTo>
                    <a:pt x="125" y="1"/>
                    <a:pt x="0" y="125"/>
                    <a:pt x="0" y="286"/>
                  </a:cubicBezTo>
                  <a:lnTo>
                    <a:pt x="0" y="1053"/>
                  </a:lnTo>
                  <a:cubicBezTo>
                    <a:pt x="0" y="1214"/>
                    <a:pt x="125" y="1357"/>
                    <a:pt x="286" y="1357"/>
                  </a:cubicBezTo>
                  <a:lnTo>
                    <a:pt x="1053" y="1357"/>
                  </a:lnTo>
                  <a:cubicBezTo>
                    <a:pt x="1214" y="1357"/>
                    <a:pt x="1339" y="1214"/>
                    <a:pt x="1339" y="1053"/>
                  </a:cubicBezTo>
                  <a:lnTo>
                    <a:pt x="1339" y="286"/>
                  </a:lnTo>
                  <a:cubicBezTo>
                    <a:pt x="1339" y="125"/>
                    <a:pt x="1214" y="1"/>
                    <a:pt x="105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56"/>
            <p:cNvSpPr/>
            <p:nvPr/>
          </p:nvSpPr>
          <p:spPr>
            <a:xfrm>
              <a:off x="3521645" y="3539335"/>
              <a:ext cx="36511" cy="37002"/>
            </a:xfrm>
            <a:custGeom>
              <a:avLst/>
              <a:gdLst/>
              <a:ahLst/>
              <a:cxnLst/>
              <a:rect l="l" t="t" r="r" b="b"/>
              <a:pathLst>
                <a:path w="1339" h="1357" extrusionOk="0">
                  <a:moveTo>
                    <a:pt x="1035" y="321"/>
                  </a:moveTo>
                  <a:lnTo>
                    <a:pt x="1035" y="1035"/>
                  </a:lnTo>
                  <a:lnTo>
                    <a:pt x="304" y="1035"/>
                  </a:lnTo>
                  <a:lnTo>
                    <a:pt x="304" y="321"/>
                  </a:lnTo>
                  <a:close/>
                  <a:moveTo>
                    <a:pt x="286" y="0"/>
                  </a:moveTo>
                  <a:cubicBezTo>
                    <a:pt x="125" y="0"/>
                    <a:pt x="0" y="143"/>
                    <a:pt x="0" y="303"/>
                  </a:cubicBezTo>
                  <a:lnTo>
                    <a:pt x="0" y="1071"/>
                  </a:lnTo>
                  <a:cubicBezTo>
                    <a:pt x="0" y="1231"/>
                    <a:pt x="125" y="1356"/>
                    <a:pt x="286" y="1356"/>
                  </a:cubicBezTo>
                  <a:lnTo>
                    <a:pt x="1053" y="1356"/>
                  </a:lnTo>
                  <a:cubicBezTo>
                    <a:pt x="1214" y="1356"/>
                    <a:pt x="1339" y="1231"/>
                    <a:pt x="1339" y="1071"/>
                  </a:cubicBezTo>
                  <a:lnTo>
                    <a:pt x="1339" y="303"/>
                  </a:lnTo>
                  <a:cubicBezTo>
                    <a:pt x="1339" y="143"/>
                    <a:pt x="1214" y="0"/>
                    <a:pt x="105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56"/>
            <p:cNvSpPr/>
            <p:nvPr/>
          </p:nvSpPr>
          <p:spPr>
            <a:xfrm>
              <a:off x="3521645" y="3593324"/>
              <a:ext cx="36511" cy="37002"/>
            </a:xfrm>
            <a:custGeom>
              <a:avLst/>
              <a:gdLst/>
              <a:ahLst/>
              <a:cxnLst/>
              <a:rect l="l" t="t" r="r" b="b"/>
              <a:pathLst>
                <a:path w="1339" h="1357" extrusionOk="0">
                  <a:moveTo>
                    <a:pt x="1035" y="322"/>
                  </a:moveTo>
                  <a:lnTo>
                    <a:pt x="1035" y="1035"/>
                  </a:lnTo>
                  <a:lnTo>
                    <a:pt x="304" y="1035"/>
                  </a:lnTo>
                  <a:lnTo>
                    <a:pt x="304" y="322"/>
                  </a:lnTo>
                  <a:close/>
                  <a:moveTo>
                    <a:pt x="286" y="1"/>
                  </a:moveTo>
                  <a:cubicBezTo>
                    <a:pt x="125" y="1"/>
                    <a:pt x="0" y="125"/>
                    <a:pt x="0" y="286"/>
                  </a:cubicBezTo>
                  <a:lnTo>
                    <a:pt x="0" y="1053"/>
                  </a:lnTo>
                  <a:cubicBezTo>
                    <a:pt x="0" y="1214"/>
                    <a:pt x="125" y="1357"/>
                    <a:pt x="286" y="1357"/>
                  </a:cubicBezTo>
                  <a:lnTo>
                    <a:pt x="1053" y="1357"/>
                  </a:lnTo>
                  <a:cubicBezTo>
                    <a:pt x="1214" y="1357"/>
                    <a:pt x="1339" y="1214"/>
                    <a:pt x="1339" y="1053"/>
                  </a:cubicBezTo>
                  <a:lnTo>
                    <a:pt x="1339" y="286"/>
                  </a:lnTo>
                  <a:cubicBezTo>
                    <a:pt x="1339" y="125"/>
                    <a:pt x="1214" y="1"/>
                    <a:pt x="105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56"/>
            <p:cNvSpPr/>
            <p:nvPr/>
          </p:nvSpPr>
          <p:spPr>
            <a:xfrm>
              <a:off x="3574680" y="3506232"/>
              <a:ext cx="182474" cy="162542"/>
            </a:xfrm>
            <a:custGeom>
              <a:avLst/>
              <a:gdLst/>
              <a:ahLst/>
              <a:cxnLst/>
              <a:rect l="l" t="t" r="r" b="b"/>
              <a:pathLst>
                <a:path w="6692" h="5961" extrusionOk="0">
                  <a:moveTo>
                    <a:pt x="5888" y="326"/>
                  </a:moveTo>
                  <a:cubicBezTo>
                    <a:pt x="5991" y="326"/>
                    <a:pt x="6094" y="367"/>
                    <a:pt x="6174" y="447"/>
                  </a:cubicBezTo>
                  <a:cubicBezTo>
                    <a:pt x="6334" y="607"/>
                    <a:pt x="6334" y="857"/>
                    <a:pt x="6174" y="1018"/>
                  </a:cubicBezTo>
                  <a:lnTo>
                    <a:pt x="5942" y="1250"/>
                  </a:lnTo>
                  <a:lnTo>
                    <a:pt x="5371" y="679"/>
                  </a:lnTo>
                  <a:lnTo>
                    <a:pt x="5603" y="447"/>
                  </a:lnTo>
                  <a:cubicBezTo>
                    <a:pt x="5683" y="367"/>
                    <a:pt x="5786" y="326"/>
                    <a:pt x="5888" y="326"/>
                  </a:cubicBezTo>
                  <a:close/>
                  <a:moveTo>
                    <a:pt x="5139" y="893"/>
                  </a:moveTo>
                  <a:lnTo>
                    <a:pt x="5710" y="1482"/>
                  </a:lnTo>
                  <a:lnTo>
                    <a:pt x="5460" y="1732"/>
                  </a:lnTo>
                  <a:lnTo>
                    <a:pt x="4889" y="1161"/>
                  </a:lnTo>
                  <a:lnTo>
                    <a:pt x="5139" y="893"/>
                  </a:lnTo>
                  <a:close/>
                  <a:moveTo>
                    <a:pt x="4657" y="1392"/>
                  </a:moveTo>
                  <a:lnTo>
                    <a:pt x="5228" y="1963"/>
                  </a:lnTo>
                  <a:lnTo>
                    <a:pt x="2106" y="5086"/>
                  </a:lnTo>
                  <a:lnTo>
                    <a:pt x="1535" y="4515"/>
                  </a:lnTo>
                  <a:lnTo>
                    <a:pt x="4657" y="1392"/>
                  </a:lnTo>
                  <a:close/>
                  <a:moveTo>
                    <a:pt x="1338" y="4765"/>
                  </a:moveTo>
                  <a:lnTo>
                    <a:pt x="1838" y="5282"/>
                  </a:lnTo>
                  <a:cubicBezTo>
                    <a:pt x="1820" y="5300"/>
                    <a:pt x="1785" y="5300"/>
                    <a:pt x="1767" y="5318"/>
                  </a:cubicBezTo>
                  <a:lnTo>
                    <a:pt x="1017" y="5603"/>
                  </a:lnTo>
                  <a:lnTo>
                    <a:pt x="1303" y="4854"/>
                  </a:lnTo>
                  <a:cubicBezTo>
                    <a:pt x="1303" y="4836"/>
                    <a:pt x="1321" y="4800"/>
                    <a:pt x="1338" y="4765"/>
                  </a:cubicBezTo>
                  <a:close/>
                  <a:moveTo>
                    <a:pt x="5888" y="1"/>
                  </a:moveTo>
                  <a:cubicBezTo>
                    <a:pt x="5701" y="1"/>
                    <a:pt x="5514" y="72"/>
                    <a:pt x="5371" y="215"/>
                  </a:cubicBezTo>
                  <a:lnTo>
                    <a:pt x="4193" y="1392"/>
                  </a:lnTo>
                  <a:lnTo>
                    <a:pt x="197" y="1392"/>
                  </a:lnTo>
                  <a:cubicBezTo>
                    <a:pt x="125" y="1392"/>
                    <a:pt x="54" y="1446"/>
                    <a:pt x="36" y="1535"/>
                  </a:cubicBezTo>
                  <a:cubicBezTo>
                    <a:pt x="36" y="1624"/>
                    <a:pt x="107" y="1714"/>
                    <a:pt x="197" y="1714"/>
                  </a:cubicBezTo>
                  <a:lnTo>
                    <a:pt x="3890" y="1714"/>
                  </a:lnTo>
                  <a:lnTo>
                    <a:pt x="3515" y="2071"/>
                  </a:lnTo>
                  <a:lnTo>
                    <a:pt x="197" y="2071"/>
                  </a:lnTo>
                  <a:cubicBezTo>
                    <a:pt x="125" y="2071"/>
                    <a:pt x="54" y="2124"/>
                    <a:pt x="36" y="2213"/>
                  </a:cubicBezTo>
                  <a:cubicBezTo>
                    <a:pt x="36" y="2302"/>
                    <a:pt x="107" y="2392"/>
                    <a:pt x="197" y="2392"/>
                  </a:cubicBezTo>
                  <a:lnTo>
                    <a:pt x="3194" y="2392"/>
                  </a:lnTo>
                  <a:lnTo>
                    <a:pt x="2231" y="3355"/>
                  </a:lnTo>
                  <a:lnTo>
                    <a:pt x="197" y="3355"/>
                  </a:lnTo>
                  <a:cubicBezTo>
                    <a:pt x="143" y="3355"/>
                    <a:pt x="72" y="3391"/>
                    <a:pt x="54" y="3462"/>
                  </a:cubicBezTo>
                  <a:cubicBezTo>
                    <a:pt x="0" y="3587"/>
                    <a:pt x="89" y="3694"/>
                    <a:pt x="197" y="3694"/>
                  </a:cubicBezTo>
                  <a:lnTo>
                    <a:pt x="1909" y="3694"/>
                  </a:lnTo>
                  <a:lnTo>
                    <a:pt x="1553" y="4051"/>
                  </a:lnTo>
                  <a:lnTo>
                    <a:pt x="197" y="4051"/>
                  </a:lnTo>
                  <a:cubicBezTo>
                    <a:pt x="125" y="4051"/>
                    <a:pt x="54" y="4122"/>
                    <a:pt x="36" y="4194"/>
                  </a:cubicBezTo>
                  <a:cubicBezTo>
                    <a:pt x="36" y="4283"/>
                    <a:pt x="107" y="4354"/>
                    <a:pt x="197" y="4354"/>
                  </a:cubicBezTo>
                  <a:lnTo>
                    <a:pt x="1231" y="4354"/>
                  </a:lnTo>
                  <a:cubicBezTo>
                    <a:pt x="1231" y="4354"/>
                    <a:pt x="1053" y="4604"/>
                    <a:pt x="999" y="4747"/>
                  </a:cubicBezTo>
                  <a:lnTo>
                    <a:pt x="660" y="5621"/>
                  </a:lnTo>
                  <a:cubicBezTo>
                    <a:pt x="625" y="5710"/>
                    <a:pt x="660" y="5817"/>
                    <a:pt x="732" y="5889"/>
                  </a:cubicBezTo>
                  <a:cubicBezTo>
                    <a:pt x="779" y="5936"/>
                    <a:pt x="843" y="5960"/>
                    <a:pt x="906" y="5960"/>
                  </a:cubicBezTo>
                  <a:cubicBezTo>
                    <a:pt x="938" y="5960"/>
                    <a:pt x="970" y="5954"/>
                    <a:pt x="999" y="5942"/>
                  </a:cubicBezTo>
                  <a:lnTo>
                    <a:pt x="1874" y="5621"/>
                  </a:lnTo>
                  <a:cubicBezTo>
                    <a:pt x="2052" y="5550"/>
                    <a:pt x="2195" y="5443"/>
                    <a:pt x="2320" y="5336"/>
                  </a:cubicBezTo>
                  <a:lnTo>
                    <a:pt x="3283" y="4372"/>
                  </a:lnTo>
                  <a:lnTo>
                    <a:pt x="4247" y="4372"/>
                  </a:lnTo>
                  <a:cubicBezTo>
                    <a:pt x="4318" y="4372"/>
                    <a:pt x="4390" y="4319"/>
                    <a:pt x="4407" y="4229"/>
                  </a:cubicBezTo>
                  <a:cubicBezTo>
                    <a:pt x="4407" y="4140"/>
                    <a:pt x="4336" y="4051"/>
                    <a:pt x="4247" y="4051"/>
                  </a:cubicBezTo>
                  <a:lnTo>
                    <a:pt x="3587" y="4051"/>
                  </a:lnTo>
                  <a:lnTo>
                    <a:pt x="3961" y="3694"/>
                  </a:lnTo>
                  <a:lnTo>
                    <a:pt x="4229" y="3694"/>
                  </a:lnTo>
                  <a:cubicBezTo>
                    <a:pt x="4300" y="3694"/>
                    <a:pt x="4372" y="3659"/>
                    <a:pt x="4390" y="3587"/>
                  </a:cubicBezTo>
                  <a:cubicBezTo>
                    <a:pt x="4425" y="3480"/>
                    <a:pt x="4354" y="3391"/>
                    <a:pt x="4265" y="3373"/>
                  </a:cubicBezTo>
                  <a:lnTo>
                    <a:pt x="6406" y="1232"/>
                  </a:lnTo>
                  <a:cubicBezTo>
                    <a:pt x="6691" y="946"/>
                    <a:pt x="6691" y="483"/>
                    <a:pt x="6406" y="215"/>
                  </a:cubicBezTo>
                  <a:cubicBezTo>
                    <a:pt x="6263" y="72"/>
                    <a:pt x="6076" y="1"/>
                    <a:pt x="588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33" name="Google Shape;3033;p56"/>
          <p:cNvGrpSpPr/>
          <p:nvPr/>
        </p:nvGrpSpPr>
        <p:grpSpPr>
          <a:xfrm>
            <a:off x="2209969" y="3389963"/>
            <a:ext cx="295825" cy="290971"/>
            <a:chOff x="2209969" y="3389963"/>
            <a:chExt cx="295825" cy="290971"/>
          </a:xfrm>
        </p:grpSpPr>
        <p:sp>
          <p:nvSpPr>
            <p:cNvPr id="3034" name="Google Shape;3034;p56"/>
            <p:cNvSpPr/>
            <p:nvPr/>
          </p:nvSpPr>
          <p:spPr>
            <a:xfrm>
              <a:off x="2438144" y="3555859"/>
              <a:ext cx="48209" cy="20478"/>
            </a:xfrm>
            <a:custGeom>
              <a:avLst/>
              <a:gdLst/>
              <a:ahLst/>
              <a:cxnLst/>
              <a:rect l="l" t="t" r="r" b="b"/>
              <a:pathLst>
                <a:path w="1768" h="751" extrusionOk="0">
                  <a:moveTo>
                    <a:pt x="411" y="1"/>
                  </a:moveTo>
                  <a:cubicBezTo>
                    <a:pt x="179" y="1"/>
                    <a:pt x="1" y="179"/>
                    <a:pt x="1" y="411"/>
                  </a:cubicBezTo>
                  <a:lnTo>
                    <a:pt x="1" y="750"/>
                  </a:lnTo>
                  <a:lnTo>
                    <a:pt x="1767" y="750"/>
                  </a:lnTo>
                  <a:lnTo>
                    <a:pt x="1767" y="411"/>
                  </a:lnTo>
                  <a:cubicBezTo>
                    <a:pt x="1767" y="179"/>
                    <a:pt x="1589" y="1"/>
                    <a:pt x="1357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56"/>
            <p:cNvSpPr/>
            <p:nvPr/>
          </p:nvSpPr>
          <p:spPr>
            <a:xfrm>
              <a:off x="2290245" y="3471220"/>
              <a:ext cx="63288" cy="48182"/>
            </a:xfrm>
            <a:custGeom>
              <a:avLst/>
              <a:gdLst/>
              <a:ahLst/>
              <a:cxnLst/>
              <a:rect l="l" t="t" r="r" b="b"/>
              <a:pathLst>
                <a:path w="2321" h="1767" extrusionOk="0">
                  <a:moveTo>
                    <a:pt x="518" y="0"/>
                  </a:moveTo>
                  <a:lnTo>
                    <a:pt x="518" y="785"/>
                  </a:lnTo>
                  <a:cubicBezTo>
                    <a:pt x="518" y="1035"/>
                    <a:pt x="340" y="1249"/>
                    <a:pt x="90" y="1285"/>
                  </a:cubicBezTo>
                  <a:cubicBezTo>
                    <a:pt x="54" y="1303"/>
                    <a:pt x="36" y="1303"/>
                    <a:pt x="1" y="1320"/>
                  </a:cubicBezTo>
                  <a:cubicBezTo>
                    <a:pt x="268" y="1552"/>
                    <a:pt x="661" y="1767"/>
                    <a:pt x="1160" y="1767"/>
                  </a:cubicBezTo>
                  <a:cubicBezTo>
                    <a:pt x="1660" y="1767"/>
                    <a:pt x="2053" y="1552"/>
                    <a:pt x="2320" y="1320"/>
                  </a:cubicBezTo>
                  <a:cubicBezTo>
                    <a:pt x="2302" y="1303"/>
                    <a:pt x="2267" y="1303"/>
                    <a:pt x="2231" y="1285"/>
                  </a:cubicBezTo>
                  <a:cubicBezTo>
                    <a:pt x="1981" y="1249"/>
                    <a:pt x="1803" y="1035"/>
                    <a:pt x="1803" y="785"/>
                  </a:cubicBezTo>
                  <a:lnTo>
                    <a:pt x="1803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56"/>
            <p:cNvSpPr/>
            <p:nvPr/>
          </p:nvSpPr>
          <p:spPr>
            <a:xfrm>
              <a:off x="2279065" y="3403106"/>
              <a:ext cx="83711" cy="90501"/>
            </a:xfrm>
            <a:custGeom>
              <a:avLst/>
              <a:gdLst/>
              <a:ahLst/>
              <a:cxnLst/>
              <a:rect l="l" t="t" r="r" b="b"/>
              <a:pathLst>
                <a:path w="3070" h="3319" extrusionOk="0">
                  <a:moveTo>
                    <a:pt x="1570" y="0"/>
                  </a:moveTo>
                  <a:cubicBezTo>
                    <a:pt x="946" y="0"/>
                    <a:pt x="375" y="250"/>
                    <a:pt x="375" y="946"/>
                  </a:cubicBezTo>
                  <a:lnTo>
                    <a:pt x="393" y="1178"/>
                  </a:lnTo>
                  <a:lnTo>
                    <a:pt x="393" y="1267"/>
                  </a:lnTo>
                  <a:lnTo>
                    <a:pt x="304" y="1267"/>
                  </a:lnTo>
                  <a:cubicBezTo>
                    <a:pt x="125" y="1267"/>
                    <a:pt x="0" y="1410"/>
                    <a:pt x="0" y="1570"/>
                  </a:cubicBezTo>
                  <a:lnTo>
                    <a:pt x="0" y="1856"/>
                  </a:lnTo>
                  <a:cubicBezTo>
                    <a:pt x="0" y="1856"/>
                    <a:pt x="143" y="2177"/>
                    <a:pt x="304" y="2177"/>
                  </a:cubicBezTo>
                  <a:lnTo>
                    <a:pt x="393" y="2177"/>
                  </a:lnTo>
                  <a:cubicBezTo>
                    <a:pt x="393" y="2480"/>
                    <a:pt x="536" y="2801"/>
                    <a:pt x="768" y="2998"/>
                  </a:cubicBezTo>
                  <a:cubicBezTo>
                    <a:pt x="964" y="3158"/>
                    <a:pt x="1231" y="3319"/>
                    <a:pt x="1588" y="3319"/>
                  </a:cubicBezTo>
                  <a:cubicBezTo>
                    <a:pt x="1945" y="3301"/>
                    <a:pt x="2213" y="3158"/>
                    <a:pt x="2409" y="2998"/>
                  </a:cubicBezTo>
                  <a:cubicBezTo>
                    <a:pt x="2641" y="2784"/>
                    <a:pt x="2784" y="2177"/>
                    <a:pt x="2784" y="2177"/>
                  </a:cubicBezTo>
                  <a:lnTo>
                    <a:pt x="2855" y="2177"/>
                  </a:lnTo>
                  <a:cubicBezTo>
                    <a:pt x="2962" y="2177"/>
                    <a:pt x="3069" y="2070"/>
                    <a:pt x="3069" y="1945"/>
                  </a:cubicBezTo>
                  <a:lnTo>
                    <a:pt x="3069" y="1481"/>
                  </a:lnTo>
                  <a:cubicBezTo>
                    <a:pt x="3069" y="1356"/>
                    <a:pt x="2962" y="1267"/>
                    <a:pt x="2855" y="1267"/>
                  </a:cubicBezTo>
                  <a:lnTo>
                    <a:pt x="2766" y="1267"/>
                  </a:lnTo>
                  <a:lnTo>
                    <a:pt x="2766" y="928"/>
                  </a:lnTo>
                  <a:cubicBezTo>
                    <a:pt x="2766" y="250"/>
                    <a:pt x="2195" y="0"/>
                    <a:pt x="1570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56"/>
            <p:cNvSpPr/>
            <p:nvPr/>
          </p:nvSpPr>
          <p:spPr>
            <a:xfrm>
              <a:off x="2242581" y="3504787"/>
              <a:ext cx="159597" cy="94891"/>
            </a:xfrm>
            <a:custGeom>
              <a:avLst/>
              <a:gdLst/>
              <a:ahLst/>
              <a:cxnLst/>
              <a:rect l="l" t="t" r="r" b="b"/>
              <a:pathLst>
                <a:path w="5853" h="3480" extrusionOk="0">
                  <a:moveTo>
                    <a:pt x="2016" y="0"/>
                  </a:moveTo>
                  <a:cubicBezTo>
                    <a:pt x="1963" y="36"/>
                    <a:pt x="1909" y="54"/>
                    <a:pt x="1856" y="72"/>
                  </a:cubicBezTo>
                  <a:cubicBezTo>
                    <a:pt x="1749" y="89"/>
                    <a:pt x="1659" y="107"/>
                    <a:pt x="1642" y="107"/>
                  </a:cubicBezTo>
                  <a:cubicBezTo>
                    <a:pt x="678" y="304"/>
                    <a:pt x="0" y="1124"/>
                    <a:pt x="0" y="2088"/>
                  </a:cubicBezTo>
                  <a:lnTo>
                    <a:pt x="0" y="3480"/>
                  </a:lnTo>
                  <a:lnTo>
                    <a:pt x="5852" y="3480"/>
                  </a:lnTo>
                  <a:lnTo>
                    <a:pt x="5852" y="2088"/>
                  </a:lnTo>
                  <a:cubicBezTo>
                    <a:pt x="5852" y="1124"/>
                    <a:pt x="5157" y="304"/>
                    <a:pt x="4211" y="107"/>
                  </a:cubicBezTo>
                  <a:cubicBezTo>
                    <a:pt x="4175" y="107"/>
                    <a:pt x="4086" y="89"/>
                    <a:pt x="3997" y="72"/>
                  </a:cubicBezTo>
                  <a:cubicBezTo>
                    <a:pt x="3925" y="54"/>
                    <a:pt x="3872" y="36"/>
                    <a:pt x="3818" y="0"/>
                  </a:cubicBezTo>
                  <a:cubicBezTo>
                    <a:pt x="3818" y="18"/>
                    <a:pt x="3801" y="18"/>
                    <a:pt x="3783" y="36"/>
                  </a:cubicBezTo>
                  <a:cubicBezTo>
                    <a:pt x="3586" y="197"/>
                    <a:pt x="3301" y="357"/>
                    <a:pt x="2926" y="357"/>
                  </a:cubicBezTo>
                  <a:cubicBezTo>
                    <a:pt x="2552" y="357"/>
                    <a:pt x="2266" y="197"/>
                    <a:pt x="2052" y="36"/>
                  </a:cubicBezTo>
                  <a:cubicBezTo>
                    <a:pt x="2034" y="18"/>
                    <a:pt x="2034" y="18"/>
                    <a:pt x="2016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56"/>
            <p:cNvSpPr/>
            <p:nvPr/>
          </p:nvSpPr>
          <p:spPr>
            <a:xfrm>
              <a:off x="2334527" y="3504787"/>
              <a:ext cx="67651" cy="94891"/>
            </a:xfrm>
            <a:custGeom>
              <a:avLst/>
              <a:gdLst/>
              <a:ahLst/>
              <a:cxnLst/>
              <a:rect l="l" t="t" r="r" b="b"/>
              <a:pathLst>
                <a:path w="2481" h="3480" extrusionOk="0">
                  <a:moveTo>
                    <a:pt x="446" y="0"/>
                  </a:moveTo>
                  <a:cubicBezTo>
                    <a:pt x="446" y="18"/>
                    <a:pt x="429" y="18"/>
                    <a:pt x="429" y="36"/>
                  </a:cubicBezTo>
                  <a:cubicBezTo>
                    <a:pt x="304" y="125"/>
                    <a:pt x="161" y="214"/>
                    <a:pt x="0" y="286"/>
                  </a:cubicBezTo>
                  <a:cubicBezTo>
                    <a:pt x="661" y="625"/>
                    <a:pt x="1124" y="1303"/>
                    <a:pt x="1124" y="2088"/>
                  </a:cubicBezTo>
                  <a:lnTo>
                    <a:pt x="1124" y="3480"/>
                  </a:lnTo>
                  <a:lnTo>
                    <a:pt x="2480" y="3480"/>
                  </a:lnTo>
                  <a:lnTo>
                    <a:pt x="2480" y="2088"/>
                  </a:lnTo>
                  <a:cubicBezTo>
                    <a:pt x="2480" y="1124"/>
                    <a:pt x="1785" y="304"/>
                    <a:pt x="839" y="107"/>
                  </a:cubicBezTo>
                  <a:cubicBezTo>
                    <a:pt x="803" y="107"/>
                    <a:pt x="714" y="89"/>
                    <a:pt x="625" y="72"/>
                  </a:cubicBezTo>
                  <a:cubicBezTo>
                    <a:pt x="553" y="54"/>
                    <a:pt x="500" y="36"/>
                    <a:pt x="446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56"/>
            <p:cNvSpPr/>
            <p:nvPr/>
          </p:nvSpPr>
          <p:spPr>
            <a:xfrm>
              <a:off x="2306796" y="3403106"/>
              <a:ext cx="55980" cy="90992"/>
            </a:xfrm>
            <a:custGeom>
              <a:avLst/>
              <a:gdLst/>
              <a:ahLst/>
              <a:cxnLst/>
              <a:rect l="l" t="t" r="r" b="b"/>
              <a:pathLst>
                <a:path w="2053" h="3337" extrusionOk="0">
                  <a:moveTo>
                    <a:pt x="589" y="0"/>
                  </a:moveTo>
                  <a:cubicBezTo>
                    <a:pt x="625" y="107"/>
                    <a:pt x="643" y="214"/>
                    <a:pt x="643" y="357"/>
                  </a:cubicBezTo>
                  <a:lnTo>
                    <a:pt x="661" y="2177"/>
                  </a:lnTo>
                  <a:cubicBezTo>
                    <a:pt x="643" y="2498"/>
                    <a:pt x="518" y="2801"/>
                    <a:pt x="286" y="3016"/>
                  </a:cubicBezTo>
                  <a:cubicBezTo>
                    <a:pt x="197" y="3087"/>
                    <a:pt x="107" y="3140"/>
                    <a:pt x="0" y="3194"/>
                  </a:cubicBezTo>
                  <a:cubicBezTo>
                    <a:pt x="161" y="3283"/>
                    <a:pt x="339" y="3337"/>
                    <a:pt x="553" y="3337"/>
                  </a:cubicBezTo>
                  <a:cubicBezTo>
                    <a:pt x="910" y="3337"/>
                    <a:pt x="1178" y="3176"/>
                    <a:pt x="1374" y="3016"/>
                  </a:cubicBezTo>
                  <a:cubicBezTo>
                    <a:pt x="1606" y="2801"/>
                    <a:pt x="1749" y="2498"/>
                    <a:pt x="1749" y="2177"/>
                  </a:cubicBezTo>
                  <a:lnTo>
                    <a:pt x="1838" y="2177"/>
                  </a:lnTo>
                  <a:cubicBezTo>
                    <a:pt x="1945" y="2177"/>
                    <a:pt x="2052" y="2070"/>
                    <a:pt x="2052" y="1945"/>
                  </a:cubicBezTo>
                  <a:lnTo>
                    <a:pt x="2052" y="1481"/>
                  </a:lnTo>
                  <a:cubicBezTo>
                    <a:pt x="2052" y="1356"/>
                    <a:pt x="1945" y="1267"/>
                    <a:pt x="1838" y="1267"/>
                  </a:cubicBezTo>
                  <a:lnTo>
                    <a:pt x="1749" y="1267"/>
                  </a:lnTo>
                  <a:lnTo>
                    <a:pt x="1749" y="928"/>
                  </a:lnTo>
                  <a:cubicBezTo>
                    <a:pt x="1749" y="268"/>
                    <a:pt x="1196" y="0"/>
                    <a:pt x="589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56"/>
            <p:cNvSpPr/>
            <p:nvPr/>
          </p:nvSpPr>
          <p:spPr>
            <a:xfrm>
              <a:off x="2281001" y="3394326"/>
              <a:ext cx="81775" cy="50445"/>
            </a:xfrm>
            <a:custGeom>
              <a:avLst/>
              <a:gdLst/>
              <a:ahLst/>
              <a:cxnLst/>
              <a:rect l="l" t="t" r="r" b="b"/>
              <a:pathLst>
                <a:path w="2999" h="1850" extrusionOk="0">
                  <a:moveTo>
                    <a:pt x="946" y="1"/>
                  </a:moveTo>
                  <a:cubicBezTo>
                    <a:pt x="429" y="1"/>
                    <a:pt x="1" y="411"/>
                    <a:pt x="1" y="947"/>
                  </a:cubicBezTo>
                  <a:lnTo>
                    <a:pt x="1" y="1553"/>
                  </a:lnTo>
                  <a:cubicBezTo>
                    <a:pt x="1" y="1660"/>
                    <a:pt x="72" y="1732"/>
                    <a:pt x="161" y="1767"/>
                  </a:cubicBezTo>
                  <a:lnTo>
                    <a:pt x="393" y="1839"/>
                  </a:lnTo>
                  <a:cubicBezTo>
                    <a:pt x="408" y="1846"/>
                    <a:pt x="425" y="1850"/>
                    <a:pt x="440" y="1850"/>
                  </a:cubicBezTo>
                  <a:cubicBezTo>
                    <a:pt x="499" y="1850"/>
                    <a:pt x="554" y="1802"/>
                    <a:pt x="554" y="1732"/>
                  </a:cubicBezTo>
                  <a:lnTo>
                    <a:pt x="554" y="1286"/>
                  </a:lnTo>
                  <a:cubicBezTo>
                    <a:pt x="554" y="1286"/>
                    <a:pt x="554" y="1268"/>
                    <a:pt x="554" y="1268"/>
                  </a:cubicBezTo>
                  <a:cubicBezTo>
                    <a:pt x="565" y="1095"/>
                    <a:pt x="711" y="989"/>
                    <a:pt x="861" y="989"/>
                  </a:cubicBezTo>
                  <a:cubicBezTo>
                    <a:pt x="943" y="989"/>
                    <a:pt x="1026" y="1020"/>
                    <a:pt x="1089" y="1089"/>
                  </a:cubicBezTo>
                  <a:cubicBezTo>
                    <a:pt x="1267" y="1282"/>
                    <a:pt x="1606" y="1574"/>
                    <a:pt x="2064" y="1574"/>
                  </a:cubicBezTo>
                  <a:cubicBezTo>
                    <a:pt x="2157" y="1574"/>
                    <a:pt x="2254" y="1562"/>
                    <a:pt x="2356" y="1535"/>
                  </a:cubicBezTo>
                  <a:cubicBezTo>
                    <a:pt x="2409" y="1535"/>
                    <a:pt x="2481" y="1553"/>
                    <a:pt x="2499" y="1607"/>
                  </a:cubicBezTo>
                  <a:lnTo>
                    <a:pt x="2516" y="1625"/>
                  </a:lnTo>
                  <a:cubicBezTo>
                    <a:pt x="2564" y="1720"/>
                    <a:pt x="2659" y="1775"/>
                    <a:pt x="2760" y="1775"/>
                  </a:cubicBezTo>
                  <a:cubicBezTo>
                    <a:pt x="2810" y="1775"/>
                    <a:pt x="2861" y="1761"/>
                    <a:pt x="2909" y="1732"/>
                  </a:cubicBezTo>
                  <a:cubicBezTo>
                    <a:pt x="2963" y="1714"/>
                    <a:pt x="2998" y="1642"/>
                    <a:pt x="2998" y="1571"/>
                  </a:cubicBezTo>
                  <a:lnTo>
                    <a:pt x="2998" y="715"/>
                  </a:lnTo>
                  <a:cubicBezTo>
                    <a:pt x="2998" y="554"/>
                    <a:pt x="2873" y="447"/>
                    <a:pt x="2731" y="447"/>
                  </a:cubicBezTo>
                  <a:cubicBezTo>
                    <a:pt x="2624" y="447"/>
                    <a:pt x="2552" y="376"/>
                    <a:pt x="2552" y="286"/>
                  </a:cubicBezTo>
                  <a:cubicBezTo>
                    <a:pt x="2534" y="126"/>
                    <a:pt x="2409" y="1"/>
                    <a:pt x="2249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56"/>
            <p:cNvSpPr/>
            <p:nvPr/>
          </p:nvSpPr>
          <p:spPr>
            <a:xfrm>
              <a:off x="2316040" y="3394326"/>
              <a:ext cx="46736" cy="48482"/>
            </a:xfrm>
            <a:custGeom>
              <a:avLst/>
              <a:gdLst/>
              <a:ahLst/>
              <a:cxnLst/>
              <a:rect l="l" t="t" r="r" b="b"/>
              <a:pathLst>
                <a:path w="1714" h="1778" extrusionOk="0">
                  <a:moveTo>
                    <a:pt x="0" y="1"/>
                  </a:moveTo>
                  <a:cubicBezTo>
                    <a:pt x="197" y="144"/>
                    <a:pt x="304" y="376"/>
                    <a:pt x="304" y="679"/>
                  </a:cubicBezTo>
                  <a:lnTo>
                    <a:pt x="322" y="1482"/>
                  </a:lnTo>
                  <a:cubicBezTo>
                    <a:pt x="455" y="1543"/>
                    <a:pt x="613" y="1578"/>
                    <a:pt x="790" y="1578"/>
                  </a:cubicBezTo>
                  <a:cubicBezTo>
                    <a:pt x="874" y="1578"/>
                    <a:pt x="962" y="1570"/>
                    <a:pt x="1053" y="1553"/>
                  </a:cubicBezTo>
                  <a:cubicBezTo>
                    <a:pt x="1070" y="1549"/>
                    <a:pt x="1087" y="1547"/>
                    <a:pt x="1103" y="1547"/>
                  </a:cubicBezTo>
                  <a:cubicBezTo>
                    <a:pt x="1155" y="1547"/>
                    <a:pt x="1200" y="1570"/>
                    <a:pt x="1214" y="1625"/>
                  </a:cubicBezTo>
                  <a:cubicBezTo>
                    <a:pt x="1266" y="1715"/>
                    <a:pt x="1364" y="1778"/>
                    <a:pt x="1469" y="1778"/>
                  </a:cubicBezTo>
                  <a:cubicBezTo>
                    <a:pt x="1509" y="1778"/>
                    <a:pt x="1549" y="1769"/>
                    <a:pt x="1588" y="1750"/>
                  </a:cubicBezTo>
                  <a:cubicBezTo>
                    <a:pt x="1660" y="1732"/>
                    <a:pt x="1713" y="1642"/>
                    <a:pt x="1713" y="1553"/>
                  </a:cubicBezTo>
                  <a:lnTo>
                    <a:pt x="1713" y="679"/>
                  </a:lnTo>
                  <a:cubicBezTo>
                    <a:pt x="1713" y="539"/>
                    <a:pt x="1619" y="440"/>
                    <a:pt x="1489" y="440"/>
                  </a:cubicBezTo>
                  <a:cubicBezTo>
                    <a:pt x="1469" y="440"/>
                    <a:pt x="1449" y="442"/>
                    <a:pt x="1428" y="447"/>
                  </a:cubicBezTo>
                  <a:cubicBezTo>
                    <a:pt x="1339" y="447"/>
                    <a:pt x="1267" y="376"/>
                    <a:pt x="1249" y="286"/>
                  </a:cubicBezTo>
                  <a:cubicBezTo>
                    <a:pt x="1249" y="126"/>
                    <a:pt x="1124" y="1"/>
                    <a:pt x="964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56"/>
            <p:cNvSpPr/>
            <p:nvPr/>
          </p:nvSpPr>
          <p:spPr>
            <a:xfrm>
              <a:off x="2236255" y="3543670"/>
              <a:ext cx="86138" cy="29258"/>
            </a:xfrm>
            <a:custGeom>
              <a:avLst/>
              <a:gdLst/>
              <a:ahLst/>
              <a:cxnLst/>
              <a:rect l="l" t="t" r="r" b="b"/>
              <a:pathLst>
                <a:path w="3159" h="1073" extrusionOk="0">
                  <a:moveTo>
                    <a:pt x="1287" y="0"/>
                  </a:moveTo>
                  <a:cubicBezTo>
                    <a:pt x="797" y="0"/>
                    <a:pt x="377" y="88"/>
                    <a:pt x="161" y="144"/>
                  </a:cubicBezTo>
                  <a:cubicBezTo>
                    <a:pt x="54" y="180"/>
                    <a:pt x="0" y="251"/>
                    <a:pt x="0" y="359"/>
                  </a:cubicBezTo>
                  <a:lnTo>
                    <a:pt x="0" y="1072"/>
                  </a:lnTo>
                  <a:lnTo>
                    <a:pt x="3158" y="1072"/>
                  </a:lnTo>
                  <a:lnTo>
                    <a:pt x="3158" y="626"/>
                  </a:lnTo>
                  <a:cubicBezTo>
                    <a:pt x="2597" y="134"/>
                    <a:pt x="1889" y="0"/>
                    <a:pt x="128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56"/>
            <p:cNvSpPr/>
            <p:nvPr/>
          </p:nvSpPr>
          <p:spPr>
            <a:xfrm>
              <a:off x="2322366" y="3543752"/>
              <a:ext cx="86138" cy="29176"/>
            </a:xfrm>
            <a:custGeom>
              <a:avLst/>
              <a:gdLst/>
              <a:ahLst/>
              <a:cxnLst/>
              <a:rect l="l" t="t" r="r" b="b"/>
              <a:pathLst>
                <a:path w="3159" h="1070" extrusionOk="0">
                  <a:moveTo>
                    <a:pt x="1846" y="0"/>
                  </a:moveTo>
                  <a:cubicBezTo>
                    <a:pt x="1245" y="0"/>
                    <a:pt x="546" y="136"/>
                    <a:pt x="0" y="623"/>
                  </a:cubicBezTo>
                  <a:lnTo>
                    <a:pt x="0" y="1069"/>
                  </a:lnTo>
                  <a:lnTo>
                    <a:pt x="3158" y="1069"/>
                  </a:lnTo>
                  <a:lnTo>
                    <a:pt x="3158" y="356"/>
                  </a:lnTo>
                  <a:cubicBezTo>
                    <a:pt x="3158" y="266"/>
                    <a:pt x="3087" y="177"/>
                    <a:pt x="2998" y="159"/>
                  </a:cubicBezTo>
                  <a:cubicBezTo>
                    <a:pt x="2779" y="94"/>
                    <a:pt x="2347" y="0"/>
                    <a:pt x="1846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56"/>
            <p:cNvSpPr/>
            <p:nvPr/>
          </p:nvSpPr>
          <p:spPr>
            <a:xfrm>
              <a:off x="2361768" y="3543670"/>
              <a:ext cx="46736" cy="29258"/>
            </a:xfrm>
            <a:custGeom>
              <a:avLst/>
              <a:gdLst/>
              <a:ahLst/>
              <a:cxnLst/>
              <a:rect l="l" t="t" r="r" b="b"/>
              <a:pathLst>
                <a:path w="1714" h="1073" extrusionOk="0">
                  <a:moveTo>
                    <a:pt x="371" y="0"/>
                  </a:moveTo>
                  <a:cubicBezTo>
                    <a:pt x="251" y="0"/>
                    <a:pt x="127" y="6"/>
                    <a:pt x="1" y="19"/>
                  </a:cubicBezTo>
                  <a:cubicBezTo>
                    <a:pt x="197" y="91"/>
                    <a:pt x="322" y="251"/>
                    <a:pt x="322" y="466"/>
                  </a:cubicBezTo>
                  <a:lnTo>
                    <a:pt x="322" y="1072"/>
                  </a:lnTo>
                  <a:lnTo>
                    <a:pt x="1713" y="1072"/>
                  </a:lnTo>
                  <a:lnTo>
                    <a:pt x="1713" y="359"/>
                  </a:lnTo>
                  <a:cubicBezTo>
                    <a:pt x="1713" y="269"/>
                    <a:pt x="1642" y="180"/>
                    <a:pt x="1553" y="162"/>
                  </a:cubicBezTo>
                  <a:cubicBezTo>
                    <a:pt x="1322" y="104"/>
                    <a:pt x="881" y="0"/>
                    <a:pt x="371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56"/>
            <p:cNvSpPr/>
            <p:nvPr/>
          </p:nvSpPr>
          <p:spPr>
            <a:xfrm>
              <a:off x="2243536" y="3585062"/>
              <a:ext cx="228693" cy="91482"/>
            </a:xfrm>
            <a:custGeom>
              <a:avLst/>
              <a:gdLst/>
              <a:ahLst/>
              <a:cxnLst/>
              <a:rect l="l" t="t" r="r" b="b"/>
              <a:pathLst>
                <a:path w="8387" h="3355" extrusionOk="0">
                  <a:moveTo>
                    <a:pt x="1" y="0"/>
                  </a:moveTo>
                  <a:lnTo>
                    <a:pt x="1" y="3355"/>
                  </a:lnTo>
                  <a:lnTo>
                    <a:pt x="8387" y="3355"/>
                  </a:lnTo>
                  <a:lnTo>
                    <a:pt x="8387" y="0"/>
                  </a:lnTo>
                  <a:close/>
                </a:path>
              </a:pathLst>
            </a:custGeom>
            <a:solidFill>
              <a:srgbClr val="C1A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56"/>
            <p:cNvSpPr/>
            <p:nvPr/>
          </p:nvSpPr>
          <p:spPr>
            <a:xfrm>
              <a:off x="2234292" y="3574837"/>
              <a:ext cx="18515" cy="101708"/>
            </a:xfrm>
            <a:custGeom>
              <a:avLst/>
              <a:gdLst/>
              <a:ahLst/>
              <a:cxnLst/>
              <a:rect l="l" t="t" r="r" b="b"/>
              <a:pathLst>
                <a:path w="679" h="3730" extrusionOk="0">
                  <a:moveTo>
                    <a:pt x="1" y="1"/>
                  </a:moveTo>
                  <a:lnTo>
                    <a:pt x="1" y="3551"/>
                  </a:lnTo>
                  <a:cubicBezTo>
                    <a:pt x="1" y="3658"/>
                    <a:pt x="90" y="3730"/>
                    <a:pt x="197" y="3730"/>
                  </a:cubicBezTo>
                  <a:lnTo>
                    <a:pt x="679" y="3730"/>
                  </a:lnTo>
                  <a:lnTo>
                    <a:pt x="679" y="1"/>
                  </a:ln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56"/>
            <p:cNvSpPr/>
            <p:nvPr/>
          </p:nvSpPr>
          <p:spPr>
            <a:xfrm>
              <a:off x="2462957" y="3574837"/>
              <a:ext cx="18515" cy="101708"/>
            </a:xfrm>
            <a:custGeom>
              <a:avLst/>
              <a:gdLst/>
              <a:ahLst/>
              <a:cxnLst/>
              <a:rect l="l" t="t" r="r" b="b"/>
              <a:pathLst>
                <a:path w="679" h="3730" extrusionOk="0">
                  <a:moveTo>
                    <a:pt x="1" y="1"/>
                  </a:moveTo>
                  <a:lnTo>
                    <a:pt x="1" y="3730"/>
                  </a:lnTo>
                  <a:lnTo>
                    <a:pt x="500" y="3730"/>
                  </a:lnTo>
                  <a:cubicBezTo>
                    <a:pt x="607" y="3730"/>
                    <a:pt x="679" y="3658"/>
                    <a:pt x="679" y="3551"/>
                  </a:cubicBezTo>
                  <a:lnTo>
                    <a:pt x="679" y="1"/>
                  </a:ln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56"/>
            <p:cNvSpPr/>
            <p:nvPr/>
          </p:nvSpPr>
          <p:spPr>
            <a:xfrm>
              <a:off x="2214359" y="3572901"/>
              <a:ext cx="287072" cy="22877"/>
            </a:xfrm>
            <a:custGeom>
              <a:avLst/>
              <a:gdLst/>
              <a:ahLst/>
              <a:cxnLst/>
              <a:rect l="l" t="t" r="r" b="b"/>
              <a:pathLst>
                <a:path w="10528" h="839" extrusionOk="0">
                  <a:moveTo>
                    <a:pt x="197" y="0"/>
                  </a:moveTo>
                  <a:cubicBezTo>
                    <a:pt x="89" y="0"/>
                    <a:pt x="0" y="89"/>
                    <a:pt x="0" y="196"/>
                  </a:cubicBezTo>
                  <a:lnTo>
                    <a:pt x="0" y="643"/>
                  </a:lnTo>
                  <a:cubicBezTo>
                    <a:pt x="0" y="750"/>
                    <a:pt x="89" y="839"/>
                    <a:pt x="197" y="839"/>
                  </a:cubicBezTo>
                  <a:lnTo>
                    <a:pt x="10313" y="839"/>
                  </a:lnTo>
                  <a:cubicBezTo>
                    <a:pt x="10438" y="839"/>
                    <a:pt x="10527" y="750"/>
                    <a:pt x="10527" y="643"/>
                  </a:cubicBezTo>
                  <a:lnTo>
                    <a:pt x="10527" y="196"/>
                  </a:lnTo>
                  <a:cubicBezTo>
                    <a:pt x="10527" y="89"/>
                    <a:pt x="10438" y="0"/>
                    <a:pt x="10313" y="0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56"/>
            <p:cNvSpPr/>
            <p:nvPr/>
          </p:nvSpPr>
          <p:spPr>
            <a:xfrm>
              <a:off x="2458104" y="3572901"/>
              <a:ext cx="43328" cy="22877"/>
            </a:xfrm>
            <a:custGeom>
              <a:avLst/>
              <a:gdLst/>
              <a:ahLst/>
              <a:cxnLst/>
              <a:rect l="l" t="t" r="r" b="b"/>
              <a:pathLst>
                <a:path w="1589" h="839" extrusionOk="0">
                  <a:moveTo>
                    <a:pt x="0" y="0"/>
                  </a:moveTo>
                  <a:cubicBezTo>
                    <a:pt x="125" y="0"/>
                    <a:pt x="215" y="89"/>
                    <a:pt x="215" y="196"/>
                  </a:cubicBezTo>
                  <a:lnTo>
                    <a:pt x="215" y="643"/>
                  </a:lnTo>
                  <a:cubicBezTo>
                    <a:pt x="215" y="750"/>
                    <a:pt x="125" y="839"/>
                    <a:pt x="0" y="839"/>
                  </a:cubicBezTo>
                  <a:lnTo>
                    <a:pt x="1374" y="839"/>
                  </a:lnTo>
                  <a:cubicBezTo>
                    <a:pt x="1499" y="839"/>
                    <a:pt x="1588" y="750"/>
                    <a:pt x="1588" y="643"/>
                  </a:cubicBezTo>
                  <a:lnTo>
                    <a:pt x="1588" y="196"/>
                  </a:lnTo>
                  <a:cubicBezTo>
                    <a:pt x="1588" y="89"/>
                    <a:pt x="1499" y="0"/>
                    <a:pt x="1374" y="0"/>
                  </a:cubicBez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56"/>
            <p:cNvSpPr/>
            <p:nvPr/>
          </p:nvSpPr>
          <p:spPr>
            <a:xfrm>
              <a:off x="2481445" y="3480928"/>
              <a:ext cx="19987" cy="19987"/>
            </a:xfrm>
            <a:custGeom>
              <a:avLst/>
              <a:gdLst/>
              <a:ahLst/>
              <a:cxnLst/>
              <a:rect l="l" t="t" r="r" b="b"/>
              <a:pathLst>
                <a:path w="733" h="733" extrusionOk="0">
                  <a:moveTo>
                    <a:pt x="376" y="1"/>
                  </a:moveTo>
                  <a:cubicBezTo>
                    <a:pt x="161" y="1"/>
                    <a:pt x="1" y="162"/>
                    <a:pt x="1" y="358"/>
                  </a:cubicBezTo>
                  <a:cubicBezTo>
                    <a:pt x="1" y="572"/>
                    <a:pt x="161" y="733"/>
                    <a:pt x="376" y="733"/>
                  </a:cubicBezTo>
                  <a:cubicBezTo>
                    <a:pt x="572" y="733"/>
                    <a:pt x="732" y="572"/>
                    <a:pt x="732" y="358"/>
                  </a:cubicBezTo>
                  <a:cubicBezTo>
                    <a:pt x="732" y="162"/>
                    <a:pt x="572" y="1"/>
                    <a:pt x="376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56"/>
            <p:cNvSpPr/>
            <p:nvPr/>
          </p:nvSpPr>
          <p:spPr>
            <a:xfrm>
              <a:off x="2415784" y="3427538"/>
              <a:ext cx="49654" cy="41747"/>
            </a:xfrm>
            <a:custGeom>
              <a:avLst/>
              <a:gdLst/>
              <a:ahLst/>
              <a:cxnLst/>
              <a:rect l="l" t="t" r="r" b="b"/>
              <a:pathLst>
                <a:path w="1821" h="1531" extrusionOk="0">
                  <a:moveTo>
                    <a:pt x="1243" y="1"/>
                  </a:moveTo>
                  <a:cubicBezTo>
                    <a:pt x="1173" y="1"/>
                    <a:pt x="1101" y="17"/>
                    <a:pt x="1035" y="50"/>
                  </a:cubicBezTo>
                  <a:lnTo>
                    <a:pt x="0" y="621"/>
                  </a:lnTo>
                  <a:lnTo>
                    <a:pt x="500" y="1531"/>
                  </a:lnTo>
                  <a:lnTo>
                    <a:pt x="1535" y="960"/>
                  </a:lnTo>
                  <a:cubicBezTo>
                    <a:pt x="1749" y="835"/>
                    <a:pt x="1820" y="585"/>
                    <a:pt x="1713" y="371"/>
                  </a:cubicBezTo>
                  <a:lnTo>
                    <a:pt x="1624" y="228"/>
                  </a:lnTo>
                  <a:cubicBezTo>
                    <a:pt x="1550" y="80"/>
                    <a:pt x="1399" y="1"/>
                    <a:pt x="1243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56"/>
            <p:cNvSpPr/>
            <p:nvPr/>
          </p:nvSpPr>
          <p:spPr>
            <a:xfrm>
              <a:off x="2399724" y="3430619"/>
              <a:ext cx="47691" cy="55244"/>
            </a:xfrm>
            <a:custGeom>
              <a:avLst/>
              <a:gdLst/>
              <a:ahLst/>
              <a:cxnLst/>
              <a:rect l="l" t="t" r="r" b="b"/>
              <a:pathLst>
                <a:path w="1749" h="2026" extrusionOk="0">
                  <a:moveTo>
                    <a:pt x="522" y="1"/>
                  </a:moveTo>
                  <a:cubicBezTo>
                    <a:pt x="371" y="1"/>
                    <a:pt x="218" y="32"/>
                    <a:pt x="72" y="97"/>
                  </a:cubicBezTo>
                  <a:cubicBezTo>
                    <a:pt x="18" y="115"/>
                    <a:pt x="0" y="169"/>
                    <a:pt x="36" y="222"/>
                  </a:cubicBezTo>
                  <a:lnTo>
                    <a:pt x="999" y="1971"/>
                  </a:lnTo>
                  <a:cubicBezTo>
                    <a:pt x="1011" y="2005"/>
                    <a:pt x="1045" y="2025"/>
                    <a:pt x="1082" y="2025"/>
                  </a:cubicBezTo>
                  <a:cubicBezTo>
                    <a:pt x="1102" y="2025"/>
                    <a:pt x="1123" y="2019"/>
                    <a:pt x="1142" y="2007"/>
                  </a:cubicBezTo>
                  <a:cubicBezTo>
                    <a:pt x="1606" y="1703"/>
                    <a:pt x="1749" y="1079"/>
                    <a:pt x="1481" y="561"/>
                  </a:cubicBezTo>
                  <a:cubicBezTo>
                    <a:pt x="1276" y="203"/>
                    <a:pt x="906" y="1"/>
                    <a:pt x="522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56"/>
            <p:cNvSpPr/>
            <p:nvPr/>
          </p:nvSpPr>
          <p:spPr>
            <a:xfrm>
              <a:off x="2209969" y="3389963"/>
              <a:ext cx="295825" cy="290971"/>
            </a:xfrm>
            <a:custGeom>
              <a:avLst/>
              <a:gdLst/>
              <a:ahLst/>
              <a:cxnLst/>
              <a:rect l="l" t="t" r="r" b="b"/>
              <a:pathLst>
                <a:path w="10849" h="10671" extrusionOk="0">
                  <a:moveTo>
                    <a:pt x="4907" y="322"/>
                  </a:moveTo>
                  <a:cubicBezTo>
                    <a:pt x="4961" y="322"/>
                    <a:pt x="4997" y="375"/>
                    <a:pt x="4997" y="429"/>
                  </a:cubicBezTo>
                  <a:cubicBezTo>
                    <a:pt x="4997" y="625"/>
                    <a:pt x="5157" y="785"/>
                    <a:pt x="5353" y="785"/>
                  </a:cubicBezTo>
                  <a:cubicBezTo>
                    <a:pt x="5407" y="785"/>
                    <a:pt x="5460" y="821"/>
                    <a:pt x="5460" y="875"/>
                  </a:cubicBezTo>
                  <a:lnTo>
                    <a:pt x="5460" y="1749"/>
                  </a:lnTo>
                  <a:cubicBezTo>
                    <a:pt x="5460" y="1749"/>
                    <a:pt x="5443" y="1767"/>
                    <a:pt x="5425" y="1785"/>
                  </a:cubicBezTo>
                  <a:cubicBezTo>
                    <a:pt x="5411" y="1789"/>
                    <a:pt x="5397" y="1791"/>
                    <a:pt x="5382" y="1791"/>
                  </a:cubicBezTo>
                  <a:cubicBezTo>
                    <a:pt x="5338" y="1791"/>
                    <a:pt x="5291" y="1771"/>
                    <a:pt x="5264" y="1731"/>
                  </a:cubicBezTo>
                  <a:cubicBezTo>
                    <a:pt x="5221" y="1617"/>
                    <a:pt x="5110" y="1560"/>
                    <a:pt x="4994" y="1560"/>
                  </a:cubicBezTo>
                  <a:cubicBezTo>
                    <a:pt x="4965" y="1560"/>
                    <a:pt x="4936" y="1563"/>
                    <a:pt x="4907" y="1571"/>
                  </a:cubicBezTo>
                  <a:cubicBezTo>
                    <a:pt x="4849" y="1585"/>
                    <a:pt x="4774" y="1597"/>
                    <a:pt x="4687" y="1597"/>
                  </a:cubicBezTo>
                  <a:cubicBezTo>
                    <a:pt x="4452" y="1597"/>
                    <a:pt x="4131" y="1511"/>
                    <a:pt x="3819" y="1160"/>
                  </a:cubicBezTo>
                  <a:cubicBezTo>
                    <a:pt x="3717" y="1052"/>
                    <a:pt x="3588" y="1003"/>
                    <a:pt x="3464" y="1003"/>
                  </a:cubicBezTo>
                  <a:cubicBezTo>
                    <a:pt x="3239" y="1003"/>
                    <a:pt x="3028" y="1164"/>
                    <a:pt x="3016" y="1428"/>
                  </a:cubicBezTo>
                  <a:cubicBezTo>
                    <a:pt x="2998" y="1446"/>
                    <a:pt x="3016" y="1428"/>
                    <a:pt x="3016" y="1856"/>
                  </a:cubicBezTo>
                  <a:lnTo>
                    <a:pt x="2820" y="1785"/>
                  </a:lnTo>
                  <a:cubicBezTo>
                    <a:pt x="2802" y="1785"/>
                    <a:pt x="2784" y="1767"/>
                    <a:pt x="2784" y="1749"/>
                  </a:cubicBezTo>
                  <a:lnTo>
                    <a:pt x="2784" y="1107"/>
                  </a:lnTo>
                  <a:cubicBezTo>
                    <a:pt x="2784" y="678"/>
                    <a:pt x="3141" y="322"/>
                    <a:pt x="3569" y="322"/>
                  </a:cubicBezTo>
                  <a:close/>
                  <a:moveTo>
                    <a:pt x="8793" y="1539"/>
                  </a:moveTo>
                  <a:cubicBezTo>
                    <a:pt x="8887" y="1539"/>
                    <a:pt x="8979" y="1591"/>
                    <a:pt x="9029" y="1678"/>
                  </a:cubicBezTo>
                  <a:lnTo>
                    <a:pt x="9118" y="1820"/>
                  </a:lnTo>
                  <a:cubicBezTo>
                    <a:pt x="9154" y="1892"/>
                    <a:pt x="9154" y="1963"/>
                    <a:pt x="9136" y="2034"/>
                  </a:cubicBezTo>
                  <a:cubicBezTo>
                    <a:pt x="9118" y="2106"/>
                    <a:pt x="9083" y="2159"/>
                    <a:pt x="9011" y="2195"/>
                  </a:cubicBezTo>
                  <a:lnTo>
                    <a:pt x="8708" y="2356"/>
                  </a:lnTo>
                  <a:cubicBezTo>
                    <a:pt x="8690" y="2231"/>
                    <a:pt x="8636" y="2106"/>
                    <a:pt x="8583" y="1981"/>
                  </a:cubicBezTo>
                  <a:cubicBezTo>
                    <a:pt x="8529" y="1892"/>
                    <a:pt x="8458" y="1802"/>
                    <a:pt x="8387" y="1731"/>
                  </a:cubicBezTo>
                  <a:lnTo>
                    <a:pt x="8672" y="1571"/>
                  </a:lnTo>
                  <a:cubicBezTo>
                    <a:pt x="8710" y="1549"/>
                    <a:pt x="8752" y="1539"/>
                    <a:pt x="8793" y="1539"/>
                  </a:cubicBezTo>
                  <a:close/>
                  <a:moveTo>
                    <a:pt x="7470" y="1648"/>
                  </a:moveTo>
                  <a:cubicBezTo>
                    <a:pt x="7664" y="1648"/>
                    <a:pt x="7849" y="1704"/>
                    <a:pt x="8012" y="1820"/>
                  </a:cubicBezTo>
                  <a:cubicBezTo>
                    <a:pt x="8012" y="1820"/>
                    <a:pt x="8030" y="1820"/>
                    <a:pt x="8030" y="1838"/>
                  </a:cubicBezTo>
                  <a:cubicBezTo>
                    <a:pt x="8137" y="1910"/>
                    <a:pt x="8226" y="2017"/>
                    <a:pt x="8297" y="2141"/>
                  </a:cubicBezTo>
                  <a:cubicBezTo>
                    <a:pt x="8387" y="2284"/>
                    <a:pt x="8422" y="2445"/>
                    <a:pt x="8422" y="2605"/>
                  </a:cubicBezTo>
                  <a:cubicBezTo>
                    <a:pt x="8422" y="2605"/>
                    <a:pt x="8422" y="2623"/>
                    <a:pt x="8422" y="2641"/>
                  </a:cubicBezTo>
                  <a:cubicBezTo>
                    <a:pt x="8405" y="2909"/>
                    <a:pt x="8280" y="3159"/>
                    <a:pt x="8066" y="3337"/>
                  </a:cubicBezTo>
                  <a:lnTo>
                    <a:pt x="7156" y="1695"/>
                  </a:lnTo>
                  <a:cubicBezTo>
                    <a:pt x="7261" y="1664"/>
                    <a:pt x="7367" y="1648"/>
                    <a:pt x="7470" y="1648"/>
                  </a:cubicBezTo>
                  <a:close/>
                  <a:moveTo>
                    <a:pt x="3474" y="1312"/>
                  </a:moveTo>
                  <a:cubicBezTo>
                    <a:pt x="3510" y="1312"/>
                    <a:pt x="3545" y="1326"/>
                    <a:pt x="3569" y="1356"/>
                  </a:cubicBezTo>
                  <a:cubicBezTo>
                    <a:pt x="3765" y="1571"/>
                    <a:pt x="4140" y="1910"/>
                    <a:pt x="4675" y="1910"/>
                  </a:cubicBezTo>
                  <a:cubicBezTo>
                    <a:pt x="4765" y="1910"/>
                    <a:pt x="4872" y="1892"/>
                    <a:pt x="4979" y="1874"/>
                  </a:cubicBezTo>
                  <a:cubicBezTo>
                    <a:pt x="5055" y="2011"/>
                    <a:pt x="5209" y="2096"/>
                    <a:pt x="5374" y="2096"/>
                  </a:cubicBezTo>
                  <a:cubicBezTo>
                    <a:pt x="5403" y="2096"/>
                    <a:pt x="5432" y="2093"/>
                    <a:pt x="5460" y="2088"/>
                  </a:cubicBezTo>
                  <a:lnTo>
                    <a:pt x="5460" y="2427"/>
                  </a:lnTo>
                  <a:cubicBezTo>
                    <a:pt x="5443" y="2463"/>
                    <a:pt x="5425" y="2481"/>
                    <a:pt x="5389" y="2481"/>
                  </a:cubicBezTo>
                  <a:lnTo>
                    <a:pt x="5300" y="2481"/>
                  </a:lnTo>
                  <a:cubicBezTo>
                    <a:pt x="5229" y="2481"/>
                    <a:pt x="5157" y="2552"/>
                    <a:pt x="5157" y="2641"/>
                  </a:cubicBezTo>
                  <a:cubicBezTo>
                    <a:pt x="5139" y="2927"/>
                    <a:pt x="5032" y="3176"/>
                    <a:pt x="4836" y="3355"/>
                  </a:cubicBezTo>
                  <a:cubicBezTo>
                    <a:pt x="4622" y="3542"/>
                    <a:pt x="4372" y="3636"/>
                    <a:pt x="4122" y="3636"/>
                  </a:cubicBezTo>
                  <a:cubicBezTo>
                    <a:pt x="3873" y="3636"/>
                    <a:pt x="3623" y="3542"/>
                    <a:pt x="3409" y="3355"/>
                  </a:cubicBezTo>
                  <a:cubicBezTo>
                    <a:pt x="3212" y="3194"/>
                    <a:pt x="3087" y="2927"/>
                    <a:pt x="3087" y="2641"/>
                  </a:cubicBezTo>
                  <a:cubicBezTo>
                    <a:pt x="3087" y="2570"/>
                    <a:pt x="2927" y="2481"/>
                    <a:pt x="2927" y="2481"/>
                  </a:cubicBezTo>
                  <a:lnTo>
                    <a:pt x="2838" y="2516"/>
                  </a:lnTo>
                  <a:cubicBezTo>
                    <a:pt x="2766" y="2498"/>
                    <a:pt x="2695" y="2338"/>
                    <a:pt x="2695" y="2338"/>
                  </a:cubicBezTo>
                  <a:lnTo>
                    <a:pt x="2695" y="2070"/>
                  </a:lnTo>
                  <a:cubicBezTo>
                    <a:pt x="2695" y="2070"/>
                    <a:pt x="2713" y="2070"/>
                    <a:pt x="2945" y="2159"/>
                  </a:cubicBezTo>
                  <a:cubicBezTo>
                    <a:pt x="2977" y="2172"/>
                    <a:pt x="3009" y="2178"/>
                    <a:pt x="3041" y="2178"/>
                  </a:cubicBezTo>
                  <a:cubicBezTo>
                    <a:pt x="3187" y="2178"/>
                    <a:pt x="3319" y="2053"/>
                    <a:pt x="3319" y="1892"/>
                  </a:cubicBezTo>
                  <a:cubicBezTo>
                    <a:pt x="3319" y="1477"/>
                    <a:pt x="3319" y="1447"/>
                    <a:pt x="3319" y="1446"/>
                  </a:cubicBezTo>
                  <a:cubicBezTo>
                    <a:pt x="3331" y="1363"/>
                    <a:pt x="3405" y="1312"/>
                    <a:pt x="3474" y="1312"/>
                  </a:cubicBezTo>
                  <a:close/>
                  <a:moveTo>
                    <a:pt x="10332" y="3480"/>
                  </a:moveTo>
                  <a:cubicBezTo>
                    <a:pt x="10439" y="3480"/>
                    <a:pt x="10528" y="3587"/>
                    <a:pt x="10528" y="3694"/>
                  </a:cubicBezTo>
                  <a:cubicBezTo>
                    <a:pt x="10528" y="3819"/>
                    <a:pt x="10439" y="3908"/>
                    <a:pt x="10332" y="3908"/>
                  </a:cubicBezTo>
                  <a:cubicBezTo>
                    <a:pt x="10207" y="3908"/>
                    <a:pt x="10117" y="3819"/>
                    <a:pt x="10117" y="3694"/>
                  </a:cubicBezTo>
                  <a:cubicBezTo>
                    <a:pt x="10117" y="3587"/>
                    <a:pt x="10207" y="3480"/>
                    <a:pt x="10332" y="3480"/>
                  </a:cubicBezTo>
                  <a:close/>
                  <a:moveTo>
                    <a:pt x="4604" y="3854"/>
                  </a:moveTo>
                  <a:cubicBezTo>
                    <a:pt x="4622" y="3997"/>
                    <a:pt x="4675" y="4104"/>
                    <a:pt x="4765" y="4211"/>
                  </a:cubicBezTo>
                  <a:cubicBezTo>
                    <a:pt x="4565" y="4347"/>
                    <a:pt x="4338" y="4419"/>
                    <a:pt x="4109" y="4419"/>
                  </a:cubicBezTo>
                  <a:cubicBezTo>
                    <a:pt x="3887" y="4419"/>
                    <a:pt x="3664" y="4352"/>
                    <a:pt x="3462" y="4211"/>
                  </a:cubicBezTo>
                  <a:cubicBezTo>
                    <a:pt x="3551" y="4104"/>
                    <a:pt x="3605" y="3997"/>
                    <a:pt x="3623" y="3854"/>
                  </a:cubicBezTo>
                  <a:cubicBezTo>
                    <a:pt x="3783" y="3917"/>
                    <a:pt x="3948" y="3948"/>
                    <a:pt x="4113" y="3948"/>
                  </a:cubicBezTo>
                  <a:cubicBezTo>
                    <a:pt x="4278" y="3948"/>
                    <a:pt x="4443" y="3917"/>
                    <a:pt x="4604" y="3854"/>
                  </a:cubicBezTo>
                  <a:close/>
                  <a:moveTo>
                    <a:pt x="2302" y="5812"/>
                  </a:moveTo>
                  <a:cubicBezTo>
                    <a:pt x="2846" y="5812"/>
                    <a:pt x="3469" y="5926"/>
                    <a:pt x="3962" y="6335"/>
                  </a:cubicBezTo>
                  <a:lnTo>
                    <a:pt x="3962" y="6549"/>
                  </a:lnTo>
                  <a:lnTo>
                    <a:pt x="1125" y="6549"/>
                  </a:lnTo>
                  <a:lnTo>
                    <a:pt x="1125" y="5996"/>
                  </a:lnTo>
                  <a:cubicBezTo>
                    <a:pt x="1125" y="5978"/>
                    <a:pt x="1143" y="5960"/>
                    <a:pt x="1160" y="5960"/>
                  </a:cubicBezTo>
                  <a:cubicBezTo>
                    <a:pt x="1366" y="5908"/>
                    <a:pt x="1801" y="5812"/>
                    <a:pt x="2302" y="5812"/>
                  </a:cubicBezTo>
                  <a:close/>
                  <a:moveTo>
                    <a:pt x="5956" y="5812"/>
                  </a:moveTo>
                  <a:cubicBezTo>
                    <a:pt x="6457" y="5812"/>
                    <a:pt x="6887" y="5908"/>
                    <a:pt x="7084" y="5960"/>
                  </a:cubicBezTo>
                  <a:cubicBezTo>
                    <a:pt x="7102" y="5960"/>
                    <a:pt x="7120" y="5978"/>
                    <a:pt x="7120" y="5996"/>
                  </a:cubicBezTo>
                  <a:lnTo>
                    <a:pt x="7120" y="6549"/>
                  </a:lnTo>
                  <a:lnTo>
                    <a:pt x="4283" y="6549"/>
                  </a:lnTo>
                  <a:lnTo>
                    <a:pt x="4283" y="6335"/>
                  </a:lnTo>
                  <a:cubicBezTo>
                    <a:pt x="4784" y="5926"/>
                    <a:pt x="5412" y="5812"/>
                    <a:pt x="5956" y="5812"/>
                  </a:cubicBezTo>
                  <a:close/>
                  <a:moveTo>
                    <a:pt x="9725" y="6263"/>
                  </a:moveTo>
                  <a:cubicBezTo>
                    <a:pt x="9850" y="6263"/>
                    <a:pt x="9957" y="6370"/>
                    <a:pt x="9957" y="6495"/>
                  </a:cubicBezTo>
                  <a:lnTo>
                    <a:pt x="9957" y="6549"/>
                  </a:lnTo>
                  <a:lnTo>
                    <a:pt x="8529" y="6549"/>
                  </a:lnTo>
                  <a:lnTo>
                    <a:pt x="8529" y="6495"/>
                  </a:lnTo>
                  <a:cubicBezTo>
                    <a:pt x="8529" y="6370"/>
                    <a:pt x="8636" y="6263"/>
                    <a:pt x="8761" y="6263"/>
                  </a:cubicBezTo>
                  <a:close/>
                  <a:moveTo>
                    <a:pt x="10492" y="6870"/>
                  </a:moveTo>
                  <a:cubicBezTo>
                    <a:pt x="10510" y="6870"/>
                    <a:pt x="10528" y="6888"/>
                    <a:pt x="10528" y="6905"/>
                  </a:cubicBezTo>
                  <a:lnTo>
                    <a:pt x="10528" y="7352"/>
                  </a:lnTo>
                  <a:cubicBezTo>
                    <a:pt x="10528" y="7387"/>
                    <a:pt x="10510" y="7405"/>
                    <a:pt x="10492" y="7405"/>
                  </a:cubicBezTo>
                  <a:lnTo>
                    <a:pt x="375" y="7405"/>
                  </a:lnTo>
                  <a:cubicBezTo>
                    <a:pt x="340" y="7405"/>
                    <a:pt x="322" y="7387"/>
                    <a:pt x="322" y="7352"/>
                  </a:cubicBezTo>
                  <a:lnTo>
                    <a:pt x="322" y="6905"/>
                  </a:lnTo>
                  <a:cubicBezTo>
                    <a:pt x="322" y="6888"/>
                    <a:pt x="340" y="6870"/>
                    <a:pt x="375" y="6870"/>
                  </a:cubicBezTo>
                  <a:close/>
                  <a:moveTo>
                    <a:pt x="1428" y="7726"/>
                  </a:moveTo>
                  <a:lnTo>
                    <a:pt x="1428" y="10349"/>
                  </a:lnTo>
                  <a:lnTo>
                    <a:pt x="1089" y="10349"/>
                  </a:lnTo>
                  <a:cubicBezTo>
                    <a:pt x="1071" y="10349"/>
                    <a:pt x="1071" y="10331"/>
                    <a:pt x="1071" y="10313"/>
                  </a:cubicBezTo>
                  <a:lnTo>
                    <a:pt x="1071" y="7726"/>
                  </a:lnTo>
                  <a:close/>
                  <a:moveTo>
                    <a:pt x="9118" y="7726"/>
                  </a:moveTo>
                  <a:lnTo>
                    <a:pt x="9118" y="10349"/>
                  </a:lnTo>
                  <a:lnTo>
                    <a:pt x="1749" y="10349"/>
                  </a:lnTo>
                  <a:lnTo>
                    <a:pt x="1749" y="7726"/>
                  </a:lnTo>
                  <a:close/>
                  <a:moveTo>
                    <a:pt x="3569" y="0"/>
                  </a:moveTo>
                  <a:cubicBezTo>
                    <a:pt x="3569" y="0"/>
                    <a:pt x="2463" y="500"/>
                    <a:pt x="2463" y="1107"/>
                  </a:cubicBezTo>
                  <a:lnTo>
                    <a:pt x="2463" y="1731"/>
                  </a:lnTo>
                  <a:cubicBezTo>
                    <a:pt x="2463" y="1749"/>
                    <a:pt x="2463" y="1767"/>
                    <a:pt x="2463" y="1785"/>
                  </a:cubicBezTo>
                  <a:cubicBezTo>
                    <a:pt x="2409" y="1856"/>
                    <a:pt x="2374" y="2052"/>
                    <a:pt x="2374" y="2052"/>
                  </a:cubicBezTo>
                  <a:lnTo>
                    <a:pt x="2374" y="2356"/>
                  </a:lnTo>
                  <a:cubicBezTo>
                    <a:pt x="2374" y="2588"/>
                    <a:pt x="2552" y="2784"/>
                    <a:pt x="2784" y="2820"/>
                  </a:cubicBezTo>
                  <a:cubicBezTo>
                    <a:pt x="2820" y="3123"/>
                    <a:pt x="2980" y="3408"/>
                    <a:pt x="3212" y="3605"/>
                  </a:cubicBezTo>
                  <a:cubicBezTo>
                    <a:pt x="3230" y="3640"/>
                    <a:pt x="3284" y="3658"/>
                    <a:pt x="3319" y="3694"/>
                  </a:cubicBezTo>
                  <a:cubicBezTo>
                    <a:pt x="3302" y="3712"/>
                    <a:pt x="3355" y="3944"/>
                    <a:pt x="3141" y="4086"/>
                  </a:cubicBezTo>
                  <a:cubicBezTo>
                    <a:pt x="3016" y="4158"/>
                    <a:pt x="2838" y="4140"/>
                    <a:pt x="2516" y="4247"/>
                  </a:cubicBezTo>
                  <a:cubicBezTo>
                    <a:pt x="2445" y="4265"/>
                    <a:pt x="2392" y="4336"/>
                    <a:pt x="2409" y="4408"/>
                  </a:cubicBezTo>
                  <a:cubicBezTo>
                    <a:pt x="2424" y="4496"/>
                    <a:pt x="2487" y="4560"/>
                    <a:pt x="2569" y="4560"/>
                  </a:cubicBezTo>
                  <a:cubicBezTo>
                    <a:pt x="2586" y="4560"/>
                    <a:pt x="2605" y="4557"/>
                    <a:pt x="2624" y="4550"/>
                  </a:cubicBezTo>
                  <a:cubicBezTo>
                    <a:pt x="2855" y="4461"/>
                    <a:pt x="3070" y="4461"/>
                    <a:pt x="3194" y="4408"/>
                  </a:cubicBezTo>
                  <a:cubicBezTo>
                    <a:pt x="3471" y="4631"/>
                    <a:pt x="3792" y="4742"/>
                    <a:pt x="4113" y="4742"/>
                  </a:cubicBezTo>
                  <a:cubicBezTo>
                    <a:pt x="4435" y="4742"/>
                    <a:pt x="4756" y="4631"/>
                    <a:pt x="5032" y="4408"/>
                  </a:cubicBezTo>
                  <a:cubicBezTo>
                    <a:pt x="5104" y="4425"/>
                    <a:pt x="5157" y="4443"/>
                    <a:pt x="5371" y="4479"/>
                  </a:cubicBezTo>
                  <a:cubicBezTo>
                    <a:pt x="5978" y="4604"/>
                    <a:pt x="6478" y="4996"/>
                    <a:pt x="6709" y="5549"/>
                  </a:cubicBezTo>
                  <a:cubicBezTo>
                    <a:pt x="6506" y="5520"/>
                    <a:pt x="6266" y="5491"/>
                    <a:pt x="6000" y="5491"/>
                  </a:cubicBezTo>
                  <a:cubicBezTo>
                    <a:pt x="5941" y="5491"/>
                    <a:pt x="5880" y="5493"/>
                    <a:pt x="5817" y="5496"/>
                  </a:cubicBezTo>
                  <a:cubicBezTo>
                    <a:pt x="5139" y="5514"/>
                    <a:pt x="4568" y="5710"/>
                    <a:pt x="4122" y="6049"/>
                  </a:cubicBezTo>
                  <a:cubicBezTo>
                    <a:pt x="3676" y="5710"/>
                    <a:pt x="3105" y="5514"/>
                    <a:pt x="2427" y="5496"/>
                  </a:cubicBezTo>
                  <a:cubicBezTo>
                    <a:pt x="2365" y="5493"/>
                    <a:pt x="2303" y="5491"/>
                    <a:pt x="2243" y="5491"/>
                  </a:cubicBezTo>
                  <a:cubicBezTo>
                    <a:pt x="1973" y="5491"/>
                    <a:pt x="1721" y="5520"/>
                    <a:pt x="1517" y="5549"/>
                  </a:cubicBezTo>
                  <a:cubicBezTo>
                    <a:pt x="1642" y="5300"/>
                    <a:pt x="1803" y="5068"/>
                    <a:pt x="2017" y="4889"/>
                  </a:cubicBezTo>
                  <a:cubicBezTo>
                    <a:pt x="2088" y="4818"/>
                    <a:pt x="2088" y="4729"/>
                    <a:pt x="2035" y="4657"/>
                  </a:cubicBezTo>
                  <a:cubicBezTo>
                    <a:pt x="2006" y="4619"/>
                    <a:pt x="1967" y="4601"/>
                    <a:pt x="1926" y="4601"/>
                  </a:cubicBezTo>
                  <a:cubicBezTo>
                    <a:pt x="1891" y="4601"/>
                    <a:pt x="1854" y="4615"/>
                    <a:pt x="1821" y="4639"/>
                  </a:cubicBezTo>
                  <a:cubicBezTo>
                    <a:pt x="1499" y="4907"/>
                    <a:pt x="1285" y="5246"/>
                    <a:pt x="1160" y="5621"/>
                  </a:cubicBezTo>
                  <a:cubicBezTo>
                    <a:pt x="1125" y="5621"/>
                    <a:pt x="1107" y="5639"/>
                    <a:pt x="1089" y="5639"/>
                  </a:cubicBezTo>
                  <a:cubicBezTo>
                    <a:pt x="928" y="5674"/>
                    <a:pt x="821" y="5835"/>
                    <a:pt x="821" y="5996"/>
                  </a:cubicBezTo>
                  <a:lnTo>
                    <a:pt x="821" y="6549"/>
                  </a:lnTo>
                  <a:lnTo>
                    <a:pt x="375" y="6549"/>
                  </a:lnTo>
                  <a:cubicBezTo>
                    <a:pt x="179" y="6549"/>
                    <a:pt x="1" y="6709"/>
                    <a:pt x="1" y="6905"/>
                  </a:cubicBezTo>
                  <a:lnTo>
                    <a:pt x="1" y="7352"/>
                  </a:lnTo>
                  <a:cubicBezTo>
                    <a:pt x="1" y="7566"/>
                    <a:pt x="161" y="7726"/>
                    <a:pt x="375" y="7726"/>
                  </a:cubicBezTo>
                  <a:lnTo>
                    <a:pt x="732" y="7726"/>
                  </a:lnTo>
                  <a:lnTo>
                    <a:pt x="732" y="10313"/>
                  </a:lnTo>
                  <a:cubicBezTo>
                    <a:pt x="732" y="10510"/>
                    <a:pt x="875" y="10670"/>
                    <a:pt x="1071" y="10670"/>
                  </a:cubicBezTo>
                  <a:lnTo>
                    <a:pt x="9957" y="10670"/>
                  </a:lnTo>
                  <a:cubicBezTo>
                    <a:pt x="10046" y="10670"/>
                    <a:pt x="10135" y="10581"/>
                    <a:pt x="10135" y="10492"/>
                  </a:cubicBezTo>
                  <a:lnTo>
                    <a:pt x="10135" y="8743"/>
                  </a:lnTo>
                  <a:cubicBezTo>
                    <a:pt x="10135" y="8725"/>
                    <a:pt x="10117" y="8690"/>
                    <a:pt x="10100" y="8672"/>
                  </a:cubicBezTo>
                  <a:cubicBezTo>
                    <a:pt x="10055" y="8638"/>
                    <a:pt x="10009" y="8624"/>
                    <a:pt x="9966" y="8624"/>
                  </a:cubicBezTo>
                  <a:cubicBezTo>
                    <a:pt x="9872" y="8624"/>
                    <a:pt x="9796" y="8693"/>
                    <a:pt x="9796" y="8779"/>
                  </a:cubicBezTo>
                  <a:lnTo>
                    <a:pt x="9796" y="10313"/>
                  </a:lnTo>
                  <a:cubicBezTo>
                    <a:pt x="9796" y="10331"/>
                    <a:pt x="9778" y="10349"/>
                    <a:pt x="9761" y="10349"/>
                  </a:cubicBezTo>
                  <a:lnTo>
                    <a:pt x="9439" y="10349"/>
                  </a:lnTo>
                  <a:lnTo>
                    <a:pt x="9439" y="7726"/>
                  </a:lnTo>
                  <a:lnTo>
                    <a:pt x="9814" y="7726"/>
                  </a:lnTo>
                  <a:lnTo>
                    <a:pt x="9814" y="8047"/>
                  </a:lnTo>
                  <a:cubicBezTo>
                    <a:pt x="9814" y="8119"/>
                    <a:pt x="9868" y="8190"/>
                    <a:pt x="9957" y="8208"/>
                  </a:cubicBezTo>
                  <a:cubicBezTo>
                    <a:pt x="10046" y="8208"/>
                    <a:pt x="10135" y="8137"/>
                    <a:pt x="10135" y="8047"/>
                  </a:cubicBezTo>
                  <a:lnTo>
                    <a:pt x="10135" y="7726"/>
                  </a:lnTo>
                  <a:lnTo>
                    <a:pt x="10492" y="7726"/>
                  </a:lnTo>
                  <a:cubicBezTo>
                    <a:pt x="10688" y="7726"/>
                    <a:pt x="10849" y="7566"/>
                    <a:pt x="10849" y="7352"/>
                  </a:cubicBezTo>
                  <a:lnTo>
                    <a:pt x="10849" y="6905"/>
                  </a:lnTo>
                  <a:cubicBezTo>
                    <a:pt x="10849" y="6709"/>
                    <a:pt x="10688" y="6549"/>
                    <a:pt x="10492" y="6549"/>
                  </a:cubicBezTo>
                  <a:lnTo>
                    <a:pt x="10278" y="6549"/>
                  </a:lnTo>
                  <a:lnTo>
                    <a:pt x="10278" y="6477"/>
                  </a:lnTo>
                  <a:cubicBezTo>
                    <a:pt x="10278" y="6184"/>
                    <a:pt x="10045" y="5941"/>
                    <a:pt x="9755" y="5941"/>
                  </a:cubicBezTo>
                  <a:cubicBezTo>
                    <a:pt x="9745" y="5941"/>
                    <a:pt x="9735" y="5941"/>
                    <a:pt x="9725" y="5942"/>
                  </a:cubicBezTo>
                  <a:lnTo>
                    <a:pt x="9689" y="5942"/>
                  </a:lnTo>
                  <a:lnTo>
                    <a:pt x="10296" y="4229"/>
                  </a:lnTo>
                  <a:lnTo>
                    <a:pt x="10332" y="4229"/>
                  </a:lnTo>
                  <a:cubicBezTo>
                    <a:pt x="10617" y="4229"/>
                    <a:pt x="10849" y="3997"/>
                    <a:pt x="10849" y="3694"/>
                  </a:cubicBezTo>
                  <a:cubicBezTo>
                    <a:pt x="10849" y="3408"/>
                    <a:pt x="10617" y="3176"/>
                    <a:pt x="10332" y="3176"/>
                  </a:cubicBezTo>
                  <a:cubicBezTo>
                    <a:pt x="10224" y="3176"/>
                    <a:pt x="10135" y="3194"/>
                    <a:pt x="10046" y="3248"/>
                  </a:cubicBezTo>
                  <a:lnTo>
                    <a:pt x="9190" y="2463"/>
                  </a:lnTo>
                  <a:cubicBezTo>
                    <a:pt x="9315" y="2391"/>
                    <a:pt x="9404" y="2266"/>
                    <a:pt x="9439" y="2124"/>
                  </a:cubicBezTo>
                  <a:cubicBezTo>
                    <a:pt x="9493" y="1963"/>
                    <a:pt x="9475" y="1802"/>
                    <a:pt x="9404" y="1678"/>
                  </a:cubicBezTo>
                  <a:lnTo>
                    <a:pt x="9315" y="1517"/>
                  </a:lnTo>
                  <a:cubicBezTo>
                    <a:pt x="9205" y="1322"/>
                    <a:pt x="9003" y="1218"/>
                    <a:pt x="8795" y="1218"/>
                  </a:cubicBezTo>
                  <a:cubicBezTo>
                    <a:pt x="8699" y="1218"/>
                    <a:pt x="8602" y="1240"/>
                    <a:pt x="8512" y="1285"/>
                  </a:cubicBezTo>
                  <a:lnTo>
                    <a:pt x="8119" y="1517"/>
                  </a:lnTo>
                  <a:cubicBezTo>
                    <a:pt x="7921" y="1392"/>
                    <a:pt x="7693" y="1328"/>
                    <a:pt x="7463" y="1328"/>
                  </a:cubicBezTo>
                  <a:cubicBezTo>
                    <a:pt x="7299" y="1328"/>
                    <a:pt x="7133" y="1361"/>
                    <a:pt x="6977" y="1428"/>
                  </a:cubicBezTo>
                  <a:cubicBezTo>
                    <a:pt x="6834" y="1499"/>
                    <a:pt x="6781" y="1660"/>
                    <a:pt x="6852" y="1802"/>
                  </a:cubicBezTo>
                  <a:lnTo>
                    <a:pt x="7816" y="3551"/>
                  </a:lnTo>
                  <a:cubicBezTo>
                    <a:pt x="7863" y="3633"/>
                    <a:pt x="7956" y="3677"/>
                    <a:pt x="8049" y="3677"/>
                  </a:cubicBezTo>
                  <a:cubicBezTo>
                    <a:pt x="8098" y="3677"/>
                    <a:pt x="8148" y="3665"/>
                    <a:pt x="8190" y="3640"/>
                  </a:cubicBezTo>
                  <a:cubicBezTo>
                    <a:pt x="8512" y="3408"/>
                    <a:pt x="8690" y="3069"/>
                    <a:pt x="8726" y="2712"/>
                  </a:cubicBezTo>
                  <a:lnTo>
                    <a:pt x="8886" y="2623"/>
                  </a:lnTo>
                  <a:lnTo>
                    <a:pt x="9832" y="3480"/>
                  </a:lnTo>
                  <a:cubicBezTo>
                    <a:pt x="9814" y="3551"/>
                    <a:pt x="9796" y="3622"/>
                    <a:pt x="9796" y="3694"/>
                  </a:cubicBezTo>
                  <a:cubicBezTo>
                    <a:pt x="9796" y="3872"/>
                    <a:pt x="9868" y="4015"/>
                    <a:pt x="9993" y="4122"/>
                  </a:cubicBezTo>
                  <a:lnTo>
                    <a:pt x="9350" y="5942"/>
                  </a:lnTo>
                  <a:lnTo>
                    <a:pt x="8761" y="5942"/>
                  </a:lnTo>
                  <a:cubicBezTo>
                    <a:pt x="8751" y="5941"/>
                    <a:pt x="8741" y="5941"/>
                    <a:pt x="8731" y="5941"/>
                  </a:cubicBezTo>
                  <a:cubicBezTo>
                    <a:pt x="8441" y="5941"/>
                    <a:pt x="8208" y="6184"/>
                    <a:pt x="8208" y="6477"/>
                  </a:cubicBezTo>
                  <a:lnTo>
                    <a:pt x="8208" y="6549"/>
                  </a:lnTo>
                  <a:lnTo>
                    <a:pt x="7441" y="6549"/>
                  </a:lnTo>
                  <a:lnTo>
                    <a:pt x="7441" y="5996"/>
                  </a:lnTo>
                  <a:cubicBezTo>
                    <a:pt x="7441" y="5835"/>
                    <a:pt x="7334" y="5692"/>
                    <a:pt x="7173" y="5656"/>
                  </a:cubicBezTo>
                  <a:cubicBezTo>
                    <a:pt x="7138" y="5639"/>
                    <a:pt x="7120" y="5639"/>
                    <a:pt x="7084" y="5621"/>
                  </a:cubicBezTo>
                  <a:cubicBezTo>
                    <a:pt x="6834" y="4871"/>
                    <a:pt x="6210" y="4318"/>
                    <a:pt x="5443" y="4176"/>
                  </a:cubicBezTo>
                  <a:cubicBezTo>
                    <a:pt x="5229" y="4140"/>
                    <a:pt x="5175" y="4122"/>
                    <a:pt x="5104" y="4086"/>
                  </a:cubicBezTo>
                  <a:cubicBezTo>
                    <a:pt x="4890" y="3944"/>
                    <a:pt x="4943" y="3729"/>
                    <a:pt x="4925" y="3694"/>
                  </a:cubicBezTo>
                  <a:cubicBezTo>
                    <a:pt x="4979" y="3658"/>
                    <a:pt x="5014" y="3640"/>
                    <a:pt x="5050" y="3605"/>
                  </a:cubicBezTo>
                  <a:cubicBezTo>
                    <a:pt x="5282" y="3390"/>
                    <a:pt x="5425" y="3105"/>
                    <a:pt x="5460" y="2802"/>
                  </a:cubicBezTo>
                  <a:cubicBezTo>
                    <a:pt x="5639" y="2766"/>
                    <a:pt x="5764" y="2623"/>
                    <a:pt x="5764" y="2427"/>
                  </a:cubicBezTo>
                  <a:lnTo>
                    <a:pt x="5764" y="1963"/>
                  </a:lnTo>
                  <a:cubicBezTo>
                    <a:pt x="5764" y="1927"/>
                    <a:pt x="5764" y="1892"/>
                    <a:pt x="5746" y="1856"/>
                  </a:cubicBezTo>
                  <a:cubicBezTo>
                    <a:pt x="5764" y="1820"/>
                    <a:pt x="5764" y="1767"/>
                    <a:pt x="5764" y="1731"/>
                  </a:cubicBezTo>
                  <a:lnTo>
                    <a:pt x="5764" y="910"/>
                  </a:lnTo>
                  <a:cubicBezTo>
                    <a:pt x="5764" y="661"/>
                    <a:pt x="5568" y="464"/>
                    <a:pt x="5336" y="464"/>
                  </a:cubicBezTo>
                  <a:cubicBezTo>
                    <a:pt x="5336" y="464"/>
                    <a:pt x="5318" y="464"/>
                    <a:pt x="5318" y="446"/>
                  </a:cubicBezTo>
                  <a:cubicBezTo>
                    <a:pt x="5318" y="214"/>
                    <a:pt x="5121" y="0"/>
                    <a:pt x="487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54" name="Google Shape;3054;p56"/>
          <p:cNvGrpSpPr/>
          <p:nvPr/>
        </p:nvGrpSpPr>
        <p:grpSpPr>
          <a:xfrm>
            <a:off x="1602804" y="3387536"/>
            <a:ext cx="245707" cy="295825"/>
            <a:chOff x="1602804" y="3387536"/>
            <a:chExt cx="245707" cy="295825"/>
          </a:xfrm>
        </p:grpSpPr>
        <p:sp>
          <p:nvSpPr>
            <p:cNvPr id="3055" name="Google Shape;3055;p56"/>
            <p:cNvSpPr/>
            <p:nvPr/>
          </p:nvSpPr>
          <p:spPr>
            <a:xfrm>
              <a:off x="1606676" y="3586016"/>
              <a:ext cx="236982" cy="84693"/>
            </a:xfrm>
            <a:custGeom>
              <a:avLst/>
              <a:gdLst/>
              <a:ahLst/>
              <a:cxnLst/>
              <a:rect l="l" t="t" r="r" b="b"/>
              <a:pathLst>
                <a:path w="8691" h="3106" extrusionOk="0">
                  <a:moveTo>
                    <a:pt x="3926" y="1"/>
                  </a:moveTo>
                  <a:lnTo>
                    <a:pt x="3926" y="2231"/>
                  </a:lnTo>
                  <a:lnTo>
                    <a:pt x="251" y="2231"/>
                  </a:lnTo>
                  <a:cubicBezTo>
                    <a:pt x="108" y="2231"/>
                    <a:pt x="1" y="2338"/>
                    <a:pt x="1" y="2481"/>
                  </a:cubicBezTo>
                  <a:lnTo>
                    <a:pt x="1" y="2856"/>
                  </a:lnTo>
                  <a:cubicBezTo>
                    <a:pt x="1" y="2999"/>
                    <a:pt x="108" y="3106"/>
                    <a:pt x="251" y="3106"/>
                  </a:cubicBezTo>
                  <a:lnTo>
                    <a:pt x="8458" y="3106"/>
                  </a:lnTo>
                  <a:cubicBezTo>
                    <a:pt x="8583" y="3106"/>
                    <a:pt x="8690" y="2999"/>
                    <a:pt x="8690" y="2856"/>
                  </a:cubicBezTo>
                  <a:lnTo>
                    <a:pt x="8690" y="2481"/>
                  </a:lnTo>
                  <a:cubicBezTo>
                    <a:pt x="8690" y="2338"/>
                    <a:pt x="8583" y="2231"/>
                    <a:pt x="8458" y="2231"/>
                  </a:cubicBezTo>
                  <a:lnTo>
                    <a:pt x="4800" y="2231"/>
                  </a:lnTo>
                  <a:lnTo>
                    <a:pt x="4800" y="1"/>
                  </a:ln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56"/>
            <p:cNvSpPr/>
            <p:nvPr/>
          </p:nvSpPr>
          <p:spPr>
            <a:xfrm>
              <a:off x="1692323" y="3638561"/>
              <a:ext cx="65687" cy="39947"/>
            </a:xfrm>
            <a:custGeom>
              <a:avLst/>
              <a:gdLst/>
              <a:ahLst/>
              <a:cxnLst/>
              <a:rect l="l" t="t" r="r" b="b"/>
              <a:pathLst>
                <a:path w="2409" h="1465" extrusionOk="0">
                  <a:moveTo>
                    <a:pt x="321" y="1"/>
                  </a:moveTo>
                  <a:cubicBezTo>
                    <a:pt x="143" y="1"/>
                    <a:pt x="0" y="144"/>
                    <a:pt x="0" y="322"/>
                  </a:cubicBezTo>
                  <a:lnTo>
                    <a:pt x="0" y="1161"/>
                  </a:lnTo>
                  <a:cubicBezTo>
                    <a:pt x="0" y="1339"/>
                    <a:pt x="143" y="1464"/>
                    <a:pt x="321" y="1464"/>
                  </a:cubicBezTo>
                  <a:lnTo>
                    <a:pt x="2106" y="1464"/>
                  </a:lnTo>
                  <a:cubicBezTo>
                    <a:pt x="2284" y="1464"/>
                    <a:pt x="2409" y="1339"/>
                    <a:pt x="2409" y="1161"/>
                  </a:cubicBezTo>
                  <a:lnTo>
                    <a:pt x="2409" y="322"/>
                  </a:lnTo>
                  <a:cubicBezTo>
                    <a:pt x="2409" y="144"/>
                    <a:pt x="2284" y="1"/>
                    <a:pt x="2106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56"/>
            <p:cNvSpPr/>
            <p:nvPr/>
          </p:nvSpPr>
          <p:spPr>
            <a:xfrm>
              <a:off x="1642205" y="3391408"/>
              <a:ext cx="173230" cy="212659"/>
            </a:xfrm>
            <a:custGeom>
              <a:avLst/>
              <a:gdLst/>
              <a:ahLst/>
              <a:cxnLst/>
              <a:rect l="l" t="t" r="r" b="b"/>
              <a:pathLst>
                <a:path w="6353" h="7799" extrusionOk="0">
                  <a:moveTo>
                    <a:pt x="464" y="1"/>
                  </a:moveTo>
                  <a:cubicBezTo>
                    <a:pt x="197" y="1"/>
                    <a:pt x="0" y="215"/>
                    <a:pt x="0" y="483"/>
                  </a:cubicBezTo>
                  <a:lnTo>
                    <a:pt x="0" y="7334"/>
                  </a:lnTo>
                  <a:cubicBezTo>
                    <a:pt x="0" y="7602"/>
                    <a:pt x="197" y="7798"/>
                    <a:pt x="464" y="7798"/>
                  </a:cubicBezTo>
                  <a:lnTo>
                    <a:pt x="5888" y="7798"/>
                  </a:lnTo>
                  <a:cubicBezTo>
                    <a:pt x="6138" y="7798"/>
                    <a:pt x="6352" y="7602"/>
                    <a:pt x="6352" y="7334"/>
                  </a:cubicBezTo>
                  <a:lnTo>
                    <a:pt x="6352" y="483"/>
                  </a:lnTo>
                  <a:cubicBezTo>
                    <a:pt x="6352" y="215"/>
                    <a:pt x="6138" y="1"/>
                    <a:pt x="5888" y="1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56"/>
            <p:cNvSpPr/>
            <p:nvPr/>
          </p:nvSpPr>
          <p:spPr>
            <a:xfrm>
              <a:off x="1765291" y="3391408"/>
              <a:ext cx="50145" cy="212659"/>
            </a:xfrm>
            <a:custGeom>
              <a:avLst/>
              <a:gdLst/>
              <a:ahLst/>
              <a:cxnLst/>
              <a:rect l="l" t="t" r="r" b="b"/>
              <a:pathLst>
                <a:path w="1839" h="7799" extrusionOk="0">
                  <a:moveTo>
                    <a:pt x="0" y="1"/>
                  </a:moveTo>
                  <a:cubicBezTo>
                    <a:pt x="250" y="1"/>
                    <a:pt x="464" y="215"/>
                    <a:pt x="464" y="483"/>
                  </a:cubicBezTo>
                  <a:lnTo>
                    <a:pt x="464" y="7334"/>
                  </a:lnTo>
                  <a:cubicBezTo>
                    <a:pt x="464" y="7602"/>
                    <a:pt x="250" y="7798"/>
                    <a:pt x="0" y="7798"/>
                  </a:cubicBezTo>
                  <a:lnTo>
                    <a:pt x="1374" y="7798"/>
                  </a:lnTo>
                  <a:cubicBezTo>
                    <a:pt x="1624" y="7798"/>
                    <a:pt x="1838" y="7602"/>
                    <a:pt x="1838" y="7334"/>
                  </a:cubicBezTo>
                  <a:lnTo>
                    <a:pt x="1838" y="483"/>
                  </a:lnTo>
                  <a:cubicBezTo>
                    <a:pt x="1838" y="215"/>
                    <a:pt x="1624" y="1"/>
                    <a:pt x="1374" y="1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56"/>
            <p:cNvSpPr/>
            <p:nvPr/>
          </p:nvSpPr>
          <p:spPr>
            <a:xfrm>
              <a:off x="1642205" y="3391408"/>
              <a:ext cx="31658" cy="212659"/>
            </a:xfrm>
            <a:custGeom>
              <a:avLst/>
              <a:gdLst/>
              <a:ahLst/>
              <a:cxnLst/>
              <a:rect l="l" t="t" r="r" b="b"/>
              <a:pathLst>
                <a:path w="1161" h="7799" extrusionOk="0">
                  <a:moveTo>
                    <a:pt x="464" y="1"/>
                  </a:moveTo>
                  <a:cubicBezTo>
                    <a:pt x="197" y="1"/>
                    <a:pt x="0" y="215"/>
                    <a:pt x="0" y="483"/>
                  </a:cubicBezTo>
                  <a:lnTo>
                    <a:pt x="0" y="7334"/>
                  </a:lnTo>
                  <a:cubicBezTo>
                    <a:pt x="0" y="7602"/>
                    <a:pt x="197" y="7798"/>
                    <a:pt x="464" y="7798"/>
                  </a:cubicBezTo>
                  <a:lnTo>
                    <a:pt x="1160" y="7798"/>
                  </a:lnTo>
                  <a:lnTo>
                    <a:pt x="1160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56"/>
            <p:cNvSpPr/>
            <p:nvPr/>
          </p:nvSpPr>
          <p:spPr>
            <a:xfrm>
              <a:off x="1692787" y="3421103"/>
              <a:ext cx="101244" cy="50145"/>
            </a:xfrm>
            <a:custGeom>
              <a:avLst/>
              <a:gdLst/>
              <a:ahLst/>
              <a:cxnLst/>
              <a:rect l="l" t="t" r="r" b="b"/>
              <a:pathLst>
                <a:path w="3713" h="1839" extrusionOk="0">
                  <a:moveTo>
                    <a:pt x="215" y="0"/>
                  </a:moveTo>
                  <a:cubicBezTo>
                    <a:pt x="108" y="0"/>
                    <a:pt x="1" y="90"/>
                    <a:pt x="1" y="214"/>
                  </a:cubicBezTo>
                  <a:lnTo>
                    <a:pt x="1" y="1624"/>
                  </a:lnTo>
                  <a:cubicBezTo>
                    <a:pt x="1" y="1749"/>
                    <a:pt x="108" y="1838"/>
                    <a:pt x="215" y="1838"/>
                  </a:cubicBezTo>
                  <a:lnTo>
                    <a:pt x="3498" y="1838"/>
                  </a:lnTo>
                  <a:cubicBezTo>
                    <a:pt x="3623" y="1838"/>
                    <a:pt x="3712" y="1749"/>
                    <a:pt x="3712" y="1624"/>
                  </a:cubicBezTo>
                  <a:lnTo>
                    <a:pt x="3712" y="214"/>
                  </a:lnTo>
                  <a:cubicBezTo>
                    <a:pt x="3712" y="90"/>
                    <a:pt x="3623" y="0"/>
                    <a:pt x="3498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56"/>
            <p:cNvSpPr/>
            <p:nvPr/>
          </p:nvSpPr>
          <p:spPr>
            <a:xfrm>
              <a:off x="1777452" y="3421103"/>
              <a:ext cx="16579" cy="50145"/>
            </a:xfrm>
            <a:custGeom>
              <a:avLst/>
              <a:gdLst/>
              <a:ahLst/>
              <a:cxnLst/>
              <a:rect l="l" t="t" r="r" b="b"/>
              <a:pathLst>
                <a:path w="608" h="1839" extrusionOk="0">
                  <a:moveTo>
                    <a:pt x="1" y="0"/>
                  </a:moveTo>
                  <a:lnTo>
                    <a:pt x="1" y="1838"/>
                  </a:lnTo>
                  <a:lnTo>
                    <a:pt x="393" y="1838"/>
                  </a:lnTo>
                  <a:cubicBezTo>
                    <a:pt x="518" y="1838"/>
                    <a:pt x="607" y="1749"/>
                    <a:pt x="607" y="1624"/>
                  </a:cubicBezTo>
                  <a:lnTo>
                    <a:pt x="607" y="214"/>
                  </a:lnTo>
                  <a:cubicBezTo>
                    <a:pt x="607" y="90"/>
                    <a:pt x="518" y="0"/>
                    <a:pt x="393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56"/>
            <p:cNvSpPr/>
            <p:nvPr/>
          </p:nvSpPr>
          <p:spPr>
            <a:xfrm>
              <a:off x="1628081" y="3412813"/>
              <a:ext cx="28740" cy="17069"/>
            </a:xfrm>
            <a:custGeom>
              <a:avLst/>
              <a:gdLst/>
              <a:ahLst/>
              <a:cxnLst/>
              <a:rect l="l" t="t" r="r" b="b"/>
              <a:pathLst>
                <a:path w="1054" h="626" extrusionOk="0">
                  <a:moveTo>
                    <a:pt x="340" y="1"/>
                  </a:moveTo>
                  <a:cubicBezTo>
                    <a:pt x="144" y="1"/>
                    <a:pt x="1" y="179"/>
                    <a:pt x="37" y="376"/>
                  </a:cubicBezTo>
                  <a:cubicBezTo>
                    <a:pt x="54" y="518"/>
                    <a:pt x="197" y="625"/>
                    <a:pt x="340" y="625"/>
                  </a:cubicBezTo>
                  <a:lnTo>
                    <a:pt x="715" y="625"/>
                  </a:lnTo>
                  <a:cubicBezTo>
                    <a:pt x="893" y="625"/>
                    <a:pt x="1054" y="447"/>
                    <a:pt x="1018" y="251"/>
                  </a:cubicBezTo>
                  <a:cubicBezTo>
                    <a:pt x="982" y="108"/>
                    <a:pt x="857" y="1"/>
                    <a:pt x="69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56"/>
            <p:cNvSpPr/>
            <p:nvPr/>
          </p:nvSpPr>
          <p:spPr>
            <a:xfrm>
              <a:off x="1628081" y="3451261"/>
              <a:ext cx="28740" cy="16579"/>
            </a:xfrm>
            <a:custGeom>
              <a:avLst/>
              <a:gdLst/>
              <a:ahLst/>
              <a:cxnLst/>
              <a:rect l="l" t="t" r="r" b="b"/>
              <a:pathLst>
                <a:path w="1054" h="608" extrusionOk="0">
                  <a:moveTo>
                    <a:pt x="340" y="1"/>
                  </a:moveTo>
                  <a:cubicBezTo>
                    <a:pt x="144" y="1"/>
                    <a:pt x="1" y="161"/>
                    <a:pt x="37" y="357"/>
                  </a:cubicBezTo>
                  <a:cubicBezTo>
                    <a:pt x="54" y="500"/>
                    <a:pt x="197" y="607"/>
                    <a:pt x="340" y="607"/>
                  </a:cubicBezTo>
                  <a:lnTo>
                    <a:pt x="715" y="607"/>
                  </a:lnTo>
                  <a:cubicBezTo>
                    <a:pt x="893" y="607"/>
                    <a:pt x="1054" y="447"/>
                    <a:pt x="1018" y="250"/>
                  </a:cubicBezTo>
                  <a:cubicBezTo>
                    <a:pt x="982" y="108"/>
                    <a:pt x="857" y="1"/>
                    <a:pt x="69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56"/>
            <p:cNvSpPr/>
            <p:nvPr/>
          </p:nvSpPr>
          <p:spPr>
            <a:xfrm>
              <a:off x="1628081" y="3489708"/>
              <a:ext cx="28740" cy="17042"/>
            </a:xfrm>
            <a:custGeom>
              <a:avLst/>
              <a:gdLst/>
              <a:ahLst/>
              <a:cxnLst/>
              <a:rect l="l" t="t" r="r" b="b"/>
              <a:pathLst>
                <a:path w="1054" h="625" extrusionOk="0">
                  <a:moveTo>
                    <a:pt x="340" y="0"/>
                  </a:moveTo>
                  <a:cubicBezTo>
                    <a:pt x="144" y="0"/>
                    <a:pt x="1" y="179"/>
                    <a:pt x="37" y="375"/>
                  </a:cubicBezTo>
                  <a:cubicBezTo>
                    <a:pt x="54" y="518"/>
                    <a:pt x="197" y="625"/>
                    <a:pt x="340" y="625"/>
                  </a:cubicBezTo>
                  <a:lnTo>
                    <a:pt x="715" y="625"/>
                  </a:lnTo>
                  <a:cubicBezTo>
                    <a:pt x="893" y="625"/>
                    <a:pt x="1054" y="446"/>
                    <a:pt x="1018" y="250"/>
                  </a:cubicBezTo>
                  <a:cubicBezTo>
                    <a:pt x="982" y="107"/>
                    <a:pt x="857" y="0"/>
                    <a:pt x="697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56"/>
            <p:cNvSpPr/>
            <p:nvPr/>
          </p:nvSpPr>
          <p:spPr>
            <a:xfrm>
              <a:off x="1628081" y="3528128"/>
              <a:ext cx="28740" cy="16579"/>
            </a:xfrm>
            <a:custGeom>
              <a:avLst/>
              <a:gdLst/>
              <a:ahLst/>
              <a:cxnLst/>
              <a:rect l="l" t="t" r="r" b="b"/>
              <a:pathLst>
                <a:path w="1054" h="608" extrusionOk="0">
                  <a:moveTo>
                    <a:pt x="340" y="1"/>
                  </a:moveTo>
                  <a:cubicBezTo>
                    <a:pt x="144" y="1"/>
                    <a:pt x="1" y="161"/>
                    <a:pt x="37" y="358"/>
                  </a:cubicBezTo>
                  <a:cubicBezTo>
                    <a:pt x="54" y="500"/>
                    <a:pt x="197" y="607"/>
                    <a:pt x="340" y="607"/>
                  </a:cubicBezTo>
                  <a:lnTo>
                    <a:pt x="715" y="607"/>
                  </a:lnTo>
                  <a:cubicBezTo>
                    <a:pt x="893" y="607"/>
                    <a:pt x="1054" y="447"/>
                    <a:pt x="1018" y="250"/>
                  </a:cubicBezTo>
                  <a:cubicBezTo>
                    <a:pt x="982" y="90"/>
                    <a:pt x="857" y="1"/>
                    <a:pt x="69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56"/>
            <p:cNvSpPr/>
            <p:nvPr/>
          </p:nvSpPr>
          <p:spPr>
            <a:xfrm>
              <a:off x="1628081" y="3566575"/>
              <a:ext cx="28740" cy="17042"/>
            </a:xfrm>
            <a:custGeom>
              <a:avLst/>
              <a:gdLst/>
              <a:ahLst/>
              <a:cxnLst/>
              <a:rect l="l" t="t" r="r" b="b"/>
              <a:pathLst>
                <a:path w="1054" h="625" extrusionOk="0">
                  <a:moveTo>
                    <a:pt x="340" y="0"/>
                  </a:moveTo>
                  <a:cubicBezTo>
                    <a:pt x="144" y="0"/>
                    <a:pt x="1" y="179"/>
                    <a:pt x="37" y="357"/>
                  </a:cubicBezTo>
                  <a:cubicBezTo>
                    <a:pt x="54" y="518"/>
                    <a:pt x="197" y="625"/>
                    <a:pt x="340" y="625"/>
                  </a:cubicBezTo>
                  <a:lnTo>
                    <a:pt x="715" y="625"/>
                  </a:lnTo>
                  <a:cubicBezTo>
                    <a:pt x="893" y="625"/>
                    <a:pt x="1054" y="446"/>
                    <a:pt x="1018" y="250"/>
                  </a:cubicBezTo>
                  <a:cubicBezTo>
                    <a:pt x="982" y="107"/>
                    <a:pt x="857" y="0"/>
                    <a:pt x="697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56"/>
            <p:cNvSpPr/>
            <p:nvPr/>
          </p:nvSpPr>
          <p:spPr>
            <a:xfrm>
              <a:off x="1707402" y="3433264"/>
              <a:ext cx="72504" cy="8780"/>
            </a:xfrm>
            <a:custGeom>
              <a:avLst/>
              <a:gdLst/>
              <a:ahLst/>
              <a:cxnLst/>
              <a:rect l="l" t="t" r="r" b="b"/>
              <a:pathLst>
                <a:path w="2659" h="322" extrusionOk="0">
                  <a:moveTo>
                    <a:pt x="179" y="0"/>
                  </a:moveTo>
                  <a:cubicBezTo>
                    <a:pt x="89" y="0"/>
                    <a:pt x="18" y="54"/>
                    <a:pt x="0" y="143"/>
                  </a:cubicBezTo>
                  <a:cubicBezTo>
                    <a:pt x="0" y="232"/>
                    <a:pt x="72" y="322"/>
                    <a:pt x="161" y="322"/>
                  </a:cubicBezTo>
                  <a:lnTo>
                    <a:pt x="2480" y="322"/>
                  </a:lnTo>
                  <a:cubicBezTo>
                    <a:pt x="2570" y="322"/>
                    <a:pt x="2641" y="250"/>
                    <a:pt x="2659" y="179"/>
                  </a:cubicBezTo>
                  <a:cubicBezTo>
                    <a:pt x="2659" y="72"/>
                    <a:pt x="2587" y="0"/>
                    <a:pt x="249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56"/>
            <p:cNvSpPr/>
            <p:nvPr/>
          </p:nvSpPr>
          <p:spPr>
            <a:xfrm>
              <a:off x="1707402" y="3448834"/>
              <a:ext cx="72504" cy="8780"/>
            </a:xfrm>
            <a:custGeom>
              <a:avLst/>
              <a:gdLst/>
              <a:ahLst/>
              <a:cxnLst/>
              <a:rect l="l" t="t" r="r" b="b"/>
              <a:pathLst>
                <a:path w="2659" h="322" extrusionOk="0">
                  <a:moveTo>
                    <a:pt x="179" y="0"/>
                  </a:moveTo>
                  <a:cubicBezTo>
                    <a:pt x="89" y="0"/>
                    <a:pt x="18" y="54"/>
                    <a:pt x="0" y="143"/>
                  </a:cubicBezTo>
                  <a:cubicBezTo>
                    <a:pt x="0" y="232"/>
                    <a:pt x="72" y="322"/>
                    <a:pt x="161" y="322"/>
                  </a:cubicBezTo>
                  <a:lnTo>
                    <a:pt x="2480" y="322"/>
                  </a:lnTo>
                  <a:cubicBezTo>
                    <a:pt x="2570" y="322"/>
                    <a:pt x="2641" y="250"/>
                    <a:pt x="2659" y="179"/>
                  </a:cubicBezTo>
                  <a:cubicBezTo>
                    <a:pt x="2659" y="90"/>
                    <a:pt x="2587" y="0"/>
                    <a:pt x="249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56"/>
            <p:cNvSpPr/>
            <p:nvPr/>
          </p:nvSpPr>
          <p:spPr>
            <a:xfrm>
              <a:off x="1688915" y="3416222"/>
              <a:ext cx="109479" cy="59389"/>
            </a:xfrm>
            <a:custGeom>
              <a:avLst/>
              <a:gdLst/>
              <a:ahLst/>
              <a:cxnLst/>
              <a:rect l="l" t="t" r="r" b="b"/>
              <a:pathLst>
                <a:path w="4015" h="2178" extrusionOk="0">
                  <a:moveTo>
                    <a:pt x="375" y="1"/>
                  </a:moveTo>
                  <a:cubicBezTo>
                    <a:pt x="161" y="1"/>
                    <a:pt x="0" y="179"/>
                    <a:pt x="0" y="376"/>
                  </a:cubicBezTo>
                  <a:lnTo>
                    <a:pt x="0" y="1803"/>
                  </a:lnTo>
                  <a:cubicBezTo>
                    <a:pt x="0" y="1999"/>
                    <a:pt x="161" y="2178"/>
                    <a:pt x="375" y="2178"/>
                  </a:cubicBezTo>
                  <a:lnTo>
                    <a:pt x="3854" y="2178"/>
                  </a:lnTo>
                  <a:cubicBezTo>
                    <a:pt x="3943" y="2178"/>
                    <a:pt x="4015" y="2088"/>
                    <a:pt x="4015" y="1999"/>
                  </a:cubicBezTo>
                  <a:lnTo>
                    <a:pt x="4015" y="1410"/>
                  </a:lnTo>
                  <a:cubicBezTo>
                    <a:pt x="4015" y="1393"/>
                    <a:pt x="4015" y="1375"/>
                    <a:pt x="3997" y="1357"/>
                  </a:cubicBezTo>
                  <a:cubicBezTo>
                    <a:pt x="3955" y="1315"/>
                    <a:pt x="3910" y="1297"/>
                    <a:pt x="3867" y="1297"/>
                  </a:cubicBezTo>
                  <a:cubicBezTo>
                    <a:pt x="3783" y="1297"/>
                    <a:pt x="3711" y="1369"/>
                    <a:pt x="3711" y="1464"/>
                  </a:cubicBezTo>
                  <a:lnTo>
                    <a:pt x="3711" y="1803"/>
                  </a:lnTo>
                  <a:cubicBezTo>
                    <a:pt x="3711" y="1821"/>
                    <a:pt x="3676" y="1857"/>
                    <a:pt x="3658" y="1857"/>
                  </a:cubicBezTo>
                  <a:lnTo>
                    <a:pt x="375" y="1857"/>
                  </a:lnTo>
                  <a:cubicBezTo>
                    <a:pt x="339" y="1857"/>
                    <a:pt x="321" y="1821"/>
                    <a:pt x="321" y="1803"/>
                  </a:cubicBezTo>
                  <a:lnTo>
                    <a:pt x="321" y="376"/>
                  </a:lnTo>
                  <a:cubicBezTo>
                    <a:pt x="321" y="358"/>
                    <a:pt x="339" y="322"/>
                    <a:pt x="375" y="322"/>
                  </a:cubicBezTo>
                  <a:lnTo>
                    <a:pt x="3658" y="322"/>
                  </a:lnTo>
                  <a:cubicBezTo>
                    <a:pt x="3676" y="322"/>
                    <a:pt x="3711" y="358"/>
                    <a:pt x="3711" y="376"/>
                  </a:cubicBezTo>
                  <a:lnTo>
                    <a:pt x="3711" y="715"/>
                  </a:lnTo>
                  <a:cubicBezTo>
                    <a:pt x="3711" y="786"/>
                    <a:pt x="3765" y="875"/>
                    <a:pt x="3836" y="875"/>
                  </a:cubicBezTo>
                  <a:cubicBezTo>
                    <a:pt x="3847" y="877"/>
                    <a:pt x="3858" y="878"/>
                    <a:pt x="3868" y="878"/>
                  </a:cubicBezTo>
                  <a:cubicBezTo>
                    <a:pt x="3957" y="878"/>
                    <a:pt x="4015" y="811"/>
                    <a:pt x="4015" y="715"/>
                  </a:cubicBezTo>
                  <a:lnTo>
                    <a:pt x="4015" y="376"/>
                  </a:lnTo>
                  <a:cubicBezTo>
                    <a:pt x="4015" y="179"/>
                    <a:pt x="3854" y="1"/>
                    <a:pt x="365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56"/>
            <p:cNvSpPr/>
            <p:nvPr/>
          </p:nvSpPr>
          <p:spPr>
            <a:xfrm>
              <a:off x="1602804" y="3387536"/>
              <a:ext cx="245707" cy="295825"/>
            </a:xfrm>
            <a:custGeom>
              <a:avLst/>
              <a:gdLst/>
              <a:ahLst/>
              <a:cxnLst/>
              <a:rect l="l" t="t" r="r" b="b"/>
              <a:pathLst>
                <a:path w="9011" h="10849" extrusionOk="0">
                  <a:moveTo>
                    <a:pt x="1642" y="1089"/>
                  </a:moveTo>
                  <a:cubicBezTo>
                    <a:pt x="1713" y="1089"/>
                    <a:pt x="1766" y="1124"/>
                    <a:pt x="1784" y="1196"/>
                  </a:cubicBezTo>
                  <a:cubicBezTo>
                    <a:pt x="1802" y="1285"/>
                    <a:pt x="1731" y="1374"/>
                    <a:pt x="1642" y="1374"/>
                  </a:cubicBezTo>
                  <a:lnTo>
                    <a:pt x="1267" y="1374"/>
                  </a:lnTo>
                  <a:cubicBezTo>
                    <a:pt x="1160" y="1374"/>
                    <a:pt x="1088" y="1285"/>
                    <a:pt x="1124" y="1196"/>
                  </a:cubicBezTo>
                  <a:cubicBezTo>
                    <a:pt x="1124" y="1124"/>
                    <a:pt x="1195" y="1089"/>
                    <a:pt x="1267" y="1089"/>
                  </a:cubicBezTo>
                  <a:close/>
                  <a:moveTo>
                    <a:pt x="1642" y="2498"/>
                  </a:moveTo>
                  <a:cubicBezTo>
                    <a:pt x="1713" y="2498"/>
                    <a:pt x="1766" y="2552"/>
                    <a:pt x="1784" y="2623"/>
                  </a:cubicBezTo>
                  <a:cubicBezTo>
                    <a:pt x="1802" y="2712"/>
                    <a:pt x="1731" y="2801"/>
                    <a:pt x="1642" y="2801"/>
                  </a:cubicBezTo>
                  <a:lnTo>
                    <a:pt x="1267" y="2801"/>
                  </a:lnTo>
                  <a:cubicBezTo>
                    <a:pt x="1160" y="2801"/>
                    <a:pt x="1088" y="2712"/>
                    <a:pt x="1124" y="2623"/>
                  </a:cubicBezTo>
                  <a:cubicBezTo>
                    <a:pt x="1124" y="2552"/>
                    <a:pt x="1195" y="2498"/>
                    <a:pt x="1267" y="2498"/>
                  </a:cubicBezTo>
                  <a:close/>
                  <a:moveTo>
                    <a:pt x="1642" y="3908"/>
                  </a:moveTo>
                  <a:cubicBezTo>
                    <a:pt x="1713" y="3908"/>
                    <a:pt x="1766" y="3943"/>
                    <a:pt x="1784" y="4015"/>
                  </a:cubicBezTo>
                  <a:cubicBezTo>
                    <a:pt x="1802" y="4104"/>
                    <a:pt x="1731" y="4193"/>
                    <a:pt x="1642" y="4193"/>
                  </a:cubicBezTo>
                  <a:lnTo>
                    <a:pt x="1267" y="4193"/>
                  </a:lnTo>
                  <a:cubicBezTo>
                    <a:pt x="1160" y="4193"/>
                    <a:pt x="1088" y="4104"/>
                    <a:pt x="1124" y="4015"/>
                  </a:cubicBezTo>
                  <a:cubicBezTo>
                    <a:pt x="1124" y="3943"/>
                    <a:pt x="1195" y="3908"/>
                    <a:pt x="1267" y="3908"/>
                  </a:cubicBezTo>
                  <a:close/>
                  <a:moveTo>
                    <a:pt x="1642" y="5317"/>
                  </a:moveTo>
                  <a:cubicBezTo>
                    <a:pt x="1713" y="5317"/>
                    <a:pt x="1766" y="5371"/>
                    <a:pt x="1784" y="5424"/>
                  </a:cubicBezTo>
                  <a:cubicBezTo>
                    <a:pt x="1802" y="5531"/>
                    <a:pt x="1731" y="5621"/>
                    <a:pt x="1642" y="5621"/>
                  </a:cubicBezTo>
                  <a:lnTo>
                    <a:pt x="1267" y="5621"/>
                  </a:lnTo>
                  <a:cubicBezTo>
                    <a:pt x="1160" y="5621"/>
                    <a:pt x="1088" y="5531"/>
                    <a:pt x="1124" y="5424"/>
                  </a:cubicBezTo>
                  <a:cubicBezTo>
                    <a:pt x="1124" y="5371"/>
                    <a:pt x="1195" y="5317"/>
                    <a:pt x="1267" y="5317"/>
                  </a:cubicBezTo>
                  <a:close/>
                  <a:moveTo>
                    <a:pt x="1642" y="6709"/>
                  </a:moveTo>
                  <a:cubicBezTo>
                    <a:pt x="1713" y="6709"/>
                    <a:pt x="1766" y="6763"/>
                    <a:pt x="1784" y="6834"/>
                  </a:cubicBezTo>
                  <a:cubicBezTo>
                    <a:pt x="1802" y="6923"/>
                    <a:pt x="1731" y="7012"/>
                    <a:pt x="1642" y="7012"/>
                  </a:cubicBezTo>
                  <a:lnTo>
                    <a:pt x="1267" y="7012"/>
                  </a:lnTo>
                  <a:cubicBezTo>
                    <a:pt x="1160" y="7012"/>
                    <a:pt x="1088" y="6923"/>
                    <a:pt x="1124" y="6834"/>
                  </a:cubicBezTo>
                  <a:cubicBezTo>
                    <a:pt x="1124" y="6763"/>
                    <a:pt x="1195" y="6709"/>
                    <a:pt x="1267" y="6709"/>
                  </a:cubicBezTo>
                  <a:close/>
                  <a:moveTo>
                    <a:pt x="2462" y="321"/>
                  </a:moveTo>
                  <a:lnTo>
                    <a:pt x="2462" y="7797"/>
                  </a:lnTo>
                  <a:lnTo>
                    <a:pt x="1927" y="7797"/>
                  </a:lnTo>
                  <a:cubicBezTo>
                    <a:pt x="1749" y="7797"/>
                    <a:pt x="1606" y="7655"/>
                    <a:pt x="1606" y="7494"/>
                  </a:cubicBezTo>
                  <a:lnTo>
                    <a:pt x="1606" y="7333"/>
                  </a:lnTo>
                  <a:lnTo>
                    <a:pt x="1624" y="7333"/>
                  </a:lnTo>
                  <a:cubicBezTo>
                    <a:pt x="1856" y="7333"/>
                    <a:pt x="2070" y="7173"/>
                    <a:pt x="2105" y="6941"/>
                  </a:cubicBezTo>
                  <a:cubicBezTo>
                    <a:pt x="2141" y="6655"/>
                    <a:pt x="1927" y="6406"/>
                    <a:pt x="1642" y="6406"/>
                  </a:cubicBezTo>
                  <a:lnTo>
                    <a:pt x="1606" y="6406"/>
                  </a:lnTo>
                  <a:lnTo>
                    <a:pt x="1606" y="5924"/>
                  </a:lnTo>
                  <a:lnTo>
                    <a:pt x="1624" y="5924"/>
                  </a:lnTo>
                  <a:cubicBezTo>
                    <a:pt x="1856" y="5924"/>
                    <a:pt x="2070" y="5763"/>
                    <a:pt x="2105" y="5531"/>
                  </a:cubicBezTo>
                  <a:cubicBezTo>
                    <a:pt x="2141" y="5246"/>
                    <a:pt x="1927" y="4996"/>
                    <a:pt x="1642" y="4996"/>
                  </a:cubicBezTo>
                  <a:lnTo>
                    <a:pt x="1606" y="4996"/>
                  </a:lnTo>
                  <a:lnTo>
                    <a:pt x="1606" y="4514"/>
                  </a:lnTo>
                  <a:lnTo>
                    <a:pt x="1624" y="4514"/>
                  </a:lnTo>
                  <a:cubicBezTo>
                    <a:pt x="1856" y="4514"/>
                    <a:pt x="2070" y="4354"/>
                    <a:pt x="2105" y="4122"/>
                  </a:cubicBezTo>
                  <a:cubicBezTo>
                    <a:pt x="2141" y="3836"/>
                    <a:pt x="1927" y="3587"/>
                    <a:pt x="1642" y="3587"/>
                  </a:cubicBezTo>
                  <a:lnTo>
                    <a:pt x="1606" y="3587"/>
                  </a:lnTo>
                  <a:lnTo>
                    <a:pt x="1606" y="3123"/>
                  </a:lnTo>
                  <a:lnTo>
                    <a:pt x="1624" y="3123"/>
                  </a:lnTo>
                  <a:cubicBezTo>
                    <a:pt x="1856" y="3123"/>
                    <a:pt x="2070" y="2944"/>
                    <a:pt x="2105" y="2712"/>
                  </a:cubicBezTo>
                  <a:cubicBezTo>
                    <a:pt x="2141" y="2427"/>
                    <a:pt x="1927" y="2177"/>
                    <a:pt x="1642" y="2177"/>
                  </a:cubicBezTo>
                  <a:lnTo>
                    <a:pt x="1606" y="2177"/>
                  </a:lnTo>
                  <a:lnTo>
                    <a:pt x="1606" y="1695"/>
                  </a:lnTo>
                  <a:lnTo>
                    <a:pt x="1624" y="1695"/>
                  </a:lnTo>
                  <a:cubicBezTo>
                    <a:pt x="1856" y="1695"/>
                    <a:pt x="2070" y="1535"/>
                    <a:pt x="2105" y="1303"/>
                  </a:cubicBezTo>
                  <a:cubicBezTo>
                    <a:pt x="2141" y="1017"/>
                    <a:pt x="1927" y="767"/>
                    <a:pt x="1642" y="767"/>
                  </a:cubicBezTo>
                  <a:lnTo>
                    <a:pt x="1606" y="767"/>
                  </a:lnTo>
                  <a:lnTo>
                    <a:pt x="1606" y="625"/>
                  </a:lnTo>
                  <a:cubicBezTo>
                    <a:pt x="1606" y="464"/>
                    <a:pt x="1749" y="321"/>
                    <a:pt x="1927" y="321"/>
                  </a:cubicBezTo>
                  <a:close/>
                  <a:moveTo>
                    <a:pt x="7316" y="321"/>
                  </a:moveTo>
                  <a:cubicBezTo>
                    <a:pt x="7494" y="321"/>
                    <a:pt x="7619" y="464"/>
                    <a:pt x="7619" y="625"/>
                  </a:cubicBezTo>
                  <a:lnTo>
                    <a:pt x="7619" y="7494"/>
                  </a:lnTo>
                  <a:cubicBezTo>
                    <a:pt x="7619" y="7655"/>
                    <a:pt x="7494" y="7797"/>
                    <a:pt x="7316" y="7797"/>
                  </a:cubicBezTo>
                  <a:lnTo>
                    <a:pt x="2748" y="7797"/>
                  </a:lnTo>
                  <a:lnTo>
                    <a:pt x="2748" y="321"/>
                  </a:lnTo>
                  <a:close/>
                  <a:moveTo>
                    <a:pt x="4764" y="8119"/>
                  </a:moveTo>
                  <a:lnTo>
                    <a:pt x="4764" y="9064"/>
                  </a:lnTo>
                  <a:lnTo>
                    <a:pt x="4211" y="9064"/>
                  </a:lnTo>
                  <a:lnTo>
                    <a:pt x="4211" y="8119"/>
                  </a:lnTo>
                  <a:close/>
                  <a:moveTo>
                    <a:pt x="8600" y="9689"/>
                  </a:moveTo>
                  <a:cubicBezTo>
                    <a:pt x="8654" y="9689"/>
                    <a:pt x="8689" y="9724"/>
                    <a:pt x="8689" y="9760"/>
                  </a:cubicBezTo>
                  <a:lnTo>
                    <a:pt x="8689" y="10153"/>
                  </a:lnTo>
                  <a:cubicBezTo>
                    <a:pt x="8689" y="10188"/>
                    <a:pt x="8654" y="10224"/>
                    <a:pt x="8600" y="10224"/>
                  </a:cubicBezTo>
                  <a:lnTo>
                    <a:pt x="5870" y="10224"/>
                  </a:lnTo>
                  <a:lnTo>
                    <a:pt x="5870" y="9689"/>
                  </a:lnTo>
                  <a:close/>
                  <a:moveTo>
                    <a:pt x="5389" y="9385"/>
                  </a:moveTo>
                  <a:cubicBezTo>
                    <a:pt x="5478" y="9385"/>
                    <a:pt x="5549" y="9457"/>
                    <a:pt x="5549" y="9546"/>
                  </a:cubicBezTo>
                  <a:lnTo>
                    <a:pt x="5549" y="10367"/>
                  </a:lnTo>
                  <a:cubicBezTo>
                    <a:pt x="5549" y="10456"/>
                    <a:pt x="5478" y="10527"/>
                    <a:pt x="5389" y="10527"/>
                  </a:cubicBezTo>
                  <a:lnTo>
                    <a:pt x="3604" y="10527"/>
                  </a:lnTo>
                  <a:cubicBezTo>
                    <a:pt x="3533" y="10527"/>
                    <a:pt x="3461" y="10474"/>
                    <a:pt x="3461" y="10385"/>
                  </a:cubicBezTo>
                  <a:cubicBezTo>
                    <a:pt x="3461" y="10385"/>
                    <a:pt x="3461" y="10367"/>
                    <a:pt x="3461" y="10367"/>
                  </a:cubicBezTo>
                  <a:lnTo>
                    <a:pt x="3461" y="9546"/>
                  </a:lnTo>
                  <a:cubicBezTo>
                    <a:pt x="3461" y="9546"/>
                    <a:pt x="3461" y="9546"/>
                    <a:pt x="3461" y="9528"/>
                  </a:cubicBezTo>
                  <a:cubicBezTo>
                    <a:pt x="3461" y="9439"/>
                    <a:pt x="3533" y="9385"/>
                    <a:pt x="3604" y="9385"/>
                  </a:cubicBezTo>
                  <a:close/>
                  <a:moveTo>
                    <a:pt x="1927" y="0"/>
                  </a:moveTo>
                  <a:cubicBezTo>
                    <a:pt x="1570" y="0"/>
                    <a:pt x="1285" y="286"/>
                    <a:pt x="1285" y="625"/>
                  </a:cubicBezTo>
                  <a:lnTo>
                    <a:pt x="1285" y="767"/>
                  </a:lnTo>
                  <a:lnTo>
                    <a:pt x="1267" y="767"/>
                  </a:lnTo>
                  <a:cubicBezTo>
                    <a:pt x="1035" y="767"/>
                    <a:pt x="839" y="928"/>
                    <a:pt x="803" y="1160"/>
                  </a:cubicBezTo>
                  <a:cubicBezTo>
                    <a:pt x="767" y="1445"/>
                    <a:pt x="981" y="1695"/>
                    <a:pt x="1267" y="1695"/>
                  </a:cubicBezTo>
                  <a:lnTo>
                    <a:pt x="1285" y="1695"/>
                  </a:lnTo>
                  <a:lnTo>
                    <a:pt x="1285" y="2177"/>
                  </a:lnTo>
                  <a:lnTo>
                    <a:pt x="1267" y="2177"/>
                  </a:lnTo>
                  <a:cubicBezTo>
                    <a:pt x="1035" y="2177"/>
                    <a:pt x="839" y="2355"/>
                    <a:pt x="803" y="2587"/>
                  </a:cubicBezTo>
                  <a:cubicBezTo>
                    <a:pt x="767" y="2873"/>
                    <a:pt x="981" y="3123"/>
                    <a:pt x="1267" y="3123"/>
                  </a:cubicBezTo>
                  <a:lnTo>
                    <a:pt x="1285" y="3123"/>
                  </a:lnTo>
                  <a:lnTo>
                    <a:pt x="1285" y="3587"/>
                  </a:lnTo>
                  <a:lnTo>
                    <a:pt x="1267" y="3587"/>
                  </a:lnTo>
                  <a:cubicBezTo>
                    <a:pt x="1035" y="3587"/>
                    <a:pt x="839" y="3747"/>
                    <a:pt x="803" y="3979"/>
                  </a:cubicBezTo>
                  <a:cubicBezTo>
                    <a:pt x="767" y="4265"/>
                    <a:pt x="981" y="4514"/>
                    <a:pt x="1267" y="4514"/>
                  </a:cubicBezTo>
                  <a:lnTo>
                    <a:pt x="1285" y="4514"/>
                  </a:lnTo>
                  <a:lnTo>
                    <a:pt x="1285" y="4996"/>
                  </a:lnTo>
                  <a:lnTo>
                    <a:pt x="1267" y="4996"/>
                  </a:lnTo>
                  <a:cubicBezTo>
                    <a:pt x="1035" y="4996"/>
                    <a:pt x="839" y="5175"/>
                    <a:pt x="803" y="5389"/>
                  </a:cubicBezTo>
                  <a:cubicBezTo>
                    <a:pt x="767" y="5692"/>
                    <a:pt x="981" y="5924"/>
                    <a:pt x="1267" y="5924"/>
                  </a:cubicBezTo>
                  <a:lnTo>
                    <a:pt x="1285" y="5924"/>
                  </a:lnTo>
                  <a:lnTo>
                    <a:pt x="1285" y="6406"/>
                  </a:lnTo>
                  <a:lnTo>
                    <a:pt x="1267" y="6406"/>
                  </a:lnTo>
                  <a:cubicBezTo>
                    <a:pt x="1035" y="6406"/>
                    <a:pt x="839" y="6566"/>
                    <a:pt x="803" y="6798"/>
                  </a:cubicBezTo>
                  <a:cubicBezTo>
                    <a:pt x="767" y="7084"/>
                    <a:pt x="981" y="7333"/>
                    <a:pt x="1267" y="7333"/>
                  </a:cubicBezTo>
                  <a:lnTo>
                    <a:pt x="1285" y="7333"/>
                  </a:lnTo>
                  <a:lnTo>
                    <a:pt x="1285" y="7494"/>
                  </a:lnTo>
                  <a:cubicBezTo>
                    <a:pt x="1285" y="7833"/>
                    <a:pt x="1570" y="8119"/>
                    <a:pt x="1927" y="8119"/>
                  </a:cubicBezTo>
                  <a:lnTo>
                    <a:pt x="3890" y="8119"/>
                  </a:lnTo>
                  <a:lnTo>
                    <a:pt x="3890" y="9064"/>
                  </a:lnTo>
                  <a:lnTo>
                    <a:pt x="3604" y="9064"/>
                  </a:lnTo>
                  <a:cubicBezTo>
                    <a:pt x="3408" y="9064"/>
                    <a:pt x="3230" y="9189"/>
                    <a:pt x="3158" y="9368"/>
                  </a:cubicBezTo>
                  <a:lnTo>
                    <a:pt x="1820" y="9368"/>
                  </a:lnTo>
                  <a:cubicBezTo>
                    <a:pt x="1749" y="9368"/>
                    <a:pt x="1677" y="9421"/>
                    <a:pt x="1659" y="9510"/>
                  </a:cubicBezTo>
                  <a:cubicBezTo>
                    <a:pt x="1659" y="9600"/>
                    <a:pt x="1731" y="9689"/>
                    <a:pt x="1820" y="9689"/>
                  </a:cubicBezTo>
                  <a:lnTo>
                    <a:pt x="3140" y="9689"/>
                  </a:lnTo>
                  <a:lnTo>
                    <a:pt x="3140" y="10224"/>
                  </a:lnTo>
                  <a:lnTo>
                    <a:pt x="410" y="10224"/>
                  </a:lnTo>
                  <a:cubicBezTo>
                    <a:pt x="357" y="10224"/>
                    <a:pt x="321" y="10188"/>
                    <a:pt x="321" y="10153"/>
                  </a:cubicBezTo>
                  <a:lnTo>
                    <a:pt x="321" y="9689"/>
                  </a:lnTo>
                  <a:cubicBezTo>
                    <a:pt x="321" y="9671"/>
                    <a:pt x="339" y="9653"/>
                    <a:pt x="357" y="9653"/>
                  </a:cubicBezTo>
                  <a:lnTo>
                    <a:pt x="1124" y="9653"/>
                  </a:lnTo>
                  <a:cubicBezTo>
                    <a:pt x="1142" y="9653"/>
                    <a:pt x="1160" y="9653"/>
                    <a:pt x="1178" y="9635"/>
                  </a:cubicBezTo>
                  <a:cubicBezTo>
                    <a:pt x="1303" y="9510"/>
                    <a:pt x="1213" y="9350"/>
                    <a:pt x="1071" y="9350"/>
                  </a:cubicBezTo>
                  <a:lnTo>
                    <a:pt x="161" y="9350"/>
                  </a:lnTo>
                  <a:cubicBezTo>
                    <a:pt x="71" y="9350"/>
                    <a:pt x="0" y="9421"/>
                    <a:pt x="0" y="9510"/>
                  </a:cubicBezTo>
                  <a:lnTo>
                    <a:pt x="0" y="10153"/>
                  </a:lnTo>
                  <a:cubicBezTo>
                    <a:pt x="0" y="10367"/>
                    <a:pt x="178" y="10545"/>
                    <a:pt x="410" y="10545"/>
                  </a:cubicBezTo>
                  <a:lnTo>
                    <a:pt x="3176" y="10545"/>
                  </a:lnTo>
                  <a:cubicBezTo>
                    <a:pt x="3247" y="10724"/>
                    <a:pt x="3408" y="10848"/>
                    <a:pt x="3604" y="10848"/>
                  </a:cubicBezTo>
                  <a:lnTo>
                    <a:pt x="5389" y="10848"/>
                  </a:lnTo>
                  <a:cubicBezTo>
                    <a:pt x="5585" y="10848"/>
                    <a:pt x="5763" y="10724"/>
                    <a:pt x="5835" y="10545"/>
                  </a:cubicBezTo>
                  <a:lnTo>
                    <a:pt x="8600" y="10545"/>
                  </a:lnTo>
                  <a:cubicBezTo>
                    <a:pt x="8832" y="10545"/>
                    <a:pt x="9011" y="10367"/>
                    <a:pt x="9011" y="10153"/>
                  </a:cubicBezTo>
                  <a:lnTo>
                    <a:pt x="9011" y="9760"/>
                  </a:lnTo>
                  <a:cubicBezTo>
                    <a:pt x="9011" y="9546"/>
                    <a:pt x="8814" y="9368"/>
                    <a:pt x="8600" y="9368"/>
                  </a:cubicBezTo>
                  <a:lnTo>
                    <a:pt x="5799" y="9368"/>
                  </a:lnTo>
                  <a:cubicBezTo>
                    <a:pt x="5728" y="9189"/>
                    <a:pt x="5549" y="9064"/>
                    <a:pt x="5353" y="9064"/>
                  </a:cubicBezTo>
                  <a:lnTo>
                    <a:pt x="5085" y="9064"/>
                  </a:lnTo>
                  <a:lnTo>
                    <a:pt x="5085" y="8119"/>
                  </a:lnTo>
                  <a:lnTo>
                    <a:pt x="7333" y="8119"/>
                  </a:lnTo>
                  <a:cubicBezTo>
                    <a:pt x="7690" y="8119"/>
                    <a:pt x="7958" y="7833"/>
                    <a:pt x="7958" y="7494"/>
                  </a:cubicBezTo>
                  <a:lnTo>
                    <a:pt x="7958" y="625"/>
                  </a:lnTo>
                  <a:cubicBezTo>
                    <a:pt x="7958" y="286"/>
                    <a:pt x="7690" y="0"/>
                    <a:pt x="733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1" name="Google Shape;3071;p56"/>
          <p:cNvGrpSpPr/>
          <p:nvPr/>
        </p:nvGrpSpPr>
        <p:grpSpPr>
          <a:xfrm>
            <a:off x="7269836" y="2917036"/>
            <a:ext cx="295825" cy="295852"/>
            <a:chOff x="7269836" y="2917036"/>
            <a:chExt cx="295825" cy="295852"/>
          </a:xfrm>
        </p:grpSpPr>
        <p:sp>
          <p:nvSpPr>
            <p:cNvPr id="3072" name="Google Shape;3072;p56"/>
            <p:cNvSpPr/>
            <p:nvPr/>
          </p:nvSpPr>
          <p:spPr>
            <a:xfrm>
              <a:off x="7347684" y="3044538"/>
              <a:ext cx="63261" cy="54999"/>
            </a:xfrm>
            <a:custGeom>
              <a:avLst/>
              <a:gdLst/>
              <a:ahLst/>
              <a:cxnLst/>
              <a:rect l="l" t="t" r="r" b="b"/>
              <a:pathLst>
                <a:path w="2320" h="2017" extrusionOk="0">
                  <a:moveTo>
                    <a:pt x="375" y="0"/>
                  </a:moveTo>
                  <a:lnTo>
                    <a:pt x="375" y="964"/>
                  </a:lnTo>
                  <a:cubicBezTo>
                    <a:pt x="375" y="1213"/>
                    <a:pt x="214" y="1445"/>
                    <a:pt x="0" y="1552"/>
                  </a:cubicBezTo>
                  <a:cubicBezTo>
                    <a:pt x="285" y="1802"/>
                    <a:pt x="678" y="1998"/>
                    <a:pt x="1195" y="2016"/>
                  </a:cubicBezTo>
                  <a:cubicBezTo>
                    <a:pt x="1677" y="1998"/>
                    <a:pt x="2052" y="1820"/>
                    <a:pt x="2320" y="1588"/>
                  </a:cubicBezTo>
                  <a:cubicBezTo>
                    <a:pt x="2052" y="1517"/>
                    <a:pt x="1856" y="1249"/>
                    <a:pt x="1856" y="964"/>
                  </a:cubicBezTo>
                  <a:lnTo>
                    <a:pt x="1856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56"/>
            <p:cNvSpPr/>
            <p:nvPr/>
          </p:nvSpPr>
          <p:spPr>
            <a:xfrm>
              <a:off x="7326743" y="2959873"/>
              <a:ext cx="103180" cy="111933"/>
            </a:xfrm>
            <a:custGeom>
              <a:avLst/>
              <a:gdLst/>
              <a:ahLst/>
              <a:cxnLst/>
              <a:rect l="l" t="t" r="r" b="b"/>
              <a:pathLst>
                <a:path w="3784" h="4105" extrusionOk="0">
                  <a:moveTo>
                    <a:pt x="1928" y="1"/>
                  </a:moveTo>
                  <a:cubicBezTo>
                    <a:pt x="1161" y="18"/>
                    <a:pt x="465" y="340"/>
                    <a:pt x="465" y="1178"/>
                  </a:cubicBezTo>
                  <a:lnTo>
                    <a:pt x="483" y="1464"/>
                  </a:lnTo>
                  <a:lnTo>
                    <a:pt x="483" y="1571"/>
                  </a:lnTo>
                  <a:lnTo>
                    <a:pt x="393" y="1571"/>
                  </a:lnTo>
                  <a:cubicBezTo>
                    <a:pt x="179" y="1571"/>
                    <a:pt x="1" y="1749"/>
                    <a:pt x="1" y="1963"/>
                  </a:cubicBezTo>
                  <a:lnTo>
                    <a:pt x="1" y="2320"/>
                  </a:lnTo>
                  <a:cubicBezTo>
                    <a:pt x="1" y="2320"/>
                    <a:pt x="161" y="2695"/>
                    <a:pt x="375" y="2695"/>
                  </a:cubicBezTo>
                  <a:lnTo>
                    <a:pt x="483" y="2695"/>
                  </a:lnTo>
                  <a:cubicBezTo>
                    <a:pt x="483" y="3087"/>
                    <a:pt x="643" y="3462"/>
                    <a:pt x="946" y="3730"/>
                  </a:cubicBezTo>
                  <a:cubicBezTo>
                    <a:pt x="1178" y="3926"/>
                    <a:pt x="1517" y="4104"/>
                    <a:pt x="1946" y="4104"/>
                  </a:cubicBezTo>
                  <a:cubicBezTo>
                    <a:pt x="2392" y="4104"/>
                    <a:pt x="2731" y="3926"/>
                    <a:pt x="2963" y="3712"/>
                  </a:cubicBezTo>
                  <a:cubicBezTo>
                    <a:pt x="3248" y="3462"/>
                    <a:pt x="3427" y="2695"/>
                    <a:pt x="3427" y="2695"/>
                  </a:cubicBezTo>
                  <a:lnTo>
                    <a:pt x="3516" y="2695"/>
                  </a:lnTo>
                  <a:cubicBezTo>
                    <a:pt x="3676" y="2695"/>
                    <a:pt x="3783" y="2570"/>
                    <a:pt x="3783" y="2427"/>
                  </a:cubicBezTo>
                  <a:lnTo>
                    <a:pt x="3783" y="1838"/>
                  </a:lnTo>
                  <a:cubicBezTo>
                    <a:pt x="3783" y="1696"/>
                    <a:pt x="3659" y="1571"/>
                    <a:pt x="3516" y="1571"/>
                  </a:cubicBezTo>
                  <a:lnTo>
                    <a:pt x="3409" y="1571"/>
                  </a:lnTo>
                  <a:lnTo>
                    <a:pt x="3409" y="1178"/>
                  </a:lnTo>
                  <a:cubicBezTo>
                    <a:pt x="3409" y="322"/>
                    <a:pt x="2695" y="18"/>
                    <a:pt x="1928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56"/>
            <p:cNvSpPr/>
            <p:nvPr/>
          </p:nvSpPr>
          <p:spPr>
            <a:xfrm>
              <a:off x="7366635" y="2960364"/>
              <a:ext cx="63288" cy="111933"/>
            </a:xfrm>
            <a:custGeom>
              <a:avLst/>
              <a:gdLst/>
              <a:ahLst/>
              <a:cxnLst/>
              <a:rect l="l" t="t" r="r" b="b"/>
              <a:pathLst>
                <a:path w="2321" h="4105" extrusionOk="0">
                  <a:moveTo>
                    <a:pt x="804" y="0"/>
                  </a:moveTo>
                  <a:lnTo>
                    <a:pt x="804" y="0"/>
                  </a:lnTo>
                  <a:cubicBezTo>
                    <a:pt x="893" y="161"/>
                    <a:pt x="947" y="357"/>
                    <a:pt x="947" y="589"/>
                  </a:cubicBezTo>
                  <a:lnTo>
                    <a:pt x="947" y="2677"/>
                  </a:lnTo>
                  <a:cubicBezTo>
                    <a:pt x="947" y="3069"/>
                    <a:pt x="786" y="3462"/>
                    <a:pt x="500" y="3712"/>
                  </a:cubicBezTo>
                  <a:cubicBezTo>
                    <a:pt x="358" y="3837"/>
                    <a:pt x="197" y="3944"/>
                    <a:pt x="1" y="4015"/>
                  </a:cubicBezTo>
                  <a:cubicBezTo>
                    <a:pt x="144" y="4068"/>
                    <a:pt x="322" y="4104"/>
                    <a:pt x="500" y="4104"/>
                  </a:cubicBezTo>
                  <a:cubicBezTo>
                    <a:pt x="947" y="4104"/>
                    <a:pt x="1268" y="3926"/>
                    <a:pt x="1500" y="3712"/>
                  </a:cubicBezTo>
                  <a:cubicBezTo>
                    <a:pt x="1803" y="3462"/>
                    <a:pt x="1964" y="3069"/>
                    <a:pt x="1964" y="2677"/>
                  </a:cubicBezTo>
                  <a:lnTo>
                    <a:pt x="2053" y="2677"/>
                  </a:lnTo>
                  <a:cubicBezTo>
                    <a:pt x="2213" y="2677"/>
                    <a:pt x="2320" y="2552"/>
                    <a:pt x="2320" y="2409"/>
                  </a:cubicBezTo>
                  <a:lnTo>
                    <a:pt x="2320" y="1820"/>
                  </a:lnTo>
                  <a:cubicBezTo>
                    <a:pt x="2320" y="1678"/>
                    <a:pt x="2196" y="1553"/>
                    <a:pt x="2053" y="1553"/>
                  </a:cubicBezTo>
                  <a:lnTo>
                    <a:pt x="1964" y="1553"/>
                  </a:lnTo>
                  <a:lnTo>
                    <a:pt x="1964" y="1160"/>
                  </a:lnTo>
                  <a:cubicBezTo>
                    <a:pt x="1964" y="429"/>
                    <a:pt x="1446" y="90"/>
                    <a:pt x="804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56"/>
            <p:cNvSpPr/>
            <p:nvPr/>
          </p:nvSpPr>
          <p:spPr>
            <a:xfrm>
              <a:off x="7281015" y="3085876"/>
              <a:ext cx="194145" cy="117278"/>
            </a:xfrm>
            <a:custGeom>
              <a:avLst/>
              <a:gdLst/>
              <a:ahLst/>
              <a:cxnLst/>
              <a:rect l="l" t="t" r="r" b="b"/>
              <a:pathLst>
                <a:path w="7120" h="4301" extrusionOk="0">
                  <a:moveTo>
                    <a:pt x="2499" y="1"/>
                  </a:moveTo>
                  <a:cubicBezTo>
                    <a:pt x="2445" y="36"/>
                    <a:pt x="2374" y="72"/>
                    <a:pt x="2284" y="90"/>
                  </a:cubicBezTo>
                  <a:cubicBezTo>
                    <a:pt x="2177" y="108"/>
                    <a:pt x="2070" y="126"/>
                    <a:pt x="2017" y="143"/>
                  </a:cubicBezTo>
                  <a:cubicBezTo>
                    <a:pt x="857" y="358"/>
                    <a:pt x="1" y="1392"/>
                    <a:pt x="1" y="2588"/>
                  </a:cubicBezTo>
                  <a:lnTo>
                    <a:pt x="1" y="3801"/>
                  </a:lnTo>
                  <a:cubicBezTo>
                    <a:pt x="1" y="4069"/>
                    <a:pt x="233" y="4301"/>
                    <a:pt x="500" y="4301"/>
                  </a:cubicBezTo>
                  <a:lnTo>
                    <a:pt x="6602" y="4301"/>
                  </a:lnTo>
                  <a:cubicBezTo>
                    <a:pt x="6888" y="4301"/>
                    <a:pt x="7120" y="4069"/>
                    <a:pt x="7120" y="3801"/>
                  </a:cubicBezTo>
                  <a:lnTo>
                    <a:pt x="7120" y="2588"/>
                  </a:lnTo>
                  <a:cubicBezTo>
                    <a:pt x="7120" y="1392"/>
                    <a:pt x="6263" y="358"/>
                    <a:pt x="5104" y="143"/>
                  </a:cubicBezTo>
                  <a:cubicBezTo>
                    <a:pt x="5050" y="126"/>
                    <a:pt x="4943" y="108"/>
                    <a:pt x="4818" y="90"/>
                  </a:cubicBezTo>
                  <a:cubicBezTo>
                    <a:pt x="4782" y="72"/>
                    <a:pt x="4729" y="54"/>
                    <a:pt x="4693" y="36"/>
                  </a:cubicBezTo>
                  <a:cubicBezTo>
                    <a:pt x="4443" y="251"/>
                    <a:pt x="4087" y="447"/>
                    <a:pt x="3623" y="447"/>
                  </a:cubicBezTo>
                  <a:cubicBezTo>
                    <a:pt x="3159" y="447"/>
                    <a:pt x="2802" y="251"/>
                    <a:pt x="2534" y="36"/>
                  </a:cubicBezTo>
                  <a:cubicBezTo>
                    <a:pt x="2534" y="19"/>
                    <a:pt x="2516" y="19"/>
                    <a:pt x="2499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56"/>
            <p:cNvSpPr/>
            <p:nvPr/>
          </p:nvSpPr>
          <p:spPr>
            <a:xfrm>
              <a:off x="7329661" y="2949648"/>
              <a:ext cx="100263" cy="62552"/>
            </a:xfrm>
            <a:custGeom>
              <a:avLst/>
              <a:gdLst/>
              <a:ahLst/>
              <a:cxnLst/>
              <a:rect l="l" t="t" r="r" b="b"/>
              <a:pathLst>
                <a:path w="3677" h="2294" extrusionOk="0">
                  <a:moveTo>
                    <a:pt x="1161" y="1"/>
                  </a:moveTo>
                  <a:cubicBezTo>
                    <a:pt x="518" y="1"/>
                    <a:pt x="1" y="518"/>
                    <a:pt x="1" y="1161"/>
                  </a:cubicBezTo>
                  <a:lnTo>
                    <a:pt x="1" y="1928"/>
                  </a:lnTo>
                  <a:cubicBezTo>
                    <a:pt x="1" y="2053"/>
                    <a:pt x="72" y="2142"/>
                    <a:pt x="179" y="2178"/>
                  </a:cubicBezTo>
                  <a:lnTo>
                    <a:pt x="465" y="2285"/>
                  </a:lnTo>
                  <a:cubicBezTo>
                    <a:pt x="484" y="2291"/>
                    <a:pt x="503" y="2294"/>
                    <a:pt x="521" y="2294"/>
                  </a:cubicBezTo>
                  <a:cubicBezTo>
                    <a:pt x="606" y="2294"/>
                    <a:pt x="679" y="2230"/>
                    <a:pt x="679" y="2142"/>
                  </a:cubicBezTo>
                  <a:lnTo>
                    <a:pt x="679" y="1589"/>
                  </a:lnTo>
                  <a:cubicBezTo>
                    <a:pt x="679" y="1589"/>
                    <a:pt x="679" y="1571"/>
                    <a:pt x="679" y="1571"/>
                  </a:cubicBezTo>
                  <a:cubicBezTo>
                    <a:pt x="690" y="1354"/>
                    <a:pt x="862" y="1225"/>
                    <a:pt x="1040" y="1225"/>
                  </a:cubicBezTo>
                  <a:cubicBezTo>
                    <a:pt x="1141" y="1225"/>
                    <a:pt x="1244" y="1267"/>
                    <a:pt x="1321" y="1357"/>
                  </a:cubicBezTo>
                  <a:cubicBezTo>
                    <a:pt x="1544" y="1595"/>
                    <a:pt x="1954" y="1957"/>
                    <a:pt x="2518" y="1957"/>
                  </a:cubicBezTo>
                  <a:cubicBezTo>
                    <a:pt x="2630" y="1957"/>
                    <a:pt x="2749" y="1943"/>
                    <a:pt x="2873" y="1910"/>
                  </a:cubicBezTo>
                  <a:cubicBezTo>
                    <a:pt x="2886" y="1907"/>
                    <a:pt x="2899" y="1905"/>
                    <a:pt x="2911" y="1905"/>
                  </a:cubicBezTo>
                  <a:cubicBezTo>
                    <a:pt x="2974" y="1905"/>
                    <a:pt x="3040" y="1940"/>
                    <a:pt x="3070" y="1999"/>
                  </a:cubicBezTo>
                  <a:lnTo>
                    <a:pt x="3088" y="2017"/>
                  </a:lnTo>
                  <a:cubicBezTo>
                    <a:pt x="3148" y="2138"/>
                    <a:pt x="3267" y="2210"/>
                    <a:pt x="3392" y="2210"/>
                  </a:cubicBezTo>
                  <a:cubicBezTo>
                    <a:pt x="3451" y="2210"/>
                    <a:pt x="3512" y="2194"/>
                    <a:pt x="3569" y="2160"/>
                  </a:cubicBezTo>
                  <a:cubicBezTo>
                    <a:pt x="3641" y="2106"/>
                    <a:pt x="3676" y="2035"/>
                    <a:pt x="3676" y="1946"/>
                  </a:cubicBezTo>
                  <a:lnTo>
                    <a:pt x="3676" y="875"/>
                  </a:lnTo>
                  <a:cubicBezTo>
                    <a:pt x="3676" y="707"/>
                    <a:pt x="3549" y="570"/>
                    <a:pt x="3385" y="570"/>
                  </a:cubicBezTo>
                  <a:cubicBezTo>
                    <a:pt x="3375" y="570"/>
                    <a:pt x="3365" y="571"/>
                    <a:pt x="3355" y="572"/>
                  </a:cubicBezTo>
                  <a:cubicBezTo>
                    <a:pt x="3230" y="572"/>
                    <a:pt x="3123" y="483"/>
                    <a:pt x="3123" y="358"/>
                  </a:cubicBezTo>
                  <a:cubicBezTo>
                    <a:pt x="3123" y="161"/>
                    <a:pt x="2963" y="1"/>
                    <a:pt x="2766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56"/>
            <p:cNvSpPr/>
            <p:nvPr/>
          </p:nvSpPr>
          <p:spPr>
            <a:xfrm>
              <a:off x="7376370" y="2949648"/>
              <a:ext cx="53553" cy="60016"/>
            </a:xfrm>
            <a:custGeom>
              <a:avLst/>
              <a:gdLst/>
              <a:ahLst/>
              <a:cxnLst/>
              <a:rect l="l" t="t" r="r" b="b"/>
              <a:pathLst>
                <a:path w="1964" h="2201" extrusionOk="0">
                  <a:moveTo>
                    <a:pt x="1" y="1"/>
                  </a:moveTo>
                  <a:cubicBezTo>
                    <a:pt x="340" y="179"/>
                    <a:pt x="572" y="483"/>
                    <a:pt x="572" y="964"/>
                  </a:cubicBezTo>
                  <a:lnTo>
                    <a:pt x="572" y="1928"/>
                  </a:lnTo>
                  <a:cubicBezTo>
                    <a:pt x="652" y="1944"/>
                    <a:pt x="739" y="1953"/>
                    <a:pt x="831" y="1953"/>
                  </a:cubicBezTo>
                  <a:cubicBezTo>
                    <a:pt x="943" y="1953"/>
                    <a:pt x="1060" y="1939"/>
                    <a:pt x="1178" y="1910"/>
                  </a:cubicBezTo>
                  <a:cubicBezTo>
                    <a:pt x="1191" y="1907"/>
                    <a:pt x="1203" y="1905"/>
                    <a:pt x="1215" y="1905"/>
                  </a:cubicBezTo>
                  <a:cubicBezTo>
                    <a:pt x="1268" y="1905"/>
                    <a:pt x="1310" y="1937"/>
                    <a:pt x="1339" y="1981"/>
                  </a:cubicBezTo>
                  <a:lnTo>
                    <a:pt x="1357" y="2017"/>
                  </a:lnTo>
                  <a:cubicBezTo>
                    <a:pt x="1425" y="2130"/>
                    <a:pt x="1549" y="2200"/>
                    <a:pt x="1677" y="2200"/>
                  </a:cubicBezTo>
                  <a:cubicBezTo>
                    <a:pt x="1751" y="2200"/>
                    <a:pt x="1827" y="2176"/>
                    <a:pt x="1892" y="2124"/>
                  </a:cubicBezTo>
                  <a:cubicBezTo>
                    <a:pt x="1946" y="2088"/>
                    <a:pt x="1963" y="2035"/>
                    <a:pt x="1963" y="1963"/>
                  </a:cubicBezTo>
                  <a:lnTo>
                    <a:pt x="1963" y="911"/>
                  </a:lnTo>
                  <a:cubicBezTo>
                    <a:pt x="1963" y="732"/>
                    <a:pt x="1803" y="572"/>
                    <a:pt x="1624" y="572"/>
                  </a:cubicBezTo>
                  <a:cubicBezTo>
                    <a:pt x="1482" y="554"/>
                    <a:pt x="1392" y="447"/>
                    <a:pt x="1410" y="322"/>
                  </a:cubicBezTo>
                  <a:cubicBezTo>
                    <a:pt x="1446" y="144"/>
                    <a:pt x="1321" y="1"/>
                    <a:pt x="1143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56"/>
            <p:cNvSpPr/>
            <p:nvPr/>
          </p:nvSpPr>
          <p:spPr>
            <a:xfrm>
              <a:off x="7296585" y="3085876"/>
              <a:ext cx="163496" cy="117278"/>
            </a:xfrm>
            <a:custGeom>
              <a:avLst/>
              <a:gdLst/>
              <a:ahLst/>
              <a:cxnLst/>
              <a:rect l="l" t="t" r="r" b="b"/>
              <a:pathLst>
                <a:path w="5996" h="4301" extrusionOk="0">
                  <a:moveTo>
                    <a:pt x="393" y="1"/>
                  </a:moveTo>
                  <a:cubicBezTo>
                    <a:pt x="179" y="1"/>
                    <a:pt x="1" y="179"/>
                    <a:pt x="1" y="393"/>
                  </a:cubicBezTo>
                  <a:lnTo>
                    <a:pt x="1" y="4301"/>
                  </a:lnTo>
                  <a:lnTo>
                    <a:pt x="5996" y="4301"/>
                  </a:lnTo>
                  <a:lnTo>
                    <a:pt x="5996" y="393"/>
                  </a:lnTo>
                  <a:cubicBezTo>
                    <a:pt x="5996" y="179"/>
                    <a:pt x="5817" y="1"/>
                    <a:pt x="560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56"/>
            <p:cNvSpPr/>
            <p:nvPr/>
          </p:nvSpPr>
          <p:spPr>
            <a:xfrm>
              <a:off x="7411899" y="3085876"/>
              <a:ext cx="48182" cy="117278"/>
            </a:xfrm>
            <a:custGeom>
              <a:avLst/>
              <a:gdLst/>
              <a:ahLst/>
              <a:cxnLst/>
              <a:rect l="l" t="t" r="r" b="b"/>
              <a:pathLst>
                <a:path w="1767" h="4301" extrusionOk="0">
                  <a:moveTo>
                    <a:pt x="0" y="1"/>
                  </a:moveTo>
                  <a:cubicBezTo>
                    <a:pt x="214" y="1"/>
                    <a:pt x="393" y="179"/>
                    <a:pt x="393" y="393"/>
                  </a:cubicBezTo>
                  <a:lnTo>
                    <a:pt x="393" y="4301"/>
                  </a:lnTo>
                  <a:lnTo>
                    <a:pt x="1767" y="4301"/>
                  </a:lnTo>
                  <a:lnTo>
                    <a:pt x="1767" y="393"/>
                  </a:lnTo>
                  <a:cubicBezTo>
                    <a:pt x="1767" y="179"/>
                    <a:pt x="1588" y="1"/>
                    <a:pt x="1374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56"/>
            <p:cNvSpPr/>
            <p:nvPr/>
          </p:nvSpPr>
          <p:spPr>
            <a:xfrm>
              <a:off x="7274689" y="3190011"/>
              <a:ext cx="207288" cy="18515"/>
            </a:xfrm>
            <a:custGeom>
              <a:avLst/>
              <a:gdLst/>
              <a:ahLst/>
              <a:cxnLst/>
              <a:rect l="l" t="t" r="r" b="b"/>
              <a:pathLst>
                <a:path w="7602" h="679" extrusionOk="0">
                  <a:moveTo>
                    <a:pt x="340" y="0"/>
                  </a:moveTo>
                  <a:cubicBezTo>
                    <a:pt x="143" y="0"/>
                    <a:pt x="1" y="161"/>
                    <a:pt x="1" y="357"/>
                  </a:cubicBezTo>
                  <a:cubicBezTo>
                    <a:pt x="18" y="535"/>
                    <a:pt x="179" y="678"/>
                    <a:pt x="357" y="678"/>
                  </a:cubicBezTo>
                  <a:lnTo>
                    <a:pt x="7263" y="678"/>
                  </a:lnTo>
                  <a:cubicBezTo>
                    <a:pt x="7441" y="678"/>
                    <a:pt x="7602" y="518"/>
                    <a:pt x="7602" y="321"/>
                  </a:cubicBezTo>
                  <a:cubicBezTo>
                    <a:pt x="7584" y="143"/>
                    <a:pt x="7423" y="0"/>
                    <a:pt x="7245" y="0"/>
                  </a:cubicBez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56"/>
            <p:cNvSpPr/>
            <p:nvPr/>
          </p:nvSpPr>
          <p:spPr>
            <a:xfrm>
              <a:off x="7435240" y="3190011"/>
              <a:ext cx="47227" cy="18515"/>
            </a:xfrm>
            <a:custGeom>
              <a:avLst/>
              <a:gdLst/>
              <a:ahLst/>
              <a:cxnLst/>
              <a:rect l="l" t="t" r="r" b="b"/>
              <a:pathLst>
                <a:path w="1732" h="679" extrusionOk="0">
                  <a:moveTo>
                    <a:pt x="1" y="0"/>
                  </a:moveTo>
                  <a:cubicBezTo>
                    <a:pt x="179" y="0"/>
                    <a:pt x="340" y="143"/>
                    <a:pt x="340" y="339"/>
                  </a:cubicBezTo>
                  <a:cubicBezTo>
                    <a:pt x="340" y="518"/>
                    <a:pt x="179" y="678"/>
                    <a:pt x="1" y="678"/>
                  </a:cubicBezTo>
                  <a:lnTo>
                    <a:pt x="1375" y="678"/>
                  </a:lnTo>
                  <a:cubicBezTo>
                    <a:pt x="1571" y="678"/>
                    <a:pt x="1731" y="518"/>
                    <a:pt x="1714" y="321"/>
                  </a:cubicBezTo>
                  <a:cubicBezTo>
                    <a:pt x="1714" y="143"/>
                    <a:pt x="1553" y="0"/>
                    <a:pt x="1375" y="0"/>
                  </a:cubicBez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56"/>
            <p:cNvSpPr/>
            <p:nvPr/>
          </p:nvSpPr>
          <p:spPr>
            <a:xfrm>
              <a:off x="7360309" y="3123342"/>
              <a:ext cx="36048" cy="36511"/>
            </a:xfrm>
            <a:custGeom>
              <a:avLst/>
              <a:gdLst/>
              <a:ahLst/>
              <a:cxnLst/>
              <a:rect l="l" t="t" r="r" b="b"/>
              <a:pathLst>
                <a:path w="1322" h="1339" extrusionOk="0">
                  <a:moveTo>
                    <a:pt x="661" y="1"/>
                  </a:moveTo>
                  <a:cubicBezTo>
                    <a:pt x="286" y="1"/>
                    <a:pt x="1" y="304"/>
                    <a:pt x="1" y="679"/>
                  </a:cubicBezTo>
                  <a:cubicBezTo>
                    <a:pt x="1" y="1035"/>
                    <a:pt x="286" y="1339"/>
                    <a:pt x="661" y="1339"/>
                  </a:cubicBezTo>
                  <a:cubicBezTo>
                    <a:pt x="1018" y="1339"/>
                    <a:pt x="1321" y="1035"/>
                    <a:pt x="1321" y="679"/>
                  </a:cubicBezTo>
                  <a:cubicBezTo>
                    <a:pt x="1321" y="304"/>
                    <a:pt x="1018" y="1"/>
                    <a:pt x="661" y="1"/>
                  </a:cubicBezTo>
                  <a:close/>
                </a:path>
              </a:pathLst>
            </a:custGeom>
            <a:solidFill>
              <a:srgbClr val="C9E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56"/>
            <p:cNvSpPr/>
            <p:nvPr/>
          </p:nvSpPr>
          <p:spPr>
            <a:xfrm>
              <a:off x="7454219" y="2921426"/>
              <a:ext cx="107052" cy="86274"/>
            </a:xfrm>
            <a:custGeom>
              <a:avLst/>
              <a:gdLst/>
              <a:ahLst/>
              <a:cxnLst/>
              <a:rect l="l" t="t" r="r" b="b"/>
              <a:pathLst>
                <a:path w="3926" h="3164" extrusionOk="0">
                  <a:moveTo>
                    <a:pt x="161" y="1"/>
                  </a:moveTo>
                  <a:cubicBezTo>
                    <a:pt x="72" y="1"/>
                    <a:pt x="1" y="72"/>
                    <a:pt x="1" y="162"/>
                  </a:cubicBezTo>
                  <a:lnTo>
                    <a:pt x="1" y="2713"/>
                  </a:lnTo>
                  <a:cubicBezTo>
                    <a:pt x="1" y="2802"/>
                    <a:pt x="72" y="2874"/>
                    <a:pt x="179" y="2874"/>
                  </a:cubicBezTo>
                  <a:cubicBezTo>
                    <a:pt x="500" y="2874"/>
                    <a:pt x="1214" y="2891"/>
                    <a:pt x="1731" y="3123"/>
                  </a:cubicBezTo>
                  <a:cubicBezTo>
                    <a:pt x="1803" y="3150"/>
                    <a:pt x="1883" y="3164"/>
                    <a:pt x="1963" y="3164"/>
                  </a:cubicBezTo>
                  <a:cubicBezTo>
                    <a:pt x="2044" y="3164"/>
                    <a:pt x="2124" y="3150"/>
                    <a:pt x="2195" y="3123"/>
                  </a:cubicBezTo>
                  <a:cubicBezTo>
                    <a:pt x="2713" y="2891"/>
                    <a:pt x="3408" y="2874"/>
                    <a:pt x="3730" y="2874"/>
                  </a:cubicBezTo>
                  <a:cubicBezTo>
                    <a:pt x="3837" y="2874"/>
                    <a:pt x="3926" y="2784"/>
                    <a:pt x="3926" y="2695"/>
                  </a:cubicBezTo>
                  <a:lnTo>
                    <a:pt x="3926" y="162"/>
                  </a:lnTo>
                  <a:cubicBezTo>
                    <a:pt x="3926" y="72"/>
                    <a:pt x="3855" y="1"/>
                    <a:pt x="3765" y="1"/>
                  </a:cubicBezTo>
                  <a:cubicBezTo>
                    <a:pt x="3408" y="1"/>
                    <a:pt x="2570" y="19"/>
                    <a:pt x="2052" y="322"/>
                  </a:cubicBezTo>
                  <a:cubicBezTo>
                    <a:pt x="2026" y="340"/>
                    <a:pt x="1994" y="349"/>
                    <a:pt x="1963" y="349"/>
                  </a:cubicBezTo>
                  <a:cubicBezTo>
                    <a:pt x="1932" y="349"/>
                    <a:pt x="1901" y="340"/>
                    <a:pt x="1874" y="322"/>
                  </a:cubicBezTo>
                  <a:cubicBezTo>
                    <a:pt x="1339" y="19"/>
                    <a:pt x="518" y="1"/>
                    <a:pt x="161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56"/>
            <p:cNvSpPr/>
            <p:nvPr/>
          </p:nvSpPr>
          <p:spPr>
            <a:xfrm>
              <a:off x="7508235" y="2921426"/>
              <a:ext cx="53035" cy="86165"/>
            </a:xfrm>
            <a:custGeom>
              <a:avLst/>
              <a:gdLst/>
              <a:ahLst/>
              <a:cxnLst/>
              <a:rect l="l" t="t" r="r" b="b"/>
              <a:pathLst>
                <a:path w="1945" h="3160" extrusionOk="0">
                  <a:moveTo>
                    <a:pt x="1784" y="1"/>
                  </a:moveTo>
                  <a:cubicBezTo>
                    <a:pt x="1427" y="1"/>
                    <a:pt x="607" y="19"/>
                    <a:pt x="71" y="322"/>
                  </a:cubicBezTo>
                  <a:cubicBezTo>
                    <a:pt x="54" y="340"/>
                    <a:pt x="18" y="358"/>
                    <a:pt x="0" y="358"/>
                  </a:cubicBezTo>
                  <a:lnTo>
                    <a:pt x="0" y="3159"/>
                  </a:lnTo>
                  <a:cubicBezTo>
                    <a:pt x="71" y="3159"/>
                    <a:pt x="143" y="3141"/>
                    <a:pt x="232" y="3106"/>
                  </a:cubicBezTo>
                  <a:cubicBezTo>
                    <a:pt x="732" y="2891"/>
                    <a:pt x="1427" y="2856"/>
                    <a:pt x="1749" y="2856"/>
                  </a:cubicBezTo>
                  <a:cubicBezTo>
                    <a:pt x="1856" y="2856"/>
                    <a:pt x="1945" y="2784"/>
                    <a:pt x="1945" y="2677"/>
                  </a:cubicBezTo>
                  <a:lnTo>
                    <a:pt x="1945" y="179"/>
                  </a:lnTo>
                  <a:cubicBezTo>
                    <a:pt x="1945" y="90"/>
                    <a:pt x="1874" y="19"/>
                    <a:pt x="1784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56"/>
            <p:cNvSpPr/>
            <p:nvPr/>
          </p:nvSpPr>
          <p:spPr>
            <a:xfrm>
              <a:off x="7463953" y="2936995"/>
              <a:ext cx="34084" cy="12679"/>
            </a:xfrm>
            <a:custGeom>
              <a:avLst/>
              <a:gdLst/>
              <a:ahLst/>
              <a:cxnLst/>
              <a:rect l="l" t="t" r="r" b="b"/>
              <a:pathLst>
                <a:path w="1250" h="465" extrusionOk="0">
                  <a:moveTo>
                    <a:pt x="179" y="1"/>
                  </a:moveTo>
                  <a:cubicBezTo>
                    <a:pt x="90" y="1"/>
                    <a:pt x="18" y="72"/>
                    <a:pt x="18" y="161"/>
                  </a:cubicBezTo>
                  <a:cubicBezTo>
                    <a:pt x="0" y="251"/>
                    <a:pt x="72" y="322"/>
                    <a:pt x="161" y="322"/>
                  </a:cubicBezTo>
                  <a:cubicBezTo>
                    <a:pt x="768" y="358"/>
                    <a:pt x="1000" y="465"/>
                    <a:pt x="1071" y="465"/>
                  </a:cubicBezTo>
                  <a:cubicBezTo>
                    <a:pt x="1142" y="465"/>
                    <a:pt x="1196" y="411"/>
                    <a:pt x="1232" y="340"/>
                  </a:cubicBezTo>
                  <a:cubicBezTo>
                    <a:pt x="1249" y="251"/>
                    <a:pt x="1196" y="161"/>
                    <a:pt x="1107" y="144"/>
                  </a:cubicBezTo>
                  <a:cubicBezTo>
                    <a:pt x="839" y="72"/>
                    <a:pt x="536" y="19"/>
                    <a:pt x="1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56"/>
            <p:cNvSpPr/>
            <p:nvPr/>
          </p:nvSpPr>
          <p:spPr>
            <a:xfrm>
              <a:off x="7463953" y="2954447"/>
              <a:ext cx="34084" cy="12270"/>
            </a:xfrm>
            <a:custGeom>
              <a:avLst/>
              <a:gdLst/>
              <a:ahLst/>
              <a:cxnLst/>
              <a:rect l="l" t="t" r="r" b="b"/>
              <a:pathLst>
                <a:path w="1250" h="450" extrusionOk="0">
                  <a:moveTo>
                    <a:pt x="152" y="0"/>
                  </a:moveTo>
                  <a:cubicBezTo>
                    <a:pt x="75" y="0"/>
                    <a:pt x="18" y="66"/>
                    <a:pt x="18" y="146"/>
                  </a:cubicBezTo>
                  <a:cubicBezTo>
                    <a:pt x="0" y="235"/>
                    <a:pt x="72" y="307"/>
                    <a:pt x="161" y="307"/>
                  </a:cubicBezTo>
                  <a:cubicBezTo>
                    <a:pt x="768" y="342"/>
                    <a:pt x="1000" y="449"/>
                    <a:pt x="1071" y="449"/>
                  </a:cubicBezTo>
                  <a:cubicBezTo>
                    <a:pt x="1142" y="449"/>
                    <a:pt x="1196" y="396"/>
                    <a:pt x="1214" y="324"/>
                  </a:cubicBezTo>
                  <a:cubicBezTo>
                    <a:pt x="1249" y="235"/>
                    <a:pt x="1196" y="164"/>
                    <a:pt x="1107" y="128"/>
                  </a:cubicBezTo>
                  <a:cubicBezTo>
                    <a:pt x="839" y="57"/>
                    <a:pt x="536" y="21"/>
                    <a:pt x="179" y="3"/>
                  </a:cubicBezTo>
                  <a:cubicBezTo>
                    <a:pt x="170" y="1"/>
                    <a:pt x="160" y="0"/>
                    <a:pt x="15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56"/>
            <p:cNvSpPr/>
            <p:nvPr/>
          </p:nvSpPr>
          <p:spPr>
            <a:xfrm>
              <a:off x="7463953" y="2973016"/>
              <a:ext cx="34084" cy="12679"/>
            </a:xfrm>
            <a:custGeom>
              <a:avLst/>
              <a:gdLst/>
              <a:ahLst/>
              <a:cxnLst/>
              <a:rect l="l" t="t" r="r" b="b"/>
              <a:pathLst>
                <a:path w="1250" h="465" extrusionOk="0">
                  <a:moveTo>
                    <a:pt x="179" y="0"/>
                  </a:moveTo>
                  <a:cubicBezTo>
                    <a:pt x="90" y="0"/>
                    <a:pt x="18" y="72"/>
                    <a:pt x="18" y="161"/>
                  </a:cubicBezTo>
                  <a:cubicBezTo>
                    <a:pt x="0" y="250"/>
                    <a:pt x="72" y="321"/>
                    <a:pt x="161" y="321"/>
                  </a:cubicBezTo>
                  <a:cubicBezTo>
                    <a:pt x="768" y="357"/>
                    <a:pt x="1000" y="464"/>
                    <a:pt x="1071" y="464"/>
                  </a:cubicBezTo>
                  <a:cubicBezTo>
                    <a:pt x="1142" y="464"/>
                    <a:pt x="1196" y="411"/>
                    <a:pt x="1214" y="339"/>
                  </a:cubicBezTo>
                  <a:cubicBezTo>
                    <a:pt x="1249" y="250"/>
                    <a:pt x="1196" y="161"/>
                    <a:pt x="1107" y="143"/>
                  </a:cubicBezTo>
                  <a:cubicBezTo>
                    <a:pt x="839" y="72"/>
                    <a:pt x="536" y="18"/>
                    <a:pt x="17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56"/>
            <p:cNvSpPr/>
            <p:nvPr/>
          </p:nvSpPr>
          <p:spPr>
            <a:xfrm>
              <a:off x="7517479" y="2936995"/>
              <a:ext cx="34084" cy="12679"/>
            </a:xfrm>
            <a:custGeom>
              <a:avLst/>
              <a:gdLst/>
              <a:ahLst/>
              <a:cxnLst/>
              <a:rect l="l" t="t" r="r" b="b"/>
              <a:pathLst>
                <a:path w="1250" h="465" extrusionOk="0">
                  <a:moveTo>
                    <a:pt x="1071" y="1"/>
                  </a:moveTo>
                  <a:cubicBezTo>
                    <a:pt x="732" y="19"/>
                    <a:pt x="410" y="72"/>
                    <a:pt x="143" y="144"/>
                  </a:cubicBezTo>
                  <a:cubicBezTo>
                    <a:pt x="54" y="161"/>
                    <a:pt x="0" y="251"/>
                    <a:pt x="36" y="340"/>
                  </a:cubicBezTo>
                  <a:cubicBezTo>
                    <a:pt x="54" y="411"/>
                    <a:pt x="107" y="465"/>
                    <a:pt x="179" y="465"/>
                  </a:cubicBezTo>
                  <a:cubicBezTo>
                    <a:pt x="250" y="465"/>
                    <a:pt x="482" y="358"/>
                    <a:pt x="1088" y="322"/>
                  </a:cubicBezTo>
                  <a:cubicBezTo>
                    <a:pt x="1178" y="322"/>
                    <a:pt x="1249" y="251"/>
                    <a:pt x="1249" y="161"/>
                  </a:cubicBezTo>
                  <a:cubicBezTo>
                    <a:pt x="1231" y="72"/>
                    <a:pt x="1160" y="1"/>
                    <a:pt x="107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56"/>
            <p:cNvSpPr/>
            <p:nvPr/>
          </p:nvSpPr>
          <p:spPr>
            <a:xfrm>
              <a:off x="7517479" y="2954447"/>
              <a:ext cx="34084" cy="12270"/>
            </a:xfrm>
            <a:custGeom>
              <a:avLst/>
              <a:gdLst/>
              <a:ahLst/>
              <a:cxnLst/>
              <a:rect l="l" t="t" r="r" b="b"/>
              <a:pathLst>
                <a:path w="1250" h="450" extrusionOk="0">
                  <a:moveTo>
                    <a:pt x="1098" y="0"/>
                  </a:moveTo>
                  <a:cubicBezTo>
                    <a:pt x="1089" y="0"/>
                    <a:pt x="1080" y="1"/>
                    <a:pt x="1071" y="3"/>
                  </a:cubicBezTo>
                  <a:cubicBezTo>
                    <a:pt x="732" y="21"/>
                    <a:pt x="410" y="57"/>
                    <a:pt x="143" y="128"/>
                  </a:cubicBezTo>
                  <a:cubicBezTo>
                    <a:pt x="54" y="164"/>
                    <a:pt x="0" y="235"/>
                    <a:pt x="36" y="324"/>
                  </a:cubicBezTo>
                  <a:cubicBezTo>
                    <a:pt x="54" y="396"/>
                    <a:pt x="107" y="449"/>
                    <a:pt x="179" y="449"/>
                  </a:cubicBezTo>
                  <a:cubicBezTo>
                    <a:pt x="250" y="449"/>
                    <a:pt x="482" y="342"/>
                    <a:pt x="1088" y="307"/>
                  </a:cubicBezTo>
                  <a:cubicBezTo>
                    <a:pt x="1178" y="307"/>
                    <a:pt x="1249" y="235"/>
                    <a:pt x="1249" y="146"/>
                  </a:cubicBezTo>
                  <a:cubicBezTo>
                    <a:pt x="1233" y="66"/>
                    <a:pt x="1174" y="0"/>
                    <a:pt x="109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56"/>
            <p:cNvSpPr/>
            <p:nvPr/>
          </p:nvSpPr>
          <p:spPr>
            <a:xfrm>
              <a:off x="7517479" y="2974406"/>
              <a:ext cx="20941" cy="11289"/>
            </a:xfrm>
            <a:custGeom>
              <a:avLst/>
              <a:gdLst/>
              <a:ahLst/>
              <a:cxnLst/>
              <a:rect l="l" t="t" r="r" b="b"/>
              <a:pathLst>
                <a:path w="768" h="414" extrusionOk="0">
                  <a:moveTo>
                    <a:pt x="598" y="0"/>
                  </a:moveTo>
                  <a:cubicBezTo>
                    <a:pt x="589" y="0"/>
                    <a:pt x="580" y="1"/>
                    <a:pt x="571" y="3"/>
                  </a:cubicBezTo>
                  <a:cubicBezTo>
                    <a:pt x="410" y="21"/>
                    <a:pt x="268" y="56"/>
                    <a:pt x="143" y="92"/>
                  </a:cubicBezTo>
                  <a:cubicBezTo>
                    <a:pt x="54" y="110"/>
                    <a:pt x="0" y="199"/>
                    <a:pt x="36" y="288"/>
                  </a:cubicBezTo>
                  <a:cubicBezTo>
                    <a:pt x="54" y="360"/>
                    <a:pt x="107" y="413"/>
                    <a:pt x="179" y="413"/>
                  </a:cubicBezTo>
                  <a:cubicBezTo>
                    <a:pt x="232" y="413"/>
                    <a:pt x="303" y="360"/>
                    <a:pt x="625" y="324"/>
                  </a:cubicBezTo>
                  <a:cubicBezTo>
                    <a:pt x="696" y="306"/>
                    <a:pt x="767" y="217"/>
                    <a:pt x="749" y="146"/>
                  </a:cubicBezTo>
                  <a:cubicBezTo>
                    <a:pt x="734" y="66"/>
                    <a:pt x="675" y="0"/>
                    <a:pt x="59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56"/>
            <p:cNvSpPr/>
            <p:nvPr/>
          </p:nvSpPr>
          <p:spPr>
            <a:xfrm>
              <a:off x="7269836" y="2945776"/>
              <a:ext cx="216995" cy="267112"/>
            </a:xfrm>
            <a:custGeom>
              <a:avLst/>
              <a:gdLst/>
              <a:ahLst/>
              <a:cxnLst/>
              <a:rect l="l" t="t" r="r" b="b"/>
              <a:pathLst>
                <a:path w="7958" h="9796" extrusionOk="0">
                  <a:moveTo>
                    <a:pt x="4978" y="321"/>
                  </a:moveTo>
                  <a:cubicBezTo>
                    <a:pt x="5085" y="321"/>
                    <a:pt x="5175" y="410"/>
                    <a:pt x="5175" y="518"/>
                  </a:cubicBezTo>
                  <a:cubicBezTo>
                    <a:pt x="5175" y="714"/>
                    <a:pt x="5335" y="874"/>
                    <a:pt x="5531" y="874"/>
                  </a:cubicBezTo>
                  <a:cubicBezTo>
                    <a:pt x="5638" y="874"/>
                    <a:pt x="5728" y="964"/>
                    <a:pt x="5728" y="1071"/>
                  </a:cubicBezTo>
                  <a:lnTo>
                    <a:pt x="5728" y="2088"/>
                  </a:lnTo>
                  <a:cubicBezTo>
                    <a:pt x="5728" y="2161"/>
                    <a:pt x="5666" y="2202"/>
                    <a:pt x="5597" y="2202"/>
                  </a:cubicBezTo>
                  <a:cubicBezTo>
                    <a:pt x="5531" y="2202"/>
                    <a:pt x="5459" y="2166"/>
                    <a:pt x="5424" y="2088"/>
                  </a:cubicBezTo>
                  <a:cubicBezTo>
                    <a:pt x="5365" y="1969"/>
                    <a:pt x="5245" y="1900"/>
                    <a:pt x="5114" y="1900"/>
                  </a:cubicBezTo>
                  <a:cubicBezTo>
                    <a:pt x="5087" y="1900"/>
                    <a:pt x="5059" y="1903"/>
                    <a:pt x="5032" y="1909"/>
                  </a:cubicBezTo>
                  <a:cubicBezTo>
                    <a:pt x="4929" y="1934"/>
                    <a:pt x="4830" y="1945"/>
                    <a:pt x="4735" y="1945"/>
                  </a:cubicBezTo>
                  <a:cubicBezTo>
                    <a:pt x="4222" y="1945"/>
                    <a:pt x="3836" y="1618"/>
                    <a:pt x="3640" y="1392"/>
                  </a:cubicBezTo>
                  <a:cubicBezTo>
                    <a:pt x="3529" y="1274"/>
                    <a:pt x="3385" y="1221"/>
                    <a:pt x="3244" y="1221"/>
                  </a:cubicBezTo>
                  <a:cubicBezTo>
                    <a:pt x="2979" y="1221"/>
                    <a:pt x="2724" y="1410"/>
                    <a:pt x="2712" y="1713"/>
                  </a:cubicBezTo>
                  <a:cubicBezTo>
                    <a:pt x="2712" y="1749"/>
                    <a:pt x="2712" y="1713"/>
                    <a:pt x="2712" y="2284"/>
                  </a:cubicBezTo>
                  <a:lnTo>
                    <a:pt x="2427" y="2195"/>
                  </a:lnTo>
                  <a:cubicBezTo>
                    <a:pt x="2391" y="2177"/>
                    <a:pt x="2355" y="2123"/>
                    <a:pt x="2355" y="2088"/>
                  </a:cubicBezTo>
                  <a:lnTo>
                    <a:pt x="2355" y="1320"/>
                  </a:lnTo>
                  <a:cubicBezTo>
                    <a:pt x="2355" y="767"/>
                    <a:pt x="2801" y="321"/>
                    <a:pt x="3355" y="321"/>
                  </a:cubicBezTo>
                  <a:close/>
                  <a:moveTo>
                    <a:pt x="3225" y="1530"/>
                  </a:moveTo>
                  <a:cubicBezTo>
                    <a:pt x="3284" y="1530"/>
                    <a:pt x="3344" y="1554"/>
                    <a:pt x="3390" y="1606"/>
                  </a:cubicBezTo>
                  <a:cubicBezTo>
                    <a:pt x="3622" y="1856"/>
                    <a:pt x="4086" y="2266"/>
                    <a:pt x="4728" y="2266"/>
                  </a:cubicBezTo>
                  <a:cubicBezTo>
                    <a:pt x="4836" y="2266"/>
                    <a:pt x="4960" y="2248"/>
                    <a:pt x="5103" y="2213"/>
                  </a:cubicBezTo>
                  <a:cubicBezTo>
                    <a:pt x="5121" y="2213"/>
                    <a:pt x="5121" y="2213"/>
                    <a:pt x="5139" y="2230"/>
                  </a:cubicBezTo>
                  <a:cubicBezTo>
                    <a:pt x="5246" y="2445"/>
                    <a:pt x="5710" y="2480"/>
                    <a:pt x="5710" y="2480"/>
                  </a:cubicBezTo>
                  <a:lnTo>
                    <a:pt x="5710" y="2926"/>
                  </a:lnTo>
                  <a:cubicBezTo>
                    <a:pt x="5710" y="2926"/>
                    <a:pt x="5674" y="3051"/>
                    <a:pt x="5603" y="3051"/>
                  </a:cubicBezTo>
                  <a:lnTo>
                    <a:pt x="5514" y="3051"/>
                  </a:lnTo>
                  <a:cubicBezTo>
                    <a:pt x="5424" y="3051"/>
                    <a:pt x="5353" y="3123"/>
                    <a:pt x="5353" y="3194"/>
                  </a:cubicBezTo>
                  <a:cubicBezTo>
                    <a:pt x="5335" y="3551"/>
                    <a:pt x="5192" y="3890"/>
                    <a:pt x="4943" y="4104"/>
                  </a:cubicBezTo>
                  <a:cubicBezTo>
                    <a:pt x="4672" y="4347"/>
                    <a:pt x="4352" y="4467"/>
                    <a:pt x="4033" y="4467"/>
                  </a:cubicBezTo>
                  <a:cubicBezTo>
                    <a:pt x="3719" y="4467"/>
                    <a:pt x="3406" y="4351"/>
                    <a:pt x="3140" y="4122"/>
                  </a:cubicBezTo>
                  <a:cubicBezTo>
                    <a:pt x="2873" y="3908"/>
                    <a:pt x="2730" y="3569"/>
                    <a:pt x="2712" y="3212"/>
                  </a:cubicBezTo>
                  <a:cubicBezTo>
                    <a:pt x="2712" y="3123"/>
                    <a:pt x="2570" y="3051"/>
                    <a:pt x="2570" y="3051"/>
                  </a:cubicBezTo>
                  <a:lnTo>
                    <a:pt x="2462" y="3069"/>
                  </a:lnTo>
                  <a:cubicBezTo>
                    <a:pt x="2338" y="3051"/>
                    <a:pt x="2231" y="2962"/>
                    <a:pt x="2231" y="2837"/>
                  </a:cubicBezTo>
                  <a:cubicBezTo>
                    <a:pt x="2231" y="2462"/>
                    <a:pt x="2231" y="2480"/>
                    <a:pt x="2248" y="2445"/>
                  </a:cubicBezTo>
                  <a:cubicBezTo>
                    <a:pt x="2302" y="2480"/>
                    <a:pt x="2320" y="2480"/>
                    <a:pt x="2605" y="2569"/>
                  </a:cubicBezTo>
                  <a:cubicBezTo>
                    <a:pt x="2640" y="2582"/>
                    <a:pt x="2675" y="2588"/>
                    <a:pt x="2710" y="2588"/>
                  </a:cubicBezTo>
                  <a:cubicBezTo>
                    <a:pt x="2871" y="2588"/>
                    <a:pt x="3016" y="2460"/>
                    <a:pt x="3016" y="2284"/>
                  </a:cubicBezTo>
                  <a:cubicBezTo>
                    <a:pt x="3016" y="1891"/>
                    <a:pt x="3016" y="1731"/>
                    <a:pt x="3016" y="1713"/>
                  </a:cubicBezTo>
                  <a:cubicBezTo>
                    <a:pt x="3027" y="1600"/>
                    <a:pt x="3124" y="1530"/>
                    <a:pt x="3225" y="1530"/>
                  </a:cubicBezTo>
                  <a:close/>
                  <a:moveTo>
                    <a:pt x="3390" y="4657"/>
                  </a:moveTo>
                  <a:cubicBezTo>
                    <a:pt x="3584" y="4744"/>
                    <a:pt x="3800" y="4789"/>
                    <a:pt x="4019" y="4789"/>
                  </a:cubicBezTo>
                  <a:cubicBezTo>
                    <a:pt x="4202" y="4789"/>
                    <a:pt x="4389" y="4758"/>
                    <a:pt x="4568" y="4693"/>
                  </a:cubicBezTo>
                  <a:cubicBezTo>
                    <a:pt x="4586" y="4800"/>
                    <a:pt x="4621" y="4907"/>
                    <a:pt x="4675" y="4996"/>
                  </a:cubicBezTo>
                  <a:lnTo>
                    <a:pt x="3283" y="4996"/>
                  </a:lnTo>
                  <a:cubicBezTo>
                    <a:pt x="3337" y="4889"/>
                    <a:pt x="3372" y="4782"/>
                    <a:pt x="3390" y="4657"/>
                  </a:cubicBezTo>
                  <a:close/>
                  <a:moveTo>
                    <a:pt x="6566" y="5317"/>
                  </a:moveTo>
                  <a:cubicBezTo>
                    <a:pt x="6709" y="5317"/>
                    <a:pt x="6798" y="5424"/>
                    <a:pt x="6798" y="5549"/>
                  </a:cubicBezTo>
                  <a:lnTo>
                    <a:pt x="6798" y="8814"/>
                  </a:lnTo>
                  <a:lnTo>
                    <a:pt x="1124" y="8814"/>
                  </a:lnTo>
                  <a:lnTo>
                    <a:pt x="1124" y="8243"/>
                  </a:lnTo>
                  <a:cubicBezTo>
                    <a:pt x="1124" y="8154"/>
                    <a:pt x="1071" y="8083"/>
                    <a:pt x="999" y="8065"/>
                  </a:cubicBezTo>
                  <a:cubicBezTo>
                    <a:pt x="892" y="8065"/>
                    <a:pt x="821" y="8136"/>
                    <a:pt x="821" y="8226"/>
                  </a:cubicBezTo>
                  <a:lnTo>
                    <a:pt x="821" y="8814"/>
                  </a:lnTo>
                  <a:lnTo>
                    <a:pt x="571" y="8814"/>
                  </a:lnTo>
                  <a:lnTo>
                    <a:pt x="571" y="7744"/>
                  </a:lnTo>
                  <a:cubicBezTo>
                    <a:pt x="571" y="7387"/>
                    <a:pt x="660" y="7030"/>
                    <a:pt x="821" y="6709"/>
                  </a:cubicBezTo>
                  <a:lnTo>
                    <a:pt x="821" y="7476"/>
                  </a:lnTo>
                  <a:cubicBezTo>
                    <a:pt x="821" y="7547"/>
                    <a:pt x="874" y="7619"/>
                    <a:pt x="946" y="7637"/>
                  </a:cubicBezTo>
                  <a:cubicBezTo>
                    <a:pt x="955" y="7638"/>
                    <a:pt x="964" y="7639"/>
                    <a:pt x="973" y="7639"/>
                  </a:cubicBezTo>
                  <a:cubicBezTo>
                    <a:pt x="1065" y="7639"/>
                    <a:pt x="1124" y="7558"/>
                    <a:pt x="1124" y="7476"/>
                  </a:cubicBezTo>
                  <a:lnTo>
                    <a:pt x="1124" y="5549"/>
                  </a:lnTo>
                  <a:cubicBezTo>
                    <a:pt x="1124" y="5424"/>
                    <a:pt x="1231" y="5317"/>
                    <a:pt x="1356" y="5317"/>
                  </a:cubicBezTo>
                  <a:close/>
                  <a:moveTo>
                    <a:pt x="7137" y="6709"/>
                  </a:moveTo>
                  <a:cubicBezTo>
                    <a:pt x="7298" y="7030"/>
                    <a:pt x="7387" y="7387"/>
                    <a:pt x="7387" y="7744"/>
                  </a:cubicBezTo>
                  <a:lnTo>
                    <a:pt x="7387" y="8814"/>
                  </a:lnTo>
                  <a:lnTo>
                    <a:pt x="7137" y="8814"/>
                  </a:lnTo>
                  <a:lnTo>
                    <a:pt x="7137" y="6709"/>
                  </a:lnTo>
                  <a:close/>
                  <a:moveTo>
                    <a:pt x="7423" y="9118"/>
                  </a:moveTo>
                  <a:cubicBezTo>
                    <a:pt x="7512" y="9118"/>
                    <a:pt x="7601" y="9207"/>
                    <a:pt x="7601" y="9314"/>
                  </a:cubicBezTo>
                  <a:cubicBezTo>
                    <a:pt x="7601" y="9403"/>
                    <a:pt x="7512" y="9492"/>
                    <a:pt x="7405" y="9492"/>
                  </a:cubicBezTo>
                  <a:lnTo>
                    <a:pt x="535" y="9492"/>
                  </a:lnTo>
                  <a:cubicBezTo>
                    <a:pt x="446" y="9492"/>
                    <a:pt x="357" y="9403"/>
                    <a:pt x="357" y="9314"/>
                  </a:cubicBezTo>
                  <a:cubicBezTo>
                    <a:pt x="357" y="9207"/>
                    <a:pt x="428" y="9118"/>
                    <a:pt x="535" y="9118"/>
                  </a:cubicBezTo>
                  <a:close/>
                  <a:moveTo>
                    <a:pt x="3355" y="0"/>
                  </a:moveTo>
                  <a:cubicBezTo>
                    <a:pt x="3355" y="0"/>
                    <a:pt x="2034" y="571"/>
                    <a:pt x="2016" y="1303"/>
                  </a:cubicBezTo>
                  <a:lnTo>
                    <a:pt x="2016" y="2070"/>
                  </a:lnTo>
                  <a:cubicBezTo>
                    <a:pt x="2034" y="2105"/>
                    <a:pt x="2034" y="2123"/>
                    <a:pt x="2034" y="2141"/>
                  </a:cubicBezTo>
                  <a:cubicBezTo>
                    <a:pt x="1963" y="2248"/>
                    <a:pt x="1927" y="2355"/>
                    <a:pt x="1909" y="2480"/>
                  </a:cubicBezTo>
                  <a:lnTo>
                    <a:pt x="1909" y="2837"/>
                  </a:lnTo>
                  <a:cubicBezTo>
                    <a:pt x="1927" y="3123"/>
                    <a:pt x="2141" y="3354"/>
                    <a:pt x="2409" y="3372"/>
                  </a:cubicBezTo>
                  <a:cubicBezTo>
                    <a:pt x="2462" y="3765"/>
                    <a:pt x="2641" y="4122"/>
                    <a:pt x="2926" y="4354"/>
                  </a:cubicBezTo>
                  <a:cubicBezTo>
                    <a:pt x="2980" y="4407"/>
                    <a:pt x="3016" y="4443"/>
                    <a:pt x="3069" y="4479"/>
                  </a:cubicBezTo>
                  <a:cubicBezTo>
                    <a:pt x="3069" y="4514"/>
                    <a:pt x="2873" y="4996"/>
                    <a:pt x="2873" y="4996"/>
                  </a:cubicBezTo>
                  <a:lnTo>
                    <a:pt x="1356" y="4996"/>
                  </a:lnTo>
                  <a:cubicBezTo>
                    <a:pt x="1053" y="4996"/>
                    <a:pt x="821" y="5246"/>
                    <a:pt x="821" y="5549"/>
                  </a:cubicBezTo>
                  <a:lnTo>
                    <a:pt x="821" y="6102"/>
                  </a:lnTo>
                  <a:cubicBezTo>
                    <a:pt x="464" y="6566"/>
                    <a:pt x="268" y="7155"/>
                    <a:pt x="268" y="7726"/>
                  </a:cubicBezTo>
                  <a:lnTo>
                    <a:pt x="268" y="8868"/>
                  </a:lnTo>
                  <a:cubicBezTo>
                    <a:pt x="107" y="8957"/>
                    <a:pt x="0" y="9135"/>
                    <a:pt x="18" y="9350"/>
                  </a:cubicBezTo>
                  <a:cubicBezTo>
                    <a:pt x="36" y="9599"/>
                    <a:pt x="250" y="9796"/>
                    <a:pt x="518" y="9796"/>
                  </a:cubicBezTo>
                  <a:lnTo>
                    <a:pt x="7458" y="9796"/>
                  </a:lnTo>
                  <a:cubicBezTo>
                    <a:pt x="7726" y="9796"/>
                    <a:pt x="7958" y="9582"/>
                    <a:pt x="7958" y="9296"/>
                  </a:cubicBezTo>
                  <a:cubicBezTo>
                    <a:pt x="7958" y="9118"/>
                    <a:pt x="7851" y="8957"/>
                    <a:pt x="7690" y="8868"/>
                  </a:cubicBezTo>
                  <a:lnTo>
                    <a:pt x="7690" y="7726"/>
                  </a:lnTo>
                  <a:cubicBezTo>
                    <a:pt x="7690" y="7155"/>
                    <a:pt x="7494" y="6566"/>
                    <a:pt x="7137" y="6102"/>
                  </a:cubicBezTo>
                  <a:lnTo>
                    <a:pt x="7137" y="5549"/>
                  </a:lnTo>
                  <a:cubicBezTo>
                    <a:pt x="7137" y="5246"/>
                    <a:pt x="6905" y="4996"/>
                    <a:pt x="6602" y="4996"/>
                  </a:cubicBezTo>
                  <a:lnTo>
                    <a:pt x="5085" y="4996"/>
                  </a:lnTo>
                  <a:cubicBezTo>
                    <a:pt x="5085" y="4996"/>
                    <a:pt x="4889" y="4568"/>
                    <a:pt x="4889" y="4550"/>
                  </a:cubicBezTo>
                  <a:cubicBezTo>
                    <a:pt x="4978" y="4496"/>
                    <a:pt x="5067" y="4425"/>
                    <a:pt x="5157" y="4354"/>
                  </a:cubicBezTo>
                  <a:cubicBezTo>
                    <a:pt x="5442" y="4104"/>
                    <a:pt x="5621" y="3747"/>
                    <a:pt x="5656" y="3354"/>
                  </a:cubicBezTo>
                  <a:cubicBezTo>
                    <a:pt x="5870" y="3337"/>
                    <a:pt x="6031" y="3158"/>
                    <a:pt x="6049" y="2926"/>
                  </a:cubicBezTo>
                  <a:lnTo>
                    <a:pt x="6049" y="2355"/>
                  </a:lnTo>
                  <a:cubicBezTo>
                    <a:pt x="6031" y="2302"/>
                    <a:pt x="6031" y="2266"/>
                    <a:pt x="6013" y="2213"/>
                  </a:cubicBezTo>
                  <a:cubicBezTo>
                    <a:pt x="6031" y="2177"/>
                    <a:pt x="6031" y="2123"/>
                    <a:pt x="6049" y="2070"/>
                  </a:cubicBezTo>
                  <a:lnTo>
                    <a:pt x="6049" y="1053"/>
                  </a:lnTo>
                  <a:cubicBezTo>
                    <a:pt x="6031" y="785"/>
                    <a:pt x="5799" y="553"/>
                    <a:pt x="5531" y="553"/>
                  </a:cubicBezTo>
                  <a:cubicBezTo>
                    <a:pt x="5496" y="553"/>
                    <a:pt x="5478" y="518"/>
                    <a:pt x="5478" y="500"/>
                  </a:cubicBezTo>
                  <a:cubicBezTo>
                    <a:pt x="5478" y="214"/>
                    <a:pt x="4960" y="0"/>
                    <a:pt x="496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56"/>
            <p:cNvSpPr/>
            <p:nvPr/>
          </p:nvSpPr>
          <p:spPr>
            <a:xfrm>
              <a:off x="7355946" y="3118979"/>
              <a:ext cx="44773" cy="45264"/>
            </a:xfrm>
            <a:custGeom>
              <a:avLst/>
              <a:gdLst/>
              <a:ahLst/>
              <a:cxnLst/>
              <a:rect l="l" t="t" r="r" b="b"/>
              <a:pathLst>
                <a:path w="1642" h="1660" extrusionOk="0">
                  <a:moveTo>
                    <a:pt x="821" y="321"/>
                  </a:moveTo>
                  <a:cubicBezTo>
                    <a:pt x="1107" y="321"/>
                    <a:pt x="1321" y="553"/>
                    <a:pt x="1321" y="839"/>
                  </a:cubicBezTo>
                  <a:cubicBezTo>
                    <a:pt x="1321" y="1106"/>
                    <a:pt x="1107" y="1338"/>
                    <a:pt x="821" y="1338"/>
                  </a:cubicBezTo>
                  <a:cubicBezTo>
                    <a:pt x="536" y="1338"/>
                    <a:pt x="322" y="1106"/>
                    <a:pt x="322" y="839"/>
                  </a:cubicBezTo>
                  <a:cubicBezTo>
                    <a:pt x="322" y="553"/>
                    <a:pt x="536" y="321"/>
                    <a:pt x="821" y="321"/>
                  </a:cubicBezTo>
                  <a:close/>
                  <a:moveTo>
                    <a:pt x="821" y="0"/>
                  </a:moveTo>
                  <a:cubicBezTo>
                    <a:pt x="357" y="0"/>
                    <a:pt x="0" y="375"/>
                    <a:pt x="0" y="839"/>
                  </a:cubicBezTo>
                  <a:cubicBezTo>
                    <a:pt x="0" y="1285"/>
                    <a:pt x="357" y="1659"/>
                    <a:pt x="821" y="1659"/>
                  </a:cubicBezTo>
                  <a:cubicBezTo>
                    <a:pt x="1267" y="1659"/>
                    <a:pt x="1642" y="1285"/>
                    <a:pt x="1642" y="839"/>
                  </a:cubicBezTo>
                  <a:cubicBezTo>
                    <a:pt x="1642" y="375"/>
                    <a:pt x="1267" y="0"/>
                    <a:pt x="82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56"/>
            <p:cNvSpPr/>
            <p:nvPr/>
          </p:nvSpPr>
          <p:spPr>
            <a:xfrm>
              <a:off x="7450319" y="2917036"/>
              <a:ext cx="115342" cy="95300"/>
            </a:xfrm>
            <a:custGeom>
              <a:avLst/>
              <a:gdLst/>
              <a:ahLst/>
              <a:cxnLst/>
              <a:rect l="l" t="t" r="r" b="b"/>
              <a:pathLst>
                <a:path w="4230" h="3495" extrusionOk="0">
                  <a:moveTo>
                    <a:pt x="3908" y="323"/>
                  </a:moveTo>
                  <a:cubicBezTo>
                    <a:pt x="3908" y="323"/>
                    <a:pt x="3908" y="340"/>
                    <a:pt x="3908" y="340"/>
                  </a:cubicBezTo>
                  <a:lnTo>
                    <a:pt x="3908" y="2838"/>
                  </a:lnTo>
                  <a:cubicBezTo>
                    <a:pt x="3908" y="2856"/>
                    <a:pt x="3908" y="2856"/>
                    <a:pt x="3891" y="2874"/>
                  </a:cubicBezTo>
                  <a:cubicBezTo>
                    <a:pt x="3838" y="2872"/>
                    <a:pt x="3779" y="2870"/>
                    <a:pt x="3715" y="2870"/>
                  </a:cubicBezTo>
                  <a:cubicBezTo>
                    <a:pt x="3324" y="2870"/>
                    <a:pt x="2745" y="2924"/>
                    <a:pt x="2285" y="3124"/>
                  </a:cubicBezTo>
                  <a:lnTo>
                    <a:pt x="2285" y="626"/>
                  </a:lnTo>
                  <a:cubicBezTo>
                    <a:pt x="2784" y="340"/>
                    <a:pt x="3587" y="323"/>
                    <a:pt x="3908" y="323"/>
                  </a:cubicBezTo>
                  <a:close/>
                  <a:moveTo>
                    <a:pt x="428" y="0"/>
                  </a:moveTo>
                  <a:cubicBezTo>
                    <a:pt x="393" y="0"/>
                    <a:pt x="358" y="1"/>
                    <a:pt x="322" y="1"/>
                  </a:cubicBezTo>
                  <a:cubicBezTo>
                    <a:pt x="144" y="19"/>
                    <a:pt x="1" y="162"/>
                    <a:pt x="1" y="340"/>
                  </a:cubicBezTo>
                  <a:lnTo>
                    <a:pt x="1" y="893"/>
                  </a:lnTo>
                  <a:cubicBezTo>
                    <a:pt x="1" y="983"/>
                    <a:pt x="54" y="1054"/>
                    <a:pt x="144" y="1054"/>
                  </a:cubicBezTo>
                  <a:cubicBezTo>
                    <a:pt x="153" y="1056"/>
                    <a:pt x="162" y="1057"/>
                    <a:pt x="171" y="1057"/>
                  </a:cubicBezTo>
                  <a:cubicBezTo>
                    <a:pt x="250" y="1057"/>
                    <a:pt x="322" y="989"/>
                    <a:pt x="322" y="893"/>
                  </a:cubicBezTo>
                  <a:lnTo>
                    <a:pt x="322" y="340"/>
                  </a:lnTo>
                  <a:cubicBezTo>
                    <a:pt x="322" y="340"/>
                    <a:pt x="322" y="323"/>
                    <a:pt x="322" y="323"/>
                  </a:cubicBezTo>
                  <a:cubicBezTo>
                    <a:pt x="643" y="323"/>
                    <a:pt x="1446" y="340"/>
                    <a:pt x="1946" y="626"/>
                  </a:cubicBezTo>
                  <a:lnTo>
                    <a:pt x="1946" y="3124"/>
                  </a:lnTo>
                  <a:cubicBezTo>
                    <a:pt x="1486" y="2924"/>
                    <a:pt x="894" y="2870"/>
                    <a:pt x="498" y="2870"/>
                  </a:cubicBezTo>
                  <a:cubicBezTo>
                    <a:pt x="434" y="2870"/>
                    <a:pt x="375" y="2872"/>
                    <a:pt x="322" y="2874"/>
                  </a:cubicBezTo>
                  <a:cubicBezTo>
                    <a:pt x="322" y="2874"/>
                    <a:pt x="322" y="2856"/>
                    <a:pt x="322" y="2856"/>
                  </a:cubicBezTo>
                  <a:lnTo>
                    <a:pt x="322" y="1643"/>
                  </a:lnTo>
                  <a:cubicBezTo>
                    <a:pt x="322" y="1572"/>
                    <a:pt x="251" y="1500"/>
                    <a:pt x="179" y="1482"/>
                  </a:cubicBezTo>
                  <a:cubicBezTo>
                    <a:pt x="170" y="1481"/>
                    <a:pt x="161" y="1480"/>
                    <a:pt x="152" y="1480"/>
                  </a:cubicBezTo>
                  <a:cubicBezTo>
                    <a:pt x="60" y="1480"/>
                    <a:pt x="1" y="1561"/>
                    <a:pt x="1" y="1643"/>
                  </a:cubicBezTo>
                  <a:lnTo>
                    <a:pt x="1" y="2874"/>
                  </a:lnTo>
                  <a:cubicBezTo>
                    <a:pt x="1" y="3052"/>
                    <a:pt x="144" y="3195"/>
                    <a:pt x="322" y="3195"/>
                  </a:cubicBezTo>
                  <a:cubicBezTo>
                    <a:pt x="607" y="3195"/>
                    <a:pt x="1321" y="3213"/>
                    <a:pt x="1821" y="3427"/>
                  </a:cubicBezTo>
                  <a:cubicBezTo>
                    <a:pt x="1919" y="3472"/>
                    <a:pt x="2021" y="3494"/>
                    <a:pt x="2122" y="3494"/>
                  </a:cubicBezTo>
                  <a:cubicBezTo>
                    <a:pt x="2222" y="3494"/>
                    <a:pt x="2320" y="3472"/>
                    <a:pt x="2410" y="3427"/>
                  </a:cubicBezTo>
                  <a:cubicBezTo>
                    <a:pt x="2909" y="3213"/>
                    <a:pt x="3605" y="3195"/>
                    <a:pt x="3891" y="3195"/>
                  </a:cubicBezTo>
                  <a:cubicBezTo>
                    <a:pt x="4087" y="3195"/>
                    <a:pt x="4230" y="3035"/>
                    <a:pt x="4230" y="2856"/>
                  </a:cubicBezTo>
                  <a:lnTo>
                    <a:pt x="4230" y="340"/>
                  </a:lnTo>
                  <a:cubicBezTo>
                    <a:pt x="4230" y="162"/>
                    <a:pt x="4087" y="19"/>
                    <a:pt x="3908" y="1"/>
                  </a:cubicBezTo>
                  <a:cubicBezTo>
                    <a:pt x="3872" y="1"/>
                    <a:pt x="3837" y="0"/>
                    <a:pt x="3802" y="0"/>
                  </a:cubicBezTo>
                  <a:cubicBezTo>
                    <a:pt x="2818" y="0"/>
                    <a:pt x="2296" y="238"/>
                    <a:pt x="2124" y="358"/>
                  </a:cubicBezTo>
                  <a:lnTo>
                    <a:pt x="2106" y="358"/>
                  </a:lnTo>
                  <a:cubicBezTo>
                    <a:pt x="2106" y="358"/>
                    <a:pt x="2106" y="358"/>
                    <a:pt x="2106" y="340"/>
                  </a:cubicBezTo>
                  <a:cubicBezTo>
                    <a:pt x="1934" y="237"/>
                    <a:pt x="1412" y="0"/>
                    <a:pt x="42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4" name="Google Shape;3094;p56"/>
          <p:cNvGrpSpPr/>
          <p:nvPr/>
        </p:nvGrpSpPr>
        <p:grpSpPr>
          <a:xfrm>
            <a:off x="6661661" y="2917417"/>
            <a:ext cx="246226" cy="295471"/>
            <a:chOff x="6661661" y="2917417"/>
            <a:chExt cx="246226" cy="295471"/>
          </a:xfrm>
        </p:grpSpPr>
        <p:sp>
          <p:nvSpPr>
            <p:cNvPr id="3095" name="Google Shape;3095;p56"/>
            <p:cNvSpPr/>
            <p:nvPr/>
          </p:nvSpPr>
          <p:spPr>
            <a:xfrm>
              <a:off x="6759961" y="3147664"/>
              <a:ext cx="50608" cy="45755"/>
            </a:xfrm>
            <a:custGeom>
              <a:avLst/>
              <a:gdLst/>
              <a:ahLst/>
              <a:cxnLst/>
              <a:rect l="l" t="t" r="r" b="b"/>
              <a:pathLst>
                <a:path w="1856" h="1678" extrusionOk="0">
                  <a:moveTo>
                    <a:pt x="446" y="1"/>
                  </a:moveTo>
                  <a:lnTo>
                    <a:pt x="0" y="1678"/>
                  </a:lnTo>
                  <a:lnTo>
                    <a:pt x="1856" y="1678"/>
                  </a:lnTo>
                  <a:lnTo>
                    <a:pt x="1410" y="1"/>
                  </a:ln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56"/>
            <p:cNvSpPr/>
            <p:nvPr/>
          </p:nvSpPr>
          <p:spPr>
            <a:xfrm>
              <a:off x="6668478" y="2922898"/>
              <a:ext cx="203388" cy="203879"/>
            </a:xfrm>
            <a:custGeom>
              <a:avLst/>
              <a:gdLst/>
              <a:ahLst/>
              <a:cxnLst/>
              <a:rect l="l" t="t" r="r" b="b"/>
              <a:pathLst>
                <a:path w="7459" h="7477" extrusionOk="0">
                  <a:moveTo>
                    <a:pt x="3730" y="0"/>
                  </a:moveTo>
                  <a:cubicBezTo>
                    <a:pt x="1678" y="0"/>
                    <a:pt x="1" y="1678"/>
                    <a:pt x="1" y="3747"/>
                  </a:cubicBezTo>
                  <a:cubicBezTo>
                    <a:pt x="1" y="5799"/>
                    <a:pt x="1678" y="7477"/>
                    <a:pt x="3730" y="7477"/>
                  </a:cubicBezTo>
                  <a:cubicBezTo>
                    <a:pt x="5800" y="7477"/>
                    <a:pt x="7459" y="5799"/>
                    <a:pt x="7459" y="3747"/>
                  </a:cubicBezTo>
                  <a:cubicBezTo>
                    <a:pt x="7459" y="1678"/>
                    <a:pt x="5800" y="0"/>
                    <a:pt x="3730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56"/>
            <p:cNvSpPr/>
            <p:nvPr/>
          </p:nvSpPr>
          <p:spPr>
            <a:xfrm>
              <a:off x="6686011" y="2940895"/>
              <a:ext cx="196081" cy="185637"/>
            </a:xfrm>
            <a:custGeom>
              <a:avLst/>
              <a:gdLst/>
              <a:ahLst/>
              <a:cxnLst/>
              <a:rect l="l" t="t" r="r" b="b"/>
              <a:pathLst>
                <a:path w="7191" h="6808" extrusionOk="0">
                  <a:moveTo>
                    <a:pt x="5192" y="1"/>
                  </a:moveTo>
                  <a:lnTo>
                    <a:pt x="5192" y="1"/>
                  </a:lnTo>
                  <a:cubicBezTo>
                    <a:pt x="6174" y="1446"/>
                    <a:pt x="6031" y="3444"/>
                    <a:pt x="4728" y="4729"/>
                  </a:cubicBezTo>
                  <a:cubicBezTo>
                    <a:pt x="4002" y="5455"/>
                    <a:pt x="3049" y="5816"/>
                    <a:pt x="2096" y="5816"/>
                  </a:cubicBezTo>
                  <a:cubicBezTo>
                    <a:pt x="1362" y="5816"/>
                    <a:pt x="629" y="5602"/>
                    <a:pt x="0" y="5175"/>
                  </a:cubicBezTo>
                  <a:lnTo>
                    <a:pt x="0" y="5175"/>
                  </a:lnTo>
                  <a:cubicBezTo>
                    <a:pt x="125" y="5371"/>
                    <a:pt x="285" y="5550"/>
                    <a:pt x="446" y="5710"/>
                  </a:cubicBezTo>
                  <a:cubicBezTo>
                    <a:pt x="1178" y="6442"/>
                    <a:pt x="2132" y="6808"/>
                    <a:pt x="3087" y="6808"/>
                  </a:cubicBezTo>
                  <a:cubicBezTo>
                    <a:pt x="4041" y="6808"/>
                    <a:pt x="4996" y="6442"/>
                    <a:pt x="5727" y="5710"/>
                  </a:cubicBezTo>
                  <a:cubicBezTo>
                    <a:pt x="7191" y="4265"/>
                    <a:pt x="7191" y="1892"/>
                    <a:pt x="5727" y="447"/>
                  </a:cubicBezTo>
                  <a:cubicBezTo>
                    <a:pt x="5549" y="268"/>
                    <a:pt x="5371" y="126"/>
                    <a:pt x="5192" y="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56"/>
            <p:cNvSpPr/>
            <p:nvPr/>
          </p:nvSpPr>
          <p:spPr>
            <a:xfrm>
              <a:off x="6666542" y="2921862"/>
              <a:ext cx="236955" cy="236055"/>
            </a:xfrm>
            <a:custGeom>
              <a:avLst/>
              <a:gdLst/>
              <a:ahLst/>
              <a:cxnLst/>
              <a:rect l="l" t="t" r="r" b="b"/>
              <a:pathLst>
                <a:path w="8690" h="8657" extrusionOk="0">
                  <a:moveTo>
                    <a:pt x="6790" y="0"/>
                  </a:moveTo>
                  <a:cubicBezTo>
                    <a:pt x="6716" y="0"/>
                    <a:pt x="6640" y="28"/>
                    <a:pt x="6584" y="74"/>
                  </a:cubicBezTo>
                  <a:cubicBezTo>
                    <a:pt x="6477" y="199"/>
                    <a:pt x="6477" y="395"/>
                    <a:pt x="6602" y="502"/>
                  </a:cubicBezTo>
                  <a:cubicBezTo>
                    <a:pt x="6691" y="574"/>
                    <a:pt x="6781" y="645"/>
                    <a:pt x="6852" y="734"/>
                  </a:cubicBezTo>
                  <a:cubicBezTo>
                    <a:pt x="7673" y="1555"/>
                    <a:pt x="8137" y="2679"/>
                    <a:pt x="8119" y="3821"/>
                  </a:cubicBezTo>
                  <a:cubicBezTo>
                    <a:pt x="8101" y="4945"/>
                    <a:pt x="7673" y="5998"/>
                    <a:pt x="6888" y="6801"/>
                  </a:cubicBezTo>
                  <a:cubicBezTo>
                    <a:pt x="6085" y="7622"/>
                    <a:pt x="4978" y="8085"/>
                    <a:pt x="3836" y="8085"/>
                  </a:cubicBezTo>
                  <a:cubicBezTo>
                    <a:pt x="3814" y="8086"/>
                    <a:pt x="3792" y="8086"/>
                    <a:pt x="3769" y="8086"/>
                  </a:cubicBezTo>
                  <a:cubicBezTo>
                    <a:pt x="2634" y="8086"/>
                    <a:pt x="1555" y="7641"/>
                    <a:pt x="750" y="6837"/>
                  </a:cubicBezTo>
                  <a:cubicBezTo>
                    <a:pt x="678" y="6747"/>
                    <a:pt x="607" y="6676"/>
                    <a:pt x="536" y="6587"/>
                  </a:cubicBezTo>
                  <a:cubicBezTo>
                    <a:pt x="469" y="6520"/>
                    <a:pt x="386" y="6484"/>
                    <a:pt x="305" y="6484"/>
                  </a:cubicBezTo>
                  <a:cubicBezTo>
                    <a:pt x="235" y="6484"/>
                    <a:pt x="165" y="6511"/>
                    <a:pt x="107" y="6569"/>
                  </a:cubicBezTo>
                  <a:cubicBezTo>
                    <a:pt x="0" y="6676"/>
                    <a:pt x="0" y="6837"/>
                    <a:pt x="90" y="6961"/>
                  </a:cubicBezTo>
                  <a:cubicBezTo>
                    <a:pt x="179" y="7051"/>
                    <a:pt x="250" y="7140"/>
                    <a:pt x="339" y="7229"/>
                  </a:cubicBezTo>
                  <a:cubicBezTo>
                    <a:pt x="1267" y="8139"/>
                    <a:pt x="2480" y="8656"/>
                    <a:pt x="3765" y="8656"/>
                  </a:cubicBezTo>
                  <a:cubicBezTo>
                    <a:pt x="3787" y="8657"/>
                    <a:pt x="3809" y="8657"/>
                    <a:pt x="3832" y="8657"/>
                  </a:cubicBezTo>
                  <a:cubicBezTo>
                    <a:pt x="5093" y="8657"/>
                    <a:pt x="6315" y="8159"/>
                    <a:pt x="7227" y="7265"/>
                  </a:cubicBezTo>
                  <a:cubicBezTo>
                    <a:pt x="8172" y="6337"/>
                    <a:pt x="8690" y="5106"/>
                    <a:pt x="8690" y="3785"/>
                  </a:cubicBezTo>
                  <a:cubicBezTo>
                    <a:pt x="8690" y="2465"/>
                    <a:pt x="8172" y="1252"/>
                    <a:pt x="7262" y="324"/>
                  </a:cubicBezTo>
                  <a:cubicBezTo>
                    <a:pt x="7173" y="235"/>
                    <a:pt x="7084" y="146"/>
                    <a:pt x="6977" y="74"/>
                  </a:cubicBezTo>
                  <a:cubicBezTo>
                    <a:pt x="6926" y="23"/>
                    <a:pt x="6858" y="0"/>
                    <a:pt x="6790" y="0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56"/>
            <p:cNvSpPr/>
            <p:nvPr/>
          </p:nvSpPr>
          <p:spPr>
            <a:xfrm>
              <a:off x="6792055" y="2945776"/>
              <a:ext cx="90037" cy="178575"/>
            </a:xfrm>
            <a:custGeom>
              <a:avLst/>
              <a:gdLst/>
              <a:ahLst/>
              <a:cxnLst/>
              <a:rect l="l" t="t" r="r" b="b"/>
              <a:pathLst>
                <a:path w="3302" h="6549" extrusionOk="0">
                  <a:moveTo>
                    <a:pt x="1553" y="0"/>
                  </a:moveTo>
                  <a:lnTo>
                    <a:pt x="1517" y="161"/>
                  </a:lnTo>
                  <a:cubicBezTo>
                    <a:pt x="1517" y="161"/>
                    <a:pt x="1517" y="161"/>
                    <a:pt x="1517" y="178"/>
                  </a:cubicBezTo>
                  <a:cubicBezTo>
                    <a:pt x="1803" y="714"/>
                    <a:pt x="1946" y="1320"/>
                    <a:pt x="1946" y="1927"/>
                  </a:cubicBezTo>
                  <a:cubicBezTo>
                    <a:pt x="1981" y="1981"/>
                    <a:pt x="2035" y="2052"/>
                    <a:pt x="2088" y="2105"/>
                  </a:cubicBezTo>
                  <a:cubicBezTo>
                    <a:pt x="2231" y="2302"/>
                    <a:pt x="2142" y="2587"/>
                    <a:pt x="1910" y="2659"/>
                  </a:cubicBezTo>
                  <a:lnTo>
                    <a:pt x="1856" y="2659"/>
                  </a:lnTo>
                  <a:cubicBezTo>
                    <a:pt x="1731" y="3354"/>
                    <a:pt x="1392" y="4015"/>
                    <a:pt x="839" y="4550"/>
                  </a:cubicBezTo>
                  <a:cubicBezTo>
                    <a:pt x="714" y="4675"/>
                    <a:pt x="590" y="4782"/>
                    <a:pt x="465" y="4889"/>
                  </a:cubicBezTo>
                  <a:cubicBezTo>
                    <a:pt x="465" y="4942"/>
                    <a:pt x="482" y="5014"/>
                    <a:pt x="482" y="5067"/>
                  </a:cubicBezTo>
                  <a:lnTo>
                    <a:pt x="482" y="5442"/>
                  </a:lnTo>
                  <a:cubicBezTo>
                    <a:pt x="482" y="5531"/>
                    <a:pt x="447" y="5638"/>
                    <a:pt x="375" y="5710"/>
                  </a:cubicBezTo>
                  <a:lnTo>
                    <a:pt x="268" y="5799"/>
                  </a:lnTo>
                  <a:cubicBezTo>
                    <a:pt x="161" y="5888"/>
                    <a:pt x="90" y="6031"/>
                    <a:pt x="54" y="6174"/>
                  </a:cubicBezTo>
                  <a:lnTo>
                    <a:pt x="19" y="6388"/>
                  </a:lnTo>
                  <a:cubicBezTo>
                    <a:pt x="1" y="6441"/>
                    <a:pt x="1" y="6495"/>
                    <a:pt x="19" y="6548"/>
                  </a:cubicBezTo>
                  <a:cubicBezTo>
                    <a:pt x="679" y="6388"/>
                    <a:pt x="1321" y="6067"/>
                    <a:pt x="1838" y="5531"/>
                  </a:cubicBezTo>
                  <a:cubicBezTo>
                    <a:pt x="3302" y="4086"/>
                    <a:pt x="3302" y="1713"/>
                    <a:pt x="1838" y="268"/>
                  </a:cubicBezTo>
                  <a:cubicBezTo>
                    <a:pt x="1749" y="161"/>
                    <a:pt x="1642" y="89"/>
                    <a:pt x="1553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56"/>
            <p:cNvSpPr/>
            <p:nvPr/>
          </p:nvSpPr>
          <p:spPr>
            <a:xfrm>
              <a:off x="6686011" y="3082004"/>
              <a:ext cx="5863" cy="4881"/>
            </a:xfrm>
            <a:custGeom>
              <a:avLst/>
              <a:gdLst/>
              <a:ahLst/>
              <a:cxnLst/>
              <a:rect l="l" t="t" r="r" b="b"/>
              <a:pathLst>
                <a:path w="215" h="179" extrusionOk="0">
                  <a:moveTo>
                    <a:pt x="0" y="0"/>
                  </a:moveTo>
                  <a:cubicBezTo>
                    <a:pt x="36" y="71"/>
                    <a:pt x="89" y="125"/>
                    <a:pt x="143" y="178"/>
                  </a:cubicBezTo>
                  <a:cubicBezTo>
                    <a:pt x="161" y="161"/>
                    <a:pt x="178" y="143"/>
                    <a:pt x="214" y="125"/>
                  </a:cubicBezTo>
                  <a:cubicBezTo>
                    <a:pt x="143" y="89"/>
                    <a:pt x="71" y="54"/>
                    <a:pt x="0" y="0"/>
                  </a:cubicBezTo>
                  <a:close/>
                </a:path>
              </a:pathLst>
            </a:custGeom>
            <a:solidFill>
              <a:srgbClr val="9BC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56"/>
            <p:cNvSpPr/>
            <p:nvPr/>
          </p:nvSpPr>
          <p:spPr>
            <a:xfrm>
              <a:off x="6739510" y="3174904"/>
              <a:ext cx="91973" cy="21923"/>
            </a:xfrm>
            <a:custGeom>
              <a:avLst/>
              <a:gdLst/>
              <a:ahLst/>
              <a:cxnLst/>
              <a:rect l="l" t="t" r="r" b="b"/>
              <a:pathLst>
                <a:path w="3373" h="804" extrusionOk="0">
                  <a:moveTo>
                    <a:pt x="358" y="1"/>
                  </a:moveTo>
                  <a:cubicBezTo>
                    <a:pt x="161" y="1"/>
                    <a:pt x="1" y="144"/>
                    <a:pt x="1" y="340"/>
                  </a:cubicBezTo>
                  <a:lnTo>
                    <a:pt x="1" y="804"/>
                  </a:lnTo>
                  <a:lnTo>
                    <a:pt x="3373" y="804"/>
                  </a:lnTo>
                  <a:lnTo>
                    <a:pt x="3373" y="358"/>
                  </a:lnTo>
                  <a:cubicBezTo>
                    <a:pt x="3373" y="162"/>
                    <a:pt x="3212" y="1"/>
                    <a:pt x="3016" y="1"/>
                  </a:cubicBezTo>
                  <a:close/>
                </a:path>
              </a:pathLst>
            </a:custGeom>
            <a:solidFill>
              <a:srgbClr val="C1A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56"/>
            <p:cNvSpPr/>
            <p:nvPr/>
          </p:nvSpPr>
          <p:spPr>
            <a:xfrm>
              <a:off x="6783793" y="3174904"/>
              <a:ext cx="47227" cy="21923"/>
            </a:xfrm>
            <a:custGeom>
              <a:avLst/>
              <a:gdLst/>
              <a:ahLst/>
              <a:cxnLst/>
              <a:rect l="l" t="t" r="r" b="b"/>
              <a:pathLst>
                <a:path w="1732" h="804" extrusionOk="0">
                  <a:moveTo>
                    <a:pt x="0" y="1"/>
                  </a:moveTo>
                  <a:cubicBezTo>
                    <a:pt x="197" y="1"/>
                    <a:pt x="357" y="162"/>
                    <a:pt x="357" y="358"/>
                  </a:cubicBezTo>
                  <a:lnTo>
                    <a:pt x="357" y="804"/>
                  </a:lnTo>
                  <a:lnTo>
                    <a:pt x="1731" y="804"/>
                  </a:lnTo>
                  <a:lnTo>
                    <a:pt x="1731" y="340"/>
                  </a:lnTo>
                  <a:cubicBezTo>
                    <a:pt x="1731" y="144"/>
                    <a:pt x="1571" y="1"/>
                    <a:pt x="1374" y="1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56"/>
            <p:cNvSpPr/>
            <p:nvPr/>
          </p:nvSpPr>
          <p:spPr>
            <a:xfrm>
              <a:off x="6722495" y="3190965"/>
              <a:ext cx="126030" cy="18024"/>
            </a:xfrm>
            <a:custGeom>
              <a:avLst/>
              <a:gdLst/>
              <a:ahLst/>
              <a:cxnLst/>
              <a:rect l="l" t="t" r="r" b="b"/>
              <a:pathLst>
                <a:path w="4622" h="661" extrusionOk="0">
                  <a:moveTo>
                    <a:pt x="482" y="1"/>
                  </a:moveTo>
                  <a:cubicBezTo>
                    <a:pt x="214" y="1"/>
                    <a:pt x="0" y="215"/>
                    <a:pt x="0" y="483"/>
                  </a:cubicBezTo>
                  <a:cubicBezTo>
                    <a:pt x="0" y="572"/>
                    <a:pt x="72" y="661"/>
                    <a:pt x="161" y="661"/>
                  </a:cubicBezTo>
                  <a:lnTo>
                    <a:pt x="4443" y="661"/>
                  </a:lnTo>
                  <a:cubicBezTo>
                    <a:pt x="4532" y="661"/>
                    <a:pt x="4604" y="572"/>
                    <a:pt x="4604" y="483"/>
                  </a:cubicBezTo>
                  <a:cubicBezTo>
                    <a:pt x="4621" y="215"/>
                    <a:pt x="4389" y="1"/>
                    <a:pt x="4122" y="1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56"/>
            <p:cNvSpPr/>
            <p:nvPr/>
          </p:nvSpPr>
          <p:spPr>
            <a:xfrm>
              <a:off x="6796935" y="3190965"/>
              <a:ext cx="51099" cy="18024"/>
            </a:xfrm>
            <a:custGeom>
              <a:avLst/>
              <a:gdLst/>
              <a:ahLst/>
              <a:cxnLst/>
              <a:rect l="l" t="t" r="r" b="b"/>
              <a:pathLst>
                <a:path w="1874" h="661" extrusionOk="0">
                  <a:moveTo>
                    <a:pt x="0" y="1"/>
                  </a:moveTo>
                  <a:cubicBezTo>
                    <a:pt x="268" y="1"/>
                    <a:pt x="482" y="215"/>
                    <a:pt x="482" y="483"/>
                  </a:cubicBezTo>
                  <a:cubicBezTo>
                    <a:pt x="482" y="572"/>
                    <a:pt x="411" y="661"/>
                    <a:pt x="321" y="661"/>
                  </a:cubicBezTo>
                  <a:lnTo>
                    <a:pt x="1695" y="661"/>
                  </a:lnTo>
                  <a:cubicBezTo>
                    <a:pt x="1802" y="661"/>
                    <a:pt x="1874" y="572"/>
                    <a:pt x="1874" y="483"/>
                  </a:cubicBezTo>
                  <a:cubicBezTo>
                    <a:pt x="1874" y="215"/>
                    <a:pt x="1659" y="1"/>
                    <a:pt x="1392" y="1"/>
                  </a:cubicBez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56"/>
            <p:cNvSpPr/>
            <p:nvPr/>
          </p:nvSpPr>
          <p:spPr>
            <a:xfrm>
              <a:off x="6661661" y="2917417"/>
              <a:ext cx="246226" cy="295471"/>
            </a:xfrm>
            <a:custGeom>
              <a:avLst/>
              <a:gdLst/>
              <a:ahLst/>
              <a:cxnLst/>
              <a:rect l="l" t="t" r="r" b="b"/>
              <a:pathLst>
                <a:path w="9030" h="10836" extrusionOk="0">
                  <a:moveTo>
                    <a:pt x="572" y="2896"/>
                  </a:moveTo>
                  <a:cubicBezTo>
                    <a:pt x="715" y="2967"/>
                    <a:pt x="857" y="3110"/>
                    <a:pt x="911" y="3288"/>
                  </a:cubicBezTo>
                  <a:cubicBezTo>
                    <a:pt x="1018" y="3699"/>
                    <a:pt x="1214" y="3859"/>
                    <a:pt x="1268" y="3931"/>
                  </a:cubicBezTo>
                  <a:cubicBezTo>
                    <a:pt x="1268" y="3931"/>
                    <a:pt x="1268" y="3948"/>
                    <a:pt x="1268" y="3948"/>
                  </a:cubicBezTo>
                  <a:cubicBezTo>
                    <a:pt x="1161" y="4180"/>
                    <a:pt x="1214" y="4430"/>
                    <a:pt x="1446" y="4644"/>
                  </a:cubicBezTo>
                  <a:cubicBezTo>
                    <a:pt x="1589" y="4787"/>
                    <a:pt x="1910" y="4965"/>
                    <a:pt x="1874" y="5090"/>
                  </a:cubicBezTo>
                  <a:cubicBezTo>
                    <a:pt x="1857" y="5144"/>
                    <a:pt x="1821" y="5180"/>
                    <a:pt x="1732" y="5215"/>
                  </a:cubicBezTo>
                  <a:cubicBezTo>
                    <a:pt x="1500" y="5340"/>
                    <a:pt x="1482" y="5412"/>
                    <a:pt x="1464" y="5608"/>
                  </a:cubicBezTo>
                  <a:cubicBezTo>
                    <a:pt x="1446" y="5768"/>
                    <a:pt x="1428" y="5875"/>
                    <a:pt x="1321" y="5929"/>
                  </a:cubicBezTo>
                  <a:cubicBezTo>
                    <a:pt x="1232" y="5947"/>
                    <a:pt x="1143" y="5982"/>
                    <a:pt x="1071" y="6000"/>
                  </a:cubicBezTo>
                  <a:cubicBezTo>
                    <a:pt x="643" y="5429"/>
                    <a:pt x="429" y="4733"/>
                    <a:pt x="411" y="4002"/>
                  </a:cubicBezTo>
                  <a:cubicBezTo>
                    <a:pt x="411" y="3609"/>
                    <a:pt x="465" y="3253"/>
                    <a:pt x="572" y="2896"/>
                  </a:cubicBezTo>
                  <a:close/>
                  <a:moveTo>
                    <a:pt x="4890" y="487"/>
                  </a:moveTo>
                  <a:cubicBezTo>
                    <a:pt x="5354" y="612"/>
                    <a:pt x="5782" y="808"/>
                    <a:pt x="6157" y="1111"/>
                  </a:cubicBezTo>
                  <a:lnTo>
                    <a:pt x="6139" y="1147"/>
                  </a:lnTo>
                  <a:lnTo>
                    <a:pt x="6103" y="1129"/>
                  </a:lnTo>
                  <a:cubicBezTo>
                    <a:pt x="6059" y="1113"/>
                    <a:pt x="6013" y="1105"/>
                    <a:pt x="5967" y="1105"/>
                  </a:cubicBezTo>
                  <a:cubicBezTo>
                    <a:pt x="5866" y="1105"/>
                    <a:pt x="5767" y="1145"/>
                    <a:pt x="5693" y="1218"/>
                  </a:cubicBezTo>
                  <a:lnTo>
                    <a:pt x="5603" y="1326"/>
                  </a:lnTo>
                  <a:cubicBezTo>
                    <a:pt x="5461" y="1450"/>
                    <a:pt x="5461" y="1665"/>
                    <a:pt x="5568" y="1807"/>
                  </a:cubicBezTo>
                  <a:cubicBezTo>
                    <a:pt x="5443" y="1879"/>
                    <a:pt x="5300" y="1897"/>
                    <a:pt x="5175" y="2057"/>
                  </a:cubicBezTo>
                  <a:cubicBezTo>
                    <a:pt x="5086" y="2182"/>
                    <a:pt x="5068" y="2325"/>
                    <a:pt x="5122" y="2467"/>
                  </a:cubicBezTo>
                  <a:cubicBezTo>
                    <a:pt x="5193" y="2592"/>
                    <a:pt x="5318" y="2682"/>
                    <a:pt x="5461" y="2699"/>
                  </a:cubicBezTo>
                  <a:lnTo>
                    <a:pt x="6157" y="2806"/>
                  </a:lnTo>
                  <a:cubicBezTo>
                    <a:pt x="6317" y="2824"/>
                    <a:pt x="6460" y="2914"/>
                    <a:pt x="6567" y="3038"/>
                  </a:cubicBezTo>
                  <a:cubicBezTo>
                    <a:pt x="6745" y="3235"/>
                    <a:pt x="6799" y="3306"/>
                    <a:pt x="6763" y="3431"/>
                  </a:cubicBezTo>
                  <a:cubicBezTo>
                    <a:pt x="6745" y="3485"/>
                    <a:pt x="6710" y="3520"/>
                    <a:pt x="6656" y="3538"/>
                  </a:cubicBezTo>
                  <a:cubicBezTo>
                    <a:pt x="6647" y="3539"/>
                    <a:pt x="6638" y="3539"/>
                    <a:pt x="6628" y="3539"/>
                  </a:cubicBezTo>
                  <a:cubicBezTo>
                    <a:pt x="6454" y="3539"/>
                    <a:pt x="6239" y="3387"/>
                    <a:pt x="6121" y="3235"/>
                  </a:cubicBezTo>
                  <a:cubicBezTo>
                    <a:pt x="5925" y="2985"/>
                    <a:pt x="5639" y="2824"/>
                    <a:pt x="5318" y="2824"/>
                  </a:cubicBezTo>
                  <a:cubicBezTo>
                    <a:pt x="5307" y="2824"/>
                    <a:pt x="5297" y="2824"/>
                    <a:pt x="5286" y="2824"/>
                  </a:cubicBezTo>
                  <a:cubicBezTo>
                    <a:pt x="4620" y="2824"/>
                    <a:pt x="4011" y="3369"/>
                    <a:pt x="3712" y="3984"/>
                  </a:cubicBezTo>
                  <a:cubicBezTo>
                    <a:pt x="3587" y="4216"/>
                    <a:pt x="3587" y="4502"/>
                    <a:pt x="3712" y="4751"/>
                  </a:cubicBezTo>
                  <a:cubicBezTo>
                    <a:pt x="3926" y="5215"/>
                    <a:pt x="4372" y="5233"/>
                    <a:pt x="4551" y="5322"/>
                  </a:cubicBezTo>
                  <a:cubicBezTo>
                    <a:pt x="4783" y="5394"/>
                    <a:pt x="5086" y="5715"/>
                    <a:pt x="5104" y="6107"/>
                  </a:cubicBezTo>
                  <a:lnTo>
                    <a:pt x="5104" y="6482"/>
                  </a:lnTo>
                  <a:cubicBezTo>
                    <a:pt x="5122" y="6607"/>
                    <a:pt x="5015" y="6643"/>
                    <a:pt x="4943" y="6714"/>
                  </a:cubicBezTo>
                  <a:cubicBezTo>
                    <a:pt x="4729" y="6892"/>
                    <a:pt x="4658" y="7142"/>
                    <a:pt x="4640" y="7446"/>
                  </a:cubicBezTo>
                  <a:cubicBezTo>
                    <a:pt x="4414" y="7487"/>
                    <a:pt x="4188" y="7507"/>
                    <a:pt x="3965" y="7507"/>
                  </a:cubicBezTo>
                  <a:cubicBezTo>
                    <a:pt x="2935" y="7507"/>
                    <a:pt x="1957" y="7074"/>
                    <a:pt x="1268" y="6268"/>
                  </a:cubicBezTo>
                  <a:cubicBezTo>
                    <a:pt x="1571" y="6179"/>
                    <a:pt x="1732" y="6125"/>
                    <a:pt x="1785" y="5626"/>
                  </a:cubicBezTo>
                  <a:cubicBezTo>
                    <a:pt x="1785" y="5608"/>
                    <a:pt x="1785" y="5572"/>
                    <a:pt x="1785" y="5554"/>
                  </a:cubicBezTo>
                  <a:cubicBezTo>
                    <a:pt x="1803" y="5536"/>
                    <a:pt x="1839" y="5519"/>
                    <a:pt x="1874" y="5501"/>
                  </a:cubicBezTo>
                  <a:cubicBezTo>
                    <a:pt x="1981" y="5447"/>
                    <a:pt x="2124" y="5376"/>
                    <a:pt x="2178" y="5162"/>
                  </a:cubicBezTo>
                  <a:cubicBezTo>
                    <a:pt x="2267" y="4787"/>
                    <a:pt x="1821" y="4573"/>
                    <a:pt x="1678" y="4430"/>
                  </a:cubicBezTo>
                  <a:cubicBezTo>
                    <a:pt x="1500" y="4252"/>
                    <a:pt x="1518" y="4163"/>
                    <a:pt x="1553" y="4073"/>
                  </a:cubicBezTo>
                  <a:cubicBezTo>
                    <a:pt x="1696" y="3752"/>
                    <a:pt x="1357" y="3734"/>
                    <a:pt x="1214" y="3217"/>
                  </a:cubicBezTo>
                  <a:cubicBezTo>
                    <a:pt x="1143" y="2914"/>
                    <a:pt x="911" y="2699"/>
                    <a:pt x="679" y="2592"/>
                  </a:cubicBezTo>
                  <a:cubicBezTo>
                    <a:pt x="732" y="2432"/>
                    <a:pt x="822" y="2271"/>
                    <a:pt x="893" y="2128"/>
                  </a:cubicBezTo>
                  <a:cubicBezTo>
                    <a:pt x="1039" y="2189"/>
                    <a:pt x="1174" y="2215"/>
                    <a:pt x="1303" y="2215"/>
                  </a:cubicBezTo>
                  <a:cubicBezTo>
                    <a:pt x="1633" y="2215"/>
                    <a:pt x="1918" y="2043"/>
                    <a:pt x="2213" y="1825"/>
                  </a:cubicBezTo>
                  <a:cubicBezTo>
                    <a:pt x="2364" y="1708"/>
                    <a:pt x="2514" y="1591"/>
                    <a:pt x="2620" y="1591"/>
                  </a:cubicBezTo>
                  <a:cubicBezTo>
                    <a:pt x="2628" y="1591"/>
                    <a:pt x="2635" y="1592"/>
                    <a:pt x="2642" y="1593"/>
                  </a:cubicBezTo>
                  <a:cubicBezTo>
                    <a:pt x="2695" y="1611"/>
                    <a:pt x="2731" y="1611"/>
                    <a:pt x="2784" y="1629"/>
                  </a:cubicBezTo>
                  <a:cubicBezTo>
                    <a:pt x="2911" y="1659"/>
                    <a:pt x="3043" y="1689"/>
                    <a:pt x="3171" y="1689"/>
                  </a:cubicBezTo>
                  <a:cubicBezTo>
                    <a:pt x="3421" y="1689"/>
                    <a:pt x="3653" y="1573"/>
                    <a:pt x="3784" y="1111"/>
                  </a:cubicBezTo>
                  <a:cubicBezTo>
                    <a:pt x="3837" y="862"/>
                    <a:pt x="4105" y="790"/>
                    <a:pt x="4426" y="701"/>
                  </a:cubicBezTo>
                  <a:cubicBezTo>
                    <a:pt x="4551" y="665"/>
                    <a:pt x="4658" y="648"/>
                    <a:pt x="4747" y="594"/>
                  </a:cubicBezTo>
                  <a:cubicBezTo>
                    <a:pt x="4818" y="558"/>
                    <a:pt x="4854" y="523"/>
                    <a:pt x="4890" y="487"/>
                  </a:cubicBezTo>
                  <a:close/>
                  <a:moveTo>
                    <a:pt x="7031" y="1111"/>
                  </a:moveTo>
                  <a:cubicBezTo>
                    <a:pt x="7745" y="1897"/>
                    <a:pt x="8155" y="2931"/>
                    <a:pt x="8137" y="3984"/>
                  </a:cubicBezTo>
                  <a:cubicBezTo>
                    <a:pt x="8119" y="5073"/>
                    <a:pt x="7709" y="6090"/>
                    <a:pt x="6942" y="6857"/>
                  </a:cubicBezTo>
                  <a:cubicBezTo>
                    <a:pt x="6146" y="7671"/>
                    <a:pt x="5067" y="8092"/>
                    <a:pt x="3982" y="8092"/>
                  </a:cubicBezTo>
                  <a:cubicBezTo>
                    <a:pt x="2974" y="8092"/>
                    <a:pt x="1960" y="7729"/>
                    <a:pt x="1161" y="6982"/>
                  </a:cubicBezTo>
                  <a:lnTo>
                    <a:pt x="1339" y="6803"/>
                  </a:lnTo>
                  <a:cubicBezTo>
                    <a:pt x="2082" y="7483"/>
                    <a:pt x="3031" y="7831"/>
                    <a:pt x="3985" y="7831"/>
                  </a:cubicBezTo>
                  <a:cubicBezTo>
                    <a:pt x="4932" y="7831"/>
                    <a:pt x="5882" y="7488"/>
                    <a:pt x="6638" y="6785"/>
                  </a:cubicBezTo>
                  <a:cubicBezTo>
                    <a:pt x="6710" y="6732"/>
                    <a:pt x="6710" y="6625"/>
                    <a:pt x="6638" y="6553"/>
                  </a:cubicBezTo>
                  <a:cubicBezTo>
                    <a:pt x="6612" y="6527"/>
                    <a:pt x="6571" y="6513"/>
                    <a:pt x="6531" y="6513"/>
                  </a:cubicBezTo>
                  <a:cubicBezTo>
                    <a:pt x="6491" y="6513"/>
                    <a:pt x="6451" y="6527"/>
                    <a:pt x="6424" y="6553"/>
                  </a:cubicBezTo>
                  <a:cubicBezTo>
                    <a:pt x="5996" y="6946"/>
                    <a:pt x="5514" y="7214"/>
                    <a:pt x="4979" y="7374"/>
                  </a:cubicBezTo>
                  <a:cubicBezTo>
                    <a:pt x="4997" y="7303"/>
                    <a:pt x="4979" y="7107"/>
                    <a:pt x="5157" y="6946"/>
                  </a:cubicBezTo>
                  <a:cubicBezTo>
                    <a:pt x="5193" y="6910"/>
                    <a:pt x="5443" y="6785"/>
                    <a:pt x="5425" y="6464"/>
                  </a:cubicBezTo>
                  <a:lnTo>
                    <a:pt x="5425" y="6107"/>
                  </a:lnTo>
                  <a:cubicBezTo>
                    <a:pt x="5407" y="5554"/>
                    <a:pt x="4997" y="5144"/>
                    <a:pt x="4640" y="5019"/>
                  </a:cubicBezTo>
                  <a:cubicBezTo>
                    <a:pt x="4462" y="4930"/>
                    <a:pt x="4140" y="4930"/>
                    <a:pt x="3998" y="4609"/>
                  </a:cubicBezTo>
                  <a:cubicBezTo>
                    <a:pt x="3926" y="4448"/>
                    <a:pt x="3926" y="4270"/>
                    <a:pt x="3998" y="4109"/>
                  </a:cubicBezTo>
                  <a:cubicBezTo>
                    <a:pt x="4226" y="3636"/>
                    <a:pt x="4729" y="3145"/>
                    <a:pt x="5288" y="3145"/>
                  </a:cubicBezTo>
                  <a:cubicBezTo>
                    <a:pt x="5298" y="3145"/>
                    <a:pt x="5308" y="3145"/>
                    <a:pt x="5318" y="3145"/>
                  </a:cubicBezTo>
                  <a:cubicBezTo>
                    <a:pt x="5532" y="3145"/>
                    <a:pt x="5728" y="3253"/>
                    <a:pt x="5853" y="3413"/>
                  </a:cubicBezTo>
                  <a:cubicBezTo>
                    <a:pt x="6047" y="3679"/>
                    <a:pt x="6358" y="3856"/>
                    <a:pt x="6622" y="3856"/>
                  </a:cubicBezTo>
                  <a:cubicBezTo>
                    <a:pt x="6819" y="3856"/>
                    <a:pt x="6990" y="3757"/>
                    <a:pt x="7067" y="3520"/>
                  </a:cubicBezTo>
                  <a:cubicBezTo>
                    <a:pt x="7156" y="3235"/>
                    <a:pt x="6995" y="3056"/>
                    <a:pt x="6799" y="2824"/>
                  </a:cubicBezTo>
                  <a:cubicBezTo>
                    <a:pt x="6656" y="2646"/>
                    <a:pt x="6442" y="2521"/>
                    <a:pt x="6210" y="2485"/>
                  </a:cubicBezTo>
                  <a:cubicBezTo>
                    <a:pt x="5407" y="2360"/>
                    <a:pt x="5443" y="2378"/>
                    <a:pt x="5407" y="2325"/>
                  </a:cubicBezTo>
                  <a:cubicBezTo>
                    <a:pt x="5389" y="2271"/>
                    <a:pt x="5443" y="2218"/>
                    <a:pt x="5514" y="2182"/>
                  </a:cubicBezTo>
                  <a:lnTo>
                    <a:pt x="5728" y="2093"/>
                  </a:lnTo>
                  <a:cubicBezTo>
                    <a:pt x="5818" y="2057"/>
                    <a:pt x="5889" y="1968"/>
                    <a:pt x="5907" y="1879"/>
                  </a:cubicBezTo>
                  <a:cubicBezTo>
                    <a:pt x="5925" y="1789"/>
                    <a:pt x="5889" y="1682"/>
                    <a:pt x="5818" y="1611"/>
                  </a:cubicBezTo>
                  <a:cubicBezTo>
                    <a:pt x="5800" y="1593"/>
                    <a:pt x="5800" y="1558"/>
                    <a:pt x="5835" y="1540"/>
                  </a:cubicBezTo>
                  <a:lnTo>
                    <a:pt x="5925" y="1450"/>
                  </a:lnTo>
                  <a:cubicBezTo>
                    <a:pt x="5942" y="1433"/>
                    <a:pt x="5960" y="1427"/>
                    <a:pt x="5978" y="1427"/>
                  </a:cubicBezTo>
                  <a:cubicBezTo>
                    <a:pt x="6012" y="1427"/>
                    <a:pt x="6044" y="1450"/>
                    <a:pt x="6067" y="1450"/>
                  </a:cubicBezTo>
                  <a:cubicBezTo>
                    <a:pt x="6098" y="1459"/>
                    <a:pt x="6129" y="1464"/>
                    <a:pt x="6160" y="1464"/>
                  </a:cubicBezTo>
                  <a:cubicBezTo>
                    <a:pt x="6257" y="1464"/>
                    <a:pt x="6352" y="1420"/>
                    <a:pt x="6406" y="1326"/>
                  </a:cubicBezTo>
                  <a:cubicBezTo>
                    <a:pt x="7084" y="1950"/>
                    <a:pt x="7477" y="2789"/>
                    <a:pt x="7548" y="3663"/>
                  </a:cubicBezTo>
                  <a:cubicBezTo>
                    <a:pt x="7602" y="4502"/>
                    <a:pt x="7370" y="5340"/>
                    <a:pt x="6888" y="6018"/>
                  </a:cubicBezTo>
                  <a:cubicBezTo>
                    <a:pt x="6835" y="6090"/>
                    <a:pt x="6852" y="6179"/>
                    <a:pt x="6924" y="6232"/>
                  </a:cubicBezTo>
                  <a:cubicBezTo>
                    <a:pt x="6960" y="6250"/>
                    <a:pt x="6995" y="6268"/>
                    <a:pt x="7013" y="6268"/>
                  </a:cubicBezTo>
                  <a:cubicBezTo>
                    <a:pt x="7067" y="6268"/>
                    <a:pt x="7120" y="6250"/>
                    <a:pt x="7156" y="6197"/>
                  </a:cubicBezTo>
                  <a:cubicBezTo>
                    <a:pt x="7673" y="5465"/>
                    <a:pt x="7923" y="4555"/>
                    <a:pt x="7852" y="3645"/>
                  </a:cubicBezTo>
                  <a:cubicBezTo>
                    <a:pt x="7798" y="2771"/>
                    <a:pt x="7423" y="1932"/>
                    <a:pt x="6835" y="1290"/>
                  </a:cubicBezTo>
                  <a:lnTo>
                    <a:pt x="7031" y="1111"/>
                  </a:lnTo>
                  <a:close/>
                  <a:moveTo>
                    <a:pt x="6978" y="319"/>
                  </a:moveTo>
                  <a:cubicBezTo>
                    <a:pt x="7006" y="319"/>
                    <a:pt x="7033" y="328"/>
                    <a:pt x="7049" y="344"/>
                  </a:cubicBezTo>
                  <a:cubicBezTo>
                    <a:pt x="8101" y="1254"/>
                    <a:pt x="8708" y="2557"/>
                    <a:pt x="8708" y="3948"/>
                  </a:cubicBezTo>
                  <a:cubicBezTo>
                    <a:pt x="8708" y="5215"/>
                    <a:pt x="8208" y="6429"/>
                    <a:pt x="7299" y="7321"/>
                  </a:cubicBezTo>
                  <a:cubicBezTo>
                    <a:pt x="6380" y="8213"/>
                    <a:pt x="5179" y="8664"/>
                    <a:pt x="3977" y="8664"/>
                  </a:cubicBezTo>
                  <a:cubicBezTo>
                    <a:pt x="2657" y="8664"/>
                    <a:pt x="1337" y="8120"/>
                    <a:pt x="393" y="7017"/>
                  </a:cubicBezTo>
                  <a:cubicBezTo>
                    <a:pt x="340" y="6964"/>
                    <a:pt x="358" y="6892"/>
                    <a:pt x="393" y="6839"/>
                  </a:cubicBezTo>
                  <a:cubicBezTo>
                    <a:pt x="416" y="6817"/>
                    <a:pt x="445" y="6807"/>
                    <a:pt x="474" y="6807"/>
                  </a:cubicBezTo>
                  <a:cubicBezTo>
                    <a:pt x="515" y="6807"/>
                    <a:pt x="559" y="6826"/>
                    <a:pt x="590" y="6857"/>
                  </a:cubicBezTo>
                  <a:cubicBezTo>
                    <a:pt x="1490" y="7904"/>
                    <a:pt x="2731" y="8417"/>
                    <a:pt x="3970" y="8417"/>
                  </a:cubicBezTo>
                  <a:cubicBezTo>
                    <a:pt x="5136" y="8417"/>
                    <a:pt x="6300" y="7962"/>
                    <a:pt x="7174" y="7071"/>
                  </a:cubicBezTo>
                  <a:cubicBezTo>
                    <a:pt x="7977" y="6250"/>
                    <a:pt x="8440" y="5144"/>
                    <a:pt x="8458" y="4002"/>
                  </a:cubicBezTo>
                  <a:cubicBezTo>
                    <a:pt x="8458" y="2717"/>
                    <a:pt x="7923" y="1433"/>
                    <a:pt x="6888" y="540"/>
                  </a:cubicBezTo>
                  <a:cubicBezTo>
                    <a:pt x="6835" y="505"/>
                    <a:pt x="6835" y="416"/>
                    <a:pt x="6888" y="362"/>
                  </a:cubicBezTo>
                  <a:cubicBezTo>
                    <a:pt x="6908" y="333"/>
                    <a:pt x="6944" y="319"/>
                    <a:pt x="6978" y="319"/>
                  </a:cubicBezTo>
                  <a:close/>
                  <a:moveTo>
                    <a:pt x="4979" y="8891"/>
                  </a:moveTo>
                  <a:lnTo>
                    <a:pt x="5086" y="9283"/>
                  </a:lnTo>
                  <a:lnTo>
                    <a:pt x="3998" y="9283"/>
                  </a:lnTo>
                  <a:lnTo>
                    <a:pt x="4069" y="8980"/>
                  </a:lnTo>
                  <a:cubicBezTo>
                    <a:pt x="4372" y="8980"/>
                    <a:pt x="4676" y="8944"/>
                    <a:pt x="4979" y="8891"/>
                  </a:cubicBezTo>
                  <a:close/>
                  <a:moveTo>
                    <a:pt x="5925" y="9605"/>
                  </a:moveTo>
                  <a:cubicBezTo>
                    <a:pt x="5996" y="9605"/>
                    <a:pt x="6050" y="9676"/>
                    <a:pt x="6050" y="9747"/>
                  </a:cubicBezTo>
                  <a:lnTo>
                    <a:pt x="6050" y="9890"/>
                  </a:lnTo>
                  <a:lnTo>
                    <a:pt x="3016" y="9890"/>
                  </a:lnTo>
                  <a:lnTo>
                    <a:pt x="3016" y="9747"/>
                  </a:lnTo>
                  <a:cubicBezTo>
                    <a:pt x="3016" y="9676"/>
                    <a:pt x="3070" y="9605"/>
                    <a:pt x="3141" y="9605"/>
                  </a:cubicBezTo>
                  <a:close/>
                  <a:moveTo>
                    <a:pt x="6371" y="10193"/>
                  </a:moveTo>
                  <a:cubicBezTo>
                    <a:pt x="6549" y="10193"/>
                    <a:pt x="6692" y="10336"/>
                    <a:pt x="6692" y="10532"/>
                  </a:cubicBezTo>
                  <a:lnTo>
                    <a:pt x="2374" y="10532"/>
                  </a:lnTo>
                  <a:cubicBezTo>
                    <a:pt x="2374" y="10336"/>
                    <a:pt x="2517" y="10193"/>
                    <a:pt x="2695" y="10193"/>
                  </a:cubicBezTo>
                  <a:close/>
                  <a:moveTo>
                    <a:pt x="6977" y="0"/>
                  </a:moveTo>
                  <a:cubicBezTo>
                    <a:pt x="6864" y="0"/>
                    <a:pt x="6750" y="45"/>
                    <a:pt x="6656" y="130"/>
                  </a:cubicBezTo>
                  <a:cubicBezTo>
                    <a:pt x="6478" y="309"/>
                    <a:pt x="6496" y="612"/>
                    <a:pt x="6692" y="790"/>
                  </a:cubicBezTo>
                  <a:cubicBezTo>
                    <a:pt x="6728" y="808"/>
                    <a:pt x="6763" y="844"/>
                    <a:pt x="6799" y="879"/>
                  </a:cubicBezTo>
                  <a:lnTo>
                    <a:pt x="6620" y="1076"/>
                  </a:lnTo>
                  <a:cubicBezTo>
                    <a:pt x="5978" y="487"/>
                    <a:pt x="5157" y="130"/>
                    <a:pt x="4301" y="59"/>
                  </a:cubicBezTo>
                  <a:cubicBezTo>
                    <a:pt x="4199" y="51"/>
                    <a:pt x="4097" y="47"/>
                    <a:pt x="3995" y="47"/>
                  </a:cubicBezTo>
                  <a:cubicBezTo>
                    <a:pt x="3189" y="47"/>
                    <a:pt x="2397" y="295"/>
                    <a:pt x="1732" y="755"/>
                  </a:cubicBezTo>
                  <a:cubicBezTo>
                    <a:pt x="1660" y="808"/>
                    <a:pt x="1642" y="915"/>
                    <a:pt x="1696" y="987"/>
                  </a:cubicBezTo>
                  <a:cubicBezTo>
                    <a:pt x="1728" y="1030"/>
                    <a:pt x="1780" y="1053"/>
                    <a:pt x="1832" y="1053"/>
                  </a:cubicBezTo>
                  <a:cubicBezTo>
                    <a:pt x="1866" y="1053"/>
                    <a:pt x="1900" y="1043"/>
                    <a:pt x="1928" y="1022"/>
                  </a:cubicBezTo>
                  <a:cubicBezTo>
                    <a:pt x="2525" y="598"/>
                    <a:pt x="3234" y="367"/>
                    <a:pt x="3967" y="367"/>
                  </a:cubicBezTo>
                  <a:cubicBezTo>
                    <a:pt x="4066" y="367"/>
                    <a:pt x="4166" y="371"/>
                    <a:pt x="4265" y="380"/>
                  </a:cubicBezTo>
                  <a:lnTo>
                    <a:pt x="4372" y="380"/>
                  </a:lnTo>
                  <a:cubicBezTo>
                    <a:pt x="3980" y="487"/>
                    <a:pt x="3587" y="594"/>
                    <a:pt x="3480" y="1022"/>
                  </a:cubicBezTo>
                  <a:cubicBezTo>
                    <a:pt x="3409" y="1290"/>
                    <a:pt x="3320" y="1343"/>
                    <a:pt x="3266" y="1361"/>
                  </a:cubicBezTo>
                  <a:cubicBezTo>
                    <a:pt x="3250" y="1365"/>
                    <a:pt x="3232" y="1366"/>
                    <a:pt x="3212" y="1366"/>
                  </a:cubicBezTo>
                  <a:cubicBezTo>
                    <a:pt x="3123" y="1366"/>
                    <a:pt x="3001" y="1337"/>
                    <a:pt x="2856" y="1308"/>
                  </a:cubicBezTo>
                  <a:cubicBezTo>
                    <a:pt x="2802" y="1308"/>
                    <a:pt x="2766" y="1290"/>
                    <a:pt x="2695" y="1272"/>
                  </a:cubicBezTo>
                  <a:cubicBezTo>
                    <a:pt x="2673" y="1269"/>
                    <a:pt x="2651" y="1267"/>
                    <a:pt x="2629" y="1267"/>
                  </a:cubicBezTo>
                  <a:cubicBezTo>
                    <a:pt x="2422" y="1267"/>
                    <a:pt x="2227" y="1412"/>
                    <a:pt x="2017" y="1558"/>
                  </a:cubicBezTo>
                  <a:cubicBezTo>
                    <a:pt x="1790" y="1728"/>
                    <a:pt x="1575" y="1898"/>
                    <a:pt x="1308" y="1898"/>
                  </a:cubicBezTo>
                  <a:cubicBezTo>
                    <a:pt x="1239" y="1898"/>
                    <a:pt x="1166" y="1886"/>
                    <a:pt x="1089" y="1861"/>
                  </a:cubicBezTo>
                  <a:cubicBezTo>
                    <a:pt x="1178" y="1736"/>
                    <a:pt x="1268" y="1611"/>
                    <a:pt x="1375" y="1504"/>
                  </a:cubicBezTo>
                  <a:cubicBezTo>
                    <a:pt x="1428" y="1450"/>
                    <a:pt x="1428" y="1343"/>
                    <a:pt x="1375" y="1290"/>
                  </a:cubicBezTo>
                  <a:cubicBezTo>
                    <a:pt x="1348" y="1254"/>
                    <a:pt x="1308" y="1236"/>
                    <a:pt x="1265" y="1236"/>
                  </a:cubicBezTo>
                  <a:cubicBezTo>
                    <a:pt x="1223" y="1236"/>
                    <a:pt x="1178" y="1254"/>
                    <a:pt x="1143" y="1290"/>
                  </a:cubicBezTo>
                  <a:cubicBezTo>
                    <a:pt x="447" y="2021"/>
                    <a:pt x="72" y="2985"/>
                    <a:pt x="90" y="4002"/>
                  </a:cubicBezTo>
                  <a:cubicBezTo>
                    <a:pt x="108" y="4965"/>
                    <a:pt x="465" y="5858"/>
                    <a:pt x="1125" y="6571"/>
                  </a:cubicBezTo>
                  <a:lnTo>
                    <a:pt x="929" y="6750"/>
                  </a:lnTo>
                  <a:cubicBezTo>
                    <a:pt x="893" y="6714"/>
                    <a:pt x="857" y="6678"/>
                    <a:pt x="839" y="6643"/>
                  </a:cubicBezTo>
                  <a:cubicBezTo>
                    <a:pt x="744" y="6538"/>
                    <a:pt x="612" y="6484"/>
                    <a:pt x="484" y="6484"/>
                  </a:cubicBezTo>
                  <a:cubicBezTo>
                    <a:pt x="372" y="6484"/>
                    <a:pt x="262" y="6524"/>
                    <a:pt x="179" y="6607"/>
                  </a:cubicBezTo>
                  <a:cubicBezTo>
                    <a:pt x="19" y="6785"/>
                    <a:pt x="1" y="7035"/>
                    <a:pt x="161" y="7214"/>
                  </a:cubicBezTo>
                  <a:cubicBezTo>
                    <a:pt x="1036" y="8248"/>
                    <a:pt x="2303" y="8909"/>
                    <a:pt x="3748" y="8980"/>
                  </a:cubicBezTo>
                  <a:lnTo>
                    <a:pt x="3659" y="9283"/>
                  </a:lnTo>
                  <a:lnTo>
                    <a:pt x="3213" y="9283"/>
                  </a:lnTo>
                  <a:cubicBezTo>
                    <a:pt x="2927" y="9283"/>
                    <a:pt x="2695" y="9515"/>
                    <a:pt x="2695" y="9801"/>
                  </a:cubicBezTo>
                  <a:lnTo>
                    <a:pt x="2695" y="9872"/>
                  </a:lnTo>
                  <a:cubicBezTo>
                    <a:pt x="2356" y="9872"/>
                    <a:pt x="2071" y="10158"/>
                    <a:pt x="2071" y="10497"/>
                  </a:cubicBezTo>
                  <a:cubicBezTo>
                    <a:pt x="2071" y="10675"/>
                    <a:pt x="2213" y="10836"/>
                    <a:pt x="2410" y="10836"/>
                  </a:cubicBezTo>
                  <a:lnTo>
                    <a:pt x="6656" y="10836"/>
                  </a:lnTo>
                  <a:cubicBezTo>
                    <a:pt x="6852" y="10836"/>
                    <a:pt x="6995" y="10675"/>
                    <a:pt x="6995" y="10497"/>
                  </a:cubicBezTo>
                  <a:cubicBezTo>
                    <a:pt x="6995" y="10158"/>
                    <a:pt x="6710" y="9872"/>
                    <a:pt x="6371" y="9872"/>
                  </a:cubicBezTo>
                  <a:lnTo>
                    <a:pt x="6371" y="9801"/>
                  </a:lnTo>
                  <a:cubicBezTo>
                    <a:pt x="6371" y="9515"/>
                    <a:pt x="6139" y="9283"/>
                    <a:pt x="5871" y="9283"/>
                  </a:cubicBezTo>
                  <a:lnTo>
                    <a:pt x="5407" y="9283"/>
                  </a:lnTo>
                  <a:lnTo>
                    <a:pt x="5282" y="8819"/>
                  </a:lnTo>
                  <a:cubicBezTo>
                    <a:pt x="5479" y="8766"/>
                    <a:pt x="5675" y="8695"/>
                    <a:pt x="5871" y="8605"/>
                  </a:cubicBezTo>
                  <a:cubicBezTo>
                    <a:pt x="6496" y="8373"/>
                    <a:pt x="7049" y="7999"/>
                    <a:pt x="7513" y="7535"/>
                  </a:cubicBezTo>
                  <a:cubicBezTo>
                    <a:pt x="8494" y="6589"/>
                    <a:pt x="9029" y="5304"/>
                    <a:pt x="9029" y="3931"/>
                  </a:cubicBezTo>
                  <a:cubicBezTo>
                    <a:pt x="9029" y="2592"/>
                    <a:pt x="8512" y="1326"/>
                    <a:pt x="7548" y="380"/>
                  </a:cubicBezTo>
                  <a:cubicBezTo>
                    <a:pt x="7459" y="273"/>
                    <a:pt x="7370" y="184"/>
                    <a:pt x="7263" y="112"/>
                  </a:cubicBezTo>
                  <a:cubicBezTo>
                    <a:pt x="7179" y="36"/>
                    <a:pt x="7078" y="0"/>
                    <a:pt x="697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92" name="Google Shape;3192;p56"/>
          <p:cNvGrpSpPr/>
          <p:nvPr/>
        </p:nvGrpSpPr>
        <p:grpSpPr>
          <a:xfrm>
            <a:off x="2755101" y="2016008"/>
            <a:ext cx="284645" cy="295716"/>
            <a:chOff x="3480280" y="2917172"/>
            <a:chExt cx="284645" cy="295716"/>
          </a:xfrm>
        </p:grpSpPr>
        <p:sp>
          <p:nvSpPr>
            <p:cNvPr id="3193" name="Google Shape;3193;p56"/>
            <p:cNvSpPr/>
            <p:nvPr/>
          </p:nvSpPr>
          <p:spPr>
            <a:xfrm>
              <a:off x="3514828" y="2992948"/>
              <a:ext cx="216040" cy="216040"/>
            </a:xfrm>
            <a:custGeom>
              <a:avLst/>
              <a:gdLst/>
              <a:ahLst/>
              <a:cxnLst/>
              <a:rect l="l" t="t" r="r" b="b"/>
              <a:pathLst>
                <a:path w="7923" h="7923" extrusionOk="0">
                  <a:moveTo>
                    <a:pt x="3962" y="1"/>
                  </a:moveTo>
                  <a:cubicBezTo>
                    <a:pt x="1767" y="1"/>
                    <a:pt x="1" y="1767"/>
                    <a:pt x="1" y="3962"/>
                  </a:cubicBezTo>
                  <a:cubicBezTo>
                    <a:pt x="1" y="6139"/>
                    <a:pt x="1767" y="7923"/>
                    <a:pt x="3962" y="7923"/>
                  </a:cubicBezTo>
                  <a:cubicBezTo>
                    <a:pt x="6138" y="7923"/>
                    <a:pt x="7923" y="6139"/>
                    <a:pt x="7923" y="3962"/>
                  </a:cubicBezTo>
                  <a:cubicBezTo>
                    <a:pt x="7923" y="1767"/>
                    <a:pt x="6138" y="1"/>
                    <a:pt x="3962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56"/>
            <p:cNvSpPr/>
            <p:nvPr/>
          </p:nvSpPr>
          <p:spPr>
            <a:xfrm>
              <a:off x="3532825" y="3010481"/>
              <a:ext cx="180047" cy="180511"/>
            </a:xfrm>
            <a:custGeom>
              <a:avLst/>
              <a:gdLst/>
              <a:ahLst/>
              <a:cxnLst/>
              <a:rect l="l" t="t" r="r" b="b"/>
              <a:pathLst>
                <a:path w="6603" h="6620" extrusionOk="0">
                  <a:moveTo>
                    <a:pt x="3302" y="0"/>
                  </a:moveTo>
                  <a:cubicBezTo>
                    <a:pt x="1482" y="0"/>
                    <a:pt x="1" y="1481"/>
                    <a:pt x="1" y="3319"/>
                  </a:cubicBezTo>
                  <a:cubicBezTo>
                    <a:pt x="1" y="5139"/>
                    <a:pt x="1482" y="6620"/>
                    <a:pt x="3302" y="6620"/>
                  </a:cubicBezTo>
                  <a:cubicBezTo>
                    <a:pt x="5122" y="6620"/>
                    <a:pt x="6603" y="5139"/>
                    <a:pt x="6603" y="3319"/>
                  </a:cubicBezTo>
                  <a:cubicBezTo>
                    <a:pt x="6603" y="1481"/>
                    <a:pt x="5122" y="0"/>
                    <a:pt x="3302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56"/>
            <p:cNvSpPr/>
            <p:nvPr/>
          </p:nvSpPr>
          <p:spPr>
            <a:xfrm>
              <a:off x="3603857" y="2992785"/>
              <a:ext cx="137728" cy="215904"/>
            </a:xfrm>
            <a:custGeom>
              <a:avLst/>
              <a:gdLst/>
              <a:ahLst/>
              <a:cxnLst/>
              <a:rect l="l" t="t" r="r" b="b"/>
              <a:pathLst>
                <a:path w="5051" h="7918" extrusionOk="0">
                  <a:moveTo>
                    <a:pt x="694" y="0"/>
                  </a:moveTo>
                  <a:cubicBezTo>
                    <a:pt x="462" y="0"/>
                    <a:pt x="230" y="20"/>
                    <a:pt x="1" y="60"/>
                  </a:cubicBezTo>
                  <a:cubicBezTo>
                    <a:pt x="768" y="203"/>
                    <a:pt x="1500" y="560"/>
                    <a:pt x="2088" y="1167"/>
                  </a:cubicBezTo>
                  <a:cubicBezTo>
                    <a:pt x="3641" y="2701"/>
                    <a:pt x="3641" y="5217"/>
                    <a:pt x="2088" y="6769"/>
                  </a:cubicBezTo>
                  <a:cubicBezTo>
                    <a:pt x="1500" y="7358"/>
                    <a:pt x="768" y="7715"/>
                    <a:pt x="1" y="7858"/>
                  </a:cubicBezTo>
                  <a:cubicBezTo>
                    <a:pt x="231" y="7898"/>
                    <a:pt x="464" y="7918"/>
                    <a:pt x="696" y="7918"/>
                  </a:cubicBezTo>
                  <a:cubicBezTo>
                    <a:pt x="1707" y="7918"/>
                    <a:pt x="2715" y="7538"/>
                    <a:pt x="3498" y="6769"/>
                  </a:cubicBezTo>
                  <a:cubicBezTo>
                    <a:pt x="5050" y="5217"/>
                    <a:pt x="5050" y="2701"/>
                    <a:pt x="3498" y="1167"/>
                  </a:cubicBezTo>
                  <a:cubicBezTo>
                    <a:pt x="2714" y="383"/>
                    <a:pt x="1706" y="0"/>
                    <a:pt x="694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56"/>
            <p:cNvSpPr/>
            <p:nvPr/>
          </p:nvSpPr>
          <p:spPr>
            <a:xfrm>
              <a:off x="3650075" y="3014844"/>
              <a:ext cx="71550" cy="171785"/>
            </a:xfrm>
            <a:custGeom>
              <a:avLst/>
              <a:gdLst/>
              <a:ahLst/>
              <a:cxnLst/>
              <a:rect l="l" t="t" r="r" b="b"/>
              <a:pathLst>
                <a:path w="2624" h="6300" extrusionOk="0">
                  <a:moveTo>
                    <a:pt x="1" y="1"/>
                  </a:moveTo>
                  <a:cubicBezTo>
                    <a:pt x="144" y="108"/>
                    <a:pt x="269" y="233"/>
                    <a:pt x="393" y="358"/>
                  </a:cubicBezTo>
                  <a:cubicBezTo>
                    <a:pt x="1946" y="1892"/>
                    <a:pt x="1946" y="4408"/>
                    <a:pt x="393" y="5960"/>
                  </a:cubicBezTo>
                  <a:cubicBezTo>
                    <a:pt x="269" y="6085"/>
                    <a:pt x="144" y="6192"/>
                    <a:pt x="1" y="6299"/>
                  </a:cubicBezTo>
                  <a:cubicBezTo>
                    <a:pt x="483" y="6139"/>
                    <a:pt x="947" y="5871"/>
                    <a:pt x="1339" y="5496"/>
                  </a:cubicBezTo>
                  <a:cubicBezTo>
                    <a:pt x="2624" y="4194"/>
                    <a:pt x="2624" y="2106"/>
                    <a:pt x="1339" y="821"/>
                  </a:cubicBezTo>
                  <a:cubicBezTo>
                    <a:pt x="947" y="429"/>
                    <a:pt x="483" y="161"/>
                    <a:pt x="1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56"/>
            <p:cNvSpPr/>
            <p:nvPr/>
          </p:nvSpPr>
          <p:spPr>
            <a:xfrm>
              <a:off x="3559111" y="2943812"/>
              <a:ext cx="127503" cy="79703"/>
            </a:xfrm>
            <a:custGeom>
              <a:avLst/>
              <a:gdLst/>
              <a:ahLst/>
              <a:cxnLst/>
              <a:rect l="l" t="t" r="r" b="b"/>
              <a:pathLst>
                <a:path w="4676" h="2923" extrusionOk="0">
                  <a:moveTo>
                    <a:pt x="0" y="1"/>
                  </a:moveTo>
                  <a:lnTo>
                    <a:pt x="0" y="2356"/>
                  </a:lnTo>
                  <a:cubicBezTo>
                    <a:pt x="0" y="2463"/>
                    <a:pt x="72" y="2552"/>
                    <a:pt x="179" y="2588"/>
                  </a:cubicBezTo>
                  <a:cubicBezTo>
                    <a:pt x="875" y="2811"/>
                    <a:pt x="1602" y="2922"/>
                    <a:pt x="2331" y="2922"/>
                  </a:cubicBezTo>
                  <a:cubicBezTo>
                    <a:pt x="3060" y="2922"/>
                    <a:pt x="3792" y="2811"/>
                    <a:pt x="4497" y="2588"/>
                  </a:cubicBezTo>
                  <a:cubicBezTo>
                    <a:pt x="4604" y="2552"/>
                    <a:pt x="4675" y="2463"/>
                    <a:pt x="4675" y="2356"/>
                  </a:cubicBezTo>
                  <a:lnTo>
                    <a:pt x="4675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56"/>
            <p:cNvSpPr/>
            <p:nvPr/>
          </p:nvSpPr>
          <p:spPr>
            <a:xfrm>
              <a:off x="3645221" y="2943812"/>
              <a:ext cx="41392" cy="78367"/>
            </a:xfrm>
            <a:custGeom>
              <a:avLst/>
              <a:gdLst/>
              <a:ahLst/>
              <a:cxnLst/>
              <a:rect l="l" t="t" r="r" b="b"/>
              <a:pathLst>
                <a:path w="1518" h="2874" extrusionOk="0">
                  <a:moveTo>
                    <a:pt x="143" y="1"/>
                  </a:moveTo>
                  <a:lnTo>
                    <a:pt x="143" y="2641"/>
                  </a:lnTo>
                  <a:cubicBezTo>
                    <a:pt x="143" y="2748"/>
                    <a:pt x="90" y="2838"/>
                    <a:pt x="0" y="2873"/>
                  </a:cubicBezTo>
                  <a:cubicBezTo>
                    <a:pt x="464" y="2820"/>
                    <a:pt x="910" y="2731"/>
                    <a:pt x="1339" y="2588"/>
                  </a:cubicBezTo>
                  <a:cubicBezTo>
                    <a:pt x="1446" y="2552"/>
                    <a:pt x="1517" y="2463"/>
                    <a:pt x="1517" y="2356"/>
                  </a:cubicBezTo>
                  <a:lnTo>
                    <a:pt x="1517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56"/>
            <p:cNvSpPr/>
            <p:nvPr/>
          </p:nvSpPr>
          <p:spPr>
            <a:xfrm>
              <a:off x="3527971" y="2921562"/>
              <a:ext cx="189782" cy="63506"/>
            </a:xfrm>
            <a:custGeom>
              <a:avLst/>
              <a:gdLst/>
              <a:ahLst/>
              <a:cxnLst/>
              <a:rect l="l" t="t" r="r" b="b"/>
              <a:pathLst>
                <a:path w="6960" h="2329" extrusionOk="0">
                  <a:moveTo>
                    <a:pt x="3473" y="0"/>
                  </a:moveTo>
                  <a:cubicBezTo>
                    <a:pt x="3359" y="0"/>
                    <a:pt x="3248" y="23"/>
                    <a:pt x="3141" y="67"/>
                  </a:cubicBezTo>
                  <a:lnTo>
                    <a:pt x="36" y="1120"/>
                  </a:lnTo>
                  <a:cubicBezTo>
                    <a:pt x="0" y="1138"/>
                    <a:pt x="0" y="1191"/>
                    <a:pt x="36" y="1209"/>
                  </a:cubicBezTo>
                  <a:lnTo>
                    <a:pt x="3141" y="2262"/>
                  </a:lnTo>
                  <a:cubicBezTo>
                    <a:pt x="3248" y="2307"/>
                    <a:pt x="3359" y="2329"/>
                    <a:pt x="3473" y="2329"/>
                  </a:cubicBezTo>
                  <a:cubicBezTo>
                    <a:pt x="3587" y="2329"/>
                    <a:pt x="3703" y="2307"/>
                    <a:pt x="3819" y="2262"/>
                  </a:cubicBezTo>
                  <a:lnTo>
                    <a:pt x="6923" y="1209"/>
                  </a:lnTo>
                  <a:cubicBezTo>
                    <a:pt x="6959" y="1191"/>
                    <a:pt x="6959" y="1138"/>
                    <a:pt x="6923" y="1120"/>
                  </a:cubicBezTo>
                  <a:lnTo>
                    <a:pt x="3819" y="67"/>
                  </a:lnTo>
                  <a:cubicBezTo>
                    <a:pt x="3703" y="23"/>
                    <a:pt x="3587" y="0"/>
                    <a:pt x="3473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56"/>
            <p:cNvSpPr/>
            <p:nvPr/>
          </p:nvSpPr>
          <p:spPr>
            <a:xfrm>
              <a:off x="3705074" y="2972034"/>
              <a:ext cx="24841" cy="31167"/>
            </a:xfrm>
            <a:custGeom>
              <a:avLst/>
              <a:gdLst/>
              <a:ahLst/>
              <a:cxnLst/>
              <a:rect l="l" t="t" r="r" b="b"/>
              <a:pathLst>
                <a:path w="911" h="1143" extrusionOk="0">
                  <a:moveTo>
                    <a:pt x="250" y="1"/>
                  </a:moveTo>
                  <a:cubicBezTo>
                    <a:pt x="196" y="1"/>
                    <a:pt x="125" y="54"/>
                    <a:pt x="125" y="125"/>
                  </a:cubicBezTo>
                  <a:lnTo>
                    <a:pt x="0" y="982"/>
                  </a:lnTo>
                  <a:cubicBezTo>
                    <a:pt x="0" y="1071"/>
                    <a:pt x="54" y="1142"/>
                    <a:pt x="143" y="1142"/>
                  </a:cubicBezTo>
                  <a:lnTo>
                    <a:pt x="767" y="1142"/>
                  </a:lnTo>
                  <a:cubicBezTo>
                    <a:pt x="857" y="1142"/>
                    <a:pt x="910" y="1071"/>
                    <a:pt x="910" y="982"/>
                  </a:cubicBezTo>
                  <a:lnTo>
                    <a:pt x="785" y="125"/>
                  </a:lnTo>
                  <a:cubicBezTo>
                    <a:pt x="767" y="54"/>
                    <a:pt x="714" y="1"/>
                    <a:pt x="642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56"/>
            <p:cNvSpPr/>
            <p:nvPr/>
          </p:nvSpPr>
          <p:spPr>
            <a:xfrm>
              <a:off x="3560556" y="3044457"/>
              <a:ext cx="103671" cy="108606"/>
            </a:xfrm>
            <a:custGeom>
              <a:avLst/>
              <a:gdLst/>
              <a:ahLst/>
              <a:cxnLst/>
              <a:rect l="l" t="t" r="r" b="b"/>
              <a:pathLst>
                <a:path w="3802" h="3983" extrusionOk="0">
                  <a:moveTo>
                    <a:pt x="3480" y="360"/>
                  </a:moveTo>
                  <a:lnTo>
                    <a:pt x="3480" y="806"/>
                  </a:lnTo>
                  <a:lnTo>
                    <a:pt x="1250" y="1359"/>
                  </a:lnTo>
                  <a:lnTo>
                    <a:pt x="1250" y="913"/>
                  </a:lnTo>
                  <a:lnTo>
                    <a:pt x="3480" y="360"/>
                  </a:lnTo>
                  <a:close/>
                  <a:moveTo>
                    <a:pt x="3177" y="2680"/>
                  </a:moveTo>
                  <a:cubicBezTo>
                    <a:pt x="3355" y="2680"/>
                    <a:pt x="3480" y="2787"/>
                    <a:pt x="3480" y="2876"/>
                  </a:cubicBezTo>
                  <a:cubicBezTo>
                    <a:pt x="3480" y="2965"/>
                    <a:pt x="3355" y="3054"/>
                    <a:pt x="3177" y="3054"/>
                  </a:cubicBezTo>
                  <a:cubicBezTo>
                    <a:pt x="2998" y="3054"/>
                    <a:pt x="2856" y="2965"/>
                    <a:pt x="2856" y="2876"/>
                  </a:cubicBezTo>
                  <a:cubicBezTo>
                    <a:pt x="2856" y="2787"/>
                    <a:pt x="2998" y="2680"/>
                    <a:pt x="3177" y="2680"/>
                  </a:cubicBezTo>
                  <a:close/>
                  <a:moveTo>
                    <a:pt x="625" y="3286"/>
                  </a:moveTo>
                  <a:cubicBezTo>
                    <a:pt x="804" y="3286"/>
                    <a:pt x="929" y="3393"/>
                    <a:pt x="929" y="3482"/>
                  </a:cubicBezTo>
                  <a:cubicBezTo>
                    <a:pt x="929" y="3572"/>
                    <a:pt x="804" y="3661"/>
                    <a:pt x="625" y="3661"/>
                  </a:cubicBezTo>
                  <a:cubicBezTo>
                    <a:pt x="429" y="3661"/>
                    <a:pt x="304" y="3572"/>
                    <a:pt x="304" y="3482"/>
                  </a:cubicBezTo>
                  <a:cubicBezTo>
                    <a:pt x="304" y="3393"/>
                    <a:pt x="447" y="3286"/>
                    <a:pt x="625" y="3286"/>
                  </a:cubicBezTo>
                  <a:close/>
                  <a:moveTo>
                    <a:pt x="3633" y="0"/>
                  </a:moveTo>
                  <a:cubicBezTo>
                    <a:pt x="3624" y="0"/>
                    <a:pt x="3614" y="1"/>
                    <a:pt x="3605" y="3"/>
                  </a:cubicBezTo>
                  <a:lnTo>
                    <a:pt x="1054" y="628"/>
                  </a:lnTo>
                  <a:cubicBezTo>
                    <a:pt x="982" y="645"/>
                    <a:pt x="929" y="717"/>
                    <a:pt x="929" y="788"/>
                  </a:cubicBezTo>
                  <a:lnTo>
                    <a:pt x="929" y="3036"/>
                  </a:lnTo>
                  <a:cubicBezTo>
                    <a:pt x="839" y="3001"/>
                    <a:pt x="732" y="2965"/>
                    <a:pt x="625" y="2965"/>
                  </a:cubicBezTo>
                  <a:cubicBezTo>
                    <a:pt x="286" y="2965"/>
                    <a:pt x="1" y="3197"/>
                    <a:pt x="1" y="3482"/>
                  </a:cubicBezTo>
                  <a:cubicBezTo>
                    <a:pt x="1" y="3750"/>
                    <a:pt x="286" y="3982"/>
                    <a:pt x="625" y="3982"/>
                  </a:cubicBezTo>
                  <a:cubicBezTo>
                    <a:pt x="982" y="3982"/>
                    <a:pt x="1250" y="3750"/>
                    <a:pt x="1250" y="3482"/>
                  </a:cubicBezTo>
                  <a:lnTo>
                    <a:pt x="1250" y="1680"/>
                  </a:lnTo>
                  <a:lnTo>
                    <a:pt x="3480" y="1127"/>
                  </a:lnTo>
                  <a:lnTo>
                    <a:pt x="3480" y="2430"/>
                  </a:lnTo>
                  <a:cubicBezTo>
                    <a:pt x="3391" y="2394"/>
                    <a:pt x="3284" y="2358"/>
                    <a:pt x="3177" y="2358"/>
                  </a:cubicBezTo>
                  <a:cubicBezTo>
                    <a:pt x="2820" y="2358"/>
                    <a:pt x="2552" y="2590"/>
                    <a:pt x="2552" y="2876"/>
                  </a:cubicBezTo>
                  <a:cubicBezTo>
                    <a:pt x="2552" y="3143"/>
                    <a:pt x="2820" y="3375"/>
                    <a:pt x="3177" y="3375"/>
                  </a:cubicBezTo>
                  <a:cubicBezTo>
                    <a:pt x="3516" y="3375"/>
                    <a:pt x="3801" y="3143"/>
                    <a:pt x="3801" y="2876"/>
                  </a:cubicBezTo>
                  <a:cubicBezTo>
                    <a:pt x="3801" y="2858"/>
                    <a:pt x="3801" y="2858"/>
                    <a:pt x="3801" y="2858"/>
                  </a:cubicBezTo>
                  <a:cubicBezTo>
                    <a:pt x="3801" y="2858"/>
                    <a:pt x="3801" y="2840"/>
                    <a:pt x="3801" y="2840"/>
                  </a:cubicBezTo>
                  <a:lnTo>
                    <a:pt x="3801" y="164"/>
                  </a:lnTo>
                  <a:cubicBezTo>
                    <a:pt x="3801" y="68"/>
                    <a:pt x="3715" y="0"/>
                    <a:pt x="363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56"/>
            <p:cNvSpPr/>
            <p:nvPr/>
          </p:nvSpPr>
          <p:spPr>
            <a:xfrm>
              <a:off x="3528462" y="3106736"/>
              <a:ext cx="188309" cy="88647"/>
            </a:xfrm>
            <a:custGeom>
              <a:avLst/>
              <a:gdLst/>
              <a:ahLst/>
              <a:cxnLst/>
              <a:rect l="l" t="t" r="r" b="b"/>
              <a:pathLst>
                <a:path w="6906" h="3251" extrusionOk="0">
                  <a:moveTo>
                    <a:pt x="188" y="0"/>
                  </a:moveTo>
                  <a:cubicBezTo>
                    <a:pt x="179" y="0"/>
                    <a:pt x="170" y="1"/>
                    <a:pt x="161" y="3"/>
                  </a:cubicBezTo>
                  <a:cubicBezTo>
                    <a:pt x="72" y="3"/>
                    <a:pt x="0" y="92"/>
                    <a:pt x="18" y="164"/>
                  </a:cubicBezTo>
                  <a:cubicBezTo>
                    <a:pt x="107" y="966"/>
                    <a:pt x="446" y="1662"/>
                    <a:pt x="1017" y="2233"/>
                  </a:cubicBezTo>
                  <a:cubicBezTo>
                    <a:pt x="1677" y="2911"/>
                    <a:pt x="2570" y="3250"/>
                    <a:pt x="3462" y="3250"/>
                  </a:cubicBezTo>
                  <a:cubicBezTo>
                    <a:pt x="4354" y="3250"/>
                    <a:pt x="5228" y="2911"/>
                    <a:pt x="5906" y="2233"/>
                  </a:cubicBezTo>
                  <a:cubicBezTo>
                    <a:pt x="6477" y="1662"/>
                    <a:pt x="6816" y="966"/>
                    <a:pt x="6905" y="181"/>
                  </a:cubicBezTo>
                  <a:cubicBezTo>
                    <a:pt x="6905" y="92"/>
                    <a:pt x="6852" y="3"/>
                    <a:pt x="6763" y="3"/>
                  </a:cubicBezTo>
                  <a:cubicBezTo>
                    <a:pt x="6753" y="1"/>
                    <a:pt x="6744" y="0"/>
                    <a:pt x="6735" y="0"/>
                  </a:cubicBezTo>
                  <a:cubicBezTo>
                    <a:pt x="6659" y="0"/>
                    <a:pt x="6600" y="66"/>
                    <a:pt x="6584" y="146"/>
                  </a:cubicBezTo>
                  <a:cubicBezTo>
                    <a:pt x="6495" y="859"/>
                    <a:pt x="6192" y="1502"/>
                    <a:pt x="5692" y="2001"/>
                  </a:cubicBezTo>
                  <a:cubicBezTo>
                    <a:pt x="5076" y="2617"/>
                    <a:pt x="4269" y="2925"/>
                    <a:pt x="3462" y="2925"/>
                  </a:cubicBezTo>
                  <a:cubicBezTo>
                    <a:pt x="2654" y="2925"/>
                    <a:pt x="1847" y="2617"/>
                    <a:pt x="1231" y="2001"/>
                  </a:cubicBezTo>
                  <a:cubicBezTo>
                    <a:pt x="732" y="1502"/>
                    <a:pt x="411" y="842"/>
                    <a:pt x="339" y="128"/>
                  </a:cubicBezTo>
                  <a:cubicBezTo>
                    <a:pt x="323" y="64"/>
                    <a:pt x="264" y="0"/>
                    <a:pt x="18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56"/>
            <p:cNvSpPr/>
            <p:nvPr/>
          </p:nvSpPr>
          <p:spPr>
            <a:xfrm>
              <a:off x="3480280" y="2917172"/>
              <a:ext cx="284645" cy="295716"/>
            </a:xfrm>
            <a:custGeom>
              <a:avLst/>
              <a:gdLst/>
              <a:ahLst/>
              <a:cxnLst/>
              <a:rect l="l" t="t" r="r" b="b"/>
              <a:pathLst>
                <a:path w="10439" h="10845" extrusionOk="0">
                  <a:moveTo>
                    <a:pt x="5229" y="331"/>
                  </a:moveTo>
                  <a:cubicBezTo>
                    <a:pt x="5327" y="331"/>
                    <a:pt x="5425" y="344"/>
                    <a:pt x="5514" y="371"/>
                  </a:cubicBezTo>
                  <a:lnTo>
                    <a:pt x="8298" y="1317"/>
                  </a:lnTo>
                  <a:lnTo>
                    <a:pt x="5514" y="2280"/>
                  </a:lnTo>
                  <a:cubicBezTo>
                    <a:pt x="5425" y="2307"/>
                    <a:pt x="5327" y="2320"/>
                    <a:pt x="5229" y="2320"/>
                  </a:cubicBezTo>
                  <a:cubicBezTo>
                    <a:pt x="5131" y="2320"/>
                    <a:pt x="5032" y="2307"/>
                    <a:pt x="4943" y="2280"/>
                  </a:cubicBezTo>
                  <a:lnTo>
                    <a:pt x="2160" y="1317"/>
                  </a:lnTo>
                  <a:lnTo>
                    <a:pt x="4943" y="371"/>
                  </a:lnTo>
                  <a:cubicBezTo>
                    <a:pt x="5032" y="344"/>
                    <a:pt x="5131" y="331"/>
                    <a:pt x="5229" y="331"/>
                  </a:cubicBezTo>
                  <a:close/>
                  <a:moveTo>
                    <a:pt x="8869" y="2155"/>
                  </a:moveTo>
                  <a:lnTo>
                    <a:pt x="8993" y="2976"/>
                  </a:lnTo>
                  <a:lnTo>
                    <a:pt x="8405" y="2976"/>
                  </a:lnTo>
                  <a:lnTo>
                    <a:pt x="8512" y="2155"/>
                  </a:lnTo>
                  <a:close/>
                  <a:moveTo>
                    <a:pt x="7423" y="1959"/>
                  </a:moveTo>
                  <a:lnTo>
                    <a:pt x="7423" y="3333"/>
                  </a:lnTo>
                  <a:cubicBezTo>
                    <a:pt x="7423" y="3369"/>
                    <a:pt x="7388" y="3404"/>
                    <a:pt x="7352" y="3422"/>
                  </a:cubicBezTo>
                  <a:cubicBezTo>
                    <a:pt x="6669" y="3632"/>
                    <a:pt x="5953" y="3743"/>
                    <a:pt x="5227" y="3743"/>
                  </a:cubicBezTo>
                  <a:cubicBezTo>
                    <a:pt x="4530" y="3743"/>
                    <a:pt x="3822" y="3641"/>
                    <a:pt x="3123" y="3422"/>
                  </a:cubicBezTo>
                  <a:cubicBezTo>
                    <a:pt x="3088" y="3404"/>
                    <a:pt x="3052" y="3369"/>
                    <a:pt x="3052" y="3333"/>
                  </a:cubicBezTo>
                  <a:lnTo>
                    <a:pt x="3052" y="1959"/>
                  </a:lnTo>
                  <a:lnTo>
                    <a:pt x="4854" y="2584"/>
                  </a:lnTo>
                  <a:cubicBezTo>
                    <a:pt x="4979" y="2628"/>
                    <a:pt x="5108" y="2650"/>
                    <a:pt x="5238" y="2650"/>
                  </a:cubicBezTo>
                  <a:cubicBezTo>
                    <a:pt x="5367" y="2650"/>
                    <a:pt x="5496" y="2628"/>
                    <a:pt x="5621" y="2584"/>
                  </a:cubicBezTo>
                  <a:lnTo>
                    <a:pt x="7423" y="1959"/>
                  </a:lnTo>
                  <a:close/>
                  <a:moveTo>
                    <a:pt x="2945" y="3690"/>
                  </a:moveTo>
                  <a:lnTo>
                    <a:pt x="2945" y="3690"/>
                  </a:lnTo>
                  <a:cubicBezTo>
                    <a:pt x="3016" y="3725"/>
                    <a:pt x="3284" y="3797"/>
                    <a:pt x="3355" y="3815"/>
                  </a:cubicBezTo>
                  <a:cubicBezTo>
                    <a:pt x="2517" y="4350"/>
                    <a:pt x="1910" y="5242"/>
                    <a:pt x="1785" y="6348"/>
                  </a:cubicBezTo>
                  <a:cubicBezTo>
                    <a:pt x="1767" y="6438"/>
                    <a:pt x="1839" y="6509"/>
                    <a:pt x="1928" y="6527"/>
                  </a:cubicBezTo>
                  <a:lnTo>
                    <a:pt x="1946" y="6527"/>
                  </a:lnTo>
                  <a:cubicBezTo>
                    <a:pt x="2017" y="6527"/>
                    <a:pt x="2088" y="6455"/>
                    <a:pt x="2106" y="6384"/>
                  </a:cubicBezTo>
                  <a:cubicBezTo>
                    <a:pt x="2231" y="5260"/>
                    <a:pt x="2909" y="4368"/>
                    <a:pt x="3819" y="3922"/>
                  </a:cubicBezTo>
                  <a:cubicBezTo>
                    <a:pt x="4283" y="4011"/>
                    <a:pt x="4756" y="4056"/>
                    <a:pt x="5229" y="4056"/>
                  </a:cubicBezTo>
                  <a:cubicBezTo>
                    <a:pt x="5702" y="4056"/>
                    <a:pt x="6174" y="4011"/>
                    <a:pt x="6638" y="3922"/>
                  </a:cubicBezTo>
                  <a:cubicBezTo>
                    <a:pt x="7548" y="4368"/>
                    <a:pt x="8226" y="5278"/>
                    <a:pt x="8351" y="6384"/>
                  </a:cubicBezTo>
                  <a:cubicBezTo>
                    <a:pt x="8369" y="6455"/>
                    <a:pt x="8423" y="6527"/>
                    <a:pt x="8512" y="6527"/>
                  </a:cubicBezTo>
                  <a:lnTo>
                    <a:pt x="8530" y="6527"/>
                  </a:lnTo>
                  <a:cubicBezTo>
                    <a:pt x="8619" y="6509"/>
                    <a:pt x="8672" y="6438"/>
                    <a:pt x="8672" y="6348"/>
                  </a:cubicBezTo>
                  <a:cubicBezTo>
                    <a:pt x="8547" y="5242"/>
                    <a:pt x="7923" y="4350"/>
                    <a:pt x="7102" y="3815"/>
                  </a:cubicBezTo>
                  <a:cubicBezTo>
                    <a:pt x="7174" y="3797"/>
                    <a:pt x="7441" y="3725"/>
                    <a:pt x="7513" y="3690"/>
                  </a:cubicBezTo>
                  <a:lnTo>
                    <a:pt x="7513" y="3690"/>
                  </a:lnTo>
                  <a:cubicBezTo>
                    <a:pt x="10439" y="5902"/>
                    <a:pt x="8833" y="10541"/>
                    <a:pt x="5229" y="10541"/>
                  </a:cubicBezTo>
                  <a:cubicBezTo>
                    <a:pt x="1624" y="10541"/>
                    <a:pt x="1" y="5902"/>
                    <a:pt x="2945" y="3690"/>
                  </a:cubicBezTo>
                  <a:close/>
                  <a:moveTo>
                    <a:pt x="5229" y="1"/>
                  </a:moveTo>
                  <a:cubicBezTo>
                    <a:pt x="5095" y="1"/>
                    <a:pt x="4961" y="23"/>
                    <a:pt x="4836" y="68"/>
                  </a:cubicBezTo>
                  <a:lnTo>
                    <a:pt x="1732" y="1138"/>
                  </a:lnTo>
                  <a:cubicBezTo>
                    <a:pt x="1660" y="1156"/>
                    <a:pt x="1607" y="1227"/>
                    <a:pt x="1607" y="1317"/>
                  </a:cubicBezTo>
                  <a:cubicBezTo>
                    <a:pt x="1607" y="1406"/>
                    <a:pt x="1660" y="1477"/>
                    <a:pt x="1732" y="1513"/>
                  </a:cubicBezTo>
                  <a:lnTo>
                    <a:pt x="2731" y="1852"/>
                  </a:lnTo>
                  <a:lnTo>
                    <a:pt x="2731" y="3333"/>
                  </a:lnTo>
                  <a:cubicBezTo>
                    <a:pt x="2731" y="3369"/>
                    <a:pt x="2749" y="3404"/>
                    <a:pt x="2749" y="3440"/>
                  </a:cubicBezTo>
                  <a:cubicBezTo>
                    <a:pt x="1749" y="4207"/>
                    <a:pt x="1107" y="5385"/>
                    <a:pt x="1107" y="6741"/>
                  </a:cubicBezTo>
                  <a:cubicBezTo>
                    <a:pt x="1107" y="9025"/>
                    <a:pt x="2963" y="10845"/>
                    <a:pt x="5229" y="10845"/>
                  </a:cubicBezTo>
                  <a:cubicBezTo>
                    <a:pt x="7495" y="10845"/>
                    <a:pt x="9350" y="9025"/>
                    <a:pt x="9350" y="6741"/>
                  </a:cubicBezTo>
                  <a:cubicBezTo>
                    <a:pt x="9350" y="5385"/>
                    <a:pt x="8726" y="4207"/>
                    <a:pt x="7709" y="3440"/>
                  </a:cubicBezTo>
                  <a:cubicBezTo>
                    <a:pt x="7727" y="3404"/>
                    <a:pt x="7727" y="3369"/>
                    <a:pt x="7727" y="3333"/>
                  </a:cubicBezTo>
                  <a:lnTo>
                    <a:pt x="7727" y="1852"/>
                  </a:lnTo>
                  <a:lnTo>
                    <a:pt x="8547" y="1567"/>
                  </a:lnTo>
                  <a:lnTo>
                    <a:pt x="8547" y="1834"/>
                  </a:lnTo>
                  <a:lnTo>
                    <a:pt x="8512" y="1834"/>
                  </a:lnTo>
                  <a:cubicBezTo>
                    <a:pt x="8351" y="1834"/>
                    <a:pt x="8226" y="1959"/>
                    <a:pt x="8208" y="2102"/>
                  </a:cubicBezTo>
                  <a:lnTo>
                    <a:pt x="8101" y="2958"/>
                  </a:lnTo>
                  <a:cubicBezTo>
                    <a:pt x="8066" y="3137"/>
                    <a:pt x="8208" y="3297"/>
                    <a:pt x="8387" y="3297"/>
                  </a:cubicBezTo>
                  <a:lnTo>
                    <a:pt x="9011" y="3297"/>
                  </a:lnTo>
                  <a:cubicBezTo>
                    <a:pt x="9190" y="3297"/>
                    <a:pt x="9333" y="3137"/>
                    <a:pt x="9297" y="2958"/>
                  </a:cubicBezTo>
                  <a:lnTo>
                    <a:pt x="9190" y="2102"/>
                  </a:lnTo>
                  <a:cubicBezTo>
                    <a:pt x="9172" y="1941"/>
                    <a:pt x="9047" y="1834"/>
                    <a:pt x="8886" y="1834"/>
                  </a:cubicBezTo>
                  <a:lnTo>
                    <a:pt x="8851" y="1834"/>
                  </a:lnTo>
                  <a:lnTo>
                    <a:pt x="8851" y="1317"/>
                  </a:lnTo>
                  <a:cubicBezTo>
                    <a:pt x="8851" y="1227"/>
                    <a:pt x="8797" y="1156"/>
                    <a:pt x="8726" y="1138"/>
                  </a:cubicBezTo>
                  <a:lnTo>
                    <a:pt x="5621" y="68"/>
                  </a:lnTo>
                  <a:cubicBezTo>
                    <a:pt x="5496" y="23"/>
                    <a:pt x="5363" y="1"/>
                    <a:pt x="522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22" name="Google Shape;3222;p56"/>
          <p:cNvGrpSpPr/>
          <p:nvPr/>
        </p:nvGrpSpPr>
        <p:grpSpPr>
          <a:xfrm>
            <a:off x="2218722" y="2917063"/>
            <a:ext cx="278319" cy="295825"/>
            <a:chOff x="2218722" y="2917063"/>
            <a:chExt cx="278319" cy="295825"/>
          </a:xfrm>
        </p:grpSpPr>
        <p:sp>
          <p:nvSpPr>
            <p:cNvPr id="3223" name="Google Shape;3223;p56"/>
            <p:cNvSpPr/>
            <p:nvPr/>
          </p:nvSpPr>
          <p:spPr>
            <a:xfrm>
              <a:off x="2330137" y="3137930"/>
              <a:ext cx="51127" cy="55026"/>
            </a:xfrm>
            <a:custGeom>
              <a:avLst/>
              <a:gdLst/>
              <a:ahLst/>
              <a:cxnLst/>
              <a:rect l="l" t="t" r="r" b="b"/>
              <a:pathLst>
                <a:path w="1875" h="2018" extrusionOk="0">
                  <a:moveTo>
                    <a:pt x="251" y="1"/>
                  </a:moveTo>
                  <a:lnTo>
                    <a:pt x="1" y="2017"/>
                  </a:lnTo>
                  <a:lnTo>
                    <a:pt x="1874" y="2017"/>
                  </a:lnTo>
                  <a:lnTo>
                    <a:pt x="1607" y="1"/>
                  </a:ln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56"/>
            <p:cNvSpPr/>
            <p:nvPr/>
          </p:nvSpPr>
          <p:spPr>
            <a:xfrm>
              <a:off x="2302897" y="3182212"/>
              <a:ext cx="105116" cy="26777"/>
            </a:xfrm>
            <a:custGeom>
              <a:avLst/>
              <a:gdLst/>
              <a:ahLst/>
              <a:cxnLst/>
              <a:rect l="l" t="t" r="r" b="b"/>
              <a:pathLst>
                <a:path w="3855" h="982" extrusionOk="0">
                  <a:moveTo>
                    <a:pt x="679" y="1"/>
                  </a:moveTo>
                  <a:cubicBezTo>
                    <a:pt x="304" y="1"/>
                    <a:pt x="1" y="304"/>
                    <a:pt x="1" y="679"/>
                  </a:cubicBezTo>
                  <a:cubicBezTo>
                    <a:pt x="1" y="857"/>
                    <a:pt x="143" y="982"/>
                    <a:pt x="304" y="982"/>
                  </a:cubicBezTo>
                  <a:lnTo>
                    <a:pt x="3551" y="982"/>
                  </a:lnTo>
                  <a:cubicBezTo>
                    <a:pt x="3712" y="982"/>
                    <a:pt x="3855" y="857"/>
                    <a:pt x="3855" y="679"/>
                  </a:cubicBezTo>
                  <a:cubicBezTo>
                    <a:pt x="3855" y="304"/>
                    <a:pt x="3551" y="1"/>
                    <a:pt x="3177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56"/>
            <p:cNvSpPr/>
            <p:nvPr/>
          </p:nvSpPr>
          <p:spPr>
            <a:xfrm>
              <a:off x="2352524" y="3182212"/>
              <a:ext cx="55980" cy="26777"/>
            </a:xfrm>
            <a:custGeom>
              <a:avLst/>
              <a:gdLst/>
              <a:ahLst/>
              <a:cxnLst/>
              <a:rect l="l" t="t" r="r" b="b"/>
              <a:pathLst>
                <a:path w="2053" h="982" extrusionOk="0">
                  <a:moveTo>
                    <a:pt x="1" y="1"/>
                  </a:moveTo>
                  <a:cubicBezTo>
                    <a:pt x="375" y="1"/>
                    <a:pt x="679" y="304"/>
                    <a:pt x="679" y="679"/>
                  </a:cubicBezTo>
                  <a:cubicBezTo>
                    <a:pt x="679" y="857"/>
                    <a:pt x="536" y="982"/>
                    <a:pt x="375" y="982"/>
                  </a:cubicBezTo>
                  <a:lnTo>
                    <a:pt x="1749" y="982"/>
                  </a:lnTo>
                  <a:cubicBezTo>
                    <a:pt x="1910" y="982"/>
                    <a:pt x="2052" y="857"/>
                    <a:pt x="2052" y="679"/>
                  </a:cubicBezTo>
                  <a:cubicBezTo>
                    <a:pt x="2035" y="304"/>
                    <a:pt x="1731" y="1"/>
                    <a:pt x="1357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56"/>
            <p:cNvSpPr/>
            <p:nvPr/>
          </p:nvSpPr>
          <p:spPr>
            <a:xfrm>
              <a:off x="2223112" y="2964263"/>
              <a:ext cx="269567" cy="192672"/>
            </a:xfrm>
            <a:custGeom>
              <a:avLst/>
              <a:gdLst/>
              <a:ahLst/>
              <a:cxnLst/>
              <a:rect l="l" t="t" r="r" b="b"/>
              <a:pathLst>
                <a:path w="9886" h="7066" extrusionOk="0">
                  <a:moveTo>
                    <a:pt x="643" y="0"/>
                  </a:moveTo>
                  <a:cubicBezTo>
                    <a:pt x="286" y="0"/>
                    <a:pt x="0" y="286"/>
                    <a:pt x="0" y="642"/>
                  </a:cubicBezTo>
                  <a:lnTo>
                    <a:pt x="0" y="6423"/>
                  </a:lnTo>
                  <a:cubicBezTo>
                    <a:pt x="0" y="6780"/>
                    <a:pt x="286" y="7066"/>
                    <a:pt x="643" y="7066"/>
                  </a:cubicBezTo>
                  <a:lnTo>
                    <a:pt x="9243" y="7066"/>
                  </a:lnTo>
                  <a:cubicBezTo>
                    <a:pt x="9600" y="7066"/>
                    <a:pt x="9885" y="6780"/>
                    <a:pt x="9885" y="6423"/>
                  </a:cubicBezTo>
                  <a:lnTo>
                    <a:pt x="9885" y="642"/>
                  </a:lnTo>
                  <a:cubicBezTo>
                    <a:pt x="9885" y="286"/>
                    <a:pt x="9600" y="0"/>
                    <a:pt x="9243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56"/>
            <p:cNvSpPr/>
            <p:nvPr/>
          </p:nvSpPr>
          <p:spPr>
            <a:xfrm>
              <a:off x="2223112" y="3125278"/>
              <a:ext cx="269567" cy="31167"/>
            </a:xfrm>
            <a:custGeom>
              <a:avLst/>
              <a:gdLst/>
              <a:ahLst/>
              <a:cxnLst/>
              <a:rect l="l" t="t" r="r" b="b"/>
              <a:pathLst>
                <a:path w="9886" h="1143" extrusionOk="0">
                  <a:moveTo>
                    <a:pt x="0" y="1"/>
                  </a:moveTo>
                  <a:lnTo>
                    <a:pt x="0" y="501"/>
                  </a:lnTo>
                  <a:cubicBezTo>
                    <a:pt x="0" y="857"/>
                    <a:pt x="286" y="1143"/>
                    <a:pt x="643" y="1143"/>
                  </a:cubicBezTo>
                  <a:lnTo>
                    <a:pt x="9243" y="1143"/>
                  </a:lnTo>
                  <a:cubicBezTo>
                    <a:pt x="9600" y="1143"/>
                    <a:pt x="9885" y="857"/>
                    <a:pt x="9885" y="501"/>
                  </a:cubicBezTo>
                  <a:lnTo>
                    <a:pt x="9885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56"/>
            <p:cNvSpPr/>
            <p:nvPr/>
          </p:nvSpPr>
          <p:spPr>
            <a:xfrm>
              <a:off x="2437680" y="3125278"/>
              <a:ext cx="54999" cy="31167"/>
            </a:xfrm>
            <a:custGeom>
              <a:avLst/>
              <a:gdLst/>
              <a:ahLst/>
              <a:cxnLst/>
              <a:rect l="l" t="t" r="r" b="b"/>
              <a:pathLst>
                <a:path w="2017" h="1143" extrusionOk="0">
                  <a:moveTo>
                    <a:pt x="642" y="1"/>
                  </a:moveTo>
                  <a:lnTo>
                    <a:pt x="642" y="501"/>
                  </a:lnTo>
                  <a:cubicBezTo>
                    <a:pt x="642" y="857"/>
                    <a:pt x="357" y="1143"/>
                    <a:pt x="0" y="1143"/>
                  </a:cubicBezTo>
                  <a:lnTo>
                    <a:pt x="1374" y="1143"/>
                  </a:lnTo>
                  <a:cubicBezTo>
                    <a:pt x="1731" y="1143"/>
                    <a:pt x="2016" y="857"/>
                    <a:pt x="2016" y="501"/>
                  </a:cubicBezTo>
                  <a:lnTo>
                    <a:pt x="2016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56"/>
            <p:cNvSpPr/>
            <p:nvPr/>
          </p:nvSpPr>
          <p:spPr>
            <a:xfrm>
              <a:off x="2261069" y="2921917"/>
              <a:ext cx="194145" cy="203388"/>
            </a:xfrm>
            <a:custGeom>
              <a:avLst/>
              <a:gdLst/>
              <a:ahLst/>
              <a:cxnLst/>
              <a:rect l="l" t="t" r="r" b="b"/>
              <a:pathLst>
                <a:path w="7120" h="7459" extrusionOk="0">
                  <a:moveTo>
                    <a:pt x="339" y="1"/>
                  </a:moveTo>
                  <a:cubicBezTo>
                    <a:pt x="161" y="1"/>
                    <a:pt x="0" y="161"/>
                    <a:pt x="0" y="340"/>
                  </a:cubicBezTo>
                  <a:lnTo>
                    <a:pt x="0" y="7459"/>
                  </a:lnTo>
                  <a:lnTo>
                    <a:pt x="7119" y="7459"/>
                  </a:lnTo>
                  <a:lnTo>
                    <a:pt x="7119" y="340"/>
                  </a:lnTo>
                  <a:cubicBezTo>
                    <a:pt x="7119" y="161"/>
                    <a:pt x="6959" y="1"/>
                    <a:pt x="6762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56"/>
            <p:cNvSpPr/>
            <p:nvPr/>
          </p:nvSpPr>
          <p:spPr>
            <a:xfrm>
              <a:off x="2407986" y="2921917"/>
              <a:ext cx="47227" cy="203388"/>
            </a:xfrm>
            <a:custGeom>
              <a:avLst/>
              <a:gdLst/>
              <a:ahLst/>
              <a:cxnLst/>
              <a:rect l="l" t="t" r="r" b="b"/>
              <a:pathLst>
                <a:path w="1732" h="7459" extrusionOk="0">
                  <a:moveTo>
                    <a:pt x="1" y="1"/>
                  </a:moveTo>
                  <a:cubicBezTo>
                    <a:pt x="197" y="1"/>
                    <a:pt x="357" y="161"/>
                    <a:pt x="357" y="340"/>
                  </a:cubicBezTo>
                  <a:lnTo>
                    <a:pt x="357" y="7459"/>
                  </a:lnTo>
                  <a:lnTo>
                    <a:pt x="1731" y="7459"/>
                  </a:lnTo>
                  <a:lnTo>
                    <a:pt x="1731" y="340"/>
                  </a:lnTo>
                  <a:cubicBezTo>
                    <a:pt x="1731" y="161"/>
                    <a:pt x="1571" y="1"/>
                    <a:pt x="1374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56"/>
            <p:cNvSpPr/>
            <p:nvPr/>
          </p:nvSpPr>
          <p:spPr>
            <a:xfrm>
              <a:off x="2284900" y="2949648"/>
              <a:ext cx="29203" cy="29231"/>
            </a:xfrm>
            <a:custGeom>
              <a:avLst/>
              <a:gdLst/>
              <a:ahLst/>
              <a:cxnLst/>
              <a:rect l="l" t="t" r="r" b="b"/>
              <a:pathLst>
                <a:path w="1071" h="1072" extrusionOk="0">
                  <a:moveTo>
                    <a:pt x="143" y="1"/>
                  </a:moveTo>
                  <a:cubicBezTo>
                    <a:pt x="72" y="1"/>
                    <a:pt x="0" y="72"/>
                    <a:pt x="0" y="161"/>
                  </a:cubicBezTo>
                  <a:lnTo>
                    <a:pt x="0" y="929"/>
                  </a:lnTo>
                  <a:cubicBezTo>
                    <a:pt x="0" y="1000"/>
                    <a:pt x="72" y="1071"/>
                    <a:pt x="143" y="1071"/>
                  </a:cubicBezTo>
                  <a:lnTo>
                    <a:pt x="910" y="1071"/>
                  </a:lnTo>
                  <a:cubicBezTo>
                    <a:pt x="1000" y="1071"/>
                    <a:pt x="1071" y="1000"/>
                    <a:pt x="1071" y="929"/>
                  </a:cubicBezTo>
                  <a:lnTo>
                    <a:pt x="1071" y="161"/>
                  </a:lnTo>
                  <a:cubicBezTo>
                    <a:pt x="1071" y="72"/>
                    <a:pt x="1000" y="1"/>
                    <a:pt x="910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56"/>
            <p:cNvSpPr/>
            <p:nvPr/>
          </p:nvSpPr>
          <p:spPr>
            <a:xfrm>
              <a:off x="2284900" y="3009009"/>
              <a:ext cx="29203" cy="29694"/>
            </a:xfrm>
            <a:custGeom>
              <a:avLst/>
              <a:gdLst/>
              <a:ahLst/>
              <a:cxnLst/>
              <a:rect l="l" t="t" r="r" b="b"/>
              <a:pathLst>
                <a:path w="1071" h="1089" extrusionOk="0">
                  <a:moveTo>
                    <a:pt x="143" y="1"/>
                  </a:moveTo>
                  <a:cubicBezTo>
                    <a:pt x="72" y="1"/>
                    <a:pt x="0" y="72"/>
                    <a:pt x="0" y="161"/>
                  </a:cubicBezTo>
                  <a:lnTo>
                    <a:pt x="0" y="928"/>
                  </a:lnTo>
                  <a:cubicBezTo>
                    <a:pt x="0" y="1018"/>
                    <a:pt x="72" y="1089"/>
                    <a:pt x="143" y="1089"/>
                  </a:cubicBezTo>
                  <a:lnTo>
                    <a:pt x="910" y="1089"/>
                  </a:lnTo>
                  <a:cubicBezTo>
                    <a:pt x="1000" y="1089"/>
                    <a:pt x="1071" y="1018"/>
                    <a:pt x="1071" y="928"/>
                  </a:cubicBezTo>
                  <a:lnTo>
                    <a:pt x="1071" y="161"/>
                  </a:lnTo>
                  <a:cubicBezTo>
                    <a:pt x="1071" y="72"/>
                    <a:pt x="1000" y="1"/>
                    <a:pt x="910" y="1"/>
                  </a:cubicBezTo>
                  <a:close/>
                </a:path>
              </a:pathLst>
            </a:custGeom>
            <a:solidFill>
              <a:srgbClr val="9BC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56"/>
            <p:cNvSpPr/>
            <p:nvPr/>
          </p:nvSpPr>
          <p:spPr>
            <a:xfrm>
              <a:off x="2284900" y="3067879"/>
              <a:ext cx="29203" cy="29694"/>
            </a:xfrm>
            <a:custGeom>
              <a:avLst/>
              <a:gdLst/>
              <a:ahLst/>
              <a:cxnLst/>
              <a:rect l="l" t="t" r="r" b="b"/>
              <a:pathLst>
                <a:path w="1071" h="1089" extrusionOk="0">
                  <a:moveTo>
                    <a:pt x="143" y="1"/>
                  </a:moveTo>
                  <a:cubicBezTo>
                    <a:pt x="72" y="1"/>
                    <a:pt x="0" y="72"/>
                    <a:pt x="0" y="161"/>
                  </a:cubicBezTo>
                  <a:lnTo>
                    <a:pt x="0" y="928"/>
                  </a:lnTo>
                  <a:cubicBezTo>
                    <a:pt x="0" y="1018"/>
                    <a:pt x="72" y="1089"/>
                    <a:pt x="143" y="1089"/>
                  </a:cubicBezTo>
                  <a:lnTo>
                    <a:pt x="910" y="1089"/>
                  </a:lnTo>
                  <a:cubicBezTo>
                    <a:pt x="1000" y="1089"/>
                    <a:pt x="1071" y="1018"/>
                    <a:pt x="1071" y="928"/>
                  </a:cubicBezTo>
                  <a:lnTo>
                    <a:pt x="1071" y="161"/>
                  </a:lnTo>
                  <a:cubicBezTo>
                    <a:pt x="1071" y="72"/>
                    <a:pt x="1000" y="1"/>
                    <a:pt x="910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56"/>
            <p:cNvSpPr/>
            <p:nvPr/>
          </p:nvSpPr>
          <p:spPr>
            <a:xfrm>
              <a:off x="2338427" y="2949648"/>
              <a:ext cx="93909" cy="8780"/>
            </a:xfrm>
            <a:custGeom>
              <a:avLst/>
              <a:gdLst/>
              <a:ahLst/>
              <a:cxnLst/>
              <a:rect l="l" t="t" r="r" b="b"/>
              <a:pathLst>
                <a:path w="3444" h="322" extrusionOk="0">
                  <a:moveTo>
                    <a:pt x="179" y="1"/>
                  </a:moveTo>
                  <a:cubicBezTo>
                    <a:pt x="107" y="1"/>
                    <a:pt x="36" y="54"/>
                    <a:pt x="18" y="144"/>
                  </a:cubicBezTo>
                  <a:cubicBezTo>
                    <a:pt x="0" y="233"/>
                    <a:pt x="89" y="322"/>
                    <a:pt x="179" y="322"/>
                  </a:cubicBezTo>
                  <a:lnTo>
                    <a:pt x="3283" y="322"/>
                  </a:lnTo>
                  <a:cubicBezTo>
                    <a:pt x="3355" y="322"/>
                    <a:pt x="3426" y="251"/>
                    <a:pt x="3444" y="179"/>
                  </a:cubicBezTo>
                  <a:cubicBezTo>
                    <a:pt x="3444" y="90"/>
                    <a:pt x="3372" y="1"/>
                    <a:pt x="328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56"/>
            <p:cNvSpPr/>
            <p:nvPr/>
          </p:nvSpPr>
          <p:spPr>
            <a:xfrm>
              <a:off x="2338427" y="2969117"/>
              <a:ext cx="70568" cy="8780"/>
            </a:xfrm>
            <a:custGeom>
              <a:avLst/>
              <a:gdLst/>
              <a:ahLst/>
              <a:cxnLst/>
              <a:rect l="l" t="t" r="r" b="b"/>
              <a:pathLst>
                <a:path w="2588" h="322" extrusionOk="0">
                  <a:moveTo>
                    <a:pt x="179" y="1"/>
                  </a:moveTo>
                  <a:cubicBezTo>
                    <a:pt x="107" y="1"/>
                    <a:pt x="36" y="72"/>
                    <a:pt x="18" y="143"/>
                  </a:cubicBezTo>
                  <a:cubicBezTo>
                    <a:pt x="0" y="232"/>
                    <a:pt x="89" y="322"/>
                    <a:pt x="179" y="322"/>
                  </a:cubicBezTo>
                  <a:lnTo>
                    <a:pt x="2409" y="322"/>
                  </a:lnTo>
                  <a:cubicBezTo>
                    <a:pt x="2480" y="322"/>
                    <a:pt x="2569" y="268"/>
                    <a:pt x="2569" y="179"/>
                  </a:cubicBezTo>
                  <a:cubicBezTo>
                    <a:pt x="2587" y="90"/>
                    <a:pt x="2516" y="1"/>
                    <a:pt x="240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56"/>
            <p:cNvSpPr/>
            <p:nvPr/>
          </p:nvSpPr>
          <p:spPr>
            <a:xfrm>
              <a:off x="2338427" y="3009009"/>
              <a:ext cx="93909" cy="8780"/>
            </a:xfrm>
            <a:custGeom>
              <a:avLst/>
              <a:gdLst/>
              <a:ahLst/>
              <a:cxnLst/>
              <a:rect l="l" t="t" r="r" b="b"/>
              <a:pathLst>
                <a:path w="3444" h="322" extrusionOk="0">
                  <a:moveTo>
                    <a:pt x="179" y="1"/>
                  </a:moveTo>
                  <a:cubicBezTo>
                    <a:pt x="107" y="1"/>
                    <a:pt x="36" y="54"/>
                    <a:pt x="18" y="143"/>
                  </a:cubicBezTo>
                  <a:cubicBezTo>
                    <a:pt x="0" y="233"/>
                    <a:pt x="89" y="322"/>
                    <a:pt x="179" y="322"/>
                  </a:cubicBezTo>
                  <a:lnTo>
                    <a:pt x="3283" y="322"/>
                  </a:lnTo>
                  <a:cubicBezTo>
                    <a:pt x="3355" y="322"/>
                    <a:pt x="3426" y="268"/>
                    <a:pt x="3444" y="179"/>
                  </a:cubicBezTo>
                  <a:cubicBezTo>
                    <a:pt x="3444" y="90"/>
                    <a:pt x="3372" y="1"/>
                    <a:pt x="328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56"/>
            <p:cNvSpPr/>
            <p:nvPr/>
          </p:nvSpPr>
          <p:spPr>
            <a:xfrm>
              <a:off x="2338427" y="3029432"/>
              <a:ext cx="70568" cy="8807"/>
            </a:xfrm>
            <a:custGeom>
              <a:avLst/>
              <a:gdLst/>
              <a:ahLst/>
              <a:cxnLst/>
              <a:rect l="l" t="t" r="r" b="b"/>
              <a:pathLst>
                <a:path w="2588" h="323" extrusionOk="0">
                  <a:moveTo>
                    <a:pt x="179" y="1"/>
                  </a:moveTo>
                  <a:cubicBezTo>
                    <a:pt x="107" y="1"/>
                    <a:pt x="36" y="55"/>
                    <a:pt x="18" y="144"/>
                  </a:cubicBezTo>
                  <a:cubicBezTo>
                    <a:pt x="0" y="233"/>
                    <a:pt x="89" y="322"/>
                    <a:pt x="179" y="322"/>
                  </a:cubicBezTo>
                  <a:lnTo>
                    <a:pt x="2409" y="322"/>
                  </a:lnTo>
                  <a:cubicBezTo>
                    <a:pt x="2480" y="322"/>
                    <a:pt x="2569" y="251"/>
                    <a:pt x="2569" y="179"/>
                  </a:cubicBezTo>
                  <a:cubicBezTo>
                    <a:pt x="2587" y="72"/>
                    <a:pt x="2516" y="1"/>
                    <a:pt x="240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56"/>
            <p:cNvSpPr/>
            <p:nvPr/>
          </p:nvSpPr>
          <p:spPr>
            <a:xfrm>
              <a:off x="2338427" y="3069815"/>
              <a:ext cx="93909" cy="8807"/>
            </a:xfrm>
            <a:custGeom>
              <a:avLst/>
              <a:gdLst/>
              <a:ahLst/>
              <a:cxnLst/>
              <a:rect l="l" t="t" r="r" b="b"/>
              <a:pathLst>
                <a:path w="3444" h="323" extrusionOk="0">
                  <a:moveTo>
                    <a:pt x="179" y="1"/>
                  </a:moveTo>
                  <a:cubicBezTo>
                    <a:pt x="107" y="1"/>
                    <a:pt x="36" y="54"/>
                    <a:pt x="18" y="144"/>
                  </a:cubicBezTo>
                  <a:cubicBezTo>
                    <a:pt x="0" y="233"/>
                    <a:pt x="89" y="322"/>
                    <a:pt x="179" y="322"/>
                  </a:cubicBezTo>
                  <a:lnTo>
                    <a:pt x="3283" y="322"/>
                  </a:lnTo>
                  <a:cubicBezTo>
                    <a:pt x="3355" y="322"/>
                    <a:pt x="3426" y="251"/>
                    <a:pt x="3444" y="179"/>
                  </a:cubicBezTo>
                  <a:cubicBezTo>
                    <a:pt x="3444" y="72"/>
                    <a:pt x="3372" y="1"/>
                    <a:pt x="328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56"/>
            <p:cNvSpPr/>
            <p:nvPr/>
          </p:nvSpPr>
          <p:spPr>
            <a:xfrm>
              <a:off x="2338427" y="3089775"/>
              <a:ext cx="70568" cy="8780"/>
            </a:xfrm>
            <a:custGeom>
              <a:avLst/>
              <a:gdLst/>
              <a:ahLst/>
              <a:cxnLst/>
              <a:rect l="l" t="t" r="r" b="b"/>
              <a:pathLst>
                <a:path w="2588" h="322" extrusionOk="0">
                  <a:moveTo>
                    <a:pt x="179" y="0"/>
                  </a:moveTo>
                  <a:cubicBezTo>
                    <a:pt x="107" y="0"/>
                    <a:pt x="36" y="72"/>
                    <a:pt x="18" y="143"/>
                  </a:cubicBezTo>
                  <a:cubicBezTo>
                    <a:pt x="0" y="250"/>
                    <a:pt x="89" y="322"/>
                    <a:pt x="179" y="322"/>
                  </a:cubicBezTo>
                  <a:lnTo>
                    <a:pt x="2409" y="322"/>
                  </a:lnTo>
                  <a:cubicBezTo>
                    <a:pt x="2480" y="322"/>
                    <a:pt x="2569" y="268"/>
                    <a:pt x="2569" y="179"/>
                  </a:cubicBezTo>
                  <a:cubicBezTo>
                    <a:pt x="2587" y="90"/>
                    <a:pt x="2516" y="0"/>
                    <a:pt x="240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56"/>
            <p:cNvSpPr/>
            <p:nvPr/>
          </p:nvSpPr>
          <p:spPr>
            <a:xfrm>
              <a:off x="2218722" y="2917063"/>
              <a:ext cx="278319" cy="295825"/>
            </a:xfrm>
            <a:custGeom>
              <a:avLst/>
              <a:gdLst/>
              <a:ahLst/>
              <a:cxnLst/>
              <a:rect l="l" t="t" r="r" b="b"/>
              <a:pathLst>
                <a:path w="10207" h="10849" extrusionOk="0">
                  <a:moveTo>
                    <a:pt x="8351" y="322"/>
                  </a:moveTo>
                  <a:cubicBezTo>
                    <a:pt x="8440" y="322"/>
                    <a:pt x="8512" y="393"/>
                    <a:pt x="8512" y="500"/>
                  </a:cubicBezTo>
                  <a:lnTo>
                    <a:pt x="8512" y="4532"/>
                  </a:lnTo>
                  <a:cubicBezTo>
                    <a:pt x="8512" y="4586"/>
                    <a:pt x="8547" y="4639"/>
                    <a:pt x="8601" y="4657"/>
                  </a:cubicBezTo>
                  <a:cubicBezTo>
                    <a:pt x="8627" y="4668"/>
                    <a:pt x="8652" y="4673"/>
                    <a:pt x="8675" y="4673"/>
                  </a:cubicBezTo>
                  <a:cubicBezTo>
                    <a:pt x="8765" y="4673"/>
                    <a:pt x="8833" y="4600"/>
                    <a:pt x="8833" y="4515"/>
                  </a:cubicBezTo>
                  <a:lnTo>
                    <a:pt x="8833" y="1874"/>
                  </a:lnTo>
                  <a:lnTo>
                    <a:pt x="9404" y="1874"/>
                  </a:lnTo>
                  <a:cubicBezTo>
                    <a:pt x="9672" y="1874"/>
                    <a:pt x="9903" y="2088"/>
                    <a:pt x="9903" y="2356"/>
                  </a:cubicBezTo>
                  <a:lnTo>
                    <a:pt x="9903" y="7459"/>
                  </a:lnTo>
                  <a:lnTo>
                    <a:pt x="8833" y="7459"/>
                  </a:lnTo>
                  <a:lnTo>
                    <a:pt x="8833" y="5264"/>
                  </a:lnTo>
                  <a:cubicBezTo>
                    <a:pt x="8833" y="5175"/>
                    <a:pt x="8779" y="5103"/>
                    <a:pt x="8690" y="5103"/>
                  </a:cubicBezTo>
                  <a:cubicBezTo>
                    <a:pt x="8681" y="5102"/>
                    <a:pt x="8672" y="5101"/>
                    <a:pt x="8663" y="5101"/>
                  </a:cubicBezTo>
                  <a:cubicBezTo>
                    <a:pt x="8584" y="5101"/>
                    <a:pt x="8512" y="5168"/>
                    <a:pt x="8512" y="5264"/>
                  </a:cubicBezTo>
                  <a:lnTo>
                    <a:pt x="8512" y="7459"/>
                  </a:lnTo>
                  <a:lnTo>
                    <a:pt x="1696" y="7476"/>
                  </a:lnTo>
                  <a:lnTo>
                    <a:pt x="1696" y="3212"/>
                  </a:lnTo>
                  <a:cubicBezTo>
                    <a:pt x="1696" y="3123"/>
                    <a:pt x="1642" y="3051"/>
                    <a:pt x="1553" y="3051"/>
                  </a:cubicBezTo>
                  <a:cubicBezTo>
                    <a:pt x="1544" y="3050"/>
                    <a:pt x="1535" y="3049"/>
                    <a:pt x="1525" y="3049"/>
                  </a:cubicBezTo>
                  <a:cubicBezTo>
                    <a:pt x="1446" y="3049"/>
                    <a:pt x="1375" y="3114"/>
                    <a:pt x="1375" y="3194"/>
                  </a:cubicBezTo>
                  <a:lnTo>
                    <a:pt x="1375" y="7459"/>
                  </a:lnTo>
                  <a:lnTo>
                    <a:pt x="322" y="7459"/>
                  </a:lnTo>
                  <a:lnTo>
                    <a:pt x="322" y="2356"/>
                  </a:lnTo>
                  <a:cubicBezTo>
                    <a:pt x="322" y="2088"/>
                    <a:pt x="536" y="1874"/>
                    <a:pt x="804" y="1874"/>
                  </a:cubicBezTo>
                  <a:lnTo>
                    <a:pt x="1375" y="1874"/>
                  </a:lnTo>
                  <a:lnTo>
                    <a:pt x="1375" y="2445"/>
                  </a:lnTo>
                  <a:cubicBezTo>
                    <a:pt x="1375" y="2516"/>
                    <a:pt x="1428" y="2588"/>
                    <a:pt x="1500" y="2605"/>
                  </a:cubicBezTo>
                  <a:cubicBezTo>
                    <a:pt x="1511" y="2607"/>
                    <a:pt x="1522" y="2608"/>
                    <a:pt x="1532" y="2608"/>
                  </a:cubicBezTo>
                  <a:cubicBezTo>
                    <a:pt x="1624" y="2608"/>
                    <a:pt x="1696" y="2541"/>
                    <a:pt x="1696" y="2445"/>
                  </a:cubicBezTo>
                  <a:lnTo>
                    <a:pt x="1696" y="518"/>
                  </a:lnTo>
                  <a:cubicBezTo>
                    <a:pt x="1696" y="411"/>
                    <a:pt x="1785" y="322"/>
                    <a:pt x="1892" y="322"/>
                  </a:cubicBezTo>
                  <a:close/>
                  <a:moveTo>
                    <a:pt x="9903" y="7798"/>
                  </a:moveTo>
                  <a:lnTo>
                    <a:pt x="9903" y="8137"/>
                  </a:lnTo>
                  <a:cubicBezTo>
                    <a:pt x="9903" y="8404"/>
                    <a:pt x="9672" y="8636"/>
                    <a:pt x="9404" y="8636"/>
                  </a:cubicBezTo>
                  <a:lnTo>
                    <a:pt x="804" y="8636"/>
                  </a:lnTo>
                  <a:cubicBezTo>
                    <a:pt x="536" y="8636"/>
                    <a:pt x="322" y="8404"/>
                    <a:pt x="322" y="8137"/>
                  </a:cubicBezTo>
                  <a:lnTo>
                    <a:pt x="322" y="7798"/>
                  </a:lnTo>
                  <a:close/>
                  <a:moveTo>
                    <a:pt x="5639" y="8940"/>
                  </a:moveTo>
                  <a:lnTo>
                    <a:pt x="5728" y="9564"/>
                  </a:lnTo>
                  <a:lnTo>
                    <a:pt x="4301" y="9564"/>
                  </a:lnTo>
                  <a:lnTo>
                    <a:pt x="4390" y="8940"/>
                  </a:lnTo>
                  <a:close/>
                  <a:moveTo>
                    <a:pt x="6264" y="9885"/>
                  </a:moveTo>
                  <a:cubicBezTo>
                    <a:pt x="6549" y="9885"/>
                    <a:pt x="6781" y="10117"/>
                    <a:pt x="6781" y="10403"/>
                  </a:cubicBezTo>
                  <a:cubicBezTo>
                    <a:pt x="6781" y="10474"/>
                    <a:pt x="6710" y="10528"/>
                    <a:pt x="6638" y="10528"/>
                  </a:cubicBezTo>
                  <a:lnTo>
                    <a:pt x="3391" y="10528"/>
                  </a:lnTo>
                  <a:cubicBezTo>
                    <a:pt x="3320" y="10528"/>
                    <a:pt x="3266" y="10474"/>
                    <a:pt x="3266" y="10403"/>
                  </a:cubicBezTo>
                  <a:cubicBezTo>
                    <a:pt x="3266" y="10117"/>
                    <a:pt x="3498" y="9885"/>
                    <a:pt x="3783" y="9885"/>
                  </a:cubicBezTo>
                  <a:close/>
                  <a:moveTo>
                    <a:pt x="1821" y="0"/>
                  </a:moveTo>
                  <a:cubicBezTo>
                    <a:pt x="1571" y="0"/>
                    <a:pt x="1375" y="197"/>
                    <a:pt x="1375" y="446"/>
                  </a:cubicBezTo>
                  <a:lnTo>
                    <a:pt x="1375" y="1553"/>
                  </a:lnTo>
                  <a:lnTo>
                    <a:pt x="697" y="1553"/>
                  </a:lnTo>
                  <a:cubicBezTo>
                    <a:pt x="322" y="1553"/>
                    <a:pt x="1" y="1856"/>
                    <a:pt x="1" y="2249"/>
                  </a:cubicBezTo>
                  <a:lnTo>
                    <a:pt x="1" y="8137"/>
                  </a:lnTo>
                  <a:cubicBezTo>
                    <a:pt x="1" y="8583"/>
                    <a:pt x="358" y="8940"/>
                    <a:pt x="804" y="8940"/>
                  </a:cubicBezTo>
                  <a:lnTo>
                    <a:pt x="4087" y="8940"/>
                  </a:lnTo>
                  <a:lnTo>
                    <a:pt x="3998" y="9564"/>
                  </a:lnTo>
                  <a:lnTo>
                    <a:pt x="3766" y="9564"/>
                  </a:lnTo>
                  <a:cubicBezTo>
                    <a:pt x="3302" y="9564"/>
                    <a:pt x="2927" y="9939"/>
                    <a:pt x="2927" y="10385"/>
                  </a:cubicBezTo>
                  <a:cubicBezTo>
                    <a:pt x="2927" y="10652"/>
                    <a:pt x="3141" y="10849"/>
                    <a:pt x="3391" y="10849"/>
                  </a:cubicBezTo>
                  <a:lnTo>
                    <a:pt x="6638" y="10849"/>
                  </a:lnTo>
                  <a:cubicBezTo>
                    <a:pt x="6906" y="10849"/>
                    <a:pt x="7102" y="10652"/>
                    <a:pt x="7102" y="10385"/>
                  </a:cubicBezTo>
                  <a:cubicBezTo>
                    <a:pt x="7102" y="9939"/>
                    <a:pt x="6727" y="9564"/>
                    <a:pt x="6264" y="9564"/>
                  </a:cubicBezTo>
                  <a:lnTo>
                    <a:pt x="6032" y="9564"/>
                  </a:lnTo>
                  <a:lnTo>
                    <a:pt x="5960" y="8940"/>
                  </a:lnTo>
                  <a:lnTo>
                    <a:pt x="9404" y="8940"/>
                  </a:lnTo>
                  <a:cubicBezTo>
                    <a:pt x="9850" y="8940"/>
                    <a:pt x="10207" y="8583"/>
                    <a:pt x="10207" y="8137"/>
                  </a:cubicBezTo>
                  <a:lnTo>
                    <a:pt x="10207" y="2356"/>
                  </a:lnTo>
                  <a:cubicBezTo>
                    <a:pt x="10207" y="1910"/>
                    <a:pt x="9850" y="1553"/>
                    <a:pt x="9422" y="1553"/>
                  </a:cubicBezTo>
                  <a:lnTo>
                    <a:pt x="8833" y="1553"/>
                  </a:lnTo>
                  <a:lnTo>
                    <a:pt x="8833" y="518"/>
                  </a:lnTo>
                  <a:cubicBezTo>
                    <a:pt x="8833" y="232"/>
                    <a:pt x="8619" y="0"/>
                    <a:pt x="833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56"/>
            <p:cNvSpPr/>
            <p:nvPr/>
          </p:nvSpPr>
          <p:spPr>
            <a:xfrm>
              <a:off x="2280020" y="2945776"/>
              <a:ext cx="37984" cy="37956"/>
            </a:xfrm>
            <a:custGeom>
              <a:avLst/>
              <a:gdLst/>
              <a:ahLst/>
              <a:cxnLst/>
              <a:rect l="l" t="t" r="r" b="b"/>
              <a:pathLst>
                <a:path w="1393" h="1392" extrusionOk="0">
                  <a:moveTo>
                    <a:pt x="1089" y="303"/>
                  </a:moveTo>
                  <a:lnTo>
                    <a:pt x="1089" y="1071"/>
                  </a:lnTo>
                  <a:lnTo>
                    <a:pt x="322" y="1071"/>
                  </a:lnTo>
                  <a:lnTo>
                    <a:pt x="322" y="303"/>
                  </a:lnTo>
                  <a:close/>
                  <a:moveTo>
                    <a:pt x="322" y="0"/>
                  </a:moveTo>
                  <a:cubicBezTo>
                    <a:pt x="144" y="0"/>
                    <a:pt x="1" y="143"/>
                    <a:pt x="1" y="303"/>
                  </a:cubicBezTo>
                  <a:lnTo>
                    <a:pt x="1" y="1071"/>
                  </a:lnTo>
                  <a:cubicBezTo>
                    <a:pt x="1" y="1249"/>
                    <a:pt x="144" y="1392"/>
                    <a:pt x="322" y="1392"/>
                  </a:cubicBezTo>
                  <a:lnTo>
                    <a:pt x="1089" y="1392"/>
                  </a:lnTo>
                  <a:cubicBezTo>
                    <a:pt x="1250" y="1392"/>
                    <a:pt x="1393" y="1249"/>
                    <a:pt x="1393" y="1071"/>
                  </a:cubicBezTo>
                  <a:lnTo>
                    <a:pt x="1393" y="303"/>
                  </a:lnTo>
                  <a:cubicBezTo>
                    <a:pt x="1393" y="143"/>
                    <a:pt x="1250" y="0"/>
                    <a:pt x="108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56"/>
            <p:cNvSpPr/>
            <p:nvPr/>
          </p:nvSpPr>
          <p:spPr>
            <a:xfrm>
              <a:off x="2280020" y="3004646"/>
              <a:ext cx="37984" cy="37956"/>
            </a:xfrm>
            <a:custGeom>
              <a:avLst/>
              <a:gdLst/>
              <a:ahLst/>
              <a:cxnLst/>
              <a:rect l="l" t="t" r="r" b="b"/>
              <a:pathLst>
                <a:path w="1393" h="1392" extrusionOk="0">
                  <a:moveTo>
                    <a:pt x="1089" y="321"/>
                  </a:moveTo>
                  <a:lnTo>
                    <a:pt x="1089" y="1071"/>
                  </a:lnTo>
                  <a:lnTo>
                    <a:pt x="322" y="1071"/>
                  </a:lnTo>
                  <a:lnTo>
                    <a:pt x="322" y="321"/>
                  </a:lnTo>
                  <a:close/>
                  <a:moveTo>
                    <a:pt x="322" y="0"/>
                  </a:moveTo>
                  <a:cubicBezTo>
                    <a:pt x="144" y="0"/>
                    <a:pt x="1" y="143"/>
                    <a:pt x="1" y="321"/>
                  </a:cubicBezTo>
                  <a:lnTo>
                    <a:pt x="1" y="1071"/>
                  </a:lnTo>
                  <a:cubicBezTo>
                    <a:pt x="1" y="1249"/>
                    <a:pt x="144" y="1392"/>
                    <a:pt x="322" y="1392"/>
                  </a:cubicBezTo>
                  <a:lnTo>
                    <a:pt x="1089" y="1392"/>
                  </a:lnTo>
                  <a:cubicBezTo>
                    <a:pt x="1250" y="1392"/>
                    <a:pt x="1393" y="1249"/>
                    <a:pt x="1393" y="1071"/>
                  </a:cubicBezTo>
                  <a:lnTo>
                    <a:pt x="1393" y="321"/>
                  </a:lnTo>
                  <a:cubicBezTo>
                    <a:pt x="1393" y="143"/>
                    <a:pt x="1250" y="0"/>
                    <a:pt x="108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56"/>
            <p:cNvSpPr/>
            <p:nvPr/>
          </p:nvSpPr>
          <p:spPr>
            <a:xfrm>
              <a:off x="2280020" y="3063489"/>
              <a:ext cx="37984" cy="37984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1089" y="322"/>
                  </a:moveTo>
                  <a:lnTo>
                    <a:pt x="1089" y="1072"/>
                  </a:lnTo>
                  <a:lnTo>
                    <a:pt x="322" y="1072"/>
                  </a:lnTo>
                  <a:lnTo>
                    <a:pt x="322" y="322"/>
                  </a:lnTo>
                  <a:close/>
                  <a:moveTo>
                    <a:pt x="322" y="1"/>
                  </a:moveTo>
                  <a:cubicBezTo>
                    <a:pt x="144" y="1"/>
                    <a:pt x="1" y="144"/>
                    <a:pt x="1" y="322"/>
                  </a:cubicBezTo>
                  <a:lnTo>
                    <a:pt x="1" y="1072"/>
                  </a:lnTo>
                  <a:cubicBezTo>
                    <a:pt x="1" y="1250"/>
                    <a:pt x="144" y="1393"/>
                    <a:pt x="322" y="1393"/>
                  </a:cubicBezTo>
                  <a:lnTo>
                    <a:pt x="1089" y="1393"/>
                  </a:lnTo>
                  <a:cubicBezTo>
                    <a:pt x="1250" y="1393"/>
                    <a:pt x="1393" y="1250"/>
                    <a:pt x="1393" y="1072"/>
                  </a:cubicBezTo>
                  <a:lnTo>
                    <a:pt x="1393" y="322"/>
                  </a:lnTo>
                  <a:cubicBezTo>
                    <a:pt x="1393" y="144"/>
                    <a:pt x="1250" y="1"/>
                    <a:pt x="108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4" name="Google Shape;3244;p56"/>
          <p:cNvGrpSpPr/>
          <p:nvPr/>
        </p:nvGrpSpPr>
        <p:grpSpPr>
          <a:xfrm>
            <a:off x="7268363" y="2446699"/>
            <a:ext cx="269076" cy="296207"/>
            <a:chOff x="7268363" y="2446699"/>
            <a:chExt cx="269076" cy="296207"/>
          </a:xfrm>
        </p:grpSpPr>
        <p:sp>
          <p:nvSpPr>
            <p:cNvPr id="3245" name="Google Shape;3245;p56"/>
            <p:cNvSpPr/>
            <p:nvPr/>
          </p:nvSpPr>
          <p:spPr>
            <a:xfrm>
              <a:off x="7309728" y="2522475"/>
              <a:ext cx="216040" cy="216068"/>
            </a:xfrm>
            <a:custGeom>
              <a:avLst/>
              <a:gdLst/>
              <a:ahLst/>
              <a:cxnLst/>
              <a:rect l="l" t="t" r="r" b="b"/>
              <a:pathLst>
                <a:path w="7923" h="7924" extrusionOk="0">
                  <a:moveTo>
                    <a:pt x="3961" y="1"/>
                  </a:moveTo>
                  <a:cubicBezTo>
                    <a:pt x="1767" y="1"/>
                    <a:pt x="0" y="1767"/>
                    <a:pt x="0" y="3962"/>
                  </a:cubicBezTo>
                  <a:cubicBezTo>
                    <a:pt x="0" y="6157"/>
                    <a:pt x="1767" y="7923"/>
                    <a:pt x="3961" y="7923"/>
                  </a:cubicBezTo>
                  <a:cubicBezTo>
                    <a:pt x="6138" y="7923"/>
                    <a:pt x="7922" y="6157"/>
                    <a:pt x="7922" y="3962"/>
                  </a:cubicBezTo>
                  <a:cubicBezTo>
                    <a:pt x="7922" y="1767"/>
                    <a:pt x="6138" y="1"/>
                    <a:pt x="3961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56"/>
            <p:cNvSpPr/>
            <p:nvPr/>
          </p:nvSpPr>
          <p:spPr>
            <a:xfrm>
              <a:off x="7329170" y="2541944"/>
              <a:ext cx="207288" cy="196708"/>
            </a:xfrm>
            <a:custGeom>
              <a:avLst/>
              <a:gdLst/>
              <a:ahLst/>
              <a:cxnLst/>
              <a:rect l="l" t="t" r="r" b="b"/>
              <a:pathLst>
                <a:path w="7602" h="7214" extrusionOk="0">
                  <a:moveTo>
                    <a:pt x="5514" y="1"/>
                  </a:moveTo>
                  <a:cubicBezTo>
                    <a:pt x="6603" y="1553"/>
                    <a:pt x="6442" y="3694"/>
                    <a:pt x="5068" y="5068"/>
                  </a:cubicBezTo>
                  <a:cubicBezTo>
                    <a:pt x="4300" y="5846"/>
                    <a:pt x="3286" y="6234"/>
                    <a:pt x="2272" y="6234"/>
                  </a:cubicBezTo>
                  <a:cubicBezTo>
                    <a:pt x="1474" y="6234"/>
                    <a:pt x="677" y="5994"/>
                    <a:pt x="1" y="5514"/>
                  </a:cubicBezTo>
                  <a:lnTo>
                    <a:pt x="1" y="5514"/>
                  </a:lnTo>
                  <a:cubicBezTo>
                    <a:pt x="126" y="5710"/>
                    <a:pt x="269" y="5889"/>
                    <a:pt x="447" y="6049"/>
                  </a:cubicBezTo>
                  <a:cubicBezTo>
                    <a:pt x="1223" y="6825"/>
                    <a:pt x="2236" y="7214"/>
                    <a:pt x="3248" y="7214"/>
                  </a:cubicBezTo>
                  <a:cubicBezTo>
                    <a:pt x="4261" y="7214"/>
                    <a:pt x="5273" y="6825"/>
                    <a:pt x="6050" y="6049"/>
                  </a:cubicBezTo>
                  <a:cubicBezTo>
                    <a:pt x="7602" y="4497"/>
                    <a:pt x="7602" y="1999"/>
                    <a:pt x="6050" y="447"/>
                  </a:cubicBezTo>
                  <a:cubicBezTo>
                    <a:pt x="5871" y="286"/>
                    <a:pt x="5693" y="126"/>
                    <a:pt x="5514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56"/>
            <p:cNvSpPr/>
            <p:nvPr/>
          </p:nvSpPr>
          <p:spPr>
            <a:xfrm>
              <a:off x="7353983" y="2473339"/>
              <a:ext cx="127503" cy="79839"/>
            </a:xfrm>
            <a:custGeom>
              <a:avLst/>
              <a:gdLst/>
              <a:ahLst/>
              <a:cxnLst/>
              <a:rect l="l" t="t" r="r" b="b"/>
              <a:pathLst>
                <a:path w="4676" h="2928" extrusionOk="0">
                  <a:moveTo>
                    <a:pt x="1" y="1"/>
                  </a:moveTo>
                  <a:lnTo>
                    <a:pt x="1" y="2356"/>
                  </a:lnTo>
                  <a:cubicBezTo>
                    <a:pt x="1" y="2463"/>
                    <a:pt x="72" y="2570"/>
                    <a:pt x="179" y="2606"/>
                  </a:cubicBezTo>
                  <a:cubicBezTo>
                    <a:pt x="884" y="2820"/>
                    <a:pt x="1611" y="2927"/>
                    <a:pt x="2338" y="2927"/>
                  </a:cubicBezTo>
                  <a:cubicBezTo>
                    <a:pt x="3065" y="2927"/>
                    <a:pt x="3793" y="2820"/>
                    <a:pt x="4497" y="2606"/>
                  </a:cubicBezTo>
                  <a:cubicBezTo>
                    <a:pt x="4604" y="2570"/>
                    <a:pt x="4676" y="2463"/>
                    <a:pt x="4676" y="2356"/>
                  </a:cubicBezTo>
                  <a:lnTo>
                    <a:pt x="4676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56"/>
            <p:cNvSpPr/>
            <p:nvPr/>
          </p:nvSpPr>
          <p:spPr>
            <a:xfrm>
              <a:off x="7353983" y="2473339"/>
              <a:ext cx="1500" cy="518"/>
            </a:xfrm>
            <a:custGeom>
              <a:avLst/>
              <a:gdLst/>
              <a:ahLst/>
              <a:cxnLst/>
              <a:rect l="l" t="t" r="r" b="b"/>
              <a:pathLst>
                <a:path w="55" h="19" extrusionOk="0">
                  <a:moveTo>
                    <a:pt x="1" y="1"/>
                  </a:moveTo>
                  <a:lnTo>
                    <a:pt x="1" y="19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45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56"/>
            <p:cNvSpPr/>
            <p:nvPr/>
          </p:nvSpPr>
          <p:spPr>
            <a:xfrm>
              <a:off x="7441076" y="2473339"/>
              <a:ext cx="40410" cy="78367"/>
            </a:xfrm>
            <a:custGeom>
              <a:avLst/>
              <a:gdLst/>
              <a:ahLst/>
              <a:cxnLst/>
              <a:rect l="l" t="t" r="r" b="b"/>
              <a:pathLst>
                <a:path w="1482" h="2874" extrusionOk="0">
                  <a:moveTo>
                    <a:pt x="108" y="1"/>
                  </a:moveTo>
                  <a:lnTo>
                    <a:pt x="108" y="2677"/>
                  </a:lnTo>
                  <a:cubicBezTo>
                    <a:pt x="108" y="2749"/>
                    <a:pt x="72" y="2838"/>
                    <a:pt x="1" y="2874"/>
                  </a:cubicBezTo>
                  <a:cubicBezTo>
                    <a:pt x="447" y="2820"/>
                    <a:pt x="875" y="2731"/>
                    <a:pt x="1303" y="2606"/>
                  </a:cubicBezTo>
                  <a:cubicBezTo>
                    <a:pt x="1410" y="2570"/>
                    <a:pt x="1482" y="2463"/>
                    <a:pt x="1482" y="2356"/>
                  </a:cubicBezTo>
                  <a:lnTo>
                    <a:pt x="1482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56"/>
            <p:cNvSpPr/>
            <p:nvPr/>
          </p:nvSpPr>
          <p:spPr>
            <a:xfrm>
              <a:off x="7322871" y="2451443"/>
              <a:ext cx="189755" cy="63288"/>
            </a:xfrm>
            <a:custGeom>
              <a:avLst/>
              <a:gdLst/>
              <a:ahLst/>
              <a:cxnLst/>
              <a:rect l="l" t="t" r="r" b="b"/>
              <a:pathLst>
                <a:path w="6959" h="2321" extrusionOk="0">
                  <a:moveTo>
                    <a:pt x="3473" y="1"/>
                  </a:moveTo>
                  <a:cubicBezTo>
                    <a:pt x="3359" y="1"/>
                    <a:pt x="3247" y="19"/>
                    <a:pt x="3140" y="54"/>
                  </a:cubicBezTo>
                  <a:lnTo>
                    <a:pt x="36" y="1125"/>
                  </a:lnTo>
                  <a:cubicBezTo>
                    <a:pt x="0" y="1125"/>
                    <a:pt x="0" y="1179"/>
                    <a:pt x="36" y="1196"/>
                  </a:cubicBezTo>
                  <a:lnTo>
                    <a:pt x="3140" y="2267"/>
                  </a:lnTo>
                  <a:cubicBezTo>
                    <a:pt x="3247" y="2303"/>
                    <a:pt x="3359" y="2320"/>
                    <a:pt x="3473" y="2320"/>
                  </a:cubicBezTo>
                  <a:cubicBezTo>
                    <a:pt x="3586" y="2320"/>
                    <a:pt x="3702" y="2303"/>
                    <a:pt x="3818" y="2267"/>
                  </a:cubicBezTo>
                  <a:lnTo>
                    <a:pt x="6923" y="1196"/>
                  </a:lnTo>
                  <a:cubicBezTo>
                    <a:pt x="6959" y="1179"/>
                    <a:pt x="6959" y="1125"/>
                    <a:pt x="6923" y="1125"/>
                  </a:cubicBezTo>
                  <a:lnTo>
                    <a:pt x="3818" y="54"/>
                  </a:lnTo>
                  <a:cubicBezTo>
                    <a:pt x="3702" y="19"/>
                    <a:pt x="3586" y="1"/>
                    <a:pt x="3473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56"/>
            <p:cNvSpPr/>
            <p:nvPr/>
          </p:nvSpPr>
          <p:spPr>
            <a:xfrm>
              <a:off x="7499946" y="2501561"/>
              <a:ext cx="24841" cy="31167"/>
            </a:xfrm>
            <a:custGeom>
              <a:avLst/>
              <a:gdLst/>
              <a:ahLst/>
              <a:cxnLst/>
              <a:rect l="l" t="t" r="r" b="b"/>
              <a:pathLst>
                <a:path w="911" h="1143" extrusionOk="0">
                  <a:moveTo>
                    <a:pt x="251" y="1"/>
                  </a:moveTo>
                  <a:cubicBezTo>
                    <a:pt x="197" y="1"/>
                    <a:pt x="126" y="54"/>
                    <a:pt x="126" y="126"/>
                  </a:cubicBezTo>
                  <a:lnTo>
                    <a:pt x="1" y="1000"/>
                  </a:lnTo>
                  <a:cubicBezTo>
                    <a:pt x="1" y="1071"/>
                    <a:pt x="54" y="1143"/>
                    <a:pt x="143" y="1143"/>
                  </a:cubicBezTo>
                  <a:lnTo>
                    <a:pt x="768" y="1143"/>
                  </a:lnTo>
                  <a:cubicBezTo>
                    <a:pt x="857" y="1143"/>
                    <a:pt x="911" y="1071"/>
                    <a:pt x="893" y="1000"/>
                  </a:cubicBezTo>
                  <a:lnTo>
                    <a:pt x="786" y="126"/>
                  </a:lnTo>
                  <a:cubicBezTo>
                    <a:pt x="768" y="54"/>
                    <a:pt x="714" y="1"/>
                    <a:pt x="643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56"/>
            <p:cNvSpPr/>
            <p:nvPr/>
          </p:nvSpPr>
          <p:spPr>
            <a:xfrm>
              <a:off x="7268363" y="2446699"/>
              <a:ext cx="269076" cy="296207"/>
            </a:xfrm>
            <a:custGeom>
              <a:avLst/>
              <a:gdLst/>
              <a:ahLst/>
              <a:cxnLst/>
              <a:rect l="l" t="t" r="r" b="b"/>
              <a:pathLst>
                <a:path w="9868" h="10863" extrusionOk="0">
                  <a:moveTo>
                    <a:pt x="5472" y="336"/>
                  </a:moveTo>
                  <a:cubicBezTo>
                    <a:pt x="5568" y="336"/>
                    <a:pt x="5666" y="353"/>
                    <a:pt x="5764" y="389"/>
                  </a:cubicBezTo>
                  <a:lnTo>
                    <a:pt x="8547" y="1335"/>
                  </a:lnTo>
                  <a:lnTo>
                    <a:pt x="5764" y="2280"/>
                  </a:lnTo>
                  <a:cubicBezTo>
                    <a:pt x="5666" y="2316"/>
                    <a:pt x="5568" y="2334"/>
                    <a:pt x="5472" y="2334"/>
                  </a:cubicBezTo>
                  <a:cubicBezTo>
                    <a:pt x="5376" y="2334"/>
                    <a:pt x="5282" y="2316"/>
                    <a:pt x="5193" y="2280"/>
                  </a:cubicBezTo>
                  <a:lnTo>
                    <a:pt x="2409" y="1335"/>
                  </a:lnTo>
                  <a:lnTo>
                    <a:pt x="5193" y="389"/>
                  </a:lnTo>
                  <a:cubicBezTo>
                    <a:pt x="5282" y="353"/>
                    <a:pt x="5376" y="336"/>
                    <a:pt x="5472" y="336"/>
                  </a:cubicBezTo>
                  <a:close/>
                  <a:moveTo>
                    <a:pt x="9118" y="2173"/>
                  </a:moveTo>
                  <a:lnTo>
                    <a:pt x="9225" y="2994"/>
                  </a:lnTo>
                  <a:lnTo>
                    <a:pt x="8654" y="2994"/>
                  </a:lnTo>
                  <a:lnTo>
                    <a:pt x="8761" y="2173"/>
                  </a:lnTo>
                  <a:close/>
                  <a:moveTo>
                    <a:pt x="3194" y="3690"/>
                  </a:moveTo>
                  <a:cubicBezTo>
                    <a:pt x="3212" y="3708"/>
                    <a:pt x="3248" y="3726"/>
                    <a:pt x="3266" y="3726"/>
                  </a:cubicBezTo>
                  <a:cubicBezTo>
                    <a:pt x="3890" y="3922"/>
                    <a:pt x="4515" y="4029"/>
                    <a:pt x="5139" y="4065"/>
                  </a:cubicBezTo>
                  <a:cubicBezTo>
                    <a:pt x="5014" y="4582"/>
                    <a:pt x="4765" y="5046"/>
                    <a:pt x="4408" y="5456"/>
                  </a:cubicBezTo>
                  <a:lnTo>
                    <a:pt x="2909" y="3940"/>
                  </a:lnTo>
                  <a:cubicBezTo>
                    <a:pt x="2998" y="3851"/>
                    <a:pt x="3087" y="3779"/>
                    <a:pt x="3194" y="3690"/>
                  </a:cubicBezTo>
                  <a:close/>
                  <a:moveTo>
                    <a:pt x="2677" y="4172"/>
                  </a:moveTo>
                  <a:lnTo>
                    <a:pt x="4176" y="5670"/>
                  </a:lnTo>
                  <a:cubicBezTo>
                    <a:pt x="3582" y="6233"/>
                    <a:pt x="2797" y="6508"/>
                    <a:pt x="2012" y="6508"/>
                  </a:cubicBezTo>
                  <a:cubicBezTo>
                    <a:pt x="1901" y="6508"/>
                    <a:pt x="1789" y="6502"/>
                    <a:pt x="1678" y="6491"/>
                  </a:cubicBezTo>
                  <a:cubicBezTo>
                    <a:pt x="1731" y="5653"/>
                    <a:pt x="2070" y="4832"/>
                    <a:pt x="2677" y="4172"/>
                  </a:cubicBezTo>
                  <a:close/>
                  <a:moveTo>
                    <a:pt x="7762" y="3708"/>
                  </a:moveTo>
                  <a:cubicBezTo>
                    <a:pt x="7851" y="3779"/>
                    <a:pt x="7958" y="3868"/>
                    <a:pt x="8048" y="3940"/>
                  </a:cubicBezTo>
                  <a:lnTo>
                    <a:pt x="5478" y="6527"/>
                  </a:lnTo>
                  <a:lnTo>
                    <a:pt x="4640" y="5688"/>
                  </a:lnTo>
                  <a:cubicBezTo>
                    <a:pt x="5032" y="5242"/>
                    <a:pt x="5336" y="4689"/>
                    <a:pt x="5478" y="4065"/>
                  </a:cubicBezTo>
                  <a:cubicBezTo>
                    <a:pt x="6210" y="4065"/>
                    <a:pt x="6959" y="3958"/>
                    <a:pt x="7691" y="3726"/>
                  </a:cubicBezTo>
                  <a:cubicBezTo>
                    <a:pt x="7709" y="3726"/>
                    <a:pt x="7727" y="3708"/>
                    <a:pt x="7762" y="3708"/>
                  </a:cubicBezTo>
                  <a:close/>
                  <a:moveTo>
                    <a:pt x="8280" y="4172"/>
                  </a:moveTo>
                  <a:cubicBezTo>
                    <a:pt x="8922" y="4868"/>
                    <a:pt x="9261" y="5760"/>
                    <a:pt x="9279" y="6688"/>
                  </a:cubicBezTo>
                  <a:cubicBezTo>
                    <a:pt x="9150" y="6674"/>
                    <a:pt x="9022" y="6667"/>
                    <a:pt x="8893" y="6667"/>
                  </a:cubicBezTo>
                  <a:cubicBezTo>
                    <a:pt x="8040" y="6667"/>
                    <a:pt x="7200" y="6975"/>
                    <a:pt x="6549" y="7580"/>
                  </a:cubicBezTo>
                  <a:lnTo>
                    <a:pt x="5692" y="6741"/>
                  </a:lnTo>
                  <a:lnTo>
                    <a:pt x="8280" y="4172"/>
                  </a:lnTo>
                  <a:close/>
                  <a:moveTo>
                    <a:pt x="4408" y="5902"/>
                  </a:moveTo>
                  <a:lnTo>
                    <a:pt x="5246" y="6741"/>
                  </a:lnTo>
                  <a:lnTo>
                    <a:pt x="2677" y="9310"/>
                  </a:lnTo>
                  <a:cubicBezTo>
                    <a:pt x="2017" y="8615"/>
                    <a:pt x="1696" y="7705"/>
                    <a:pt x="1678" y="6795"/>
                  </a:cubicBezTo>
                  <a:lnTo>
                    <a:pt x="1678" y="6795"/>
                  </a:lnTo>
                  <a:cubicBezTo>
                    <a:pt x="1804" y="6809"/>
                    <a:pt x="1931" y="6816"/>
                    <a:pt x="2057" y="6816"/>
                  </a:cubicBezTo>
                  <a:cubicBezTo>
                    <a:pt x="2899" y="6816"/>
                    <a:pt x="3741" y="6507"/>
                    <a:pt x="4408" y="5902"/>
                  </a:cubicBezTo>
                  <a:close/>
                  <a:moveTo>
                    <a:pt x="5478" y="6973"/>
                  </a:moveTo>
                  <a:lnTo>
                    <a:pt x="6317" y="7812"/>
                  </a:lnTo>
                  <a:cubicBezTo>
                    <a:pt x="5639" y="8561"/>
                    <a:pt x="5318" y="9542"/>
                    <a:pt x="5407" y="10542"/>
                  </a:cubicBezTo>
                  <a:cubicBezTo>
                    <a:pt x="4515" y="10524"/>
                    <a:pt x="3605" y="10185"/>
                    <a:pt x="2909" y="9542"/>
                  </a:cubicBezTo>
                  <a:lnTo>
                    <a:pt x="5478" y="6973"/>
                  </a:lnTo>
                  <a:close/>
                  <a:moveTo>
                    <a:pt x="6549" y="8026"/>
                  </a:moveTo>
                  <a:lnTo>
                    <a:pt x="8048" y="9542"/>
                  </a:lnTo>
                  <a:cubicBezTo>
                    <a:pt x="7388" y="10149"/>
                    <a:pt x="6567" y="10470"/>
                    <a:pt x="5728" y="10542"/>
                  </a:cubicBezTo>
                  <a:cubicBezTo>
                    <a:pt x="5639" y="9632"/>
                    <a:pt x="5907" y="8722"/>
                    <a:pt x="6549" y="8026"/>
                  </a:cubicBezTo>
                  <a:close/>
                  <a:moveTo>
                    <a:pt x="5485" y="1"/>
                  </a:moveTo>
                  <a:cubicBezTo>
                    <a:pt x="5353" y="1"/>
                    <a:pt x="5220" y="23"/>
                    <a:pt x="5086" y="68"/>
                  </a:cubicBezTo>
                  <a:lnTo>
                    <a:pt x="1999" y="1138"/>
                  </a:lnTo>
                  <a:cubicBezTo>
                    <a:pt x="1821" y="1210"/>
                    <a:pt x="1821" y="1460"/>
                    <a:pt x="1999" y="1513"/>
                  </a:cubicBezTo>
                  <a:lnTo>
                    <a:pt x="2980" y="1852"/>
                  </a:lnTo>
                  <a:lnTo>
                    <a:pt x="2980" y="2227"/>
                  </a:lnTo>
                  <a:cubicBezTo>
                    <a:pt x="2980" y="2316"/>
                    <a:pt x="3052" y="2387"/>
                    <a:pt x="3123" y="2387"/>
                  </a:cubicBezTo>
                  <a:cubicBezTo>
                    <a:pt x="3212" y="2387"/>
                    <a:pt x="3284" y="2316"/>
                    <a:pt x="3284" y="2245"/>
                  </a:cubicBezTo>
                  <a:lnTo>
                    <a:pt x="3284" y="1977"/>
                  </a:lnTo>
                  <a:lnTo>
                    <a:pt x="5068" y="2584"/>
                  </a:lnTo>
                  <a:cubicBezTo>
                    <a:pt x="5202" y="2628"/>
                    <a:pt x="5336" y="2651"/>
                    <a:pt x="5467" y="2651"/>
                  </a:cubicBezTo>
                  <a:cubicBezTo>
                    <a:pt x="5599" y="2651"/>
                    <a:pt x="5728" y="2628"/>
                    <a:pt x="5853" y="2584"/>
                  </a:cubicBezTo>
                  <a:lnTo>
                    <a:pt x="7655" y="1977"/>
                  </a:lnTo>
                  <a:lnTo>
                    <a:pt x="7655" y="3333"/>
                  </a:lnTo>
                  <a:cubicBezTo>
                    <a:pt x="7655" y="3369"/>
                    <a:pt x="7619" y="3404"/>
                    <a:pt x="7584" y="3422"/>
                  </a:cubicBezTo>
                  <a:cubicBezTo>
                    <a:pt x="6888" y="3636"/>
                    <a:pt x="6174" y="3743"/>
                    <a:pt x="5463" y="3743"/>
                  </a:cubicBezTo>
                  <a:cubicBezTo>
                    <a:pt x="4751" y="3743"/>
                    <a:pt x="4042" y="3636"/>
                    <a:pt x="3355" y="3422"/>
                  </a:cubicBezTo>
                  <a:cubicBezTo>
                    <a:pt x="3302" y="3404"/>
                    <a:pt x="3284" y="3369"/>
                    <a:pt x="3284" y="3333"/>
                  </a:cubicBezTo>
                  <a:lnTo>
                    <a:pt x="3284" y="2976"/>
                  </a:lnTo>
                  <a:cubicBezTo>
                    <a:pt x="3284" y="2905"/>
                    <a:pt x="3212" y="2834"/>
                    <a:pt x="3141" y="2834"/>
                  </a:cubicBezTo>
                  <a:cubicBezTo>
                    <a:pt x="3132" y="2832"/>
                    <a:pt x="3123" y="2831"/>
                    <a:pt x="3114" y="2831"/>
                  </a:cubicBezTo>
                  <a:cubicBezTo>
                    <a:pt x="3038" y="2831"/>
                    <a:pt x="2980" y="2896"/>
                    <a:pt x="2980" y="2976"/>
                  </a:cubicBezTo>
                  <a:lnTo>
                    <a:pt x="2980" y="3333"/>
                  </a:lnTo>
                  <a:cubicBezTo>
                    <a:pt x="2980" y="3369"/>
                    <a:pt x="2998" y="3404"/>
                    <a:pt x="2998" y="3458"/>
                  </a:cubicBezTo>
                  <a:cubicBezTo>
                    <a:pt x="2855" y="3565"/>
                    <a:pt x="2713" y="3690"/>
                    <a:pt x="2570" y="3833"/>
                  </a:cubicBezTo>
                  <a:cubicBezTo>
                    <a:pt x="1" y="6402"/>
                    <a:pt x="1821" y="10863"/>
                    <a:pt x="5478" y="10863"/>
                  </a:cubicBezTo>
                  <a:cubicBezTo>
                    <a:pt x="6567" y="10863"/>
                    <a:pt x="7602" y="10434"/>
                    <a:pt x="8387" y="9649"/>
                  </a:cubicBezTo>
                  <a:cubicBezTo>
                    <a:pt x="8690" y="9364"/>
                    <a:pt x="8940" y="9025"/>
                    <a:pt x="9136" y="8650"/>
                  </a:cubicBezTo>
                  <a:cubicBezTo>
                    <a:pt x="9172" y="8579"/>
                    <a:pt x="9136" y="8472"/>
                    <a:pt x="9065" y="8436"/>
                  </a:cubicBezTo>
                  <a:cubicBezTo>
                    <a:pt x="9041" y="8427"/>
                    <a:pt x="9017" y="8422"/>
                    <a:pt x="8994" y="8422"/>
                  </a:cubicBezTo>
                  <a:cubicBezTo>
                    <a:pt x="8932" y="8422"/>
                    <a:pt x="8877" y="8455"/>
                    <a:pt x="8851" y="8507"/>
                  </a:cubicBezTo>
                  <a:cubicBezTo>
                    <a:pt x="8690" y="8793"/>
                    <a:pt x="8494" y="9061"/>
                    <a:pt x="8280" y="9310"/>
                  </a:cubicBezTo>
                  <a:lnTo>
                    <a:pt x="6763" y="7812"/>
                  </a:lnTo>
                  <a:cubicBezTo>
                    <a:pt x="7388" y="7249"/>
                    <a:pt x="8163" y="6974"/>
                    <a:pt x="8945" y="6974"/>
                  </a:cubicBezTo>
                  <a:cubicBezTo>
                    <a:pt x="9056" y="6974"/>
                    <a:pt x="9168" y="6980"/>
                    <a:pt x="9279" y="6991"/>
                  </a:cubicBezTo>
                  <a:cubicBezTo>
                    <a:pt x="9261" y="7276"/>
                    <a:pt x="9207" y="7562"/>
                    <a:pt x="9118" y="7829"/>
                  </a:cubicBezTo>
                  <a:cubicBezTo>
                    <a:pt x="9100" y="7919"/>
                    <a:pt x="9136" y="8008"/>
                    <a:pt x="9225" y="8044"/>
                  </a:cubicBezTo>
                  <a:cubicBezTo>
                    <a:pt x="9237" y="8046"/>
                    <a:pt x="9249" y="8047"/>
                    <a:pt x="9260" y="8047"/>
                  </a:cubicBezTo>
                  <a:cubicBezTo>
                    <a:pt x="9337" y="8047"/>
                    <a:pt x="9406" y="7998"/>
                    <a:pt x="9422" y="7936"/>
                  </a:cubicBezTo>
                  <a:cubicBezTo>
                    <a:pt x="9868" y="6473"/>
                    <a:pt x="9457" y="4903"/>
                    <a:pt x="8387" y="3833"/>
                  </a:cubicBezTo>
                  <a:cubicBezTo>
                    <a:pt x="8262" y="3690"/>
                    <a:pt x="8119" y="3565"/>
                    <a:pt x="7958" y="3458"/>
                  </a:cubicBezTo>
                  <a:cubicBezTo>
                    <a:pt x="7994" y="3351"/>
                    <a:pt x="7976" y="3404"/>
                    <a:pt x="7976" y="1852"/>
                  </a:cubicBezTo>
                  <a:lnTo>
                    <a:pt x="8797" y="1585"/>
                  </a:lnTo>
                  <a:lnTo>
                    <a:pt x="8797" y="1852"/>
                  </a:lnTo>
                  <a:lnTo>
                    <a:pt x="8761" y="1852"/>
                  </a:lnTo>
                  <a:cubicBezTo>
                    <a:pt x="8601" y="1852"/>
                    <a:pt x="8476" y="1959"/>
                    <a:pt x="8458" y="2102"/>
                  </a:cubicBezTo>
                  <a:lnTo>
                    <a:pt x="8351" y="2976"/>
                  </a:lnTo>
                  <a:cubicBezTo>
                    <a:pt x="8333" y="3083"/>
                    <a:pt x="8387" y="3208"/>
                    <a:pt x="8494" y="3280"/>
                  </a:cubicBezTo>
                  <a:cubicBezTo>
                    <a:pt x="8547" y="3297"/>
                    <a:pt x="8601" y="3315"/>
                    <a:pt x="8654" y="3315"/>
                  </a:cubicBezTo>
                  <a:lnTo>
                    <a:pt x="9261" y="3315"/>
                  </a:lnTo>
                  <a:cubicBezTo>
                    <a:pt x="9439" y="3315"/>
                    <a:pt x="9582" y="3155"/>
                    <a:pt x="9546" y="2976"/>
                  </a:cubicBezTo>
                  <a:lnTo>
                    <a:pt x="9439" y="2102"/>
                  </a:lnTo>
                  <a:cubicBezTo>
                    <a:pt x="9422" y="1959"/>
                    <a:pt x="9297" y="1852"/>
                    <a:pt x="9136" y="1852"/>
                  </a:cubicBezTo>
                  <a:lnTo>
                    <a:pt x="9100" y="1852"/>
                  </a:lnTo>
                  <a:lnTo>
                    <a:pt x="9100" y="1335"/>
                  </a:lnTo>
                  <a:cubicBezTo>
                    <a:pt x="9100" y="1246"/>
                    <a:pt x="9047" y="1174"/>
                    <a:pt x="8976" y="1138"/>
                  </a:cubicBezTo>
                  <a:lnTo>
                    <a:pt x="5871" y="68"/>
                  </a:lnTo>
                  <a:cubicBezTo>
                    <a:pt x="5746" y="23"/>
                    <a:pt x="5617" y="1"/>
                    <a:pt x="548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4" name="Google Shape;3274;p56"/>
          <p:cNvGrpSpPr/>
          <p:nvPr/>
        </p:nvGrpSpPr>
        <p:grpSpPr>
          <a:xfrm>
            <a:off x="7278589" y="1976607"/>
            <a:ext cx="281728" cy="295825"/>
            <a:chOff x="7278589" y="1976607"/>
            <a:chExt cx="281728" cy="295825"/>
          </a:xfrm>
        </p:grpSpPr>
        <p:sp>
          <p:nvSpPr>
            <p:cNvPr id="3275" name="Google Shape;3275;p56"/>
            <p:cNvSpPr/>
            <p:nvPr/>
          </p:nvSpPr>
          <p:spPr>
            <a:xfrm>
              <a:off x="7282951" y="1980506"/>
              <a:ext cx="226266" cy="287072"/>
            </a:xfrm>
            <a:custGeom>
              <a:avLst/>
              <a:gdLst/>
              <a:ahLst/>
              <a:cxnLst/>
              <a:rect l="l" t="t" r="r" b="b"/>
              <a:pathLst>
                <a:path w="8298" h="10528" extrusionOk="0">
                  <a:moveTo>
                    <a:pt x="964" y="0"/>
                  </a:moveTo>
                  <a:cubicBezTo>
                    <a:pt x="447" y="0"/>
                    <a:pt x="1" y="446"/>
                    <a:pt x="1" y="964"/>
                  </a:cubicBezTo>
                  <a:lnTo>
                    <a:pt x="1" y="9564"/>
                  </a:lnTo>
                  <a:cubicBezTo>
                    <a:pt x="1" y="10099"/>
                    <a:pt x="447" y="10527"/>
                    <a:pt x="964" y="10527"/>
                  </a:cubicBezTo>
                  <a:lnTo>
                    <a:pt x="7334" y="10527"/>
                  </a:lnTo>
                  <a:cubicBezTo>
                    <a:pt x="7852" y="10527"/>
                    <a:pt x="8298" y="10099"/>
                    <a:pt x="8298" y="9564"/>
                  </a:cubicBezTo>
                  <a:lnTo>
                    <a:pt x="8298" y="964"/>
                  </a:lnTo>
                  <a:cubicBezTo>
                    <a:pt x="8298" y="446"/>
                    <a:pt x="7852" y="0"/>
                    <a:pt x="7334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56"/>
            <p:cNvSpPr/>
            <p:nvPr/>
          </p:nvSpPr>
          <p:spPr>
            <a:xfrm>
              <a:off x="7445466" y="1980506"/>
              <a:ext cx="63751" cy="287072"/>
            </a:xfrm>
            <a:custGeom>
              <a:avLst/>
              <a:gdLst/>
              <a:ahLst/>
              <a:cxnLst/>
              <a:rect l="l" t="t" r="r" b="b"/>
              <a:pathLst>
                <a:path w="2338" h="10528" extrusionOk="0">
                  <a:moveTo>
                    <a:pt x="0" y="0"/>
                  </a:moveTo>
                  <a:cubicBezTo>
                    <a:pt x="518" y="0"/>
                    <a:pt x="946" y="446"/>
                    <a:pt x="946" y="964"/>
                  </a:cubicBezTo>
                  <a:lnTo>
                    <a:pt x="946" y="9564"/>
                  </a:lnTo>
                  <a:cubicBezTo>
                    <a:pt x="946" y="10099"/>
                    <a:pt x="518" y="10527"/>
                    <a:pt x="0" y="10527"/>
                  </a:cubicBezTo>
                  <a:lnTo>
                    <a:pt x="1374" y="10527"/>
                  </a:lnTo>
                  <a:cubicBezTo>
                    <a:pt x="1892" y="10527"/>
                    <a:pt x="2338" y="10099"/>
                    <a:pt x="2338" y="9564"/>
                  </a:cubicBezTo>
                  <a:lnTo>
                    <a:pt x="2338" y="964"/>
                  </a:lnTo>
                  <a:cubicBezTo>
                    <a:pt x="2338" y="446"/>
                    <a:pt x="1892" y="0"/>
                    <a:pt x="1374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56"/>
            <p:cNvSpPr/>
            <p:nvPr/>
          </p:nvSpPr>
          <p:spPr>
            <a:xfrm>
              <a:off x="7310219" y="2016499"/>
              <a:ext cx="54999" cy="54999"/>
            </a:xfrm>
            <a:custGeom>
              <a:avLst/>
              <a:gdLst/>
              <a:ahLst/>
              <a:cxnLst/>
              <a:rect l="l" t="t" r="r" b="b"/>
              <a:pathLst>
                <a:path w="2017" h="2017" extrusionOk="0">
                  <a:moveTo>
                    <a:pt x="303" y="1"/>
                  </a:moveTo>
                  <a:cubicBezTo>
                    <a:pt x="143" y="1"/>
                    <a:pt x="0" y="143"/>
                    <a:pt x="0" y="304"/>
                  </a:cubicBezTo>
                  <a:lnTo>
                    <a:pt x="0" y="1714"/>
                  </a:lnTo>
                  <a:cubicBezTo>
                    <a:pt x="0" y="1874"/>
                    <a:pt x="143" y="2017"/>
                    <a:pt x="303" y="2017"/>
                  </a:cubicBezTo>
                  <a:lnTo>
                    <a:pt x="1713" y="2017"/>
                  </a:lnTo>
                  <a:cubicBezTo>
                    <a:pt x="1874" y="2017"/>
                    <a:pt x="2016" y="1874"/>
                    <a:pt x="2016" y="1714"/>
                  </a:cubicBezTo>
                  <a:lnTo>
                    <a:pt x="2016" y="304"/>
                  </a:lnTo>
                  <a:cubicBezTo>
                    <a:pt x="2016" y="143"/>
                    <a:pt x="1874" y="1"/>
                    <a:pt x="171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56"/>
            <p:cNvSpPr/>
            <p:nvPr/>
          </p:nvSpPr>
          <p:spPr>
            <a:xfrm>
              <a:off x="7310219" y="2096775"/>
              <a:ext cx="54999" cy="54999"/>
            </a:xfrm>
            <a:custGeom>
              <a:avLst/>
              <a:gdLst/>
              <a:ahLst/>
              <a:cxnLst/>
              <a:rect l="l" t="t" r="r" b="b"/>
              <a:pathLst>
                <a:path w="2017" h="2017" extrusionOk="0">
                  <a:moveTo>
                    <a:pt x="303" y="1"/>
                  </a:moveTo>
                  <a:cubicBezTo>
                    <a:pt x="143" y="1"/>
                    <a:pt x="0" y="143"/>
                    <a:pt x="0" y="304"/>
                  </a:cubicBezTo>
                  <a:lnTo>
                    <a:pt x="0" y="1714"/>
                  </a:lnTo>
                  <a:cubicBezTo>
                    <a:pt x="0" y="1874"/>
                    <a:pt x="143" y="2017"/>
                    <a:pt x="303" y="2017"/>
                  </a:cubicBezTo>
                  <a:lnTo>
                    <a:pt x="1713" y="2017"/>
                  </a:lnTo>
                  <a:cubicBezTo>
                    <a:pt x="1874" y="2017"/>
                    <a:pt x="2016" y="1874"/>
                    <a:pt x="2016" y="1714"/>
                  </a:cubicBezTo>
                  <a:lnTo>
                    <a:pt x="2016" y="304"/>
                  </a:lnTo>
                  <a:cubicBezTo>
                    <a:pt x="2016" y="143"/>
                    <a:pt x="1874" y="1"/>
                    <a:pt x="171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56"/>
            <p:cNvSpPr/>
            <p:nvPr/>
          </p:nvSpPr>
          <p:spPr>
            <a:xfrm>
              <a:off x="7310219" y="2177050"/>
              <a:ext cx="54999" cy="54999"/>
            </a:xfrm>
            <a:custGeom>
              <a:avLst/>
              <a:gdLst/>
              <a:ahLst/>
              <a:cxnLst/>
              <a:rect l="l" t="t" r="r" b="b"/>
              <a:pathLst>
                <a:path w="2017" h="2017" extrusionOk="0">
                  <a:moveTo>
                    <a:pt x="303" y="1"/>
                  </a:moveTo>
                  <a:cubicBezTo>
                    <a:pt x="143" y="1"/>
                    <a:pt x="0" y="143"/>
                    <a:pt x="0" y="304"/>
                  </a:cubicBezTo>
                  <a:lnTo>
                    <a:pt x="0" y="1714"/>
                  </a:lnTo>
                  <a:cubicBezTo>
                    <a:pt x="0" y="1874"/>
                    <a:pt x="143" y="2017"/>
                    <a:pt x="303" y="2017"/>
                  </a:cubicBezTo>
                  <a:lnTo>
                    <a:pt x="1713" y="2017"/>
                  </a:lnTo>
                  <a:cubicBezTo>
                    <a:pt x="1874" y="2017"/>
                    <a:pt x="2016" y="1874"/>
                    <a:pt x="2016" y="1714"/>
                  </a:cubicBezTo>
                  <a:lnTo>
                    <a:pt x="2016" y="304"/>
                  </a:lnTo>
                  <a:cubicBezTo>
                    <a:pt x="2016" y="143"/>
                    <a:pt x="1874" y="1"/>
                    <a:pt x="171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56"/>
            <p:cNvSpPr/>
            <p:nvPr/>
          </p:nvSpPr>
          <p:spPr>
            <a:xfrm>
              <a:off x="7431341" y="2017235"/>
              <a:ext cx="124094" cy="250752"/>
            </a:xfrm>
            <a:custGeom>
              <a:avLst/>
              <a:gdLst/>
              <a:ahLst/>
              <a:cxnLst/>
              <a:rect l="l" t="t" r="r" b="b"/>
              <a:pathLst>
                <a:path w="4551" h="9196" extrusionOk="0">
                  <a:moveTo>
                    <a:pt x="3793" y="0"/>
                  </a:moveTo>
                  <a:cubicBezTo>
                    <a:pt x="3539" y="0"/>
                    <a:pt x="3300" y="153"/>
                    <a:pt x="3195" y="402"/>
                  </a:cubicBezTo>
                  <a:lnTo>
                    <a:pt x="126" y="7450"/>
                  </a:lnTo>
                  <a:cubicBezTo>
                    <a:pt x="37" y="7610"/>
                    <a:pt x="1" y="7789"/>
                    <a:pt x="19" y="7985"/>
                  </a:cubicBezTo>
                  <a:lnTo>
                    <a:pt x="19" y="9073"/>
                  </a:lnTo>
                  <a:cubicBezTo>
                    <a:pt x="19" y="9147"/>
                    <a:pt x="78" y="9195"/>
                    <a:pt x="138" y="9195"/>
                  </a:cubicBezTo>
                  <a:cubicBezTo>
                    <a:pt x="165" y="9195"/>
                    <a:pt x="193" y="9185"/>
                    <a:pt x="215" y="9163"/>
                  </a:cubicBezTo>
                  <a:lnTo>
                    <a:pt x="1018" y="8413"/>
                  </a:lnTo>
                  <a:cubicBezTo>
                    <a:pt x="1161" y="8288"/>
                    <a:pt x="1268" y="8146"/>
                    <a:pt x="1339" y="7985"/>
                  </a:cubicBezTo>
                  <a:lnTo>
                    <a:pt x="4408" y="919"/>
                  </a:lnTo>
                  <a:cubicBezTo>
                    <a:pt x="4551" y="598"/>
                    <a:pt x="4390" y="206"/>
                    <a:pt x="4069" y="63"/>
                  </a:cubicBezTo>
                  <a:cubicBezTo>
                    <a:pt x="3979" y="20"/>
                    <a:pt x="3885" y="0"/>
                    <a:pt x="3793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56"/>
            <p:cNvSpPr/>
            <p:nvPr/>
          </p:nvSpPr>
          <p:spPr>
            <a:xfrm>
              <a:off x="7431341" y="2224741"/>
              <a:ext cx="34575" cy="43246"/>
            </a:xfrm>
            <a:custGeom>
              <a:avLst/>
              <a:gdLst/>
              <a:ahLst/>
              <a:cxnLst/>
              <a:rect l="l" t="t" r="r" b="b"/>
              <a:pathLst>
                <a:path w="1268" h="1586" extrusionOk="0">
                  <a:moveTo>
                    <a:pt x="54" y="0"/>
                  </a:moveTo>
                  <a:cubicBezTo>
                    <a:pt x="19" y="107"/>
                    <a:pt x="1" y="232"/>
                    <a:pt x="19" y="375"/>
                  </a:cubicBezTo>
                  <a:lnTo>
                    <a:pt x="19" y="1463"/>
                  </a:lnTo>
                  <a:cubicBezTo>
                    <a:pt x="19" y="1537"/>
                    <a:pt x="78" y="1585"/>
                    <a:pt x="138" y="1585"/>
                  </a:cubicBezTo>
                  <a:cubicBezTo>
                    <a:pt x="165" y="1585"/>
                    <a:pt x="193" y="1575"/>
                    <a:pt x="215" y="1553"/>
                  </a:cubicBezTo>
                  <a:lnTo>
                    <a:pt x="1018" y="803"/>
                  </a:lnTo>
                  <a:cubicBezTo>
                    <a:pt x="1107" y="714"/>
                    <a:pt x="1196" y="625"/>
                    <a:pt x="1268" y="518"/>
                  </a:cubicBezTo>
                  <a:lnTo>
                    <a:pt x="54" y="0"/>
                  </a:ln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56"/>
            <p:cNvSpPr/>
            <p:nvPr/>
          </p:nvSpPr>
          <p:spPr>
            <a:xfrm>
              <a:off x="7502373" y="2046657"/>
              <a:ext cx="40901" cy="32148"/>
            </a:xfrm>
            <a:custGeom>
              <a:avLst/>
              <a:gdLst/>
              <a:ahLst/>
              <a:cxnLst/>
              <a:rect l="l" t="t" r="r" b="b"/>
              <a:pathLst>
                <a:path w="1500" h="1179" extrusionOk="0">
                  <a:moveTo>
                    <a:pt x="286" y="1"/>
                  </a:moveTo>
                  <a:lnTo>
                    <a:pt x="1" y="643"/>
                  </a:lnTo>
                  <a:lnTo>
                    <a:pt x="1214" y="1179"/>
                  </a:lnTo>
                  <a:lnTo>
                    <a:pt x="1500" y="518"/>
                  </a:lnTo>
                  <a:lnTo>
                    <a:pt x="286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56"/>
            <p:cNvSpPr/>
            <p:nvPr/>
          </p:nvSpPr>
          <p:spPr>
            <a:xfrm>
              <a:off x="7510171" y="2017235"/>
              <a:ext cx="45264" cy="44064"/>
            </a:xfrm>
            <a:custGeom>
              <a:avLst/>
              <a:gdLst/>
              <a:ahLst/>
              <a:cxnLst/>
              <a:rect l="l" t="t" r="r" b="b"/>
              <a:pathLst>
                <a:path w="1660" h="1616" extrusionOk="0">
                  <a:moveTo>
                    <a:pt x="902" y="0"/>
                  </a:moveTo>
                  <a:cubicBezTo>
                    <a:pt x="648" y="0"/>
                    <a:pt x="409" y="153"/>
                    <a:pt x="304" y="402"/>
                  </a:cubicBezTo>
                  <a:lnTo>
                    <a:pt x="0" y="1080"/>
                  </a:lnTo>
                  <a:lnTo>
                    <a:pt x="1214" y="1615"/>
                  </a:lnTo>
                  <a:lnTo>
                    <a:pt x="1517" y="919"/>
                  </a:lnTo>
                  <a:cubicBezTo>
                    <a:pt x="1660" y="598"/>
                    <a:pt x="1517" y="206"/>
                    <a:pt x="1178" y="63"/>
                  </a:cubicBezTo>
                  <a:cubicBezTo>
                    <a:pt x="1088" y="20"/>
                    <a:pt x="994" y="0"/>
                    <a:pt x="90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56"/>
            <p:cNvSpPr/>
            <p:nvPr/>
          </p:nvSpPr>
          <p:spPr>
            <a:xfrm>
              <a:off x="7324807" y="2033460"/>
              <a:ext cx="25822" cy="21078"/>
            </a:xfrm>
            <a:custGeom>
              <a:avLst/>
              <a:gdLst/>
              <a:ahLst/>
              <a:cxnLst/>
              <a:rect l="l" t="t" r="r" b="b"/>
              <a:pathLst>
                <a:path w="947" h="773" extrusionOk="0">
                  <a:moveTo>
                    <a:pt x="776" y="1"/>
                  </a:moveTo>
                  <a:cubicBezTo>
                    <a:pt x="733" y="1"/>
                    <a:pt x="689" y="18"/>
                    <a:pt x="661" y="57"/>
                  </a:cubicBezTo>
                  <a:lnTo>
                    <a:pt x="375" y="396"/>
                  </a:lnTo>
                  <a:lnTo>
                    <a:pt x="268" y="306"/>
                  </a:lnTo>
                  <a:cubicBezTo>
                    <a:pt x="243" y="282"/>
                    <a:pt x="207" y="268"/>
                    <a:pt x="170" y="268"/>
                  </a:cubicBezTo>
                  <a:cubicBezTo>
                    <a:pt x="127" y="268"/>
                    <a:pt x="83" y="286"/>
                    <a:pt x="54" y="324"/>
                  </a:cubicBezTo>
                  <a:cubicBezTo>
                    <a:pt x="0" y="378"/>
                    <a:pt x="0" y="485"/>
                    <a:pt x="72" y="538"/>
                  </a:cubicBezTo>
                  <a:lnTo>
                    <a:pt x="286" y="735"/>
                  </a:lnTo>
                  <a:cubicBezTo>
                    <a:pt x="319" y="760"/>
                    <a:pt x="356" y="773"/>
                    <a:pt x="393" y="773"/>
                  </a:cubicBezTo>
                  <a:cubicBezTo>
                    <a:pt x="436" y="773"/>
                    <a:pt x="480" y="755"/>
                    <a:pt x="518" y="717"/>
                  </a:cubicBezTo>
                  <a:lnTo>
                    <a:pt x="893" y="253"/>
                  </a:lnTo>
                  <a:cubicBezTo>
                    <a:pt x="946" y="199"/>
                    <a:pt x="946" y="92"/>
                    <a:pt x="875" y="39"/>
                  </a:cubicBezTo>
                  <a:cubicBezTo>
                    <a:pt x="850" y="14"/>
                    <a:pt x="813" y="1"/>
                    <a:pt x="77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56"/>
            <p:cNvSpPr/>
            <p:nvPr/>
          </p:nvSpPr>
          <p:spPr>
            <a:xfrm>
              <a:off x="7324807" y="2113735"/>
              <a:ext cx="25822" cy="21078"/>
            </a:xfrm>
            <a:custGeom>
              <a:avLst/>
              <a:gdLst/>
              <a:ahLst/>
              <a:cxnLst/>
              <a:rect l="l" t="t" r="r" b="b"/>
              <a:pathLst>
                <a:path w="947" h="773" extrusionOk="0">
                  <a:moveTo>
                    <a:pt x="769" y="1"/>
                  </a:moveTo>
                  <a:cubicBezTo>
                    <a:pt x="728" y="1"/>
                    <a:pt x="689" y="18"/>
                    <a:pt x="661" y="57"/>
                  </a:cubicBezTo>
                  <a:lnTo>
                    <a:pt x="375" y="396"/>
                  </a:lnTo>
                  <a:lnTo>
                    <a:pt x="268" y="307"/>
                  </a:lnTo>
                  <a:cubicBezTo>
                    <a:pt x="243" y="282"/>
                    <a:pt x="207" y="268"/>
                    <a:pt x="170" y="268"/>
                  </a:cubicBezTo>
                  <a:cubicBezTo>
                    <a:pt x="127" y="268"/>
                    <a:pt x="83" y="286"/>
                    <a:pt x="54" y="324"/>
                  </a:cubicBezTo>
                  <a:cubicBezTo>
                    <a:pt x="0" y="378"/>
                    <a:pt x="0" y="485"/>
                    <a:pt x="72" y="538"/>
                  </a:cubicBezTo>
                  <a:lnTo>
                    <a:pt x="286" y="735"/>
                  </a:lnTo>
                  <a:cubicBezTo>
                    <a:pt x="319" y="760"/>
                    <a:pt x="356" y="773"/>
                    <a:pt x="393" y="773"/>
                  </a:cubicBezTo>
                  <a:cubicBezTo>
                    <a:pt x="436" y="773"/>
                    <a:pt x="480" y="755"/>
                    <a:pt x="518" y="717"/>
                  </a:cubicBezTo>
                  <a:lnTo>
                    <a:pt x="893" y="253"/>
                  </a:lnTo>
                  <a:cubicBezTo>
                    <a:pt x="946" y="199"/>
                    <a:pt x="946" y="92"/>
                    <a:pt x="875" y="39"/>
                  </a:cubicBezTo>
                  <a:cubicBezTo>
                    <a:pt x="842" y="14"/>
                    <a:pt x="805" y="1"/>
                    <a:pt x="76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56"/>
            <p:cNvSpPr/>
            <p:nvPr/>
          </p:nvSpPr>
          <p:spPr>
            <a:xfrm>
              <a:off x="7324807" y="2194011"/>
              <a:ext cx="25822" cy="21078"/>
            </a:xfrm>
            <a:custGeom>
              <a:avLst/>
              <a:gdLst/>
              <a:ahLst/>
              <a:cxnLst/>
              <a:rect l="l" t="t" r="r" b="b"/>
              <a:pathLst>
                <a:path w="947" h="773" extrusionOk="0">
                  <a:moveTo>
                    <a:pt x="769" y="1"/>
                  </a:moveTo>
                  <a:cubicBezTo>
                    <a:pt x="728" y="1"/>
                    <a:pt x="689" y="18"/>
                    <a:pt x="661" y="57"/>
                  </a:cubicBezTo>
                  <a:lnTo>
                    <a:pt x="375" y="396"/>
                  </a:lnTo>
                  <a:lnTo>
                    <a:pt x="268" y="307"/>
                  </a:lnTo>
                  <a:cubicBezTo>
                    <a:pt x="245" y="275"/>
                    <a:pt x="211" y="261"/>
                    <a:pt x="176" y="261"/>
                  </a:cubicBezTo>
                  <a:cubicBezTo>
                    <a:pt x="131" y="261"/>
                    <a:pt x="84" y="284"/>
                    <a:pt x="54" y="324"/>
                  </a:cubicBezTo>
                  <a:cubicBezTo>
                    <a:pt x="0" y="378"/>
                    <a:pt x="0" y="485"/>
                    <a:pt x="72" y="538"/>
                  </a:cubicBezTo>
                  <a:lnTo>
                    <a:pt x="286" y="735"/>
                  </a:lnTo>
                  <a:cubicBezTo>
                    <a:pt x="319" y="760"/>
                    <a:pt x="356" y="773"/>
                    <a:pt x="393" y="773"/>
                  </a:cubicBezTo>
                  <a:cubicBezTo>
                    <a:pt x="436" y="773"/>
                    <a:pt x="480" y="755"/>
                    <a:pt x="518" y="717"/>
                  </a:cubicBezTo>
                  <a:lnTo>
                    <a:pt x="893" y="253"/>
                  </a:lnTo>
                  <a:cubicBezTo>
                    <a:pt x="946" y="182"/>
                    <a:pt x="946" y="92"/>
                    <a:pt x="875" y="39"/>
                  </a:cubicBezTo>
                  <a:cubicBezTo>
                    <a:pt x="842" y="14"/>
                    <a:pt x="805" y="1"/>
                    <a:pt x="76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56"/>
            <p:cNvSpPr/>
            <p:nvPr/>
          </p:nvSpPr>
          <p:spPr>
            <a:xfrm>
              <a:off x="7385614" y="2029151"/>
              <a:ext cx="100753" cy="8780"/>
            </a:xfrm>
            <a:custGeom>
              <a:avLst/>
              <a:gdLst/>
              <a:ahLst/>
              <a:cxnLst/>
              <a:rect l="l" t="t" r="r" b="b"/>
              <a:pathLst>
                <a:path w="3695" h="322" extrusionOk="0">
                  <a:moveTo>
                    <a:pt x="161" y="1"/>
                  </a:moveTo>
                  <a:cubicBezTo>
                    <a:pt x="90" y="1"/>
                    <a:pt x="19" y="54"/>
                    <a:pt x="1" y="143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3516" y="322"/>
                  </a:lnTo>
                  <a:cubicBezTo>
                    <a:pt x="3587" y="322"/>
                    <a:pt x="3658" y="268"/>
                    <a:pt x="3676" y="179"/>
                  </a:cubicBezTo>
                  <a:cubicBezTo>
                    <a:pt x="3694" y="90"/>
                    <a:pt x="3605" y="1"/>
                    <a:pt x="351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56"/>
            <p:cNvSpPr/>
            <p:nvPr/>
          </p:nvSpPr>
          <p:spPr>
            <a:xfrm>
              <a:off x="7385614" y="2050065"/>
              <a:ext cx="100753" cy="8780"/>
            </a:xfrm>
            <a:custGeom>
              <a:avLst/>
              <a:gdLst/>
              <a:ahLst/>
              <a:cxnLst/>
              <a:rect l="l" t="t" r="r" b="b"/>
              <a:pathLst>
                <a:path w="3695" h="322" extrusionOk="0">
                  <a:moveTo>
                    <a:pt x="161" y="1"/>
                  </a:moveTo>
                  <a:cubicBezTo>
                    <a:pt x="90" y="1"/>
                    <a:pt x="19" y="54"/>
                    <a:pt x="1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3516" y="322"/>
                  </a:lnTo>
                  <a:cubicBezTo>
                    <a:pt x="3587" y="322"/>
                    <a:pt x="3658" y="251"/>
                    <a:pt x="3676" y="179"/>
                  </a:cubicBezTo>
                  <a:cubicBezTo>
                    <a:pt x="3694" y="72"/>
                    <a:pt x="3605" y="1"/>
                    <a:pt x="351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56"/>
            <p:cNvSpPr/>
            <p:nvPr/>
          </p:nvSpPr>
          <p:spPr>
            <a:xfrm>
              <a:off x="7305829" y="2012600"/>
              <a:ext cx="63288" cy="63288"/>
            </a:xfrm>
            <a:custGeom>
              <a:avLst/>
              <a:gdLst/>
              <a:ahLst/>
              <a:cxnLst/>
              <a:rect l="l" t="t" r="r" b="b"/>
              <a:pathLst>
                <a:path w="2321" h="2321" extrusionOk="0">
                  <a:moveTo>
                    <a:pt x="161" y="1"/>
                  </a:moveTo>
                  <a:cubicBezTo>
                    <a:pt x="72" y="1"/>
                    <a:pt x="1" y="72"/>
                    <a:pt x="1" y="161"/>
                  </a:cubicBezTo>
                  <a:lnTo>
                    <a:pt x="1" y="822"/>
                  </a:lnTo>
                  <a:cubicBezTo>
                    <a:pt x="1" y="840"/>
                    <a:pt x="1" y="857"/>
                    <a:pt x="18" y="875"/>
                  </a:cubicBezTo>
                  <a:cubicBezTo>
                    <a:pt x="60" y="917"/>
                    <a:pt x="108" y="935"/>
                    <a:pt x="153" y="935"/>
                  </a:cubicBezTo>
                  <a:cubicBezTo>
                    <a:pt x="242" y="935"/>
                    <a:pt x="322" y="863"/>
                    <a:pt x="322" y="768"/>
                  </a:cubicBezTo>
                  <a:lnTo>
                    <a:pt x="322" y="465"/>
                  </a:lnTo>
                  <a:cubicBezTo>
                    <a:pt x="322" y="376"/>
                    <a:pt x="375" y="322"/>
                    <a:pt x="464" y="322"/>
                  </a:cubicBezTo>
                  <a:lnTo>
                    <a:pt x="1856" y="322"/>
                  </a:lnTo>
                  <a:cubicBezTo>
                    <a:pt x="1945" y="322"/>
                    <a:pt x="1999" y="376"/>
                    <a:pt x="1999" y="465"/>
                  </a:cubicBezTo>
                  <a:lnTo>
                    <a:pt x="1999" y="1857"/>
                  </a:lnTo>
                  <a:cubicBezTo>
                    <a:pt x="1999" y="1946"/>
                    <a:pt x="1945" y="1999"/>
                    <a:pt x="1856" y="1999"/>
                  </a:cubicBezTo>
                  <a:lnTo>
                    <a:pt x="464" y="1999"/>
                  </a:lnTo>
                  <a:cubicBezTo>
                    <a:pt x="375" y="1999"/>
                    <a:pt x="322" y="1946"/>
                    <a:pt x="322" y="1857"/>
                  </a:cubicBezTo>
                  <a:lnTo>
                    <a:pt x="322" y="1535"/>
                  </a:lnTo>
                  <a:cubicBezTo>
                    <a:pt x="322" y="1446"/>
                    <a:pt x="250" y="1375"/>
                    <a:pt x="179" y="1375"/>
                  </a:cubicBezTo>
                  <a:cubicBezTo>
                    <a:pt x="168" y="1373"/>
                    <a:pt x="157" y="1372"/>
                    <a:pt x="147" y="1372"/>
                  </a:cubicBezTo>
                  <a:cubicBezTo>
                    <a:pt x="58" y="1372"/>
                    <a:pt x="1" y="1439"/>
                    <a:pt x="1" y="1535"/>
                  </a:cubicBezTo>
                  <a:lnTo>
                    <a:pt x="1" y="1857"/>
                  </a:lnTo>
                  <a:cubicBezTo>
                    <a:pt x="1" y="2124"/>
                    <a:pt x="197" y="2320"/>
                    <a:pt x="464" y="2320"/>
                  </a:cubicBezTo>
                  <a:lnTo>
                    <a:pt x="1856" y="2320"/>
                  </a:lnTo>
                  <a:cubicBezTo>
                    <a:pt x="2124" y="2320"/>
                    <a:pt x="2320" y="2124"/>
                    <a:pt x="2320" y="1857"/>
                  </a:cubicBezTo>
                  <a:lnTo>
                    <a:pt x="2320" y="465"/>
                  </a:lnTo>
                  <a:cubicBezTo>
                    <a:pt x="2320" y="197"/>
                    <a:pt x="2124" y="1"/>
                    <a:pt x="185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56"/>
            <p:cNvSpPr/>
            <p:nvPr/>
          </p:nvSpPr>
          <p:spPr>
            <a:xfrm>
              <a:off x="7305829" y="2092875"/>
              <a:ext cx="63288" cy="63288"/>
            </a:xfrm>
            <a:custGeom>
              <a:avLst/>
              <a:gdLst/>
              <a:ahLst/>
              <a:cxnLst/>
              <a:rect l="l" t="t" r="r" b="b"/>
              <a:pathLst>
                <a:path w="2321" h="2321" extrusionOk="0">
                  <a:moveTo>
                    <a:pt x="1856" y="322"/>
                  </a:moveTo>
                  <a:cubicBezTo>
                    <a:pt x="1945" y="322"/>
                    <a:pt x="1999" y="376"/>
                    <a:pt x="1999" y="465"/>
                  </a:cubicBezTo>
                  <a:lnTo>
                    <a:pt x="1999" y="1857"/>
                  </a:lnTo>
                  <a:cubicBezTo>
                    <a:pt x="1999" y="1946"/>
                    <a:pt x="1945" y="1999"/>
                    <a:pt x="1856" y="1999"/>
                  </a:cubicBezTo>
                  <a:lnTo>
                    <a:pt x="464" y="1999"/>
                  </a:lnTo>
                  <a:cubicBezTo>
                    <a:pt x="375" y="1999"/>
                    <a:pt x="322" y="1946"/>
                    <a:pt x="322" y="1857"/>
                  </a:cubicBezTo>
                  <a:lnTo>
                    <a:pt x="322" y="465"/>
                  </a:lnTo>
                  <a:cubicBezTo>
                    <a:pt x="322" y="376"/>
                    <a:pt x="375" y="322"/>
                    <a:pt x="464" y="322"/>
                  </a:cubicBezTo>
                  <a:close/>
                  <a:moveTo>
                    <a:pt x="464" y="1"/>
                  </a:moveTo>
                  <a:cubicBezTo>
                    <a:pt x="197" y="1"/>
                    <a:pt x="1" y="197"/>
                    <a:pt x="1" y="465"/>
                  </a:cubicBezTo>
                  <a:lnTo>
                    <a:pt x="1" y="1857"/>
                  </a:lnTo>
                  <a:cubicBezTo>
                    <a:pt x="1" y="2124"/>
                    <a:pt x="197" y="2320"/>
                    <a:pt x="464" y="2320"/>
                  </a:cubicBezTo>
                  <a:lnTo>
                    <a:pt x="1856" y="2320"/>
                  </a:lnTo>
                  <a:cubicBezTo>
                    <a:pt x="2124" y="2320"/>
                    <a:pt x="2320" y="2124"/>
                    <a:pt x="2320" y="1857"/>
                  </a:cubicBezTo>
                  <a:lnTo>
                    <a:pt x="2320" y="465"/>
                  </a:lnTo>
                  <a:cubicBezTo>
                    <a:pt x="2320" y="197"/>
                    <a:pt x="2124" y="1"/>
                    <a:pt x="185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56"/>
            <p:cNvSpPr/>
            <p:nvPr/>
          </p:nvSpPr>
          <p:spPr>
            <a:xfrm>
              <a:off x="7305829" y="2172687"/>
              <a:ext cx="63288" cy="63261"/>
            </a:xfrm>
            <a:custGeom>
              <a:avLst/>
              <a:gdLst/>
              <a:ahLst/>
              <a:cxnLst/>
              <a:rect l="l" t="t" r="r" b="b"/>
              <a:pathLst>
                <a:path w="2321" h="2320" extrusionOk="0">
                  <a:moveTo>
                    <a:pt x="1856" y="303"/>
                  </a:moveTo>
                  <a:cubicBezTo>
                    <a:pt x="1945" y="303"/>
                    <a:pt x="1999" y="375"/>
                    <a:pt x="1999" y="464"/>
                  </a:cubicBezTo>
                  <a:lnTo>
                    <a:pt x="1999" y="1856"/>
                  </a:lnTo>
                  <a:cubicBezTo>
                    <a:pt x="1999" y="1945"/>
                    <a:pt x="1945" y="1999"/>
                    <a:pt x="1856" y="1999"/>
                  </a:cubicBezTo>
                  <a:lnTo>
                    <a:pt x="464" y="1999"/>
                  </a:lnTo>
                  <a:cubicBezTo>
                    <a:pt x="375" y="1999"/>
                    <a:pt x="322" y="1945"/>
                    <a:pt x="322" y="1856"/>
                  </a:cubicBezTo>
                  <a:lnTo>
                    <a:pt x="322" y="464"/>
                  </a:lnTo>
                  <a:cubicBezTo>
                    <a:pt x="322" y="375"/>
                    <a:pt x="375" y="303"/>
                    <a:pt x="464" y="303"/>
                  </a:cubicBezTo>
                  <a:close/>
                  <a:moveTo>
                    <a:pt x="464" y="0"/>
                  </a:moveTo>
                  <a:cubicBezTo>
                    <a:pt x="197" y="0"/>
                    <a:pt x="1" y="196"/>
                    <a:pt x="1" y="464"/>
                  </a:cubicBezTo>
                  <a:lnTo>
                    <a:pt x="1" y="1856"/>
                  </a:lnTo>
                  <a:cubicBezTo>
                    <a:pt x="1" y="2106"/>
                    <a:pt x="197" y="2320"/>
                    <a:pt x="464" y="2320"/>
                  </a:cubicBezTo>
                  <a:lnTo>
                    <a:pt x="1856" y="2320"/>
                  </a:lnTo>
                  <a:cubicBezTo>
                    <a:pt x="2124" y="2320"/>
                    <a:pt x="2320" y="2106"/>
                    <a:pt x="2320" y="1856"/>
                  </a:cubicBezTo>
                  <a:lnTo>
                    <a:pt x="2320" y="464"/>
                  </a:lnTo>
                  <a:cubicBezTo>
                    <a:pt x="2320" y="196"/>
                    <a:pt x="2124" y="0"/>
                    <a:pt x="1856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56"/>
            <p:cNvSpPr/>
            <p:nvPr/>
          </p:nvSpPr>
          <p:spPr>
            <a:xfrm>
              <a:off x="7278589" y="1976607"/>
              <a:ext cx="281728" cy="295825"/>
            </a:xfrm>
            <a:custGeom>
              <a:avLst/>
              <a:gdLst/>
              <a:ahLst/>
              <a:cxnLst/>
              <a:rect l="l" t="t" r="r" b="b"/>
              <a:pathLst>
                <a:path w="10332" h="10849" extrusionOk="0">
                  <a:moveTo>
                    <a:pt x="9397" y="1654"/>
                  </a:moveTo>
                  <a:cubicBezTo>
                    <a:pt x="9465" y="1654"/>
                    <a:pt x="9534" y="1668"/>
                    <a:pt x="9600" y="1696"/>
                  </a:cubicBezTo>
                  <a:cubicBezTo>
                    <a:pt x="9867" y="1803"/>
                    <a:pt x="9974" y="2106"/>
                    <a:pt x="9867" y="2356"/>
                  </a:cubicBezTo>
                  <a:lnTo>
                    <a:pt x="9635" y="2891"/>
                  </a:lnTo>
                  <a:lnTo>
                    <a:pt x="8708" y="2481"/>
                  </a:lnTo>
                  <a:lnTo>
                    <a:pt x="8940" y="1945"/>
                  </a:lnTo>
                  <a:cubicBezTo>
                    <a:pt x="9019" y="1761"/>
                    <a:pt x="9205" y="1654"/>
                    <a:pt x="9397" y="1654"/>
                  </a:cubicBezTo>
                  <a:close/>
                  <a:moveTo>
                    <a:pt x="8583" y="2784"/>
                  </a:moveTo>
                  <a:lnTo>
                    <a:pt x="9510" y="3177"/>
                  </a:lnTo>
                  <a:lnTo>
                    <a:pt x="9350" y="3551"/>
                  </a:lnTo>
                  <a:lnTo>
                    <a:pt x="8422" y="3141"/>
                  </a:lnTo>
                  <a:lnTo>
                    <a:pt x="8583" y="2784"/>
                  </a:lnTo>
                  <a:close/>
                  <a:moveTo>
                    <a:pt x="8297" y="3426"/>
                  </a:moveTo>
                  <a:lnTo>
                    <a:pt x="8618" y="3569"/>
                  </a:lnTo>
                  <a:lnTo>
                    <a:pt x="7227" y="6745"/>
                  </a:lnTo>
                  <a:cubicBezTo>
                    <a:pt x="7191" y="6834"/>
                    <a:pt x="7227" y="6923"/>
                    <a:pt x="7316" y="6959"/>
                  </a:cubicBezTo>
                  <a:cubicBezTo>
                    <a:pt x="7334" y="6968"/>
                    <a:pt x="7355" y="6973"/>
                    <a:pt x="7376" y="6973"/>
                  </a:cubicBezTo>
                  <a:cubicBezTo>
                    <a:pt x="7437" y="6973"/>
                    <a:pt x="7499" y="6936"/>
                    <a:pt x="7512" y="6870"/>
                  </a:cubicBezTo>
                  <a:lnTo>
                    <a:pt x="8904" y="3694"/>
                  </a:lnTo>
                  <a:lnTo>
                    <a:pt x="9225" y="3837"/>
                  </a:lnTo>
                  <a:cubicBezTo>
                    <a:pt x="9189" y="3926"/>
                    <a:pt x="6834" y="9332"/>
                    <a:pt x="6798" y="9404"/>
                  </a:cubicBezTo>
                  <a:lnTo>
                    <a:pt x="6477" y="9279"/>
                  </a:lnTo>
                  <a:lnTo>
                    <a:pt x="7227" y="7548"/>
                  </a:lnTo>
                  <a:cubicBezTo>
                    <a:pt x="7262" y="7477"/>
                    <a:pt x="7227" y="7387"/>
                    <a:pt x="7137" y="7352"/>
                  </a:cubicBezTo>
                  <a:cubicBezTo>
                    <a:pt x="7118" y="7342"/>
                    <a:pt x="7098" y="7338"/>
                    <a:pt x="7078" y="7338"/>
                  </a:cubicBezTo>
                  <a:cubicBezTo>
                    <a:pt x="7022" y="7338"/>
                    <a:pt x="6967" y="7371"/>
                    <a:pt x="6941" y="7423"/>
                  </a:cubicBezTo>
                  <a:lnTo>
                    <a:pt x="6192" y="9136"/>
                  </a:lnTo>
                  <a:lnTo>
                    <a:pt x="5871" y="9011"/>
                  </a:lnTo>
                  <a:lnTo>
                    <a:pt x="8297" y="3426"/>
                  </a:lnTo>
                  <a:close/>
                  <a:moveTo>
                    <a:pt x="5781" y="9314"/>
                  </a:moveTo>
                  <a:lnTo>
                    <a:pt x="5781" y="9314"/>
                  </a:lnTo>
                  <a:cubicBezTo>
                    <a:pt x="5924" y="9386"/>
                    <a:pt x="5728" y="9297"/>
                    <a:pt x="6620" y="9689"/>
                  </a:cubicBezTo>
                  <a:cubicBezTo>
                    <a:pt x="6584" y="9725"/>
                    <a:pt x="6549" y="9760"/>
                    <a:pt x="6513" y="9796"/>
                  </a:cubicBezTo>
                  <a:lnTo>
                    <a:pt x="5781" y="10474"/>
                  </a:lnTo>
                  <a:lnTo>
                    <a:pt x="5781" y="9475"/>
                  </a:lnTo>
                  <a:cubicBezTo>
                    <a:pt x="5781" y="9421"/>
                    <a:pt x="5781" y="9368"/>
                    <a:pt x="5781" y="9314"/>
                  </a:cubicBezTo>
                  <a:close/>
                  <a:moveTo>
                    <a:pt x="7476" y="322"/>
                  </a:moveTo>
                  <a:cubicBezTo>
                    <a:pt x="7922" y="322"/>
                    <a:pt x="8279" y="679"/>
                    <a:pt x="8279" y="1125"/>
                  </a:cubicBezTo>
                  <a:lnTo>
                    <a:pt x="8279" y="2677"/>
                  </a:lnTo>
                  <a:cubicBezTo>
                    <a:pt x="8083" y="3123"/>
                    <a:pt x="7512" y="4426"/>
                    <a:pt x="7316" y="4872"/>
                  </a:cubicBezTo>
                  <a:lnTo>
                    <a:pt x="4086" y="4872"/>
                  </a:lnTo>
                  <a:cubicBezTo>
                    <a:pt x="3997" y="4872"/>
                    <a:pt x="3926" y="4925"/>
                    <a:pt x="3926" y="5014"/>
                  </a:cubicBezTo>
                  <a:cubicBezTo>
                    <a:pt x="3908" y="5104"/>
                    <a:pt x="3979" y="5193"/>
                    <a:pt x="4086" y="5193"/>
                  </a:cubicBezTo>
                  <a:lnTo>
                    <a:pt x="7191" y="5193"/>
                  </a:lnTo>
                  <a:lnTo>
                    <a:pt x="6995" y="5657"/>
                  </a:lnTo>
                  <a:lnTo>
                    <a:pt x="4086" y="5657"/>
                  </a:lnTo>
                  <a:cubicBezTo>
                    <a:pt x="4015" y="5657"/>
                    <a:pt x="3944" y="5728"/>
                    <a:pt x="3926" y="5799"/>
                  </a:cubicBezTo>
                  <a:cubicBezTo>
                    <a:pt x="3926" y="5889"/>
                    <a:pt x="3997" y="5960"/>
                    <a:pt x="4086" y="5960"/>
                  </a:cubicBezTo>
                  <a:lnTo>
                    <a:pt x="6852" y="5960"/>
                  </a:lnTo>
                  <a:lnTo>
                    <a:pt x="6049" y="7798"/>
                  </a:lnTo>
                  <a:lnTo>
                    <a:pt x="4086" y="7798"/>
                  </a:lnTo>
                  <a:cubicBezTo>
                    <a:pt x="4015" y="7798"/>
                    <a:pt x="3944" y="7851"/>
                    <a:pt x="3926" y="7941"/>
                  </a:cubicBezTo>
                  <a:cubicBezTo>
                    <a:pt x="3926" y="8030"/>
                    <a:pt x="3997" y="8119"/>
                    <a:pt x="4086" y="8119"/>
                  </a:cubicBezTo>
                  <a:lnTo>
                    <a:pt x="5906" y="8119"/>
                  </a:lnTo>
                  <a:lnTo>
                    <a:pt x="5710" y="8583"/>
                  </a:lnTo>
                  <a:lnTo>
                    <a:pt x="4086" y="8583"/>
                  </a:lnTo>
                  <a:cubicBezTo>
                    <a:pt x="4015" y="8583"/>
                    <a:pt x="3944" y="8636"/>
                    <a:pt x="3926" y="8726"/>
                  </a:cubicBezTo>
                  <a:cubicBezTo>
                    <a:pt x="3926" y="8815"/>
                    <a:pt x="3997" y="8904"/>
                    <a:pt x="4086" y="8904"/>
                  </a:cubicBezTo>
                  <a:lnTo>
                    <a:pt x="5567" y="8904"/>
                  </a:lnTo>
                  <a:cubicBezTo>
                    <a:pt x="5496" y="9082"/>
                    <a:pt x="5460" y="9261"/>
                    <a:pt x="5460" y="9457"/>
                  </a:cubicBezTo>
                  <a:lnTo>
                    <a:pt x="5478" y="10510"/>
                  </a:lnTo>
                  <a:lnTo>
                    <a:pt x="1124" y="10510"/>
                  </a:lnTo>
                  <a:cubicBezTo>
                    <a:pt x="678" y="10510"/>
                    <a:pt x="322" y="10153"/>
                    <a:pt x="322" y="9707"/>
                  </a:cubicBezTo>
                  <a:lnTo>
                    <a:pt x="322" y="1125"/>
                  </a:lnTo>
                  <a:cubicBezTo>
                    <a:pt x="322" y="679"/>
                    <a:pt x="678" y="322"/>
                    <a:pt x="1124" y="322"/>
                  </a:cubicBezTo>
                  <a:close/>
                  <a:moveTo>
                    <a:pt x="8279" y="6781"/>
                  </a:moveTo>
                  <a:lnTo>
                    <a:pt x="8279" y="9725"/>
                  </a:lnTo>
                  <a:cubicBezTo>
                    <a:pt x="8279" y="10171"/>
                    <a:pt x="7922" y="10528"/>
                    <a:pt x="7476" y="10528"/>
                  </a:cubicBezTo>
                  <a:lnTo>
                    <a:pt x="6192" y="10528"/>
                  </a:lnTo>
                  <a:lnTo>
                    <a:pt x="6727" y="10028"/>
                  </a:lnTo>
                  <a:cubicBezTo>
                    <a:pt x="6888" y="9903"/>
                    <a:pt x="6995" y="9725"/>
                    <a:pt x="7084" y="9546"/>
                  </a:cubicBezTo>
                  <a:lnTo>
                    <a:pt x="8279" y="6781"/>
                  </a:lnTo>
                  <a:close/>
                  <a:moveTo>
                    <a:pt x="1124" y="1"/>
                  </a:moveTo>
                  <a:cubicBezTo>
                    <a:pt x="500" y="1"/>
                    <a:pt x="0" y="500"/>
                    <a:pt x="0" y="1125"/>
                  </a:cubicBezTo>
                  <a:lnTo>
                    <a:pt x="0" y="9725"/>
                  </a:lnTo>
                  <a:cubicBezTo>
                    <a:pt x="0" y="10349"/>
                    <a:pt x="500" y="10849"/>
                    <a:pt x="1124" y="10849"/>
                  </a:cubicBezTo>
                  <a:lnTo>
                    <a:pt x="7476" y="10849"/>
                  </a:lnTo>
                  <a:cubicBezTo>
                    <a:pt x="8101" y="10849"/>
                    <a:pt x="8601" y="10349"/>
                    <a:pt x="8601" y="9725"/>
                  </a:cubicBezTo>
                  <a:lnTo>
                    <a:pt x="8601" y="6049"/>
                  </a:lnTo>
                  <a:cubicBezTo>
                    <a:pt x="8672" y="5871"/>
                    <a:pt x="10064" y="2695"/>
                    <a:pt x="10153" y="2499"/>
                  </a:cubicBezTo>
                  <a:cubicBezTo>
                    <a:pt x="10331" y="2070"/>
                    <a:pt x="10135" y="1589"/>
                    <a:pt x="9725" y="1410"/>
                  </a:cubicBezTo>
                  <a:cubicBezTo>
                    <a:pt x="9621" y="1365"/>
                    <a:pt x="9514" y="1344"/>
                    <a:pt x="9407" y="1344"/>
                  </a:cubicBezTo>
                  <a:cubicBezTo>
                    <a:pt x="9091" y="1344"/>
                    <a:pt x="8788" y="1531"/>
                    <a:pt x="8654" y="1838"/>
                  </a:cubicBezTo>
                  <a:lnTo>
                    <a:pt x="8601" y="1945"/>
                  </a:lnTo>
                  <a:lnTo>
                    <a:pt x="8601" y="1125"/>
                  </a:lnTo>
                  <a:cubicBezTo>
                    <a:pt x="8601" y="500"/>
                    <a:pt x="8101" y="1"/>
                    <a:pt x="747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3" name="Google Shape;3293;p56"/>
          <p:cNvGrpSpPr/>
          <p:nvPr/>
        </p:nvGrpSpPr>
        <p:grpSpPr>
          <a:xfrm>
            <a:off x="1595987" y="2917554"/>
            <a:ext cx="259341" cy="295471"/>
            <a:chOff x="1595987" y="2917554"/>
            <a:chExt cx="259341" cy="295471"/>
          </a:xfrm>
        </p:grpSpPr>
        <p:sp>
          <p:nvSpPr>
            <p:cNvPr id="3294" name="Google Shape;3294;p56"/>
            <p:cNvSpPr/>
            <p:nvPr/>
          </p:nvSpPr>
          <p:spPr>
            <a:xfrm>
              <a:off x="1600350" y="2921426"/>
              <a:ext cx="200961" cy="255960"/>
            </a:xfrm>
            <a:custGeom>
              <a:avLst/>
              <a:gdLst/>
              <a:ahLst/>
              <a:cxnLst/>
              <a:rect l="l" t="t" r="r" b="b"/>
              <a:pathLst>
                <a:path w="7370" h="9387" extrusionOk="0">
                  <a:moveTo>
                    <a:pt x="554" y="1"/>
                  </a:moveTo>
                  <a:cubicBezTo>
                    <a:pt x="251" y="1"/>
                    <a:pt x="1" y="251"/>
                    <a:pt x="1" y="554"/>
                  </a:cubicBezTo>
                  <a:lnTo>
                    <a:pt x="1" y="8833"/>
                  </a:lnTo>
                  <a:cubicBezTo>
                    <a:pt x="1" y="9136"/>
                    <a:pt x="251" y="9386"/>
                    <a:pt x="554" y="9386"/>
                  </a:cubicBezTo>
                  <a:lnTo>
                    <a:pt x="6817" y="9386"/>
                  </a:lnTo>
                  <a:cubicBezTo>
                    <a:pt x="7138" y="9386"/>
                    <a:pt x="7370" y="9136"/>
                    <a:pt x="7370" y="8833"/>
                  </a:cubicBezTo>
                  <a:lnTo>
                    <a:pt x="7370" y="554"/>
                  </a:lnTo>
                  <a:cubicBezTo>
                    <a:pt x="7370" y="251"/>
                    <a:pt x="7138" y="1"/>
                    <a:pt x="6817" y="1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56"/>
            <p:cNvSpPr/>
            <p:nvPr/>
          </p:nvSpPr>
          <p:spPr>
            <a:xfrm>
              <a:off x="1748249" y="2921426"/>
              <a:ext cx="52572" cy="255960"/>
            </a:xfrm>
            <a:custGeom>
              <a:avLst/>
              <a:gdLst/>
              <a:ahLst/>
              <a:cxnLst/>
              <a:rect l="l" t="t" r="r" b="b"/>
              <a:pathLst>
                <a:path w="1928" h="9387" extrusionOk="0">
                  <a:moveTo>
                    <a:pt x="1" y="1"/>
                  </a:moveTo>
                  <a:cubicBezTo>
                    <a:pt x="304" y="1"/>
                    <a:pt x="554" y="251"/>
                    <a:pt x="554" y="554"/>
                  </a:cubicBezTo>
                  <a:lnTo>
                    <a:pt x="554" y="8833"/>
                  </a:lnTo>
                  <a:cubicBezTo>
                    <a:pt x="554" y="9136"/>
                    <a:pt x="304" y="9386"/>
                    <a:pt x="1" y="9386"/>
                  </a:cubicBezTo>
                  <a:lnTo>
                    <a:pt x="1375" y="9386"/>
                  </a:lnTo>
                  <a:cubicBezTo>
                    <a:pt x="1678" y="9386"/>
                    <a:pt x="1928" y="9136"/>
                    <a:pt x="1928" y="8833"/>
                  </a:cubicBezTo>
                  <a:lnTo>
                    <a:pt x="1928" y="554"/>
                  </a:lnTo>
                  <a:cubicBezTo>
                    <a:pt x="1928" y="251"/>
                    <a:pt x="1678" y="1"/>
                    <a:pt x="1375" y="1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56"/>
            <p:cNvSpPr/>
            <p:nvPr/>
          </p:nvSpPr>
          <p:spPr>
            <a:xfrm>
              <a:off x="1600350" y="2921426"/>
              <a:ext cx="33594" cy="255960"/>
            </a:xfrm>
            <a:custGeom>
              <a:avLst/>
              <a:gdLst/>
              <a:ahLst/>
              <a:cxnLst/>
              <a:rect l="l" t="t" r="r" b="b"/>
              <a:pathLst>
                <a:path w="1232" h="9387" extrusionOk="0">
                  <a:moveTo>
                    <a:pt x="554" y="1"/>
                  </a:moveTo>
                  <a:cubicBezTo>
                    <a:pt x="251" y="1"/>
                    <a:pt x="1" y="251"/>
                    <a:pt x="1" y="554"/>
                  </a:cubicBezTo>
                  <a:lnTo>
                    <a:pt x="1" y="8833"/>
                  </a:lnTo>
                  <a:cubicBezTo>
                    <a:pt x="1" y="9136"/>
                    <a:pt x="251" y="9386"/>
                    <a:pt x="554" y="9386"/>
                  </a:cubicBezTo>
                  <a:lnTo>
                    <a:pt x="1232" y="9386"/>
                  </a:lnTo>
                  <a:lnTo>
                    <a:pt x="1232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56"/>
            <p:cNvSpPr/>
            <p:nvPr/>
          </p:nvSpPr>
          <p:spPr>
            <a:xfrm>
              <a:off x="1684034" y="2964263"/>
              <a:ext cx="167395" cy="164478"/>
            </a:xfrm>
            <a:custGeom>
              <a:avLst/>
              <a:gdLst/>
              <a:ahLst/>
              <a:cxnLst/>
              <a:rect l="l" t="t" r="r" b="b"/>
              <a:pathLst>
                <a:path w="6139" h="6032" extrusionOk="0">
                  <a:moveTo>
                    <a:pt x="607" y="0"/>
                  </a:moveTo>
                  <a:cubicBezTo>
                    <a:pt x="268" y="0"/>
                    <a:pt x="1" y="268"/>
                    <a:pt x="1" y="589"/>
                  </a:cubicBezTo>
                  <a:lnTo>
                    <a:pt x="1" y="3908"/>
                  </a:lnTo>
                  <a:cubicBezTo>
                    <a:pt x="1" y="4247"/>
                    <a:pt x="268" y="4514"/>
                    <a:pt x="607" y="4514"/>
                  </a:cubicBezTo>
                  <a:lnTo>
                    <a:pt x="822" y="4514"/>
                  </a:lnTo>
                  <a:cubicBezTo>
                    <a:pt x="857" y="4514"/>
                    <a:pt x="893" y="4550"/>
                    <a:pt x="893" y="4586"/>
                  </a:cubicBezTo>
                  <a:lnTo>
                    <a:pt x="893" y="5977"/>
                  </a:lnTo>
                  <a:cubicBezTo>
                    <a:pt x="893" y="6012"/>
                    <a:pt x="923" y="6032"/>
                    <a:pt x="953" y="6032"/>
                  </a:cubicBezTo>
                  <a:cubicBezTo>
                    <a:pt x="970" y="6032"/>
                    <a:pt x="987" y="6026"/>
                    <a:pt x="1000" y="6013"/>
                  </a:cubicBezTo>
                  <a:lnTo>
                    <a:pt x="2178" y="4568"/>
                  </a:lnTo>
                  <a:cubicBezTo>
                    <a:pt x="2213" y="4532"/>
                    <a:pt x="2249" y="4514"/>
                    <a:pt x="2302" y="4514"/>
                  </a:cubicBezTo>
                  <a:lnTo>
                    <a:pt x="5835" y="4514"/>
                  </a:lnTo>
                  <a:cubicBezTo>
                    <a:pt x="5996" y="4514"/>
                    <a:pt x="6139" y="4372"/>
                    <a:pt x="6139" y="4229"/>
                  </a:cubicBezTo>
                  <a:lnTo>
                    <a:pt x="6139" y="589"/>
                  </a:lnTo>
                  <a:cubicBezTo>
                    <a:pt x="6139" y="268"/>
                    <a:pt x="5871" y="0"/>
                    <a:pt x="5532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56"/>
            <p:cNvSpPr/>
            <p:nvPr/>
          </p:nvSpPr>
          <p:spPr>
            <a:xfrm>
              <a:off x="1707893" y="3087348"/>
              <a:ext cx="38938" cy="38720"/>
            </a:xfrm>
            <a:custGeom>
              <a:avLst/>
              <a:gdLst/>
              <a:ahLst/>
              <a:cxnLst/>
              <a:rect l="l" t="t" r="r" b="b"/>
              <a:pathLst>
                <a:path w="1428" h="1420" extrusionOk="0">
                  <a:moveTo>
                    <a:pt x="375" y="0"/>
                  </a:moveTo>
                  <a:cubicBezTo>
                    <a:pt x="250" y="0"/>
                    <a:pt x="125" y="18"/>
                    <a:pt x="0" y="72"/>
                  </a:cubicBezTo>
                  <a:cubicBezTo>
                    <a:pt x="18" y="107"/>
                    <a:pt x="18" y="125"/>
                    <a:pt x="18" y="161"/>
                  </a:cubicBezTo>
                  <a:lnTo>
                    <a:pt x="18" y="1303"/>
                  </a:lnTo>
                  <a:cubicBezTo>
                    <a:pt x="18" y="1372"/>
                    <a:pt x="78" y="1419"/>
                    <a:pt x="140" y="1419"/>
                  </a:cubicBezTo>
                  <a:cubicBezTo>
                    <a:pt x="173" y="1419"/>
                    <a:pt x="207" y="1405"/>
                    <a:pt x="232" y="1374"/>
                  </a:cubicBezTo>
                  <a:lnTo>
                    <a:pt x="1303" y="54"/>
                  </a:lnTo>
                  <a:cubicBezTo>
                    <a:pt x="1320" y="18"/>
                    <a:pt x="1374" y="0"/>
                    <a:pt x="1427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56"/>
            <p:cNvSpPr/>
            <p:nvPr/>
          </p:nvSpPr>
          <p:spPr>
            <a:xfrm>
              <a:off x="1796921" y="2964263"/>
              <a:ext cx="53526" cy="123113"/>
            </a:xfrm>
            <a:custGeom>
              <a:avLst/>
              <a:gdLst/>
              <a:ahLst/>
              <a:cxnLst/>
              <a:rect l="l" t="t" r="r" b="b"/>
              <a:pathLst>
                <a:path w="1963" h="4515" extrusionOk="0">
                  <a:moveTo>
                    <a:pt x="0" y="0"/>
                  </a:moveTo>
                  <a:cubicBezTo>
                    <a:pt x="321" y="0"/>
                    <a:pt x="589" y="268"/>
                    <a:pt x="589" y="589"/>
                  </a:cubicBezTo>
                  <a:lnTo>
                    <a:pt x="589" y="3908"/>
                  </a:lnTo>
                  <a:cubicBezTo>
                    <a:pt x="589" y="4247"/>
                    <a:pt x="321" y="4514"/>
                    <a:pt x="0" y="4514"/>
                  </a:cubicBezTo>
                  <a:lnTo>
                    <a:pt x="1374" y="4514"/>
                  </a:lnTo>
                  <a:cubicBezTo>
                    <a:pt x="1695" y="4514"/>
                    <a:pt x="1963" y="4247"/>
                    <a:pt x="1963" y="3908"/>
                  </a:cubicBezTo>
                  <a:lnTo>
                    <a:pt x="1963" y="589"/>
                  </a:lnTo>
                  <a:cubicBezTo>
                    <a:pt x="1963" y="268"/>
                    <a:pt x="1695" y="0"/>
                    <a:pt x="1374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56"/>
            <p:cNvSpPr/>
            <p:nvPr/>
          </p:nvSpPr>
          <p:spPr>
            <a:xfrm>
              <a:off x="1707893" y="2998320"/>
              <a:ext cx="45755" cy="53635"/>
            </a:xfrm>
            <a:custGeom>
              <a:avLst/>
              <a:gdLst/>
              <a:ahLst/>
              <a:cxnLst/>
              <a:rect l="l" t="t" r="r" b="b"/>
              <a:pathLst>
                <a:path w="1678" h="1967" extrusionOk="0">
                  <a:moveTo>
                    <a:pt x="839" y="535"/>
                  </a:moveTo>
                  <a:lnTo>
                    <a:pt x="1106" y="1249"/>
                  </a:lnTo>
                  <a:lnTo>
                    <a:pt x="571" y="1249"/>
                  </a:lnTo>
                  <a:lnTo>
                    <a:pt x="839" y="535"/>
                  </a:lnTo>
                  <a:close/>
                  <a:moveTo>
                    <a:pt x="839" y="0"/>
                  </a:moveTo>
                  <a:cubicBezTo>
                    <a:pt x="767" y="0"/>
                    <a:pt x="696" y="54"/>
                    <a:pt x="660" y="125"/>
                  </a:cubicBezTo>
                  <a:lnTo>
                    <a:pt x="36" y="1749"/>
                  </a:lnTo>
                  <a:cubicBezTo>
                    <a:pt x="0" y="1856"/>
                    <a:pt x="54" y="1945"/>
                    <a:pt x="161" y="1963"/>
                  </a:cubicBezTo>
                  <a:cubicBezTo>
                    <a:pt x="172" y="1965"/>
                    <a:pt x="184" y="1966"/>
                    <a:pt x="195" y="1966"/>
                  </a:cubicBezTo>
                  <a:cubicBezTo>
                    <a:pt x="268" y="1966"/>
                    <a:pt x="324" y="1918"/>
                    <a:pt x="339" y="1856"/>
                  </a:cubicBezTo>
                  <a:lnTo>
                    <a:pt x="446" y="1570"/>
                  </a:lnTo>
                  <a:lnTo>
                    <a:pt x="1231" y="1570"/>
                  </a:lnTo>
                  <a:lnTo>
                    <a:pt x="1338" y="1856"/>
                  </a:lnTo>
                  <a:cubicBezTo>
                    <a:pt x="1369" y="1918"/>
                    <a:pt x="1427" y="1966"/>
                    <a:pt x="1489" y="1966"/>
                  </a:cubicBezTo>
                  <a:cubicBezTo>
                    <a:pt x="1498" y="1966"/>
                    <a:pt x="1507" y="1965"/>
                    <a:pt x="1517" y="1963"/>
                  </a:cubicBezTo>
                  <a:cubicBezTo>
                    <a:pt x="1624" y="1945"/>
                    <a:pt x="1677" y="1856"/>
                    <a:pt x="1642" y="1749"/>
                  </a:cubicBezTo>
                  <a:lnTo>
                    <a:pt x="1035" y="125"/>
                  </a:lnTo>
                  <a:cubicBezTo>
                    <a:pt x="999" y="54"/>
                    <a:pt x="928" y="0"/>
                    <a:pt x="83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56"/>
            <p:cNvSpPr/>
            <p:nvPr/>
          </p:nvSpPr>
          <p:spPr>
            <a:xfrm>
              <a:off x="1787678" y="2998320"/>
              <a:ext cx="38938" cy="53526"/>
            </a:xfrm>
            <a:custGeom>
              <a:avLst/>
              <a:gdLst/>
              <a:ahLst/>
              <a:cxnLst/>
              <a:rect l="l" t="t" r="r" b="b"/>
              <a:pathLst>
                <a:path w="1428" h="1963" extrusionOk="0">
                  <a:moveTo>
                    <a:pt x="196" y="0"/>
                  </a:moveTo>
                  <a:cubicBezTo>
                    <a:pt x="125" y="0"/>
                    <a:pt x="54" y="54"/>
                    <a:pt x="36" y="143"/>
                  </a:cubicBezTo>
                  <a:cubicBezTo>
                    <a:pt x="36" y="232"/>
                    <a:pt x="107" y="321"/>
                    <a:pt x="196" y="321"/>
                  </a:cubicBezTo>
                  <a:lnTo>
                    <a:pt x="946" y="321"/>
                  </a:lnTo>
                  <a:lnTo>
                    <a:pt x="89" y="1624"/>
                  </a:lnTo>
                  <a:cubicBezTo>
                    <a:pt x="0" y="1766"/>
                    <a:pt x="107" y="1963"/>
                    <a:pt x="286" y="1963"/>
                  </a:cubicBezTo>
                  <a:lnTo>
                    <a:pt x="1267" y="1963"/>
                  </a:lnTo>
                  <a:cubicBezTo>
                    <a:pt x="1338" y="1963"/>
                    <a:pt x="1410" y="1909"/>
                    <a:pt x="1428" y="1820"/>
                  </a:cubicBezTo>
                  <a:cubicBezTo>
                    <a:pt x="1428" y="1731"/>
                    <a:pt x="1356" y="1642"/>
                    <a:pt x="1267" y="1642"/>
                  </a:cubicBezTo>
                  <a:lnTo>
                    <a:pt x="464" y="1642"/>
                  </a:lnTo>
                  <a:lnTo>
                    <a:pt x="1321" y="339"/>
                  </a:lnTo>
                  <a:cubicBezTo>
                    <a:pt x="1410" y="196"/>
                    <a:pt x="1303" y="0"/>
                    <a:pt x="112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56"/>
            <p:cNvSpPr/>
            <p:nvPr/>
          </p:nvSpPr>
          <p:spPr>
            <a:xfrm>
              <a:off x="1756047" y="3020679"/>
              <a:ext cx="27758" cy="8780"/>
            </a:xfrm>
            <a:custGeom>
              <a:avLst/>
              <a:gdLst/>
              <a:ahLst/>
              <a:cxnLst/>
              <a:rect l="l" t="t" r="r" b="b"/>
              <a:pathLst>
                <a:path w="1018" h="322" extrusionOk="0">
                  <a:moveTo>
                    <a:pt x="179" y="1"/>
                  </a:moveTo>
                  <a:cubicBezTo>
                    <a:pt x="108" y="1"/>
                    <a:pt x="36" y="54"/>
                    <a:pt x="18" y="144"/>
                  </a:cubicBezTo>
                  <a:cubicBezTo>
                    <a:pt x="0" y="233"/>
                    <a:pt x="90" y="322"/>
                    <a:pt x="179" y="322"/>
                  </a:cubicBezTo>
                  <a:lnTo>
                    <a:pt x="839" y="322"/>
                  </a:lnTo>
                  <a:cubicBezTo>
                    <a:pt x="928" y="322"/>
                    <a:pt x="1000" y="268"/>
                    <a:pt x="1000" y="179"/>
                  </a:cubicBezTo>
                  <a:cubicBezTo>
                    <a:pt x="1017" y="90"/>
                    <a:pt x="946" y="1"/>
                    <a:pt x="83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56"/>
            <p:cNvSpPr/>
            <p:nvPr/>
          </p:nvSpPr>
          <p:spPr>
            <a:xfrm>
              <a:off x="1680162" y="2959382"/>
              <a:ext cx="175166" cy="170585"/>
            </a:xfrm>
            <a:custGeom>
              <a:avLst/>
              <a:gdLst/>
              <a:ahLst/>
              <a:cxnLst/>
              <a:rect l="l" t="t" r="r" b="b"/>
              <a:pathLst>
                <a:path w="6424" h="6256" extrusionOk="0">
                  <a:moveTo>
                    <a:pt x="5674" y="322"/>
                  </a:moveTo>
                  <a:cubicBezTo>
                    <a:pt x="5906" y="322"/>
                    <a:pt x="6102" y="518"/>
                    <a:pt x="6102" y="750"/>
                  </a:cubicBezTo>
                  <a:lnTo>
                    <a:pt x="6102" y="4087"/>
                  </a:lnTo>
                  <a:cubicBezTo>
                    <a:pt x="6102" y="4319"/>
                    <a:pt x="5906" y="4515"/>
                    <a:pt x="5674" y="4515"/>
                  </a:cubicBezTo>
                  <a:lnTo>
                    <a:pt x="2427" y="4515"/>
                  </a:lnTo>
                  <a:cubicBezTo>
                    <a:pt x="2337" y="4515"/>
                    <a:pt x="2248" y="4551"/>
                    <a:pt x="2177" y="4640"/>
                  </a:cubicBezTo>
                  <a:lnTo>
                    <a:pt x="1195" y="5817"/>
                  </a:lnTo>
                  <a:lnTo>
                    <a:pt x="1195" y="4836"/>
                  </a:lnTo>
                  <a:cubicBezTo>
                    <a:pt x="1195" y="4658"/>
                    <a:pt x="1053" y="4515"/>
                    <a:pt x="874" y="4515"/>
                  </a:cubicBezTo>
                  <a:lnTo>
                    <a:pt x="749" y="4515"/>
                  </a:lnTo>
                  <a:cubicBezTo>
                    <a:pt x="517" y="4515"/>
                    <a:pt x="321" y="4319"/>
                    <a:pt x="321" y="4087"/>
                  </a:cubicBezTo>
                  <a:lnTo>
                    <a:pt x="321" y="750"/>
                  </a:lnTo>
                  <a:cubicBezTo>
                    <a:pt x="321" y="518"/>
                    <a:pt x="517" y="322"/>
                    <a:pt x="749" y="322"/>
                  </a:cubicBezTo>
                  <a:close/>
                  <a:moveTo>
                    <a:pt x="749" y="1"/>
                  </a:moveTo>
                  <a:cubicBezTo>
                    <a:pt x="339" y="1"/>
                    <a:pt x="0" y="340"/>
                    <a:pt x="0" y="750"/>
                  </a:cubicBezTo>
                  <a:lnTo>
                    <a:pt x="0" y="4087"/>
                  </a:lnTo>
                  <a:cubicBezTo>
                    <a:pt x="0" y="4497"/>
                    <a:pt x="339" y="4836"/>
                    <a:pt x="749" y="4836"/>
                  </a:cubicBezTo>
                  <a:lnTo>
                    <a:pt x="874" y="4836"/>
                  </a:lnTo>
                  <a:lnTo>
                    <a:pt x="874" y="6085"/>
                  </a:lnTo>
                  <a:cubicBezTo>
                    <a:pt x="943" y="6203"/>
                    <a:pt x="1044" y="6256"/>
                    <a:pt x="1142" y="6256"/>
                  </a:cubicBezTo>
                  <a:cubicBezTo>
                    <a:pt x="1222" y="6256"/>
                    <a:pt x="1300" y="6221"/>
                    <a:pt x="1356" y="6156"/>
                  </a:cubicBezTo>
                  <a:lnTo>
                    <a:pt x="2427" y="4836"/>
                  </a:lnTo>
                  <a:lnTo>
                    <a:pt x="6406" y="4836"/>
                  </a:lnTo>
                  <a:cubicBezTo>
                    <a:pt x="6406" y="4836"/>
                    <a:pt x="6423" y="4836"/>
                    <a:pt x="6423" y="4818"/>
                  </a:cubicBezTo>
                  <a:lnTo>
                    <a:pt x="6423" y="750"/>
                  </a:lnTo>
                  <a:cubicBezTo>
                    <a:pt x="6423" y="340"/>
                    <a:pt x="6084" y="1"/>
                    <a:pt x="567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56"/>
            <p:cNvSpPr/>
            <p:nvPr/>
          </p:nvSpPr>
          <p:spPr>
            <a:xfrm>
              <a:off x="1595987" y="2917554"/>
              <a:ext cx="209714" cy="295471"/>
            </a:xfrm>
            <a:custGeom>
              <a:avLst/>
              <a:gdLst/>
              <a:ahLst/>
              <a:cxnLst/>
              <a:rect l="l" t="t" r="r" b="b"/>
              <a:pathLst>
                <a:path w="7691" h="10836" extrusionOk="0">
                  <a:moveTo>
                    <a:pt x="1231" y="304"/>
                  </a:moveTo>
                  <a:lnTo>
                    <a:pt x="1231" y="9385"/>
                  </a:lnTo>
                  <a:lnTo>
                    <a:pt x="714" y="9385"/>
                  </a:lnTo>
                  <a:cubicBezTo>
                    <a:pt x="500" y="9385"/>
                    <a:pt x="321" y="9207"/>
                    <a:pt x="321" y="8975"/>
                  </a:cubicBezTo>
                  <a:lnTo>
                    <a:pt x="321" y="714"/>
                  </a:lnTo>
                  <a:cubicBezTo>
                    <a:pt x="321" y="482"/>
                    <a:pt x="500" y="304"/>
                    <a:pt x="714" y="304"/>
                  </a:cubicBezTo>
                  <a:close/>
                  <a:moveTo>
                    <a:pt x="2837" y="9689"/>
                  </a:moveTo>
                  <a:lnTo>
                    <a:pt x="2837" y="10474"/>
                  </a:lnTo>
                  <a:cubicBezTo>
                    <a:pt x="2837" y="10500"/>
                    <a:pt x="2818" y="10517"/>
                    <a:pt x="2794" y="10517"/>
                  </a:cubicBezTo>
                  <a:cubicBezTo>
                    <a:pt x="2785" y="10517"/>
                    <a:pt x="2775" y="10514"/>
                    <a:pt x="2766" y="10510"/>
                  </a:cubicBezTo>
                  <a:lnTo>
                    <a:pt x="2355" y="10295"/>
                  </a:lnTo>
                  <a:cubicBezTo>
                    <a:pt x="2302" y="10260"/>
                    <a:pt x="2244" y="10242"/>
                    <a:pt x="2186" y="10242"/>
                  </a:cubicBezTo>
                  <a:cubicBezTo>
                    <a:pt x="2128" y="10242"/>
                    <a:pt x="2070" y="10260"/>
                    <a:pt x="2016" y="10295"/>
                  </a:cubicBezTo>
                  <a:lnTo>
                    <a:pt x="1606" y="10510"/>
                  </a:lnTo>
                  <a:cubicBezTo>
                    <a:pt x="1601" y="10514"/>
                    <a:pt x="1594" y="10517"/>
                    <a:pt x="1586" y="10517"/>
                  </a:cubicBezTo>
                  <a:cubicBezTo>
                    <a:pt x="1563" y="10517"/>
                    <a:pt x="1535" y="10500"/>
                    <a:pt x="1535" y="10474"/>
                  </a:cubicBezTo>
                  <a:lnTo>
                    <a:pt x="1535" y="9689"/>
                  </a:lnTo>
                  <a:close/>
                  <a:moveTo>
                    <a:pt x="714" y="0"/>
                  </a:moveTo>
                  <a:cubicBezTo>
                    <a:pt x="321" y="0"/>
                    <a:pt x="0" y="321"/>
                    <a:pt x="0" y="714"/>
                  </a:cubicBezTo>
                  <a:lnTo>
                    <a:pt x="0" y="8975"/>
                  </a:lnTo>
                  <a:cubicBezTo>
                    <a:pt x="0" y="9368"/>
                    <a:pt x="321" y="9689"/>
                    <a:pt x="714" y="9689"/>
                  </a:cubicBezTo>
                  <a:lnTo>
                    <a:pt x="1231" y="9689"/>
                  </a:lnTo>
                  <a:lnTo>
                    <a:pt x="1231" y="10474"/>
                  </a:lnTo>
                  <a:cubicBezTo>
                    <a:pt x="1231" y="10682"/>
                    <a:pt x="1403" y="10836"/>
                    <a:pt x="1597" y="10836"/>
                  </a:cubicBezTo>
                  <a:cubicBezTo>
                    <a:pt x="1653" y="10836"/>
                    <a:pt x="1711" y="10823"/>
                    <a:pt x="1767" y="10795"/>
                  </a:cubicBezTo>
                  <a:lnTo>
                    <a:pt x="2159" y="10563"/>
                  </a:lnTo>
                  <a:lnTo>
                    <a:pt x="2213" y="10563"/>
                  </a:lnTo>
                  <a:lnTo>
                    <a:pt x="2623" y="10795"/>
                  </a:lnTo>
                  <a:cubicBezTo>
                    <a:pt x="2670" y="10818"/>
                    <a:pt x="2727" y="10832"/>
                    <a:pt x="2785" y="10832"/>
                  </a:cubicBezTo>
                  <a:cubicBezTo>
                    <a:pt x="2860" y="10832"/>
                    <a:pt x="2937" y="10810"/>
                    <a:pt x="2998" y="10759"/>
                  </a:cubicBezTo>
                  <a:cubicBezTo>
                    <a:pt x="3105" y="10688"/>
                    <a:pt x="3158" y="10581"/>
                    <a:pt x="3158" y="10456"/>
                  </a:cubicBezTo>
                  <a:lnTo>
                    <a:pt x="3158" y="9689"/>
                  </a:lnTo>
                  <a:lnTo>
                    <a:pt x="7066" y="9689"/>
                  </a:lnTo>
                  <a:cubicBezTo>
                    <a:pt x="7405" y="9689"/>
                    <a:pt x="7690" y="9421"/>
                    <a:pt x="7690" y="9082"/>
                  </a:cubicBezTo>
                  <a:lnTo>
                    <a:pt x="7690" y="6959"/>
                  </a:lnTo>
                  <a:cubicBezTo>
                    <a:pt x="7690" y="6870"/>
                    <a:pt x="7619" y="6798"/>
                    <a:pt x="7530" y="6798"/>
                  </a:cubicBezTo>
                  <a:lnTo>
                    <a:pt x="7512" y="6780"/>
                  </a:lnTo>
                  <a:cubicBezTo>
                    <a:pt x="7494" y="6763"/>
                    <a:pt x="7472" y="6755"/>
                    <a:pt x="7451" y="6755"/>
                  </a:cubicBezTo>
                  <a:cubicBezTo>
                    <a:pt x="7409" y="6755"/>
                    <a:pt x="7369" y="6786"/>
                    <a:pt x="7369" y="6834"/>
                  </a:cubicBezTo>
                  <a:lnTo>
                    <a:pt x="7369" y="8975"/>
                  </a:lnTo>
                  <a:cubicBezTo>
                    <a:pt x="7369" y="9207"/>
                    <a:pt x="7191" y="9385"/>
                    <a:pt x="6977" y="9385"/>
                  </a:cubicBezTo>
                  <a:lnTo>
                    <a:pt x="1535" y="9385"/>
                  </a:lnTo>
                  <a:lnTo>
                    <a:pt x="1535" y="304"/>
                  </a:lnTo>
                  <a:lnTo>
                    <a:pt x="7209" y="304"/>
                  </a:lnTo>
                  <a:cubicBezTo>
                    <a:pt x="7298" y="304"/>
                    <a:pt x="7369" y="393"/>
                    <a:pt x="7369" y="482"/>
                  </a:cubicBezTo>
                  <a:lnTo>
                    <a:pt x="7369" y="1017"/>
                  </a:lnTo>
                  <a:cubicBezTo>
                    <a:pt x="7369" y="1035"/>
                    <a:pt x="7369" y="1053"/>
                    <a:pt x="7387" y="1071"/>
                  </a:cubicBezTo>
                  <a:cubicBezTo>
                    <a:pt x="7432" y="1110"/>
                    <a:pt x="7479" y="1126"/>
                    <a:pt x="7522" y="1126"/>
                  </a:cubicBezTo>
                  <a:cubicBezTo>
                    <a:pt x="7615" y="1126"/>
                    <a:pt x="7690" y="1049"/>
                    <a:pt x="7690" y="964"/>
                  </a:cubicBezTo>
                  <a:lnTo>
                    <a:pt x="7690" y="714"/>
                  </a:lnTo>
                  <a:cubicBezTo>
                    <a:pt x="7690" y="321"/>
                    <a:pt x="7369" y="0"/>
                    <a:pt x="697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05" name="Google Shape;3305;p56"/>
          <p:cNvGrpSpPr/>
          <p:nvPr/>
        </p:nvGrpSpPr>
        <p:grpSpPr>
          <a:xfrm>
            <a:off x="6667987" y="1976607"/>
            <a:ext cx="234528" cy="295825"/>
            <a:chOff x="6667987" y="1976607"/>
            <a:chExt cx="234528" cy="295825"/>
          </a:xfrm>
        </p:grpSpPr>
        <p:sp>
          <p:nvSpPr>
            <p:cNvPr id="3306" name="Google Shape;3306;p56"/>
            <p:cNvSpPr/>
            <p:nvPr/>
          </p:nvSpPr>
          <p:spPr>
            <a:xfrm>
              <a:off x="6672868" y="1980506"/>
              <a:ext cx="225775" cy="287072"/>
            </a:xfrm>
            <a:custGeom>
              <a:avLst/>
              <a:gdLst/>
              <a:ahLst/>
              <a:cxnLst/>
              <a:rect l="l" t="t" r="r" b="b"/>
              <a:pathLst>
                <a:path w="8280" h="10528" extrusionOk="0">
                  <a:moveTo>
                    <a:pt x="2819" y="0"/>
                  </a:moveTo>
                  <a:cubicBezTo>
                    <a:pt x="2534" y="0"/>
                    <a:pt x="2248" y="125"/>
                    <a:pt x="2052" y="321"/>
                  </a:cubicBezTo>
                  <a:lnTo>
                    <a:pt x="321" y="2070"/>
                  </a:lnTo>
                  <a:cubicBezTo>
                    <a:pt x="107" y="2266"/>
                    <a:pt x="0" y="2552"/>
                    <a:pt x="0" y="2837"/>
                  </a:cubicBezTo>
                  <a:lnTo>
                    <a:pt x="0" y="9564"/>
                  </a:lnTo>
                  <a:cubicBezTo>
                    <a:pt x="0" y="10099"/>
                    <a:pt x="428" y="10527"/>
                    <a:pt x="964" y="10527"/>
                  </a:cubicBezTo>
                  <a:lnTo>
                    <a:pt x="7316" y="10527"/>
                  </a:lnTo>
                  <a:cubicBezTo>
                    <a:pt x="7851" y="10527"/>
                    <a:pt x="8279" y="10099"/>
                    <a:pt x="8279" y="9564"/>
                  </a:cubicBezTo>
                  <a:lnTo>
                    <a:pt x="8279" y="964"/>
                  </a:lnTo>
                  <a:cubicBezTo>
                    <a:pt x="8279" y="446"/>
                    <a:pt x="7851" y="0"/>
                    <a:pt x="7316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56"/>
            <p:cNvSpPr/>
            <p:nvPr/>
          </p:nvSpPr>
          <p:spPr>
            <a:xfrm>
              <a:off x="6834865" y="1980506"/>
              <a:ext cx="63779" cy="287072"/>
            </a:xfrm>
            <a:custGeom>
              <a:avLst/>
              <a:gdLst/>
              <a:ahLst/>
              <a:cxnLst/>
              <a:rect l="l" t="t" r="r" b="b"/>
              <a:pathLst>
                <a:path w="2339" h="10528" extrusionOk="0">
                  <a:moveTo>
                    <a:pt x="1" y="0"/>
                  </a:moveTo>
                  <a:cubicBezTo>
                    <a:pt x="536" y="0"/>
                    <a:pt x="964" y="446"/>
                    <a:pt x="964" y="964"/>
                  </a:cubicBezTo>
                  <a:lnTo>
                    <a:pt x="964" y="9564"/>
                  </a:lnTo>
                  <a:cubicBezTo>
                    <a:pt x="964" y="10099"/>
                    <a:pt x="536" y="10527"/>
                    <a:pt x="1" y="10527"/>
                  </a:cubicBezTo>
                  <a:lnTo>
                    <a:pt x="1375" y="10527"/>
                  </a:lnTo>
                  <a:cubicBezTo>
                    <a:pt x="1910" y="10527"/>
                    <a:pt x="2338" y="10099"/>
                    <a:pt x="2338" y="9564"/>
                  </a:cubicBezTo>
                  <a:lnTo>
                    <a:pt x="2338" y="964"/>
                  </a:lnTo>
                  <a:cubicBezTo>
                    <a:pt x="2338" y="446"/>
                    <a:pt x="1910" y="0"/>
                    <a:pt x="1375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56"/>
            <p:cNvSpPr/>
            <p:nvPr/>
          </p:nvSpPr>
          <p:spPr>
            <a:xfrm>
              <a:off x="6675295" y="1983424"/>
              <a:ext cx="62306" cy="61815"/>
            </a:xfrm>
            <a:custGeom>
              <a:avLst/>
              <a:gdLst/>
              <a:ahLst/>
              <a:cxnLst/>
              <a:rect l="l" t="t" r="r" b="b"/>
              <a:pathLst>
                <a:path w="2285" h="2267" extrusionOk="0">
                  <a:moveTo>
                    <a:pt x="2284" y="0"/>
                  </a:moveTo>
                  <a:cubicBezTo>
                    <a:pt x="2159" y="54"/>
                    <a:pt x="2052" y="125"/>
                    <a:pt x="1963" y="214"/>
                  </a:cubicBezTo>
                  <a:lnTo>
                    <a:pt x="215" y="1963"/>
                  </a:lnTo>
                  <a:cubicBezTo>
                    <a:pt x="125" y="2052"/>
                    <a:pt x="54" y="2159"/>
                    <a:pt x="0" y="2266"/>
                  </a:cubicBezTo>
                  <a:lnTo>
                    <a:pt x="1856" y="2266"/>
                  </a:lnTo>
                  <a:cubicBezTo>
                    <a:pt x="2088" y="2266"/>
                    <a:pt x="2284" y="2088"/>
                    <a:pt x="2284" y="1856"/>
                  </a:cubicBezTo>
                  <a:lnTo>
                    <a:pt x="2284" y="0"/>
                  </a:ln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56"/>
            <p:cNvSpPr/>
            <p:nvPr/>
          </p:nvSpPr>
          <p:spPr>
            <a:xfrm>
              <a:off x="6779893" y="2158072"/>
              <a:ext cx="83711" cy="83220"/>
            </a:xfrm>
            <a:custGeom>
              <a:avLst/>
              <a:gdLst/>
              <a:ahLst/>
              <a:cxnLst/>
              <a:rect l="l" t="t" r="r" b="b"/>
              <a:pathLst>
                <a:path w="3070" h="3052" extrusionOk="0">
                  <a:moveTo>
                    <a:pt x="1535" y="1"/>
                  </a:moveTo>
                  <a:cubicBezTo>
                    <a:pt x="697" y="1"/>
                    <a:pt x="1" y="679"/>
                    <a:pt x="1" y="1535"/>
                  </a:cubicBezTo>
                  <a:cubicBezTo>
                    <a:pt x="1" y="2374"/>
                    <a:pt x="697" y="3052"/>
                    <a:pt x="1535" y="3052"/>
                  </a:cubicBezTo>
                  <a:cubicBezTo>
                    <a:pt x="2392" y="3052"/>
                    <a:pt x="3070" y="2374"/>
                    <a:pt x="3070" y="1535"/>
                  </a:cubicBezTo>
                  <a:cubicBezTo>
                    <a:pt x="3070" y="679"/>
                    <a:pt x="2392" y="1"/>
                    <a:pt x="1535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56"/>
            <p:cNvSpPr/>
            <p:nvPr/>
          </p:nvSpPr>
          <p:spPr>
            <a:xfrm>
              <a:off x="6703026" y="2077797"/>
              <a:ext cx="164968" cy="8780"/>
            </a:xfrm>
            <a:custGeom>
              <a:avLst/>
              <a:gdLst/>
              <a:ahLst/>
              <a:cxnLst/>
              <a:rect l="l" t="t" r="r" b="b"/>
              <a:pathLst>
                <a:path w="6050" h="322" extrusionOk="0">
                  <a:moveTo>
                    <a:pt x="161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8" y="251"/>
                    <a:pt x="90" y="322"/>
                    <a:pt x="179" y="322"/>
                  </a:cubicBezTo>
                  <a:lnTo>
                    <a:pt x="5889" y="322"/>
                  </a:lnTo>
                  <a:cubicBezTo>
                    <a:pt x="5960" y="322"/>
                    <a:pt x="6031" y="251"/>
                    <a:pt x="6049" y="179"/>
                  </a:cubicBezTo>
                  <a:cubicBezTo>
                    <a:pt x="6049" y="72"/>
                    <a:pt x="5978" y="1"/>
                    <a:pt x="588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56"/>
            <p:cNvSpPr/>
            <p:nvPr/>
          </p:nvSpPr>
          <p:spPr>
            <a:xfrm>
              <a:off x="6703026" y="2106509"/>
              <a:ext cx="164968" cy="8780"/>
            </a:xfrm>
            <a:custGeom>
              <a:avLst/>
              <a:gdLst/>
              <a:ahLst/>
              <a:cxnLst/>
              <a:rect l="l" t="t" r="r" b="b"/>
              <a:pathLst>
                <a:path w="6050" h="322" extrusionOk="0">
                  <a:moveTo>
                    <a:pt x="179" y="1"/>
                  </a:moveTo>
                  <a:cubicBezTo>
                    <a:pt x="90" y="1"/>
                    <a:pt x="18" y="54"/>
                    <a:pt x="1" y="143"/>
                  </a:cubicBezTo>
                  <a:cubicBezTo>
                    <a:pt x="1" y="232"/>
                    <a:pt x="72" y="322"/>
                    <a:pt x="161" y="322"/>
                  </a:cubicBezTo>
                  <a:lnTo>
                    <a:pt x="5889" y="322"/>
                  </a:lnTo>
                  <a:cubicBezTo>
                    <a:pt x="5960" y="322"/>
                    <a:pt x="6031" y="268"/>
                    <a:pt x="6049" y="179"/>
                  </a:cubicBezTo>
                  <a:cubicBezTo>
                    <a:pt x="6049" y="90"/>
                    <a:pt x="5978" y="1"/>
                    <a:pt x="588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56"/>
            <p:cNvSpPr/>
            <p:nvPr/>
          </p:nvSpPr>
          <p:spPr>
            <a:xfrm>
              <a:off x="6703026" y="2135713"/>
              <a:ext cx="164968" cy="8289"/>
            </a:xfrm>
            <a:custGeom>
              <a:avLst/>
              <a:gdLst/>
              <a:ahLst/>
              <a:cxnLst/>
              <a:rect l="l" t="t" r="r" b="b"/>
              <a:pathLst>
                <a:path w="6050" h="304" extrusionOk="0">
                  <a:moveTo>
                    <a:pt x="179" y="0"/>
                  </a:moveTo>
                  <a:cubicBezTo>
                    <a:pt x="90" y="0"/>
                    <a:pt x="18" y="54"/>
                    <a:pt x="1" y="125"/>
                  </a:cubicBezTo>
                  <a:cubicBezTo>
                    <a:pt x="1" y="232"/>
                    <a:pt x="72" y="303"/>
                    <a:pt x="161" y="303"/>
                  </a:cubicBezTo>
                  <a:lnTo>
                    <a:pt x="5889" y="303"/>
                  </a:lnTo>
                  <a:cubicBezTo>
                    <a:pt x="5960" y="303"/>
                    <a:pt x="6031" y="250"/>
                    <a:pt x="6049" y="179"/>
                  </a:cubicBezTo>
                  <a:cubicBezTo>
                    <a:pt x="6049" y="71"/>
                    <a:pt x="5978" y="0"/>
                    <a:pt x="588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56"/>
            <p:cNvSpPr/>
            <p:nvPr/>
          </p:nvSpPr>
          <p:spPr>
            <a:xfrm>
              <a:off x="6703026" y="2164398"/>
              <a:ext cx="61325" cy="8780"/>
            </a:xfrm>
            <a:custGeom>
              <a:avLst/>
              <a:gdLst/>
              <a:ahLst/>
              <a:cxnLst/>
              <a:rect l="l" t="t" r="r" b="b"/>
              <a:pathLst>
                <a:path w="2249" h="322" extrusionOk="0">
                  <a:moveTo>
                    <a:pt x="179" y="1"/>
                  </a:moveTo>
                  <a:cubicBezTo>
                    <a:pt x="90" y="1"/>
                    <a:pt x="18" y="54"/>
                    <a:pt x="1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2070" y="322"/>
                  </a:lnTo>
                  <a:cubicBezTo>
                    <a:pt x="2142" y="322"/>
                    <a:pt x="2213" y="251"/>
                    <a:pt x="2231" y="179"/>
                  </a:cubicBezTo>
                  <a:cubicBezTo>
                    <a:pt x="2249" y="90"/>
                    <a:pt x="2159" y="1"/>
                    <a:pt x="207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56"/>
            <p:cNvSpPr/>
            <p:nvPr/>
          </p:nvSpPr>
          <p:spPr>
            <a:xfrm>
              <a:off x="6703026" y="2193602"/>
              <a:ext cx="61325" cy="8780"/>
            </a:xfrm>
            <a:custGeom>
              <a:avLst/>
              <a:gdLst/>
              <a:ahLst/>
              <a:cxnLst/>
              <a:rect l="l" t="t" r="r" b="b"/>
              <a:pathLst>
                <a:path w="2249" h="322" extrusionOk="0">
                  <a:moveTo>
                    <a:pt x="179" y="0"/>
                  </a:moveTo>
                  <a:cubicBezTo>
                    <a:pt x="90" y="0"/>
                    <a:pt x="18" y="72"/>
                    <a:pt x="1" y="143"/>
                  </a:cubicBezTo>
                  <a:cubicBezTo>
                    <a:pt x="1" y="250"/>
                    <a:pt x="72" y="322"/>
                    <a:pt x="161" y="322"/>
                  </a:cubicBezTo>
                  <a:lnTo>
                    <a:pt x="2070" y="322"/>
                  </a:lnTo>
                  <a:cubicBezTo>
                    <a:pt x="2142" y="322"/>
                    <a:pt x="2213" y="268"/>
                    <a:pt x="2231" y="179"/>
                  </a:cubicBezTo>
                  <a:cubicBezTo>
                    <a:pt x="2249" y="90"/>
                    <a:pt x="2159" y="0"/>
                    <a:pt x="207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56"/>
            <p:cNvSpPr/>
            <p:nvPr/>
          </p:nvSpPr>
          <p:spPr>
            <a:xfrm>
              <a:off x="6774058" y="2018462"/>
              <a:ext cx="93937" cy="8289"/>
            </a:xfrm>
            <a:custGeom>
              <a:avLst/>
              <a:gdLst/>
              <a:ahLst/>
              <a:cxnLst/>
              <a:rect l="l" t="t" r="r" b="b"/>
              <a:pathLst>
                <a:path w="3445" h="304" extrusionOk="0">
                  <a:moveTo>
                    <a:pt x="179" y="0"/>
                  </a:moveTo>
                  <a:cubicBezTo>
                    <a:pt x="108" y="0"/>
                    <a:pt x="36" y="54"/>
                    <a:pt x="18" y="125"/>
                  </a:cubicBezTo>
                  <a:cubicBezTo>
                    <a:pt x="1" y="232"/>
                    <a:pt x="90" y="303"/>
                    <a:pt x="179" y="303"/>
                  </a:cubicBezTo>
                  <a:lnTo>
                    <a:pt x="3284" y="303"/>
                  </a:lnTo>
                  <a:cubicBezTo>
                    <a:pt x="3373" y="303"/>
                    <a:pt x="3444" y="232"/>
                    <a:pt x="3444" y="125"/>
                  </a:cubicBezTo>
                  <a:cubicBezTo>
                    <a:pt x="3426" y="54"/>
                    <a:pt x="3355" y="0"/>
                    <a:pt x="328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56"/>
            <p:cNvSpPr/>
            <p:nvPr/>
          </p:nvSpPr>
          <p:spPr>
            <a:xfrm>
              <a:off x="6801298" y="2173151"/>
              <a:ext cx="41392" cy="48509"/>
            </a:xfrm>
            <a:custGeom>
              <a:avLst/>
              <a:gdLst/>
              <a:ahLst/>
              <a:cxnLst/>
              <a:rect l="l" t="t" r="r" b="b"/>
              <a:pathLst>
                <a:path w="1518" h="1779" extrusionOk="0">
                  <a:moveTo>
                    <a:pt x="750" y="536"/>
                  </a:moveTo>
                  <a:lnTo>
                    <a:pt x="964" y="1089"/>
                  </a:lnTo>
                  <a:lnTo>
                    <a:pt x="536" y="1089"/>
                  </a:lnTo>
                  <a:lnTo>
                    <a:pt x="750" y="536"/>
                  </a:lnTo>
                  <a:close/>
                  <a:moveTo>
                    <a:pt x="750" y="1"/>
                  </a:moveTo>
                  <a:cubicBezTo>
                    <a:pt x="679" y="1"/>
                    <a:pt x="607" y="37"/>
                    <a:pt x="572" y="108"/>
                  </a:cubicBezTo>
                  <a:cubicBezTo>
                    <a:pt x="572" y="108"/>
                    <a:pt x="572" y="126"/>
                    <a:pt x="572" y="126"/>
                  </a:cubicBezTo>
                  <a:lnTo>
                    <a:pt x="36" y="1553"/>
                  </a:lnTo>
                  <a:cubicBezTo>
                    <a:pt x="1" y="1642"/>
                    <a:pt x="36" y="1732"/>
                    <a:pt x="126" y="1767"/>
                  </a:cubicBezTo>
                  <a:cubicBezTo>
                    <a:pt x="141" y="1775"/>
                    <a:pt x="158" y="1779"/>
                    <a:pt x="174" y="1779"/>
                  </a:cubicBezTo>
                  <a:cubicBezTo>
                    <a:pt x="234" y="1779"/>
                    <a:pt x="294" y="1734"/>
                    <a:pt x="322" y="1678"/>
                  </a:cubicBezTo>
                  <a:lnTo>
                    <a:pt x="429" y="1411"/>
                  </a:lnTo>
                  <a:lnTo>
                    <a:pt x="1089" y="1411"/>
                  </a:lnTo>
                  <a:lnTo>
                    <a:pt x="1178" y="1678"/>
                  </a:lnTo>
                  <a:cubicBezTo>
                    <a:pt x="1206" y="1734"/>
                    <a:pt x="1267" y="1779"/>
                    <a:pt x="1334" y="1779"/>
                  </a:cubicBezTo>
                  <a:cubicBezTo>
                    <a:pt x="1353" y="1779"/>
                    <a:pt x="1373" y="1775"/>
                    <a:pt x="1392" y="1767"/>
                  </a:cubicBezTo>
                  <a:cubicBezTo>
                    <a:pt x="1464" y="1732"/>
                    <a:pt x="1517" y="1642"/>
                    <a:pt x="1482" y="1553"/>
                  </a:cubicBezTo>
                  <a:lnTo>
                    <a:pt x="929" y="126"/>
                  </a:lnTo>
                  <a:cubicBezTo>
                    <a:pt x="929" y="126"/>
                    <a:pt x="929" y="108"/>
                    <a:pt x="929" y="108"/>
                  </a:cubicBezTo>
                  <a:cubicBezTo>
                    <a:pt x="911" y="37"/>
                    <a:pt x="839" y="1"/>
                    <a:pt x="75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56"/>
            <p:cNvSpPr/>
            <p:nvPr/>
          </p:nvSpPr>
          <p:spPr>
            <a:xfrm>
              <a:off x="6667987" y="2100647"/>
              <a:ext cx="234528" cy="171785"/>
            </a:xfrm>
            <a:custGeom>
              <a:avLst/>
              <a:gdLst/>
              <a:ahLst/>
              <a:cxnLst/>
              <a:rect l="l" t="t" r="r" b="b"/>
              <a:pathLst>
                <a:path w="8601" h="6300" extrusionOk="0">
                  <a:moveTo>
                    <a:pt x="165" y="0"/>
                  </a:moveTo>
                  <a:cubicBezTo>
                    <a:pt x="75" y="0"/>
                    <a:pt x="1" y="70"/>
                    <a:pt x="1" y="162"/>
                  </a:cubicBezTo>
                  <a:lnTo>
                    <a:pt x="1" y="6139"/>
                  </a:lnTo>
                  <a:cubicBezTo>
                    <a:pt x="1" y="6229"/>
                    <a:pt x="90" y="6300"/>
                    <a:pt x="179" y="6300"/>
                  </a:cubicBezTo>
                  <a:lnTo>
                    <a:pt x="7477" y="6300"/>
                  </a:lnTo>
                  <a:cubicBezTo>
                    <a:pt x="8101" y="6300"/>
                    <a:pt x="8601" y="5800"/>
                    <a:pt x="8601" y="5176"/>
                  </a:cubicBezTo>
                  <a:lnTo>
                    <a:pt x="8601" y="3945"/>
                  </a:lnTo>
                  <a:cubicBezTo>
                    <a:pt x="8601" y="3855"/>
                    <a:pt x="8530" y="3784"/>
                    <a:pt x="8440" y="3784"/>
                  </a:cubicBezTo>
                  <a:cubicBezTo>
                    <a:pt x="8351" y="3784"/>
                    <a:pt x="8298" y="3855"/>
                    <a:pt x="8298" y="3945"/>
                  </a:cubicBezTo>
                  <a:lnTo>
                    <a:pt x="8298" y="5176"/>
                  </a:lnTo>
                  <a:cubicBezTo>
                    <a:pt x="8298" y="5622"/>
                    <a:pt x="7923" y="5979"/>
                    <a:pt x="7477" y="5979"/>
                  </a:cubicBezTo>
                  <a:lnTo>
                    <a:pt x="447" y="5979"/>
                  </a:lnTo>
                  <a:cubicBezTo>
                    <a:pt x="376" y="5979"/>
                    <a:pt x="322" y="5925"/>
                    <a:pt x="322" y="5854"/>
                  </a:cubicBezTo>
                  <a:lnTo>
                    <a:pt x="322" y="91"/>
                  </a:lnTo>
                  <a:cubicBezTo>
                    <a:pt x="322" y="91"/>
                    <a:pt x="322" y="91"/>
                    <a:pt x="322" y="73"/>
                  </a:cubicBezTo>
                  <a:cubicBezTo>
                    <a:pt x="271" y="22"/>
                    <a:pt x="216" y="0"/>
                    <a:pt x="16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56"/>
            <p:cNvSpPr/>
            <p:nvPr/>
          </p:nvSpPr>
          <p:spPr>
            <a:xfrm>
              <a:off x="6667987" y="1976607"/>
              <a:ext cx="234528" cy="215822"/>
            </a:xfrm>
            <a:custGeom>
              <a:avLst/>
              <a:gdLst/>
              <a:ahLst/>
              <a:cxnLst/>
              <a:rect l="l" t="t" r="r" b="b"/>
              <a:pathLst>
                <a:path w="8601" h="7915" extrusionOk="0">
                  <a:moveTo>
                    <a:pt x="2374" y="554"/>
                  </a:moveTo>
                  <a:lnTo>
                    <a:pt x="2374" y="2124"/>
                  </a:lnTo>
                  <a:cubicBezTo>
                    <a:pt x="2374" y="2267"/>
                    <a:pt x="2267" y="2374"/>
                    <a:pt x="2124" y="2374"/>
                  </a:cubicBezTo>
                  <a:lnTo>
                    <a:pt x="554" y="2374"/>
                  </a:lnTo>
                  <a:cubicBezTo>
                    <a:pt x="572" y="2356"/>
                    <a:pt x="572" y="2338"/>
                    <a:pt x="590" y="2338"/>
                  </a:cubicBezTo>
                  <a:cubicBezTo>
                    <a:pt x="2445" y="482"/>
                    <a:pt x="2338" y="589"/>
                    <a:pt x="2374" y="554"/>
                  </a:cubicBezTo>
                  <a:close/>
                  <a:moveTo>
                    <a:pt x="2981" y="1"/>
                  </a:moveTo>
                  <a:cubicBezTo>
                    <a:pt x="2659" y="1"/>
                    <a:pt x="2338" y="125"/>
                    <a:pt x="2106" y="357"/>
                  </a:cubicBezTo>
                  <a:lnTo>
                    <a:pt x="376" y="2106"/>
                  </a:lnTo>
                  <a:cubicBezTo>
                    <a:pt x="144" y="2338"/>
                    <a:pt x="1" y="2659"/>
                    <a:pt x="1" y="2980"/>
                  </a:cubicBezTo>
                  <a:lnTo>
                    <a:pt x="1" y="3962"/>
                  </a:lnTo>
                  <a:cubicBezTo>
                    <a:pt x="1" y="4051"/>
                    <a:pt x="72" y="4122"/>
                    <a:pt x="144" y="4122"/>
                  </a:cubicBezTo>
                  <a:cubicBezTo>
                    <a:pt x="155" y="4124"/>
                    <a:pt x="166" y="4125"/>
                    <a:pt x="176" y="4125"/>
                  </a:cubicBezTo>
                  <a:cubicBezTo>
                    <a:pt x="265" y="4125"/>
                    <a:pt x="322" y="4059"/>
                    <a:pt x="322" y="3979"/>
                  </a:cubicBezTo>
                  <a:lnTo>
                    <a:pt x="322" y="2980"/>
                  </a:lnTo>
                  <a:cubicBezTo>
                    <a:pt x="322" y="2873"/>
                    <a:pt x="340" y="2784"/>
                    <a:pt x="376" y="2695"/>
                  </a:cubicBezTo>
                  <a:lnTo>
                    <a:pt x="2124" y="2695"/>
                  </a:lnTo>
                  <a:cubicBezTo>
                    <a:pt x="2445" y="2695"/>
                    <a:pt x="2695" y="2427"/>
                    <a:pt x="2695" y="2124"/>
                  </a:cubicBezTo>
                  <a:lnTo>
                    <a:pt x="2695" y="357"/>
                  </a:lnTo>
                  <a:cubicBezTo>
                    <a:pt x="2784" y="340"/>
                    <a:pt x="2891" y="322"/>
                    <a:pt x="2981" y="322"/>
                  </a:cubicBezTo>
                  <a:lnTo>
                    <a:pt x="8119" y="322"/>
                  </a:lnTo>
                  <a:cubicBezTo>
                    <a:pt x="8208" y="322"/>
                    <a:pt x="8298" y="393"/>
                    <a:pt x="8298" y="482"/>
                  </a:cubicBezTo>
                  <a:lnTo>
                    <a:pt x="8298" y="7816"/>
                  </a:lnTo>
                  <a:cubicBezTo>
                    <a:pt x="8298" y="7833"/>
                    <a:pt x="8298" y="7833"/>
                    <a:pt x="8298" y="7833"/>
                  </a:cubicBezTo>
                  <a:cubicBezTo>
                    <a:pt x="8349" y="7891"/>
                    <a:pt x="8403" y="7914"/>
                    <a:pt x="8451" y="7914"/>
                  </a:cubicBezTo>
                  <a:cubicBezTo>
                    <a:pt x="8535" y="7914"/>
                    <a:pt x="8601" y="7842"/>
                    <a:pt x="8601" y="7762"/>
                  </a:cubicBezTo>
                  <a:lnTo>
                    <a:pt x="8601" y="1125"/>
                  </a:lnTo>
                  <a:cubicBezTo>
                    <a:pt x="8601" y="500"/>
                    <a:pt x="8101" y="1"/>
                    <a:pt x="747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56"/>
            <p:cNvSpPr/>
            <p:nvPr/>
          </p:nvSpPr>
          <p:spPr>
            <a:xfrm>
              <a:off x="6775994" y="2153709"/>
              <a:ext cx="92001" cy="91973"/>
            </a:xfrm>
            <a:custGeom>
              <a:avLst/>
              <a:gdLst/>
              <a:ahLst/>
              <a:cxnLst/>
              <a:rect l="l" t="t" r="r" b="b"/>
              <a:pathLst>
                <a:path w="3374" h="3373" extrusionOk="0">
                  <a:moveTo>
                    <a:pt x="1678" y="321"/>
                  </a:moveTo>
                  <a:cubicBezTo>
                    <a:pt x="2445" y="321"/>
                    <a:pt x="3052" y="928"/>
                    <a:pt x="3052" y="1695"/>
                  </a:cubicBezTo>
                  <a:cubicBezTo>
                    <a:pt x="3052" y="2445"/>
                    <a:pt x="2445" y="3051"/>
                    <a:pt x="1678" y="3051"/>
                  </a:cubicBezTo>
                  <a:cubicBezTo>
                    <a:pt x="929" y="3051"/>
                    <a:pt x="304" y="2445"/>
                    <a:pt x="304" y="1695"/>
                  </a:cubicBezTo>
                  <a:cubicBezTo>
                    <a:pt x="304" y="928"/>
                    <a:pt x="929" y="321"/>
                    <a:pt x="1678" y="321"/>
                  </a:cubicBezTo>
                  <a:close/>
                  <a:moveTo>
                    <a:pt x="1678" y="0"/>
                  </a:moveTo>
                  <a:cubicBezTo>
                    <a:pt x="750" y="0"/>
                    <a:pt x="1" y="750"/>
                    <a:pt x="1" y="1695"/>
                  </a:cubicBezTo>
                  <a:cubicBezTo>
                    <a:pt x="1" y="2623"/>
                    <a:pt x="750" y="3373"/>
                    <a:pt x="1678" y="3373"/>
                  </a:cubicBezTo>
                  <a:cubicBezTo>
                    <a:pt x="2606" y="3373"/>
                    <a:pt x="3373" y="2623"/>
                    <a:pt x="3373" y="1695"/>
                  </a:cubicBezTo>
                  <a:cubicBezTo>
                    <a:pt x="3373" y="750"/>
                    <a:pt x="2606" y="0"/>
                    <a:pt x="167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20" name="Google Shape;3320;p56"/>
          <p:cNvGrpSpPr/>
          <p:nvPr/>
        </p:nvGrpSpPr>
        <p:grpSpPr>
          <a:xfrm>
            <a:off x="6637339" y="2469112"/>
            <a:ext cx="296316" cy="251406"/>
            <a:chOff x="6637339" y="2469112"/>
            <a:chExt cx="296316" cy="251406"/>
          </a:xfrm>
        </p:grpSpPr>
        <p:sp>
          <p:nvSpPr>
            <p:cNvPr id="3321" name="Google Shape;3321;p56"/>
            <p:cNvSpPr/>
            <p:nvPr/>
          </p:nvSpPr>
          <p:spPr>
            <a:xfrm>
              <a:off x="6641729" y="2473339"/>
              <a:ext cx="287563" cy="189291"/>
            </a:xfrm>
            <a:custGeom>
              <a:avLst/>
              <a:gdLst/>
              <a:ahLst/>
              <a:cxnLst/>
              <a:rect l="l" t="t" r="r" b="b"/>
              <a:pathLst>
                <a:path w="10546" h="6942" extrusionOk="0">
                  <a:moveTo>
                    <a:pt x="6334" y="1"/>
                  </a:moveTo>
                  <a:cubicBezTo>
                    <a:pt x="5442" y="1"/>
                    <a:pt x="4657" y="447"/>
                    <a:pt x="4193" y="1143"/>
                  </a:cubicBezTo>
                  <a:cubicBezTo>
                    <a:pt x="4033" y="1105"/>
                    <a:pt x="3868" y="1086"/>
                    <a:pt x="3704" y="1086"/>
                  </a:cubicBezTo>
                  <a:cubicBezTo>
                    <a:pt x="3173" y="1086"/>
                    <a:pt x="2643" y="1283"/>
                    <a:pt x="2249" y="1678"/>
                  </a:cubicBezTo>
                  <a:cubicBezTo>
                    <a:pt x="1909" y="2017"/>
                    <a:pt x="1713" y="2427"/>
                    <a:pt x="1660" y="2856"/>
                  </a:cubicBezTo>
                  <a:cubicBezTo>
                    <a:pt x="714" y="3052"/>
                    <a:pt x="0" y="3891"/>
                    <a:pt x="0" y="4890"/>
                  </a:cubicBezTo>
                  <a:cubicBezTo>
                    <a:pt x="18" y="6032"/>
                    <a:pt x="946" y="6942"/>
                    <a:pt x="2088" y="6942"/>
                  </a:cubicBezTo>
                  <a:lnTo>
                    <a:pt x="8868" y="6942"/>
                  </a:lnTo>
                  <a:cubicBezTo>
                    <a:pt x="9778" y="6942"/>
                    <a:pt x="10545" y="6210"/>
                    <a:pt x="10527" y="5300"/>
                  </a:cubicBezTo>
                  <a:cubicBezTo>
                    <a:pt x="10527" y="4711"/>
                    <a:pt x="10206" y="4194"/>
                    <a:pt x="9725" y="3908"/>
                  </a:cubicBezTo>
                  <a:cubicBezTo>
                    <a:pt x="9635" y="3855"/>
                    <a:pt x="9582" y="3748"/>
                    <a:pt x="9582" y="3641"/>
                  </a:cubicBezTo>
                  <a:cubicBezTo>
                    <a:pt x="9618" y="3266"/>
                    <a:pt x="9493" y="2891"/>
                    <a:pt x="9207" y="2624"/>
                  </a:cubicBezTo>
                  <a:cubicBezTo>
                    <a:pt x="9154" y="2552"/>
                    <a:pt x="9082" y="2499"/>
                    <a:pt x="9011" y="2445"/>
                  </a:cubicBezTo>
                  <a:cubicBezTo>
                    <a:pt x="8939" y="2410"/>
                    <a:pt x="8886" y="2338"/>
                    <a:pt x="8886" y="2249"/>
                  </a:cubicBezTo>
                  <a:cubicBezTo>
                    <a:pt x="8725" y="982"/>
                    <a:pt x="7655" y="1"/>
                    <a:pt x="6334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56"/>
            <p:cNvSpPr/>
            <p:nvPr/>
          </p:nvSpPr>
          <p:spPr>
            <a:xfrm>
              <a:off x="6715678" y="2538535"/>
              <a:ext cx="139664" cy="178111"/>
            </a:xfrm>
            <a:custGeom>
              <a:avLst/>
              <a:gdLst/>
              <a:ahLst/>
              <a:cxnLst/>
              <a:rect l="l" t="t" r="r" b="b"/>
              <a:pathLst>
                <a:path w="5122" h="6532" extrusionOk="0">
                  <a:moveTo>
                    <a:pt x="1731" y="1"/>
                  </a:moveTo>
                  <a:cubicBezTo>
                    <a:pt x="1571" y="1"/>
                    <a:pt x="1392" y="72"/>
                    <a:pt x="1267" y="197"/>
                  </a:cubicBezTo>
                  <a:lnTo>
                    <a:pt x="197" y="1285"/>
                  </a:lnTo>
                  <a:cubicBezTo>
                    <a:pt x="72" y="1410"/>
                    <a:pt x="0" y="1571"/>
                    <a:pt x="0" y="1749"/>
                  </a:cubicBezTo>
                  <a:lnTo>
                    <a:pt x="0" y="5925"/>
                  </a:lnTo>
                  <a:cubicBezTo>
                    <a:pt x="0" y="6264"/>
                    <a:pt x="268" y="6531"/>
                    <a:pt x="589" y="6531"/>
                  </a:cubicBezTo>
                  <a:lnTo>
                    <a:pt x="4515" y="6531"/>
                  </a:lnTo>
                  <a:cubicBezTo>
                    <a:pt x="4854" y="6531"/>
                    <a:pt x="5121" y="6264"/>
                    <a:pt x="5121" y="5925"/>
                  </a:cubicBezTo>
                  <a:lnTo>
                    <a:pt x="5121" y="607"/>
                  </a:lnTo>
                  <a:cubicBezTo>
                    <a:pt x="5121" y="268"/>
                    <a:pt x="4854" y="1"/>
                    <a:pt x="451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56"/>
            <p:cNvSpPr/>
            <p:nvPr/>
          </p:nvSpPr>
          <p:spPr>
            <a:xfrm>
              <a:off x="6801789" y="2538535"/>
              <a:ext cx="53553" cy="178111"/>
            </a:xfrm>
            <a:custGeom>
              <a:avLst/>
              <a:gdLst/>
              <a:ahLst/>
              <a:cxnLst/>
              <a:rect l="l" t="t" r="r" b="b"/>
              <a:pathLst>
                <a:path w="1964" h="6532" extrusionOk="0">
                  <a:moveTo>
                    <a:pt x="1" y="1"/>
                  </a:moveTo>
                  <a:cubicBezTo>
                    <a:pt x="322" y="1"/>
                    <a:pt x="589" y="268"/>
                    <a:pt x="589" y="607"/>
                  </a:cubicBezTo>
                  <a:lnTo>
                    <a:pt x="589" y="5925"/>
                  </a:lnTo>
                  <a:cubicBezTo>
                    <a:pt x="589" y="6264"/>
                    <a:pt x="322" y="6531"/>
                    <a:pt x="1" y="6531"/>
                  </a:cubicBezTo>
                  <a:lnTo>
                    <a:pt x="1357" y="6531"/>
                  </a:lnTo>
                  <a:cubicBezTo>
                    <a:pt x="1696" y="6531"/>
                    <a:pt x="1963" y="6264"/>
                    <a:pt x="1963" y="5925"/>
                  </a:cubicBezTo>
                  <a:lnTo>
                    <a:pt x="1963" y="607"/>
                  </a:lnTo>
                  <a:cubicBezTo>
                    <a:pt x="1963" y="268"/>
                    <a:pt x="1696" y="1"/>
                    <a:pt x="1374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56"/>
            <p:cNvSpPr/>
            <p:nvPr/>
          </p:nvSpPr>
          <p:spPr>
            <a:xfrm>
              <a:off x="6717123" y="2540008"/>
              <a:ext cx="38474" cy="38447"/>
            </a:xfrm>
            <a:custGeom>
              <a:avLst/>
              <a:gdLst/>
              <a:ahLst/>
              <a:cxnLst/>
              <a:rect l="l" t="t" r="r" b="b"/>
              <a:pathLst>
                <a:path w="1411" h="1410" extrusionOk="0">
                  <a:moveTo>
                    <a:pt x="1411" y="0"/>
                  </a:moveTo>
                  <a:cubicBezTo>
                    <a:pt x="1339" y="36"/>
                    <a:pt x="1268" y="72"/>
                    <a:pt x="1214" y="143"/>
                  </a:cubicBezTo>
                  <a:lnTo>
                    <a:pt x="126" y="1214"/>
                  </a:lnTo>
                  <a:cubicBezTo>
                    <a:pt x="72" y="1267"/>
                    <a:pt x="19" y="1339"/>
                    <a:pt x="1" y="1410"/>
                  </a:cubicBezTo>
                  <a:lnTo>
                    <a:pt x="1143" y="1410"/>
                  </a:lnTo>
                  <a:cubicBezTo>
                    <a:pt x="1286" y="1410"/>
                    <a:pt x="1411" y="1303"/>
                    <a:pt x="1411" y="1160"/>
                  </a:cubicBezTo>
                  <a:lnTo>
                    <a:pt x="1411" y="0"/>
                  </a:ln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56"/>
            <p:cNvSpPr/>
            <p:nvPr/>
          </p:nvSpPr>
          <p:spPr>
            <a:xfrm>
              <a:off x="6735147" y="2597406"/>
              <a:ext cx="100235" cy="8780"/>
            </a:xfrm>
            <a:custGeom>
              <a:avLst/>
              <a:gdLst/>
              <a:ahLst/>
              <a:cxnLst/>
              <a:rect l="l" t="t" r="r" b="b"/>
              <a:pathLst>
                <a:path w="3676" h="322" extrusionOk="0">
                  <a:moveTo>
                    <a:pt x="179" y="1"/>
                  </a:moveTo>
                  <a:cubicBezTo>
                    <a:pt x="89" y="1"/>
                    <a:pt x="18" y="54"/>
                    <a:pt x="18" y="143"/>
                  </a:cubicBezTo>
                  <a:cubicBezTo>
                    <a:pt x="0" y="233"/>
                    <a:pt x="71" y="322"/>
                    <a:pt x="179" y="322"/>
                  </a:cubicBezTo>
                  <a:lnTo>
                    <a:pt x="3515" y="322"/>
                  </a:lnTo>
                  <a:cubicBezTo>
                    <a:pt x="3586" y="322"/>
                    <a:pt x="3658" y="268"/>
                    <a:pt x="3676" y="179"/>
                  </a:cubicBezTo>
                  <a:cubicBezTo>
                    <a:pt x="3676" y="90"/>
                    <a:pt x="3604" y="1"/>
                    <a:pt x="351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56"/>
            <p:cNvSpPr/>
            <p:nvPr/>
          </p:nvSpPr>
          <p:spPr>
            <a:xfrm>
              <a:off x="6735147" y="2621729"/>
              <a:ext cx="100235" cy="8807"/>
            </a:xfrm>
            <a:custGeom>
              <a:avLst/>
              <a:gdLst/>
              <a:ahLst/>
              <a:cxnLst/>
              <a:rect l="l" t="t" r="r" b="b"/>
              <a:pathLst>
                <a:path w="3676" h="323" extrusionOk="0">
                  <a:moveTo>
                    <a:pt x="179" y="1"/>
                  </a:moveTo>
                  <a:cubicBezTo>
                    <a:pt x="89" y="1"/>
                    <a:pt x="18" y="54"/>
                    <a:pt x="18" y="144"/>
                  </a:cubicBezTo>
                  <a:cubicBezTo>
                    <a:pt x="0" y="233"/>
                    <a:pt x="71" y="322"/>
                    <a:pt x="179" y="322"/>
                  </a:cubicBezTo>
                  <a:lnTo>
                    <a:pt x="3515" y="322"/>
                  </a:lnTo>
                  <a:cubicBezTo>
                    <a:pt x="3586" y="322"/>
                    <a:pt x="3658" y="269"/>
                    <a:pt x="3676" y="179"/>
                  </a:cubicBezTo>
                  <a:cubicBezTo>
                    <a:pt x="3676" y="90"/>
                    <a:pt x="3604" y="1"/>
                    <a:pt x="351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56"/>
            <p:cNvSpPr/>
            <p:nvPr/>
          </p:nvSpPr>
          <p:spPr>
            <a:xfrm>
              <a:off x="6735147" y="2646078"/>
              <a:ext cx="100235" cy="8780"/>
            </a:xfrm>
            <a:custGeom>
              <a:avLst/>
              <a:gdLst/>
              <a:ahLst/>
              <a:cxnLst/>
              <a:rect l="l" t="t" r="r" b="b"/>
              <a:pathLst>
                <a:path w="3676" h="322" extrusionOk="0">
                  <a:moveTo>
                    <a:pt x="179" y="0"/>
                  </a:moveTo>
                  <a:cubicBezTo>
                    <a:pt x="89" y="0"/>
                    <a:pt x="18" y="54"/>
                    <a:pt x="18" y="143"/>
                  </a:cubicBezTo>
                  <a:cubicBezTo>
                    <a:pt x="0" y="232"/>
                    <a:pt x="71" y="321"/>
                    <a:pt x="179" y="321"/>
                  </a:cubicBezTo>
                  <a:lnTo>
                    <a:pt x="3515" y="321"/>
                  </a:lnTo>
                  <a:cubicBezTo>
                    <a:pt x="3586" y="321"/>
                    <a:pt x="3658" y="250"/>
                    <a:pt x="3676" y="178"/>
                  </a:cubicBezTo>
                  <a:cubicBezTo>
                    <a:pt x="3676" y="89"/>
                    <a:pt x="3604" y="0"/>
                    <a:pt x="351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56"/>
            <p:cNvSpPr/>
            <p:nvPr/>
          </p:nvSpPr>
          <p:spPr>
            <a:xfrm>
              <a:off x="6735147" y="2669910"/>
              <a:ext cx="39920" cy="8289"/>
            </a:xfrm>
            <a:custGeom>
              <a:avLst/>
              <a:gdLst/>
              <a:ahLst/>
              <a:cxnLst/>
              <a:rect l="l" t="t" r="r" b="b"/>
              <a:pathLst>
                <a:path w="1464" h="304" extrusionOk="0">
                  <a:moveTo>
                    <a:pt x="179" y="0"/>
                  </a:moveTo>
                  <a:cubicBezTo>
                    <a:pt x="89" y="0"/>
                    <a:pt x="18" y="54"/>
                    <a:pt x="18" y="125"/>
                  </a:cubicBezTo>
                  <a:cubicBezTo>
                    <a:pt x="0" y="232"/>
                    <a:pt x="71" y="304"/>
                    <a:pt x="179" y="304"/>
                  </a:cubicBezTo>
                  <a:lnTo>
                    <a:pt x="1285" y="304"/>
                  </a:lnTo>
                  <a:cubicBezTo>
                    <a:pt x="1356" y="304"/>
                    <a:pt x="1428" y="250"/>
                    <a:pt x="1445" y="179"/>
                  </a:cubicBezTo>
                  <a:cubicBezTo>
                    <a:pt x="1463" y="72"/>
                    <a:pt x="1374" y="0"/>
                    <a:pt x="128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56"/>
            <p:cNvSpPr/>
            <p:nvPr/>
          </p:nvSpPr>
          <p:spPr>
            <a:xfrm>
              <a:off x="6711288" y="2534173"/>
              <a:ext cx="148417" cy="186346"/>
            </a:xfrm>
            <a:custGeom>
              <a:avLst/>
              <a:gdLst/>
              <a:ahLst/>
              <a:cxnLst/>
              <a:rect l="l" t="t" r="r" b="b"/>
              <a:pathLst>
                <a:path w="5443" h="6834" extrusionOk="0">
                  <a:moveTo>
                    <a:pt x="1464" y="553"/>
                  </a:moveTo>
                  <a:lnTo>
                    <a:pt x="1464" y="1374"/>
                  </a:lnTo>
                  <a:cubicBezTo>
                    <a:pt x="1464" y="1428"/>
                    <a:pt x="1428" y="1481"/>
                    <a:pt x="1375" y="1481"/>
                  </a:cubicBezTo>
                  <a:lnTo>
                    <a:pt x="536" y="1481"/>
                  </a:lnTo>
                  <a:lnTo>
                    <a:pt x="1464" y="553"/>
                  </a:lnTo>
                  <a:close/>
                  <a:moveTo>
                    <a:pt x="4693" y="304"/>
                  </a:moveTo>
                  <a:cubicBezTo>
                    <a:pt x="4943" y="304"/>
                    <a:pt x="5140" y="500"/>
                    <a:pt x="5140" y="750"/>
                  </a:cubicBezTo>
                  <a:lnTo>
                    <a:pt x="5140" y="6067"/>
                  </a:lnTo>
                  <a:cubicBezTo>
                    <a:pt x="5140" y="6316"/>
                    <a:pt x="4925" y="6513"/>
                    <a:pt x="4693" y="6513"/>
                  </a:cubicBezTo>
                  <a:lnTo>
                    <a:pt x="750" y="6513"/>
                  </a:lnTo>
                  <a:cubicBezTo>
                    <a:pt x="500" y="6513"/>
                    <a:pt x="304" y="6316"/>
                    <a:pt x="304" y="6085"/>
                  </a:cubicBezTo>
                  <a:lnTo>
                    <a:pt x="304" y="1892"/>
                  </a:lnTo>
                  <a:cubicBezTo>
                    <a:pt x="304" y="1856"/>
                    <a:pt x="304" y="1802"/>
                    <a:pt x="322" y="1767"/>
                  </a:cubicBezTo>
                  <a:lnTo>
                    <a:pt x="1375" y="1767"/>
                  </a:lnTo>
                  <a:cubicBezTo>
                    <a:pt x="1607" y="1767"/>
                    <a:pt x="1785" y="1588"/>
                    <a:pt x="1785" y="1356"/>
                  </a:cubicBezTo>
                  <a:lnTo>
                    <a:pt x="1785" y="321"/>
                  </a:lnTo>
                  <a:cubicBezTo>
                    <a:pt x="1821" y="321"/>
                    <a:pt x="1856" y="304"/>
                    <a:pt x="1910" y="304"/>
                  </a:cubicBezTo>
                  <a:close/>
                  <a:moveTo>
                    <a:pt x="1910" y="0"/>
                  </a:moveTo>
                  <a:cubicBezTo>
                    <a:pt x="1696" y="0"/>
                    <a:pt x="1482" y="89"/>
                    <a:pt x="1321" y="232"/>
                  </a:cubicBezTo>
                  <a:lnTo>
                    <a:pt x="251" y="1321"/>
                  </a:lnTo>
                  <a:cubicBezTo>
                    <a:pt x="90" y="1463"/>
                    <a:pt x="1" y="1677"/>
                    <a:pt x="1" y="1892"/>
                  </a:cubicBezTo>
                  <a:lnTo>
                    <a:pt x="1" y="6085"/>
                  </a:lnTo>
                  <a:cubicBezTo>
                    <a:pt x="1" y="6495"/>
                    <a:pt x="340" y="6834"/>
                    <a:pt x="768" y="6834"/>
                  </a:cubicBezTo>
                  <a:lnTo>
                    <a:pt x="4693" y="6834"/>
                  </a:lnTo>
                  <a:cubicBezTo>
                    <a:pt x="5104" y="6834"/>
                    <a:pt x="5443" y="6495"/>
                    <a:pt x="5443" y="6085"/>
                  </a:cubicBezTo>
                  <a:lnTo>
                    <a:pt x="5443" y="750"/>
                  </a:lnTo>
                  <a:cubicBezTo>
                    <a:pt x="5443" y="339"/>
                    <a:pt x="5104" y="0"/>
                    <a:pt x="469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56"/>
            <p:cNvSpPr/>
            <p:nvPr/>
          </p:nvSpPr>
          <p:spPr>
            <a:xfrm>
              <a:off x="6637339" y="2469112"/>
              <a:ext cx="296316" cy="198398"/>
            </a:xfrm>
            <a:custGeom>
              <a:avLst/>
              <a:gdLst/>
              <a:ahLst/>
              <a:cxnLst/>
              <a:rect l="l" t="t" r="r" b="b"/>
              <a:pathLst>
                <a:path w="10867" h="7276" extrusionOk="0">
                  <a:moveTo>
                    <a:pt x="6475" y="1"/>
                  </a:moveTo>
                  <a:cubicBezTo>
                    <a:pt x="5663" y="1"/>
                    <a:pt x="4843" y="356"/>
                    <a:pt x="4283" y="1137"/>
                  </a:cubicBezTo>
                  <a:cubicBezTo>
                    <a:pt x="4133" y="1106"/>
                    <a:pt x="3984" y="1091"/>
                    <a:pt x="3836" y="1091"/>
                  </a:cubicBezTo>
                  <a:cubicBezTo>
                    <a:pt x="2807" y="1091"/>
                    <a:pt x="1881" y="1825"/>
                    <a:pt x="1678" y="2886"/>
                  </a:cubicBezTo>
                  <a:cubicBezTo>
                    <a:pt x="697" y="3136"/>
                    <a:pt x="1" y="4028"/>
                    <a:pt x="1" y="5063"/>
                  </a:cubicBezTo>
                  <a:cubicBezTo>
                    <a:pt x="19" y="6222"/>
                    <a:pt x="946" y="7204"/>
                    <a:pt x="2124" y="7275"/>
                  </a:cubicBezTo>
                  <a:cubicBezTo>
                    <a:pt x="2213" y="7275"/>
                    <a:pt x="2285" y="7204"/>
                    <a:pt x="2285" y="7114"/>
                  </a:cubicBezTo>
                  <a:cubicBezTo>
                    <a:pt x="2285" y="7025"/>
                    <a:pt x="2231" y="6954"/>
                    <a:pt x="2142" y="6954"/>
                  </a:cubicBezTo>
                  <a:cubicBezTo>
                    <a:pt x="1125" y="6883"/>
                    <a:pt x="340" y="6062"/>
                    <a:pt x="322" y="5063"/>
                  </a:cubicBezTo>
                  <a:cubicBezTo>
                    <a:pt x="322" y="4153"/>
                    <a:pt x="964" y="3368"/>
                    <a:pt x="1856" y="3189"/>
                  </a:cubicBezTo>
                  <a:cubicBezTo>
                    <a:pt x="1928" y="3171"/>
                    <a:pt x="1981" y="3118"/>
                    <a:pt x="1981" y="3046"/>
                  </a:cubicBezTo>
                  <a:cubicBezTo>
                    <a:pt x="2103" y="2088"/>
                    <a:pt x="2926" y="1414"/>
                    <a:pt x="3841" y="1414"/>
                  </a:cubicBezTo>
                  <a:cubicBezTo>
                    <a:pt x="3998" y="1414"/>
                    <a:pt x="4159" y="1434"/>
                    <a:pt x="4319" y="1476"/>
                  </a:cubicBezTo>
                  <a:cubicBezTo>
                    <a:pt x="4331" y="1479"/>
                    <a:pt x="4343" y="1481"/>
                    <a:pt x="4355" y="1481"/>
                  </a:cubicBezTo>
                  <a:cubicBezTo>
                    <a:pt x="4408" y="1481"/>
                    <a:pt x="4450" y="1449"/>
                    <a:pt x="4479" y="1405"/>
                  </a:cubicBezTo>
                  <a:cubicBezTo>
                    <a:pt x="4969" y="659"/>
                    <a:pt x="5726" y="317"/>
                    <a:pt x="6475" y="317"/>
                  </a:cubicBezTo>
                  <a:cubicBezTo>
                    <a:pt x="7608" y="317"/>
                    <a:pt x="8725" y="1097"/>
                    <a:pt x="8886" y="2440"/>
                  </a:cubicBezTo>
                  <a:cubicBezTo>
                    <a:pt x="8904" y="2565"/>
                    <a:pt x="8976" y="2672"/>
                    <a:pt x="9083" y="2743"/>
                  </a:cubicBezTo>
                  <a:cubicBezTo>
                    <a:pt x="9422" y="2975"/>
                    <a:pt x="9618" y="3385"/>
                    <a:pt x="9600" y="3796"/>
                  </a:cubicBezTo>
                  <a:cubicBezTo>
                    <a:pt x="9582" y="3956"/>
                    <a:pt x="9671" y="4117"/>
                    <a:pt x="9814" y="4206"/>
                  </a:cubicBezTo>
                  <a:cubicBezTo>
                    <a:pt x="10260" y="4474"/>
                    <a:pt x="10528" y="4956"/>
                    <a:pt x="10528" y="5473"/>
                  </a:cubicBezTo>
                  <a:cubicBezTo>
                    <a:pt x="10546" y="6294"/>
                    <a:pt x="9850" y="6954"/>
                    <a:pt x="9029" y="6954"/>
                  </a:cubicBezTo>
                  <a:lnTo>
                    <a:pt x="8744" y="6954"/>
                  </a:lnTo>
                  <a:cubicBezTo>
                    <a:pt x="8672" y="6954"/>
                    <a:pt x="8601" y="7007"/>
                    <a:pt x="8583" y="7097"/>
                  </a:cubicBezTo>
                  <a:cubicBezTo>
                    <a:pt x="8565" y="7186"/>
                    <a:pt x="8654" y="7275"/>
                    <a:pt x="8744" y="7275"/>
                  </a:cubicBezTo>
                  <a:lnTo>
                    <a:pt x="9029" y="7275"/>
                  </a:lnTo>
                  <a:cubicBezTo>
                    <a:pt x="10046" y="7275"/>
                    <a:pt x="10867" y="6454"/>
                    <a:pt x="10849" y="5473"/>
                  </a:cubicBezTo>
                  <a:cubicBezTo>
                    <a:pt x="10849" y="4831"/>
                    <a:pt x="10528" y="4260"/>
                    <a:pt x="9975" y="3939"/>
                  </a:cubicBezTo>
                  <a:cubicBezTo>
                    <a:pt x="9939" y="3921"/>
                    <a:pt x="9903" y="3867"/>
                    <a:pt x="9903" y="3814"/>
                  </a:cubicBezTo>
                  <a:cubicBezTo>
                    <a:pt x="9939" y="3278"/>
                    <a:pt x="9689" y="2779"/>
                    <a:pt x="9261" y="2493"/>
                  </a:cubicBezTo>
                  <a:cubicBezTo>
                    <a:pt x="9225" y="2458"/>
                    <a:pt x="9208" y="2440"/>
                    <a:pt x="9208" y="2386"/>
                  </a:cubicBezTo>
                  <a:cubicBezTo>
                    <a:pt x="9022" y="889"/>
                    <a:pt x="7758" y="1"/>
                    <a:pt x="647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1" name="Google Shape;3361;p56"/>
          <p:cNvGrpSpPr/>
          <p:nvPr/>
        </p:nvGrpSpPr>
        <p:grpSpPr>
          <a:xfrm>
            <a:off x="5418293" y="1972230"/>
            <a:ext cx="274447" cy="295825"/>
            <a:chOff x="5385024" y="2447080"/>
            <a:chExt cx="274447" cy="295825"/>
          </a:xfrm>
        </p:grpSpPr>
        <p:sp>
          <p:nvSpPr>
            <p:cNvPr id="3362" name="Google Shape;3362;p56"/>
            <p:cNvSpPr/>
            <p:nvPr/>
          </p:nvSpPr>
          <p:spPr>
            <a:xfrm>
              <a:off x="5389905" y="2451443"/>
              <a:ext cx="226729" cy="287100"/>
            </a:xfrm>
            <a:custGeom>
              <a:avLst/>
              <a:gdLst/>
              <a:ahLst/>
              <a:cxnLst/>
              <a:rect l="l" t="t" r="r" b="b"/>
              <a:pathLst>
                <a:path w="8315" h="10529" extrusionOk="0">
                  <a:moveTo>
                    <a:pt x="928" y="1"/>
                  </a:moveTo>
                  <a:cubicBezTo>
                    <a:pt x="411" y="1"/>
                    <a:pt x="0" y="429"/>
                    <a:pt x="0" y="929"/>
                  </a:cubicBezTo>
                  <a:lnTo>
                    <a:pt x="0" y="9600"/>
                  </a:lnTo>
                  <a:cubicBezTo>
                    <a:pt x="0" y="10118"/>
                    <a:pt x="411" y="10528"/>
                    <a:pt x="928" y="10528"/>
                  </a:cubicBezTo>
                  <a:lnTo>
                    <a:pt x="7387" y="10528"/>
                  </a:lnTo>
                  <a:cubicBezTo>
                    <a:pt x="7904" y="10528"/>
                    <a:pt x="8315" y="10118"/>
                    <a:pt x="8315" y="9600"/>
                  </a:cubicBezTo>
                  <a:lnTo>
                    <a:pt x="8315" y="929"/>
                  </a:lnTo>
                  <a:cubicBezTo>
                    <a:pt x="8315" y="429"/>
                    <a:pt x="7904" y="1"/>
                    <a:pt x="7387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56"/>
            <p:cNvSpPr/>
            <p:nvPr/>
          </p:nvSpPr>
          <p:spPr>
            <a:xfrm>
              <a:off x="5553865" y="2451443"/>
              <a:ext cx="62770" cy="287100"/>
            </a:xfrm>
            <a:custGeom>
              <a:avLst/>
              <a:gdLst/>
              <a:ahLst/>
              <a:cxnLst/>
              <a:rect l="l" t="t" r="r" b="b"/>
              <a:pathLst>
                <a:path w="2302" h="10529" extrusionOk="0">
                  <a:moveTo>
                    <a:pt x="0" y="1"/>
                  </a:moveTo>
                  <a:cubicBezTo>
                    <a:pt x="518" y="1"/>
                    <a:pt x="928" y="429"/>
                    <a:pt x="928" y="929"/>
                  </a:cubicBezTo>
                  <a:lnTo>
                    <a:pt x="928" y="9600"/>
                  </a:lnTo>
                  <a:cubicBezTo>
                    <a:pt x="928" y="10118"/>
                    <a:pt x="518" y="10528"/>
                    <a:pt x="0" y="10528"/>
                  </a:cubicBezTo>
                  <a:lnTo>
                    <a:pt x="1374" y="10528"/>
                  </a:lnTo>
                  <a:cubicBezTo>
                    <a:pt x="1891" y="10528"/>
                    <a:pt x="2302" y="10118"/>
                    <a:pt x="2302" y="9600"/>
                  </a:cubicBezTo>
                  <a:lnTo>
                    <a:pt x="2302" y="929"/>
                  </a:lnTo>
                  <a:cubicBezTo>
                    <a:pt x="2302" y="429"/>
                    <a:pt x="1891" y="1"/>
                    <a:pt x="1374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56"/>
            <p:cNvSpPr/>
            <p:nvPr/>
          </p:nvSpPr>
          <p:spPr>
            <a:xfrm>
              <a:off x="5409347" y="2475302"/>
              <a:ext cx="187846" cy="239872"/>
            </a:xfrm>
            <a:custGeom>
              <a:avLst/>
              <a:gdLst/>
              <a:ahLst/>
              <a:cxnLst/>
              <a:rect l="l" t="t" r="r" b="b"/>
              <a:pathLst>
                <a:path w="6889" h="8797" extrusionOk="0">
                  <a:moveTo>
                    <a:pt x="518" y="0"/>
                  </a:moveTo>
                  <a:cubicBezTo>
                    <a:pt x="518" y="286"/>
                    <a:pt x="286" y="518"/>
                    <a:pt x="1" y="518"/>
                  </a:cubicBezTo>
                  <a:lnTo>
                    <a:pt x="1" y="8351"/>
                  </a:lnTo>
                  <a:cubicBezTo>
                    <a:pt x="269" y="8351"/>
                    <a:pt x="483" y="8529"/>
                    <a:pt x="518" y="8797"/>
                  </a:cubicBezTo>
                  <a:lnTo>
                    <a:pt x="6371" y="8797"/>
                  </a:lnTo>
                  <a:cubicBezTo>
                    <a:pt x="6406" y="8529"/>
                    <a:pt x="6621" y="8351"/>
                    <a:pt x="6888" y="8351"/>
                  </a:cubicBezTo>
                  <a:lnTo>
                    <a:pt x="6888" y="518"/>
                  </a:lnTo>
                  <a:cubicBezTo>
                    <a:pt x="6603" y="518"/>
                    <a:pt x="6371" y="286"/>
                    <a:pt x="6371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56"/>
            <p:cNvSpPr/>
            <p:nvPr/>
          </p:nvSpPr>
          <p:spPr>
            <a:xfrm>
              <a:off x="5553865" y="2451443"/>
              <a:ext cx="62770" cy="287100"/>
            </a:xfrm>
            <a:custGeom>
              <a:avLst/>
              <a:gdLst/>
              <a:ahLst/>
              <a:cxnLst/>
              <a:rect l="l" t="t" r="r" b="b"/>
              <a:pathLst>
                <a:path w="2302" h="10529" extrusionOk="0">
                  <a:moveTo>
                    <a:pt x="0" y="1"/>
                  </a:moveTo>
                  <a:cubicBezTo>
                    <a:pt x="518" y="1"/>
                    <a:pt x="928" y="429"/>
                    <a:pt x="928" y="929"/>
                  </a:cubicBezTo>
                  <a:lnTo>
                    <a:pt x="928" y="9600"/>
                  </a:lnTo>
                  <a:cubicBezTo>
                    <a:pt x="928" y="10118"/>
                    <a:pt x="518" y="10528"/>
                    <a:pt x="0" y="10528"/>
                  </a:cubicBezTo>
                  <a:lnTo>
                    <a:pt x="1374" y="10528"/>
                  </a:lnTo>
                  <a:cubicBezTo>
                    <a:pt x="1891" y="10528"/>
                    <a:pt x="2302" y="10118"/>
                    <a:pt x="2302" y="9600"/>
                  </a:cubicBezTo>
                  <a:lnTo>
                    <a:pt x="2302" y="929"/>
                  </a:lnTo>
                  <a:cubicBezTo>
                    <a:pt x="2302" y="429"/>
                    <a:pt x="1891" y="1"/>
                    <a:pt x="1374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56"/>
            <p:cNvSpPr/>
            <p:nvPr/>
          </p:nvSpPr>
          <p:spPr>
            <a:xfrm>
              <a:off x="5579142" y="2475302"/>
              <a:ext cx="18051" cy="239872"/>
            </a:xfrm>
            <a:custGeom>
              <a:avLst/>
              <a:gdLst/>
              <a:ahLst/>
              <a:cxnLst/>
              <a:rect l="l" t="t" r="r" b="b"/>
              <a:pathLst>
                <a:path w="662" h="8797" extrusionOk="0">
                  <a:moveTo>
                    <a:pt x="1" y="0"/>
                  </a:moveTo>
                  <a:cubicBezTo>
                    <a:pt x="1" y="18"/>
                    <a:pt x="1" y="36"/>
                    <a:pt x="1" y="72"/>
                  </a:cubicBezTo>
                  <a:lnTo>
                    <a:pt x="1" y="8725"/>
                  </a:lnTo>
                  <a:cubicBezTo>
                    <a:pt x="1" y="8743"/>
                    <a:pt x="1" y="8761"/>
                    <a:pt x="1" y="8797"/>
                  </a:cubicBezTo>
                  <a:lnTo>
                    <a:pt x="162" y="8797"/>
                  </a:lnTo>
                  <a:cubicBezTo>
                    <a:pt x="179" y="8529"/>
                    <a:pt x="394" y="8351"/>
                    <a:pt x="661" y="8351"/>
                  </a:cubicBezTo>
                  <a:lnTo>
                    <a:pt x="661" y="518"/>
                  </a:lnTo>
                  <a:cubicBezTo>
                    <a:pt x="376" y="518"/>
                    <a:pt x="144" y="286"/>
                    <a:pt x="144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56"/>
            <p:cNvSpPr/>
            <p:nvPr/>
          </p:nvSpPr>
          <p:spPr>
            <a:xfrm>
              <a:off x="5543639" y="2600951"/>
              <a:ext cx="110461" cy="109615"/>
            </a:xfrm>
            <a:custGeom>
              <a:avLst/>
              <a:gdLst/>
              <a:ahLst/>
              <a:cxnLst/>
              <a:rect l="l" t="t" r="r" b="b"/>
              <a:pathLst>
                <a:path w="4051" h="4020" extrusionOk="0">
                  <a:moveTo>
                    <a:pt x="2032" y="0"/>
                  </a:moveTo>
                  <a:cubicBezTo>
                    <a:pt x="1905" y="0"/>
                    <a:pt x="1776" y="58"/>
                    <a:pt x="1696" y="174"/>
                  </a:cubicBezTo>
                  <a:cubicBezTo>
                    <a:pt x="1632" y="302"/>
                    <a:pt x="1504" y="365"/>
                    <a:pt x="1372" y="365"/>
                  </a:cubicBezTo>
                  <a:cubicBezTo>
                    <a:pt x="1319" y="365"/>
                    <a:pt x="1265" y="355"/>
                    <a:pt x="1214" y="335"/>
                  </a:cubicBezTo>
                  <a:cubicBezTo>
                    <a:pt x="1166" y="315"/>
                    <a:pt x="1117" y="307"/>
                    <a:pt x="1070" y="307"/>
                  </a:cubicBezTo>
                  <a:cubicBezTo>
                    <a:pt x="854" y="307"/>
                    <a:pt x="667" y="493"/>
                    <a:pt x="696" y="727"/>
                  </a:cubicBezTo>
                  <a:cubicBezTo>
                    <a:pt x="696" y="906"/>
                    <a:pt x="571" y="1084"/>
                    <a:pt x="393" y="1138"/>
                  </a:cubicBezTo>
                  <a:cubicBezTo>
                    <a:pt x="108" y="1191"/>
                    <a:pt x="0" y="1530"/>
                    <a:pt x="197" y="1762"/>
                  </a:cubicBezTo>
                  <a:cubicBezTo>
                    <a:pt x="322" y="1905"/>
                    <a:pt x="322" y="2119"/>
                    <a:pt x="197" y="2262"/>
                  </a:cubicBezTo>
                  <a:cubicBezTo>
                    <a:pt x="0" y="2476"/>
                    <a:pt x="108" y="2815"/>
                    <a:pt x="393" y="2886"/>
                  </a:cubicBezTo>
                  <a:cubicBezTo>
                    <a:pt x="571" y="2922"/>
                    <a:pt x="696" y="3100"/>
                    <a:pt x="696" y="3297"/>
                  </a:cubicBezTo>
                  <a:cubicBezTo>
                    <a:pt x="668" y="3525"/>
                    <a:pt x="845" y="3708"/>
                    <a:pt x="1054" y="3708"/>
                  </a:cubicBezTo>
                  <a:cubicBezTo>
                    <a:pt x="1106" y="3708"/>
                    <a:pt x="1160" y="3696"/>
                    <a:pt x="1214" y="3671"/>
                  </a:cubicBezTo>
                  <a:cubicBezTo>
                    <a:pt x="1261" y="3652"/>
                    <a:pt x="1310" y="3644"/>
                    <a:pt x="1359" y="3644"/>
                  </a:cubicBezTo>
                  <a:cubicBezTo>
                    <a:pt x="1496" y="3644"/>
                    <a:pt x="1630" y="3713"/>
                    <a:pt x="1696" y="3832"/>
                  </a:cubicBezTo>
                  <a:cubicBezTo>
                    <a:pt x="1776" y="3957"/>
                    <a:pt x="1905" y="4019"/>
                    <a:pt x="2032" y="4019"/>
                  </a:cubicBezTo>
                  <a:cubicBezTo>
                    <a:pt x="2159" y="4019"/>
                    <a:pt x="2284" y="3957"/>
                    <a:pt x="2356" y="3832"/>
                  </a:cubicBezTo>
                  <a:cubicBezTo>
                    <a:pt x="2435" y="3713"/>
                    <a:pt x="2562" y="3644"/>
                    <a:pt x="2695" y="3644"/>
                  </a:cubicBezTo>
                  <a:cubicBezTo>
                    <a:pt x="2742" y="3644"/>
                    <a:pt x="2791" y="3652"/>
                    <a:pt x="2837" y="3671"/>
                  </a:cubicBezTo>
                  <a:cubicBezTo>
                    <a:pt x="2891" y="3696"/>
                    <a:pt x="2945" y="3708"/>
                    <a:pt x="2998" y="3708"/>
                  </a:cubicBezTo>
                  <a:cubicBezTo>
                    <a:pt x="3207" y="3708"/>
                    <a:pt x="3387" y="3525"/>
                    <a:pt x="3373" y="3297"/>
                  </a:cubicBezTo>
                  <a:cubicBezTo>
                    <a:pt x="3355" y="3100"/>
                    <a:pt x="3480" y="2922"/>
                    <a:pt x="3658" y="2886"/>
                  </a:cubicBezTo>
                  <a:cubicBezTo>
                    <a:pt x="3944" y="2815"/>
                    <a:pt x="4051" y="2476"/>
                    <a:pt x="3872" y="2262"/>
                  </a:cubicBezTo>
                  <a:cubicBezTo>
                    <a:pt x="3747" y="2119"/>
                    <a:pt x="3747" y="1905"/>
                    <a:pt x="3872" y="1762"/>
                  </a:cubicBezTo>
                  <a:cubicBezTo>
                    <a:pt x="4051" y="1530"/>
                    <a:pt x="3944" y="1191"/>
                    <a:pt x="3658" y="1138"/>
                  </a:cubicBezTo>
                  <a:cubicBezTo>
                    <a:pt x="3480" y="1084"/>
                    <a:pt x="3355" y="906"/>
                    <a:pt x="3373" y="727"/>
                  </a:cubicBezTo>
                  <a:cubicBezTo>
                    <a:pt x="3387" y="493"/>
                    <a:pt x="3198" y="307"/>
                    <a:pt x="2981" y="307"/>
                  </a:cubicBezTo>
                  <a:cubicBezTo>
                    <a:pt x="2934" y="307"/>
                    <a:pt x="2885" y="315"/>
                    <a:pt x="2837" y="335"/>
                  </a:cubicBezTo>
                  <a:cubicBezTo>
                    <a:pt x="2786" y="355"/>
                    <a:pt x="2734" y="365"/>
                    <a:pt x="2683" y="365"/>
                  </a:cubicBezTo>
                  <a:cubicBezTo>
                    <a:pt x="2554" y="365"/>
                    <a:pt x="2432" y="302"/>
                    <a:pt x="2356" y="174"/>
                  </a:cubicBezTo>
                  <a:cubicBezTo>
                    <a:pt x="2284" y="58"/>
                    <a:pt x="2159" y="0"/>
                    <a:pt x="203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56"/>
            <p:cNvSpPr/>
            <p:nvPr/>
          </p:nvSpPr>
          <p:spPr>
            <a:xfrm>
              <a:off x="5548602" y="2661621"/>
              <a:ext cx="61706" cy="76922"/>
            </a:xfrm>
            <a:custGeom>
              <a:avLst/>
              <a:gdLst/>
              <a:ahLst/>
              <a:cxnLst/>
              <a:rect l="l" t="t" r="r" b="b"/>
              <a:pathLst>
                <a:path w="2263" h="2821" extrusionOk="0">
                  <a:moveTo>
                    <a:pt x="1157" y="1"/>
                  </a:moveTo>
                  <a:lnTo>
                    <a:pt x="33" y="2213"/>
                  </a:lnTo>
                  <a:cubicBezTo>
                    <a:pt x="1" y="2277"/>
                    <a:pt x="54" y="2341"/>
                    <a:pt x="117" y="2341"/>
                  </a:cubicBezTo>
                  <a:cubicBezTo>
                    <a:pt x="125" y="2341"/>
                    <a:pt x="132" y="2340"/>
                    <a:pt x="140" y="2338"/>
                  </a:cubicBezTo>
                  <a:lnTo>
                    <a:pt x="657" y="2213"/>
                  </a:lnTo>
                  <a:cubicBezTo>
                    <a:pt x="711" y="2213"/>
                    <a:pt x="746" y="2231"/>
                    <a:pt x="764" y="2285"/>
                  </a:cubicBezTo>
                  <a:lnTo>
                    <a:pt x="978" y="2767"/>
                  </a:lnTo>
                  <a:cubicBezTo>
                    <a:pt x="987" y="2802"/>
                    <a:pt x="1018" y="2820"/>
                    <a:pt x="1052" y="2820"/>
                  </a:cubicBezTo>
                  <a:cubicBezTo>
                    <a:pt x="1085" y="2820"/>
                    <a:pt x="1121" y="2802"/>
                    <a:pt x="1139" y="2767"/>
                  </a:cubicBezTo>
                  <a:lnTo>
                    <a:pt x="2263" y="572"/>
                  </a:lnTo>
                  <a:lnTo>
                    <a:pt x="1157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56"/>
            <p:cNvSpPr/>
            <p:nvPr/>
          </p:nvSpPr>
          <p:spPr>
            <a:xfrm>
              <a:off x="5587431" y="2661621"/>
              <a:ext cx="61706" cy="76922"/>
            </a:xfrm>
            <a:custGeom>
              <a:avLst/>
              <a:gdLst/>
              <a:ahLst/>
              <a:cxnLst/>
              <a:rect l="l" t="t" r="r" b="b"/>
              <a:pathLst>
                <a:path w="2263" h="2821" extrusionOk="0">
                  <a:moveTo>
                    <a:pt x="1107" y="1"/>
                  </a:moveTo>
                  <a:lnTo>
                    <a:pt x="0" y="572"/>
                  </a:lnTo>
                  <a:lnTo>
                    <a:pt x="1124" y="2767"/>
                  </a:lnTo>
                  <a:cubicBezTo>
                    <a:pt x="1142" y="2802"/>
                    <a:pt x="1178" y="2820"/>
                    <a:pt x="1211" y="2820"/>
                  </a:cubicBezTo>
                  <a:cubicBezTo>
                    <a:pt x="1245" y="2820"/>
                    <a:pt x="1276" y="2802"/>
                    <a:pt x="1285" y="2767"/>
                  </a:cubicBezTo>
                  <a:lnTo>
                    <a:pt x="1499" y="2285"/>
                  </a:lnTo>
                  <a:cubicBezTo>
                    <a:pt x="1517" y="2231"/>
                    <a:pt x="1553" y="2213"/>
                    <a:pt x="1606" y="2213"/>
                  </a:cubicBezTo>
                  <a:lnTo>
                    <a:pt x="2124" y="2338"/>
                  </a:lnTo>
                  <a:cubicBezTo>
                    <a:pt x="2131" y="2340"/>
                    <a:pt x="2139" y="2341"/>
                    <a:pt x="2146" y="2341"/>
                  </a:cubicBezTo>
                  <a:cubicBezTo>
                    <a:pt x="2209" y="2341"/>
                    <a:pt x="2263" y="2277"/>
                    <a:pt x="2231" y="2213"/>
                  </a:cubicBezTo>
                  <a:lnTo>
                    <a:pt x="1107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56"/>
            <p:cNvSpPr/>
            <p:nvPr/>
          </p:nvSpPr>
          <p:spPr>
            <a:xfrm>
              <a:off x="5543639" y="2600951"/>
              <a:ext cx="110461" cy="109615"/>
            </a:xfrm>
            <a:custGeom>
              <a:avLst/>
              <a:gdLst/>
              <a:ahLst/>
              <a:cxnLst/>
              <a:rect l="l" t="t" r="r" b="b"/>
              <a:pathLst>
                <a:path w="4051" h="4020" extrusionOk="0">
                  <a:moveTo>
                    <a:pt x="2032" y="0"/>
                  </a:moveTo>
                  <a:cubicBezTo>
                    <a:pt x="1905" y="0"/>
                    <a:pt x="1776" y="58"/>
                    <a:pt x="1696" y="174"/>
                  </a:cubicBezTo>
                  <a:cubicBezTo>
                    <a:pt x="1632" y="302"/>
                    <a:pt x="1504" y="365"/>
                    <a:pt x="1372" y="365"/>
                  </a:cubicBezTo>
                  <a:cubicBezTo>
                    <a:pt x="1319" y="365"/>
                    <a:pt x="1265" y="355"/>
                    <a:pt x="1214" y="335"/>
                  </a:cubicBezTo>
                  <a:cubicBezTo>
                    <a:pt x="1166" y="315"/>
                    <a:pt x="1117" y="307"/>
                    <a:pt x="1070" y="307"/>
                  </a:cubicBezTo>
                  <a:cubicBezTo>
                    <a:pt x="854" y="307"/>
                    <a:pt x="667" y="493"/>
                    <a:pt x="696" y="727"/>
                  </a:cubicBezTo>
                  <a:cubicBezTo>
                    <a:pt x="696" y="906"/>
                    <a:pt x="571" y="1084"/>
                    <a:pt x="393" y="1138"/>
                  </a:cubicBezTo>
                  <a:cubicBezTo>
                    <a:pt x="108" y="1191"/>
                    <a:pt x="0" y="1530"/>
                    <a:pt x="197" y="1762"/>
                  </a:cubicBezTo>
                  <a:cubicBezTo>
                    <a:pt x="322" y="1905"/>
                    <a:pt x="322" y="2119"/>
                    <a:pt x="197" y="2262"/>
                  </a:cubicBezTo>
                  <a:cubicBezTo>
                    <a:pt x="0" y="2476"/>
                    <a:pt x="108" y="2815"/>
                    <a:pt x="393" y="2886"/>
                  </a:cubicBezTo>
                  <a:cubicBezTo>
                    <a:pt x="571" y="2922"/>
                    <a:pt x="696" y="3100"/>
                    <a:pt x="696" y="3297"/>
                  </a:cubicBezTo>
                  <a:cubicBezTo>
                    <a:pt x="668" y="3525"/>
                    <a:pt x="845" y="3708"/>
                    <a:pt x="1054" y="3708"/>
                  </a:cubicBezTo>
                  <a:cubicBezTo>
                    <a:pt x="1106" y="3708"/>
                    <a:pt x="1160" y="3696"/>
                    <a:pt x="1214" y="3671"/>
                  </a:cubicBezTo>
                  <a:cubicBezTo>
                    <a:pt x="1261" y="3652"/>
                    <a:pt x="1310" y="3644"/>
                    <a:pt x="1359" y="3644"/>
                  </a:cubicBezTo>
                  <a:cubicBezTo>
                    <a:pt x="1496" y="3644"/>
                    <a:pt x="1630" y="3713"/>
                    <a:pt x="1696" y="3832"/>
                  </a:cubicBezTo>
                  <a:cubicBezTo>
                    <a:pt x="1776" y="3957"/>
                    <a:pt x="1905" y="4019"/>
                    <a:pt x="2032" y="4019"/>
                  </a:cubicBezTo>
                  <a:cubicBezTo>
                    <a:pt x="2159" y="4019"/>
                    <a:pt x="2284" y="3957"/>
                    <a:pt x="2356" y="3832"/>
                  </a:cubicBezTo>
                  <a:cubicBezTo>
                    <a:pt x="2435" y="3713"/>
                    <a:pt x="2562" y="3644"/>
                    <a:pt x="2695" y="3644"/>
                  </a:cubicBezTo>
                  <a:cubicBezTo>
                    <a:pt x="2742" y="3644"/>
                    <a:pt x="2791" y="3652"/>
                    <a:pt x="2837" y="3671"/>
                  </a:cubicBezTo>
                  <a:cubicBezTo>
                    <a:pt x="2891" y="3696"/>
                    <a:pt x="2945" y="3708"/>
                    <a:pt x="2998" y="3708"/>
                  </a:cubicBezTo>
                  <a:cubicBezTo>
                    <a:pt x="3207" y="3708"/>
                    <a:pt x="3387" y="3525"/>
                    <a:pt x="3373" y="3297"/>
                  </a:cubicBezTo>
                  <a:cubicBezTo>
                    <a:pt x="3355" y="3100"/>
                    <a:pt x="3480" y="2922"/>
                    <a:pt x="3658" y="2886"/>
                  </a:cubicBezTo>
                  <a:cubicBezTo>
                    <a:pt x="3944" y="2815"/>
                    <a:pt x="4051" y="2476"/>
                    <a:pt x="3872" y="2262"/>
                  </a:cubicBezTo>
                  <a:cubicBezTo>
                    <a:pt x="3747" y="2119"/>
                    <a:pt x="3747" y="1905"/>
                    <a:pt x="3872" y="1762"/>
                  </a:cubicBezTo>
                  <a:cubicBezTo>
                    <a:pt x="4051" y="1530"/>
                    <a:pt x="3944" y="1191"/>
                    <a:pt x="3658" y="1138"/>
                  </a:cubicBezTo>
                  <a:cubicBezTo>
                    <a:pt x="3480" y="1084"/>
                    <a:pt x="3355" y="906"/>
                    <a:pt x="3373" y="727"/>
                  </a:cubicBezTo>
                  <a:cubicBezTo>
                    <a:pt x="3387" y="493"/>
                    <a:pt x="3198" y="307"/>
                    <a:pt x="2981" y="307"/>
                  </a:cubicBezTo>
                  <a:cubicBezTo>
                    <a:pt x="2934" y="307"/>
                    <a:pt x="2885" y="315"/>
                    <a:pt x="2837" y="335"/>
                  </a:cubicBezTo>
                  <a:cubicBezTo>
                    <a:pt x="2786" y="355"/>
                    <a:pt x="2734" y="365"/>
                    <a:pt x="2683" y="365"/>
                  </a:cubicBezTo>
                  <a:cubicBezTo>
                    <a:pt x="2554" y="365"/>
                    <a:pt x="2432" y="302"/>
                    <a:pt x="2356" y="174"/>
                  </a:cubicBezTo>
                  <a:cubicBezTo>
                    <a:pt x="2284" y="58"/>
                    <a:pt x="2159" y="0"/>
                    <a:pt x="203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56"/>
            <p:cNvSpPr/>
            <p:nvPr/>
          </p:nvSpPr>
          <p:spPr>
            <a:xfrm>
              <a:off x="5573797" y="2630509"/>
              <a:ext cx="50145" cy="50118"/>
            </a:xfrm>
            <a:custGeom>
              <a:avLst/>
              <a:gdLst/>
              <a:ahLst/>
              <a:cxnLst/>
              <a:rect l="l" t="t" r="r" b="b"/>
              <a:pathLst>
                <a:path w="1839" h="1838" extrusionOk="0">
                  <a:moveTo>
                    <a:pt x="929" y="0"/>
                  </a:moveTo>
                  <a:cubicBezTo>
                    <a:pt x="411" y="0"/>
                    <a:pt x="1" y="410"/>
                    <a:pt x="1" y="928"/>
                  </a:cubicBezTo>
                  <a:cubicBezTo>
                    <a:pt x="1" y="1427"/>
                    <a:pt x="411" y="1838"/>
                    <a:pt x="929" y="1838"/>
                  </a:cubicBezTo>
                  <a:cubicBezTo>
                    <a:pt x="1428" y="1838"/>
                    <a:pt x="1839" y="1427"/>
                    <a:pt x="1839" y="928"/>
                  </a:cubicBezTo>
                  <a:cubicBezTo>
                    <a:pt x="1839" y="410"/>
                    <a:pt x="1428" y="0"/>
                    <a:pt x="929" y="0"/>
                  </a:cubicBezTo>
                  <a:close/>
                </a:path>
              </a:pathLst>
            </a:custGeom>
            <a:solidFill>
              <a:srgbClr val="FCF7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56"/>
            <p:cNvSpPr/>
            <p:nvPr/>
          </p:nvSpPr>
          <p:spPr>
            <a:xfrm>
              <a:off x="5465791" y="2513231"/>
              <a:ext cx="70568" cy="8807"/>
            </a:xfrm>
            <a:custGeom>
              <a:avLst/>
              <a:gdLst/>
              <a:ahLst/>
              <a:cxnLst/>
              <a:rect l="l" t="t" r="r" b="b"/>
              <a:pathLst>
                <a:path w="2588" h="323" extrusionOk="0">
                  <a:moveTo>
                    <a:pt x="179" y="1"/>
                  </a:moveTo>
                  <a:cubicBezTo>
                    <a:pt x="90" y="1"/>
                    <a:pt x="18" y="54"/>
                    <a:pt x="18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2427" y="322"/>
                  </a:lnTo>
                  <a:cubicBezTo>
                    <a:pt x="2516" y="322"/>
                    <a:pt x="2588" y="233"/>
                    <a:pt x="2570" y="144"/>
                  </a:cubicBezTo>
                  <a:cubicBezTo>
                    <a:pt x="2570" y="54"/>
                    <a:pt x="2499" y="1"/>
                    <a:pt x="240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56"/>
            <p:cNvSpPr/>
            <p:nvPr/>
          </p:nvSpPr>
          <p:spPr>
            <a:xfrm>
              <a:off x="5427834" y="2549252"/>
              <a:ext cx="150380" cy="8780"/>
            </a:xfrm>
            <a:custGeom>
              <a:avLst/>
              <a:gdLst/>
              <a:ahLst/>
              <a:cxnLst/>
              <a:rect l="l" t="t" r="r" b="b"/>
              <a:pathLst>
                <a:path w="5515" h="322" extrusionOk="0">
                  <a:moveTo>
                    <a:pt x="162" y="0"/>
                  </a:moveTo>
                  <a:cubicBezTo>
                    <a:pt x="90" y="0"/>
                    <a:pt x="19" y="54"/>
                    <a:pt x="1" y="143"/>
                  </a:cubicBezTo>
                  <a:cubicBezTo>
                    <a:pt x="1" y="232"/>
                    <a:pt x="72" y="321"/>
                    <a:pt x="162" y="321"/>
                  </a:cubicBezTo>
                  <a:lnTo>
                    <a:pt x="5354" y="321"/>
                  </a:lnTo>
                  <a:cubicBezTo>
                    <a:pt x="5425" y="321"/>
                    <a:pt x="5496" y="250"/>
                    <a:pt x="5514" y="179"/>
                  </a:cubicBezTo>
                  <a:cubicBezTo>
                    <a:pt x="5514" y="72"/>
                    <a:pt x="5443" y="0"/>
                    <a:pt x="535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56"/>
            <p:cNvSpPr/>
            <p:nvPr/>
          </p:nvSpPr>
          <p:spPr>
            <a:xfrm>
              <a:off x="5427834" y="2577473"/>
              <a:ext cx="150380" cy="8780"/>
            </a:xfrm>
            <a:custGeom>
              <a:avLst/>
              <a:gdLst/>
              <a:ahLst/>
              <a:cxnLst/>
              <a:rect l="l" t="t" r="r" b="b"/>
              <a:pathLst>
                <a:path w="5515" h="322" extrusionOk="0">
                  <a:moveTo>
                    <a:pt x="162" y="0"/>
                  </a:moveTo>
                  <a:cubicBezTo>
                    <a:pt x="90" y="0"/>
                    <a:pt x="19" y="54"/>
                    <a:pt x="1" y="143"/>
                  </a:cubicBezTo>
                  <a:cubicBezTo>
                    <a:pt x="1" y="232"/>
                    <a:pt x="72" y="321"/>
                    <a:pt x="162" y="321"/>
                  </a:cubicBezTo>
                  <a:lnTo>
                    <a:pt x="5354" y="321"/>
                  </a:lnTo>
                  <a:cubicBezTo>
                    <a:pt x="5425" y="321"/>
                    <a:pt x="5496" y="268"/>
                    <a:pt x="5514" y="179"/>
                  </a:cubicBezTo>
                  <a:cubicBezTo>
                    <a:pt x="5514" y="89"/>
                    <a:pt x="5443" y="0"/>
                    <a:pt x="535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56"/>
            <p:cNvSpPr/>
            <p:nvPr/>
          </p:nvSpPr>
          <p:spPr>
            <a:xfrm>
              <a:off x="5404984" y="2470421"/>
              <a:ext cx="196081" cy="248652"/>
            </a:xfrm>
            <a:custGeom>
              <a:avLst/>
              <a:gdLst/>
              <a:ahLst/>
              <a:cxnLst/>
              <a:rect l="l" t="t" r="r" b="b"/>
              <a:pathLst>
                <a:path w="7191" h="9119" extrusionOk="0">
                  <a:moveTo>
                    <a:pt x="660" y="1"/>
                  </a:moveTo>
                  <a:cubicBezTo>
                    <a:pt x="571" y="1"/>
                    <a:pt x="500" y="72"/>
                    <a:pt x="500" y="161"/>
                  </a:cubicBezTo>
                  <a:cubicBezTo>
                    <a:pt x="500" y="358"/>
                    <a:pt x="357" y="518"/>
                    <a:pt x="161" y="518"/>
                  </a:cubicBezTo>
                  <a:cubicBezTo>
                    <a:pt x="72" y="518"/>
                    <a:pt x="0" y="590"/>
                    <a:pt x="0" y="679"/>
                  </a:cubicBezTo>
                  <a:lnTo>
                    <a:pt x="0" y="8512"/>
                  </a:lnTo>
                  <a:cubicBezTo>
                    <a:pt x="0" y="8601"/>
                    <a:pt x="72" y="8672"/>
                    <a:pt x="161" y="8672"/>
                  </a:cubicBezTo>
                  <a:cubicBezTo>
                    <a:pt x="321" y="8672"/>
                    <a:pt x="482" y="8797"/>
                    <a:pt x="500" y="8976"/>
                  </a:cubicBezTo>
                  <a:cubicBezTo>
                    <a:pt x="518" y="9065"/>
                    <a:pt x="589" y="9118"/>
                    <a:pt x="660" y="9118"/>
                  </a:cubicBezTo>
                  <a:lnTo>
                    <a:pt x="4675" y="9118"/>
                  </a:lnTo>
                  <a:cubicBezTo>
                    <a:pt x="4746" y="9118"/>
                    <a:pt x="4818" y="9065"/>
                    <a:pt x="4836" y="8976"/>
                  </a:cubicBezTo>
                  <a:cubicBezTo>
                    <a:pt x="4836" y="8886"/>
                    <a:pt x="4764" y="8797"/>
                    <a:pt x="4675" y="8797"/>
                  </a:cubicBezTo>
                  <a:lnTo>
                    <a:pt x="785" y="8797"/>
                  </a:lnTo>
                  <a:cubicBezTo>
                    <a:pt x="714" y="8583"/>
                    <a:pt x="536" y="8423"/>
                    <a:pt x="304" y="8369"/>
                  </a:cubicBezTo>
                  <a:lnTo>
                    <a:pt x="304" y="822"/>
                  </a:lnTo>
                  <a:cubicBezTo>
                    <a:pt x="553" y="768"/>
                    <a:pt x="750" y="572"/>
                    <a:pt x="803" y="322"/>
                  </a:cubicBezTo>
                  <a:lnTo>
                    <a:pt x="6388" y="322"/>
                  </a:lnTo>
                  <a:cubicBezTo>
                    <a:pt x="6442" y="572"/>
                    <a:pt x="6638" y="768"/>
                    <a:pt x="6870" y="822"/>
                  </a:cubicBezTo>
                  <a:lnTo>
                    <a:pt x="6870" y="4033"/>
                  </a:lnTo>
                  <a:cubicBezTo>
                    <a:pt x="6870" y="4105"/>
                    <a:pt x="6941" y="4176"/>
                    <a:pt x="7012" y="4194"/>
                  </a:cubicBezTo>
                  <a:cubicBezTo>
                    <a:pt x="7022" y="4195"/>
                    <a:pt x="7031" y="4196"/>
                    <a:pt x="7040" y="4196"/>
                  </a:cubicBezTo>
                  <a:cubicBezTo>
                    <a:pt x="7131" y="4196"/>
                    <a:pt x="7191" y="4115"/>
                    <a:pt x="7191" y="4033"/>
                  </a:cubicBezTo>
                  <a:lnTo>
                    <a:pt x="7191" y="679"/>
                  </a:lnTo>
                  <a:cubicBezTo>
                    <a:pt x="7191" y="590"/>
                    <a:pt x="7120" y="518"/>
                    <a:pt x="7030" y="518"/>
                  </a:cubicBezTo>
                  <a:cubicBezTo>
                    <a:pt x="6834" y="518"/>
                    <a:pt x="6673" y="358"/>
                    <a:pt x="6673" y="161"/>
                  </a:cubicBezTo>
                  <a:cubicBezTo>
                    <a:pt x="6673" y="72"/>
                    <a:pt x="6620" y="1"/>
                    <a:pt x="653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56"/>
            <p:cNvSpPr/>
            <p:nvPr/>
          </p:nvSpPr>
          <p:spPr>
            <a:xfrm>
              <a:off x="5385024" y="2447080"/>
              <a:ext cx="274447" cy="295825"/>
            </a:xfrm>
            <a:custGeom>
              <a:avLst/>
              <a:gdLst/>
              <a:ahLst/>
              <a:cxnLst/>
              <a:rect l="l" t="t" r="r" b="b"/>
              <a:pathLst>
                <a:path w="10065" h="10849" extrusionOk="0">
                  <a:moveTo>
                    <a:pt x="7843" y="5799"/>
                  </a:moveTo>
                  <a:cubicBezTo>
                    <a:pt x="7914" y="5799"/>
                    <a:pt x="7985" y="5835"/>
                    <a:pt x="8030" y="5906"/>
                  </a:cubicBezTo>
                  <a:cubicBezTo>
                    <a:pt x="8132" y="6072"/>
                    <a:pt x="8308" y="6165"/>
                    <a:pt x="8491" y="6165"/>
                  </a:cubicBezTo>
                  <a:cubicBezTo>
                    <a:pt x="8563" y="6165"/>
                    <a:pt x="8637" y="6151"/>
                    <a:pt x="8708" y="6120"/>
                  </a:cubicBezTo>
                  <a:cubicBezTo>
                    <a:pt x="8734" y="6112"/>
                    <a:pt x="8760" y="6108"/>
                    <a:pt x="8786" y="6108"/>
                  </a:cubicBezTo>
                  <a:cubicBezTo>
                    <a:pt x="8921" y="6108"/>
                    <a:pt x="9044" y="6218"/>
                    <a:pt x="9029" y="6352"/>
                  </a:cubicBezTo>
                  <a:cubicBezTo>
                    <a:pt x="9011" y="6620"/>
                    <a:pt x="9172" y="6870"/>
                    <a:pt x="9440" y="6923"/>
                  </a:cubicBezTo>
                  <a:cubicBezTo>
                    <a:pt x="9600" y="6959"/>
                    <a:pt x="9671" y="7173"/>
                    <a:pt x="9564" y="7298"/>
                  </a:cubicBezTo>
                  <a:cubicBezTo>
                    <a:pt x="9386" y="7494"/>
                    <a:pt x="9386" y="7798"/>
                    <a:pt x="9564" y="8012"/>
                  </a:cubicBezTo>
                  <a:cubicBezTo>
                    <a:pt x="9671" y="8137"/>
                    <a:pt x="9600" y="8333"/>
                    <a:pt x="9440" y="8369"/>
                  </a:cubicBezTo>
                  <a:cubicBezTo>
                    <a:pt x="9172" y="8440"/>
                    <a:pt x="9011" y="8672"/>
                    <a:pt x="9029" y="8940"/>
                  </a:cubicBezTo>
                  <a:cubicBezTo>
                    <a:pt x="9043" y="9083"/>
                    <a:pt x="8931" y="9192"/>
                    <a:pt x="8803" y="9192"/>
                  </a:cubicBezTo>
                  <a:cubicBezTo>
                    <a:pt x="8772" y="9192"/>
                    <a:pt x="8739" y="9185"/>
                    <a:pt x="8708" y="9171"/>
                  </a:cubicBezTo>
                  <a:cubicBezTo>
                    <a:pt x="8637" y="9141"/>
                    <a:pt x="8563" y="9127"/>
                    <a:pt x="8491" y="9127"/>
                  </a:cubicBezTo>
                  <a:cubicBezTo>
                    <a:pt x="8308" y="9127"/>
                    <a:pt x="8132" y="9219"/>
                    <a:pt x="8030" y="9386"/>
                  </a:cubicBezTo>
                  <a:cubicBezTo>
                    <a:pt x="7985" y="9466"/>
                    <a:pt x="7914" y="9506"/>
                    <a:pt x="7843" y="9506"/>
                  </a:cubicBezTo>
                  <a:cubicBezTo>
                    <a:pt x="7771" y="9506"/>
                    <a:pt x="7700" y="9466"/>
                    <a:pt x="7655" y="9386"/>
                  </a:cubicBezTo>
                  <a:cubicBezTo>
                    <a:pt x="7548" y="9225"/>
                    <a:pt x="7370" y="9136"/>
                    <a:pt x="7191" y="9136"/>
                  </a:cubicBezTo>
                  <a:cubicBezTo>
                    <a:pt x="7041" y="9136"/>
                    <a:pt x="6962" y="9197"/>
                    <a:pt x="6878" y="9197"/>
                  </a:cubicBezTo>
                  <a:cubicBezTo>
                    <a:pt x="6842" y="9197"/>
                    <a:pt x="6806" y="9186"/>
                    <a:pt x="6763" y="9154"/>
                  </a:cubicBezTo>
                  <a:cubicBezTo>
                    <a:pt x="6692" y="9100"/>
                    <a:pt x="6656" y="9029"/>
                    <a:pt x="6656" y="8940"/>
                  </a:cubicBezTo>
                  <a:cubicBezTo>
                    <a:pt x="6692" y="8672"/>
                    <a:pt x="6513" y="8440"/>
                    <a:pt x="6246" y="8369"/>
                  </a:cubicBezTo>
                  <a:cubicBezTo>
                    <a:pt x="6085" y="8333"/>
                    <a:pt x="6014" y="8137"/>
                    <a:pt x="6121" y="8012"/>
                  </a:cubicBezTo>
                  <a:cubicBezTo>
                    <a:pt x="6299" y="7798"/>
                    <a:pt x="6299" y="7494"/>
                    <a:pt x="6121" y="7298"/>
                  </a:cubicBezTo>
                  <a:cubicBezTo>
                    <a:pt x="6014" y="7173"/>
                    <a:pt x="6085" y="6959"/>
                    <a:pt x="6246" y="6923"/>
                  </a:cubicBezTo>
                  <a:cubicBezTo>
                    <a:pt x="6513" y="6870"/>
                    <a:pt x="6692" y="6620"/>
                    <a:pt x="6656" y="6352"/>
                  </a:cubicBezTo>
                  <a:cubicBezTo>
                    <a:pt x="6656" y="6218"/>
                    <a:pt x="6769" y="6108"/>
                    <a:pt x="6901" y="6108"/>
                  </a:cubicBezTo>
                  <a:cubicBezTo>
                    <a:pt x="6926" y="6108"/>
                    <a:pt x="6952" y="6112"/>
                    <a:pt x="6977" y="6120"/>
                  </a:cubicBezTo>
                  <a:cubicBezTo>
                    <a:pt x="7048" y="6151"/>
                    <a:pt x="7122" y="6165"/>
                    <a:pt x="7194" y="6165"/>
                  </a:cubicBezTo>
                  <a:cubicBezTo>
                    <a:pt x="7378" y="6165"/>
                    <a:pt x="7553" y="6072"/>
                    <a:pt x="7655" y="5906"/>
                  </a:cubicBezTo>
                  <a:cubicBezTo>
                    <a:pt x="7700" y="5835"/>
                    <a:pt x="7771" y="5799"/>
                    <a:pt x="7843" y="5799"/>
                  </a:cubicBezTo>
                  <a:close/>
                  <a:moveTo>
                    <a:pt x="6567" y="9403"/>
                  </a:moveTo>
                  <a:cubicBezTo>
                    <a:pt x="6671" y="9473"/>
                    <a:pt x="6789" y="9512"/>
                    <a:pt x="6908" y="9512"/>
                  </a:cubicBezTo>
                  <a:cubicBezTo>
                    <a:pt x="6973" y="9512"/>
                    <a:pt x="7039" y="9500"/>
                    <a:pt x="7102" y="9475"/>
                  </a:cubicBezTo>
                  <a:cubicBezTo>
                    <a:pt x="7135" y="9458"/>
                    <a:pt x="7168" y="9450"/>
                    <a:pt x="7201" y="9450"/>
                  </a:cubicBezTo>
                  <a:cubicBezTo>
                    <a:pt x="7272" y="9450"/>
                    <a:pt x="7338" y="9490"/>
                    <a:pt x="7388" y="9564"/>
                  </a:cubicBezTo>
                  <a:cubicBezTo>
                    <a:pt x="7405" y="9600"/>
                    <a:pt x="7423" y="9635"/>
                    <a:pt x="7459" y="9671"/>
                  </a:cubicBezTo>
                  <a:lnTo>
                    <a:pt x="7066" y="10438"/>
                  </a:lnTo>
                  <a:lnTo>
                    <a:pt x="6906" y="10081"/>
                  </a:lnTo>
                  <a:cubicBezTo>
                    <a:pt x="6877" y="9993"/>
                    <a:pt x="6787" y="9929"/>
                    <a:pt x="6686" y="9929"/>
                  </a:cubicBezTo>
                  <a:cubicBezTo>
                    <a:pt x="6665" y="9929"/>
                    <a:pt x="6643" y="9932"/>
                    <a:pt x="6620" y="9939"/>
                  </a:cubicBezTo>
                  <a:lnTo>
                    <a:pt x="6246" y="10028"/>
                  </a:lnTo>
                  <a:lnTo>
                    <a:pt x="6567" y="9403"/>
                  </a:lnTo>
                  <a:close/>
                  <a:moveTo>
                    <a:pt x="9118" y="9403"/>
                  </a:moveTo>
                  <a:lnTo>
                    <a:pt x="9440" y="10028"/>
                  </a:lnTo>
                  <a:lnTo>
                    <a:pt x="9065" y="9939"/>
                  </a:lnTo>
                  <a:cubicBezTo>
                    <a:pt x="9043" y="9932"/>
                    <a:pt x="9021" y="9929"/>
                    <a:pt x="8999" y="9929"/>
                  </a:cubicBezTo>
                  <a:cubicBezTo>
                    <a:pt x="8898" y="9929"/>
                    <a:pt x="8809" y="9993"/>
                    <a:pt x="8779" y="10081"/>
                  </a:cubicBezTo>
                  <a:lnTo>
                    <a:pt x="8619" y="10438"/>
                  </a:lnTo>
                  <a:lnTo>
                    <a:pt x="8226" y="9671"/>
                  </a:lnTo>
                  <a:cubicBezTo>
                    <a:pt x="8262" y="9635"/>
                    <a:pt x="8280" y="9600"/>
                    <a:pt x="8315" y="9564"/>
                  </a:cubicBezTo>
                  <a:cubicBezTo>
                    <a:pt x="8352" y="9490"/>
                    <a:pt x="8423" y="9450"/>
                    <a:pt x="8493" y="9450"/>
                  </a:cubicBezTo>
                  <a:cubicBezTo>
                    <a:pt x="8524" y="9450"/>
                    <a:pt x="8555" y="9458"/>
                    <a:pt x="8583" y="9475"/>
                  </a:cubicBezTo>
                  <a:cubicBezTo>
                    <a:pt x="8646" y="9500"/>
                    <a:pt x="8712" y="9512"/>
                    <a:pt x="8777" y="9512"/>
                  </a:cubicBezTo>
                  <a:cubicBezTo>
                    <a:pt x="8896" y="9512"/>
                    <a:pt x="9015" y="9473"/>
                    <a:pt x="9118" y="9403"/>
                  </a:cubicBezTo>
                  <a:close/>
                  <a:moveTo>
                    <a:pt x="7548" y="339"/>
                  </a:moveTo>
                  <a:cubicBezTo>
                    <a:pt x="7976" y="339"/>
                    <a:pt x="8333" y="678"/>
                    <a:pt x="8333" y="1107"/>
                  </a:cubicBezTo>
                  <a:lnTo>
                    <a:pt x="8333" y="5764"/>
                  </a:lnTo>
                  <a:cubicBezTo>
                    <a:pt x="8315" y="5764"/>
                    <a:pt x="8315" y="5746"/>
                    <a:pt x="8298" y="5746"/>
                  </a:cubicBezTo>
                  <a:cubicBezTo>
                    <a:pt x="8191" y="5567"/>
                    <a:pt x="8012" y="5478"/>
                    <a:pt x="7834" y="5478"/>
                  </a:cubicBezTo>
                  <a:cubicBezTo>
                    <a:pt x="7655" y="5478"/>
                    <a:pt x="7477" y="5567"/>
                    <a:pt x="7370" y="5746"/>
                  </a:cubicBezTo>
                  <a:cubicBezTo>
                    <a:pt x="7330" y="5812"/>
                    <a:pt x="7251" y="5849"/>
                    <a:pt x="7177" y="5849"/>
                  </a:cubicBezTo>
                  <a:cubicBezTo>
                    <a:pt x="7151" y="5849"/>
                    <a:pt x="7125" y="5844"/>
                    <a:pt x="7102" y="5835"/>
                  </a:cubicBezTo>
                  <a:cubicBezTo>
                    <a:pt x="7034" y="5801"/>
                    <a:pt x="6959" y="5789"/>
                    <a:pt x="6886" y="5789"/>
                  </a:cubicBezTo>
                  <a:cubicBezTo>
                    <a:pt x="6844" y="5789"/>
                    <a:pt x="6802" y="5793"/>
                    <a:pt x="6763" y="5799"/>
                  </a:cubicBezTo>
                  <a:lnTo>
                    <a:pt x="1732" y="5799"/>
                  </a:lnTo>
                  <a:cubicBezTo>
                    <a:pt x="1660" y="5799"/>
                    <a:pt x="1589" y="5853"/>
                    <a:pt x="1571" y="5942"/>
                  </a:cubicBezTo>
                  <a:cubicBezTo>
                    <a:pt x="1553" y="6031"/>
                    <a:pt x="1642" y="6120"/>
                    <a:pt x="1732" y="6120"/>
                  </a:cubicBezTo>
                  <a:lnTo>
                    <a:pt x="6388" y="6120"/>
                  </a:lnTo>
                  <a:cubicBezTo>
                    <a:pt x="6353" y="6192"/>
                    <a:pt x="6335" y="6281"/>
                    <a:pt x="6335" y="6370"/>
                  </a:cubicBezTo>
                  <a:cubicBezTo>
                    <a:pt x="6353" y="6477"/>
                    <a:pt x="6281" y="6584"/>
                    <a:pt x="6174" y="6602"/>
                  </a:cubicBezTo>
                  <a:cubicBezTo>
                    <a:pt x="6049" y="6638"/>
                    <a:pt x="5942" y="6709"/>
                    <a:pt x="5853" y="6816"/>
                  </a:cubicBezTo>
                  <a:lnTo>
                    <a:pt x="1732" y="6816"/>
                  </a:lnTo>
                  <a:cubicBezTo>
                    <a:pt x="1678" y="6816"/>
                    <a:pt x="1607" y="6852"/>
                    <a:pt x="1589" y="6923"/>
                  </a:cubicBezTo>
                  <a:cubicBezTo>
                    <a:pt x="1535" y="7030"/>
                    <a:pt x="1624" y="7155"/>
                    <a:pt x="1732" y="7155"/>
                  </a:cubicBezTo>
                  <a:lnTo>
                    <a:pt x="5746" y="7155"/>
                  </a:lnTo>
                  <a:cubicBezTo>
                    <a:pt x="5746" y="7280"/>
                    <a:pt x="5800" y="7405"/>
                    <a:pt x="5889" y="7512"/>
                  </a:cubicBezTo>
                  <a:cubicBezTo>
                    <a:pt x="5960" y="7583"/>
                    <a:pt x="5960" y="7726"/>
                    <a:pt x="5889" y="7798"/>
                  </a:cubicBezTo>
                  <a:cubicBezTo>
                    <a:pt x="5871" y="7815"/>
                    <a:pt x="5853" y="7833"/>
                    <a:pt x="5835" y="7851"/>
                  </a:cubicBezTo>
                  <a:lnTo>
                    <a:pt x="1732" y="7851"/>
                  </a:lnTo>
                  <a:cubicBezTo>
                    <a:pt x="1660" y="7851"/>
                    <a:pt x="1589" y="7905"/>
                    <a:pt x="1571" y="7994"/>
                  </a:cubicBezTo>
                  <a:cubicBezTo>
                    <a:pt x="1571" y="8083"/>
                    <a:pt x="1642" y="8172"/>
                    <a:pt x="1732" y="8172"/>
                  </a:cubicBezTo>
                  <a:lnTo>
                    <a:pt x="5746" y="8172"/>
                  </a:lnTo>
                  <a:cubicBezTo>
                    <a:pt x="5746" y="8172"/>
                    <a:pt x="5925" y="8618"/>
                    <a:pt x="6174" y="8690"/>
                  </a:cubicBezTo>
                  <a:cubicBezTo>
                    <a:pt x="6281" y="8708"/>
                    <a:pt x="6353" y="8815"/>
                    <a:pt x="6353" y="8922"/>
                  </a:cubicBezTo>
                  <a:cubicBezTo>
                    <a:pt x="6335" y="8975"/>
                    <a:pt x="6353" y="9047"/>
                    <a:pt x="6353" y="9100"/>
                  </a:cubicBezTo>
                  <a:lnTo>
                    <a:pt x="5889" y="10010"/>
                  </a:lnTo>
                  <a:cubicBezTo>
                    <a:pt x="5809" y="10171"/>
                    <a:pt x="5945" y="10375"/>
                    <a:pt x="6116" y="10375"/>
                  </a:cubicBezTo>
                  <a:cubicBezTo>
                    <a:pt x="6135" y="10375"/>
                    <a:pt x="6155" y="10372"/>
                    <a:pt x="6174" y="10367"/>
                  </a:cubicBezTo>
                  <a:lnTo>
                    <a:pt x="6638" y="10260"/>
                  </a:lnTo>
                  <a:lnTo>
                    <a:pt x="6763" y="10528"/>
                  </a:lnTo>
                  <a:lnTo>
                    <a:pt x="1107" y="10528"/>
                  </a:lnTo>
                  <a:cubicBezTo>
                    <a:pt x="679" y="10528"/>
                    <a:pt x="322" y="9760"/>
                    <a:pt x="322" y="9760"/>
                  </a:cubicBezTo>
                  <a:lnTo>
                    <a:pt x="322" y="1107"/>
                  </a:lnTo>
                  <a:cubicBezTo>
                    <a:pt x="322" y="678"/>
                    <a:pt x="661" y="339"/>
                    <a:pt x="1089" y="339"/>
                  </a:cubicBezTo>
                  <a:close/>
                  <a:moveTo>
                    <a:pt x="7941" y="9814"/>
                  </a:moveTo>
                  <a:lnTo>
                    <a:pt x="8155" y="10242"/>
                  </a:lnTo>
                  <a:cubicBezTo>
                    <a:pt x="7961" y="10497"/>
                    <a:pt x="7709" y="10529"/>
                    <a:pt x="7539" y="10529"/>
                  </a:cubicBezTo>
                  <a:cubicBezTo>
                    <a:pt x="7483" y="10529"/>
                    <a:pt x="7435" y="10525"/>
                    <a:pt x="7402" y="10525"/>
                  </a:cubicBezTo>
                  <a:cubicBezTo>
                    <a:pt x="7389" y="10525"/>
                    <a:pt x="7378" y="10526"/>
                    <a:pt x="7370" y="10528"/>
                  </a:cubicBezTo>
                  <a:lnTo>
                    <a:pt x="7744" y="9814"/>
                  </a:lnTo>
                  <a:cubicBezTo>
                    <a:pt x="7792" y="9814"/>
                    <a:pt x="7832" y="9822"/>
                    <a:pt x="7874" y="9822"/>
                  </a:cubicBezTo>
                  <a:cubicBezTo>
                    <a:pt x="7895" y="9822"/>
                    <a:pt x="7917" y="9820"/>
                    <a:pt x="7941" y="9814"/>
                  </a:cubicBezTo>
                  <a:close/>
                  <a:moveTo>
                    <a:pt x="1089" y="0"/>
                  </a:moveTo>
                  <a:cubicBezTo>
                    <a:pt x="500" y="0"/>
                    <a:pt x="1" y="482"/>
                    <a:pt x="1" y="1089"/>
                  </a:cubicBezTo>
                  <a:lnTo>
                    <a:pt x="1" y="9742"/>
                  </a:lnTo>
                  <a:cubicBezTo>
                    <a:pt x="1" y="10349"/>
                    <a:pt x="500" y="10849"/>
                    <a:pt x="1089" y="10849"/>
                  </a:cubicBezTo>
                  <a:lnTo>
                    <a:pt x="7548" y="10849"/>
                  </a:lnTo>
                  <a:cubicBezTo>
                    <a:pt x="7852" y="10849"/>
                    <a:pt x="8119" y="10724"/>
                    <a:pt x="8315" y="10528"/>
                  </a:cubicBezTo>
                  <a:lnTo>
                    <a:pt x="8405" y="10706"/>
                  </a:lnTo>
                  <a:cubicBezTo>
                    <a:pt x="8447" y="10800"/>
                    <a:pt x="8535" y="10845"/>
                    <a:pt x="8622" y="10845"/>
                  </a:cubicBezTo>
                  <a:cubicBezTo>
                    <a:pt x="8718" y="10845"/>
                    <a:pt x="8813" y="10791"/>
                    <a:pt x="8851" y="10688"/>
                  </a:cubicBezTo>
                  <a:lnTo>
                    <a:pt x="9047" y="10242"/>
                  </a:lnTo>
                  <a:lnTo>
                    <a:pt x="9511" y="10349"/>
                  </a:lnTo>
                  <a:cubicBezTo>
                    <a:pt x="9532" y="10355"/>
                    <a:pt x="9552" y="10357"/>
                    <a:pt x="9572" y="10357"/>
                  </a:cubicBezTo>
                  <a:cubicBezTo>
                    <a:pt x="9742" y="10357"/>
                    <a:pt x="9874" y="10168"/>
                    <a:pt x="9779" y="9992"/>
                  </a:cubicBezTo>
                  <a:lnTo>
                    <a:pt x="9315" y="9082"/>
                  </a:lnTo>
                  <a:cubicBezTo>
                    <a:pt x="9332" y="9029"/>
                    <a:pt x="9332" y="8975"/>
                    <a:pt x="9332" y="8904"/>
                  </a:cubicBezTo>
                  <a:cubicBezTo>
                    <a:pt x="9332" y="8797"/>
                    <a:pt x="9404" y="8708"/>
                    <a:pt x="9511" y="8672"/>
                  </a:cubicBezTo>
                  <a:cubicBezTo>
                    <a:pt x="9903" y="8583"/>
                    <a:pt x="10064" y="8101"/>
                    <a:pt x="9796" y="7780"/>
                  </a:cubicBezTo>
                  <a:cubicBezTo>
                    <a:pt x="9725" y="7708"/>
                    <a:pt x="9725" y="7583"/>
                    <a:pt x="9796" y="7494"/>
                  </a:cubicBezTo>
                  <a:cubicBezTo>
                    <a:pt x="10064" y="7191"/>
                    <a:pt x="9903" y="6709"/>
                    <a:pt x="9511" y="6602"/>
                  </a:cubicBezTo>
                  <a:cubicBezTo>
                    <a:pt x="9404" y="6584"/>
                    <a:pt x="9332" y="6477"/>
                    <a:pt x="9332" y="6370"/>
                  </a:cubicBezTo>
                  <a:cubicBezTo>
                    <a:pt x="9363" y="6047"/>
                    <a:pt x="9103" y="5777"/>
                    <a:pt x="8802" y="5777"/>
                  </a:cubicBezTo>
                  <a:cubicBezTo>
                    <a:pt x="8753" y="5777"/>
                    <a:pt x="8704" y="5784"/>
                    <a:pt x="8654" y="5799"/>
                  </a:cubicBezTo>
                  <a:lnTo>
                    <a:pt x="8654" y="1089"/>
                  </a:lnTo>
                  <a:cubicBezTo>
                    <a:pt x="8654" y="482"/>
                    <a:pt x="8155" y="0"/>
                    <a:pt x="754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56"/>
            <p:cNvSpPr/>
            <p:nvPr/>
          </p:nvSpPr>
          <p:spPr>
            <a:xfrm>
              <a:off x="5569434" y="2626119"/>
              <a:ext cx="58898" cy="58898"/>
            </a:xfrm>
            <a:custGeom>
              <a:avLst/>
              <a:gdLst/>
              <a:ahLst/>
              <a:cxnLst/>
              <a:rect l="l" t="t" r="r" b="b"/>
              <a:pathLst>
                <a:path w="2160" h="2160" extrusionOk="0">
                  <a:moveTo>
                    <a:pt x="1089" y="322"/>
                  </a:moveTo>
                  <a:cubicBezTo>
                    <a:pt x="1499" y="322"/>
                    <a:pt x="1838" y="661"/>
                    <a:pt x="1838" y="1089"/>
                  </a:cubicBezTo>
                  <a:cubicBezTo>
                    <a:pt x="1838" y="1499"/>
                    <a:pt x="1499" y="1838"/>
                    <a:pt x="1089" y="1838"/>
                  </a:cubicBezTo>
                  <a:cubicBezTo>
                    <a:pt x="660" y="1838"/>
                    <a:pt x="321" y="1499"/>
                    <a:pt x="321" y="1089"/>
                  </a:cubicBezTo>
                  <a:cubicBezTo>
                    <a:pt x="321" y="661"/>
                    <a:pt x="660" y="322"/>
                    <a:pt x="1089" y="322"/>
                  </a:cubicBezTo>
                  <a:close/>
                  <a:moveTo>
                    <a:pt x="1089" y="0"/>
                  </a:moveTo>
                  <a:cubicBezTo>
                    <a:pt x="482" y="0"/>
                    <a:pt x="0" y="482"/>
                    <a:pt x="0" y="1089"/>
                  </a:cubicBezTo>
                  <a:cubicBezTo>
                    <a:pt x="0" y="1678"/>
                    <a:pt x="482" y="2159"/>
                    <a:pt x="1089" y="2159"/>
                  </a:cubicBezTo>
                  <a:cubicBezTo>
                    <a:pt x="1677" y="2159"/>
                    <a:pt x="2159" y="1678"/>
                    <a:pt x="2159" y="1089"/>
                  </a:cubicBezTo>
                  <a:cubicBezTo>
                    <a:pt x="2159" y="482"/>
                    <a:pt x="1677" y="0"/>
                    <a:pt x="1089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8" name="Google Shape;3378;p56"/>
          <p:cNvGrpSpPr/>
          <p:nvPr/>
        </p:nvGrpSpPr>
        <p:grpSpPr>
          <a:xfrm>
            <a:off x="4751573" y="1976607"/>
            <a:ext cx="274420" cy="295580"/>
            <a:chOff x="4751573" y="1976607"/>
            <a:chExt cx="274420" cy="295580"/>
          </a:xfrm>
        </p:grpSpPr>
        <p:sp>
          <p:nvSpPr>
            <p:cNvPr id="3379" name="Google Shape;3379;p56"/>
            <p:cNvSpPr/>
            <p:nvPr/>
          </p:nvSpPr>
          <p:spPr>
            <a:xfrm>
              <a:off x="4773469" y="1980506"/>
              <a:ext cx="209224" cy="269567"/>
            </a:xfrm>
            <a:custGeom>
              <a:avLst/>
              <a:gdLst/>
              <a:ahLst/>
              <a:cxnLst/>
              <a:rect l="l" t="t" r="r" b="b"/>
              <a:pathLst>
                <a:path w="7673" h="9886" extrusionOk="0">
                  <a:moveTo>
                    <a:pt x="572" y="0"/>
                  </a:moveTo>
                  <a:cubicBezTo>
                    <a:pt x="250" y="0"/>
                    <a:pt x="1" y="268"/>
                    <a:pt x="1" y="571"/>
                  </a:cubicBezTo>
                  <a:lnTo>
                    <a:pt x="1" y="9314"/>
                  </a:lnTo>
                  <a:cubicBezTo>
                    <a:pt x="1" y="9617"/>
                    <a:pt x="250" y="9885"/>
                    <a:pt x="572" y="9885"/>
                  </a:cubicBezTo>
                  <a:lnTo>
                    <a:pt x="7102" y="9885"/>
                  </a:lnTo>
                  <a:cubicBezTo>
                    <a:pt x="7423" y="9885"/>
                    <a:pt x="7673" y="9617"/>
                    <a:pt x="7673" y="9314"/>
                  </a:cubicBezTo>
                  <a:lnTo>
                    <a:pt x="7673" y="571"/>
                  </a:lnTo>
                  <a:cubicBezTo>
                    <a:pt x="7673" y="268"/>
                    <a:pt x="7423" y="0"/>
                    <a:pt x="7102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56"/>
            <p:cNvSpPr/>
            <p:nvPr/>
          </p:nvSpPr>
          <p:spPr>
            <a:xfrm>
              <a:off x="4773469" y="1980506"/>
              <a:ext cx="37984" cy="269567"/>
            </a:xfrm>
            <a:custGeom>
              <a:avLst/>
              <a:gdLst/>
              <a:ahLst/>
              <a:cxnLst/>
              <a:rect l="l" t="t" r="r" b="b"/>
              <a:pathLst>
                <a:path w="1393" h="9886" extrusionOk="0">
                  <a:moveTo>
                    <a:pt x="572" y="0"/>
                  </a:moveTo>
                  <a:cubicBezTo>
                    <a:pt x="250" y="0"/>
                    <a:pt x="1" y="268"/>
                    <a:pt x="1" y="571"/>
                  </a:cubicBezTo>
                  <a:lnTo>
                    <a:pt x="1" y="9314"/>
                  </a:lnTo>
                  <a:cubicBezTo>
                    <a:pt x="1" y="9617"/>
                    <a:pt x="250" y="9885"/>
                    <a:pt x="572" y="9885"/>
                  </a:cubicBezTo>
                  <a:lnTo>
                    <a:pt x="1392" y="988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56"/>
            <p:cNvSpPr/>
            <p:nvPr/>
          </p:nvSpPr>
          <p:spPr>
            <a:xfrm>
              <a:off x="4755963" y="2012600"/>
              <a:ext cx="34575" cy="19987"/>
            </a:xfrm>
            <a:custGeom>
              <a:avLst/>
              <a:gdLst/>
              <a:ahLst/>
              <a:cxnLst/>
              <a:rect l="l" t="t" r="r" b="b"/>
              <a:pathLst>
                <a:path w="1268" h="733" extrusionOk="0">
                  <a:moveTo>
                    <a:pt x="411" y="1"/>
                  </a:moveTo>
                  <a:cubicBezTo>
                    <a:pt x="179" y="1"/>
                    <a:pt x="0" y="197"/>
                    <a:pt x="36" y="429"/>
                  </a:cubicBezTo>
                  <a:cubicBezTo>
                    <a:pt x="72" y="590"/>
                    <a:pt x="232" y="732"/>
                    <a:pt x="411" y="732"/>
                  </a:cubicBezTo>
                  <a:lnTo>
                    <a:pt x="857" y="732"/>
                  </a:lnTo>
                  <a:cubicBezTo>
                    <a:pt x="1089" y="732"/>
                    <a:pt x="1267" y="536"/>
                    <a:pt x="1231" y="322"/>
                  </a:cubicBezTo>
                  <a:cubicBezTo>
                    <a:pt x="1214" y="144"/>
                    <a:pt x="1035" y="1"/>
                    <a:pt x="85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56"/>
            <p:cNvSpPr/>
            <p:nvPr/>
          </p:nvSpPr>
          <p:spPr>
            <a:xfrm>
              <a:off x="4755963" y="2058818"/>
              <a:ext cx="34575" cy="19987"/>
            </a:xfrm>
            <a:custGeom>
              <a:avLst/>
              <a:gdLst/>
              <a:ahLst/>
              <a:cxnLst/>
              <a:rect l="l" t="t" r="r" b="b"/>
              <a:pathLst>
                <a:path w="1268" h="733" extrusionOk="0">
                  <a:moveTo>
                    <a:pt x="411" y="1"/>
                  </a:moveTo>
                  <a:cubicBezTo>
                    <a:pt x="179" y="1"/>
                    <a:pt x="0" y="197"/>
                    <a:pt x="36" y="429"/>
                  </a:cubicBezTo>
                  <a:cubicBezTo>
                    <a:pt x="72" y="590"/>
                    <a:pt x="232" y="733"/>
                    <a:pt x="411" y="733"/>
                  </a:cubicBezTo>
                  <a:lnTo>
                    <a:pt x="857" y="733"/>
                  </a:lnTo>
                  <a:cubicBezTo>
                    <a:pt x="1089" y="733"/>
                    <a:pt x="1267" y="536"/>
                    <a:pt x="1231" y="304"/>
                  </a:cubicBezTo>
                  <a:cubicBezTo>
                    <a:pt x="1214" y="144"/>
                    <a:pt x="1035" y="1"/>
                    <a:pt x="85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56"/>
            <p:cNvSpPr/>
            <p:nvPr/>
          </p:nvSpPr>
          <p:spPr>
            <a:xfrm>
              <a:off x="4755963" y="2105528"/>
              <a:ext cx="34575" cy="19987"/>
            </a:xfrm>
            <a:custGeom>
              <a:avLst/>
              <a:gdLst/>
              <a:ahLst/>
              <a:cxnLst/>
              <a:rect l="l" t="t" r="r" b="b"/>
              <a:pathLst>
                <a:path w="1268" h="733" extrusionOk="0">
                  <a:moveTo>
                    <a:pt x="411" y="1"/>
                  </a:moveTo>
                  <a:cubicBezTo>
                    <a:pt x="179" y="1"/>
                    <a:pt x="0" y="197"/>
                    <a:pt x="36" y="429"/>
                  </a:cubicBezTo>
                  <a:cubicBezTo>
                    <a:pt x="72" y="590"/>
                    <a:pt x="232" y="732"/>
                    <a:pt x="411" y="732"/>
                  </a:cubicBezTo>
                  <a:lnTo>
                    <a:pt x="857" y="732"/>
                  </a:lnTo>
                  <a:cubicBezTo>
                    <a:pt x="1089" y="732"/>
                    <a:pt x="1267" y="536"/>
                    <a:pt x="1231" y="322"/>
                  </a:cubicBezTo>
                  <a:cubicBezTo>
                    <a:pt x="1214" y="144"/>
                    <a:pt x="1035" y="1"/>
                    <a:pt x="85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56"/>
            <p:cNvSpPr/>
            <p:nvPr/>
          </p:nvSpPr>
          <p:spPr>
            <a:xfrm>
              <a:off x="4755963" y="2151746"/>
              <a:ext cx="34575" cy="19987"/>
            </a:xfrm>
            <a:custGeom>
              <a:avLst/>
              <a:gdLst/>
              <a:ahLst/>
              <a:cxnLst/>
              <a:rect l="l" t="t" r="r" b="b"/>
              <a:pathLst>
                <a:path w="1268" h="733" extrusionOk="0">
                  <a:moveTo>
                    <a:pt x="411" y="1"/>
                  </a:moveTo>
                  <a:cubicBezTo>
                    <a:pt x="179" y="1"/>
                    <a:pt x="0" y="197"/>
                    <a:pt x="36" y="429"/>
                  </a:cubicBezTo>
                  <a:cubicBezTo>
                    <a:pt x="72" y="590"/>
                    <a:pt x="232" y="732"/>
                    <a:pt x="411" y="732"/>
                  </a:cubicBezTo>
                  <a:lnTo>
                    <a:pt x="857" y="732"/>
                  </a:lnTo>
                  <a:cubicBezTo>
                    <a:pt x="1089" y="732"/>
                    <a:pt x="1267" y="536"/>
                    <a:pt x="1231" y="322"/>
                  </a:cubicBezTo>
                  <a:cubicBezTo>
                    <a:pt x="1214" y="144"/>
                    <a:pt x="1035" y="1"/>
                    <a:pt x="85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56"/>
            <p:cNvSpPr/>
            <p:nvPr/>
          </p:nvSpPr>
          <p:spPr>
            <a:xfrm>
              <a:off x="4755963" y="2197964"/>
              <a:ext cx="34575" cy="19987"/>
            </a:xfrm>
            <a:custGeom>
              <a:avLst/>
              <a:gdLst/>
              <a:ahLst/>
              <a:cxnLst/>
              <a:rect l="l" t="t" r="r" b="b"/>
              <a:pathLst>
                <a:path w="1268" h="733" extrusionOk="0">
                  <a:moveTo>
                    <a:pt x="411" y="1"/>
                  </a:moveTo>
                  <a:cubicBezTo>
                    <a:pt x="179" y="1"/>
                    <a:pt x="0" y="197"/>
                    <a:pt x="36" y="429"/>
                  </a:cubicBezTo>
                  <a:cubicBezTo>
                    <a:pt x="72" y="590"/>
                    <a:pt x="232" y="732"/>
                    <a:pt x="411" y="732"/>
                  </a:cubicBezTo>
                  <a:lnTo>
                    <a:pt x="857" y="732"/>
                  </a:lnTo>
                  <a:cubicBezTo>
                    <a:pt x="1089" y="732"/>
                    <a:pt x="1267" y="536"/>
                    <a:pt x="1231" y="322"/>
                  </a:cubicBezTo>
                  <a:cubicBezTo>
                    <a:pt x="1214" y="144"/>
                    <a:pt x="1035" y="1"/>
                    <a:pt x="857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56"/>
            <p:cNvSpPr/>
            <p:nvPr/>
          </p:nvSpPr>
          <p:spPr>
            <a:xfrm>
              <a:off x="4835257" y="2021844"/>
              <a:ext cx="123113" cy="123140"/>
            </a:xfrm>
            <a:custGeom>
              <a:avLst/>
              <a:gdLst/>
              <a:ahLst/>
              <a:cxnLst/>
              <a:rect l="l" t="t" r="r" b="b"/>
              <a:pathLst>
                <a:path w="4515" h="4516" extrusionOk="0">
                  <a:moveTo>
                    <a:pt x="1999" y="1"/>
                  </a:moveTo>
                  <a:cubicBezTo>
                    <a:pt x="1874" y="1"/>
                    <a:pt x="1785" y="90"/>
                    <a:pt x="1785" y="215"/>
                  </a:cubicBezTo>
                  <a:cubicBezTo>
                    <a:pt x="1785" y="269"/>
                    <a:pt x="1749" y="304"/>
                    <a:pt x="1713" y="304"/>
                  </a:cubicBezTo>
                  <a:cubicBezTo>
                    <a:pt x="1553" y="358"/>
                    <a:pt x="1392" y="411"/>
                    <a:pt x="1267" y="501"/>
                  </a:cubicBezTo>
                  <a:cubicBezTo>
                    <a:pt x="1245" y="508"/>
                    <a:pt x="1226" y="512"/>
                    <a:pt x="1209" y="512"/>
                  </a:cubicBezTo>
                  <a:cubicBezTo>
                    <a:pt x="1184" y="512"/>
                    <a:pt x="1163" y="504"/>
                    <a:pt x="1143" y="483"/>
                  </a:cubicBezTo>
                  <a:lnTo>
                    <a:pt x="1053" y="393"/>
                  </a:lnTo>
                  <a:cubicBezTo>
                    <a:pt x="1035" y="376"/>
                    <a:pt x="1013" y="367"/>
                    <a:pt x="991" y="367"/>
                  </a:cubicBezTo>
                  <a:cubicBezTo>
                    <a:pt x="969" y="367"/>
                    <a:pt x="946" y="376"/>
                    <a:pt x="928" y="393"/>
                  </a:cubicBezTo>
                  <a:lnTo>
                    <a:pt x="393" y="929"/>
                  </a:lnTo>
                  <a:cubicBezTo>
                    <a:pt x="357" y="964"/>
                    <a:pt x="357" y="1018"/>
                    <a:pt x="393" y="1054"/>
                  </a:cubicBezTo>
                  <a:lnTo>
                    <a:pt x="482" y="1143"/>
                  </a:lnTo>
                  <a:cubicBezTo>
                    <a:pt x="482" y="1161"/>
                    <a:pt x="500" y="1161"/>
                    <a:pt x="518" y="1214"/>
                  </a:cubicBezTo>
                  <a:cubicBezTo>
                    <a:pt x="518" y="1214"/>
                    <a:pt x="518" y="1232"/>
                    <a:pt x="518" y="1250"/>
                  </a:cubicBezTo>
                  <a:cubicBezTo>
                    <a:pt x="429" y="1393"/>
                    <a:pt x="357" y="1553"/>
                    <a:pt x="304" y="1714"/>
                  </a:cubicBezTo>
                  <a:cubicBezTo>
                    <a:pt x="304" y="1767"/>
                    <a:pt x="268" y="1785"/>
                    <a:pt x="215" y="1785"/>
                  </a:cubicBezTo>
                  <a:cubicBezTo>
                    <a:pt x="90" y="1785"/>
                    <a:pt x="1" y="1892"/>
                    <a:pt x="1" y="2017"/>
                  </a:cubicBezTo>
                  <a:lnTo>
                    <a:pt x="1" y="2517"/>
                  </a:lnTo>
                  <a:cubicBezTo>
                    <a:pt x="1" y="2624"/>
                    <a:pt x="108" y="2731"/>
                    <a:pt x="215" y="2731"/>
                  </a:cubicBezTo>
                  <a:cubicBezTo>
                    <a:pt x="250" y="2731"/>
                    <a:pt x="286" y="2731"/>
                    <a:pt x="304" y="2784"/>
                  </a:cubicBezTo>
                  <a:lnTo>
                    <a:pt x="322" y="2784"/>
                  </a:lnTo>
                  <a:cubicBezTo>
                    <a:pt x="357" y="2963"/>
                    <a:pt x="429" y="3141"/>
                    <a:pt x="536" y="3284"/>
                  </a:cubicBezTo>
                  <a:cubicBezTo>
                    <a:pt x="536" y="3320"/>
                    <a:pt x="536" y="3337"/>
                    <a:pt x="500" y="3355"/>
                  </a:cubicBezTo>
                  <a:cubicBezTo>
                    <a:pt x="500" y="3355"/>
                    <a:pt x="500" y="3355"/>
                    <a:pt x="482" y="3373"/>
                  </a:cubicBezTo>
                  <a:cubicBezTo>
                    <a:pt x="411" y="3445"/>
                    <a:pt x="411" y="3587"/>
                    <a:pt x="482" y="3677"/>
                  </a:cubicBezTo>
                  <a:lnTo>
                    <a:pt x="928" y="4123"/>
                  </a:lnTo>
                  <a:cubicBezTo>
                    <a:pt x="946" y="4140"/>
                    <a:pt x="973" y="4149"/>
                    <a:pt x="1000" y="4149"/>
                  </a:cubicBezTo>
                  <a:cubicBezTo>
                    <a:pt x="1027" y="4149"/>
                    <a:pt x="1053" y="4140"/>
                    <a:pt x="1071" y="4123"/>
                  </a:cubicBezTo>
                  <a:lnTo>
                    <a:pt x="1160" y="4033"/>
                  </a:lnTo>
                  <a:cubicBezTo>
                    <a:pt x="1160" y="4016"/>
                    <a:pt x="1160" y="4016"/>
                    <a:pt x="1160" y="4016"/>
                  </a:cubicBezTo>
                  <a:cubicBezTo>
                    <a:pt x="1178" y="3980"/>
                    <a:pt x="1214" y="3980"/>
                    <a:pt x="1232" y="3980"/>
                  </a:cubicBezTo>
                  <a:cubicBezTo>
                    <a:pt x="1392" y="4087"/>
                    <a:pt x="1571" y="4158"/>
                    <a:pt x="1767" y="4212"/>
                  </a:cubicBezTo>
                  <a:cubicBezTo>
                    <a:pt x="1785" y="4212"/>
                    <a:pt x="1785" y="4230"/>
                    <a:pt x="1785" y="4247"/>
                  </a:cubicBezTo>
                  <a:cubicBezTo>
                    <a:pt x="1785" y="4283"/>
                    <a:pt x="1803" y="4319"/>
                    <a:pt x="1767" y="4372"/>
                  </a:cubicBezTo>
                  <a:cubicBezTo>
                    <a:pt x="1749" y="4426"/>
                    <a:pt x="1785" y="4515"/>
                    <a:pt x="1856" y="4515"/>
                  </a:cubicBezTo>
                  <a:lnTo>
                    <a:pt x="2516" y="4497"/>
                  </a:lnTo>
                  <a:cubicBezTo>
                    <a:pt x="2641" y="4497"/>
                    <a:pt x="2731" y="4408"/>
                    <a:pt x="2731" y="4283"/>
                  </a:cubicBezTo>
                  <a:cubicBezTo>
                    <a:pt x="2731" y="4247"/>
                    <a:pt x="2766" y="4212"/>
                    <a:pt x="2802" y="4194"/>
                  </a:cubicBezTo>
                  <a:cubicBezTo>
                    <a:pt x="2962" y="4140"/>
                    <a:pt x="3105" y="4087"/>
                    <a:pt x="3248" y="3998"/>
                  </a:cubicBezTo>
                  <a:cubicBezTo>
                    <a:pt x="3263" y="3990"/>
                    <a:pt x="3281" y="3986"/>
                    <a:pt x="3299" y="3986"/>
                  </a:cubicBezTo>
                  <a:cubicBezTo>
                    <a:pt x="3325" y="3986"/>
                    <a:pt x="3352" y="3995"/>
                    <a:pt x="3373" y="4016"/>
                  </a:cubicBezTo>
                  <a:lnTo>
                    <a:pt x="3462" y="4105"/>
                  </a:lnTo>
                  <a:cubicBezTo>
                    <a:pt x="3480" y="4123"/>
                    <a:pt x="3502" y="4131"/>
                    <a:pt x="3525" y="4131"/>
                  </a:cubicBezTo>
                  <a:cubicBezTo>
                    <a:pt x="3547" y="4131"/>
                    <a:pt x="3569" y="4123"/>
                    <a:pt x="3587" y="4105"/>
                  </a:cubicBezTo>
                  <a:lnTo>
                    <a:pt x="4033" y="3659"/>
                  </a:lnTo>
                  <a:cubicBezTo>
                    <a:pt x="4122" y="3569"/>
                    <a:pt x="4122" y="3445"/>
                    <a:pt x="4033" y="3355"/>
                  </a:cubicBezTo>
                  <a:cubicBezTo>
                    <a:pt x="4033" y="3355"/>
                    <a:pt x="4015" y="3337"/>
                    <a:pt x="4015" y="3337"/>
                  </a:cubicBezTo>
                  <a:cubicBezTo>
                    <a:pt x="3979" y="3337"/>
                    <a:pt x="3979" y="3302"/>
                    <a:pt x="3979" y="3284"/>
                  </a:cubicBezTo>
                  <a:cubicBezTo>
                    <a:pt x="4087" y="3123"/>
                    <a:pt x="4158" y="2963"/>
                    <a:pt x="4194" y="2784"/>
                  </a:cubicBezTo>
                  <a:cubicBezTo>
                    <a:pt x="4211" y="2749"/>
                    <a:pt x="4247" y="2713"/>
                    <a:pt x="4283" y="2713"/>
                  </a:cubicBezTo>
                  <a:lnTo>
                    <a:pt x="4301" y="2713"/>
                  </a:lnTo>
                  <a:cubicBezTo>
                    <a:pt x="4408" y="2713"/>
                    <a:pt x="4515" y="2606"/>
                    <a:pt x="4515" y="2499"/>
                  </a:cubicBezTo>
                  <a:lnTo>
                    <a:pt x="4515" y="1999"/>
                  </a:lnTo>
                  <a:cubicBezTo>
                    <a:pt x="4515" y="1874"/>
                    <a:pt x="4408" y="1767"/>
                    <a:pt x="4283" y="1767"/>
                  </a:cubicBezTo>
                  <a:cubicBezTo>
                    <a:pt x="4265" y="1767"/>
                    <a:pt x="4229" y="1767"/>
                    <a:pt x="4211" y="1732"/>
                  </a:cubicBezTo>
                  <a:cubicBezTo>
                    <a:pt x="4194" y="1714"/>
                    <a:pt x="4194" y="1714"/>
                    <a:pt x="4194" y="1714"/>
                  </a:cubicBezTo>
                  <a:cubicBezTo>
                    <a:pt x="4158" y="1553"/>
                    <a:pt x="4087" y="1393"/>
                    <a:pt x="3997" y="1250"/>
                  </a:cubicBezTo>
                  <a:cubicBezTo>
                    <a:pt x="3997" y="1232"/>
                    <a:pt x="3997" y="1214"/>
                    <a:pt x="3997" y="1214"/>
                  </a:cubicBezTo>
                  <a:cubicBezTo>
                    <a:pt x="3997" y="1161"/>
                    <a:pt x="4015" y="1143"/>
                    <a:pt x="4015" y="1143"/>
                  </a:cubicBezTo>
                  <a:lnTo>
                    <a:pt x="4104" y="1054"/>
                  </a:lnTo>
                  <a:cubicBezTo>
                    <a:pt x="4140" y="1018"/>
                    <a:pt x="4140" y="947"/>
                    <a:pt x="4104" y="911"/>
                  </a:cubicBezTo>
                  <a:lnTo>
                    <a:pt x="3658" y="483"/>
                  </a:lnTo>
                  <a:cubicBezTo>
                    <a:pt x="3623" y="438"/>
                    <a:pt x="3569" y="416"/>
                    <a:pt x="3513" y="416"/>
                  </a:cubicBezTo>
                  <a:cubicBezTo>
                    <a:pt x="3458" y="416"/>
                    <a:pt x="3400" y="438"/>
                    <a:pt x="3355" y="483"/>
                  </a:cubicBezTo>
                  <a:cubicBezTo>
                    <a:pt x="3330" y="495"/>
                    <a:pt x="3305" y="508"/>
                    <a:pt x="3279" y="508"/>
                  </a:cubicBezTo>
                  <a:cubicBezTo>
                    <a:pt x="3269" y="508"/>
                    <a:pt x="3258" y="506"/>
                    <a:pt x="3248" y="501"/>
                  </a:cubicBezTo>
                  <a:cubicBezTo>
                    <a:pt x="3105" y="411"/>
                    <a:pt x="2945" y="358"/>
                    <a:pt x="2784" y="304"/>
                  </a:cubicBezTo>
                  <a:cubicBezTo>
                    <a:pt x="2748" y="304"/>
                    <a:pt x="2713" y="269"/>
                    <a:pt x="2713" y="215"/>
                  </a:cubicBezTo>
                  <a:cubicBezTo>
                    <a:pt x="2713" y="90"/>
                    <a:pt x="2623" y="1"/>
                    <a:pt x="24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56"/>
            <p:cNvSpPr/>
            <p:nvPr/>
          </p:nvSpPr>
          <p:spPr>
            <a:xfrm>
              <a:off x="4883902" y="2021844"/>
              <a:ext cx="74468" cy="123140"/>
            </a:xfrm>
            <a:custGeom>
              <a:avLst/>
              <a:gdLst/>
              <a:ahLst/>
              <a:cxnLst/>
              <a:rect l="l" t="t" r="r" b="b"/>
              <a:pathLst>
                <a:path w="2731" h="4516" extrusionOk="0">
                  <a:moveTo>
                    <a:pt x="215" y="1"/>
                  </a:moveTo>
                  <a:cubicBezTo>
                    <a:pt x="108" y="1"/>
                    <a:pt x="19" y="72"/>
                    <a:pt x="1" y="197"/>
                  </a:cubicBezTo>
                  <a:cubicBezTo>
                    <a:pt x="251" y="304"/>
                    <a:pt x="483" y="447"/>
                    <a:pt x="679" y="661"/>
                  </a:cubicBezTo>
                  <a:cubicBezTo>
                    <a:pt x="1553" y="1535"/>
                    <a:pt x="1553" y="2963"/>
                    <a:pt x="679" y="3855"/>
                  </a:cubicBezTo>
                  <a:cubicBezTo>
                    <a:pt x="483" y="4051"/>
                    <a:pt x="251" y="4194"/>
                    <a:pt x="19" y="4301"/>
                  </a:cubicBezTo>
                  <a:cubicBezTo>
                    <a:pt x="19" y="4426"/>
                    <a:pt x="108" y="4515"/>
                    <a:pt x="233" y="4515"/>
                  </a:cubicBezTo>
                  <a:lnTo>
                    <a:pt x="715" y="4497"/>
                  </a:lnTo>
                  <a:cubicBezTo>
                    <a:pt x="839" y="4497"/>
                    <a:pt x="947" y="4408"/>
                    <a:pt x="947" y="4283"/>
                  </a:cubicBezTo>
                  <a:cubicBezTo>
                    <a:pt x="947" y="4247"/>
                    <a:pt x="964" y="4194"/>
                    <a:pt x="1018" y="4194"/>
                  </a:cubicBezTo>
                  <a:cubicBezTo>
                    <a:pt x="1178" y="4140"/>
                    <a:pt x="1321" y="4087"/>
                    <a:pt x="1464" y="3998"/>
                  </a:cubicBezTo>
                  <a:cubicBezTo>
                    <a:pt x="1479" y="3990"/>
                    <a:pt x="1497" y="3986"/>
                    <a:pt x="1514" y="3986"/>
                  </a:cubicBezTo>
                  <a:cubicBezTo>
                    <a:pt x="1538" y="3986"/>
                    <a:pt x="1561" y="3995"/>
                    <a:pt x="1571" y="4016"/>
                  </a:cubicBezTo>
                  <a:lnTo>
                    <a:pt x="1589" y="4016"/>
                  </a:lnTo>
                  <a:cubicBezTo>
                    <a:pt x="1625" y="4060"/>
                    <a:pt x="1678" y="4082"/>
                    <a:pt x="1734" y="4082"/>
                  </a:cubicBezTo>
                  <a:cubicBezTo>
                    <a:pt x="1790" y="4082"/>
                    <a:pt x="1848" y="4060"/>
                    <a:pt x="1892" y="4016"/>
                  </a:cubicBezTo>
                  <a:lnTo>
                    <a:pt x="2249" y="3659"/>
                  </a:lnTo>
                  <a:cubicBezTo>
                    <a:pt x="2338" y="3569"/>
                    <a:pt x="2338" y="3445"/>
                    <a:pt x="2249" y="3355"/>
                  </a:cubicBezTo>
                  <a:lnTo>
                    <a:pt x="2249" y="3337"/>
                  </a:lnTo>
                  <a:cubicBezTo>
                    <a:pt x="2213" y="3320"/>
                    <a:pt x="2213" y="3266"/>
                    <a:pt x="2231" y="3230"/>
                  </a:cubicBezTo>
                  <a:cubicBezTo>
                    <a:pt x="2303" y="3088"/>
                    <a:pt x="2374" y="2945"/>
                    <a:pt x="2410" y="2784"/>
                  </a:cubicBezTo>
                  <a:cubicBezTo>
                    <a:pt x="2427" y="2731"/>
                    <a:pt x="2463" y="2713"/>
                    <a:pt x="2499" y="2713"/>
                  </a:cubicBezTo>
                  <a:lnTo>
                    <a:pt x="2517" y="2713"/>
                  </a:lnTo>
                  <a:cubicBezTo>
                    <a:pt x="2624" y="2713"/>
                    <a:pt x="2731" y="2606"/>
                    <a:pt x="2731" y="2481"/>
                  </a:cubicBezTo>
                  <a:lnTo>
                    <a:pt x="2731" y="1999"/>
                  </a:lnTo>
                  <a:cubicBezTo>
                    <a:pt x="2731" y="1874"/>
                    <a:pt x="2624" y="1767"/>
                    <a:pt x="2499" y="1767"/>
                  </a:cubicBezTo>
                  <a:cubicBezTo>
                    <a:pt x="2463" y="1767"/>
                    <a:pt x="2427" y="1749"/>
                    <a:pt x="2410" y="1714"/>
                  </a:cubicBezTo>
                  <a:cubicBezTo>
                    <a:pt x="2374" y="1553"/>
                    <a:pt x="2303" y="1410"/>
                    <a:pt x="2231" y="1268"/>
                  </a:cubicBezTo>
                  <a:cubicBezTo>
                    <a:pt x="2213" y="1232"/>
                    <a:pt x="2213" y="1196"/>
                    <a:pt x="2213" y="1179"/>
                  </a:cubicBezTo>
                  <a:cubicBezTo>
                    <a:pt x="2231" y="1161"/>
                    <a:pt x="2231" y="1143"/>
                    <a:pt x="2231" y="1143"/>
                  </a:cubicBezTo>
                  <a:cubicBezTo>
                    <a:pt x="2320" y="1054"/>
                    <a:pt x="2320" y="911"/>
                    <a:pt x="2231" y="822"/>
                  </a:cubicBezTo>
                  <a:lnTo>
                    <a:pt x="1874" y="483"/>
                  </a:lnTo>
                  <a:cubicBezTo>
                    <a:pt x="1839" y="438"/>
                    <a:pt x="1785" y="416"/>
                    <a:pt x="1729" y="416"/>
                  </a:cubicBezTo>
                  <a:cubicBezTo>
                    <a:pt x="1674" y="416"/>
                    <a:pt x="1616" y="438"/>
                    <a:pt x="1571" y="483"/>
                  </a:cubicBezTo>
                  <a:cubicBezTo>
                    <a:pt x="1546" y="495"/>
                    <a:pt x="1521" y="508"/>
                    <a:pt x="1495" y="508"/>
                  </a:cubicBezTo>
                  <a:cubicBezTo>
                    <a:pt x="1485" y="508"/>
                    <a:pt x="1474" y="506"/>
                    <a:pt x="1464" y="501"/>
                  </a:cubicBezTo>
                  <a:cubicBezTo>
                    <a:pt x="1321" y="411"/>
                    <a:pt x="1161" y="358"/>
                    <a:pt x="1000" y="304"/>
                  </a:cubicBezTo>
                  <a:cubicBezTo>
                    <a:pt x="964" y="304"/>
                    <a:pt x="929" y="269"/>
                    <a:pt x="929" y="215"/>
                  </a:cubicBezTo>
                  <a:cubicBezTo>
                    <a:pt x="929" y="90"/>
                    <a:pt x="839" y="1"/>
                    <a:pt x="71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56"/>
            <p:cNvSpPr/>
            <p:nvPr/>
          </p:nvSpPr>
          <p:spPr>
            <a:xfrm>
              <a:off x="4865415" y="2052029"/>
              <a:ext cx="63288" cy="63261"/>
            </a:xfrm>
            <a:custGeom>
              <a:avLst/>
              <a:gdLst/>
              <a:ahLst/>
              <a:cxnLst/>
              <a:rect l="l" t="t" r="r" b="b"/>
              <a:pathLst>
                <a:path w="2321" h="2320" extrusionOk="0">
                  <a:moveTo>
                    <a:pt x="1161" y="0"/>
                  </a:moveTo>
                  <a:cubicBezTo>
                    <a:pt x="518" y="0"/>
                    <a:pt x="1" y="518"/>
                    <a:pt x="1" y="1160"/>
                  </a:cubicBezTo>
                  <a:cubicBezTo>
                    <a:pt x="1" y="1802"/>
                    <a:pt x="518" y="2320"/>
                    <a:pt x="1161" y="2320"/>
                  </a:cubicBezTo>
                  <a:cubicBezTo>
                    <a:pt x="1803" y="2320"/>
                    <a:pt x="2320" y="1802"/>
                    <a:pt x="2320" y="1160"/>
                  </a:cubicBezTo>
                  <a:cubicBezTo>
                    <a:pt x="2320" y="518"/>
                    <a:pt x="1803" y="0"/>
                    <a:pt x="1161" y="0"/>
                  </a:cubicBezTo>
                  <a:close/>
                </a:path>
              </a:pathLst>
            </a:custGeom>
            <a:solidFill>
              <a:srgbClr val="C9E0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56"/>
            <p:cNvSpPr/>
            <p:nvPr/>
          </p:nvSpPr>
          <p:spPr>
            <a:xfrm>
              <a:off x="4915042" y="2057373"/>
              <a:ext cx="16579" cy="52081"/>
            </a:xfrm>
            <a:custGeom>
              <a:avLst/>
              <a:gdLst/>
              <a:ahLst/>
              <a:cxnLst/>
              <a:rect l="l" t="t" r="r" b="b"/>
              <a:pathLst>
                <a:path w="608" h="1910" extrusionOk="0">
                  <a:moveTo>
                    <a:pt x="1" y="0"/>
                  </a:moveTo>
                  <a:lnTo>
                    <a:pt x="1" y="0"/>
                  </a:lnTo>
                  <a:cubicBezTo>
                    <a:pt x="286" y="607"/>
                    <a:pt x="286" y="1321"/>
                    <a:pt x="1" y="1910"/>
                  </a:cubicBezTo>
                  <a:cubicBezTo>
                    <a:pt x="54" y="1874"/>
                    <a:pt x="108" y="1838"/>
                    <a:pt x="161" y="1785"/>
                  </a:cubicBezTo>
                  <a:cubicBezTo>
                    <a:pt x="607" y="1321"/>
                    <a:pt x="607" y="589"/>
                    <a:pt x="161" y="143"/>
                  </a:cubicBezTo>
                  <a:cubicBezTo>
                    <a:pt x="108" y="90"/>
                    <a:pt x="54" y="36"/>
                    <a:pt x="1" y="0"/>
                  </a:cubicBezTo>
                  <a:close/>
                </a:path>
              </a:pathLst>
            </a:custGeom>
            <a:solidFill>
              <a:srgbClr val="BCD6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56"/>
            <p:cNvSpPr/>
            <p:nvPr/>
          </p:nvSpPr>
          <p:spPr>
            <a:xfrm>
              <a:off x="4913106" y="2150301"/>
              <a:ext cx="107543" cy="117387"/>
            </a:xfrm>
            <a:custGeom>
              <a:avLst/>
              <a:gdLst/>
              <a:ahLst/>
              <a:cxnLst/>
              <a:rect l="l" t="t" r="r" b="b"/>
              <a:pathLst>
                <a:path w="3944" h="4305" extrusionOk="0">
                  <a:moveTo>
                    <a:pt x="1303" y="0"/>
                  </a:moveTo>
                  <a:cubicBezTo>
                    <a:pt x="1232" y="0"/>
                    <a:pt x="1160" y="72"/>
                    <a:pt x="1160" y="143"/>
                  </a:cubicBezTo>
                  <a:lnTo>
                    <a:pt x="1160" y="2106"/>
                  </a:lnTo>
                  <a:cubicBezTo>
                    <a:pt x="1160" y="2177"/>
                    <a:pt x="1107" y="2231"/>
                    <a:pt x="1035" y="2231"/>
                  </a:cubicBezTo>
                  <a:lnTo>
                    <a:pt x="161" y="2231"/>
                  </a:lnTo>
                  <a:cubicBezTo>
                    <a:pt x="54" y="2231"/>
                    <a:pt x="0" y="2373"/>
                    <a:pt x="72" y="2445"/>
                  </a:cubicBezTo>
                  <a:lnTo>
                    <a:pt x="1874" y="4265"/>
                  </a:lnTo>
                  <a:cubicBezTo>
                    <a:pt x="1901" y="4292"/>
                    <a:pt x="1932" y="4305"/>
                    <a:pt x="1963" y="4305"/>
                  </a:cubicBezTo>
                  <a:cubicBezTo>
                    <a:pt x="1994" y="4305"/>
                    <a:pt x="2026" y="4292"/>
                    <a:pt x="2052" y="4265"/>
                  </a:cubicBezTo>
                  <a:lnTo>
                    <a:pt x="3854" y="2445"/>
                  </a:lnTo>
                  <a:cubicBezTo>
                    <a:pt x="3944" y="2373"/>
                    <a:pt x="3890" y="2231"/>
                    <a:pt x="3765" y="2231"/>
                  </a:cubicBezTo>
                  <a:lnTo>
                    <a:pt x="2891" y="2231"/>
                  </a:lnTo>
                  <a:cubicBezTo>
                    <a:pt x="2820" y="2231"/>
                    <a:pt x="2766" y="2177"/>
                    <a:pt x="2766" y="2106"/>
                  </a:cubicBezTo>
                  <a:lnTo>
                    <a:pt x="2766" y="143"/>
                  </a:lnTo>
                  <a:cubicBezTo>
                    <a:pt x="2766" y="72"/>
                    <a:pt x="2695" y="0"/>
                    <a:pt x="2623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56"/>
            <p:cNvSpPr/>
            <p:nvPr/>
          </p:nvSpPr>
          <p:spPr>
            <a:xfrm>
              <a:off x="4831358" y="2017481"/>
              <a:ext cx="131402" cy="131866"/>
            </a:xfrm>
            <a:custGeom>
              <a:avLst/>
              <a:gdLst/>
              <a:ahLst/>
              <a:cxnLst/>
              <a:rect l="l" t="t" r="r" b="b"/>
              <a:pathLst>
                <a:path w="4819" h="4836" extrusionOk="0">
                  <a:moveTo>
                    <a:pt x="2160" y="322"/>
                  </a:moveTo>
                  <a:lnTo>
                    <a:pt x="2642" y="339"/>
                  </a:lnTo>
                  <a:cubicBezTo>
                    <a:pt x="2648" y="336"/>
                    <a:pt x="2655" y="335"/>
                    <a:pt x="2661" y="335"/>
                  </a:cubicBezTo>
                  <a:cubicBezTo>
                    <a:pt x="2689" y="335"/>
                    <a:pt x="2713" y="364"/>
                    <a:pt x="2713" y="393"/>
                  </a:cubicBezTo>
                  <a:cubicBezTo>
                    <a:pt x="2713" y="393"/>
                    <a:pt x="2713" y="393"/>
                    <a:pt x="2713" y="411"/>
                  </a:cubicBezTo>
                  <a:cubicBezTo>
                    <a:pt x="2713" y="518"/>
                    <a:pt x="2784" y="607"/>
                    <a:pt x="2891" y="643"/>
                  </a:cubicBezTo>
                  <a:cubicBezTo>
                    <a:pt x="3034" y="678"/>
                    <a:pt x="3177" y="732"/>
                    <a:pt x="3320" y="803"/>
                  </a:cubicBezTo>
                  <a:cubicBezTo>
                    <a:pt x="3355" y="824"/>
                    <a:pt x="3396" y="834"/>
                    <a:pt x="3437" y="834"/>
                  </a:cubicBezTo>
                  <a:cubicBezTo>
                    <a:pt x="3502" y="834"/>
                    <a:pt x="3569" y="811"/>
                    <a:pt x="3623" y="768"/>
                  </a:cubicBezTo>
                  <a:cubicBezTo>
                    <a:pt x="3623" y="768"/>
                    <a:pt x="3639" y="744"/>
                    <a:pt x="3665" y="744"/>
                  </a:cubicBezTo>
                  <a:cubicBezTo>
                    <a:pt x="3678" y="744"/>
                    <a:pt x="3694" y="750"/>
                    <a:pt x="3712" y="768"/>
                  </a:cubicBezTo>
                  <a:lnTo>
                    <a:pt x="4051" y="1107"/>
                  </a:lnTo>
                  <a:cubicBezTo>
                    <a:pt x="4087" y="1142"/>
                    <a:pt x="4087" y="1178"/>
                    <a:pt x="4051" y="1196"/>
                  </a:cubicBezTo>
                  <a:cubicBezTo>
                    <a:pt x="3980" y="1285"/>
                    <a:pt x="3962" y="1410"/>
                    <a:pt x="4015" y="1499"/>
                  </a:cubicBezTo>
                  <a:cubicBezTo>
                    <a:pt x="4087" y="1642"/>
                    <a:pt x="4158" y="1767"/>
                    <a:pt x="4194" y="1927"/>
                  </a:cubicBezTo>
                  <a:cubicBezTo>
                    <a:pt x="4230" y="2034"/>
                    <a:pt x="4319" y="2106"/>
                    <a:pt x="4444" y="2106"/>
                  </a:cubicBezTo>
                  <a:cubicBezTo>
                    <a:pt x="4479" y="2106"/>
                    <a:pt x="4497" y="2141"/>
                    <a:pt x="4515" y="2159"/>
                  </a:cubicBezTo>
                  <a:lnTo>
                    <a:pt x="4515" y="2659"/>
                  </a:lnTo>
                  <a:cubicBezTo>
                    <a:pt x="4497" y="2677"/>
                    <a:pt x="4497" y="2695"/>
                    <a:pt x="4479" y="2712"/>
                  </a:cubicBezTo>
                  <a:cubicBezTo>
                    <a:pt x="4461" y="2730"/>
                    <a:pt x="4444" y="2730"/>
                    <a:pt x="4444" y="2730"/>
                  </a:cubicBezTo>
                  <a:cubicBezTo>
                    <a:pt x="4444" y="2730"/>
                    <a:pt x="4439" y="2730"/>
                    <a:pt x="4431" y="2730"/>
                  </a:cubicBezTo>
                  <a:cubicBezTo>
                    <a:pt x="4387" y="2730"/>
                    <a:pt x="4239" y="2743"/>
                    <a:pt x="4194" y="2909"/>
                  </a:cubicBezTo>
                  <a:cubicBezTo>
                    <a:pt x="4158" y="3051"/>
                    <a:pt x="4105" y="3194"/>
                    <a:pt x="4015" y="3319"/>
                  </a:cubicBezTo>
                  <a:cubicBezTo>
                    <a:pt x="3962" y="3426"/>
                    <a:pt x="3980" y="3551"/>
                    <a:pt x="4069" y="3622"/>
                  </a:cubicBezTo>
                  <a:lnTo>
                    <a:pt x="4069" y="3640"/>
                  </a:lnTo>
                  <a:cubicBezTo>
                    <a:pt x="4087" y="3658"/>
                    <a:pt x="4087" y="3694"/>
                    <a:pt x="4069" y="3712"/>
                  </a:cubicBezTo>
                  <a:lnTo>
                    <a:pt x="3712" y="4068"/>
                  </a:lnTo>
                  <a:cubicBezTo>
                    <a:pt x="3703" y="4086"/>
                    <a:pt x="3690" y="4095"/>
                    <a:pt x="3676" y="4095"/>
                  </a:cubicBezTo>
                  <a:cubicBezTo>
                    <a:pt x="3663" y="4095"/>
                    <a:pt x="3650" y="4086"/>
                    <a:pt x="3641" y="4068"/>
                  </a:cubicBezTo>
                  <a:lnTo>
                    <a:pt x="3623" y="4068"/>
                  </a:lnTo>
                  <a:cubicBezTo>
                    <a:pt x="3580" y="4025"/>
                    <a:pt x="3517" y="4002"/>
                    <a:pt x="3450" y="4002"/>
                  </a:cubicBezTo>
                  <a:cubicBezTo>
                    <a:pt x="3407" y="4002"/>
                    <a:pt x="3362" y="4012"/>
                    <a:pt x="3320" y="4033"/>
                  </a:cubicBezTo>
                  <a:cubicBezTo>
                    <a:pt x="3195" y="4104"/>
                    <a:pt x="3052" y="4158"/>
                    <a:pt x="2909" y="4211"/>
                  </a:cubicBezTo>
                  <a:cubicBezTo>
                    <a:pt x="2802" y="4229"/>
                    <a:pt x="2731" y="4443"/>
                    <a:pt x="2731" y="4443"/>
                  </a:cubicBezTo>
                  <a:lnTo>
                    <a:pt x="2731" y="4461"/>
                  </a:lnTo>
                  <a:cubicBezTo>
                    <a:pt x="2731" y="4479"/>
                    <a:pt x="2713" y="4497"/>
                    <a:pt x="2713" y="4497"/>
                  </a:cubicBezTo>
                  <a:cubicBezTo>
                    <a:pt x="2695" y="4515"/>
                    <a:pt x="2695" y="4515"/>
                    <a:pt x="2659" y="4515"/>
                  </a:cubicBezTo>
                  <a:lnTo>
                    <a:pt x="2160" y="4515"/>
                  </a:lnTo>
                  <a:cubicBezTo>
                    <a:pt x="2142" y="4515"/>
                    <a:pt x="2106" y="4497"/>
                    <a:pt x="2106" y="4461"/>
                  </a:cubicBezTo>
                  <a:lnTo>
                    <a:pt x="2106" y="4443"/>
                  </a:lnTo>
                  <a:cubicBezTo>
                    <a:pt x="2106" y="4336"/>
                    <a:pt x="2035" y="4247"/>
                    <a:pt x="1928" y="4211"/>
                  </a:cubicBezTo>
                  <a:cubicBezTo>
                    <a:pt x="1767" y="4176"/>
                    <a:pt x="1625" y="4122"/>
                    <a:pt x="1500" y="4051"/>
                  </a:cubicBezTo>
                  <a:cubicBezTo>
                    <a:pt x="1461" y="4027"/>
                    <a:pt x="1415" y="4014"/>
                    <a:pt x="1368" y="4014"/>
                  </a:cubicBezTo>
                  <a:cubicBezTo>
                    <a:pt x="1308" y="4014"/>
                    <a:pt x="1247" y="4036"/>
                    <a:pt x="1196" y="4086"/>
                  </a:cubicBezTo>
                  <a:cubicBezTo>
                    <a:pt x="1187" y="4095"/>
                    <a:pt x="1170" y="4100"/>
                    <a:pt x="1152" y="4100"/>
                  </a:cubicBezTo>
                  <a:cubicBezTo>
                    <a:pt x="1134" y="4100"/>
                    <a:pt x="1116" y="4095"/>
                    <a:pt x="1107" y="4086"/>
                  </a:cubicBezTo>
                  <a:lnTo>
                    <a:pt x="750" y="3729"/>
                  </a:lnTo>
                  <a:cubicBezTo>
                    <a:pt x="732" y="3712"/>
                    <a:pt x="732" y="3676"/>
                    <a:pt x="750" y="3658"/>
                  </a:cubicBezTo>
                  <a:lnTo>
                    <a:pt x="750" y="3640"/>
                  </a:lnTo>
                  <a:cubicBezTo>
                    <a:pt x="839" y="3569"/>
                    <a:pt x="857" y="3444"/>
                    <a:pt x="804" y="3337"/>
                  </a:cubicBezTo>
                  <a:cubicBezTo>
                    <a:pt x="715" y="3212"/>
                    <a:pt x="661" y="3069"/>
                    <a:pt x="625" y="2927"/>
                  </a:cubicBezTo>
                  <a:cubicBezTo>
                    <a:pt x="590" y="2819"/>
                    <a:pt x="500" y="2748"/>
                    <a:pt x="376" y="2748"/>
                  </a:cubicBezTo>
                  <a:cubicBezTo>
                    <a:pt x="340" y="2748"/>
                    <a:pt x="304" y="2712"/>
                    <a:pt x="304" y="2677"/>
                  </a:cubicBezTo>
                  <a:lnTo>
                    <a:pt x="304" y="2159"/>
                  </a:lnTo>
                  <a:cubicBezTo>
                    <a:pt x="304" y="2106"/>
                    <a:pt x="376" y="2106"/>
                    <a:pt x="376" y="2106"/>
                  </a:cubicBezTo>
                  <a:cubicBezTo>
                    <a:pt x="483" y="2106"/>
                    <a:pt x="590" y="2034"/>
                    <a:pt x="625" y="1909"/>
                  </a:cubicBezTo>
                  <a:cubicBezTo>
                    <a:pt x="661" y="1767"/>
                    <a:pt x="715" y="1642"/>
                    <a:pt x="786" y="1499"/>
                  </a:cubicBezTo>
                  <a:cubicBezTo>
                    <a:pt x="839" y="1410"/>
                    <a:pt x="822" y="1285"/>
                    <a:pt x="750" y="1196"/>
                  </a:cubicBezTo>
                  <a:cubicBezTo>
                    <a:pt x="715" y="1178"/>
                    <a:pt x="715" y="1142"/>
                    <a:pt x="750" y="1107"/>
                  </a:cubicBezTo>
                  <a:lnTo>
                    <a:pt x="1089" y="768"/>
                  </a:lnTo>
                  <a:cubicBezTo>
                    <a:pt x="1107" y="750"/>
                    <a:pt x="1125" y="741"/>
                    <a:pt x="1141" y="741"/>
                  </a:cubicBezTo>
                  <a:cubicBezTo>
                    <a:pt x="1156" y="741"/>
                    <a:pt x="1170" y="750"/>
                    <a:pt x="1178" y="768"/>
                  </a:cubicBezTo>
                  <a:cubicBezTo>
                    <a:pt x="1232" y="811"/>
                    <a:pt x="1300" y="834"/>
                    <a:pt x="1368" y="834"/>
                  </a:cubicBezTo>
                  <a:cubicBezTo>
                    <a:pt x="1412" y="834"/>
                    <a:pt x="1457" y="824"/>
                    <a:pt x="1500" y="803"/>
                  </a:cubicBezTo>
                  <a:cubicBezTo>
                    <a:pt x="1625" y="732"/>
                    <a:pt x="1767" y="678"/>
                    <a:pt x="1910" y="625"/>
                  </a:cubicBezTo>
                  <a:cubicBezTo>
                    <a:pt x="2017" y="607"/>
                    <a:pt x="2088" y="500"/>
                    <a:pt x="2088" y="393"/>
                  </a:cubicBezTo>
                  <a:lnTo>
                    <a:pt x="2088" y="375"/>
                  </a:lnTo>
                  <a:cubicBezTo>
                    <a:pt x="2088" y="357"/>
                    <a:pt x="2124" y="322"/>
                    <a:pt x="2160" y="322"/>
                  </a:cubicBezTo>
                  <a:close/>
                  <a:moveTo>
                    <a:pt x="2642" y="0"/>
                  </a:moveTo>
                  <a:lnTo>
                    <a:pt x="2142" y="18"/>
                  </a:lnTo>
                  <a:cubicBezTo>
                    <a:pt x="1946" y="18"/>
                    <a:pt x="1785" y="161"/>
                    <a:pt x="1767" y="339"/>
                  </a:cubicBezTo>
                  <a:cubicBezTo>
                    <a:pt x="1625" y="393"/>
                    <a:pt x="1500" y="446"/>
                    <a:pt x="1375" y="518"/>
                  </a:cubicBezTo>
                  <a:cubicBezTo>
                    <a:pt x="1302" y="462"/>
                    <a:pt x="1219" y="434"/>
                    <a:pt x="1138" y="434"/>
                  </a:cubicBezTo>
                  <a:cubicBezTo>
                    <a:pt x="1039" y="434"/>
                    <a:pt x="944" y="475"/>
                    <a:pt x="875" y="553"/>
                  </a:cubicBezTo>
                  <a:lnTo>
                    <a:pt x="518" y="892"/>
                  </a:lnTo>
                  <a:cubicBezTo>
                    <a:pt x="376" y="1035"/>
                    <a:pt x="376" y="1249"/>
                    <a:pt x="483" y="1392"/>
                  </a:cubicBezTo>
                  <a:cubicBezTo>
                    <a:pt x="429" y="1535"/>
                    <a:pt x="358" y="1660"/>
                    <a:pt x="322" y="1802"/>
                  </a:cubicBezTo>
                  <a:cubicBezTo>
                    <a:pt x="144" y="1820"/>
                    <a:pt x="1" y="1981"/>
                    <a:pt x="1" y="2177"/>
                  </a:cubicBezTo>
                  <a:lnTo>
                    <a:pt x="1" y="2677"/>
                  </a:lnTo>
                  <a:cubicBezTo>
                    <a:pt x="1" y="2873"/>
                    <a:pt x="144" y="3034"/>
                    <a:pt x="322" y="3051"/>
                  </a:cubicBezTo>
                  <a:cubicBezTo>
                    <a:pt x="376" y="3194"/>
                    <a:pt x="429" y="3337"/>
                    <a:pt x="500" y="3462"/>
                  </a:cubicBezTo>
                  <a:cubicBezTo>
                    <a:pt x="376" y="3605"/>
                    <a:pt x="393" y="3819"/>
                    <a:pt x="536" y="3961"/>
                  </a:cubicBezTo>
                  <a:lnTo>
                    <a:pt x="875" y="4318"/>
                  </a:lnTo>
                  <a:cubicBezTo>
                    <a:pt x="952" y="4385"/>
                    <a:pt x="1048" y="4421"/>
                    <a:pt x="1144" y="4421"/>
                  </a:cubicBezTo>
                  <a:cubicBezTo>
                    <a:pt x="1227" y="4421"/>
                    <a:pt x="1308" y="4394"/>
                    <a:pt x="1375" y="4336"/>
                  </a:cubicBezTo>
                  <a:cubicBezTo>
                    <a:pt x="1500" y="4407"/>
                    <a:pt x="1642" y="4461"/>
                    <a:pt x="1785" y="4515"/>
                  </a:cubicBezTo>
                  <a:cubicBezTo>
                    <a:pt x="1803" y="4693"/>
                    <a:pt x="1964" y="4836"/>
                    <a:pt x="2160" y="4836"/>
                  </a:cubicBezTo>
                  <a:lnTo>
                    <a:pt x="2659" y="4836"/>
                  </a:lnTo>
                  <a:cubicBezTo>
                    <a:pt x="2856" y="4836"/>
                    <a:pt x="3016" y="4693"/>
                    <a:pt x="3034" y="4497"/>
                  </a:cubicBezTo>
                  <a:cubicBezTo>
                    <a:pt x="3177" y="4461"/>
                    <a:pt x="3302" y="4407"/>
                    <a:pt x="3427" y="4336"/>
                  </a:cubicBezTo>
                  <a:cubicBezTo>
                    <a:pt x="3501" y="4386"/>
                    <a:pt x="3587" y="4412"/>
                    <a:pt x="3671" y="4412"/>
                  </a:cubicBezTo>
                  <a:cubicBezTo>
                    <a:pt x="3767" y="4412"/>
                    <a:pt x="3859" y="4377"/>
                    <a:pt x="3926" y="4300"/>
                  </a:cubicBezTo>
                  <a:lnTo>
                    <a:pt x="4283" y="3944"/>
                  </a:lnTo>
                  <a:cubicBezTo>
                    <a:pt x="4408" y="3801"/>
                    <a:pt x="4426" y="3587"/>
                    <a:pt x="4301" y="3444"/>
                  </a:cubicBezTo>
                  <a:cubicBezTo>
                    <a:pt x="4372" y="3319"/>
                    <a:pt x="4426" y="3176"/>
                    <a:pt x="4479" y="3034"/>
                  </a:cubicBezTo>
                  <a:cubicBezTo>
                    <a:pt x="4658" y="3016"/>
                    <a:pt x="4801" y="2855"/>
                    <a:pt x="4801" y="2659"/>
                  </a:cubicBezTo>
                  <a:lnTo>
                    <a:pt x="4818" y="2159"/>
                  </a:lnTo>
                  <a:cubicBezTo>
                    <a:pt x="4818" y="1963"/>
                    <a:pt x="4676" y="1802"/>
                    <a:pt x="4479" y="1785"/>
                  </a:cubicBezTo>
                  <a:cubicBezTo>
                    <a:pt x="4444" y="1642"/>
                    <a:pt x="4390" y="1517"/>
                    <a:pt x="4319" y="1392"/>
                  </a:cubicBezTo>
                  <a:cubicBezTo>
                    <a:pt x="4426" y="1231"/>
                    <a:pt x="4426" y="1017"/>
                    <a:pt x="4283" y="892"/>
                  </a:cubicBezTo>
                  <a:lnTo>
                    <a:pt x="3926" y="536"/>
                  </a:lnTo>
                  <a:cubicBezTo>
                    <a:pt x="3850" y="459"/>
                    <a:pt x="3753" y="424"/>
                    <a:pt x="3657" y="424"/>
                  </a:cubicBezTo>
                  <a:cubicBezTo>
                    <a:pt x="3574" y="424"/>
                    <a:pt x="3493" y="450"/>
                    <a:pt x="3427" y="500"/>
                  </a:cubicBezTo>
                  <a:cubicBezTo>
                    <a:pt x="3302" y="446"/>
                    <a:pt x="3159" y="375"/>
                    <a:pt x="3034" y="339"/>
                  </a:cubicBezTo>
                  <a:cubicBezTo>
                    <a:pt x="2998" y="161"/>
                    <a:pt x="2642" y="0"/>
                    <a:pt x="264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56"/>
            <p:cNvSpPr/>
            <p:nvPr/>
          </p:nvSpPr>
          <p:spPr>
            <a:xfrm>
              <a:off x="4857644" y="2047639"/>
              <a:ext cx="78830" cy="72041"/>
            </a:xfrm>
            <a:custGeom>
              <a:avLst/>
              <a:gdLst/>
              <a:ahLst/>
              <a:cxnLst/>
              <a:rect l="l" t="t" r="r" b="b"/>
              <a:pathLst>
                <a:path w="2891" h="2642" extrusionOk="0">
                  <a:moveTo>
                    <a:pt x="1446" y="322"/>
                  </a:moveTo>
                  <a:cubicBezTo>
                    <a:pt x="1695" y="322"/>
                    <a:pt x="1963" y="411"/>
                    <a:pt x="2159" y="607"/>
                  </a:cubicBezTo>
                  <a:cubicBezTo>
                    <a:pt x="2552" y="1000"/>
                    <a:pt x="2552" y="1642"/>
                    <a:pt x="2159" y="2017"/>
                  </a:cubicBezTo>
                  <a:cubicBezTo>
                    <a:pt x="1963" y="2213"/>
                    <a:pt x="1713" y="2320"/>
                    <a:pt x="1446" y="2320"/>
                  </a:cubicBezTo>
                  <a:cubicBezTo>
                    <a:pt x="1178" y="2320"/>
                    <a:pt x="928" y="2213"/>
                    <a:pt x="732" y="2017"/>
                  </a:cubicBezTo>
                  <a:cubicBezTo>
                    <a:pt x="553" y="1838"/>
                    <a:pt x="446" y="1589"/>
                    <a:pt x="446" y="1321"/>
                  </a:cubicBezTo>
                  <a:cubicBezTo>
                    <a:pt x="446" y="1053"/>
                    <a:pt x="553" y="803"/>
                    <a:pt x="732" y="607"/>
                  </a:cubicBezTo>
                  <a:cubicBezTo>
                    <a:pt x="928" y="411"/>
                    <a:pt x="1196" y="322"/>
                    <a:pt x="1446" y="322"/>
                  </a:cubicBezTo>
                  <a:close/>
                  <a:moveTo>
                    <a:pt x="1439" y="1"/>
                  </a:moveTo>
                  <a:cubicBezTo>
                    <a:pt x="1102" y="1"/>
                    <a:pt x="768" y="125"/>
                    <a:pt x="518" y="375"/>
                  </a:cubicBezTo>
                  <a:cubicBezTo>
                    <a:pt x="0" y="893"/>
                    <a:pt x="0" y="1731"/>
                    <a:pt x="518" y="2249"/>
                  </a:cubicBezTo>
                  <a:cubicBezTo>
                    <a:pt x="768" y="2499"/>
                    <a:pt x="1107" y="2641"/>
                    <a:pt x="1446" y="2641"/>
                  </a:cubicBezTo>
                  <a:cubicBezTo>
                    <a:pt x="1785" y="2641"/>
                    <a:pt x="2124" y="2499"/>
                    <a:pt x="2373" y="2249"/>
                  </a:cubicBezTo>
                  <a:cubicBezTo>
                    <a:pt x="2891" y="1731"/>
                    <a:pt x="2891" y="893"/>
                    <a:pt x="2373" y="375"/>
                  </a:cubicBezTo>
                  <a:cubicBezTo>
                    <a:pt x="2115" y="125"/>
                    <a:pt x="1776" y="1"/>
                    <a:pt x="143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56"/>
            <p:cNvSpPr/>
            <p:nvPr/>
          </p:nvSpPr>
          <p:spPr>
            <a:xfrm>
              <a:off x="4751573" y="1976607"/>
              <a:ext cx="235019" cy="277829"/>
            </a:xfrm>
            <a:custGeom>
              <a:avLst/>
              <a:gdLst/>
              <a:ahLst/>
              <a:cxnLst/>
              <a:rect l="l" t="t" r="r" b="b"/>
              <a:pathLst>
                <a:path w="8619" h="10189" extrusionOk="0">
                  <a:moveTo>
                    <a:pt x="1018" y="1464"/>
                  </a:moveTo>
                  <a:cubicBezTo>
                    <a:pt x="1125" y="1464"/>
                    <a:pt x="1214" y="1535"/>
                    <a:pt x="1232" y="1624"/>
                  </a:cubicBezTo>
                  <a:cubicBezTo>
                    <a:pt x="1267" y="1767"/>
                    <a:pt x="1160" y="1892"/>
                    <a:pt x="1018" y="1892"/>
                  </a:cubicBezTo>
                  <a:lnTo>
                    <a:pt x="572" y="1892"/>
                  </a:lnTo>
                  <a:cubicBezTo>
                    <a:pt x="429" y="1892"/>
                    <a:pt x="340" y="1767"/>
                    <a:pt x="357" y="1624"/>
                  </a:cubicBezTo>
                  <a:cubicBezTo>
                    <a:pt x="393" y="1535"/>
                    <a:pt x="482" y="1464"/>
                    <a:pt x="572" y="1464"/>
                  </a:cubicBezTo>
                  <a:close/>
                  <a:moveTo>
                    <a:pt x="1018" y="3177"/>
                  </a:moveTo>
                  <a:cubicBezTo>
                    <a:pt x="1125" y="3177"/>
                    <a:pt x="1214" y="3248"/>
                    <a:pt x="1232" y="3337"/>
                  </a:cubicBezTo>
                  <a:cubicBezTo>
                    <a:pt x="1267" y="3480"/>
                    <a:pt x="1160" y="3605"/>
                    <a:pt x="1018" y="3605"/>
                  </a:cubicBezTo>
                  <a:lnTo>
                    <a:pt x="572" y="3605"/>
                  </a:lnTo>
                  <a:cubicBezTo>
                    <a:pt x="429" y="3605"/>
                    <a:pt x="340" y="3480"/>
                    <a:pt x="357" y="3337"/>
                  </a:cubicBezTo>
                  <a:cubicBezTo>
                    <a:pt x="393" y="3248"/>
                    <a:pt x="482" y="3177"/>
                    <a:pt x="572" y="3177"/>
                  </a:cubicBezTo>
                  <a:close/>
                  <a:moveTo>
                    <a:pt x="1018" y="4872"/>
                  </a:moveTo>
                  <a:cubicBezTo>
                    <a:pt x="1125" y="4872"/>
                    <a:pt x="1214" y="4943"/>
                    <a:pt x="1232" y="5032"/>
                  </a:cubicBezTo>
                  <a:cubicBezTo>
                    <a:pt x="1267" y="5175"/>
                    <a:pt x="1160" y="5300"/>
                    <a:pt x="1018" y="5300"/>
                  </a:cubicBezTo>
                  <a:lnTo>
                    <a:pt x="572" y="5300"/>
                  </a:lnTo>
                  <a:cubicBezTo>
                    <a:pt x="429" y="5300"/>
                    <a:pt x="340" y="5175"/>
                    <a:pt x="357" y="5032"/>
                  </a:cubicBezTo>
                  <a:cubicBezTo>
                    <a:pt x="393" y="4943"/>
                    <a:pt x="482" y="4872"/>
                    <a:pt x="572" y="4872"/>
                  </a:cubicBezTo>
                  <a:close/>
                  <a:moveTo>
                    <a:pt x="1018" y="6567"/>
                  </a:moveTo>
                  <a:cubicBezTo>
                    <a:pt x="1125" y="6567"/>
                    <a:pt x="1214" y="6638"/>
                    <a:pt x="1232" y="6727"/>
                  </a:cubicBezTo>
                  <a:cubicBezTo>
                    <a:pt x="1267" y="6870"/>
                    <a:pt x="1160" y="6995"/>
                    <a:pt x="1018" y="6995"/>
                  </a:cubicBezTo>
                  <a:lnTo>
                    <a:pt x="572" y="6995"/>
                  </a:lnTo>
                  <a:cubicBezTo>
                    <a:pt x="429" y="6995"/>
                    <a:pt x="340" y="6870"/>
                    <a:pt x="357" y="6727"/>
                  </a:cubicBezTo>
                  <a:cubicBezTo>
                    <a:pt x="393" y="6638"/>
                    <a:pt x="482" y="6567"/>
                    <a:pt x="572" y="6567"/>
                  </a:cubicBezTo>
                  <a:close/>
                  <a:moveTo>
                    <a:pt x="1018" y="8280"/>
                  </a:moveTo>
                  <a:cubicBezTo>
                    <a:pt x="1125" y="8280"/>
                    <a:pt x="1214" y="8351"/>
                    <a:pt x="1232" y="8440"/>
                  </a:cubicBezTo>
                  <a:cubicBezTo>
                    <a:pt x="1267" y="8583"/>
                    <a:pt x="1160" y="8708"/>
                    <a:pt x="1018" y="8708"/>
                  </a:cubicBezTo>
                  <a:lnTo>
                    <a:pt x="572" y="8708"/>
                  </a:lnTo>
                  <a:cubicBezTo>
                    <a:pt x="429" y="8708"/>
                    <a:pt x="340" y="8583"/>
                    <a:pt x="357" y="8440"/>
                  </a:cubicBezTo>
                  <a:cubicBezTo>
                    <a:pt x="393" y="8351"/>
                    <a:pt x="482" y="8280"/>
                    <a:pt x="572" y="8280"/>
                  </a:cubicBezTo>
                  <a:close/>
                  <a:moveTo>
                    <a:pt x="2035" y="322"/>
                  </a:moveTo>
                  <a:lnTo>
                    <a:pt x="2035" y="9868"/>
                  </a:lnTo>
                  <a:lnTo>
                    <a:pt x="1357" y="9868"/>
                  </a:lnTo>
                  <a:cubicBezTo>
                    <a:pt x="1125" y="9868"/>
                    <a:pt x="946" y="9689"/>
                    <a:pt x="946" y="9475"/>
                  </a:cubicBezTo>
                  <a:lnTo>
                    <a:pt x="946" y="9029"/>
                  </a:lnTo>
                  <a:lnTo>
                    <a:pt x="1018" y="9029"/>
                  </a:lnTo>
                  <a:cubicBezTo>
                    <a:pt x="1267" y="9029"/>
                    <a:pt x="1517" y="8815"/>
                    <a:pt x="1553" y="8565"/>
                  </a:cubicBezTo>
                  <a:cubicBezTo>
                    <a:pt x="1589" y="8244"/>
                    <a:pt x="1339" y="7958"/>
                    <a:pt x="1018" y="7958"/>
                  </a:cubicBezTo>
                  <a:lnTo>
                    <a:pt x="946" y="7958"/>
                  </a:lnTo>
                  <a:lnTo>
                    <a:pt x="946" y="7316"/>
                  </a:lnTo>
                  <a:lnTo>
                    <a:pt x="1018" y="7316"/>
                  </a:lnTo>
                  <a:cubicBezTo>
                    <a:pt x="1267" y="7316"/>
                    <a:pt x="1517" y="7102"/>
                    <a:pt x="1553" y="6852"/>
                  </a:cubicBezTo>
                  <a:cubicBezTo>
                    <a:pt x="1589" y="6531"/>
                    <a:pt x="1339" y="6245"/>
                    <a:pt x="1018" y="6245"/>
                  </a:cubicBezTo>
                  <a:lnTo>
                    <a:pt x="946" y="6245"/>
                  </a:lnTo>
                  <a:lnTo>
                    <a:pt x="946" y="5621"/>
                  </a:lnTo>
                  <a:lnTo>
                    <a:pt x="1018" y="5621"/>
                  </a:lnTo>
                  <a:cubicBezTo>
                    <a:pt x="1267" y="5621"/>
                    <a:pt x="1517" y="5407"/>
                    <a:pt x="1553" y="5157"/>
                  </a:cubicBezTo>
                  <a:cubicBezTo>
                    <a:pt x="1589" y="4836"/>
                    <a:pt x="1339" y="4550"/>
                    <a:pt x="1018" y="4550"/>
                  </a:cubicBezTo>
                  <a:lnTo>
                    <a:pt x="946" y="4550"/>
                  </a:lnTo>
                  <a:lnTo>
                    <a:pt x="946" y="3926"/>
                  </a:lnTo>
                  <a:lnTo>
                    <a:pt x="1018" y="3926"/>
                  </a:lnTo>
                  <a:cubicBezTo>
                    <a:pt x="1267" y="3926"/>
                    <a:pt x="1517" y="3712"/>
                    <a:pt x="1553" y="3462"/>
                  </a:cubicBezTo>
                  <a:cubicBezTo>
                    <a:pt x="1589" y="3141"/>
                    <a:pt x="1339" y="2855"/>
                    <a:pt x="1018" y="2855"/>
                  </a:cubicBezTo>
                  <a:lnTo>
                    <a:pt x="946" y="2855"/>
                  </a:lnTo>
                  <a:lnTo>
                    <a:pt x="946" y="2213"/>
                  </a:lnTo>
                  <a:lnTo>
                    <a:pt x="1018" y="2213"/>
                  </a:lnTo>
                  <a:cubicBezTo>
                    <a:pt x="1267" y="2213"/>
                    <a:pt x="1517" y="1999"/>
                    <a:pt x="1553" y="1749"/>
                  </a:cubicBezTo>
                  <a:cubicBezTo>
                    <a:pt x="1589" y="1428"/>
                    <a:pt x="1339" y="1142"/>
                    <a:pt x="1018" y="1142"/>
                  </a:cubicBezTo>
                  <a:lnTo>
                    <a:pt x="946" y="1142"/>
                  </a:lnTo>
                  <a:lnTo>
                    <a:pt x="946" y="732"/>
                  </a:lnTo>
                  <a:cubicBezTo>
                    <a:pt x="946" y="500"/>
                    <a:pt x="1125" y="322"/>
                    <a:pt x="1357" y="322"/>
                  </a:cubicBezTo>
                  <a:close/>
                  <a:moveTo>
                    <a:pt x="1357" y="1"/>
                  </a:moveTo>
                  <a:cubicBezTo>
                    <a:pt x="964" y="1"/>
                    <a:pt x="625" y="322"/>
                    <a:pt x="625" y="732"/>
                  </a:cubicBezTo>
                  <a:lnTo>
                    <a:pt x="625" y="1142"/>
                  </a:lnTo>
                  <a:lnTo>
                    <a:pt x="572" y="1142"/>
                  </a:lnTo>
                  <a:cubicBezTo>
                    <a:pt x="322" y="1142"/>
                    <a:pt x="72" y="1357"/>
                    <a:pt x="36" y="1606"/>
                  </a:cubicBezTo>
                  <a:cubicBezTo>
                    <a:pt x="1" y="1928"/>
                    <a:pt x="250" y="2213"/>
                    <a:pt x="572" y="2213"/>
                  </a:cubicBezTo>
                  <a:lnTo>
                    <a:pt x="625" y="2213"/>
                  </a:lnTo>
                  <a:lnTo>
                    <a:pt x="625" y="2855"/>
                  </a:lnTo>
                  <a:lnTo>
                    <a:pt x="572" y="2855"/>
                  </a:lnTo>
                  <a:cubicBezTo>
                    <a:pt x="322" y="2855"/>
                    <a:pt x="72" y="3069"/>
                    <a:pt x="36" y="3319"/>
                  </a:cubicBezTo>
                  <a:cubicBezTo>
                    <a:pt x="1" y="3640"/>
                    <a:pt x="250" y="3926"/>
                    <a:pt x="572" y="3926"/>
                  </a:cubicBezTo>
                  <a:lnTo>
                    <a:pt x="625" y="3926"/>
                  </a:lnTo>
                  <a:lnTo>
                    <a:pt x="625" y="4550"/>
                  </a:lnTo>
                  <a:lnTo>
                    <a:pt x="572" y="4550"/>
                  </a:lnTo>
                  <a:cubicBezTo>
                    <a:pt x="322" y="4550"/>
                    <a:pt x="72" y="4765"/>
                    <a:pt x="36" y="5014"/>
                  </a:cubicBezTo>
                  <a:cubicBezTo>
                    <a:pt x="1" y="5336"/>
                    <a:pt x="250" y="5621"/>
                    <a:pt x="572" y="5621"/>
                  </a:cubicBezTo>
                  <a:lnTo>
                    <a:pt x="625" y="5621"/>
                  </a:lnTo>
                  <a:lnTo>
                    <a:pt x="625" y="6245"/>
                  </a:lnTo>
                  <a:lnTo>
                    <a:pt x="572" y="6245"/>
                  </a:lnTo>
                  <a:cubicBezTo>
                    <a:pt x="322" y="6245"/>
                    <a:pt x="72" y="6460"/>
                    <a:pt x="36" y="6709"/>
                  </a:cubicBezTo>
                  <a:cubicBezTo>
                    <a:pt x="1" y="7031"/>
                    <a:pt x="250" y="7316"/>
                    <a:pt x="572" y="7316"/>
                  </a:cubicBezTo>
                  <a:lnTo>
                    <a:pt x="625" y="7316"/>
                  </a:lnTo>
                  <a:lnTo>
                    <a:pt x="625" y="7958"/>
                  </a:lnTo>
                  <a:lnTo>
                    <a:pt x="572" y="7958"/>
                  </a:lnTo>
                  <a:cubicBezTo>
                    <a:pt x="322" y="7958"/>
                    <a:pt x="72" y="8172"/>
                    <a:pt x="36" y="8422"/>
                  </a:cubicBezTo>
                  <a:cubicBezTo>
                    <a:pt x="1" y="8743"/>
                    <a:pt x="250" y="9029"/>
                    <a:pt x="572" y="9029"/>
                  </a:cubicBezTo>
                  <a:lnTo>
                    <a:pt x="625" y="9029"/>
                  </a:lnTo>
                  <a:lnTo>
                    <a:pt x="625" y="10028"/>
                  </a:lnTo>
                  <a:cubicBezTo>
                    <a:pt x="625" y="10117"/>
                    <a:pt x="714" y="10189"/>
                    <a:pt x="804" y="10189"/>
                  </a:cubicBezTo>
                  <a:lnTo>
                    <a:pt x="6460" y="10189"/>
                  </a:lnTo>
                  <a:cubicBezTo>
                    <a:pt x="6602" y="10046"/>
                    <a:pt x="6513" y="9868"/>
                    <a:pt x="6370" y="9868"/>
                  </a:cubicBezTo>
                  <a:lnTo>
                    <a:pt x="2356" y="9868"/>
                  </a:lnTo>
                  <a:lnTo>
                    <a:pt x="2356" y="322"/>
                  </a:lnTo>
                  <a:lnTo>
                    <a:pt x="8155" y="322"/>
                  </a:lnTo>
                  <a:cubicBezTo>
                    <a:pt x="8244" y="322"/>
                    <a:pt x="8315" y="393"/>
                    <a:pt x="8315" y="482"/>
                  </a:cubicBezTo>
                  <a:lnTo>
                    <a:pt x="8315" y="5710"/>
                  </a:lnTo>
                  <a:cubicBezTo>
                    <a:pt x="8315" y="5728"/>
                    <a:pt x="8333" y="5746"/>
                    <a:pt x="8333" y="5746"/>
                  </a:cubicBezTo>
                  <a:cubicBezTo>
                    <a:pt x="8382" y="5794"/>
                    <a:pt x="8430" y="5814"/>
                    <a:pt x="8473" y="5814"/>
                  </a:cubicBezTo>
                  <a:cubicBezTo>
                    <a:pt x="8556" y="5814"/>
                    <a:pt x="8619" y="5739"/>
                    <a:pt x="8619" y="5657"/>
                  </a:cubicBezTo>
                  <a:lnTo>
                    <a:pt x="8619" y="732"/>
                  </a:lnTo>
                  <a:cubicBezTo>
                    <a:pt x="8619" y="322"/>
                    <a:pt x="8297" y="1"/>
                    <a:pt x="788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56"/>
            <p:cNvSpPr/>
            <p:nvPr/>
          </p:nvSpPr>
          <p:spPr>
            <a:xfrm>
              <a:off x="4906780" y="2146402"/>
              <a:ext cx="119214" cy="125785"/>
            </a:xfrm>
            <a:custGeom>
              <a:avLst/>
              <a:gdLst/>
              <a:ahLst/>
              <a:cxnLst/>
              <a:rect l="l" t="t" r="r" b="b"/>
              <a:pathLst>
                <a:path w="4372" h="4613" extrusionOk="0">
                  <a:moveTo>
                    <a:pt x="2820" y="322"/>
                  </a:moveTo>
                  <a:lnTo>
                    <a:pt x="2820" y="2249"/>
                  </a:lnTo>
                  <a:cubicBezTo>
                    <a:pt x="2820" y="2409"/>
                    <a:pt x="2944" y="2552"/>
                    <a:pt x="3105" y="2552"/>
                  </a:cubicBezTo>
                  <a:lnTo>
                    <a:pt x="3908" y="2552"/>
                  </a:lnTo>
                  <a:lnTo>
                    <a:pt x="2195" y="4283"/>
                  </a:lnTo>
                  <a:lnTo>
                    <a:pt x="464" y="2552"/>
                  </a:lnTo>
                  <a:lnTo>
                    <a:pt x="1267" y="2552"/>
                  </a:lnTo>
                  <a:cubicBezTo>
                    <a:pt x="1428" y="2552"/>
                    <a:pt x="1553" y="2409"/>
                    <a:pt x="1553" y="2249"/>
                  </a:cubicBezTo>
                  <a:lnTo>
                    <a:pt x="1553" y="322"/>
                  </a:lnTo>
                  <a:close/>
                  <a:moveTo>
                    <a:pt x="1517" y="1"/>
                  </a:moveTo>
                  <a:cubicBezTo>
                    <a:pt x="1356" y="1"/>
                    <a:pt x="1232" y="126"/>
                    <a:pt x="1232" y="286"/>
                  </a:cubicBezTo>
                  <a:lnTo>
                    <a:pt x="1232" y="2231"/>
                  </a:lnTo>
                  <a:lnTo>
                    <a:pt x="375" y="2231"/>
                  </a:lnTo>
                  <a:cubicBezTo>
                    <a:pt x="125" y="2231"/>
                    <a:pt x="0" y="2534"/>
                    <a:pt x="179" y="2713"/>
                  </a:cubicBezTo>
                  <a:lnTo>
                    <a:pt x="1981" y="4533"/>
                  </a:lnTo>
                  <a:cubicBezTo>
                    <a:pt x="2035" y="4586"/>
                    <a:pt x="2110" y="4613"/>
                    <a:pt x="2186" y="4613"/>
                  </a:cubicBezTo>
                  <a:cubicBezTo>
                    <a:pt x="2262" y="4613"/>
                    <a:pt x="2338" y="4586"/>
                    <a:pt x="2391" y="4533"/>
                  </a:cubicBezTo>
                  <a:lnTo>
                    <a:pt x="4193" y="2713"/>
                  </a:lnTo>
                  <a:cubicBezTo>
                    <a:pt x="4372" y="2534"/>
                    <a:pt x="4247" y="2231"/>
                    <a:pt x="3997" y="2231"/>
                  </a:cubicBezTo>
                  <a:lnTo>
                    <a:pt x="3141" y="2231"/>
                  </a:lnTo>
                  <a:lnTo>
                    <a:pt x="3141" y="286"/>
                  </a:lnTo>
                  <a:cubicBezTo>
                    <a:pt x="3141" y="126"/>
                    <a:pt x="3016" y="1"/>
                    <a:pt x="285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10" name="Google Shape;3410;p56"/>
          <p:cNvGrpSpPr/>
          <p:nvPr/>
        </p:nvGrpSpPr>
        <p:grpSpPr>
          <a:xfrm>
            <a:off x="6026274" y="2019224"/>
            <a:ext cx="295852" cy="271011"/>
            <a:chOff x="4107406" y="2459242"/>
            <a:chExt cx="295852" cy="271011"/>
          </a:xfrm>
        </p:grpSpPr>
        <p:sp>
          <p:nvSpPr>
            <p:cNvPr id="3411" name="Google Shape;3411;p56"/>
            <p:cNvSpPr/>
            <p:nvPr/>
          </p:nvSpPr>
          <p:spPr>
            <a:xfrm>
              <a:off x="4218821" y="2654831"/>
              <a:ext cx="51617" cy="55489"/>
            </a:xfrm>
            <a:custGeom>
              <a:avLst/>
              <a:gdLst/>
              <a:ahLst/>
              <a:cxnLst/>
              <a:rect l="l" t="t" r="r" b="b"/>
              <a:pathLst>
                <a:path w="1893" h="2035" extrusionOk="0">
                  <a:moveTo>
                    <a:pt x="269" y="0"/>
                  </a:moveTo>
                  <a:lnTo>
                    <a:pt x="1" y="2034"/>
                  </a:lnTo>
                  <a:lnTo>
                    <a:pt x="1892" y="2034"/>
                  </a:lnTo>
                  <a:lnTo>
                    <a:pt x="1625" y="0"/>
                  </a:ln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56"/>
            <p:cNvSpPr/>
            <p:nvPr/>
          </p:nvSpPr>
          <p:spPr>
            <a:xfrm>
              <a:off x="4190626" y="2699087"/>
              <a:ext cx="107543" cy="27295"/>
            </a:xfrm>
            <a:custGeom>
              <a:avLst/>
              <a:gdLst/>
              <a:ahLst/>
              <a:cxnLst/>
              <a:rect l="l" t="t" r="r" b="b"/>
              <a:pathLst>
                <a:path w="3944" h="1001" extrusionOk="0">
                  <a:moveTo>
                    <a:pt x="696" y="1"/>
                  </a:moveTo>
                  <a:cubicBezTo>
                    <a:pt x="321" y="1"/>
                    <a:pt x="0" y="322"/>
                    <a:pt x="0" y="697"/>
                  </a:cubicBezTo>
                  <a:cubicBezTo>
                    <a:pt x="0" y="857"/>
                    <a:pt x="143" y="1000"/>
                    <a:pt x="303" y="1000"/>
                  </a:cubicBezTo>
                  <a:lnTo>
                    <a:pt x="3640" y="1000"/>
                  </a:lnTo>
                  <a:cubicBezTo>
                    <a:pt x="3801" y="1000"/>
                    <a:pt x="3943" y="875"/>
                    <a:pt x="3943" y="697"/>
                  </a:cubicBezTo>
                  <a:cubicBezTo>
                    <a:pt x="3943" y="322"/>
                    <a:pt x="3640" y="1"/>
                    <a:pt x="3247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56"/>
            <p:cNvSpPr/>
            <p:nvPr/>
          </p:nvSpPr>
          <p:spPr>
            <a:xfrm>
              <a:off x="4240716" y="2699087"/>
              <a:ext cx="57453" cy="27295"/>
            </a:xfrm>
            <a:custGeom>
              <a:avLst/>
              <a:gdLst/>
              <a:ahLst/>
              <a:cxnLst/>
              <a:rect l="l" t="t" r="r" b="b"/>
              <a:pathLst>
                <a:path w="2107" h="1001" extrusionOk="0">
                  <a:moveTo>
                    <a:pt x="1" y="1"/>
                  </a:moveTo>
                  <a:cubicBezTo>
                    <a:pt x="393" y="1"/>
                    <a:pt x="697" y="322"/>
                    <a:pt x="697" y="697"/>
                  </a:cubicBezTo>
                  <a:cubicBezTo>
                    <a:pt x="697" y="857"/>
                    <a:pt x="554" y="1000"/>
                    <a:pt x="393" y="1000"/>
                  </a:cubicBezTo>
                  <a:lnTo>
                    <a:pt x="1803" y="1000"/>
                  </a:lnTo>
                  <a:cubicBezTo>
                    <a:pt x="1964" y="1000"/>
                    <a:pt x="2088" y="875"/>
                    <a:pt x="2088" y="697"/>
                  </a:cubicBezTo>
                  <a:cubicBezTo>
                    <a:pt x="2106" y="322"/>
                    <a:pt x="1785" y="1"/>
                    <a:pt x="1393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56"/>
            <p:cNvSpPr/>
            <p:nvPr/>
          </p:nvSpPr>
          <p:spPr>
            <a:xfrm>
              <a:off x="4112286" y="2480647"/>
              <a:ext cx="269567" cy="193190"/>
            </a:xfrm>
            <a:custGeom>
              <a:avLst/>
              <a:gdLst/>
              <a:ahLst/>
              <a:cxnLst/>
              <a:rect l="l" t="t" r="r" b="b"/>
              <a:pathLst>
                <a:path w="9886" h="7085" extrusionOk="0">
                  <a:moveTo>
                    <a:pt x="643" y="1"/>
                  </a:moveTo>
                  <a:cubicBezTo>
                    <a:pt x="286" y="1"/>
                    <a:pt x="0" y="304"/>
                    <a:pt x="0" y="661"/>
                  </a:cubicBezTo>
                  <a:lnTo>
                    <a:pt x="0" y="6442"/>
                  </a:lnTo>
                  <a:cubicBezTo>
                    <a:pt x="0" y="6799"/>
                    <a:pt x="286" y="7084"/>
                    <a:pt x="643" y="7084"/>
                  </a:cubicBezTo>
                  <a:lnTo>
                    <a:pt x="9243" y="7084"/>
                  </a:lnTo>
                  <a:cubicBezTo>
                    <a:pt x="9600" y="7084"/>
                    <a:pt x="9885" y="6799"/>
                    <a:pt x="9885" y="6442"/>
                  </a:cubicBezTo>
                  <a:lnTo>
                    <a:pt x="9885" y="661"/>
                  </a:lnTo>
                  <a:cubicBezTo>
                    <a:pt x="9885" y="304"/>
                    <a:pt x="9600" y="1"/>
                    <a:pt x="924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56"/>
            <p:cNvSpPr/>
            <p:nvPr/>
          </p:nvSpPr>
          <p:spPr>
            <a:xfrm>
              <a:off x="4112286" y="2642179"/>
              <a:ext cx="269567" cy="31658"/>
            </a:xfrm>
            <a:custGeom>
              <a:avLst/>
              <a:gdLst/>
              <a:ahLst/>
              <a:cxnLst/>
              <a:rect l="l" t="t" r="r" b="b"/>
              <a:pathLst>
                <a:path w="9886" h="1161" extrusionOk="0">
                  <a:moveTo>
                    <a:pt x="0" y="0"/>
                  </a:moveTo>
                  <a:lnTo>
                    <a:pt x="0" y="518"/>
                  </a:lnTo>
                  <a:cubicBezTo>
                    <a:pt x="0" y="875"/>
                    <a:pt x="286" y="1160"/>
                    <a:pt x="643" y="1160"/>
                  </a:cubicBezTo>
                  <a:lnTo>
                    <a:pt x="9243" y="1160"/>
                  </a:lnTo>
                  <a:cubicBezTo>
                    <a:pt x="9600" y="1160"/>
                    <a:pt x="9885" y="875"/>
                    <a:pt x="9885" y="518"/>
                  </a:cubicBezTo>
                  <a:lnTo>
                    <a:pt x="9885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56"/>
            <p:cNvSpPr/>
            <p:nvPr/>
          </p:nvSpPr>
          <p:spPr>
            <a:xfrm>
              <a:off x="4326854" y="2642179"/>
              <a:ext cx="54999" cy="31658"/>
            </a:xfrm>
            <a:custGeom>
              <a:avLst/>
              <a:gdLst/>
              <a:ahLst/>
              <a:cxnLst/>
              <a:rect l="l" t="t" r="r" b="b"/>
              <a:pathLst>
                <a:path w="2017" h="1161" extrusionOk="0">
                  <a:moveTo>
                    <a:pt x="642" y="0"/>
                  </a:moveTo>
                  <a:lnTo>
                    <a:pt x="642" y="500"/>
                  </a:lnTo>
                  <a:cubicBezTo>
                    <a:pt x="642" y="875"/>
                    <a:pt x="357" y="1160"/>
                    <a:pt x="0" y="1160"/>
                  </a:cubicBezTo>
                  <a:lnTo>
                    <a:pt x="1374" y="1160"/>
                  </a:lnTo>
                  <a:cubicBezTo>
                    <a:pt x="1731" y="1160"/>
                    <a:pt x="2016" y="875"/>
                    <a:pt x="2016" y="518"/>
                  </a:cubicBezTo>
                  <a:lnTo>
                    <a:pt x="2016" y="0"/>
                  </a:ln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56"/>
            <p:cNvSpPr/>
            <p:nvPr/>
          </p:nvSpPr>
          <p:spPr>
            <a:xfrm>
              <a:off x="4154606" y="2540990"/>
              <a:ext cx="57916" cy="72504"/>
            </a:xfrm>
            <a:custGeom>
              <a:avLst/>
              <a:gdLst/>
              <a:ahLst/>
              <a:cxnLst/>
              <a:rect l="l" t="t" r="r" b="b"/>
              <a:pathLst>
                <a:path w="2124" h="2659" extrusionOk="0">
                  <a:moveTo>
                    <a:pt x="482" y="0"/>
                  </a:moveTo>
                  <a:lnTo>
                    <a:pt x="482" y="785"/>
                  </a:lnTo>
                  <a:lnTo>
                    <a:pt x="233" y="1142"/>
                  </a:lnTo>
                  <a:lnTo>
                    <a:pt x="1" y="1195"/>
                  </a:lnTo>
                  <a:lnTo>
                    <a:pt x="1053" y="2659"/>
                  </a:lnTo>
                  <a:lnTo>
                    <a:pt x="2124" y="1195"/>
                  </a:lnTo>
                  <a:cubicBezTo>
                    <a:pt x="2053" y="1178"/>
                    <a:pt x="1946" y="1160"/>
                    <a:pt x="1892" y="1142"/>
                  </a:cubicBezTo>
                  <a:lnTo>
                    <a:pt x="1642" y="785"/>
                  </a:lnTo>
                  <a:lnTo>
                    <a:pt x="1642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56"/>
            <p:cNvSpPr/>
            <p:nvPr/>
          </p:nvSpPr>
          <p:spPr>
            <a:xfrm>
              <a:off x="4111796" y="2570657"/>
              <a:ext cx="143563" cy="72041"/>
            </a:xfrm>
            <a:custGeom>
              <a:avLst/>
              <a:gdLst/>
              <a:ahLst/>
              <a:cxnLst/>
              <a:rect l="l" t="t" r="r" b="b"/>
              <a:pathLst>
                <a:path w="5265" h="2642" extrusionOk="0">
                  <a:moveTo>
                    <a:pt x="1945" y="0"/>
                  </a:moveTo>
                  <a:cubicBezTo>
                    <a:pt x="1892" y="36"/>
                    <a:pt x="1856" y="54"/>
                    <a:pt x="1803" y="72"/>
                  </a:cubicBezTo>
                  <a:lnTo>
                    <a:pt x="1464" y="143"/>
                  </a:lnTo>
                  <a:cubicBezTo>
                    <a:pt x="607" y="304"/>
                    <a:pt x="1" y="1053"/>
                    <a:pt x="1" y="1910"/>
                  </a:cubicBezTo>
                  <a:lnTo>
                    <a:pt x="1" y="2641"/>
                  </a:lnTo>
                  <a:lnTo>
                    <a:pt x="5264" y="2641"/>
                  </a:lnTo>
                  <a:lnTo>
                    <a:pt x="5264" y="1910"/>
                  </a:lnTo>
                  <a:cubicBezTo>
                    <a:pt x="5264" y="1053"/>
                    <a:pt x="4657" y="304"/>
                    <a:pt x="3801" y="143"/>
                  </a:cubicBezTo>
                  <a:cubicBezTo>
                    <a:pt x="3712" y="125"/>
                    <a:pt x="3551" y="90"/>
                    <a:pt x="3462" y="72"/>
                  </a:cubicBezTo>
                  <a:cubicBezTo>
                    <a:pt x="3409" y="54"/>
                    <a:pt x="3373" y="36"/>
                    <a:pt x="3319" y="0"/>
                  </a:cubicBezTo>
                  <a:lnTo>
                    <a:pt x="2623" y="946"/>
                  </a:lnTo>
                  <a:lnTo>
                    <a:pt x="1945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56"/>
            <p:cNvSpPr/>
            <p:nvPr/>
          </p:nvSpPr>
          <p:spPr>
            <a:xfrm>
              <a:off x="4194989" y="2570657"/>
              <a:ext cx="60370" cy="72041"/>
            </a:xfrm>
            <a:custGeom>
              <a:avLst/>
              <a:gdLst/>
              <a:ahLst/>
              <a:cxnLst/>
              <a:rect l="l" t="t" r="r" b="b"/>
              <a:pathLst>
                <a:path w="2214" h="2642" extrusionOk="0">
                  <a:moveTo>
                    <a:pt x="286" y="0"/>
                  </a:moveTo>
                  <a:lnTo>
                    <a:pt x="1" y="393"/>
                  </a:lnTo>
                  <a:cubicBezTo>
                    <a:pt x="518" y="714"/>
                    <a:pt x="839" y="1285"/>
                    <a:pt x="839" y="1910"/>
                  </a:cubicBezTo>
                  <a:lnTo>
                    <a:pt x="839" y="2641"/>
                  </a:lnTo>
                  <a:lnTo>
                    <a:pt x="2213" y="2641"/>
                  </a:lnTo>
                  <a:lnTo>
                    <a:pt x="2213" y="1910"/>
                  </a:lnTo>
                  <a:cubicBezTo>
                    <a:pt x="2213" y="1053"/>
                    <a:pt x="1606" y="304"/>
                    <a:pt x="750" y="143"/>
                  </a:cubicBezTo>
                  <a:cubicBezTo>
                    <a:pt x="679" y="125"/>
                    <a:pt x="518" y="90"/>
                    <a:pt x="429" y="72"/>
                  </a:cubicBezTo>
                  <a:cubicBezTo>
                    <a:pt x="375" y="54"/>
                    <a:pt x="322" y="36"/>
                    <a:pt x="286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56"/>
            <p:cNvSpPr/>
            <p:nvPr/>
          </p:nvSpPr>
          <p:spPr>
            <a:xfrm>
              <a:off x="4146834" y="2477729"/>
              <a:ext cx="73977" cy="82730"/>
            </a:xfrm>
            <a:custGeom>
              <a:avLst/>
              <a:gdLst/>
              <a:ahLst/>
              <a:cxnLst/>
              <a:rect l="l" t="t" r="r" b="b"/>
              <a:pathLst>
                <a:path w="2713" h="3034" extrusionOk="0">
                  <a:moveTo>
                    <a:pt x="1338" y="0"/>
                  </a:moveTo>
                  <a:cubicBezTo>
                    <a:pt x="767" y="0"/>
                    <a:pt x="250" y="232"/>
                    <a:pt x="250" y="857"/>
                  </a:cubicBezTo>
                  <a:lnTo>
                    <a:pt x="286" y="1089"/>
                  </a:lnTo>
                  <a:lnTo>
                    <a:pt x="286" y="1178"/>
                  </a:lnTo>
                  <a:lnTo>
                    <a:pt x="197" y="1178"/>
                  </a:lnTo>
                  <a:cubicBezTo>
                    <a:pt x="89" y="1178"/>
                    <a:pt x="0" y="1267"/>
                    <a:pt x="0" y="1374"/>
                  </a:cubicBezTo>
                  <a:lnTo>
                    <a:pt x="0" y="1803"/>
                  </a:lnTo>
                  <a:cubicBezTo>
                    <a:pt x="0" y="1803"/>
                    <a:pt x="89" y="1999"/>
                    <a:pt x="197" y="1999"/>
                  </a:cubicBezTo>
                  <a:lnTo>
                    <a:pt x="268" y="1999"/>
                  </a:lnTo>
                  <a:cubicBezTo>
                    <a:pt x="268" y="2284"/>
                    <a:pt x="393" y="2570"/>
                    <a:pt x="607" y="2748"/>
                  </a:cubicBezTo>
                  <a:cubicBezTo>
                    <a:pt x="785" y="2909"/>
                    <a:pt x="1035" y="3034"/>
                    <a:pt x="1356" y="3034"/>
                  </a:cubicBezTo>
                  <a:cubicBezTo>
                    <a:pt x="1695" y="3034"/>
                    <a:pt x="1927" y="2891"/>
                    <a:pt x="2106" y="2748"/>
                  </a:cubicBezTo>
                  <a:cubicBezTo>
                    <a:pt x="2320" y="2552"/>
                    <a:pt x="2445" y="1999"/>
                    <a:pt x="2445" y="1999"/>
                  </a:cubicBezTo>
                  <a:lnTo>
                    <a:pt x="2516" y="1999"/>
                  </a:lnTo>
                  <a:cubicBezTo>
                    <a:pt x="2623" y="1999"/>
                    <a:pt x="2712" y="1910"/>
                    <a:pt x="2712" y="1785"/>
                  </a:cubicBezTo>
                  <a:lnTo>
                    <a:pt x="2712" y="1356"/>
                  </a:lnTo>
                  <a:cubicBezTo>
                    <a:pt x="2712" y="1249"/>
                    <a:pt x="2623" y="1160"/>
                    <a:pt x="2516" y="1160"/>
                  </a:cubicBezTo>
                  <a:lnTo>
                    <a:pt x="2445" y="1160"/>
                  </a:lnTo>
                  <a:lnTo>
                    <a:pt x="2445" y="857"/>
                  </a:lnTo>
                  <a:cubicBezTo>
                    <a:pt x="2427" y="232"/>
                    <a:pt x="1909" y="0"/>
                    <a:pt x="1338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56"/>
            <p:cNvSpPr/>
            <p:nvPr/>
          </p:nvSpPr>
          <p:spPr>
            <a:xfrm>
              <a:off x="4168239" y="2477729"/>
              <a:ext cx="52572" cy="82730"/>
            </a:xfrm>
            <a:custGeom>
              <a:avLst/>
              <a:gdLst/>
              <a:ahLst/>
              <a:cxnLst/>
              <a:rect l="l" t="t" r="r" b="b"/>
              <a:pathLst>
                <a:path w="1928" h="3034" extrusionOk="0">
                  <a:moveTo>
                    <a:pt x="482" y="0"/>
                  </a:moveTo>
                  <a:cubicBezTo>
                    <a:pt x="518" y="72"/>
                    <a:pt x="536" y="179"/>
                    <a:pt x="536" y="286"/>
                  </a:cubicBezTo>
                  <a:lnTo>
                    <a:pt x="536" y="1981"/>
                  </a:lnTo>
                  <a:cubicBezTo>
                    <a:pt x="536" y="2266"/>
                    <a:pt x="411" y="2552"/>
                    <a:pt x="197" y="2730"/>
                  </a:cubicBezTo>
                  <a:cubicBezTo>
                    <a:pt x="143" y="2784"/>
                    <a:pt x="72" y="2837"/>
                    <a:pt x="0" y="2873"/>
                  </a:cubicBezTo>
                  <a:cubicBezTo>
                    <a:pt x="143" y="2962"/>
                    <a:pt x="339" y="3034"/>
                    <a:pt x="571" y="3034"/>
                  </a:cubicBezTo>
                  <a:cubicBezTo>
                    <a:pt x="892" y="3034"/>
                    <a:pt x="1142" y="2891"/>
                    <a:pt x="1321" y="2730"/>
                  </a:cubicBezTo>
                  <a:cubicBezTo>
                    <a:pt x="1535" y="2552"/>
                    <a:pt x="1660" y="2266"/>
                    <a:pt x="1660" y="1981"/>
                  </a:cubicBezTo>
                  <a:lnTo>
                    <a:pt x="1731" y="1981"/>
                  </a:lnTo>
                  <a:cubicBezTo>
                    <a:pt x="1838" y="1981"/>
                    <a:pt x="1927" y="1892"/>
                    <a:pt x="1927" y="1785"/>
                  </a:cubicBezTo>
                  <a:lnTo>
                    <a:pt x="1927" y="1356"/>
                  </a:lnTo>
                  <a:cubicBezTo>
                    <a:pt x="1927" y="1249"/>
                    <a:pt x="1838" y="1160"/>
                    <a:pt x="1731" y="1160"/>
                  </a:cubicBezTo>
                  <a:lnTo>
                    <a:pt x="1660" y="1160"/>
                  </a:lnTo>
                  <a:lnTo>
                    <a:pt x="1660" y="857"/>
                  </a:lnTo>
                  <a:cubicBezTo>
                    <a:pt x="1642" y="232"/>
                    <a:pt x="1124" y="0"/>
                    <a:pt x="553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56"/>
            <p:cNvSpPr/>
            <p:nvPr/>
          </p:nvSpPr>
          <p:spPr>
            <a:xfrm>
              <a:off x="4146834" y="2470421"/>
              <a:ext cx="73977" cy="46082"/>
            </a:xfrm>
            <a:custGeom>
              <a:avLst/>
              <a:gdLst/>
              <a:ahLst/>
              <a:cxnLst/>
              <a:rect l="l" t="t" r="r" b="b"/>
              <a:pathLst>
                <a:path w="2713" h="1690" extrusionOk="0">
                  <a:moveTo>
                    <a:pt x="857" y="1"/>
                  </a:moveTo>
                  <a:cubicBezTo>
                    <a:pt x="393" y="1"/>
                    <a:pt x="0" y="393"/>
                    <a:pt x="0" y="857"/>
                  </a:cubicBezTo>
                  <a:lnTo>
                    <a:pt x="0" y="1428"/>
                  </a:lnTo>
                  <a:cubicBezTo>
                    <a:pt x="0" y="1428"/>
                    <a:pt x="54" y="1589"/>
                    <a:pt x="125" y="1607"/>
                  </a:cubicBezTo>
                  <a:lnTo>
                    <a:pt x="339" y="1678"/>
                  </a:lnTo>
                  <a:cubicBezTo>
                    <a:pt x="354" y="1686"/>
                    <a:pt x="370" y="1689"/>
                    <a:pt x="384" y="1689"/>
                  </a:cubicBezTo>
                  <a:cubicBezTo>
                    <a:pt x="438" y="1689"/>
                    <a:pt x="482" y="1641"/>
                    <a:pt x="482" y="1571"/>
                  </a:cubicBezTo>
                  <a:lnTo>
                    <a:pt x="482" y="1178"/>
                  </a:lnTo>
                  <a:cubicBezTo>
                    <a:pt x="482" y="982"/>
                    <a:pt x="643" y="822"/>
                    <a:pt x="839" y="804"/>
                  </a:cubicBezTo>
                  <a:cubicBezTo>
                    <a:pt x="892" y="822"/>
                    <a:pt x="964" y="822"/>
                    <a:pt x="1017" y="839"/>
                  </a:cubicBezTo>
                  <a:cubicBezTo>
                    <a:pt x="1106" y="875"/>
                    <a:pt x="1214" y="893"/>
                    <a:pt x="1321" y="893"/>
                  </a:cubicBezTo>
                  <a:lnTo>
                    <a:pt x="1392" y="893"/>
                  </a:lnTo>
                  <a:cubicBezTo>
                    <a:pt x="1499" y="893"/>
                    <a:pt x="1606" y="875"/>
                    <a:pt x="1695" y="839"/>
                  </a:cubicBezTo>
                  <a:cubicBezTo>
                    <a:pt x="1749" y="822"/>
                    <a:pt x="1874" y="804"/>
                    <a:pt x="1874" y="804"/>
                  </a:cubicBezTo>
                  <a:lnTo>
                    <a:pt x="1892" y="804"/>
                  </a:lnTo>
                  <a:cubicBezTo>
                    <a:pt x="2070" y="804"/>
                    <a:pt x="2231" y="964"/>
                    <a:pt x="2231" y="1143"/>
                  </a:cubicBezTo>
                  <a:lnTo>
                    <a:pt x="2231" y="1535"/>
                  </a:lnTo>
                  <a:cubicBezTo>
                    <a:pt x="2231" y="1591"/>
                    <a:pt x="2274" y="1636"/>
                    <a:pt x="2327" y="1636"/>
                  </a:cubicBezTo>
                  <a:cubicBezTo>
                    <a:pt x="2342" y="1636"/>
                    <a:pt x="2358" y="1632"/>
                    <a:pt x="2373" y="1624"/>
                  </a:cubicBezTo>
                  <a:lnTo>
                    <a:pt x="2587" y="1571"/>
                  </a:lnTo>
                  <a:cubicBezTo>
                    <a:pt x="2659" y="1535"/>
                    <a:pt x="2712" y="1464"/>
                    <a:pt x="2712" y="1375"/>
                  </a:cubicBezTo>
                  <a:lnTo>
                    <a:pt x="2712" y="768"/>
                  </a:lnTo>
                  <a:cubicBezTo>
                    <a:pt x="2712" y="590"/>
                    <a:pt x="2570" y="447"/>
                    <a:pt x="2391" y="447"/>
                  </a:cubicBezTo>
                  <a:lnTo>
                    <a:pt x="2355" y="447"/>
                  </a:lnTo>
                  <a:cubicBezTo>
                    <a:pt x="2302" y="447"/>
                    <a:pt x="2248" y="393"/>
                    <a:pt x="2248" y="340"/>
                  </a:cubicBezTo>
                  <a:cubicBezTo>
                    <a:pt x="2248" y="144"/>
                    <a:pt x="2106" y="1"/>
                    <a:pt x="1909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56"/>
            <p:cNvSpPr/>
            <p:nvPr/>
          </p:nvSpPr>
          <p:spPr>
            <a:xfrm>
              <a:off x="4177483" y="2470421"/>
              <a:ext cx="43328" cy="44610"/>
            </a:xfrm>
            <a:custGeom>
              <a:avLst/>
              <a:gdLst/>
              <a:ahLst/>
              <a:cxnLst/>
              <a:rect l="l" t="t" r="r" b="b"/>
              <a:pathLst>
                <a:path w="1589" h="1636" extrusionOk="0">
                  <a:moveTo>
                    <a:pt x="0" y="1"/>
                  </a:moveTo>
                  <a:cubicBezTo>
                    <a:pt x="125" y="126"/>
                    <a:pt x="214" y="322"/>
                    <a:pt x="214" y="554"/>
                  </a:cubicBezTo>
                  <a:lnTo>
                    <a:pt x="214" y="893"/>
                  </a:lnTo>
                  <a:lnTo>
                    <a:pt x="286" y="893"/>
                  </a:lnTo>
                  <a:cubicBezTo>
                    <a:pt x="393" y="893"/>
                    <a:pt x="518" y="875"/>
                    <a:pt x="625" y="839"/>
                  </a:cubicBezTo>
                  <a:cubicBezTo>
                    <a:pt x="673" y="823"/>
                    <a:pt x="735" y="807"/>
                    <a:pt x="786" y="804"/>
                  </a:cubicBezTo>
                  <a:lnTo>
                    <a:pt x="786" y="804"/>
                  </a:lnTo>
                  <a:cubicBezTo>
                    <a:pt x="957" y="815"/>
                    <a:pt x="1107" y="970"/>
                    <a:pt x="1107" y="1143"/>
                  </a:cubicBezTo>
                  <a:lnTo>
                    <a:pt x="1107" y="1535"/>
                  </a:lnTo>
                  <a:cubicBezTo>
                    <a:pt x="1107" y="1591"/>
                    <a:pt x="1150" y="1636"/>
                    <a:pt x="1203" y="1636"/>
                  </a:cubicBezTo>
                  <a:cubicBezTo>
                    <a:pt x="1218" y="1636"/>
                    <a:pt x="1234" y="1632"/>
                    <a:pt x="1249" y="1624"/>
                  </a:cubicBezTo>
                  <a:lnTo>
                    <a:pt x="1463" y="1571"/>
                  </a:lnTo>
                  <a:cubicBezTo>
                    <a:pt x="1535" y="1535"/>
                    <a:pt x="1588" y="1464"/>
                    <a:pt x="1588" y="1375"/>
                  </a:cubicBezTo>
                  <a:lnTo>
                    <a:pt x="1588" y="768"/>
                  </a:lnTo>
                  <a:cubicBezTo>
                    <a:pt x="1588" y="590"/>
                    <a:pt x="1446" y="447"/>
                    <a:pt x="1267" y="447"/>
                  </a:cubicBezTo>
                  <a:lnTo>
                    <a:pt x="1249" y="447"/>
                  </a:lnTo>
                  <a:cubicBezTo>
                    <a:pt x="1178" y="447"/>
                    <a:pt x="1142" y="393"/>
                    <a:pt x="1142" y="340"/>
                  </a:cubicBezTo>
                  <a:cubicBezTo>
                    <a:pt x="1142" y="144"/>
                    <a:pt x="982" y="1"/>
                    <a:pt x="803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56"/>
            <p:cNvSpPr/>
            <p:nvPr/>
          </p:nvSpPr>
          <p:spPr>
            <a:xfrm>
              <a:off x="4154115" y="2562858"/>
              <a:ext cx="29722" cy="38202"/>
            </a:xfrm>
            <a:custGeom>
              <a:avLst/>
              <a:gdLst/>
              <a:ahLst/>
              <a:cxnLst/>
              <a:rect l="l" t="t" r="r" b="b"/>
              <a:pathLst>
                <a:path w="1090" h="1401" extrusionOk="0">
                  <a:moveTo>
                    <a:pt x="500" y="1"/>
                  </a:moveTo>
                  <a:cubicBezTo>
                    <a:pt x="500" y="1"/>
                    <a:pt x="286" y="54"/>
                    <a:pt x="108" y="251"/>
                  </a:cubicBezTo>
                  <a:cubicBezTo>
                    <a:pt x="37" y="322"/>
                    <a:pt x="1" y="429"/>
                    <a:pt x="19" y="536"/>
                  </a:cubicBezTo>
                  <a:lnTo>
                    <a:pt x="144" y="1196"/>
                  </a:lnTo>
                  <a:cubicBezTo>
                    <a:pt x="159" y="1318"/>
                    <a:pt x="264" y="1401"/>
                    <a:pt x="372" y="1401"/>
                  </a:cubicBezTo>
                  <a:cubicBezTo>
                    <a:pt x="391" y="1401"/>
                    <a:pt x="410" y="1398"/>
                    <a:pt x="429" y="1393"/>
                  </a:cubicBezTo>
                  <a:lnTo>
                    <a:pt x="1089" y="1214"/>
                  </a:lnTo>
                  <a:lnTo>
                    <a:pt x="465" y="376"/>
                  </a:lnTo>
                  <a:cubicBezTo>
                    <a:pt x="429" y="322"/>
                    <a:pt x="411" y="233"/>
                    <a:pt x="447" y="162"/>
                  </a:cubicBezTo>
                  <a:lnTo>
                    <a:pt x="500" y="1"/>
                  </a:ln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56"/>
            <p:cNvSpPr/>
            <p:nvPr/>
          </p:nvSpPr>
          <p:spPr>
            <a:xfrm>
              <a:off x="4183809" y="2562858"/>
              <a:ext cx="29694" cy="38202"/>
            </a:xfrm>
            <a:custGeom>
              <a:avLst/>
              <a:gdLst/>
              <a:ahLst/>
              <a:cxnLst/>
              <a:rect l="l" t="t" r="r" b="b"/>
              <a:pathLst>
                <a:path w="1089" h="1401" extrusionOk="0">
                  <a:moveTo>
                    <a:pt x="589" y="1"/>
                  </a:moveTo>
                  <a:lnTo>
                    <a:pt x="643" y="162"/>
                  </a:lnTo>
                  <a:cubicBezTo>
                    <a:pt x="678" y="233"/>
                    <a:pt x="660" y="322"/>
                    <a:pt x="625" y="376"/>
                  </a:cubicBezTo>
                  <a:lnTo>
                    <a:pt x="0" y="1214"/>
                  </a:lnTo>
                  <a:lnTo>
                    <a:pt x="660" y="1393"/>
                  </a:lnTo>
                  <a:cubicBezTo>
                    <a:pt x="679" y="1398"/>
                    <a:pt x="698" y="1401"/>
                    <a:pt x="717" y="1401"/>
                  </a:cubicBezTo>
                  <a:cubicBezTo>
                    <a:pt x="825" y="1401"/>
                    <a:pt x="931" y="1318"/>
                    <a:pt x="946" y="1196"/>
                  </a:cubicBezTo>
                  <a:lnTo>
                    <a:pt x="1071" y="536"/>
                  </a:lnTo>
                  <a:cubicBezTo>
                    <a:pt x="1089" y="429"/>
                    <a:pt x="1053" y="322"/>
                    <a:pt x="982" y="251"/>
                  </a:cubicBezTo>
                  <a:cubicBezTo>
                    <a:pt x="803" y="54"/>
                    <a:pt x="589" y="1"/>
                    <a:pt x="589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56"/>
            <p:cNvSpPr/>
            <p:nvPr/>
          </p:nvSpPr>
          <p:spPr>
            <a:xfrm>
              <a:off x="4269429" y="2463632"/>
              <a:ext cx="129439" cy="105225"/>
            </a:xfrm>
            <a:custGeom>
              <a:avLst/>
              <a:gdLst/>
              <a:ahLst/>
              <a:cxnLst/>
              <a:rect l="l" t="t" r="r" b="b"/>
              <a:pathLst>
                <a:path w="4747" h="3859" extrusionOk="0">
                  <a:moveTo>
                    <a:pt x="197" y="0"/>
                  </a:moveTo>
                  <a:cubicBezTo>
                    <a:pt x="90" y="0"/>
                    <a:pt x="1" y="89"/>
                    <a:pt x="1" y="196"/>
                  </a:cubicBezTo>
                  <a:lnTo>
                    <a:pt x="1" y="3265"/>
                  </a:lnTo>
                  <a:cubicBezTo>
                    <a:pt x="1" y="3390"/>
                    <a:pt x="90" y="3479"/>
                    <a:pt x="197" y="3479"/>
                  </a:cubicBezTo>
                  <a:cubicBezTo>
                    <a:pt x="250" y="3477"/>
                    <a:pt x="312" y="3476"/>
                    <a:pt x="381" y="3476"/>
                  </a:cubicBezTo>
                  <a:cubicBezTo>
                    <a:pt x="844" y="3476"/>
                    <a:pt x="1619" y="3539"/>
                    <a:pt x="2177" y="3818"/>
                  </a:cubicBezTo>
                  <a:cubicBezTo>
                    <a:pt x="2240" y="3845"/>
                    <a:pt x="2307" y="3858"/>
                    <a:pt x="2374" y="3858"/>
                  </a:cubicBezTo>
                  <a:cubicBezTo>
                    <a:pt x="2441" y="3858"/>
                    <a:pt x="2507" y="3845"/>
                    <a:pt x="2570" y="3818"/>
                  </a:cubicBezTo>
                  <a:cubicBezTo>
                    <a:pt x="3162" y="3516"/>
                    <a:pt x="4003" y="3472"/>
                    <a:pt x="4446" y="3472"/>
                  </a:cubicBezTo>
                  <a:cubicBezTo>
                    <a:pt x="4631" y="3472"/>
                    <a:pt x="4747" y="3479"/>
                    <a:pt x="4747" y="3479"/>
                  </a:cubicBezTo>
                  <a:lnTo>
                    <a:pt x="4747" y="196"/>
                  </a:lnTo>
                  <a:cubicBezTo>
                    <a:pt x="4747" y="89"/>
                    <a:pt x="4658" y="0"/>
                    <a:pt x="4550" y="0"/>
                  </a:cubicBezTo>
                  <a:cubicBezTo>
                    <a:pt x="4122" y="0"/>
                    <a:pt x="3105" y="18"/>
                    <a:pt x="2463" y="393"/>
                  </a:cubicBezTo>
                  <a:cubicBezTo>
                    <a:pt x="2436" y="410"/>
                    <a:pt x="2405" y="419"/>
                    <a:pt x="2371" y="419"/>
                  </a:cubicBezTo>
                  <a:cubicBezTo>
                    <a:pt x="2338" y="419"/>
                    <a:pt x="2302" y="410"/>
                    <a:pt x="2267" y="393"/>
                  </a:cubicBezTo>
                  <a:cubicBezTo>
                    <a:pt x="1624" y="18"/>
                    <a:pt x="625" y="0"/>
                    <a:pt x="197" y="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56"/>
            <p:cNvSpPr/>
            <p:nvPr/>
          </p:nvSpPr>
          <p:spPr>
            <a:xfrm>
              <a:off x="4269429" y="2463632"/>
              <a:ext cx="64733" cy="105116"/>
            </a:xfrm>
            <a:custGeom>
              <a:avLst/>
              <a:gdLst/>
              <a:ahLst/>
              <a:cxnLst/>
              <a:rect l="l" t="t" r="r" b="b"/>
              <a:pathLst>
                <a:path w="2374" h="3855" extrusionOk="0">
                  <a:moveTo>
                    <a:pt x="197" y="0"/>
                  </a:moveTo>
                  <a:cubicBezTo>
                    <a:pt x="90" y="0"/>
                    <a:pt x="1" y="89"/>
                    <a:pt x="1" y="196"/>
                  </a:cubicBezTo>
                  <a:lnTo>
                    <a:pt x="1" y="3283"/>
                  </a:lnTo>
                  <a:cubicBezTo>
                    <a:pt x="1" y="3390"/>
                    <a:pt x="90" y="3479"/>
                    <a:pt x="197" y="3479"/>
                  </a:cubicBezTo>
                  <a:cubicBezTo>
                    <a:pt x="607" y="3479"/>
                    <a:pt x="1535" y="3497"/>
                    <a:pt x="2160" y="3818"/>
                  </a:cubicBezTo>
                  <a:cubicBezTo>
                    <a:pt x="2231" y="3836"/>
                    <a:pt x="2302" y="3854"/>
                    <a:pt x="2374" y="3854"/>
                  </a:cubicBezTo>
                  <a:lnTo>
                    <a:pt x="2374" y="410"/>
                  </a:lnTo>
                  <a:cubicBezTo>
                    <a:pt x="2338" y="410"/>
                    <a:pt x="2302" y="410"/>
                    <a:pt x="2267" y="393"/>
                  </a:cubicBezTo>
                  <a:cubicBezTo>
                    <a:pt x="1624" y="18"/>
                    <a:pt x="625" y="0"/>
                    <a:pt x="19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56"/>
            <p:cNvSpPr/>
            <p:nvPr/>
          </p:nvSpPr>
          <p:spPr>
            <a:xfrm>
              <a:off x="4282081" y="2483564"/>
              <a:ext cx="38938" cy="13170"/>
            </a:xfrm>
            <a:custGeom>
              <a:avLst/>
              <a:gdLst/>
              <a:ahLst/>
              <a:cxnLst/>
              <a:rect l="l" t="t" r="r" b="b"/>
              <a:pathLst>
                <a:path w="1428" h="483" extrusionOk="0">
                  <a:moveTo>
                    <a:pt x="161" y="1"/>
                  </a:moveTo>
                  <a:cubicBezTo>
                    <a:pt x="90" y="1"/>
                    <a:pt x="0" y="72"/>
                    <a:pt x="0" y="143"/>
                  </a:cubicBezTo>
                  <a:cubicBezTo>
                    <a:pt x="0" y="233"/>
                    <a:pt x="72" y="322"/>
                    <a:pt x="161" y="322"/>
                  </a:cubicBezTo>
                  <a:cubicBezTo>
                    <a:pt x="893" y="357"/>
                    <a:pt x="1178" y="482"/>
                    <a:pt x="1249" y="482"/>
                  </a:cubicBezTo>
                  <a:cubicBezTo>
                    <a:pt x="1321" y="482"/>
                    <a:pt x="1392" y="429"/>
                    <a:pt x="1410" y="357"/>
                  </a:cubicBezTo>
                  <a:cubicBezTo>
                    <a:pt x="1428" y="268"/>
                    <a:pt x="1374" y="197"/>
                    <a:pt x="1303" y="161"/>
                  </a:cubicBezTo>
                  <a:cubicBezTo>
                    <a:pt x="964" y="72"/>
                    <a:pt x="589" y="18"/>
                    <a:pt x="16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56"/>
            <p:cNvSpPr/>
            <p:nvPr/>
          </p:nvSpPr>
          <p:spPr>
            <a:xfrm>
              <a:off x="4282081" y="2504478"/>
              <a:ext cx="38938" cy="12679"/>
            </a:xfrm>
            <a:custGeom>
              <a:avLst/>
              <a:gdLst/>
              <a:ahLst/>
              <a:cxnLst/>
              <a:rect l="l" t="t" r="r" b="b"/>
              <a:pathLst>
                <a:path w="1428" h="465" extrusionOk="0">
                  <a:moveTo>
                    <a:pt x="161" y="1"/>
                  </a:moveTo>
                  <a:cubicBezTo>
                    <a:pt x="90" y="1"/>
                    <a:pt x="0" y="54"/>
                    <a:pt x="0" y="144"/>
                  </a:cubicBezTo>
                  <a:cubicBezTo>
                    <a:pt x="0" y="233"/>
                    <a:pt x="72" y="304"/>
                    <a:pt x="161" y="322"/>
                  </a:cubicBezTo>
                  <a:cubicBezTo>
                    <a:pt x="893" y="340"/>
                    <a:pt x="1178" y="465"/>
                    <a:pt x="1249" y="465"/>
                  </a:cubicBezTo>
                  <a:cubicBezTo>
                    <a:pt x="1321" y="465"/>
                    <a:pt x="1392" y="429"/>
                    <a:pt x="1410" y="358"/>
                  </a:cubicBezTo>
                  <a:cubicBezTo>
                    <a:pt x="1428" y="268"/>
                    <a:pt x="1374" y="179"/>
                    <a:pt x="1303" y="161"/>
                  </a:cubicBezTo>
                  <a:cubicBezTo>
                    <a:pt x="964" y="72"/>
                    <a:pt x="589" y="19"/>
                    <a:pt x="16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56"/>
            <p:cNvSpPr/>
            <p:nvPr/>
          </p:nvSpPr>
          <p:spPr>
            <a:xfrm>
              <a:off x="4347278" y="2483564"/>
              <a:ext cx="38938" cy="13170"/>
            </a:xfrm>
            <a:custGeom>
              <a:avLst/>
              <a:gdLst/>
              <a:ahLst/>
              <a:cxnLst/>
              <a:rect l="l" t="t" r="r" b="b"/>
              <a:pathLst>
                <a:path w="1428" h="483" extrusionOk="0">
                  <a:moveTo>
                    <a:pt x="1249" y="1"/>
                  </a:moveTo>
                  <a:cubicBezTo>
                    <a:pt x="839" y="18"/>
                    <a:pt x="446" y="72"/>
                    <a:pt x="125" y="161"/>
                  </a:cubicBezTo>
                  <a:cubicBezTo>
                    <a:pt x="36" y="197"/>
                    <a:pt x="0" y="268"/>
                    <a:pt x="18" y="357"/>
                  </a:cubicBezTo>
                  <a:cubicBezTo>
                    <a:pt x="36" y="429"/>
                    <a:pt x="107" y="482"/>
                    <a:pt x="179" y="482"/>
                  </a:cubicBezTo>
                  <a:cubicBezTo>
                    <a:pt x="250" y="482"/>
                    <a:pt x="536" y="357"/>
                    <a:pt x="1267" y="322"/>
                  </a:cubicBezTo>
                  <a:cubicBezTo>
                    <a:pt x="1356" y="322"/>
                    <a:pt x="1428" y="233"/>
                    <a:pt x="1428" y="143"/>
                  </a:cubicBezTo>
                  <a:cubicBezTo>
                    <a:pt x="1428" y="72"/>
                    <a:pt x="1339" y="1"/>
                    <a:pt x="124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56"/>
            <p:cNvSpPr/>
            <p:nvPr/>
          </p:nvSpPr>
          <p:spPr>
            <a:xfrm>
              <a:off x="4347278" y="2504478"/>
              <a:ext cx="38938" cy="12679"/>
            </a:xfrm>
            <a:custGeom>
              <a:avLst/>
              <a:gdLst/>
              <a:ahLst/>
              <a:cxnLst/>
              <a:rect l="l" t="t" r="r" b="b"/>
              <a:pathLst>
                <a:path w="1428" h="465" extrusionOk="0">
                  <a:moveTo>
                    <a:pt x="1249" y="1"/>
                  </a:moveTo>
                  <a:cubicBezTo>
                    <a:pt x="839" y="19"/>
                    <a:pt x="446" y="72"/>
                    <a:pt x="125" y="161"/>
                  </a:cubicBezTo>
                  <a:cubicBezTo>
                    <a:pt x="36" y="179"/>
                    <a:pt x="0" y="268"/>
                    <a:pt x="18" y="358"/>
                  </a:cubicBezTo>
                  <a:cubicBezTo>
                    <a:pt x="36" y="429"/>
                    <a:pt x="107" y="465"/>
                    <a:pt x="179" y="465"/>
                  </a:cubicBezTo>
                  <a:cubicBezTo>
                    <a:pt x="250" y="465"/>
                    <a:pt x="536" y="340"/>
                    <a:pt x="1267" y="322"/>
                  </a:cubicBezTo>
                  <a:cubicBezTo>
                    <a:pt x="1356" y="304"/>
                    <a:pt x="1428" y="233"/>
                    <a:pt x="1428" y="144"/>
                  </a:cubicBezTo>
                  <a:cubicBezTo>
                    <a:pt x="1428" y="54"/>
                    <a:pt x="1339" y="1"/>
                    <a:pt x="124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56"/>
            <p:cNvSpPr/>
            <p:nvPr/>
          </p:nvSpPr>
          <p:spPr>
            <a:xfrm>
              <a:off x="4347278" y="2528719"/>
              <a:ext cx="24350" cy="11807"/>
            </a:xfrm>
            <a:custGeom>
              <a:avLst/>
              <a:gdLst/>
              <a:ahLst/>
              <a:cxnLst/>
              <a:rect l="l" t="t" r="r" b="b"/>
              <a:pathLst>
                <a:path w="893" h="433" extrusionOk="0">
                  <a:moveTo>
                    <a:pt x="730" y="1"/>
                  </a:moveTo>
                  <a:cubicBezTo>
                    <a:pt x="719" y="1"/>
                    <a:pt x="708" y="2"/>
                    <a:pt x="696" y="4"/>
                  </a:cubicBezTo>
                  <a:cubicBezTo>
                    <a:pt x="500" y="22"/>
                    <a:pt x="304" y="57"/>
                    <a:pt x="125" y="111"/>
                  </a:cubicBezTo>
                  <a:cubicBezTo>
                    <a:pt x="54" y="129"/>
                    <a:pt x="0" y="218"/>
                    <a:pt x="18" y="307"/>
                  </a:cubicBezTo>
                  <a:cubicBezTo>
                    <a:pt x="36" y="379"/>
                    <a:pt x="107" y="432"/>
                    <a:pt x="179" y="432"/>
                  </a:cubicBezTo>
                  <a:cubicBezTo>
                    <a:pt x="232" y="432"/>
                    <a:pt x="339" y="361"/>
                    <a:pt x="732" y="307"/>
                  </a:cubicBezTo>
                  <a:cubicBezTo>
                    <a:pt x="821" y="307"/>
                    <a:pt x="893" y="218"/>
                    <a:pt x="875" y="129"/>
                  </a:cubicBezTo>
                  <a:cubicBezTo>
                    <a:pt x="859" y="51"/>
                    <a:pt x="803" y="1"/>
                    <a:pt x="73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56"/>
            <p:cNvSpPr/>
            <p:nvPr/>
          </p:nvSpPr>
          <p:spPr>
            <a:xfrm>
              <a:off x="4107406" y="2466058"/>
              <a:ext cx="279301" cy="264195"/>
            </a:xfrm>
            <a:custGeom>
              <a:avLst/>
              <a:gdLst/>
              <a:ahLst/>
              <a:cxnLst/>
              <a:rect l="l" t="t" r="r" b="b"/>
              <a:pathLst>
                <a:path w="10243" h="9689" extrusionOk="0">
                  <a:moveTo>
                    <a:pt x="3373" y="304"/>
                  </a:moveTo>
                  <a:cubicBezTo>
                    <a:pt x="3462" y="304"/>
                    <a:pt x="3552" y="393"/>
                    <a:pt x="3552" y="482"/>
                  </a:cubicBezTo>
                  <a:cubicBezTo>
                    <a:pt x="3552" y="643"/>
                    <a:pt x="3677" y="750"/>
                    <a:pt x="3819" y="750"/>
                  </a:cubicBezTo>
                  <a:cubicBezTo>
                    <a:pt x="3819" y="750"/>
                    <a:pt x="3998" y="839"/>
                    <a:pt x="3998" y="946"/>
                  </a:cubicBezTo>
                  <a:lnTo>
                    <a:pt x="3998" y="1588"/>
                  </a:lnTo>
                  <a:cubicBezTo>
                    <a:pt x="3998" y="1606"/>
                    <a:pt x="3998" y="1606"/>
                    <a:pt x="3980" y="1624"/>
                  </a:cubicBezTo>
                  <a:lnTo>
                    <a:pt x="3819" y="1677"/>
                  </a:lnTo>
                  <a:lnTo>
                    <a:pt x="3819" y="1338"/>
                  </a:lnTo>
                  <a:cubicBezTo>
                    <a:pt x="3837" y="1053"/>
                    <a:pt x="3320" y="821"/>
                    <a:pt x="3320" y="821"/>
                  </a:cubicBezTo>
                  <a:cubicBezTo>
                    <a:pt x="3248" y="821"/>
                    <a:pt x="3159" y="839"/>
                    <a:pt x="3088" y="857"/>
                  </a:cubicBezTo>
                  <a:cubicBezTo>
                    <a:pt x="2999" y="883"/>
                    <a:pt x="2900" y="897"/>
                    <a:pt x="2800" y="897"/>
                  </a:cubicBezTo>
                  <a:cubicBezTo>
                    <a:pt x="2700" y="897"/>
                    <a:pt x="2597" y="883"/>
                    <a:pt x="2499" y="857"/>
                  </a:cubicBezTo>
                  <a:cubicBezTo>
                    <a:pt x="2428" y="839"/>
                    <a:pt x="2356" y="821"/>
                    <a:pt x="2285" y="821"/>
                  </a:cubicBezTo>
                  <a:cubicBezTo>
                    <a:pt x="1999" y="821"/>
                    <a:pt x="1767" y="1053"/>
                    <a:pt x="1767" y="1338"/>
                  </a:cubicBezTo>
                  <a:lnTo>
                    <a:pt x="1767" y="1677"/>
                  </a:lnTo>
                  <a:lnTo>
                    <a:pt x="1625" y="1624"/>
                  </a:lnTo>
                  <a:cubicBezTo>
                    <a:pt x="1607" y="1606"/>
                    <a:pt x="1607" y="1606"/>
                    <a:pt x="1589" y="1588"/>
                  </a:cubicBezTo>
                  <a:lnTo>
                    <a:pt x="1589" y="1017"/>
                  </a:lnTo>
                  <a:cubicBezTo>
                    <a:pt x="1607" y="625"/>
                    <a:pt x="2303" y="304"/>
                    <a:pt x="2303" y="304"/>
                  </a:cubicBezTo>
                  <a:close/>
                  <a:moveTo>
                    <a:pt x="2285" y="1142"/>
                  </a:moveTo>
                  <a:cubicBezTo>
                    <a:pt x="2321" y="1142"/>
                    <a:pt x="2374" y="1142"/>
                    <a:pt x="2410" y="1160"/>
                  </a:cubicBezTo>
                  <a:cubicBezTo>
                    <a:pt x="2535" y="1196"/>
                    <a:pt x="2668" y="1214"/>
                    <a:pt x="2802" y="1214"/>
                  </a:cubicBezTo>
                  <a:cubicBezTo>
                    <a:pt x="2936" y="1214"/>
                    <a:pt x="3070" y="1196"/>
                    <a:pt x="3195" y="1160"/>
                  </a:cubicBezTo>
                  <a:cubicBezTo>
                    <a:pt x="3213" y="1151"/>
                    <a:pt x="3235" y="1147"/>
                    <a:pt x="3257" y="1147"/>
                  </a:cubicBezTo>
                  <a:cubicBezTo>
                    <a:pt x="3280" y="1147"/>
                    <a:pt x="3302" y="1151"/>
                    <a:pt x="3320" y="1160"/>
                  </a:cubicBezTo>
                  <a:cubicBezTo>
                    <a:pt x="3324" y="1159"/>
                    <a:pt x="3329" y="1159"/>
                    <a:pt x="3333" y="1159"/>
                  </a:cubicBezTo>
                  <a:cubicBezTo>
                    <a:pt x="3433" y="1159"/>
                    <a:pt x="3498" y="1338"/>
                    <a:pt x="3498" y="1338"/>
                  </a:cubicBezTo>
                  <a:lnTo>
                    <a:pt x="3498" y="1731"/>
                  </a:lnTo>
                  <a:cubicBezTo>
                    <a:pt x="3498" y="1731"/>
                    <a:pt x="3552" y="1909"/>
                    <a:pt x="3623" y="1963"/>
                  </a:cubicBezTo>
                  <a:cubicBezTo>
                    <a:pt x="3675" y="1989"/>
                    <a:pt x="3737" y="2006"/>
                    <a:pt x="3801" y="2006"/>
                  </a:cubicBezTo>
                  <a:cubicBezTo>
                    <a:pt x="3825" y="2006"/>
                    <a:pt x="3849" y="2003"/>
                    <a:pt x="3873" y="1999"/>
                  </a:cubicBezTo>
                  <a:lnTo>
                    <a:pt x="3998" y="1945"/>
                  </a:lnTo>
                  <a:lnTo>
                    <a:pt x="3998" y="2213"/>
                  </a:lnTo>
                  <a:cubicBezTo>
                    <a:pt x="3998" y="2231"/>
                    <a:pt x="3980" y="2248"/>
                    <a:pt x="3962" y="2248"/>
                  </a:cubicBezTo>
                  <a:lnTo>
                    <a:pt x="3962" y="2266"/>
                  </a:lnTo>
                  <a:lnTo>
                    <a:pt x="3891" y="2266"/>
                  </a:lnTo>
                  <a:cubicBezTo>
                    <a:pt x="3881" y="2264"/>
                    <a:pt x="3872" y="2263"/>
                    <a:pt x="3863" y="2263"/>
                  </a:cubicBezTo>
                  <a:cubicBezTo>
                    <a:pt x="3787" y="2263"/>
                    <a:pt x="3730" y="2329"/>
                    <a:pt x="3730" y="2409"/>
                  </a:cubicBezTo>
                  <a:cubicBezTo>
                    <a:pt x="3730" y="2659"/>
                    <a:pt x="3623" y="2891"/>
                    <a:pt x="3445" y="3051"/>
                  </a:cubicBezTo>
                  <a:cubicBezTo>
                    <a:pt x="3255" y="3223"/>
                    <a:pt x="3028" y="3308"/>
                    <a:pt x="2800" y="3308"/>
                  </a:cubicBezTo>
                  <a:cubicBezTo>
                    <a:pt x="2578" y="3308"/>
                    <a:pt x="2354" y="3228"/>
                    <a:pt x="2160" y="3069"/>
                  </a:cubicBezTo>
                  <a:cubicBezTo>
                    <a:pt x="1982" y="2909"/>
                    <a:pt x="1874" y="2677"/>
                    <a:pt x="1874" y="2427"/>
                  </a:cubicBezTo>
                  <a:cubicBezTo>
                    <a:pt x="1874" y="2338"/>
                    <a:pt x="1714" y="2266"/>
                    <a:pt x="1714" y="2266"/>
                  </a:cubicBezTo>
                  <a:lnTo>
                    <a:pt x="1643" y="2284"/>
                  </a:lnTo>
                  <a:cubicBezTo>
                    <a:pt x="1625" y="2266"/>
                    <a:pt x="1625" y="2266"/>
                    <a:pt x="1607" y="2248"/>
                  </a:cubicBezTo>
                  <a:cubicBezTo>
                    <a:pt x="1607" y="2248"/>
                    <a:pt x="1607" y="2248"/>
                    <a:pt x="1589" y="2231"/>
                  </a:cubicBezTo>
                  <a:lnTo>
                    <a:pt x="1589" y="1945"/>
                  </a:lnTo>
                  <a:lnTo>
                    <a:pt x="1732" y="1999"/>
                  </a:lnTo>
                  <a:cubicBezTo>
                    <a:pt x="1756" y="2003"/>
                    <a:pt x="1780" y="2006"/>
                    <a:pt x="1803" y="2006"/>
                  </a:cubicBezTo>
                  <a:cubicBezTo>
                    <a:pt x="1867" y="2006"/>
                    <a:pt x="1929" y="1989"/>
                    <a:pt x="1982" y="1963"/>
                  </a:cubicBezTo>
                  <a:cubicBezTo>
                    <a:pt x="2053" y="1909"/>
                    <a:pt x="2089" y="1731"/>
                    <a:pt x="2089" y="1731"/>
                  </a:cubicBezTo>
                  <a:lnTo>
                    <a:pt x="2089" y="1338"/>
                  </a:lnTo>
                  <a:cubicBezTo>
                    <a:pt x="2089" y="1338"/>
                    <a:pt x="2178" y="1142"/>
                    <a:pt x="2285" y="1142"/>
                  </a:cubicBezTo>
                  <a:close/>
                  <a:moveTo>
                    <a:pt x="3230" y="3551"/>
                  </a:moveTo>
                  <a:cubicBezTo>
                    <a:pt x="3230" y="3569"/>
                    <a:pt x="3230" y="3587"/>
                    <a:pt x="3230" y="3604"/>
                  </a:cubicBezTo>
                  <a:lnTo>
                    <a:pt x="3302" y="3765"/>
                  </a:lnTo>
                  <a:cubicBezTo>
                    <a:pt x="3302" y="3783"/>
                    <a:pt x="3302" y="3819"/>
                    <a:pt x="3284" y="3836"/>
                  </a:cubicBezTo>
                  <a:lnTo>
                    <a:pt x="2802" y="4497"/>
                  </a:lnTo>
                  <a:lnTo>
                    <a:pt x="2303" y="3836"/>
                  </a:lnTo>
                  <a:cubicBezTo>
                    <a:pt x="2303" y="3819"/>
                    <a:pt x="2285" y="3783"/>
                    <a:pt x="2303" y="3765"/>
                  </a:cubicBezTo>
                  <a:lnTo>
                    <a:pt x="2356" y="3604"/>
                  </a:lnTo>
                  <a:cubicBezTo>
                    <a:pt x="2374" y="3587"/>
                    <a:pt x="2374" y="3569"/>
                    <a:pt x="2374" y="3551"/>
                  </a:cubicBezTo>
                  <a:cubicBezTo>
                    <a:pt x="2510" y="3602"/>
                    <a:pt x="2651" y="3625"/>
                    <a:pt x="2789" y="3625"/>
                  </a:cubicBezTo>
                  <a:cubicBezTo>
                    <a:pt x="2941" y="3625"/>
                    <a:pt x="3091" y="3598"/>
                    <a:pt x="3230" y="3551"/>
                  </a:cubicBezTo>
                  <a:close/>
                  <a:moveTo>
                    <a:pt x="1339" y="696"/>
                  </a:moveTo>
                  <a:cubicBezTo>
                    <a:pt x="1303" y="785"/>
                    <a:pt x="1286" y="892"/>
                    <a:pt x="1286" y="1017"/>
                  </a:cubicBezTo>
                  <a:lnTo>
                    <a:pt x="1286" y="1570"/>
                  </a:lnTo>
                  <a:cubicBezTo>
                    <a:pt x="1286" y="1624"/>
                    <a:pt x="1286" y="1660"/>
                    <a:pt x="1303" y="1695"/>
                  </a:cubicBezTo>
                  <a:cubicBezTo>
                    <a:pt x="1286" y="1713"/>
                    <a:pt x="1286" y="1767"/>
                    <a:pt x="1286" y="1802"/>
                  </a:cubicBezTo>
                  <a:lnTo>
                    <a:pt x="1286" y="2231"/>
                  </a:lnTo>
                  <a:cubicBezTo>
                    <a:pt x="1286" y="2320"/>
                    <a:pt x="1321" y="2409"/>
                    <a:pt x="1393" y="2480"/>
                  </a:cubicBezTo>
                  <a:cubicBezTo>
                    <a:pt x="1428" y="2534"/>
                    <a:pt x="1500" y="2552"/>
                    <a:pt x="1571" y="2570"/>
                  </a:cubicBezTo>
                  <a:cubicBezTo>
                    <a:pt x="1607" y="2855"/>
                    <a:pt x="1750" y="3123"/>
                    <a:pt x="1946" y="3301"/>
                  </a:cubicBezTo>
                  <a:cubicBezTo>
                    <a:pt x="1999" y="3337"/>
                    <a:pt x="2053" y="3372"/>
                    <a:pt x="2106" y="3408"/>
                  </a:cubicBezTo>
                  <a:cubicBezTo>
                    <a:pt x="2017" y="3444"/>
                    <a:pt x="1857" y="3533"/>
                    <a:pt x="1696" y="3676"/>
                  </a:cubicBezTo>
                  <a:cubicBezTo>
                    <a:pt x="1678" y="3712"/>
                    <a:pt x="1643" y="3765"/>
                    <a:pt x="1625" y="3801"/>
                  </a:cubicBezTo>
                  <a:cubicBezTo>
                    <a:pt x="1607" y="3801"/>
                    <a:pt x="822" y="3890"/>
                    <a:pt x="322" y="4675"/>
                  </a:cubicBezTo>
                  <a:lnTo>
                    <a:pt x="322" y="1178"/>
                  </a:lnTo>
                  <a:cubicBezTo>
                    <a:pt x="322" y="910"/>
                    <a:pt x="536" y="696"/>
                    <a:pt x="822" y="696"/>
                  </a:cubicBezTo>
                  <a:close/>
                  <a:moveTo>
                    <a:pt x="1982" y="3854"/>
                  </a:moveTo>
                  <a:cubicBezTo>
                    <a:pt x="1999" y="3926"/>
                    <a:pt x="2017" y="3979"/>
                    <a:pt x="2053" y="4033"/>
                  </a:cubicBezTo>
                  <a:lnTo>
                    <a:pt x="2535" y="4675"/>
                  </a:lnTo>
                  <a:lnTo>
                    <a:pt x="2106" y="4782"/>
                  </a:lnTo>
                  <a:cubicBezTo>
                    <a:pt x="2100" y="4785"/>
                    <a:pt x="2093" y="4787"/>
                    <a:pt x="2085" y="4787"/>
                  </a:cubicBezTo>
                  <a:cubicBezTo>
                    <a:pt x="2052" y="4787"/>
                    <a:pt x="2014" y="4758"/>
                    <a:pt x="1999" y="4729"/>
                  </a:cubicBezTo>
                  <a:lnTo>
                    <a:pt x="1892" y="4068"/>
                  </a:lnTo>
                  <a:cubicBezTo>
                    <a:pt x="1874" y="4015"/>
                    <a:pt x="1892" y="3943"/>
                    <a:pt x="1928" y="3908"/>
                  </a:cubicBezTo>
                  <a:cubicBezTo>
                    <a:pt x="1946" y="3890"/>
                    <a:pt x="1964" y="3872"/>
                    <a:pt x="1982" y="3854"/>
                  </a:cubicBezTo>
                  <a:close/>
                  <a:moveTo>
                    <a:pt x="3623" y="3854"/>
                  </a:moveTo>
                  <a:cubicBezTo>
                    <a:pt x="3641" y="3872"/>
                    <a:pt x="3659" y="3890"/>
                    <a:pt x="3659" y="3908"/>
                  </a:cubicBezTo>
                  <a:cubicBezTo>
                    <a:pt x="3712" y="3943"/>
                    <a:pt x="3730" y="4015"/>
                    <a:pt x="3712" y="4068"/>
                  </a:cubicBezTo>
                  <a:lnTo>
                    <a:pt x="3587" y="4729"/>
                  </a:lnTo>
                  <a:cubicBezTo>
                    <a:pt x="3587" y="4758"/>
                    <a:pt x="3552" y="4787"/>
                    <a:pt x="3519" y="4787"/>
                  </a:cubicBezTo>
                  <a:cubicBezTo>
                    <a:pt x="3512" y="4787"/>
                    <a:pt x="3505" y="4785"/>
                    <a:pt x="3498" y="4782"/>
                  </a:cubicBezTo>
                  <a:lnTo>
                    <a:pt x="3070" y="4675"/>
                  </a:lnTo>
                  <a:lnTo>
                    <a:pt x="3552" y="4033"/>
                  </a:lnTo>
                  <a:cubicBezTo>
                    <a:pt x="3587" y="3979"/>
                    <a:pt x="3605" y="3926"/>
                    <a:pt x="3623" y="3854"/>
                  </a:cubicBezTo>
                  <a:close/>
                  <a:moveTo>
                    <a:pt x="4033" y="4140"/>
                  </a:moveTo>
                  <a:cubicBezTo>
                    <a:pt x="4765" y="4318"/>
                    <a:pt x="5282" y="4978"/>
                    <a:pt x="5282" y="5746"/>
                  </a:cubicBezTo>
                  <a:lnTo>
                    <a:pt x="5282" y="6299"/>
                  </a:lnTo>
                  <a:lnTo>
                    <a:pt x="4622" y="6299"/>
                  </a:lnTo>
                  <a:lnTo>
                    <a:pt x="4622" y="5621"/>
                  </a:lnTo>
                  <a:cubicBezTo>
                    <a:pt x="4622" y="5531"/>
                    <a:pt x="4569" y="5460"/>
                    <a:pt x="4479" y="5460"/>
                  </a:cubicBezTo>
                  <a:cubicBezTo>
                    <a:pt x="4470" y="5458"/>
                    <a:pt x="4461" y="5457"/>
                    <a:pt x="4452" y="5457"/>
                  </a:cubicBezTo>
                  <a:cubicBezTo>
                    <a:pt x="4373" y="5457"/>
                    <a:pt x="4301" y="5525"/>
                    <a:pt x="4301" y="5621"/>
                  </a:cubicBezTo>
                  <a:lnTo>
                    <a:pt x="4301" y="6299"/>
                  </a:lnTo>
                  <a:lnTo>
                    <a:pt x="1303" y="6299"/>
                  </a:lnTo>
                  <a:lnTo>
                    <a:pt x="1303" y="5621"/>
                  </a:lnTo>
                  <a:cubicBezTo>
                    <a:pt x="1303" y="5531"/>
                    <a:pt x="1250" y="5460"/>
                    <a:pt x="1161" y="5460"/>
                  </a:cubicBezTo>
                  <a:cubicBezTo>
                    <a:pt x="1152" y="5458"/>
                    <a:pt x="1142" y="5457"/>
                    <a:pt x="1133" y="5457"/>
                  </a:cubicBezTo>
                  <a:cubicBezTo>
                    <a:pt x="1054" y="5457"/>
                    <a:pt x="982" y="5525"/>
                    <a:pt x="982" y="5621"/>
                  </a:cubicBezTo>
                  <a:lnTo>
                    <a:pt x="982" y="6299"/>
                  </a:lnTo>
                  <a:lnTo>
                    <a:pt x="322" y="6299"/>
                  </a:lnTo>
                  <a:lnTo>
                    <a:pt x="322" y="5746"/>
                  </a:lnTo>
                  <a:cubicBezTo>
                    <a:pt x="322" y="4978"/>
                    <a:pt x="840" y="4318"/>
                    <a:pt x="1589" y="4140"/>
                  </a:cubicBezTo>
                  <a:lnTo>
                    <a:pt x="1696" y="4782"/>
                  </a:lnTo>
                  <a:cubicBezTo>
                    <a:pt x="1726" y="4961"/>
                    <a:pt x="1893" y="5103"/>
                    <a:pt x="2082" y="5103"/>
                  </a:cubicBezTo>
                  <a:cubicBezTo>
                    <a:pt x="2119" y="5103"/>
                    <a:pt x="2158" y="5097"/>
                    <a:pt x="2196" y="5085"/>
                  </a:cubicBezTo>
                  <a:lnTo>
                    <a:pt x="2802" y="4943"/>
                  </a:lnTo>
                  <a:lnTo>
                    <a:pt x="3409" y="5085"/>
                  </a:lnTo>
                  <a:cubicBezTo>
                    <a:pt x="3447" y="5097"/>
                    <a:pt x="3485" y="5103"/>
                    <a:pt x="3522" y="5103"/>
                  </a:cubicBezTo>
                  <a:cubicBezTo>
                    <a:pt x="3712" y="5103"/>
                    <a:pt x="3879" y="4961"/>
                    <a:pt x="3909" y="4782"/>
                  </a:cubicBezTo>
                  <a:lnTo>
                    <a:pt x="4033" y="4140"/>
                  </a:lnTo>
                  <a:close/>
                  <a:moveTo>
                    <a:pt x="9904" y="6620"/>
                  </a:moveTo>
                  <a:lnTo>
                    <a:pt x="9904" y="6977"/>
                  </a:lnTo>
                  <a:cubicBezTo>
                    <a:pt x="9904" y="7244"/>
                    <a:pt x="9690" y="7476"/>
                    <a:pt x="9404" y="7476"/>
                  </a:cubicBezTo>
                  <a:lnTo>
                    <a:pt x="822" y="7476"/>
                  </a:lnTo>
                  <a:cubicBezTo>
                    <a:pt x="536" y="7476"/>
                    <a:pt x="322" y="7244"/>
                    <a:pt x="322" y="6977"/>
                  </a:cubicBezTo>
                  <a:lnTo>
                    <a:pt x="322" y="6620"/>
                  </a:lnTo>
                  <a:close/>
                  <a:moveTo>
                    <a:pt x="5657" y="7780"/>
                  </a:moveTo>
                  <a:lnTo>
                    <a:pt x="5728" y="8404"/>
                  </a:lnTo>
                  <a:lnTo>
                    <a:pt x="4319" y="8404"/>
                  </a:lnTo>
                  <a:lnTo>
                    <a:pt x="4390" y="7780"/>
                  </a:lnTo>
                  <a:close/>
                  <a:moveTo>
                    <a:pt x="6299" y="8690"/>
                  </a:moveTo>
                  <a:cubicBezTo>
                    <a:pt x="6603" y="8690"/>
                    <a:pt x="6835" y="8939"/>
                    <a:pt x="6835" y="9243"/>
                  </a:cubicBezTo>
                  <a:cubicBezTo>
                    <a:pt x="6835" y="9314"/>
                    <a:pt x="6781" y="9368"/>
                    <a:pt x="6710" y="9368"/>
                  </a:cubicBezTo>
                  <a:lnTo>
                    <a:pt x="3355" y="9368"/>
                  </a:lnTo>
                  <a:cubicBezTo>
                    <a:pt x="3266" y="9368"/>
                    <a:pt x="3213" y="9314"/>
                    <a:pt x="3213" y="9243"/>
                  </a:cubicBezTo>
                  <a:cubicBezTo>
                    <a:pt x="3213" y="8939"/>
                    <a:pt x="3445" y="8690"/>
                    <a:pt x="3748" y="8690"/>
                  </a:cubicBezTo>
                  <a:close/>
                  <a:moveTo>
                    <a:pt x="2285" y="0"/>
                  </a:moveTo>
                  <a:cubicBezTo>
                    <a:pt x="1964" y="0"/>
                    <a:pt x="1678" y="143"/>
                    <a:pt x="1500" y="375"/>
                  </a:cubicBezTo>
                  <a:lnTo>
                    <a:pt x="822" y="375"/>
                  </a:lnTo>
                  <a:cubicBezTo>
                    <a:pt x="376" y="375"/>
                    <a:pt x="1" y="732"/>
                    <a:pt x="1" y="1178"/>
                  </a:cubicBezTo>
                  <a:lnTo>
                    <a:pt x="1" y="6977"/>
                  </a:lnTo>
                  <a:cubicBezTo>
                    <a:pt x="1" y="7423"/>
                    <a:pt x="376" y="7780"/>
                    <a:pt x="822" y="7780"/>
                  </a:cubicBezTo>
                  <a:lnTo>
                    <a:pt x="4069" y="7780"/>
                  </a:lnTo>
                  <a:lnTo>
                    <a:pt x="3998" y="8386"/>
                  </a:lnTo>
                  <a:lnTo>
                    <a:pt x="3766" y="8386"/>
                  </a:lnTo>
                  <a:cubicBezTo>
                    <a:pt x="3284" y="8386"/>
                    <a:pt x="2891" y="8779"/>
                    <a:pt x="2909" y="9243"/>
                  </a:cubicBezTo>
                  <a:cubicBezTo>
                    <a:pt x="2909" y="9493"/>
                    <a:pt x="3123" y="9689"/>
                    <a:pt x="3355" y="9689"/>
                  </a:cubicBezTo>
                  <a:lnTo>
                    <a:pt x="6692" y="9689"/>
                  </a:lnTo>
                  <a:cubicBezTo>
                    <a:pt x="6924" y="9689"/>
                    <a:pt x="7138" y="9493"/>
                    <a:pt x="7156" y="9243"/>
                  </a:cubicBezTo>
                  <a:cubicBezTo>
                    <a:pt x="7156" y="8779"/>
                    <a:pt x="6763" y="8386"/>
                    <a:pt x="6299" y="8386"/>
                  </a:cubicBezTo>
                  <a:lnTo>
                    <a:pt x="6050" y="8386"/>
                  </a:lnTo>
                  <a:lnTo>
                    <a:pt x="5978" y="7780"/>
                  </a:lnTo>
                  <a:lnTo>
                    <a:pt x="9422" y="7780"/>
                  </a:lnTo>
                  <a:cubicBezTo>
                    <a:pt x="9868" y="7780"/>
                    <a:pt x="10225" y="7423"/>
                    <a:pt x="10243" y="6977"/>
                  </a:cubicBezTo>
                  <a:lnTo>
                    <a:pt x="10243" y="4158"/>
                  </a:lnTo>
                  <a:cubicBezTo>
                    <a:pt x="10225" y="4068"/>
                    <a:pt x="10153" y="3997"/>
                    <a:pt x="10064" y="3997"/>
                  </a:cubicBezTo>
                  <a:cubicBezTo>
                    <a:pt x="9975" y="3997"/>
                    <a:pt x="9921" y="4158"/>
                    <a:pt x="9921" y="4158"/>
                  </a:cubicBezTo>
                  <a:lnTo>
                    <a:pt x="9921" y="6299"/>
                  </a:lnTo>
                  <a:lnTo>
                    <a:pt x="5604" y="6299"/>
                  </a:lnTo>
                  <a:lnTo>
                    <a:pt x="5604" y="5746"/>
                  </a:lnTo>
                  <a:cubicBezTo>
                    <a:pt x="5604" y="4800"/>
                    <a:pt x="4926" y="3979"/>
                    <a:pt x="3998" y="3801"/>
                  </a:cubicBezTo>
                  <a:lnTo>
                    <a:pt x="3980" y="3801"/>
                  </a:lnTo>
                  <a:cubicBezTo>
                    <a:pt x="3962" y="3765"/>
                    <a:pt x="3944" y="3712"/>
                    <a:pt x="3909" y="3676"/>
                  </a:cubicBezTo>
                  <a:cubicBezTo>
                    <a:pt x="3766" y="3533"/>
                    <a:pt x="3587" y="3444"/>
                    <a:pt x="3498" y="3408"/>
                  </a:cubicBezTo>
                  <a:cubicBezTo>
                    <a:pt x="3552" y="3372"/>
                    <a:pt x="3605" y="3337"/>
                    <a:pt x="3659" y="3283"/>
                  </a:cubicBezTo>
                  <a:cubicBezTo>
                    <a:pt x="3873" y="3105"/>
                    <a:pt x="4016" y="2837"/>
                    <a:pt x="4051" y="2570"/>
                  </a:cubicBezTo>
                  <a:cubicBezTo>
                    <a:pt x="4212" y="2534"/>
                    <a:pt x="4337" y="2391"/>
                    <a:pt x="4337" y="2213"/>
                  </a:cubicBezTo>
                  <a:lnTo>
                    <a:pt x="4337" y="1784"/>
                  </a:lnTo>
                  <a:cubicBezTo>
                    <a:pt x="4337" y="1749"/>
                    <a:pt x="4319" y="1713"/>
                    <a:pt x="4319" y="1677"/>
                  </a:cubicBezTo>
                  <a:cubicBezTo>
                    <a:pt x="4319" y="1642"/>
                    <a:pt x="4337" y="1606"/>
                    <a:pt x="4337" y="1570"/>
                  </a:cubicBezTo>
                  <a:lnTo>
                    <a:pt x="4337" y="928"/>
                  </a:lnTo>
                  <a:cubicBezTo>
                    <a:pt x="4337" y="839"/>
                    <a:pt x="4301" y="767"/>
                    <a:pt x="4265" y="696"/>
                  </a:cubicBezTo>
                  <a:lnTo>
                    <a:pt x="5211" y="696"/>
                  </a:lnTo>
                  <a:cubicBezTo>
                    <a:pt x="5300" y="696"/>
                    <a:pt x="5372" y="625"/>
                    <a:pt x="5372" y="553"/>
                  </a:cubicBezTo>
                  <a:cubicBezTo>
                    <a:pt x="5389" y="464"/>
                    <a:pt x="5318" y="375"/>
                    <a:pt x="5211" y="375"/>
                  </a:cubicBezTo>
                  <a:lnTo>
                    <a:pt x="3837" y="375"/>
                  </a:lnTo>
                  <a:cubicBezTo>
                    <a:pt x="3784" y="161"/>
                    <a:pt x="3587" y="0"/>
                    <a:pt x="335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56"/>
            <p:cNvSpPr/>
            <p:nvPr/>
          </p:nvSpPr>
          <p:spPr>
            <a:xfrm>
              <a:off x="4265530" y="2459242"/>
              <a:ext cx="137728" cy="113869"/>
            </a:xfrm>
            <a:custGeom>
              <a:avLst/>
              <a:gdLst/>
              <a:ahLst/>
              <a:cxnLst/>
              <a:rect l="l" t="t" r="r" b="b"/>
              <a:pathLst>
                <a:path w="5051" h="4176" extrusionOk="0">
                  <a:moveTo>
                    <a:pt x="358" y="322"/>
                  </a:moveTo>
                  <a:cubicBezTo>
                    <a:pt x="750" y="322"/>
                    <a:pt x="1732" y="339"/>
                    <a:pt x="2338" y="696"/>
                  </a:cubicBezTo>
                  <a:lnTo>
                    <a:pt x="2356" y="696"/>
                  </a:lnTo>
                  <a:lnTo>
                    <a:pt x="2356" y="3819"/>
                  </a:lnTo>
                  <a:cubicBezTo>
                    <a:pt x="1839" y="3560"/>
                    <a:pt x="1145" y="3477"/>
                    <a:pt x="542" y="3477"/>
                  </a:cubicBezTo>
                  <a:cubicBezTo>
                    <a:pt x="479" y="3477"/>
                    <a:pt x="418" y="3478"/>
                    <a:pt x="358" y="3480"/>
                  </a:cubicBezTo>
                  <a:cubicBezTo>
                    <a:pt x="340" y="3480"/>
                    <a:pt x="304" y="3462"/>
                    <a:pt x="304" y="3426"/>
                  </a:cubicBezTo>
                  <a:lnTo>
                    <a:pt x="304" y="357"/>
                  </a:lnTo>
                  <a:cubicBezTo>
                    <a:pt x="304" y="339"/>
                    <a:pt x="322" y="322"/>
                    <a:pt x="358" y="322"/>
                  </a:cubicBezTo>
                  <a:close/>
                  <a:moveTo>
                    <a:pt x="4693" y="322"/>
                  </a:moveTo>
                  <a:cubicBezTo>
                    <a:pt x="4711" y="322"/>
                    <a:pt x="4729" y="339"/>
                    <a:pt x="4729" y="375"/>
                  </a:cubicBezTo>
                  <a:lnTo>
                    <a:pt x="4729" y="3462"/>
                  </a:lnTo>
                  <a:cubicBezTo>
                    <a:pt x="4729" y="3480"/>
                    <a:pt x="4729" y="3480"/>
                    <a:pt x="4711" y="3480"/>
                  </a:cubicBezTo>
                  <a:cubicBezTo>
                    <a:pt x="4673" y="3479"/>
                    <a:pt x="4635" y="3479"/>
                    <a:pt x="4597" y="3479"/>
                  </a:cubicBezTo>
                  <a:cubicBezTo>
                    <a:pt x="3542" y="3479"/>
                    <a:pt x="2918" y="3715"/>
                    <a:pt x="2677" y="3819"/>
                  </a:cubicBezTo>
                  <a:lnTo>
                    <a:pt x="2677" y="696"/>
                  </a:lnTo>
                  <a:lnTo>
                    <a:pt x="2695" y="696"/>
                  </a:lnTo>
                  <a:cubicBezTo>
                    <a:pt x="3320" y="339"/>
                    <a:pt x="4301" y="322"/>
                    <a:pt x="4693" y="322"/>
                  </a:cubicBezTo>
                  <a:close/>
                  <a:moveTo>
                    <a:pt x="340" y="0"/>
                  </a:moveTo>
                  <a:cubicBezTo>
                    <a:pt x="144" y="0"/>
                    <a:pt x="1" y="161"/>
                    <a:pt x="1" y="357"/>
                  </a:cubicBezTo>
                  <a:lnTo>
                    <a:pt x="1" y="3444"/>
                  </a:lnTo>
                  <a:cubicBezTo>
                    <a:pt x="1" y="3640"/>
                    <a:pt x="161" y="3801"/>
                    <a:pt x="358" y="3801"/>
                  </a:cubicBezTo>
                  <a:cubicBezTo>
                    <a:pt x="405" y="3799"/>
                    <a:pt x="462" y="3797"/>
                    <a:pt x="527" y="3797"/>
                  </a:cubicBezTo>
                  <a:cubicBezTo>
                    <a:pt x="954" y="3797"/>
                    <a:pt x="1722" y="3859"/>
                    <a:pt x="2249" y="4122"/>
                  </a:cubicBezTo>
                  <a:cubicBezTo>
                    <a:pt x="2338" y="4158"/>
                    <a:pt x="2432" y="4176"/>
                    <a:pt x="2526" y="4176"/>
                  </a:cubicBezTo>
                  <a:cubicBezTo>
                    <a:pt x="2619" y="4176"/>
                    <a:pt x="2713" y="4158"/>
                    <a:pt x="2802" y="4122"/>
                  </a:cubicBezTo>
                  <a:cubicBezTo>
                    <a:pt x="3313" y="3851"/>
                    <a:pt x="4053" y="3796"/>
                    <a:pt x="4497" y="3796"/>
                  </a:cubicBezTo>
                  <a:cubicBezTo>
                    <a:pt x="4580" y="3796"/>
                    <a:pt x="4652" y="3798"/>
                    <a:pt x="4711" y="3801"/>
                  </a:cubicBezTo>
                  <a:cubicBezTo>
                    <a:pt x="4890" y="3801"/>
                    <a:pt x="5050" y="3640"/>
                    <a:pt x="5050" y="3462"/>
                  </a:cubicBezTo>
                  <a:lnTo>
                    <a:pt x="5050" y="357"/>
                  </a:lnTo>
                  <a:cubicBezTo>
                    <a:pt x="5050" y="161"/>
                    <a:pt x="4890" y="0"/>
                    <a:pt x="4693" y="0"/>
                  </a:cubicBezTo>
                  <a:cubicBezTo>
                    <a:pt x="4283" y="0"/>
                    <a:pt x="3230" y="18"/>
                    <a:pt x="2552" y="411"/>
                  </a:cubicBezTo>
                  <a:cubicBezTo>
                    <a:pt x="2543" y="420"/>
                    <a:pt x="2534" y="424"/>
                    <a:pt x="2526" y="424"/>
                  </a:cubicBezTo>
                  <a:cubicBezTo>
                    <a:pt x="2517" y="424"/>
                    <a:pt x="2508" y="420"/>
                    <a:pt x="2499" y="411"/>
                  </a:cubicBezTo>
                  <a:cubicBezTo>
                    <a:pt x="1821" y="18"/>
                    <a:pt x="768" y="0"/>
                    <a:pt x="34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32" name="Google Shape;3532;p56"/>
          <p:cNvGrpSpPr/>
          <p:nvPr/>
        </p:nvGrpSpPr>
        <p:grpSpPr>
          <a:xfrm>
            <a:off x="2209969" y="2447080"/>
            <a:ext cx="295825" cy="295825"/>
            <a:chOff x="2209969" y="2447080"/>
            <a:chExt cx="295825" cy="295825"/>
          </a:xfrm>
        </p:grpSpPr>
        <p:sp>
          <p:nvSpPr>
            <p:cNvPr id="3533" name="Google Shape;3533;p56"/>
            <p:cNvSpPr/>
            <p:nvPr/>
          </p:nvSpPr>
          <p:spPr>
            <a:xfrm>
              <a:off x="2225539" y="2458751"/>
              <a:ext cx="265176" cy="166904"/>
            </a:xfrm>
            <a:custGeom>
              <a:avLst/>
              <a:gdLst/>
              <a:ahLst/>
              <a:cxnLst/>
              <a:rect l="l" t="t" r="r" b="b"/>
              <a:pathLst>
                <a:path w="9725" h="6121" extrusionOk="0">
                  <a:moveTo>
                    <a:pt x="304" y="1"/>
                  </a:moveTo>
                  <a:cubicBezTo>
                    <a:pt x="143" y="1"/>
                    <a:pt x="1" y="125"/>
                    <a:pt x="1" y="286"/>
                  </a:cubicBezTo>
                  <a:lnTo>
                    <a:pt x="1" y="5817"/>
                  </a:lnTo>
                  <a:cubicBezTo>
                    <a:pt x="1" y="5978"/>
                    <a:pt x="143" y="6121"/>
                    <a:pt x="304" y="6121"/>
                  </a:cubicBezTo>
                  <a:lnTo>
                    <a:pt x="9439" y="6121"/>
                  </a:lnTo>
                  <a:cubicBezTo>
                    <a:pt x="9600" y="6121"/>
                    <a:pt x="9725" y="5978"/>
                    <a:pt x="9725" y="5817"/>
                  </a:cubicBezTo>
                  <a:lnTo>
                    <a:pt x="9725" y="286"/>
                  </a:lnTo>
                  <a:cubicBezTo>
                    <a:pt x="9725" y="125"/>
                    <a:pt x="9600" y="1"/>
                    <a:pt x="9439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56"/>
            <p:cNvSpPr/>
            <p:nvPr/>
          </p:nvSpPr>
          <p:spPr>
            <a:xfrm>
              <a:off x="2248417" y="2491826"/>
              <a:ext cx="124094" cy="110979"/>
            </a:xfrm>
            <a:custGeom>
              <a:avLst/>
              <a:gdLst/>
              <a:ahLst/>
              <a:cxnLst/>
              <a:rect l="l" t="t" r="r" b="b"/>
              <a:pathLst>
                <a:path w="4551" h="4070" extrusionOk="0">
                  <a:moveTo>
                    <a:pt x="286" y="1"/>
                  </a:moveTo>
                  <a:cubicBezTo>
                    <a:pt x="125" y="1"/>
                    <a:pt x="0" y="144"/>
                    <a:pt x="0" y="304"/>
                  </a:cubicBezTo>
                  <a:lnTo>
                    <a:pt x="0" y="3784"/>
                  </a:lnTo>
                  <a:cubicBezTo>
                    <a:pt x="0" y="3944"/>
                    <a:pt x="125" y="4069"/>
                    <a:pt x="286" y="4069"/>
                  </a:cubicBezTo>
                  <a:lnTo>
                    <a:pt x="4265" y="4069"/>
                  </a:lnTo>
                  <a:cubicBezTo>
                    <a:pt x="4425" y="4069"/>
                    <a:pt x="4550" y="3944"/>
                    <a:pt x="4550" y="3784"/>
                  </a:cubicBezTo>
                  <a:lnTo>
                    <a:pt x="4550" y="304"/>
                  </a:lnTo>
                  <a:cubicBezTo>
                    <a:pt x="4550" y="144"/>
                    <a:pt x="4425" y="1"/>
                    <a:pt x="42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56"/>
            <p:cNvSpPr/>
            <p:nvPr/>
          </p:nvSpPr>
          <p:spPr>
            <a:xfrm>
              <a:off x="2327220" y="2491826"/>
              <a:ext cx="45291" cy="110979"/>
            </a:xfrm>
            <a:custGeom>
              <a:avLst/>
              <a:gdLst/>
              <a:ahLst/>
              <a:cxnLst/>
              <a:rect l="l" t="t" r="r" b="b"/>
              <a:pathLst>
                <a:path w="1661" h="4070" extrusionOk="0">
                  <a:moveTo>
                    <a:pt x="1" y="1"/>
                  </a:moveTo>
                  <a:cubicBezTo>
                    <a:pt x="161" y="1"/>
                    <a:pt x="286" y="144"/>
                    <a:pt x="286" y="304"/>
                  </a:cubicBezTo>
                  <a:lnTo>
                    <a:pt x="286" y="3784"/>
                  </a:lnTo>
                  <a:cubicBezTo>
                    <a:pt x="286" y="3944"/>
                    <a:pt x="161" y="4069"/>
                    <a:pt x="1" y="4069"/>
                  </a:cubicBezTo>
                  <a:lnTo>
                    <a:pt x="1375" y="4069"/>
                  </a:lnTo>
                  <a:cubicBezTo>
                    <a:pt x="1535" y="4069"/>
                    <a:pt x="1660" y="3944"/>
                    <a:pt x="1660" y="3784"/>
                  </a:cubicBezTo>
                  <a:lnTo>
                    <a:pt x="1660" y="304"/>
                  </a:lnTo>
                  <a:cubicBezTo>
                    <a:pt x="1660" y="144"/>
                    <a:pt x="1535" y="1"/>
                    <a:pt x="137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56"/>
            <p:cNvSpPr/>
            <p:nvPr/>
          </p:nvSpPr>
          <p:spPr>
            <a:xfrm>
              <a:off x="2283428" y="2537581"/>
              <a:ext cx="54044" cy="30185"/>
            </a:xfrm>
            <a:custGeom>
              <a:avLst/>
              <a:gdLst/>
              <a:ahLst/>
              <a:cxnLst/>
              <a:rect l="l" t="t" r="r" b="b"/>
              <a:pathLst>
                <a:path w="1982" h="1107" extrusionOk="0">
                  <a:moveTo>
                    <a:pt x="1" y="0"/>
                  </a:moveTo>
                  <a:lnTo>
                    <a:pt x="1" y="857"/>
                  </a:lnTo>
                  <a:cubicBezTo>
                    <a:pt x="1" y="999"/>
                    <a:pt x="108" y="1106"/>
                    <a:pt x="251" y="1106"/>
                  </a:cubicBezTo>
                  <a:lnTo>
                    <a:pt x="1732" y="1106"/>
                  </a:lnTo>
                  <a:cubicBezTo>
                    <a:pt x="1874" y="1106"/>
                    <a:pt x="1981" y="999"/>
                    <a:pt x="1981" y="857"/>
                  </a:cubicBezTo>
                  <a:lnTo>
                    <a:pt x="1981" y="0"/>
                  </a:ln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56"/>
            <p:cNvSpPr/>
            <p:nvPr/>
          </p:nvSpPr>
          <p:spPr>
            <a:xfrm>
              <a:off x="2270776" y="2524547"/>
              <a:ext cx="79348" cy="26422"/>
            </a:xfrm>
            <a:custGeom>
              <a:avLst/>
              <a:gdLst/>
              <a:ahLst/>
              <a:cxnLst/>
              <a:rect l="l" t="t" r="r" b="b"/>
              <a:pathLst>
                <a:path w="2910" h="969" extrusionOk="0">
                  <a:moveTo>
                    <a:pt x="1455" y="1"/>
                  </a:moveTo>
                  <a:cubicBezTo>
                    <a:pt x="1411" y="1"/>
                    <a:pt x="1366" y="5"/>
                    <a:pt x="1321" y="14"/>
                  </a:cubicBezTo>
                  <a:lnTo>
                    <a:pt x="19" y="460"/>
                  </a:lnTo>
                  <a:cubicBezTo>
                    <a:pt x="1" y="478"/>
                    <a:pt x="1" y="496"/>
                    <a:pt x="19" y="496"/>
                  </a:cubicBezTo>
                  <a:lnTo>
                    <a:pt x="1321" y="942"/>
                  </a:lnTo>
                  <a:cubicBezTo>
                    <a:pt x="1366" y="960"/>
                    <a:pt x="1411" y="969"/>
                    <a:pt x="1455" y="969"/>
                  </a:cubicBezTo>
                  <a:cubicBezTo>
                    <a:pt x="1500" y="969"/>
                    <a:pt x="1544" y="960"/>
                    <a:pt x="1589" y="942"/>
                  </a:cubicBezTo>
                  <a:lnTo>
                    <a:pt x="2891" y="496"/>
                  </a:lnTo>
                  <a:cubicBezTo>
                    <a:pt x="2909" y="496"/>
                    <a:pt x="2909" y="478"/>
                    <a:pt x="2891" y="460"/>
                  </a:cubicBezTo>
                  <a:lnTo>
                    <a:pt x="1589" y="14"/>
                  </a:lnTo>
                  <a:cubicBezTo>
                    <a:pt x="1544" y="5"/>
                    <a:pt x="1500" y="1"/>
                    <a:pt x="1455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56"/>
            <p:cNvSpPr/>
            <p:nvPr/>
          </p:nvSpPr>
          <p:spPr>
            <a:xfrm>
              <a:off x="2214850" y="2451443"/>
              <a:ext cx="287072" cy="18515"/>
            </a:xfrm>
            <a:custGeom>
              <a:avLst/>
              <a:gdLst/>
              <a:ahLst/>
              <a:cxnLst/>
              <a:rect l="l" t="t" r="r" b="b"/>
              <a:pathLst>
                <a:path w="10528" h="679" extrusionOk="0">
                  <a:moveTo>
                    <a:pt x="232" y="1"/>
                  </a:moveTo>
                  <a:cubicBezTo>
                    <a:pt x="107" y="1"/>
                    <a:pt x="0" y="108"/>
                    <a:pt x="0" y="233"/>
                  </a:cubicBezTo>
                  <a:lnTo>
                    <a:pt x="0" y="447"/>
                  </a:lnTo>
                  <a:cubicBezTo>
                    <a:pt x="0" y="572"/>
                    <a:pt x="107" y="679"/>
                    <a:pt x="232" y="679"/>
                  </a:cubicBezTo>
                  <a:lnTo>
                    <a:pt x="10295" y="679"/>
                  </a:lnTo>
                  <a:cubicBezTo>
                    <a:pt x="10420" y="679"/>
                    <a:pt x="10527" y="572"/>
                    <a:pt x="10527" y="447"/>
                  </a:cubicBezTo>
                  <a:lnTo>
                    <a:pt x="10527" y="233"/>
                  </a:lnTo>
                  <a:cubicBezTo>
                    <a:pt x="10527" y="108"/>
                    <a:pt x="10420" y="1"/>
                    <a:pt x="1029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56"/>
            <p:cNvSpPr/>
            <p:nvPr/>
          </p:nvSpPr>
          <p:spPr>
            <a:xfrm>
              <a:off x="2457122" y="2451443"/>
              <a:ext cx="44310" cy="18515"/>
            </a:xfrm>
            <a:custGeom>
              <a:avLst/>
              <a:gdLst/>
              <a:ahLst/>
              <a:cxnLst/>
              <a:rect l="l" t="t" r="r" b="b"/>
              <a:pathLst>
                <a:path w="1625" h="679" extrusionOk="0">
                  <a:moveTo>
                    <a:pt x="1" y="1"/>
                  </a:moveTo>
                  <a:cubicBezTo>
                    <a:pt x="143" y="1"/>
                    <a:pt x="251" y="108"/>
                    <a:pt x="251" y="251"/>
                  </a:cubicBezTo>
                  <a:lnTo>
                    <a:pt x="251" y="447"/>
                  </a:lnTo>
                  <a:cubicBezTo>
                    <a:pt x="251" y="572"/>
                    <a:pt x="143" y="679"/>
                    <a:pt x="1" y="679"/>
                  </a:cubicBezTo>
                  <a:lnTo>
                    <a:pt x="1392" y="679"/>
                  </a:lnTo>
                  <a:cubicBezTo>
                    <a:pt x="1517" y="679"/>
                    <a:pt x="1624" y="572"/>
                    <a:pt x="1624" y="447"/>
                  </a:cubicBezTo>
                  <a:lnTo>
                    <a:pt x="1624" y="233"/>
                  </a:lnTo>
                  <a:cubicBezTo>
                    <a:pt x="1624" y="108"/>
                    <a:pt x="1517" y="1"/>
                    <a:pt x="1392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56"/>
            <p:cNvSpPr/>
            <p:nvPr/>
          </p:nvSpPr>
          <p:spPr>
            <a:xfrm>
              <a:off x="2398742" y="2658240"/>
              <a:ext cx="56962" cy="70568"/>
            </a:xfrm>
            <a:custGeom>
              <a:avLst/>
              <a:gdLst/>
              <a:ahLst/>
              <a:cxnLst/>
              <a:rect l="l" t="t" r="r" b="b"/>
              <a:pathLst>
                <a:path w="2089" h="2588" extrusionOk="0">
                  <a:moveTo>
                    <a:pt x="572" y="0"/>
                  </a:moveTo>
                  <a:lnTo>
                    <a:pt x="447" y="839"/>
                  </a:lnTo>
                  <a:lnTo>
                    <a:pt x="1" y="2587"/>
                  </a:lnTo>
                  <a:lnTo>
                    <a:pt x="2088" y="2587"/>
                  </a:lnTo>
                  <a:lnTo>
                    <a:pt x="1642" y="83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56"/>
            <p:cNvSpPr/>
            <p:nvPr/>
          </p:nvSpPr>
          <p:spPr>
            <a:xfrm>
              <a:off x="2360322" y="2680599"/>
              <a:ext cx="133802" cy="57943"/>
            </a:xfrm>
            <a:custGeom>
              <a:avLst/>
              <a:gdLst/>
              <a:ahLst/>
              <a:cxnLst/>
              <a:rect l="l" t="t" r="r" b="b"/>
              <a:pathLst>
                <a:path w="4907" h="2125" extrusionOk="0">
                  <a:moveTo>
                    <a:pt x="1856" y="1"/>
                  </a:moveTo>
                  <a:cubicBezTo>
                    <a:pt x="1820" y="37"/>
                    <a:pt x="1766" y="54"/>
                    <a:pt x="1731" y="72"/>
                  </a:cubicBezTo>
                  <a:lnTo>
                    <a:pt x="1410" y="126"/>
                  </a:lnTo>
                  <a:cubicBezTo>
                    <a:pt x="589" y="286"/>
                    <a:pt x="0" y="1000"/>
                    <a:pt x="0" y="1839"/>
                  </a:cubicBezTo>
                  <a:lnTo>
                    <a:pt x="0" y="1856"/>
                  </a:lnTo>
                  <a:cubicBezTo>
                    <a:pt x="0" y="1999"/>
                    <a:pt x="125" y="2124"/>
                    <a:pt x="268" y="2124"/>
                  </a:cubicBezTo>
                  <a:lnTo>
                    <a:pt x="4639" y="2124"/>
                  </a:lnTo>
                  <a:cubicBezTo>
                    <a:pt x="4800" y="2124"/>
                    <a:pt x="4907" y="1999"/>
                    <a:pt x="4907" y="1856"/>
                  </a:cubicBezTo>
                  <a:lnTo>
                    <a:pt x="4907" y="1839"/>
                  </a:lnTo>
                  <a:cubicBezTo>
                    <a:pt x="4907" y="1000"/>
                    <a:pt x="4318" y="286"/>
                    <a:pt x="3515" y="126"/>
                  </a:cubicBezTo>
                  <a:lnTo>
                    <a:pt x="3194" y="72"/>
                  </a:lnTo>
                  <a:cubicBezTo>
                    <a:pt x="3140" y="54"/>
                    <a:pt x="3087" y="37"/>
                    <a:pt x="3051" y="1"/>
                  </a:cubicBezTo>
                  <a:cubicBezTo>
                    <a:pt x="2917" y="233"/>
                    <a:pt x="2685" y="349"/>
                    <a:pt x="2453" y="349"/>
                  </a:cubicBezTo>
                  <a:cubicBezTo>
                    <a:pt x="2221" y="349"/>
                    <a:pt x="1989" y="233"/>
                    <a:pt x="1856" y="1"/>
                  </a:cubicBez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56"/>
            <p:cNvSpPr/>
            <p:nvPr/>
          </p:nvSpPr>
          <p:spPr>
            <a:xfrm>
              <a:off x="2432799" y="2680599"/>
              <a:ext cx="61325" cy="57943"/>
            </a:xfrm>
            <a:custGeom>
              <a:avLst/>
              <a:gdLst/>
              <a:ahLst/>
              <a:cxnLst/>
              <a:rect l="l" t="t" r="r" b="b"/>
              <a:pathLst>
                <a:path w="2249" h="2125" extrusionOk="0">
                  <a:moveTo>
                    <a:pt x="411" y="1"/>
                  </a:moveTo>
                  <a:cubicBezTo>
                    <a:pt x="322" y="161"/>
                    <a:pt x="161" y="268"/>
                    <a:pt x="1" y="322"/>
                  </a:cubicBezTo>
                  <a:cubicBezTo>
                    <a:pt x="536" y="625"/>
                    <a:pt x="875" y="1196"/>
                    <a:pt x="875" y="1839"/>
                  </a:cubicBezTo>
                  <a:lnTo>
                    <a:pt x="875" y="1856"/>
                  </a:lnTo>
                  <a:cubicBezTo>
                    <a:pt x="875" y="1999"/>
                    <a:pt x="768" y="2124"/>
                    <a:pt x="607" y="2124"/>
                  </a:cubicBezTo>
                  <a:lnTo>
                    <a:pt x="1981" y="2124"/>
                  </a:lnTo>
                  <a:cubicBezTo>
                    <a:pt x="2142" y="2124"/>
                    <a:pt x="2249" y="1999"/>
                    <a:pt x="2249" y="1856"/>
                  </a:cubicBezTo>
                  <a:lnTo>
                    <a:pt x="2249" y="1839"/>
                  </a:lnTo>
                  <a:cubicBezTo>
                    <a:pt x="2249" y="1000"/>
                    <a:pt x="1660" y="286"/>
                    <a:pt x="857" y="126"/>
                  </a:cubicBezTo>
                  <a:lnTo>
                    <a:pt x="554" y="72"/>
                  </a:lnTo>
                  <a:cubicBezTo>
                    <a:pt x="500" y="54"/>
                    <a:pt x="447" y="37"/>
                    <a:pt x="411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56"/>
            <p:cNvSpPr/>
            <p:nvPr/>
          </p:nvSpPr>
          <p:spPr>
            <a:xfrm>
              <a:off x="2386090" y="2585736"/>
              <a:ext cx="82266" cy="86874"/>
            </a:xfrm>
            <a:custGeom>
              <a:avLst/>
              <a:gdLst/>
              <a:ahLst/>
              <a:cxnLst/>
              <a:rect l="l" t="t" r="r" b="b"/>
              <a:pathLst>
                <a:path w="3017" h="3186" extrusionOk="0">
                  <a:moveTo>
                    <a:pt x="1499" y="1"/>
                  </a:moveTo>
                  <a:cubicBezTo>
                    <a:pt x="768" y="1"/>
                    <a:pt x="161" y="607"/>
                    <a:pt x="161" y="1357"/>
                  </a:cubicBezTo>
                  <a:cubicBezTo>
                    <a:pt x="161" y="1589"/>
                    <a:pt x="126" y="1820"/>
                    <a:pt x="54" y="2035"/>
                  </a:cubicBezTo>
                  <a:cubicBezTo>
                    <a:pt x="19" y="2177"/>
                    <a:pt x="1" y="2320"/>
                    <a:pt x="1" y="2463"/>
                  </a:cubicBezTo>
                  <a:cubicBezTo>
                    <a:pt x="1" y="2713"/>
                    <a:pt x="161" y="2927"/>
                    <a:pt x="393" y="2998"/>
                  </a:cubicBezTo>
                  <a:cubicBezTo>
                    <a:pt x="750" y="3123"/>
                    <a:pt x="1125" y="3185"/>
                    <a:pt x="1499" y="3185"/>
                  </a:cubicBezTo>
                  <a:cubicBezTo>
                    <a:pt x="1874" y="3185"/>
                    <a:pt x="2249" y="3123"/>
                    <a:pt x="2606" y="2998"/>
                  </a:cubicBezTo>
                  <a:cubicBezTo>
                    <a:pt x="2856" y="2927"/>
                    <a:pt x="3016" y="2695"/>
                    <a:pt x="3016" y="2445"/>
                  </a:cubicBezTo>
                  <a:cubicBezTo>
                    <a:pt x="3016" y="2302"/>
                    <a:pt x="2980" y="2159"/>
                    <a:pt x="2945" y="2035"/>
                  </a:cubicBezTo>
                  <a:cubicBezTo>
                    <a:pt x="2873" y="1803"/>
                    <a:pt x="2856" y="1589"/>
                    <a:pt x="2856" y="1357"/>
                  </a:cubicBezTo>
                  <a:cubicBezTo>
                    <a:pt x="2856" y="607"/>
                    <a:pt x="2249" y="1"/>
                    <a:pt x="1499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56"/>
            <p:cNvSpPr/>
            <p:nvPr/>
          </p:nvSpPr>
          <p:spPr>
            <a:xfrm>
              <a:off x="2408477" y="2586226"/>
              <a:ext cx="59879" cy="86165"/>
            </a:xfrm>
            <a:custGeom>
              <a:avLst/>
              <a:gdLst/>
              <a:ahLst/>
              <a:cxnLst/>
              <a:rect l="l" t="t" r="r" b="b"/>
              <a:pathLst>
                <a:path w="2196" h="3160" extrusionOk="0">
                  <a:moveTo>
                    <a:pt x="696" y="0"/>
                  </a:moveTo>
                  <a:cubicBezTo>
                    <a:pt x="447" y="0"/>
                    <a:pt x="215" y="72"/>
                    <a:pt x="0" y="197"/>
                  </a:cubicBezTo>
                  <a:cubicBezTo>
                    <a:pt x="393" y="429"/>
                    <a:pt x="643" y="857"/>
                    <a:pt x="643" y="1339"/>
                  </a:cubicBezTo>
                  <a:cubicBezTo>
                    <a:pt x="643" y="1571"/>
                    <a:pt x="696" y="1802"/>
                    <a:pt x="750" y="2017"/>
                  </a:cubicBezTo>
                  <a:cubicBezTo>
                    <a:pt x="786" y="2159"/>
                    <a:pt x="803" y="2284"/>
                    <a:pt x="803" y="2427"/>
                  </a:cubicBezTo>
                  <a:cubicBezTo>
                    <a:pt x="803" y="2677"/>
                    <a:pt x="643" y="2891"/>
                    <a:pt x="411" y="2980"/>
                  </a:cubicBezTo>
                  <a:cubicBezTo>
                    <a:pt x="268" y="3016"/>
                    <a:pt x="143" y="3069"/>
                    <a:pt x="0" y="3087"/>
                  </a:cubicBezTo>
                  <a:cubicBezTo>
                    <a:pt x="229" y="3136"/>
                    <a:pt x="464" y="3160"/>
                    <a:pt x="698" y="3160"/>
                  </a:cubicBezTo>
                  <a:cubicBezTo>
                    <a:pt x="1067" y="3160"/>
                    <a:pt x="1436" y="3100"/>
                    <a:pt x="1785" y="2980"/>
                  </a:cubicBezTo>
                  <a:cubicBezTo>
                    <a:pt x="2017" y="2891"/>
                    <a:pt x="2195" y="2659"/>
                    <a:pt x="2177" y="2409"/>
                  </a:cubicBezTo>
                  <a:cubicBezTo>
                    <a:pt x="2177" y="2266"/>
                    <a:pt x="2159" y="2141"/>
                    <a:pt x="2124" y="2017"/>
                  </a:cubicBezTo>
                  <a:cubicBezTo>
                    <a:pt x="2052" y="1785"/>
                    <a:pt x="2035" y="1571"/>
                    <a:pt x="2035" y="1339"/>
                  </a:cubicBezTo>
                  <a:cubicBezTo>
                    <a:pt x="2035" y="607"/>
                    <a:pt x="1428" y="0"/>
                    <a:pt x="696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56"/>
            <p:cNvSpPr/>
            <p:nvPr/>
          </p:nvSpPr>
          <p:spPr>
            <a:xfrm>
              <a:off x="2260578" y="2658703"/>
              <a:ext cx="61325" cy="70596"/>
            </a:xfrm>
            <a:custGeom>
              <a:avLst/>
              <a:gdLst/>
              <a:ahLst/>
              <a:cxnLst/>
              <a:rect l="l" t="t" r="r" b="b"/>
              <a:pathLst>
                <a:path w="2249" h="2589" extrusionOk="0">
                  <a:moveTo>
                    <a:pt x="571" y="1"/>
                  </a:moveTo>
                  <a:lnTo>
                    <a:pt x="446" y="840"/>
                  </a:lnTo>
                  <a:lnTo>
                    <a:pt x="0" y="2588"/>
                  </a:lnTo>
                  <a:lnTo>
                    <a:pt x="2248" y="2588"/>
                  </a:lnTo>
                  <a:lnTo>
                    <a:pt x="1802" y="840"/>
                  </a:lnTo>
                  <a:lnTo>
                    <a:pt x="1677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56"/>
            <p:cNvSpPr/>
            <p:nvPr/>
          </p:nvSpPr>
          <p:spPr>
            <a:xfrm>
              <a:off x="2298043" y="2681090"/>
              <a:ext cx="62306" cy="57453"/>
            </a:xfrm>
            <a:custGeom>
              <a:avLst/>
              <a:gdLst/>
              <a:ahLst/>
              <a:cxnLst/>
              <a:rect l="l" t="t" r="r" b="b"/>
              <a:pathLst>
                <a:path w="2285" h="2107" extrusionOk="0">
                  <a:moveTo>
                    <a:pt x="428" y="1"/>
                  </a:moveTo>
                  <a:cubicBezTo>
                    <a:pt x="321" y="161"/>
                    <a:pt x="179" y="268"/>
                    <a:pt x="0" y="322"/>
                  </a:cubicBezTo>
                  <a:cubicBezTo>
                    <a:pt x="553" y="625"/>
                    <a:pt x="892" y="1196"/>
                    <a:pt x="892" y="1838"/>
                  </a:cubicBezTo>
                  <a:cubicBezTo>
                    <a:pt x="892" y="1981"/>
                    <a:pt x="785" y="2106"/>
                    <a:pt x="625" y="2106"/>
                  </a:cubicBezTo>
                  <a:lnTo>
                    <a:pt x="2016" y="2106"/>
                  </a:lnTo>
                  <a:cubicBezTo>
                    <a:pt x="2159" y="2106"/>
                    <a:pt x="2284" y="1981"/>
                    <a:pt x="2284" y="1838"/>
                  </a:cubicBezTo>
                  <a:cubicBezTo>
                    <a:pt x="2284" y="1000"/>
                    <a:pt x="1695" y="286"/>
                    <a:pt x="874" y="126"/>
                  </a:cubicBezTo>
                  <a:lnTo>
                    <a:pt x="571" y="72"/>
                  </a:lnTo>
                  <a:cubicBezTo>
                    <a:pt x="518" y="72"/>
                    <a:pt x="464" y="36"/>
                    <a:pt x="428" y="1"/>
                  </a:cubicBezTo>
                  <a:close/>
                </a:path>
              </a:pathLst>
            </a:custGeom>
            <a:solidFill>
              <a:srgbClr val="60A0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56"/>
            <p:cNvSpPr/>
            <p:nvPr/>
          </p:nvSpPr>
          <p:spPr>
            <a:xfrm>
              <a:off x="2246453" y="2627564"/>
              <a:ext cx="17560" cy="21460"/>
            </a:xfrm>
            <a:custGeom>
              <a:avLst/>
              <a:gdLst/>
              <a:ahLst/>
              <a:cxnLst/>
              <a:rect l="l" t="t" r="r" b="b"/>
              <a:pathLst>
                <a:path w="644" h="787" extrusionOk="0">
                  <a:moveTo>
                    <a:pt x="251" y="1"/>
                  </a:moveTo>
                  <a:cubicBezTo>
                    <a:pt x="126" y="1"/>
                    <a:pt x="1" y="126"/>
                    <a:pt x="1" y="269"/>
                  </a:cubicBezTo>
                  <a:lnTo>
                    <a:pt x="1" y="536"/>
                  </a:lnTo>
                  <a:cubicBezTo>
                    <a:pt x="1" y="679"/>
                    <a:pt x="126" y="786"/>
                    <a:pt x="251" y="786"/>
                  </a:cubicBezTo>
                  <a:lnTo>
                    <a:pt x="643" y="786"/>
                  </a:lnTo>
                  <a:lnTo>
                    <a:pt x="643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56"/>
            <p:cNvSpPr/>
            <p:nvPr/>
          </p:nvSpPr>
          <p:spPr>
            <a:xfrm>
              <a:off x="2317976" y="2627564"/>
              <a:ext cx="17560" cy="21460"/>
            </a:xfrm>
            <a:custGeom>
              <a:avLst/>
              <a:gdLst/>
              <a:ahLst/>
              <a:cxnLst/>
              <a:rect l="l" t="t" r="r" b="b"/>
              <a:pathLst>
                <a:path w="644" h="787" extrusionOk="0">
                  <a:moveTo>
                    <a:pt x="1" y="1"/>
                  </a:moveTo>
                  <a:lnTo>
                    <a:pt x="1" y="786"/>
                  </a:lnTo>
                  <a:lnTo>
                    <a:pt x="393" y="786"/>
                  </a:lnTo>
                  <a:cubicBezTo>
                    <a:pt x="536" y="786"/>
                    <a:pt x="643" y="679"/>
                    <a:pt x="643" y="536"/>
                  </a:cubicBezTo>
                  <a:lnTo>
                    <a:pt x="643" y="251"/>
                  </a:lnTo>
                  <a:cubicBezTo>
                    <a:pt x="643" y="126"/>
                    <a:pt x="536" y="1"/>
                    <a:pt x="39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56"/>
            <p:cNvSpPr/>
            <p:nvPr/>
          </p:nvSpPr>
          <p:spPr>
            <a:xfrm>
              <a:off x="2255233" y="2585736"/>
              <a:ext cx="71523" cy="89056"/>
            </a:xfrm>
            <a:custGeom>
              <a:avLst/>
              <a:gdLst/>
              <a:ahLst/>
              <a:cxnLst/>
              <a:rect l="l" t="t" r="r" b="b"/>
              <a:pathLst>
                <a:path w="2623" h="3266" extrusionOk="0">
                  <a:moveTo>
                    <a:pt x="839" y="1"/>
                  </a:moveTo>
                  <a:cubicBezTo>
                    <a:pt x="839" y="1"/>
                    <a:pt x="0" y="375"/>
                    <a:pt x="0" y="839"/>
                  </a:cubicBezTo>
                  <a:lnTo>
                    <a:pt x="0" y="1535"/>
                  </a:lnTo>
                  <a:cubicBezTo>
                    <a:pt x="107" y="1535"/>
                    <a:pt x="196" y="1624"/>
                    <a:pt x="196" y="1731"/>
                  </a:cubicBezTo>
                  <a:lnTo>
                    <a:pt x="196" y="2177"/>
                  </a:lnTo>
                  <a:cubicBezTo>
                    <a:pt x="214" y="2463"/>
                    <a:pt x="303" y="2766"/>
                    <a:pt x="535" y="2962"/>
                  </a:cubicBezTo>
                  <a:cubicBezTo>
                    <a:pt x="714" y="3123"/>
                    <a:pt x="981" y="3248"/>
                    <a:pt x="1320" y="3266"/>
                  </a:cubicBezTo>
                  <a:cubicBezTo>
                    <a:pt x="1659" y="3248"/>
                    <a:pt x="1909" y="3123"/>
                    <a:pt x="2088" y="2962"/>
                  </a:cubicBezTo>
                  <a:cubicBezTo>
                    <a:pt x="2320" y="2766"/>
                    <a:pt x="2427" y="2177"/>
                    <a:pt x="2427" y="2177"/>
                  </a:cubicBezTo>
                  <a:lnTo>
                    <a:pt x="2444" y="2177"/>
                  </a:lnTo>
                  <a:lnTo>
                    <a:pt x="2444" y="1731"/>
                  </a:lnTo>
                  <a:cubicBezTo>
                    <a:pt x="2444" y="1624"/>
                    <a:pt x="2516" y="1535"/>
                    <a:pt x="2623" y="1535"/>
                  </a:cubicBezTo>
                  <a:lnTo>
                    <a:pt x="2623" y="839"/>
                  </a:lnTo>
                  <a:cubicBezTo>
                    <a:pt x="2623" y="375"/>
                    <a:pt x="2266" y="1"/>
                    <a:pt x="1820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56"/>
            <p:cNvSpPr/>
            <p:nvPr/>
          </p:nvSpPr>
          <p:spPr>
            <a:xfrm>
              <a:off x="2275166" y="2585245"/>
              <a:ext cx="51590" cy="89546"/>
            </a:xfrm>
            <a:custGeom>
              <a:avLst/>
              <a:gdLst/>
              <a:ahLst/>
              <a:cxnLst/>
              <a:rect l="l" t="t" r="r" b="b"/>
              <a:pathLst>
                <a:path w="1892" h="3284" extrusionOk="0">
                  <a:moveTo>
                    <a:pt x="1053" y="1"/>
                  </a:moveTo>
                  <a:lnTo>
                    <a:pt x="1053" y="19"/>
                  </a:lnTo>
                  <a:lnTo>
                    <a:pt x="108" y="19"/>
                  </a:lnTo>
                  <a:cubicBezTo>
                    <a:pt x="99" y="10"/>
                    <a:pt x="85" y="5"/>
                    <a:pt x="70" y="5"/>
                  </a:cubicBezTo>
                  <a:cubicBezTo>
                    <a:pt x="54" y="5"/>
                    <a:pt x="36" y="10"/>
                    <a:pt x="18" y="19"/>
                  </a:cubicBezTo>
                  <a:cubicBezTo>
                    <a:pt x="72" y="54"/>
                    <a:pt x="125" y="90"/>
                    <a:pt x="179" y="126"/>
                  </a:cubicBezTo>
                  <a:cubicBezTo>
                    <a:pt x="411" y="322"/>
                    <a:pt x="518" y="928"/>
                    <a:pt x="518" y="928"/>
                  </a:cubicBezTo>
                  <a:lnTo>
                    <a:pt x="518" y="2195"/>
                  </a:lnTo>
                  <a:cubicBezTo>
                    <a:pt x="518" y="2499"/>
                    <a:pt x="411" y="2784"/>
                    <a:pt x="179" y="2980"/>
                  </a:cubicBezTo>
                  <a:cubicBezTo>
                    <a:pt x="125" y="3034"/>
                    <a:pt x="72" y="3070"/>
                    <a:pt x="1" y="3123"/>
                  </a:cubicBezTo>
                  <a:cubicBezTo>
                    <a:pt x="161" y="3212"/>
                    <a:pt x="357" y="3284"/>
                    <a:pt x="589" y="3284"/>
                  </a:cubicBezTo>
                  <a:cubicBezTo>
                    <a:pt x="928" y="3284"/>
                    <a:pt x="1196" y="3141"/>
                    <a:pt x="1374" y="2980"/>
                  </a:cubicBezTo>
                  <a:cubicBezTo>
                    <a:pt x="1606" y="2784"/>
                    <a:pt x="1696" y="2499"/>
                    <a:pt x="1713" y="2195"/>
                  </a:cubicBezTo>
                  <a:lnTo>
                    <a:pt x="1713" y="1749"/>
                  </a:lnTo>
                  <a:cubicBezTo>
                    <a:pt x="1713" y="1749"/>
                    <a:pt x="1785" y="1553"/>
                    <a:pt x="1892" y="1553"/>
                  </a:cubicBezTo>
                  <a:lnTo>
                    <a:pt x="1892" y="857"/>
                  </a:lnTo>
                  <a:cubicBezTo>
                    <a:pt x="1892" y="393"/>
                    <a:pt x="1517" y="1"/>
                    <a:pt x="1053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56"/>
            <p:cNvSpPr/>
            <p:nvPr/>
          </p:nvSpPr>
          <p:spPr>
            <a:xfrm>
              <a:off x="2244026" y="2704922"/>
              <a:ext cx="94427" cy="33621"/>
            </a:xfrm>
            <a:custGeom>
              <a:avLst/>
              <a:gdLst/>
              <a:ahLst/>
              <a:cxnLst/>
              <a:rect l="l" t="t" r="r" b="b"/>
              <a:pathLst>
                <a:path w="3463" h="1233" extrusionOk="0">
                  <a:moveTo>
                    <a:pt x="1214" y="1"/>
                  </a:moveTo>
                  <a:cubicBezTo>
                    <a:pt x="536" y="1"/>
                    <a:pt x="1" y="554"/>
                    <a:pt x="1" y="1232"/>
                  </a:cubicBezTo>
                  <a:lnTo>
                    <a:pt x="3462" y="1232"/>
                  </a:lnTo>
                  <a:cubicBezTo>
                    <a:pt x="3462" y="554"/>
                    <a:pt x="2909" y="1"/>
                    <a:pt x="2231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56"/>
            <p:cNvSpPr/>
            <p:nvPr/>
          </p:nvSpPr>
          <p:spPr>
            <a:xfrm>
              <a:off x="2298043" y="2681090"/>
              <a:ext cx="62306" cy="57453"/>
            </a:xfrm>
            <a:custGeom>
              <a:avLst/>
              <a:gdLst/>
              <a:ahLst/>
              <a:cxnLst/>
              <a:rect l="l" t="t" r="r" b="b"/>
              <a:pathLst>
                <a:path w="2285" h="2107" extrusionOk="0">
                  <a:moveTo>
                    <a:pt x="428" y="1"/>
                  </a:moveTo>
                  <a:cubicBezTo>
                    <a:pt x="321" y="161"/>
                    <a:pt x="179" y="268"/>
                    <a:pt x="0" y="322"/>
                  </a:cubicBezTo>
                  <a:cubicBezTo>
                    <a:pt x="553" y="625"/>
                    <a:pt x="892" y="1196"/>
                    <a:pt x="892" y="1838"/>
                  </a:cubicBezTo>
                  <a:cubicBezTo>
                    <a:pt x="892" y="1981"/>
                    <a:pt x="785" y="2106"/>
                    <a:pt x="625" y="2106"/>
                  </a:cubicBezTo>
                  <a:lnTo>
                    <a:pt x="2016" y="2106"/>
                  </a:lnTo>
                  <a:cubicBezTo>
                    <a:pt x="2159" y="2106"/>
                    <a:pt x="2284" y="1981"/>
                    <a:pt x="2284" y="1838"/>
                  </a:cubicBezTo>
                  <a:cubicBezTo>
                    <a:pt x="2284" y="1000"/>
                    <a:pt x="1695" y="286"/>
                    <a:pt x="874" y="126"/>
                  </a:cubicBezTo>
                  <a:lnTo>
                    <a:pt x="571" y="72"/>
                  </a:lnTo>
                  <a:cubicBezTo>
                    <a:pt x="518" y="72"/>
                    <a:pt x="464" y="36"/>
                    <a:pt x="428" y="1"/>
                  </a:cubicBezTo>
                  <a:close/>
                </a:path>
              </a:pathLst>
            </a:custGeom>
            <a:solidFill>
              <a:srgbClr val="447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56"/>
            <p:cNvSpPr/>
            <p:nvPr/>
          </p:nvSpPr>
          <p:spPr>
            <a:xfrm>
              <a:off x="2315058" y="2706885"/>
              <a:ext cx="23396" cy="31658"/>
            </a:xfrm>
            <a:custGeom>
              <a:avLst/>
              <a:gdLst/>
              <a:ahLst/>
              <a:cxnLst/>
              <a:rect l="l" t="t" r="r" b="b"/>
              <a:pathLst>
                <a:path w="858" h="1161" extrusionOk="0">
                  <a:moveTo>
                    <a:pt x="19" y="0"/>
                  </a:moveTo>
                  <a:lnTo>
                    <a:pt x="19" y="0"/>
                  </a:lnTo>
                  <a:cubicBezTo>
                    <a:pt x="179" y="268"/>
                    <a:pt x="268" y="571"/>
                    <a:pt x="268" y="892"/>
                  </a:cubicBezTo>
                  <a:cubicBezTo>
                    <a:pt x="268" y="1035"/>
                    <a:pt x="161" y="1160"/>
                    <a:pt x="1" y="1160"/>
                  </a:cubicBezTo>
                  <a:lnTo>
                    <a:pt x="857" y="1160"/>
                  </a:lnTo>
                  <a:cubicBezTo>
                    <a:pt x="857" y="625"/>
                    <a:pt x="518" y="161"/>
                    <a:pt x="19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56"/>
            <p:cNvSpPr/>
            <p:nvPr/>
          </p:nvSpPr>
          <p:spPr>
            <a:xfrm>
              <a:off x="2379764" y="2704922"/>
              <a:ext cx="94918" cy="33621"/>
            </a:xfrm>
            <a:custGeom>
              <a:avLst/>
              <a:gdLst/>
              <a:ahLst/>
              <a:cxnLst/>
              <a:rect l="l" t="t" r="r" b="b"/>
              <a:pathLst>
                <a:path w="3481" h="1233" extrusionOk="0">
                  <a:moveTo>
                    <a:pt x="1232" y="1"/>
                  </a:moveTo>
                  <a:cubicBezTo>
                    <a:pt x="554" y="1"/>
                    <a:pt x="1" y="554"/>
                    <a:pt x="1" y="1232"/>
                  </a:cubicBezTo>
                  <a:lnTo>
                    <a:pt x="3480" y="1232"/>
                  </a:lnTo>
                  <a:cubicBezTo>
                    <a:pt x="3480" y="554"/>
                    <a:pt x="2927" y="1"/>
                    <a:pt x="2249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56"/>
            <p:cNvSpPr/>
            <p:nvPr/>
          </p:nvSpPr>
          <p:spPr>
            <a:xfrm>
              <a:off x="2448860" y="2705903"/>
              <a:ext cx="25822" cy="32639"/>
            </a:xfrm>
            <a:custGeom>
              <a:avLst/>
              <a:gdLst/>
              <a:ahLst/>
              <a:cxnLst/>
              <a:rect l="l" t="t" r="r" b="b"/>
              <a:pathLst>
                <a:path w="947" h="1197" extrusionOk="0">
                  <a:moveTo>
                    <a:pt x="18" y="1"/>
                  </a:moveTo>
                  <a:lnTo>
                    <a:pt x="18" y="1"/>
                  </a:lnTo>
                  <a:cubicBezTo>
                    <a:pt x="179" y="268"/>
                    <a:pt x="268" y="572"/>
                    <a:pt x="268" y="911"/>
                  </a:cubicBezTo>
                  <a:lnTo>
                    <a:pt x="268" y="928"/>
                  </a:lnTo>
                  <a:cubicBezTo>
                    <a:pt x="268" y="1071"/>
                    <a:pt x="143" y="1196"/>
                    <a:pt x="0" y="1196"/>
                  </a:cubicBezTo>
                  <a:lnTo>
                    <a:pt x="946" y="1196"/>
                  </a:lnTo>
                  <a:cubicBezTo>
                    <a:pt x="946" y="625"/>
                    <a:pt x="554" y="143"/>
                    <a:pt x="18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56"/>
            <p:cNvSpPr/>
            <p:nvPr/>
          </p:nvSpPr>
          <p:spPr>
            <a:xfrm>
              <a:off x="2390971" y="2499134"/>
              <a:ext cx="82730" cy="8289"/>
            </a:xfrm>
            <a:custGeom>
              <a:avLst/>
              <a:gdLst/>
              <a:ahLst/>
              <a:cxnLst/>
              <a:rect l="l" t="t" r="r" b="b"/>
              <a:pathLst>
                <a:path w="3034" h="304" extrusionOk="0">
                  <a:moveTo>
                    <a:pt x="179" y="1"/>
                  </a:moveTo>
                  <a:cubicBezTo>
                    <a:pt x="89" y="1"/>
                    <a:pt x="18" y="54"/>
                    <a:pt x="18" y="125"/>
                  </a:cubicBezTo>
                  <a:cubicBezTo>
                    <a:pt x="0" y="232"/>
                    <a:pt x="71" y="304"/>
                    <a:pt x="161" y="304"/>
                  </a:cubicBezTo>
                  <a:lnTo>
                    <a:pt x="2855" y="304"/>
                  </a:lnTo>
                  <a:cubicBezTo>
                    <a:pt x="2944" y="304"/>
                    <a:pt x="3016" y="250"/>
                    <a:pt x="3016" y="179"/>
                  </a:cubicBezTo>
                  <a:cubicBezTo>
                    <a:pt x="3033" y="72"/>
                    <a:pt x="2962" y="1"/>
                    <a:pt x="285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56"/>
            <p:cNvSpPr/>
            <p:nvPr/>
          </p:nvSpPr>
          <p:spPr>
            <a:xfrm>
              <a:off x="2390971" y="2517621"/>
              <a:ext cx="82730" cy="8289"/>
            </a:xfrm>
            <a:custGeom>
              <a:avLst/>
              <a:gdLst/>
              <a:ahLst/>
              <a:cxnLst/>
              <a:rect l="l" t="t" r="r" b="b"/>
              <a:pathLst>
                <a:path w="3034" h="304" extrusionOk="0">
                  <a:moveTo>
                    <a:pt x="179" y="1"/>
                  </a:moveTo>
                  <a:cubicBezTo>
                    <a:pt x="89" y="1"/>
                    <a:pt x="18" y="54"/>
                    <a:pt x="18" y="125"/>
                  </a:cubicBezTo>
                  <a:cubicBezTo>
                    <a:pt x="0" y="233"/>
                    <a:pt x="71" y="304"/>
                    <a:pt x="161" y="304"/>
                  </a:cubicBezTo>
                  <a:lnTo>
                    <a:pt x="2855" y="304"/>
                  </a:lnTo>
                  <a:cubicBezTo>
                    <a:pt x="2944" y="304"/>
                    <a:pt x="3016" y="250"/>
                    <a:pt x="3016" y="179"/>
                  </a:cubicBezTo>
                  <a:cubicBezTo>
                    <a:pt x="3033" y="72"/>
                    <a:pt x="2962" y="1"/>
                    <a:pt x="285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56"/>
            <p:cNvSpPr/>
            <p:nvPr/>
          </p:nvSpPr>
          <p:spPr>
            <a:xfrm>
              <a:off x="2390971" y="2536599"/>
              <a:ext cx="82730" cy="8780"/>
            </a:xfrm>
            <a:custGeom>
              <a:avLst/>
              <a:gdLst/>
              <a:ahLst/>
              <a:cxnLst/>
              <a:rect l="l" t="t" r="r" b="b"/>
              <a:pathLst>
                <a:path w="3034" h="322" extrusionOk="0">
                  <a:moveTo>
                    <a:pt x="179" y="0"/>
                  </a:moveTo>
                  <a:cubicBezTo>
                    <a:pt x="89" y="0"/>
                    <a:pt x="18" y="54"/>
                    <a:pt x="18" y="143"/>
                  </a:cubicBezTo>
                  <a:cubicBezTo>
                    <a:pt x="0" y="232"/>
                    <a:pt x="71" y="322"/>
                    <a:pt x="161" y="322"/>
                  </a:cubicBezTo>
                  <a:lnTo>
                    <a:pt x="2855" y="322"/>
                  </a:lnTo>
                  <a:cubicBezTo>
                    <a:pt x="2944" y="322"/>
                    <a:pt x="3016" y="250"/>
                    <a:pt x="3016" y="179"/>
                  </a:cubicBezTo>
                  <a:cubicBezTo>
                    <a:pt x="3033" y="72"/>
                    <a:pt x="2962" y="0"/>
                    <a:pt x="285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56"/>
            <p:cNvSpPr/>
            <p:nvPr/>
          </p:nvSpPr>
          <p:spPr>
            <a:xfrm>
              <a:off x="2390971" y="2555087"/>
              <a:ext cx="44773" cy="8780"/>
            </a:xfrm>
            <a:custGeom>
              <a:avLst/>
              <a:gdLst/>
              <a:ahLst/>
              <a:cxnLst/>
              <a:rect l="l" t="t" r="r" b="b"/>
              <a:pathLst>
                <a:path w="1642" h="322" extrusionOk="0">
                  <a:moveTo>
                    <a:pt x="179" y="0"/>
                  </a:moveTo>
                  <a:cubicBezTo>
                    <a:pt x="89" y="0"/>
                    <a:pt x="18" y="54"/>
                    <a:pt x="18" y="143"/>
                  </a:cubicBezTo>
                  <a:cubicBezTo>
                    <a:pt x="0" y="232"/>
                    <a:pt x="71" y="322"/>
                    <a:pt x="161" y="322"/>
                  </a:cubicBezTo>
                  <a:lnTo>
                    <a:pt x="1463" y="322"/>
                  </a:lnTo>
                  <a:cubicBezTo>
                    <a:pt x="1535" y="322"/>
                    <a:pt x="1624" y="250"/>
                    <a:pt x="1624" y="179"/>
                  </a:cubicBezTo>
                  <a:cubicBezTo>
                    <a:pt x="1642" y="72"/>
                    <a:pt x="1570" y="0"/>
                    <a:pt x="146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56"/>
            <p:cNvSpPr/>
            <p:nvPr/>
          </p:nvSpPr>
          <p:spPr>
            <a:xfrm>
              <a:off x="2209969" y="2447080"/>
              <a:ext cx="295825" cy="295825"/>
            </a:xfrm>
            <a:custGeom>
              <a:avLst/>
              <a:gdLst/>
              <a:ahLst/>
              <a:cxnLst/>
              <a:rect l="l" t="t" r="r" b="b"/>
              <a:pathLst>
                <a:path w="10849" h="10849" extrusionOk="0">
                  <a:moveTo>
                    <a:pt x="10456" y="322"/>
                  </a:moveTo>
                  <a:cubicBezTo>
                    <a:pt x="10510" y="322"/>
                    <a:pt x="10528" y="339"/>
                    <a:pt x="10528" y="393"/>
                  </a:cubicBezTo>
                  <a:lnTo>
                    <a:pt x="10528" y="589"/>
                  </a:lnTo>
                  <a:cubicBezTo>
                    <a:pt x="10528" y="643"/>
                    <a:pt x="10510" y="678"/>
                    <a:pt x="10456" y="678"/>
                  </a:cubicBezTo>
                  <a:lnTo>
                    <a:pt x="411" y="678"/>
                  </a:lnTo>
                  <a:cubicBezTo>
                    <a:pt x="358" y="678"/>
                    <a:pt x="322" y="643"/>
                    <a:pt x="322" y="589"/>
                  </a:cubicBezTo>
                  <a:lnTo>
                    <a:pt x="322" y="393"/>
                  </a:lnTo>
                  <a:cubicBezTo>
                    <a:pt x="322" y="339"/>
                    <a:pt x="358" y="322"/>
                    <a:pt x="411" y="322"/>
                  </a:cubicBezTo>
                  <a:close/>
                  <a:moveTo>
                    <a:pt x="10135" y="1000"/>
                  </a:moveTo>
                  <a:lnTo>
                    <a:pt x="10135" y="6263"/>
                  </a:lnTo>
                  <a:cubicBezTo>
                    <a:pt x="10135" y="6335"/>
                    <a:pt x="10064" y="6388"/>
                    <a:pt x="9993" y="6388"/>
                  </a:cubicBezTo>
                  <a:lnTo>
                    <a:pt x="9475" y="6388"/>
                  </a:lnTo>
                  <a:cubicBezTo>
                    <a:pt x="9439" y="5585"/>
                    <a:pt x="8779" y="4943"/>
                    <a:pt x="7976" y="4943"/>
                  </a:cubicBezTo>
                  <a:cubicBezTo>
                    <a:pt x="7156" y="4943"/>
                    <a:pt x="6495" y="5585"/>
                    <a:pt x="6478" y="6388"/>
                  </a:cubicBezTo>
                  <a:lnTo>
                    <a:pt x="4461" y="6388"/>
                  </a:lnTo>
                  <a:lnTo>
                    <a:pt x="4461" y="5924"/>
                  </a:lnTo>
                  <a:cubicBezTo>
                    <a:pt x="4461" y="5924"/>
                    <a:pt x="4461" y="5906"/>
                    <a:pt x="4461" y="5888"/>
                  </a:cubicBezTo>
                  <a:lnTo>
                    <a:pt x="5675" y="5888"/>
                  </a:lnTo>
                  <a:cubicBezTo>
                    <a:pt x="5924" y="5888"/>
                    <a:pt x="6139" y="5692"/>
                    <a:pt x="6139" y="5442"/>
                  </a:cubicBezTo>
                  <a:lnTo>
                    <a:pt x="6139" y="1945"/>
                  </a:lnTo>
                  <a:cubicBezTo>
                    <a:pt x="6139" y="1695"/>
                    <a:pt x="5924" y="1499"/>
                    <a:pt x="5675" y="1499"/>
                  </a:cubicBezTo>
                  <a:lnTo>
                    <a:pt x="1410" y="1499"/>
                  </a:lnTo>
                  <a:cubicBezTo>
                    <a:pt x="1321" y="1499"/>
                    <a:pt x="1232" y="1588"/>
                    <a:pt x="1232" y="1678"/>
                  </a:cubicBezTo>
                  <a:lnTo>
                    <a:pt x="1232" y="3373"/>
                  </a:lnTo>
                  <a:cubicBezTo>
                    <a:pt x="1232" y="3390"/>
                    <a:pt x="1250" y="3408"/>
                    <a:pt x="1267" y="3408"/>
                  </a:cubicBezTo>
                  <a:cubicBezTo>
                    <a:pt x="1316" y="3457"/>
                    <a:pt x="1366" y="3476"/>
                    <a:pt x="1412" y="3476"/>
                  </a:cubicBezTo>
                  <a:cubicBezTo>
                    <a:pt x="1501" y="3476"/>
                    <a:pt x="1571" y="3402"/>
                    <a:pt x="1571" y="3319"/>
                  </a:cubicBezTo>
                  <a:lnTo>
                    <a:pt x="1571" y="1945"/>
                  </a:lnTo>
                  <a:cubicBezTo>
                    <a:pt x="1571" y="1874"/>
                    <a:pt x="1642" y="1820"/>
                    <a:pt x="1714" y="1820"/>
                  </a:cubicBezTo>
                  <a:lnTo>
                    <a:pt x="5675" y="1820"/>
                  </a:lnTo>
                  <a:cubicBezTo>
                    <a:pt x="5746" y="1820"/>
                    <a:pt x="5817" y="1874"/>
                    <a:pt x="5817" y="1945"/>
                  </a:cubicBezTo>
                  <a:lnTo>
                    <a:pt x="5817" y="5425"/>
                  </a:lnTo>
                  <a:cubicBezTo>
                    <a:pt x="5817" y="5496"/>
                    <a:pt x="5746" y="5549"/>
                    <a:pt x="5675" y="5549"/>
                  </a:cubicBezTo>
                  <a:lnTo>
                    <a:pt x="4372" y="5549"/>
                  </a:lnTo>
                  <a:cubicBezTo>
                    <a:pt x="4372" y="5549"/>
                    <a:pt x="3873" y="4907"/>
                    <a:pt x="3444" y="4907"/>
                  </a:cubicBezTo>
                  <a:lnTo>
                    <a:pt x="2516" y="4907"/>
                  </a:lnTo>
                  <a:cubicBezTo>
                    <a:pt x="2106" y="4907"/>
                    <a:pt x="1749" y="5157"/>
                    <a:pt x="1589" y="5514"/>
                  </a:cubicBezTo>
                  <a:cubicBezTo>
                    <a:pt x="1571" y="5496"/>
                    <a:pt x="1571" y="5460"/>
                    <a:pt x="1553" y="5425"/>
                  </a:cubicBezTo>
                  <a:lnTo>
                    <a:pt x="1553" y="4068"/>
                  </a:lnTo>
                  <a:cubicBezTo>
                    <a:pt x="1571" y="3979"/>
                    <a:pt x="1499" y="3908"/>
                    <a:pt x="1410" y="3908"/>
                  </a:cubicBezTo>
                  <a:cubicBezTo>
                    <a:pt x="1321" y="3908"/>
                    <a:pt x="1250" y="4068"/>
                    <a:pt x="1250" y="4068"/>
                  </a:cubicBezTo>
                  <a:lnTo>
                    <a:pt x="1250" y="5442"/>
                  </a:lnTo>
                  <a:cubicBezTo>
                    <a:pt x="1250" y="5603"/>
                    <a:pt x="1357" y="5764"/>
                    <a:pt x="1517" y="5835"/>
                  </a:cubicBezTo>
                  <a:cubicBezTo>
                    <a:pt x="1517" y="5853"/>
                    <a:pt x="1517" y="5888"/>
                    <a:pt x="1517" y="5924"/>
                  </a:cubicBezTo>
                  <a:lnTo>
                    <a:pt x="1517" y="6388"/>
                  </a:lnTo>
                  <a:lnTo>
                    <a:pt x="893" y="6388"/>
                  </a:lnTo>
                  <a:cubicBezTo>
                    <a:pt x="804" y="6388"/>
                    <a:pt x="750" y="6335"/>
                    <a:pt x="750" y="6263"/>
                  </a:cubicBezTo>
                  <a:lnTo>
                    <a:pt x="750" y="1000"/>
                  </a:lnTo>
                  <a:close/>
                  <a:moveTo>
                    <a:pt x="1660" y="6763"/>
                  </a:moveTo>
                  <a:cubicBezTo>
                    <a:pt x="1678" y="6763"/>
                    <a:pt x="1696" y="6781"/>
                    <a:pt x="1696" y="6816"/>
                  </a:cubicBezTo>
                  <a:lnTo>
                    <a:pt x="1696" y="7244"/>
                  </a:lnTo>
                  <a:lnTo>
                    <a:pt x="1606" y="7244"/>
                  </a:lnTo>
                  <a:cubicBezTo>
                    <a:pt x="1553" y="7244"/>
                    <a:pt x="1517" y="7191"/>
                    <a:pt x="1517" y="7137"/>
                  </a:cubicBezTo>
                  <a:lnTo>
                    <a:pt x="1517" y="6870"/>
                  </a:lnTo>
                  <a:cubicBezTo>
                    <a:pt x="1517" y="6816"/>
                    <a:pt x="1553" y="6763"/>
                    <a:pt x="1606" y="6763"/>
                  </a:cubicBezTo>
                  <a:close/>
                  <a:moveTo>
                    <a:pt x="4336" y="6781"/>
                  </a:moveTo>
                  <a:cubicBezTo>
                    <a:pt x="4390" y="6781"/>
                    <a:pt x="4443" y="6816"/>
                    <a:pt x="4443" y="6870"/>
                  </a:cubicBezTo>
                  <a:lnTo>
                    <a:pt x="4443" y="7137"/>
                  </a:lnTo>
                  <a:cubicBezTo>
                    <a:pt x="4443" y="7191"/>
                    <a:pt x="4390" y="7244"/>
                    <a:pt x="4336" y="7244"/>
                  </a:cubicBezTo>
                  <a:lnTo>
                    <a:pt x="4247" y="7244"/>
                  </a:lnTo>
                  <a:lnTo>
                    <a:pt x="4247" y="6816"/>
                  </a:lnTo>
                  <a:cubicBezTo>
                    <a:pt x="4247" y="6798"/>
                    <a:pt x="4265" y="6781"/>
                    <a:pt x="4283" y="6781"/>
                  </a:cubicBezTo>
                  <a:close/>
                  <a:moveTo>
                    <a:pt x="7976" y="5246"/>
                  </a:moveTo>
                  <a:cubicBezTo>
                    <a:pt x="8619" y="5246"/>
                    <a:pt x="9154" y="5781"/>
                    <a:pt x="9154" y="6442"/>
                  </a:cubicBezTo>
                  <a:cubicBezTo>
                    <a:pt x="9154" y="6691"/>
                    <a:pt x="9190" y="6923"/>
                    <a:pt x="9261" y="7155"/>
                  </a:cubicBezTo>
                  <a:cubicBezTo>
                    <a:pt x="9297" y="7280"/>
                    <a:pt x="9315" y="7405"/>
                    <a:pt x="9315" y="7530"/>
                  </a:cubicBezTo>
                  <a:cubicBezTo>
                    <a:pt x="9315" y="7708"/>
                    <a:pt x="9190" y="7869"/>
                    <a:pt x="9011" y="7940"/>
                  </a:cubicBezTo>
                  <a:cubicBezTo>
                    <a:pt x="8681" y="8056"/>
                    <a:pt x="8329" y="8114"/>
                    <a:pt x="7974" y="8114"/>
                  </a:cubicBezTo>
                  <a:cubicBezTo>
                    <a:pt x="7619" y="8114"/>
                    <a:pt x="7263" y="8056"/>
                    <a:pt x="6924" y="7940"/>
                  </a:cubicBezTo>
                  <a:cubicBezTo>
                    <a:pt x="6745" y="7869"/>
                    <a:pt x="6620" y="7708"/>
                    <a:pt x="6620" y="7530"/>
                  </a:cubicBezTo>
                  <a:cubicBezTo>
                    <a:pt x="6620" y="7155"/>
                    <a:pt x="6781" y="7013"/>
                    <a:pt x="6781" y="6442"/>
                  </a:cubicBezTo>
                  <a:cubicBezTo>
                    <a:pt x="6781" y="5781"/>
                    <a:pt x="7316" y="5246"/>
                    <a:pt x="7976" y="5246"/>
                  </a:cubicBezTo>
                  <a:close/>
                  <a:moveTo>
                    <a:pt x="3462" y="5228"/>
                  </a:moveTo>
                  <a:cubicBezTo>
                    <a:pt x="3819" y="5228"/>
                    <a:pt x="4122" y="5532"/>
                    <a:pt x="4122" y="5924"/>
                  </a:cubicBezTo>
                  <a:lnTo>
                    <a:pt x="4122" y="6495"/>
                  </a:lnTo>
                  <a:cubicBezTo>
                    <a:pt x="3997" y="6549"/>
                    <a:pt x="3926" y="6674"/>
                    <a:pt x="3926" y="6816"/>
                  </a:cubicBezTo>
                  <a:lnTo>
                    <a:pt x="3944" y="7244"/>
                  </a:lnTo>
                  <a:cubicBezTo>
                    <a:pt x="3944" y="7512"/>
                    <a:pt x="3855" y="7762"/>
                    <a:pt x="3676" y="7922"/>
                  </a:cubicBezTo>
                  <a:cubicBezTo>
                    <a:pt x="3471" y="8101"/>
                    <a:pt x="3230" y="8190"/>
                    <a:pt x="2989" y="8190"/>
                  </a:cubicBezTo>
                  <a:cubicBezTo>
                    <a:pt x="2748" y="8190"/>
                    <a:pt x="2508" y="8101"/>
                    <a:pt x="2302" y="7922"/>
                  </a:cubicBezTo>
                  <a:cubicBezTo>
                    <a:pt x="2106" y="7762"/>
                    <a:pt x="2035" y="7494"/>
                    <a:pt x="2017" y="7244"/>
                  </a:cubicBezTo>
                  <a:lnTo>
                    <a:pt x="2017" y="6816"/>
                  </a:lnTo>
                  <a:cubicBezTo>
                    <a:pt x="2017" y="6674"/>
                    <a:pt x="1945" y="6549"/>
                    <a:pt x="1838" y="6495"/>
                  </a:cubicBezTo>
                  <a:lnTo>
                    <a:pt x="1838" y="5924"/>
                  </a:lnTo>
                  <a:cubicBezTo>
                    <a:pt x="1838" y="5532"/>
                    <a:pt x="2124" y="5228"/>
                    <a:pt x="2481" y="5228"/>
                  </a:cubicBezTo>
                  <a:close/>
                  <a:moveTo>
                    <a:pt x="8387" y="8404"/>
                  </a:moveTo>
                  <a:lnTo>
                    <a:pt x="8405" y="8529"/>
                  </a:lnTo>
                  <a:cubicBezTo>
                    <a:pt x="8297" y="8672"/>
                    <a:pt x="8132" y="8743"/>
                    <a:pt x="7967" y="8743"/>
                  </a:cubicBezTo>
                  <a:cubicBezTo>
                    <a:pt x="7802" y="8743"/>
                    <a:pt x="7637" y="8672"/>
                    <a:pt x="7530" y="8529"/>
                  </a:cubicBezTo>
                  <a:lnTo>
                    <a:pt x="7548" y="8404"/>
                  </a:lnTo>
                  <a:cubicBezTo>
                    <a:pt x="7691" y="8422"/>
                    <a:pt x="7829" y="8431"/>
                    <a:pt x="7967" y="8431"/>
                  </a:cubicBezTo>
                  <a:cubicBezTo>
                    <a:pt x="8106" y="8431"/>
                    <a:pt x="8244" y="8422"/>
                    <a:pt x="8387" y="8404"/>
                  </a:cubicBezTo>
                  <a:close/>
                  <a:moveTo>
                    <a:pt x="3462" y="8404"/>
                  </a:moveTo>
                  <a:lnTo>
                    <a:pt x="3498" y="8547"/>
                  </a:lnTo>
                  <a:cubicBezTo>
                    <a:pt x="3364" y="8708"/>
                    <a:pt x="3172" y="8788"/>
                    <a:pt x="2980" y="8788"/>
                  </a:cubicBezTo>
                  <a:cubicBezTo>
                    <a:pt x="2789" y="8788"/>
                    <a:pt x="2597" y="8708"/>
                    <a:pt x="2463" y="8547"/>
                  </a:cubicBezTo>
                  <a:lnTo>
                    <a:pt x="2481" y="8404"/>
                  </a:lnTo>
                  <a:cubicBezTo>
                    <a:pt x="2641" y="8467"/>
                    <a:pt x="2806" y="8498"/>
                    <a:pt x="2971" y="8498"/>
                  </a:cubicBezTo>
                  <a:cubicBezTo>
                    <a:pt x="3136" y="8498"/>
                    <a:pt x="3302" y="8467"/>
                    <a:pt x="3462" y="8404"/>
                  </a:cubicBezTo>
                  <a:close/>
                  <a:moveTo>
                    <a:pt x="6460" y="6709"/>
                  </a:moveTo>
                  <a:cubicBezTo>
                    <a:pt x="6406" y="7084"/>
                    <a:pt x="6317" y="7173"/>
                    <a:pt x="6317" y="7548"/>
                  </a:cubicBezTo>
                  <a:cubicBezTo>
                    <a:pt x="6317" y="7869"/>
                    <a:pt x="6513" y="8154"/>
                    <a:pt x="6817" y="8262"/>
                  </a:cubicBezTo>
                  <a:cubicBezTo>
                    <a:pt x="6959" y="8297"/>
                    <a:pt x="7102" y="8351"/>
                    <a:pt x="7245" y="8369"/>
                  </a:cubicBezTo>
                  <a:lnTo>
                    <a:pt x="7227" y="8493"/>
                  </a:lnTo>
                  <a:cubicBezTo>
                    <a:pt x="7209" y="8493"/>
                    <a:pt x="7227" y="8493"/>
                    <a:pt x="6906" y="8565"/>
                  </a:cubicBezTo>
                  <a:cubicBezTo>
                    <a:pt x="6263" y="8672"/>
                    <a:pt x="5746" y="9118"/>
                    <a:pt x="5514" y="9671"/>
                  </a:cubicBezTo>
                  <a:cubicBezTo>
                    <a:pt x="5264" y="9118"/>
                    <a:pt x="4747" y="8708"/>
                    <a:pt x="4122" y="8583"/>
                  </a:cubicBezTo>
                  <a:lnTo>
                    <a:pt x="3801" y="8511"/>
                  </a:lnTo>
                  <a:lnTo>
                    <a:pt x="3783" y="8511"/>
                  </a:lnTo>
                  <a:lnTo>
                    <a:pt x="3748" y="8262"/>
                  </a:lnTo>
                  <a:cubicBezTo>
                    <a:pt x="3783" y="8226"/>
                    <a:pt x="3819" y="8208"/>
                    <a:pt x="3837" y="8172"/>
                  </a:cubicBezTo>
                  <a:cubicBezTo>
                    <a:pt x="4015" y="8030"/>
                    <a:pt x="4140" y="7815"/>
                    <a:pt x="4194" y="7583"/>
                  </a:cubicBezTo>
                  <a:lnTo>
                    <a:pt x="4336" y="7583"/>
                  </a:lnTo>
                  <a:cubicBezTo>
                    <a:pt x="4568" y="7583"/>
                    <a:pt x="4747" y="7387"/>
                    <a:pt x="4747" y="7173"/>
                  </a:cubicBezTo>
                  <a:lnTo>
                    <a:pt x="4747" y="6870"/>
                  </a:lnTo>
                  <a:cubicBezTo>
                    <a:pt x="4747" y="6816"/>
                    <a:pt x="4747" y="6763"/>
                    <a:pt x="4711" y="6709"/>
                  </a:cubicBezTo>
                  <a:close/>
                  <a:moveTo>
                    <a:pt x="3480" y="9618"/>
                  </a:moveTo>
                  <a:cubicBezTo>
                    <a:pt x="4015" y="9618"/>
                    <a:pt x="4461" y="10010"/>
                    <a:pt x="4533" y="10528"/>
                  </a:cubicBezTo>
                  <a:lnTo>
                    <a:pt x="1410" y="10528"/>
                  </a:lnTo>
                  <a:cubicBezTo>
                    <a:pt x="1499" y="10010"/>
                    <a:pt x="1928" y="9618"/>
                    <a:pt x="2481" y="9618"/>
                  </a:cubicBezTo>
                  <a:close/>
                  <a:moveTo>
                    <a:pt x="3694" y="8797"/>
                  </a:moveTo>
                  <a:cubicBezTo>
                    <a:pt x="3712" y="8797"/>
                    <a:pt x="3730" y="8797"/>
                    <a:pt x="3765" y="8815"/>
                  </a:cubicBezTo>
                  <a:lnTo>
                    <a:pt x="4069" y="8868"/>
                  </a:lnTo>
                  <a:cubicBezTo>
                    <a:pt x="4818" y="9011"/>
                    <a:pt x="5353" y="9653"/>
                    <a:pt x="5353" y="10403"/>
                  </a:cubicBezTo>
                  <a:cubicBezTo>
                    <a:pt x="5353" y="10474"/>
                    <a:pt x="5300" y="10528"/>
                    <a:pt x="5229" y="10528"/>
                  </a:cubicBezTo>
                  <a:lnTo>
                    <a:pt x="4854" y="10528"/>
                  </a:lnTo>
                  <a:cubicBezTo>
                    <a:pt x="4782" y="9832"/>
                    <a:pt x="4194" y="9296"/>
                    <a:pt x="3480" y="9296"/>
                  </a:cubicBezTo>
                  <a:lnTo>
                    <a:pt x="2463" y="9296"/>
                  </a:lnTo>
                  <a:cubicBezTo>
                    <a:pt x="1767" y="9296"/>
                    <a:pt x="1178" y="9832"/>
                    <a:pt x="1089" y="10528"/>
                  </a:cubicBezTo>
                  <a:lnTo>
                    <a:pt x="714" y="10528"/>
                  </a:lnTo>
                  <a:cubicBezTo>
                    <a:pt x="661" y="10528"/>
                    <a:pt x="607" y="10474"/>
                    <a:pt x="607" y="10403"/>
                  </a:cubicBezTo>
                  <a:cubicBezTo>
                    <a:pt x="607" y="9653"/>
                    <a:pt x="1143" y="9011"/>
                    <a:pt x="1874" y="8868"/>
                  </a:cubicBezTo>
                  <a:lnTo>
                    <a:pt x="2195" y="8815"/>
                  </a:lnTo>
                  <a:cubicBezTo>
                    <a:pt x="2213" y="8797"/>
                    <a:pt x="2231" y="8797"/>
                    <a:pt x="2267" y="8797"/>
                  </a:cubicBezTo>
                  <a:cubicBezTo>
                    <a:pt x="2454" y="9002"/>
                    <a:pt x="2713" y="9105"/>
                    <a:pt x="2974" y="9105"/>
                  </a:cubicBezTo>
                  <a:cubicBezTo>
                    <a:pt x="3235" y="9105"/>
                    <a:pt x="3498" y="9002"/>
                    <a:pt x="3694" y="8797"/>
                  </a:cubicBezTo>
                  <a:close/>
                  <a:moveTo>
                    <a:pt x="8476" y="9618"/>
                  </a:moveTo>
                  <a:cubicBezTo>
                    <a:pt x="9011" y="9618"/>
                    <a:pt x="9457" y="10010"/>
                    <a:pt x="9529" y="10528"/>
                  </a:cubicBezTo>
                  <a:lnTo>
                    <a:pt x="6406" y="10528"/>
                  </a:lnTo>
                  <a:cubicBezTo>
                    <a:pt x="6478" y="10010"/>
                    <a:pt x="6924" y="9618"/>
                    <a:pt x="7459" y="9618"/>
                  </a:cubicBezTo>
                  <a:close/>
                  <a:moveTo>
                    <a:pt x="411" y="0"/>
                  </a:moveTo>
                  <a:cubicBezTo>
                    <a:pt x="179" y="0"/>
                    <a:pt x="1" y="179"/>
                    <a:pt x="1" y="393"/>
                  </a:cubicBezTo>
                  <a:lnTo>
                    <a:pt x="1" y="589"/>
                  </a:lnTo>
                  <a:cubicBezTo>
                    <a:pt x="1" y="821"/>
                    <a:pt x="179" y="1000"/>
                    <a:pt x="411" y="1000"/>
                  </a:cubicBezTo>
                  <a:lnTo>
                    <a:pt x="429" y="1000"/>
                  </a:lnTo>
                  <a:lnTo>
                    <a:pt x="429" y="6263"/>
                  </a:lnTo>
                  <a:cubicBezTo>
                    <a:pt x="429" y="6513"/>
                    <a:pt x="643" y="6709"/>
                    <a:pt x="893" y="6709"/>
                  </a:cubicBezTo>
                  <a:lnTo>
                    <a:pt x="1232" y="6709"/>
                  </a:lnTo>
                  <a:cubicBezTo>
                    <a:pt x="1214" y="6763"/>
                    <a:pt x="1196" y="6816"/>
                    <a:pt x="1196" y="6870"/>
                  </a:cubicBezTo>
                  <a:lnTo>
                    <a:pt x="1196" y="7137"/>
                  </a:lnTo>
                  <a:cubicBezTo>
                    <a:pt x="1196" y="7369"/>
                    <a:pt x="1375" y="7566"/>
                    <a:pt x="1606" y="7566"/>
                  </a:cubicBezTo>
                  <a:lnTo>
                    <a:pt x="1749" y="7566"/>
                  </a:lnTo>
                  <a:cubicBezTo>
                    <a:pt x="1803" y="7798"/>
                    <a:pt x="1928" y="7994"/>
                    <a:pt x="2088" y="8154"/>
                  </a:cubicBezTo>
                  <a:cubicBezTo>
                    <a:pt x="2124" y="8172"/>
                    <a:pt x="2160" y="8208"/>
                    <a:pt x="2195" y="8226"/>
                  </a:cubicBezTo>
                  <a:lnTo>
                    <a:pt x="2160" y="8476"/>
                  </a:lnTo>
                  <a:cubicBezTo>
                    <a:pt x="2142" y="8493"/>
                    <a:pt x="2142" y="8493"/>
                    <a:pt x="2124" y="8493"/>
                  </a:cubicBezTo>
                  <a:lnTo>
                    <a:pt x="1821" y="8547"/>
                  </a:lnTo>
                  <a:cubicBezTo>
                    <a:pt x="928" y="8725"/>
                    <a:pt x="286" y="9510"/>
                    <a:pt x="286" y="10403"/>
                  </a:cubicBezTo>
                  <a:cubicBezTo>
                    <a:pt x="286" y="10652"/>
                    <a:pt x="482" y="10849"/>
                    <a:pt x="714" y="10849"/>
                  </a:cubicBezTo>
                  <a:lnTo>
                    <a:pt x="5246" y="10849"/>
                  </a:lnTo>
                  <a:cubicBezTo>
                    <a:pt x="5353" y="10849"/>
                    <a:pt x="5443" y="10795"/>
                    <a:pt x="5514" y="10742"/>
                  </a:cubicBezTo>
                  <a:cubicBezTo>
                    <a:pt x="5585" y="10795"/>
                    <a:pt x="5692" y="10849"/>
                    <a:pt x="5782" y="10849"/>
                  </a:cubicBezTo>
                  <a:lnTo>
                    <a:pt x="10153" y="10849"/>
                  </a:lnTo>
                  <a:cubicBezTo>
                    <a:pt x="10385" y="10849"/>
                    <a:pt x="10581" y="10652"/>
                    <a:pt x="10581" y="10403"/>
                  </a:cubicBezTo>
                  <a:lnTo>
                    <a:pt x="10581" y="10385"/>
                  </a:lnTo>
                  <a:cubicBezTo>
                    <a:pt x="10581" y="10064"/>
                    <a:pt x="10492" y="9742"/>
                    <a:pt x="10332" y="9457"/>
                  </a:cubicBezTo>
                  <a:cubicBezTo>
                    <a:pt x="10308" y="9409"/>
                    <a:pt x="10252" y="9378"/>
                    <a:pt x="10197" y="9378"/>
                  </a:cubicBezTo>
                  <a:cubicBezTo>
                    <a:pt x="10169" y="9378"/>
                    <a:pt x="10141" y="9386"/>
                    <a:pt x="10117" y="9403"/>
                  </a:cubicBezTo>
                  <a:cubicBezTo>
                    <a:pt x="10046" y="9439"/>
                    <a:pt x="10010" y="9546"/>
                    <a:pt x="10064" y="9618"/>
                  </a:cubicBezTo>
                  <a:cubicBezTo>
                    <a:pt x="10189" y="9850"/>
                    <a:pt x="10260" y="10117"/>
                    <a:pt x="10260" y="10385"/>
                  </a:cubicBezTo>
                  <a:lnTo>
                    <a:pt x="10260" y="10403"/>
                  </a:lnTo>
                  <a:cubicBezTo>
                    <a:pt x="10260" y="10474"/>
                    <a:pt x="10207" y="10528"/>
                    <a:pt x="10153" y="10528"/>
                  </a:cubicBezTo>
                  <a:lnTo>
                    <a:pt x="9850" y="10528"/>
                  </a:lnTo>
                  <a:cubicBezTo>
                    <a:pt x="9778" y="9832"/>
                    <a:pt x="9190" y="9296"/>
                    <a:pt x="8476" y="9296"/>
                  </a:cubicBezTo>
                  <a:lnTo>
                    <a:pt x="7459" y="9296"/>
                  </a:lnTo>
                  <a:cubicBezTo>
                    <a:pt x="6745" y="9296"/>
                    <a:pt x="6156" y="9832"/>
                    <a:pt x="6067" y="10528"/>
                  </a:cubicBezTo>
                  <a:lnTo>
                    <a:pt x="5764" y="10528"/>
                  </a:lnTo>
                  <a:cubicBezTo>
                    <a:pt x="5710" y="10528"/>
                    <a:pt x="5657" y="10474"/>
                    <a:pt x="5657" y="10420"/>
                  </a:cubicBezTo>
                  <a:lnTo>
                    <a:pt x="5657" y="10385"/>
                  </a:lnTo>
                  <a:cubicBezTo>
                    <a:pt x="5657" y="9635"/>
                    <a:pt x="6210" y="8993"/>
                    <a:pt x="6941" y="8850"/>
                  </a:cubicBezTo>
                  <a:cubicBezTo>
                    <a:pt x="7263" y="8779"/>
                    <a:pt x="7263" y="8797"/>
                    <a:pt x="7316" y="8779"/>
                  </a:cubicBezTo>
                  <a:cubicBezTo>
                    <a:pt x="7486" y="8966"/>
                    <a:pt x="7727" y="9060"/>
                    <a:pt x="7965" y="9060"/>
                  </a:cubicBezTo>
                  <a:cubicBezTo>
                    <a:pt x="8204" y="9060"/>
                    <a:pt x="8440" y="8966"/>
                    <a:pt x="8601" y="8779"/>
                  </a:cubicBezTo>
                  <a:cubicBezTo>
                    <a:pt x="8654" y="8797"/>
                    <a:pt x="8672" y="8779"/>
                    <a:pt x="8975" y="8850"/>
                  </a:cubicBezTo>
                  <a:cubicBezTo>
                    <a:pt x="9207" y="8886"/>
                    <a:pt x="9404" y="8975"/>
                    <a:pt x="9600" y="9100"/>
                  </a:cubicBezTo>
                  <a:cubicBezTo>
                    <a:pt x="9628" y="9123"/>
                    <a:pt x="9660" y="9133"/>
                    <a:pt x="9690" y="9133"/>
                  </a:cubicBezTo>
                  <a:cubicBezTo>
                    <a:pt x="9757" y="9133"/>
                    <a:pt x="9820" y="9084"/>
                    <a:pt x="9832" y="9011"/>
                  </a:cubicBezTo>
                  <a:cubicBezTo>
                    <a:pt x="9850" y="8940"/>
                    <a:pt x="9832" y="8886"/>
                    <a:pt x="9778" y="8850"/>
                  </a:cubicBezTo>
                  <a:cubicBezTo>
                    <a:pt x="9564" y="8690"/>
                    <a:pt x="9315" y="8583"/>
                    <a:pt x="9047" y="8529"/>
                  </a:cubicBezTo>
                  <a:cubicBezTo>
                    <a:pt x="8708" y="8476"/>
                    <a:pt x="8726" y="8476"/>
                    <a:pt x="8708" y="8476"/>
                  </a:cubicBezTo>
                  <a:lnTo>
                    <a:pt x="8690" y="8351"/>
                  </a:lnTo>
                  <a:cubicBezTo>
                    <a:pt x="8851" y="8315"/>
                    <a:pt x="9011" y="8279"/>
                    <a:pt x="9154" y="8226"/>
                  </a:cubicBezTo>
                  <a:cubicBezTo>
                    <a:pt x="9439" y="8119"/>
                    <a:pt x="9618" y="7869"/>
                    <a:pt x="9636" y="7566"/>
                  </a:cubicBezTo>
                  <a:cubicBezTo>
                    <a:pt x="9636" y="7173"/>
                    <a:pt x="9529" y="7084"/>
                    <a:pt x="9475" y="6709"/>
                  </a:cubicBezTo>
                  <a:lnTo>
                    <a:pt x="10028" y="6709"/>
                  </a:lnTo>
                  <a:cubicBezTo>
                    <a:pt x="10260" y="6709"/>
                    <a:pt x="10456" y="6513"/>
                    <a:pt x="10456" y="6281"/>
                  </a:cubicBezTo>
                  <a:lnTo>
                    <a:pt x="10456" y="1000"/>
                  </a:lnTo>
                  <a:cubicBezTo>
                    <a:pt x="10671" y="1000"/>
                    <a:pt x="10849" y="821"/>
                    <a:pt x="10849" y="589"/>
                  </a:cubicBezTo>
                  <a:lnTo>
                    <a:pt x="10849" y="446"/>
                  </a:lnTo>
                  <a:cubicBezTo>
                    <a:pt x="10849" y="232"/>
                    <a:pt x="10671" y="18"/>
                    <a:pt x="10456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56"/>
            <p:cNvSpPr/>
            <p:nvPr/>
          </p:nvSpPr>
          <p:spPr>
            <a:xfrm>
              <a:off x="2266413" y="2519939"/>
              <a:ext cx="88565" cy="51726"/>
            </a:xfrm>
            <a:custGeom>
              <a:avLst/>
              <a:gdLst/>
              <a:ahLst/>
              <a:cxnLst/>
              <a:rect l="l" t="t" r="r" b="b"/>
              <a:pathLst>
                <a:path w="3248" h="1897" extrusionOk="0">
                  <a:moveTo>
                    <a:pt x="1615" y="330"/>
                  </a:moveTo>
                  <a:cubicBezTo>
                    <a:pt x="1646" y="330"/>
                    <a:pt x="1678" y="335"/>
                    <a:pt x="1713" y="344"/>
                  </a:cubicBezTo>
                  <a:lnTo>
                    <a:pt x="2623" y="647"/>
                  </a:lnTo>
                  <a:lnTo>
                    <a:pt x="1713" y="968"/>
                  </a:lnTo>
                  <a:cubicBezTo>
                    <a:pt x="1678" y="977"/>
                    <a:pt x="1646" y="982"/>
                    <a:pt x="1615" y="982"/>
                  </a:cubicBezTo>
                  <a:cubicBezTo>
                    <a:pt x="1584" y="982"/>
                    <a:pt x="1553" y="977"/>
                    <a:pt x="1517" y="968"/>
                  </a:cubicBezTo>
                  <a:lnTo>
                    <a:pt x="607" y="647"/>
                  </a:lnTo>
                  <a:lnTo>
                    <a:pt x="1517" y="344"/>
                  </a:lnTo>
                  <a:cubicBezTo>
                    <a:pt x="1553" y="335"/>
                    <a:pt x="1584" y="330"/>
                    <a:pt x="1615" y="330"/>
                  </a:cubicBezTo>
                  <a:close/>
                  <a:moveTo>
                    <a:pt x="2445" y="1057"/>
                  </a:moveTo>
                  <a:lnTo>
                    <a:pt x="2445" y="1521"/>
                  </a:lnTo>
                  <a:cubicBezTo>
                    <a:pt x="2445" y="1557"/>
                    <a:pt x="2409" y="1611"/>
                    <a:pt x="2373" y="1611"/>
                  </a:cubicBezTo>
                  <a:lnTo>
                    <a:pt x="875" y="1611"/>
                  </a:lnTo>
                  <a:cubicBezTo>
                    <a:pt x="839" y="1611"/>
                    <a:pt x="803" y="1557"/>
                    <a:pt x="803" y="1521"/>
                  </a:cubicBezTo>
                  <a:lnTo>
                    <a:pt x="803" y="1057"/>
                  </a:lnTo>
                  <a:lnTo>
                    <a:pt x="1428" y="1272"/>
                  </a:lnTo>
                  <a:cubicBezTo>
                    <a:pt x="1490" y="1289"/>
                    <a:pt x="1557" y="1298"/>
                    <a:pt x="1624" y="1298"/>
                  </a:cubicBezTo>
                  <a:cubicBezTo>
                    <a:pt x="1691" y="1298"/>
                    <a:pt x="1758" y="1289"/>
                    <a:pt x="1820" y="1272"/>
                  </a:cubicBezTo>
                  <a:lnTo>
                    <a:pt x="2445" y="1057"/>
                  </a:lnTo>
                  <a:close/>
                  <a:moveTo>
                    <a:pt x="1624" y="0"/>
                  </a:moveTo>
                  <a:cubicBezTo>
                    <a:pt x="1557" y="0"/>
                    <a:pt x="1490" y="14"/>
                    <a:pt x="1428" y="40"/>
                  </a:cubicBezTo>
                  <a:lnTo>
                    <a:pt x="125" y="487"/>
                  </a:lnTo>
                  <a:cubicBezTo>
                    <a:pt x="54" y="504"/>
                    <a:pt x="0" y="576"/>
                    <a:pt x="0" y="647"/>
                  </a:cubicBezTo>
                  <a:cubicBezTo>
                    <a:pt x="0" y="718"/>
                    <a:pt x="54" y="790"/>
                    <a:pt x="125" y="808"/>
                  </a:cubicBezTo>
                  <a:lnTo>
                    <a:pt x="482" y="933"/>
                  </a:lnTo>
                  <a:lnTo>
                    <a:pt x="482" y="1504"/>
                  </a:lnTo>
                  <a:cubicBezTo>
                    <a:pt x="482" y="1718"/>
                    <a:pt x="661" y="1896"/>
                    <a:pt x="875" y="1896"/>
                  </a:cubicBezTo>
                  <a:lnTo>
                    <a:pt x="2373" y="1896"/>
                  </a:lnTo>
                  <a:cubicBezTo>
                    <a:pt x="2588" y="1896"/>
                    <a:pt x="2766" y="1718"/>
                    <a:pt x="2766" y="1504"/>
                  </a:cubicBezTo>
                  <a:lnTo>
                    <a:pt x="2766" y="933"/>
                  </a:lnTo>
                  <a:lnTo>
                    <a:pt x="2909" y="879"/>
                  </a:lnTo>
                  <a:lnTo>
                    <a:pt x="2909" y="1075"/>
                  </a:lnTo>
                  <a:cubicBezTo>
                    <a:pt x="2909" y="1165"/>
                    <a:pt x="2980" y="1236"/>
                    <a:pt x="3051" y="1236"/>
                  </a:cubicBezTo>
                  <a:cubicBezTo>
                    <a:pt x="3063" y="1238"/>
                    <a:pt x="3073" y="1239"/>
                    <a:pt x="3083" y="1239"/>
                  </a:cubicBezTo>
                  <a:cubicBezTo>
                    <a:pt x="3173" y="1239"/>
                    <a:pt x="3230" y="1171"/>
                    <a:pt x="3230" y="1075"/>
                  </a:cubicBezTo>
                  <a:cubicBezTo>
                    <a:pt x="3230" y="683"/>
                    <a:pt x="3248" y="647"/>
                    <a:pt x="3230" y="594"/>
                  </a:cubicBezTo>
                  <a:cubicBezTo>
                    <a:pt x="3212" y="540"/>
                    <a:pt x="3176" y="504"/>
                    <a:pt x="3123" y="487"/>
                  </a:cubicBezTo>
                  <a:lnTo>
                    <a:pt x="1820" y="40"/>
                  </a:lnTo>
                  <a:cubicBezTo>
                    <a:pt x="1758" y="14"/>
                    <a:pt x="1691" y="0"/>
                    <a:pt x="162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62" name="Google Shape;3562;p56"/>
          <p:cNvGrpSpPr/>
          <p:nvPr/>
        </p:nvGrpSpPr>
        <p:grpSpPr>
          <a:xfrm>
            <a:off x="4146344" y="1976552"/>
            <a:ext cx="221876" cy="295880"/>
            <a:chOff x="4146344" y="1976552"/>
            <a:chExt cx="221876" cy="295880"/>
          </a:xfrm>
        </p:grpSpPr>
        <p:sp>
          <p:nvSpPr>
            <p:cNvPr id="3563" name="Google Shape;3563;p56"/>
            <p:cNvSpPr/>
            <p:nvPr/>
          </p:nvSpPr>
          <p:spPr>
            <a:xfrm>
              <a:off x="4204723" y="1980915"/>
              <a:ext cx="42346" cy="37575"/>
            </a:xfrm>
            <a:custGeom>
              <a:avLst/>
              <a:gdLst/>
              <a:ahLst/>
              <a:cxnLst/>
              <a:rect l="l" t="t" r="r" b="b"/>
              <a:pathLst>
                <a:path w="1553" h="1378" extrusionOk="0">
                  <a:moveTo>
                    <a:pt x="793" y="1"/>
                  </a:moveTo>
                  <a:cubicBezTo>
                    <a:pt x="358" y="1"/>
                    <a:pt x="1" y="345"/>
                    <a:pt x="1" y="770"/>
                  </a:cubicBezTo>
                  <a:lnTo>
                    <a:pt x="1" y="1377"/>
                  </a:lnTo>
                  <a:lnTo>
                    <a:pt x="1553" y="1377"/>
                  </a:lnTo>
                  <a:lnTo>
                    <a:pt x="1553" y="788"/>
                  </a:lnTo>
                  <a:cubicBezTo>
                    <a:pt x="1553" y="414"/>
                    <a:pt x="1232" y="39"/>
                    <a:pt x="857" y="3"/>
                  </a:cubicBezTo>
                  <a:cubicBezTo>
                    <a:pt x="835" y="1"/>
                    <a:pt x="814" y="1"/>
                    <a:pt x="79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56"/>
            <p:cNvSpPr/>
            <p:nvPr/>
          </p:nvSpPr>
          <p:spPr>
            <a:xfrm>
              <a:off x="4204723" y="2033541"/>
              <a:ext cx="42346" cy="191718"/>
            </a:xfrm>
            <a:custGeom>
              <a:avLst/>
              <a:gdLst/>
              <a:ahLst/>
              <a:cxnLst/>
              <a:rect l="l" t="t" r="r" b="b"/>
              <a:pathLst>
                <a:path w="1553" h="7031" extrusionOk="0">
                  <a:moveTo>
                    <a:pt x="1" y="0"/>
                  </a:moveTo>
                  <a:lnTo>
                    <a:pt x="1" y="6745"/>
                  </a:lnTo>
                  <a:cubicBezTo>
                    <a:pt x="1" y="6816"/>
                    <a:pt x="1" y="6870"/>
                    <a:pt x="18" y="6923"/>
                  </a:cubicBezTo>
                  <a:lnTo>
                    <a:pt x="215" y="7030"/>
                  </a:lnTo>
                  <a:lnTo>
                    <a:pt x="1321" y="7030"/>
                  </a:lnTo>
                  <a:lnTo>
                    <a:pt x="1535" y="6923"/>
                  </a:lnTo>
                  <a:cubicBezTo>
                    <a:pt x="1535" y="6870"/>
                    <a:pt x="1553" y="6816"/>
                    <a:pt x="1553" y="6745"/>
                  </a:cubicBezTo>
                  <a:lnTo>
                    <a:pt x="1553" y="0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56"/>
            <p:cNvSpPr/>
            <p:nvPr/>
          </p:nvSpPr>
          <p:spPr>
            <a:xfrm>
              <a:off x="4205214" y="2222314"/>
              <a:ext cx="40901" cy="21432"/>
            </a:xfrm>
            <a:custGeom>
              <a:avLst/>
              <a:gdLst/>
              <a:ahLst/>
              <a:cxnLst/>
              <a:rect l="l" t="t" r="r" b="b"/>
              <a:pathLst>
                <a:path w="1500" h="786" extrusionOk="0">
                  <a:moveTo>
                    <a:pt x="0" y="0"/>
                  </a:moveTo>
                  <a:cubicBezTo>
                    <a:pt x="18" y="143"/>
                    <a:pt x="54" y="286"/>
                    <a:pt x="125" y="428"/>
                  </a:cubicBezTo>
                  <a:lnTo>
                    <a:pt x="232" y="696"/>
                  </a:lnTo>
                  <a:lnTo>
                    <a:pt x="446" y="785"/>
                  </a:lnTo>
                  <a:lnTo>
                    <a:pt x="1071" y="785"/>
                  </a:lnTo>
                  <a:lnTo>
                    <a:pt x="1267" y="696"/>
                  </a:lnTo>
                  <a:lnTo>
                    <a:pt x="1392" y="428"/>
                  </a:lnTo>
                  <a:cubicBezTo>
                    <a:pt x="1446" y="286"/>
                    <a:pt x="1481" y="143"/>
                    <a:pt x="1499" y="0"/>
                  </a:cubicBez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56"/>
            <p:cNvSpPr/>
            <p:nvPr/>
          </p:nvSpPr>
          <p:spPr>
            <a:xfrm>
              <a:off x="4211540" y="2241265"/>
              <a:ext cx="28249" cy="26559"/>
            </a:xfrm>
            <a:custGeom>
              <a:avLst/>
              <a:gdLst/>
              <a:ahLst/>
              <a:cxnLst/>
              <a:rect l="l" t="t" r="r" b="b"/>
              <a:pathLst>
                <a:path w="1036" h="974" extrusionOk="0">
                  <a:moveTo>
                    <a:pt x="0" y="1"/>
                  </a:moveTo>
                  <a:lnTo>
                    <a:pt x="393" y="893"/>
                  </a:lnTo>
                  <a:cubicBezTo>
                    <a:pt x="420" y="947"/>
                    <a:pt x="473" y="973"/>
                    <a:pt x="524" y="973"/>
                  </a:cubicBezTo>
                  <a:cubicBezTo>
                    <a:pt x="576" y="973"/>
                    <a:pt x="625" y="947"/>
                    <a:pt x="643" y="893"/>
                  </a:cubicBezTo>
                  <a:lnTo>
                    <a:pt x="1035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56"/>
            <p:cNvSpPr/>
            <p:nvPr/>
          </p:nvSpPr>
          <p:spPr>
            <a:xfrm>
              <a:off x="4204723" y="2016008"/>
              <a:ext cx="41856" cy="19496"/>
            </a:xfrm>
            <a:custGeom>
              <a:avLst/>
              <a:gdLst/>
              <a:ahLst/>
              <a:cxnLst/>
              <a:rect l="l" t="t" r="r" b="b"/>
              <a:pathLst>
                <a:path w="1535" h="715" extrusionOk="0">
                  <a:moveTo>
                    <a:pt x="1" y="1"/>
                  </a:moveTo>
                  <a:lnTo>
                    <a:pt x="1" y="715"/>
                  </a:lnTo>
                  <a:lnTo>
                    <a:pt x="1535" y="715"/>
                  </a:lnTo>
                  <a:lnTo>
                    <a:pt x="1535" y="1"/>
                  </a:lnTo>
                  <a:close/>
                </a:path>
              </a:pathLst>
            </a:custGeom>
            <a:solidFill>
              <a:srgbClr val="F7EC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56"/>
            <p:cNvSpPr/>
            <p:nvPr/>
          </p:nvSpPr>
          <p:spPr>
            <a:xfrm>
              <a:off x="4150706" y="2005210"/>
              <a:ext cx="211187" cy="208351"/>
            </a:xfrm>
            <a:custGeom>
              <a:avLst/>
              <a:gdLst/>
              <a:ahLst/>
              <a:cxnLst/>
              <a:rect l="l" t="t" r="r" b="b"/>
              <a:pathLst>
                <a:path w="7745" h="7641" extrusionOk="0">
                  <a:moveTo>
                    <a:pt x="231" y="0"/>
                  </a:moveTo>
                  <a:cubicBezTo>
                    <a:pt x="118" y="0"/>
                    <a:pt x="1" y="84"/>
                    <a:pt x="1" y="218"/>
                  </a:cubicBezTo>
                  <a:lnTo>
                    <a:pt x="1" y="7427"/>
                  </a:lnTo>
                  <a:cubicBezTo>
                    <a:pt x="1" y="7552"/>
                    <a:pt x="108" y="7641"/>
                    <a:pt x="233" y="7641"/>
                  </a:cubicBezTo>
                  <a:lnTo>
                    <a:pt x="1982" y="7641"/>
                  </a:lnTo>
                  <a:lnTo>
                    <a:pt x="1982" y="6356"/>
                  </a:lnTo>
                  <a:lnTo>
                    <a:pt x="1375" y="6356"/>
                  </a:lnTo>
                  <a:cubicBezTo>
                    <a:pt x="1339" y="6356"/>
                    <a:pt x="1303" y="6321"/>
                    <a:pt x="1303" y="6285"/>
                  </a:cubicBezTo>
                  <a:lnTo>
                    <a:pt x="1303" y="2984"/>
                  </a:lnTo>
                  <a:cubicBezTo>
                    <a:pt x="1303" y="2945"/>
                    <a:pt x="1341" y="2916"/>
                    <a:pt x="1381" y="2916"/>
                  </a:cubicBezTo>
                  <a:cubicBezTo>
                    <a:pt x="1397" y="2916"/>
                    <a:pt x="1413" y="2920"/>
                    <a:pt x="1428" y="2930"/>
                  </a:cubicBezTo>
                  <a:lnTo>
                    <a:pt x="4711" y="6231"/>
                  </a:lnTo>
                  <a:cubicBezTo>
                    <a:pt x="4765" y="6267"/>
                    <a:pt x="4729" y="6356"/>
                    <a:pt x="4658" y="6356"/>
                  </a:cubicBezTo>
                  <a:lnTo>
                    <a:pt x="3534" y="6356"/>
                  </a:lnTo>
                  <a:lnTo>
                    <a:pt x="3534" y="7641"/>
                  </a:lnTo>
                  <a:lnTo>
                    <a:pt x="7459" y="7641"/>
                  </a:lnTo>
                  <a:cubicBezTo>
                    <a:pt x="7655" y="7641"/>
                    <a:pt x="7745" y="7409"/>
                    <a:pt x="7620" y="7284"/>
                  </a:cubicBezTo>
                  <a:lnTo>
                    <a:pt x="376" y="58"/>
                  </a:lnTo>
                  <a:cubicBezTo>
                    <a:pt x="336" y="18"/>
                    <a:pt x="284" y="0"/>
                    <a:pt x="231" y="0"/>
                  </a:cubicBezTo>
                  <a:close/>
                </a:path>
              </a:pathLst>
            </a:custGeom>
            <a:solidFill>
              <a:srgbClr val="D6E0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56"/>
            <p:cNvSpPr/>
            <p:nvPr/>
          </p:nvSpPr>
          <p:spPr>
            <a:xfrm>
              <a:off x="4150706" y="2004011"/>
              <a:ext cx="211678" cy="209551"/>
            </a:xfrm>
            <a:custGeom>
              <a:avLst/>
              <a:gdLst/>
              <a:ahLst/>
              <a:cxnLst/>
              <a:rect l="l" t="t" r="r" b="b"/>
              <a:pathLst>
                <a:path w="7763" h="7685" extrusionOk="0">
                  <a:moveTo>
                    <a:pt x="231" y="1"/>
                  </a:moveTo>
                  <a:cubicBezTo>
                    <a:pt x="117" y="1"/>
                    <a:pt x="1" y="93"/>
                    <a:pt x="1" y="227"/>
                  </a:cubicBezTo>
                  <a:lnTo>
                    <a:pt x="1" y="1083"/>
                  </a:lnTo>
                  <a:lnTo>
                    <a:pt x="6246" y="7310"/>
                  </a:lnTo>
                  <a:cubicBezTo>
                    <a:pt x="6389" y="7453"/>
                    <a:pt x="6282" y="7685"/>
                    <a:pt x="6103" y="7685"/>
                  </a:cubicBezTo>
                  <a:lnTo>
                    <a:pt x="7477" y="7685"/>
                  </a:lnTo>
                  <a:cubicBezTo>
                    <a:pt x="7673" y="7685"/>
                    <a:pt x="7763" y="7453"/>
                    <a:pt x="7638" y="7310"/>
                  </a:cubicBezTo>
                  <a:lnTo>
                    <a:pt x="376" y="66"/>
                  </a:lnTo>
                  <a:cubicBezTo>
                    <a:pt x="336" y="21"/>
                    <a:pt x="284" y="1"/>
                    <a:pt x="231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56"/>
            <p:cNvSpPr/>
            <p:nvPr/>
          </p:nvSpPr>
          <p:spPr>
            <a:xfrm>
              <a:off x="4146344" y="1976552"/>
              <a:ext cx="221876" cy="295880"/>
            </a:xfrm>
            <a:custGeom>
              <a:avLst/>
              <a:gdLst/>
              <a:ahLst/>
              <a:cxnLst/>
              <a:rect l="l" t="t" r="r" b="b"/>
              <a:pathLst>
                <a:path w="8137" h="10851" extrusionOk="0">
                  <a:moveTo>
                    <a:pt x="2908" y="335"/>
                  </a:moveTo>
                  <a:cubicBezTo>
                    <a:pt x="2937" y="335"/>
                    <a:pt x="2967" y="337"/>
                    <a:pt x="2998" y="342"/>
                  </a:cubicBezTo>
                  <a:cubicBezTo>
                    <a:pt x="3301" y="377"/>
                    <a:pt x="3533" y="645"/>
                    <a:pt x="3533" y="948"/>
                  </a:cubicBezTo>
                  <a:lnTo>
                    <a:pt x="3533" y="1305"/>
                  </a:lnTo>
                  <a:lnTo>
                    <a:pt x="2302" y="1305"/>
                  </a:lnTo>
                  <a:lnTo>
                    <a:pt x="2302" y="948"/>
                  </a:lnTo>
                  <a:cubicBezTo>
                    <a:pt x="2302" y="604"/>
                    <a:pt x="2573" y="335"/>
                    <a:pt x="2908" y="335"/>
                  </a:cubicBezTo>
                  <a:close/>
                  <a:moveTo>
                    <a:pt x="3533" y="1626"/>
                  </a:moveTo>
                  <a:lnTo>
                    <a:pt x="3533" y="2001"/>
                  </a:lnTo>
                  <a:lnTo>
                    <a:pt x="2302" y="2001"/>
                  </a:lnTo>
                  <a:lnTo>
                    <a:pt x="2302" y="1626"/>
                  </a:lnTo>
                  <a:close/>
                  <a:moveTo>
                    <a:pt x="2748" y="2322"/>
                  </a:moveTo>
                  <a:lnTo>
                    <a:pt x="2748" y="3071"/>
                  </a:lnTo>
                  <a:lnTo>
                    <a:pt x="2302" y="2625"/>
                  </a:lnTo>
                  <a:lnTo>
                    <a:pt x="2302" y="2322"/>
                  </a:lnTo>
                  <a:close/>
                  <a:moveTo>
                    <a:pt x="3854" y="6444"/>
                  </a:moveTo>
                  <a:lnTo>
                    <a:pt x="4657" y="7229"/>
                  </a:lnTo>
                  <a:lnTo>
                    <a:pt x="3854" y="7229"/>
                  </a:lnTo>
                  <a:lnTo>
                    <a:pt x="3854" y="6444"/>
                  </a:lnTo>
                  <a:close/>
                  <a:moveTo>
                    <a:pt x="375" y="1207"/>
                  </a:moveTo>
                  <a:cubicBezTo>
                    <a:pt x="391" y="1207"/>
                    <a:pt x="410" y="1215"/>
                    <a:pt x="429" y="1234"/>
                  </a:cubicBezTo>
                  <a:lnTo>
                    <a:pt x="7655" y="8424"/>
                  </a:lnTo>
                  <a:cubicBezTo>
                    <a:pt x="7691" y="8460"/>
                    <a:pt x="7655" y="8531"/>
                    <a:pt x="7601" y="8531"/>
                  </a:cubicBezTo>
                  <a:lnTo>
                    <a:pt x="3837" y="8531"/>
                  </a:lnTo>
                  <a:lnTo>
                    <a:pt x="3837" y="7550"/>
                  </a:lnTo>
                  <a:lnTo>
                    <a:pt x="4836" y="7550"/>
                  </a:lnTo>
                  <a:cubicBezTo>
                    <a:pt x="5050" y="7550"/>
                    <a:pt x="5139" y="7300"/>
                    <a:pt x="4996" y="7157"/>
                  </a:cubicBezTo>
                  <a:lnTo>
                    <a:pt x="1695" y="3857"/>
                  </a:lnTo>
                  <a:cubicBezTo>
                    <a:pt x="1642" y="3803"/>
                    <a:pt x="1578" y="3779"/>
                    <a:pt x="1518" y="3779"/>
                  </a:cubicBezTo>
                  <a:cubicBezTo>
                    <a:pt x="1396" y="3779"/>
                    <a:pt x="1285" y="3874"/>
                    <a:pt x="1285" y="4017"/>
                  </a:cubicBezTo>
                  <a:lnTo>
                    <a:pt x="1285" y="5587"/>
                  </a:lnTo>
                  <a:cubicBezTo>
                    <a:pt x="1285" y="5677"/>
                    <a:pt x="1356" y="5748"/>
                    <a:pt x="1428" y="5748"/>
                  </a:cubicBezTo>
                  <a:cubicBezTo>
                    <a:pt x="1439" y="5750"/>
                    <a:pt x="1450" y="5751"/>
                    <a:pt x="1460" y="5751"/>
                  </a:cubicBezTo>
                  <a:cubicBezTo>
                    <a:pt x="1549" y="5751"/>
                    <a:pt x="1606" y="5683"/>
                    <a:pt x="1606" y="5587"/>
                  </a:cubicBezTo>
                  <a:lnTo>
                    <a:pt x="1606" y="4213"/>
                  </a:lnTo>
                  <a:lnTo>
                    <a:pt x="1963" y="4588"/>
                  </a:lnTo>
                  <a:lnTo>
                    <a:pt x="1963" y="7229"/>
                  </a:lnTo>
                  <a:lnTo>
                    <a:pt x="1606" y="7229"/>
                  </a:lnTo>
                  <a:lnTo>
                    <a:pt x="1606" y="6337"/>
                  </a:lnTo>
                  <a:cubicBezTo>
                    <a:pt x="1606" y="6265"/>
                    <a:pt x="1553" y="6194"/>
                    <a:pt x="1463" y="6176"/>
                  </a:cubicBezTo>
                  <a:cubicBezTo>
                    <a:pt x="1374" y="6176"/>
                    <a:pt x="1285" y="6247"/>
                    <a:pt x="1285" y="6337"/>
                  </a:cubicBezTo>
                  <a:lnTo>
                    <a:pt x="1285" y="7318"/>
                  </a:lnTo>
                  <a:cubicBezTo>
                    <a:pt x="1285" y="7443"/>
                    <a:pt x="1392" y="7550"/>
                    <a:pt x="1517" y="7550"/>
                  </a:cubicBezTo>
                  <a:lnTo>
                    <a:pt x="1999" y="7550"/>
                  </a:lnTo>
                  <a:lnTo>
                    <a:pt x="1999" y="8531"/>
                  </a:lnTo>
                  <a:lnTo>
                    <a:pt x="375" y="8531"/>
                  </a:lnTo>
                  <a:cubicBezTo>
                    <a:pt x="339" y="8531"/>
                    <a:pt x="322" y="8496"/>
                    <a:pt x="322" y="8478"/>
                  </a:cubicBezTo>
                  <a:lnTo>
                    <a:pt x="322" y="7728"/>
                  </a:lnTo>
                  <a:lnTo>
                    <a:pt x="607" y="7728"/>
                  </a:lnTo>
                  <a:cubicBezTo>
                    <a:pt x="696" y="7728"/>
                    <a:pt x="768" y="7675"/>
                    <a:pt x="768" y="7586"/>
                  </a:cubicBezTo>
                  <a:cubicBezTo>
                    <a:pt x="785" y="7496"/>
                    <a:pt x="714" y="7407"/>
                    <a:pt x="607" y="7407"/>
                  </a:cubicBezTo>
                  <a:lnTo>
                    <a:pt x="322" y="7407"/>
                  </a:lnTo>
                  <a:lnTo>
                    <a:pt x="322" y="6658"/>
                  </a:lnTo>
                  <a:lnTo>
                    <a:pt x="607" y="6658"/>
                  </a:lnTo>
                  <a:cubicBezTo>
                    <a:pt x="696" y="6658"/>
                    <a:pt x="768" y="6604"/>
                    <a:pt x="768" y="6533"/>
                  </a:cubicBezTo>
                  <a:cubicBezTo>
                    <a:pt x="785" y="6426"/>
                    <a:pt x="714" y="6355"/>
                    <a:pt x="607" y="6355"/>
                  </a:cubicBezTo>
                  <a:lnTo>
                    <a:pt x="322" y="6355"/>
                  </a:lnTo>
                  <a:lnTo>
                    <a:pt x="322" y="5587"/>
                  </a:lnTo>
                  <a:lnTo>
                    <a:pt x="607" y="5587"/>
                  </a:lnTo>
                  <a:cubicBezTo>
                    <a:pt x="696" y="5587"/>
                    <a:pt x="768" y="5534"/>
                    <a:pt x="768" y="5445"/>
                  </a:cubicBezTo>
                  <a:cubicBezTo>
                    <a:pt x="785" y="5355"/>
                    <a:pt x="714" y="5266"/>
                    <a:pt x="607" y="5266"/>
                  </a:cubicBezTo>
                  <a:lnTo>
                    <a:pt x="322" y="5266"/>
                  </a:lnTo>
                  <a:lnTo>
                    <a:pt x="322" y="4535"/>
                  </a:lnTo>
                  <a:lnTo>
                    <a:pt x="607" y="4535"/>
                  </a:lnTo>
                  <a:cubicBezTo>
                    <a:pt x="696" y="4535"/>
                    <a:pt x="768" y="4463"/>
                    <a:pt x="768" y="4392"/>
                  </a:cubicBezTo>
                  <a:cubicBezTo>
                    <a:pt x="785" y="4285"/>
                    <a:pt x="714" y="4213"/>
                    <a:pt x="607" y="4213"/>
                  </a:cubicBezTo>
                  <a:lnTo>
                    <a:pt x="322" y="4213"/>
                  </a:lnTo>
                  <a:lnTo>
                    <a:pt x="322" y="3464"/>
                  </a:lnTo>
                  <a:lnTo>
                    <a:pt x="607" y="3464"/>
                  </a:lnTo>
                  <a:cubicBezTo>
                    <a:pt x="696" y="3464"/>
                    <a:pt x="768" y="3410"/>
                    <a:pt x="768" y="3321"/>
                  </a:cubicBezTo>
                  <a:cubicBezTo>
                    <a:pt x="785" y="3232"/>
                    <a:pt x="714" y="3143"/>
                    <a:pt x="607" y="3143"/>
                  </a:cubicBezTo>
                  <a:lnTo>
                    <a:pt x="322" y="3143"/>
                  </a:lnTo>
                  <a:lnTo>
                    <a:pt x="322" y="2411"/>
                  </a:lnTo>
                  <a:lnTo>
                    <a:pt x="607" y="2411"/>
                  </a:lnTo>
                  <a:cubicBezTo>
                    <a:pt x="696" y="2411"/>
                    <a:pt x="768" y="2358"/>
                    <a:pt x="768" y="2269"/>
                  </a:cubicBezTo>
                  <a:cubicBezTo>
                    <a:pt x="785" y="2179"/>
                    <a:pt x="714" y="2090"/>
                    <a:pt x="607" y="2090"/>
                  </a:cubicBezTo>
                  <a:lnTo>
                    <a:pt x="322" y="2090"/>
                  </a:lnTo>
                  <a:lnTo>
                    <a:pt x="322" y="1269"/>
                  </a:lnTo>
                  <a:cubicBezTo>
                    <a:pt x="322" y="1235"/>
                    <a:pt x="344" y="1207"/>
                    <a:pt x="375" y="1207"/>
                  </a:cubicBezTo>
                  <a:close/>
                  <a:moveTo>
                    <a:pt x="2302" y="4909"/>
                  </a:moveTo>
                  <a:lnTo>
                    <a:pt x="2748" y="5373"/>
                  </a:lnTo>
                  <a:lnTo>
                    <a:pt x="2748" y="8870"/>
                  </a:lnTo>
                  <a:lnTo>
                    <a:pt x="2302" y="8870"/>
                  </a:lnTo>
                  <a:cubicBezTo>
                    <a:pt x="2302" y="8852"/>
                    <a:pt x="2302" y="8852"/>
                    <a:pt x="2302" y="8835"/>
                  </a:cubicBezTo>
                  <a:lnTo>
                    <a:pt x="2302" y="4909"/>
                  </a:lnTo>
                  <a:close/>
                  <a:moveTo>
                    <a:pt x="3069" y="5677"/>
                  </a:moveTo>
                  <a:lnTo>
                    <a:pt x="3515" y="6140"/>
                  </a:lnTo>
                  <a:lnTo>
                    <a:pt x="3515" y="8835"/>
                  </a:lnTo>
                  <a:cubicBezTo>
                    <a:pt x="3515" y="8852"/>
                    <a:pt x="3515" y="8852"/>
                    <a:pt x="3515" y="8870"/>
                  </a:cubicBezTo>
                  <a:lnTo>
                    <a:pt x="3069" y="8870"/>
                  </a:lnTo>
                  <a:lnTo>
                    <a:pt x="3069" y="5677"/>
                  </a:lnTo>
                  <a:close/>
                  <a:moveTo>
                    <a:pt x="3480" y="9192"/>
                  </a:moveTo>
                  <a:cubicBezTo>
                    <a:pt x="3444" y="9334"/>
                    <a:pt x="3390" y="9423"/>
                    <a:pt x="3337" y="9566"/>
                  </a:cubicBezTo>
                  <a:lnTo>
                    <a:pt x="2498" y="9566"/>
                  </a:lnTo>
                  <a:cubicBezTo>
                    <a:pt x="2427" y="9423"/>
                    <a:pt x="2391" y="9334"/>
                    <a:pt x="2338" y="9192"/>
                  </a:cubicBezTo>
                  <a:close/>
                  <a:moveTo>
                    <a:pt x="3194" y="9887"/>
                  </a:moveTo>
                  <a:lnTo>
                    <a:pt x="2909" y="10512"/>
                  </a:lnTo>
                  <a:lnTo>
                    <a:pt x="2641" y="9887"/>
                  </a:lnTo>
                  <a:close/>
                  <a:moveTo>
                    <a:pt x="2951" y="0"/>
                  </a:moveTo>
                  <a:cubicBezTo>
                    <a:pt x="2427" y="0"/>
                    <a:pt x="1999" y="416"/>
                    <a:pt x="1999" y="930"/>
                  </a:cubicBezTo>
                  <a:lnTo>
                    <a:pt x="1999" y="2304"/>
                  </a:lnTo>
                  <a:lnTo>
                    <a:pt x="643" y="966"/>
                  </a:lnTo>
                  <a:cubicBezTo>
                    <a:pt x="570" y="893"/>
                    <a:pt x="479" y="861"/>
                    <a:pt x="389" y="861"/>
                  </a:cubicBezTo>
                  <a:cubicBezTo>
                    <a:pt x="193" y="861"/>
                    <a:pt x="0" y="1014"/>
                    <a:pt x="0" y="1234"/>
                  </a:cubicBezTo>
                  <a:lnTo>
                    <a:pt x="0" y="8496"/>
                  </a:lnTo>
                  <a:cubicBezTo>
                    <a:pt x="0" y="8692"/>
                    <a:pt x="161" y="8870"/>
                    <a:pt x="375" y="8870"/>
                  </a:cubicBezTo>
                  <a:lnTo>
                    <a:pt x="1981" y="8870"/>
                  </a:lnTo>
                  <a:cubicBezTo>
                    <a:pt x="1981" y="8870"/>
                    <a:pt x="1981" y="8977"/>
                    <a:pt x="1999" y="9031"/>
                  </a:cubicBezTo>
                  <a:lnTo>
                    <a:pt x="1999" y="9049"/>
                  </a:lnTo>
                  <a:cubicBezTo>
                    <a:pt x="2034" y="9352"/>
                    <a:pt x="2088" y="9423"/>
                    <a:pt x="2641" y="10672"/>
                  </a:cubicBezTo>
                  <a:cubicBezTo>
                    <a:pt x="2695" y="10780"/>
                    <a:pt x="2802" y="10851"/>
                    <a:pt x="2909" y="10851"/>
                  </a:cubicBezTo>
                  <a:cubicBezTo>
                    <a:pt x="3034" y="10851"/>
                    <a:pt x="3141" y="10780"/>
                    <a:pt x="3176" y="10672"/>
                  </a:cubicBezTo>
                  <a:lnTo>
                    <a:pt x="3587" y="9780"/>
                  </a:lnTo>
                  <a:cubicBezTo>
                    <a:pt x="3658" y="9584"/>
                    <a:pt x="3783" y="9388"/>
                    <a:pt x="3837" y="9049"/>
                  </a:cubicBezTo>
                  <a:lnTo>
                    <a:pt x="3837" y="9031"/>
                  </a:lnTo>
                  <a:cubicBezTo>
                    <a:pt x="3837" y="8977"/>
                    <a:pt x="3837" y="8924"/>
                    <a:pt x="3837" y="8870"/>
                  </a:cubicBezTo>
                  <a:lnTo>
                    <a:pt x="7619" y="8870"/>
                  </a:lnTo>
                  <a:cubicBezTo>
                    <a:pt x="7958" y="8852"/>
                    <a:pt x="8137" y="8460"/>
                    <a:pt x="7887" y="8210"/>
                  </a:cubicBezTo>
                  <a:lnTo>
                    <a:pt x="3854" y="4160"/>
                  </a:lnTo>
                  <a:lnTo>
                    <a:pt x="3854" y="3375"/>
                  </a:lnTo>
                  <a:cubicBezTo>
                    <a:pt x="3837" y="3286"/>
                    <a:pt x="3765" y="3214"/>
                    <a:pt x="3694" y="3214"/>
                  </a:cubicBezTo>
                  <a:cubicBezTo>
                    <a:pt x="3605" y="3214"/>
                    <a:pt x="3515" y="3375"/>
                    <a:pt x="3515" y="3375"/>
                  </a:cubicBezTo>
                  <a:lnTo>
                    <a:pt x="3515" y="3839"/>
                  </a:lnTo>
                  <a:lnTo>
                    <a:pt x="3069" y="3393"/>
                  </a:lnTo>
                  <a:lnTo>
                    <a:pt x="3069" y="2322"/>
                  </a:lnTo>
                  <a:lnTo>
                    <a:pt x="3533" y="2322"/>
                  </a:lnTo>
                  <a:lnTo>
                    <a:pt x="3533" y="2625"/>
                  </a:lnTo>
                  <a:cubicBezTo>
                    <a:pt x="3533" y="2715"/>
                    <a:pt x="3587" y="2786"/>
                    <a:pt x="3676" y="2786"/>
                  </a:cubicBezTo>
                  <a:cubicBezTo>
                    <a:pt x="3685" y="2788"/>
                    <a:pt x="3695" y="2789"/>
                    <a:pt x="3704" y="2789"/>
                  </a:cubicBezTo>
                  <a:cubicBezTo>
                    <a:pt x="3783" y="2789"/>
                    <a:pt x="3854" y="2723"/>
                    <a:pt x="3854" y="2643"/>
                  </a:cubicBezTo>
                  <a:lnTo>
                    <a:pt x="3854" y="948"/>
                  </a:lnTo>
                  <a:cubicBezTo>
                    <a:pt x="3854" y="484"/>
                    <a:pt x="3480" y="56"/>
                    <a:pt x="3016" y="3"/>
                  </a:cubicBezTo>
                  <a:cubicBezTo>
                    <a:pt x="2994" y="1"/>
                    <a:pt x="2973" y="0"/>
                    <a:pt x="295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71" name="Google Shape;3571;p56"/>
          <p:cNvGrpSpPr/>
          <p:nvPr/>
        </p:nvGrpSpPr>
        <p:grpSpPr>
          <a:xfrm>
            <a:off x="1599859" y="2447326"/>
            <a:ext cx="251570" cy="295089"/>
            <a:chOff x="1599859" y="2447326"/>
            <a:chExt cx="251570" cy="295089"/>
          </a:xfrm>
        </p:grpSpPr>
        <p:sp>
          <p:nvSpPr>
            <p:cNvPr id="3572" name="Google Shape;3572;p56"/>
            <p:cNvSpPr/>
            <p:nvPr/>
          </p:nvSpPr>
          <p:spPr>
            <a:xfrm>
              <a:off x="1666037" y="2622219"/>
              <a:ext cx="59389" cy="85674"/>
            </a:xfrm>
            <a:custGeom>
              <a:avLst/>
              <a:gdLst/>
              <a:ahLst/>
              <a:cxnLst/>
              <a:rect l="l" t="t" r="r" b="b"/>
              <a:pathLst>
                <a:path w="2178" h="3142" extrusionOk="0">
                  <a:moveTo>
                    <a:pt x="1000" y="1"/>
                  </a:moveTo>
                  <a:cubicBezTo>
                    <a:pt x="928" y="54"/>
                    <a:pt x="857" y="108"/>
                    <a:pt x="768" y="126"/>
                  </a:cubicBezTo>
                  <a:lnTo>
                    <a:pt x="215" y="233"/>
                  </a:lnTo>
                  <a:cubicBezTo>
                    <a:pt x="143" y="251"/>
                    <a:pt x="72" y="251"/>
                    <a:pt x="1" y="286"/>
                  </a:cubicBezTo>
                  <a:lnTo>
                    <a:pt x="964" y="1803"/>
                  </a:lnTo>
                  <a:lnTo>
                    <a:pt x="1624" y="2838"/>
                  </a:lnTo>
                  <a:cubicBezTo>
                    <a:pt x="1731" y="3016"/>
                    <a:pt x="1945" y="3141"/>
                    <a:pt x="2177" y="3141"/>
                  </a:cubicBezTo>
                  <a:lnTo>
                    <a:pt x="2177" y="1036"/>
                  </a:lnTo>
                  <a:lnTo>
                    <a:pt x="1000" y="1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56"/>
            <p:cNvSpPr/>
            <p:nvPr/>
          </p:nvSpPr>
          <p:spPr>
            <a:xfrm>
              <a:off x="1725399" y="2622219"/>
              <a:ext cx="59389" cy="85674"/>
            </a:xfrm>
            <a:custGeom>
              <a:avLst/>
              <a:gdLst/>
              <a:ahLst/>
              <a:cxnLst/>
              <a:rect l="l" t="t" r="r" b="b"/>
              <a:pathLst>
                <a:path w="2178" h="3142" extrusionOk="0">
                  <a:moveTo>
                    <a:pt x="1160" y="1"/>
                  </a:moveTo>
                  <a:lnTo>
                    <a:pt x="0" y="1036"/>
                  </a:lnTo>
                  <a:lnTo>
                    <a:pt x="0" y="3141"/>
                  </a:lnTo>
                  <a:cubicBezTo>
                    <a:pt x="214" y="3141"/>
                    <a:pt x="429" y="3016"/>
                    <a:pt x="553" y="2838"/>
                  </a:cubicBezTo>
                  <a:lnTo>
                    <a:pt x="1196" y="1803"/>
                  </a:lnTo>
                  <a:lnTo>
                    <a:pt x="2177" y="286"/>
                  </a:lnTo>
                  <a:cubicBezTo>
                    <a:pt x="2106" y="251"/>
                    <a:pt x="2034" y="251"/>
                    <a:pt x="1963" y="233"/>
                  </a:cubicBezTo>
                  <a:lnTo>
                    <a:pt x="1410" y="126"/>
                  </a:lnTo>
                  <a:cubicBezTo>
                    <a:pt x="1321" y="108"/>
                    <a:pt x="1232" y="54"/>
                    <a:pt x="1160" y="1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56"/>
            <p:cNvSpPr/>
            <p:nvPr/>
          </p:nvSpPr>
          <p:spPr>
            <a:xfrm>
              <a:off x="1603758" y="2627564"/>
              <a:ext cx="242817" cy="110979"/>
            </a:xfrm>
            <a:custGeom>
              <a:avLst/>
              <a:gdLst/>
              <a:ahLst/>
              <a:cxnLst/>
              <a:rect l="l" t="t" r="r" b="b"/>
              <a:pathLst>
                <a:path w="8905" h="4070" extrusionOk="0">
                  <a:moveTo>
                    <a:pt x="2659" y="1"/>
                  </a:moveTo>
                  <a:lnTo>
                    <a:pt x="2499" y="37"/>
                  </a:lnTo>
                  <a:cubicBezTo>
                    <a:pt x="1053" y="304"/>
                    <a:pt x="1" y="1571"/>
                    <a:pt x="1" y="3034"/>
                  </a:cubicBezTo>
                  <a:lnTo>
                    <a:pt x="1" y="3409"/>
                  </a:lnTo>
                  <a:cubicBezTo>
                    <a:pt x="1" y="3766"/>
                    <a:pt x="304" y="4069"/>
                    <a:pt x="661" y="4069"/>
                  </a:cubicBezTo>
                  <a:lnTo>
                    <a:pt x="8262" y="4069"/>
                  </a:lnTo>
                  <a:cubicBezTo>
                    <a:pt x="8619" y="4069"/>
                    <a:pt x="8904" y="3766"/>
                    <a:pt x="8904" y="3409"/>
                  </a:cubicBezTo>
                  <a:lnTo>
                    <a:pt x="8904" y="3034"/>
                  </a:lnTo>
                  <a:cubicBezTo>
                    <a:pt x="8904" y="1571"/>
                    <a:pt x="7869" y="304"/>
                    <a:pt x="6424" y="37"/>
                  </a:cubicBezTo>
                  <a:lnTo>
                    <a:pt x="6263" y="1"/>
                  </a:lnTo>
                  <a:cubicBezTo>
                    <a:pt x="6263" y="72"/>
                    <a:pt x="6246" y="144"/>
                    <a:pt x="6192" y="197"/>
                  </a:cubicBezTo>
                  <a:lnTo>
                    <a:pt x="5443" y="1339"/>
                  </a:lnTo>
                  <a:cubicBezTo>
                    <a:pt x="5425" y="1357"/>
                    <a:pt x="4729" y="2445"/>
                    <a:pt x="4729" y="2445"/>
                  </a:cubicBezTo>
                  <a:cubicBezTo>
                    <a:pt x="4658" y="2552"/>
                    <a:pt x="4568" y="2606"/>
                    <a:pt x="4461" y="2606"/>
                  </a:cubicBezTo>
                  <a:cubicBezTo>
                    <a:pt x="4354" y="2606"/>
                    <a:pt x="4247" y="2552"/>
                    <a:pt x="4194" y="2445"/>
                  </a:cubicBezTo>
                  <a:cubicBezTo>
                    <a:pt x="4194" y="2445"/>
                    <a:pt x="3480" y="1357"/>
                    <a:pt x="3480" y="1339"/>
                  </a:cubicBezTo>
                  <a:lnTo>
                    <a:pt x="2713" y="197"/>
                  </a:lnTo>
                  <a:cubicBezTo>
                    <a:pt x="2677" y="144"/>
                    <a:pt x="2659" y="72"/>
                    <a:pt x="2659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56"/>
            <p:cNvSpPr/>
            <p:nvPr/>
          </p:nvSpPr>
          <p:spPr>
            <a:xfrm>
              <a:off x="1767227" y="2627564"/>
              <a:ext cx="79348" cy="110979"/>
            </a:xfrm>
            <a:custGeom>
              <a:avLst/>
              <a:gdLst/>
              <a:ahLst/>
              <a:cxnLst/>
              <a:rect l="l" t="t" r="r" b="b"/>
              <a:pathLst>
                <a:path w="2910" h="4070" extrusionOk="0">
                  <a:moveTo>
                    <a:pt x="268" y="1"/>
                  </a:moveTo>
                  <a:lnTo>
                    <a:pt x="268" y="1"/>
                  </a:lnTo>
                  <a:cubicBezTo>
                    <a:pt x="286" y="72"/>
                    <a:pt x="251" y="144"/>
                    <a:pt x="215" y="197"/>
                  </a:cubicBezTo>
                  <a:lnTo>
                    <a:pt x="1" y="518"/>
                  </a:lnTo>
                  <a:cubicBezTo>
                    <a:pt x="929" y="1054"/>
                    <a:pt x="1535" y="2053"/>
                    <a:pt x="1535" y="3177"/>
                  </a:cubicBezTo>
                  <a:lnTo>
                    <a:pt x="1535" y="3552"/>
                  </a:lnTo>
                  <a:cubicBezTo>
                    <a:pt x="1535" y="3766"/>
                    <a:pt x="1428" y="3944"/>
                    <a:pt x="1286" y="4069"/>
                  </a:cubicBezTo>
                  <a:lnTo>
                    <a:pt x="2267" y="4069"/>
                  </a:lnTo>
                  <a:cubicBezTo>
                    <a:pt x="2624" y="4069"/>
                    <a:pt x="2909" y="3766"/>
                    <a:pt x="2909" y="3409"/>
                  </a:cubicBezTo>
                  <a:lnTo>
                    <a:pt x="2909" y="3034"/>
                  </a:lnTo>
                  <a:cubicBezTo>
                    <a:pt x="2909" y="1571"/>
                    <a:pt x="1874" y="304"/>
                    <a:pt x="429" y="37"/>
                  </a:cubicBezTo>
                  <a:lnTo>
                    <a:pt x="268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56"/>
            <p:cNvSpPr/>
            <p:nvPr/>
          </p:nvSpPr>
          <p:spPr>
            <a:xfrm>
              <a:off x="1658730" y="2627564"/>
              <a:ext cx="133829" cy="88101"/>
            </a:xfrm>
            <a:custGeom>
              <a:avLst/>
              <a:gdLst/>
              <a:ahLst/>
              <a:cxnLst/>
              <a:rect l="l" t="t" r="r" b="b"/>
              <a:pathLst>
                <a:path w="4908" h="3231" extrusionOk="0">
                  <a:moveTo>
                    <a:pt x="643" y="1"/>
                  </a:moveTo>
                  <a:lnTo>
                    <a:pt x="483" y="37"/>
                  </a:lnTo>
                  <a:cubicBezTo>
                    <a:pt x="322" y="72"/>
                    <a:pt x="162" y="108"/>
                    <a:pt x="1" y="162"/>
                  </a:cubicBezTo>
                  <a:lnTo>
                    <a:pt x="1642" y="2784"/>
                  </a:lnTo>
                  <a:cubicBezTo>
                    <a:pt x="1839" y="3088"/>
                    <a:pt x="2142" y="3231"/>
                    <a:pt x="2445" y="3231"/>
                  </a:cubicBezTo>
                  <a:cubicBezTo>
                    <a:pt x="2767" y="3231"/>
                    <a:pt x="3070" y="3088"/>
                    <a:pt x="3248" y="2784"/>
                  </a:cubicBezTo>
                  <a:lnTo>
                    <a:pt x="4908" y="162"/>
                  </a:lnTo>
                  <a:cubicBezTo>
                    <a:pt x="4747" y="108"/>
                    <a:pt x="4586" y="72"/>
                    <a:pt x="4408" y="37"/>
                  </a:cubicBezTo>
                  <a:lnTo>
                    <a:pt x="4247" y="1"/>
                  </a:lnTo>
                  <a:cubicBezTo>
                    <a:pt x="4247" y="72"/>
                    <a:pt x="4230" y="144"/>
                    <a:pt x="4194" y="197"/>
                  </a:cubicBezTo>
                  <a:lnTo>
                    <a:pt x="3427" y="1339"/>
                  </a:lnTo>
                  <a:cubicBezTo>
                    <a:pt x="3427" y="1357"/>
                    <a:pt x="2713" y="2445"/>
                    <a:pt x="2713" y="2445"/>
                  </a:cubicBezTo>
                  <a:cubicBezTo>
                    <a:pt x="2659" y="2552"/>
                    <a:pt x="2552" y="2606"/>
                    <a:pt x="2445" y="2606"/>
                  </a:cubicBezTo>
                  <a:cubicBezTo>
                    <a:pt x="2356" y="2606"/>
                    <a:pt x="2249" y="2552"/>
                    <a:pt x="2178" y="2445"/>
                  </a:cubicBezTo>
                  <a:cubicBezTo>
                    <a:pt x="2178" y="2445"/>
                    <a:pt x="1482" y="1357"/>
                    <a:pt x="1464" y="1339"/>
                  </a:cubicBezTo>
                  <a:lnTo>
                    <a:pt x="715" y="197"/>
                  </a:lnTo>
                  <a:cubicBezTo>
                    <a:pt x="661" y="144"/>
                    <a:pt x="643" y="72"/>
                    <a:pt x="64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56"/>
            <p:cNvSpPr/>
            <p:nvPr/>
          </p:nvSpPr>
          <p:spPr>
            <a:xfrm>
              <a:off x="1767227" y="2627564"/>
              <a:ext cx="25332" cy="23886"/>
            </a:xfrm>
            <a:custGeom>
              <a:avLst/>
              <a:gdLst/>
              <a:ahLst/>
              <a:cxnLst/>
              <a:rect l="l" t="t" r="r" b="b"/>
              <a:pathLst>
                <a:path w="929" h="876" extrusionOk="0">
                  <a:moveTo>
                    <a:pt x="268" y="1"/>
                  </a:moveTo>
                  <a:cubicBezTo>
                    <a:pt x="268" y="72"/>
                    <a:pt x="251" y="144"/>
                    <a:pt x="215" y="197"/>
                  </a:cubicBezTo>
                  <a:lnTo>
                    <a:pt x="1" y="518"/>
                  </a:lnTo>
                  <a:cubicBezTo>
                    <a:pt x="179" y="625"/>
                    <a:pt x="340" y="733"/>
                    <a:pt x="483" y="875"/>
                  </a:cubicBezTo>
                  <a:lnTo>
                    <a:pt x="929" y="162"/>
                  </a:lnTo>
                  <a:cubicBezTo>
                    <a:pt x="768" y="108"/>
                    <a:pt x="607" y="72"/>
                    <a:pt x="429" y="37"/>
                  </a:cubicBezTo>
                  <a:lnTo>
                    <a:pt x="268" y="1"/>
                  </a:ln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56"/>
            <p:cNvSpPr/>
            <p:nvPr/>
          </p:nvSpPr>
          <p:spPr>
            <a:xfrm>
              <a:off x="1689869" y="2572102"/>
              <a:ext cx="71059" cy="87120"/>
            </a:xfrm>
            <a:custGeom>
              <a:avLst/>
              <a:gdLst/>
              <a:ahLst/>
              <a:cxnLst/>
              <a:rect l="l" t="t" r="r" b="b"/>
              <a:pathLst>
                <a:path w="2606" h="3195" extrusionOk="0">
                  <a:moveTo>
                    <a:pt x="304" y="1"/>
                  </a:moveTo>
                  <a:lnTo>
                    <a:pt x="304" y="1357"/>
                  </a:lnTo>
                  <a:lnTo>
                    <a:pt x="161" y="1553"/>
                  </a:lnTo>
                  <a:cubicBezTo>
                    <a:pt x="1" y="1785"/>
                    <a:pt x="37" y="2071"/>
                    <a:pt x="233" y="2249"/>
                  </a:cubicBezTo>
                  <a:lnTo>
                    <a:pt x="1303" y="3195"/>
                  </a:lnTo>
                  <a:lnTo>
                    <a:pt x="2356" y="2249"/>
                  </a:lnTo>
                  <a:cubicBezTo>
                    <a:pt x="2570" y="2071"/>
                    <a:pt x="2606" y="1785"/>
                    <a:pt x="2445" y="1553"/>
                  </a:cubicBezTo>
                  <a:lnTo>
                    <a:pt x="2303" y="1357"/>
                  </a:lnTo>
                  <a:lnTo>
                    <a:pt x="2303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56"/>
            <p:cNvSpPr/>
            <p:nvPr/>
          </p:nvSpPr>
          <p:spPr>
            <a:xfrm>
              <a:off x="1712256" y="2649950"/>
              <a:ext cx="26313" cy="18024"/>
            </a:xfrm>
            <a:custGeom>
              <a:avLst/>
              <a:gdLst/>
              <a:ahLst/>
              <a:cxnLst/>
              <a:rect l="l" t="t" r="r" b="b"/>
              <a:pathLst>
                <a:path w="965" h="661" extrusionOk="0">
                  <a:moveTo>
                    <a:pt x="482" y="1"/>
                  </a:moveTo>
                  <a:lnTo>
                    <a:pt x="1" y="304"/>
                  </a:lnTo>
                  <a:lnTo>
                    <a:pt x="268" y="661"/>
                  </a:lnTo>
                  <a:lnTo>
                    <a:pt x="696" y="661"/>
                  </a:lnTo>
                  <a:lnTo>
                    <a:pt x="964" y="304"/>
                  </a:lnTo>
                  <a:lnTo>
                    <a:pt x="482" y="1"/>
                  </a:ln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56"/>
            <p:cNvSpPr/>
            <p:nvPr/>
          </p:nvSpPr>
          <p:spPr>
            <a:xfrm>
              <a:off x="1661184" y="2538535"/>
              <a:ext cx="25304" cy="28740"/>
            </a:xfrm>
            <a:custGeom>
              <a:avLst/>
              <a:gdLst/>
              <a:ahLst/>
              <a:cxnLst/>
              <a:rect l="l" t="t" r="r" b="b"/>
              <a:pathLst>
                <a:path w="928" h="1054" extrusionOk="0">
                  <a:moveTo>
                    <a:pt x="375" y="1"/>
                  </a:moveTo>
                  <a:cubicBezTo>
                    <a:pt x="161" y="1"/>
                    <a:pt x="0" y="161"/>
                    <a:pt x="0" y="375"/>
                  </a:cubicBezTo>
                  <a:lnTo>
                    <a:pt x="0" y="679"/>
                  </a:lnTo>
                  <a:cubicBezTo>
                    <a:pt x="0" y="893"/>
                    <a:pt x="161" y="1054"/>
                    <a:pt x="375" y="1054"/>
                  </a:cubicBezTo>
                  <a:lnTo>
                    <a:pt x="928" y="1054"/>
                  </a:lnTo>
                  <a:lnTo>
                    <a:pt x="928" y="1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56"/>
            <p:cNvSpPr/>
            <p:nvPr/>
          </p:nvSpPr>
          <p:spPr>
            <a:xfrm>
              <a:off x="1765291" y="2538535"/>
              <a:ext cx="25332" cy="28740"/>
            </a:xfrm>
            <a:custGeom>
              <a:avLst/>
              <a:gdLst/>
              <a:ahLst/>
              <a:cxnLst/>
              <a:rect l="l" t="t" r="r" b="b"/>
              <a:pathLst>
                <a:path w="929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554" y="1054"/>
                  </a:lnTo>
                  <a:cubicBezTo>
                    <a:pt x="768" y="1054"/>
                    <a:pt x="928" y="893"/>
                    <a:pt x="928" y="679"/>
                  </a:cubicBezTo>
                  <a:lnTo>
                    <a:pt x="928" y="375"/>
                  </a:lnTo>
                  <a:cubicBezTo>
                    <a:pt x="928" y="161"/>
                    <a:pt x="750" y="1"/>
                    <a:pt x="554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56"/>
            <p:cNvSpPr/>
            <p:nvPr/>
          </p:nvSpPr>
          <p:spPr>
            <a:xfrm>
              <a:off x="1679671" y="2476257"/>
              <a:ext cx="92464" cy="130420"/>
            </a:xfrm>
            <a:custGeom>
              <a:avLst/>
              <a:gdLst/>
              <a:ahLst/>
              <a:cxnLst/>
              <a:rect l="l" t="t" r="r" b="b"/>
              <a:pathLst>
                <a:path w="3391" h="4783" extrusionOk="0">
                  <a:moveTo>
                    <a:pt x="1695" y="1"/>
                  </a:moveTo>
                  <a:cubicBezTo>
                    <a:pt x="1178" y="1"/>
                    <a:pt x="785" y="215"/>
                    <a:pt x="500" y="447"/>
                  </a:cubicBezTo>
                  <a:cubicBezTo>
                    <a:pt x="250" y="679"/>
                    <a:pt x="72" y="982"/>
                    <a:pt x="0" y="1303"/>
                  </a:cubicBezTo>
                  <a:lnTo>
                    <a:pt x="0" y="3123"/>
                  </a:lnTo>
                  <a:cubicBezTo>
                    <a:pt x="18" y="3587"/>
                    <a:pt x="161" y="4033"/>
                    <a:pt x="500" y="4319"/>
                  </a:cubicBezTo>
                  <a:cubicBezTo>
                    <a:pt x="785" y="4569"/>
                    <a:pt x="1178" y="4783"/>
                    <a:pt x="1695" y="4783"/>
                  </a:cubicBezTo>
                  <a:cubicBezTo>
                    <a:pt x="2213" y="4783"/>
                    <a:pt x="2605" y="4569"/>
                    <a:pt x="2891" y="4319"/>
                  </a:cubicBezTo>
                  <a:cubicBezTo>
                    <a:pt x="3230" y="4033"/>
                    <a:pt x="3372" y="3587"/>
                    <a:pt x="3390" y="3123"/>
                  </a:cubicBezTo>
                  <a:lnTo>
                    <a:pt x="3390" y="1303"/>
                  </a:lnTo>
                  <a:cubicBezTo>
                    <a:pt x="3319" y="982"/>
                    <a:pt x="3140" y="679"/>
                    <a:pt x="2891" y="447"/>
                  </a:cubicBezTo>
                  <a:cubicBezTo>
                    <a:pt x="2605" y="215"/>
                    <a:pt x="2213" y="1"/>
                    <a:pt x="169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56"/>
            <p:cNvSpPr/>
            <p:nvPr/>
          </p:nvSpPr>
          <p:spPr>
            <a:xfrm>
              <a:off x="1706911" y="2476257"/>
              <a:ext cx="65224" cy="130420"/>
            </a:xfrm>
            <a:custGeom>
              <a:avLst/>
              <a:gdLst/>
              <a:ahLst/>
              <a:cxnLst/>
              <a:rect l="l" t="t" r="r" b="b"/>
              <a:pathLst>
                <a:path w="2392" h="4783" extrusionOk="0">
                  <a:moveTo>
                    <a:pt x="696" y="1"/>
                  </a:moveTo>
                  <a:cubicBezTo>
                    <a:pt x="429" y="1"/>
                    <a:pt x="197" y="72"/>
                    <a:pt x="0" y="144"/>
                  </a:cubicBezTo>
                  <a:cubicBezTo>
                    <a:pt x="179" y="233"/>
                    <a:pt x="339" y="340"/>
                    <a:pt x="482" y="465"/>
                  </a:cubicBezTo>
                  <a:cubicBezTo>
                    <a:pt x="750" y="679"/>
                    <a:pt x="910" y="982"/>
                    <a:pt x="1000" y="1321"/>
                  </a:cubicBezTo>
                  <a:lnTo>
                    <a:pt x="1000" y="3123"/>
                  </a:lnTo>
                  <a:cubicBezTo>
                    <a:pt x="982" y="3587"/>
                    <a:pt x="839" y="4016"/>
                    <a:pt x="482" y="4319"/>
                  </a:cubicBezTo>
                  <a:cubicBezTo>
                    <a:pt x="339" y="4444"/>
                    <a:pt x="179" y="4551"/>
                    <a:pt x="0" y="4622"/>
                  </a:cubicBezTo>
                  <a:cubicBezTo>
                    <a:pt x="197" y="4711"/>
                    <a:pt x="429" y="4765"/>
                    <a:pt x="696" y="4783"/>
                  </a:cubicBezTo>
                  <a:cubicBezTo>
                    <a:pt x="1214" y="4765"/>
                    <a:pt x="1606" y="4569"/>
                    <a:pt x="1874" y="4319"/>
                  </a:cubicBezTo>
                  <a:cubicBezTo>
                    <a:pt x="2231" y="4016"/>
                    <a:pt x="2373" y="3587"/>
                    <a:pt x="2391" y="3123"/>
                  </a:cubicBezTo>
                  <a:lnTo>
                    <a:pt x="2391" y="1321"/>
                  </a:lnTo>
                  <a:cubicBezTo>
                    <a:pt x="2320" y="982"/>
                    <a:pt x="2141" y="679"/>
                    <a:pt x="1874" y="465"/>
                  </a:cubicBezTo>
                  <a:cubicBezTo>
                    <a:pt x="1606" y="215"/>
                    <a:pt x="1214" y="19"/>
                    <a:pt x="696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56"/>
            <p:cNvSpPr/>
            <p:nvPr/>
          </p:nvSpPr>
          <p:spPr>
            <a:xfrm>
              <a:off x="1671382" y="2474811"/>
              <a:ext cx="109015" cy="63751"/>
            </a:xfrm>
            <a:custGeom>
              <a:avLst/>
              <a:gdLst/>
              <a:ahLst/>
              <a:cxnLst/>
              <a:rect l="l" t="t" r="r" b="b"/>
              <a:pathLst>
                <a:path w="3998" h="2338" extrusionOk="0">
                  <a:moveTo>
                    <a:pt x="1286" y="0"/>
                  </a:moveTo>
                  <a:cubicBezTo>
                    <a:pt x="590" y="0"/>
                    <a:pt x="1" y="589"/>
                    <a:pt x="1" y="1285"/>
                  </a:cubicBezTo>
                  <a:lnTo>
                    <a:pt x="1" y="2338"/>
                  </a:lnTo>
                  <a:lnTo>
                    <a:pt x="340" y="2338"/>
                  </a:lnTo>
                  <a:cubicBezTo>
                    <a:pt x="518" y="2338"/>
                    <a:pt x="679" y="2213"/>
                    <a:pt x="679" y="2034"/>
                  </a:cubicBezTo>
                  <a:cubicBezTo>
                    <a:pt x="679" y="2034"/>
                    <a:pt x="679" y="2017"/>
                    <a:pt x="679" y="2017"/>
                  </a:cubicBezTo>
                  <a:lnTo>
                    <a:pt x="679" y="1339"/>
                  </a:lnTo>
                  <a:cubicBezTo>
                    <a:pt x="679" y="1160"/>
                    <a:pt x="839" y="1000"/>
                    <a:pt x="1018" y="1000"/>
                  </a:cubicBezTo>
                  <a:cubicBezTo>
                    <a:pt x="1161" y="1017"/>
                    <a:pt x="1500" y="1035"/>
                    <a:pt x="1607" y="1053"/>
                  </a:cubicBezTo>
                  <a:cubicBezTo>
                    <a:pt x="1740" y="1080"/>
                    <a:pt x="1870" y="1093"/>
                    <a:pt x="1997" y="1093"/>
                  </a:cubicBezTo>
                  <a:cubicBezTo>
                    <a:pt x="2124" y="1093"/>
                    <a:pt x="2249" y="1080"/>
                    <a:pt x="2374" y="1053"/>
                  </a:cubicBezTo>
                  <a:cubicBezTo>
                    <a:pt x="2499" y="1035"/>
                    <a:pt x="2838" y="1017"/>
                    <a:pt x="2981" y="1000"/>
                  </a:cubicBezTo>
                  <a:cubicBezTo>
                    <a:pt x="3159" y="1000"/>
                    <a:pt x="3320" y="1160"/>
                    <a:pt x="3320" y="1339"/>
                  </a:cubicBezTo>
                  <a:lnTo>
                    <a:pt x="3320" y="2017"/>
                  </a:lnTo>
                  <a:cubicBezTo>
                    <a:pt x="3320" y="2017"/>
                    <a:pt x="3320" y="2034"/>
                    <a:pt x="3320" y="2034"/>
                  </a:cubicBezTo>
                  <a:cubicBezTo>
                    <a:pt x="3320" y="2213"/>
                    <a:pt x="3480" y="2338"/>
                    <a:pt x="3641" y="2338"/>
                  </a:cubicBezTo>
                  <a:lnTo>
                    <a:pt x="3998" y="2338"/>
                  </a:lnTo>
                  <a:lnTo>
                    <a:pt x="3998" y="1285"/>
                  </a:lnTo>
                  <a:cubicBezTo>
                    <a:pt x="3998" y="589"/>
                    <a:pt x="3409" y="0"/>
                    <a:pt x="2713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56"/>
            <p:cNvSpPr/>
            <p:nvPr/>
          </p:nvSpPr>
          <p:spPr>
            <a:xfrm>
              <a:off x="1636861" y="2451225"/>
              <a:ext cx="178575" cy="55735"/>
            </a:xfrm>
            <a:custGeom>
              <a:avLst/>
              <a:gdLst/>
              <a:ahLst/>
              <a:cxnLst/>
              <a:rect l="l" t="t" r="r" b="b"/>
              <a:pathLst>
                <a:path w="6549" h="2044" extrusionOk="0">
                  <a:moveTo>
                    <a:pt x="3272" y="0"/>
                  </a:moveTo>
                  <a:cubicBezTo>
                    <a:pt x="3131" y="0"/>
                    <a:pt x="2989" y="27"/>
                    <a:pt x="2855" y="80"/>
                  </a:cubicBezTo>
                  <a:lnTo>
                    <a:pt x="54" y="1151"/>
                  </a:lnTo>
                  <a:cubicBezTo>
                    <a:pt x="0" y="1169"/>
                    <a:pt x="0" y="1222"/>
                    <a:pt x="54" y="1240"/>
                  </a:cubicBezTo>
                  <a:lnTo>
                    <a:pt x="2141" y="2025"/>
                  </a:lnTo>
                  <a:cubicBezTo>
                    <a:pt x="2141" y="2043"/>
                    <a:pt x="2141" y="2043"/>
                    <a:pt x="2159" y="2043"/>
                  </a:cubicBezTo>
                  <a:lnTo>
                    <a:pt x="4389" y="2043"/>
                  </a:lnTo>
                  <a:cubicBezTo>
                    <a:pt x="4407" y="2043"/>
                    <a:pt x="4407" y="2043"/>
                    <a:pt x="4407" y="2025"/>
                  </a:cubicBezTo>
                  <a:lnTo>
                    <a:pt x="6495" y="1240"/>
                  </a:lnTo>
                  <a:cubicBezTo>
                    <a:pt x="6548" y="1222"/>
                    <a:pt x="6548" y="1169"/>
                    <a:pt x="6495" y="1151"/>
                  </a:cubicBezTo>
                  <a:lnTo>
                    <a:pt x="3676" y="80"/>
                  </a:lnTo>
                  <a:cubicBezTo>
                    <a:pt x="3551" y="27"/>
                    <a:pt x="3412" y="0"/>
                    <a:pt x="3272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56"/>
            <p:cNvSpPr/>
            <p:nvPr/>
          </p:nvSpPr>
          <p:spPr>
            <a:xfrm>
              <a:off x="1664592" y="2485391"/>
              <a:ext cx="122622" cy="33839"/>
            </a:xfrm>
            <a:custGeom>
              <a:avLst/>
              <a:gdLst/>
              <a:ahLst/>
              <a:cxnLst/>
              <a:rect l="l" t="t" r="r" b="b"/>
              <a:pathLst>
                <a:path w="4497" h="1241" extrusionOk="0">
                  <a:moveTo>
                    <a:pt x="2257" y="0"/>
                  </a:moveTo>
                  <a:cubicBezTo>
                    <a:pt x="1543" y="0"/>
                    <a:pt x="830" y="103"/>
                    <a:pt x="107" y="308"/>
                  </a:cubicBezTo>
                  <a:cubicBezTo>
                    <a:pt x="54" y="326"/>
                    <a:pt x="0" y="380"/>
                    <a:pt x="18" y="451"/>
                  </a:cubicBezTo>
                  <a:cubicBezTo>
                    <a:pt x="54" y="665"/>
                    <a:pt x="89" y="897"/>
                    <a:pt x="143" y="1147"/>
                  </a:cubicBezTo>
                  <a:cubicBezTo>
                    <a:pt x="143" y="1206"/>
                    <a:pt x="192" y="1241"/>
                    <a:pt x="249" y="1241"/>
                  </a:cubicBezTo>
                  <a:cubicBezTo>
                    <a:pt x="261" y="1241"/>
                    <a:pt x="273" y="1239"/>
                    <a:pt x="286" y="1236"/>
                  </a:cubicBezTo>
                  <a:cubicBezTo>
                    <a:pt x="946" y="1067"/>
                    <a:pt x="1597" y="982"/>
                    <a:pt x="2248" y="982"/>
                  </a:cubicBezTo>
                  <a:cubicBezTo>
                    <a:pt x="2899" y="982"/>
                    <a:pt x="3551" y="1067"/>
                    <a:pt x="4211" y="1236"/>
                  </a:cubicBezTo>
                  <a:cubicBezTo>
                    <a:pt x="4223" y="1239"/>
                    <a:pt x="4235" y="1241"/>
                    <a:pt x="4247" y="1241"/>
                  </a:cubicBezTo>
                  <a:cubicBezTo>
                    <a:pt x="4305" y="1241"/>
                    <a:pt x="4357" y="1206"/>
                    <a:pt x="4371" y="1147"/>
                  </a:cubicBezTo>
                  <a:cubicBezTo>
                    <a:pt x="4407" y="897"/>
                    <a:pt x="4461" y="665"/>
                    <a:pt x="4496" y="451"/>
                  </a:cubicBezTo>
                  <a:cubicBezTo>
                    <a:pt x="4496" y="380"/>
                    <a:pt x="4461" y="326"/>
                    <a:pt x="4407" y="308"/>
                  </a:cubicBezTo>
                  <a:cubicBezTo>
                    <a:pt x="3685" y="103"/>
                    <a:pt x="2971" y="0"/>
                    <a:pt x="2257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56"/>
            <p:cNvSpPr/>
            <p:nvPr/>
          </p:nvSpPr>
          <p:spPr>
            <a:xfrm>
              <a:off x="1743886" y="2487463"/>
              <a:ext cx="43328" cy="31767"/>
            </a:xfrm>
            <a:custGeom>
              <a:avLst/>
              <a:gdLst/>
              <a:ahLst/>
              <a:cxnLst/>
              <a:rect l="l" t="t" r="r" b="b"/>
              <a:pathLst>
                <a:path w="1589" h="1165" extrusionOk="0">
                  <a:moveTo>
                    <a:pt x="339" y="0"/>
                  </a:moveTo>
                  <a:cubicBezTo>
                    <a:pt x="375" y="18"/>
                    <a:pt x="393" y="72"/>
                    <a:pt x="375" y="125"/>
                  </a:cubicBezTo>
                  <a:cubicBezTo>
                    <a:pt x="357" y="286"/>
                    <a:pt x="322" y="464"/>
                    <a:pt x="304" y="625"/>
                  </a:cubicBezTo>
                  <a:cubicBezTo>
                    <a:pt x="268" y="785"/>
                    <a:pt x="143" y="910"/>
                    <a:pt x="0" y="946"/>
                  </a:cubicBezTo>
                  <a:cubicBezTo>
                    <a:pt x="429" y="982"/>
                    <a:pt x="875" y="1053"/>
                    <a:pt x="1303" y="1160"/>
                  </a:cubicBezTo>
                  <a:cubicBezTo>
                    <a:pt x="1315" y="1163"/>
                    <a:pt x="1327" y="1165"/>
                    <a:pt x="1339" y="1165"/>
                  </a:cubicBezTo>
                  <a:cubicBezTo>
                    <a:pt x="1397" y="1165"/>
                    <a:pt x="1449" y="1130"/>
                    <a:pt x="1463" y="1071"/>
                  </a:cubicBezTo>
                  <a:cubicBezTo>
                    <a:pt x="1499" y="821"/>
                    <a:pt x="1553" y="589"/>
                    <a:pt x="1588" y="375"/>
                  </a:cubicBezTo>
                  <a:cubicBezTo>
                    <a:pt x="1588" y="304"/>
                    <a:pt x="1553" y="250"/>
                    <a:pt x="1499" y="232"/>
                  </a:cubicBezTo>
                  <a:cubicBezTo>
                    <a:pt x="1107" y="125"/>
                    <a:pt x="714" y="54"/>
                    <a:pt x="339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56"/>
            <p:cNvSpPr/>
            <p:nvPr/>
          </p:nvSpPr>
          <p:spPr>
            <a:xfrm>
              <a:off x="1805674" y="2501561"/>
              <a:ext cx="18515" cy="27267"/>
            </a:xfrm>
            <a:custGeom>
              <a:avLst/>
              <a:gdLst/>
              <a:ahLst/>
              <a:cxnLst/>
              <a:rect l="l" t="t" r="r" b="b"/>
              <a:pathLst>
                <a:path w="679" h="1000" extrusionOk="0">
                  <a:moveTo>
                    <a:pt x="215" y="1"/>
                  </a:moveTo>
                  <a:cubicBezTo>
                    <a:pt x="161" y="1"/>
                    <a:pt x="90" y="54"/>
                    <a:pt x="90" y="126"/>
                  </a:cubicBezTo>
                  <a:lnTo>
                    <a:pt x="0" y="839"/>
                  </a:lnTo>
                  <a:cubicBezTo>
                    <a:pt x="0" y="929"/>
                    <a:pt x="54" y="1000"/>
                    <a:pt x="143" y="1000"/>
                  </a:cubicBezTo>
                  <a:lnTo>
                    <a:pt x="536" y="1000"/>
                  </a:lnTo>
                  <a:cubicBezTo>
                    <a:pt x="625" y="1000"/>
                    <a:pt x="678" y="929"/>
                    <a:pt x="678" y="839"/>
                  </a:cubicBezTo>
                  <a:lnTo>
                    <a:pt x="589" y="126"/>
                  </a:lnTo>
                  <a:cubicBezTo>
                    <a:pt x="589" y="54"/>
                    <a:pt x="518" y="1"/>
                    <a:pt x="464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56"/>
            <p:cNvSpPr/>
            <p:nvPr/>
          </p:nvSpPr>
          <p:spPr>
            <a:xfrm>
              <a:off x="1675772" y="2608613"/>
              <a:ext cx="49654" cy="54099"/>
            </a:xfrm>
            <a:custGeom>
              <a:avLst/>
              <a:gdLst/>
              <a:ahLst/>
              <a:cxnLst/>
              <a:rect l="l" t="t" r="r" b="b"/>
              <a:pathLst>
                <a:path w="1821" h="1984" extrusionOk="0">
                  <a:moveTo>
                    <a:pt x="821" y="0"/>
                  </a:moveTo>
                  <a:cubicBezTo>
                    <a:pt x="821" y="0"/>
                    <a:pt x="429" y="125"/>
                    <a:pt x="107" y="482"/>
                  </a:cubicBezTo>
                  <a:cubicBezTo>
                    <a:pt x="18" y="589"/>
                    <a:pt x="0" y="767"/>
                    <a:pt x="90" y="892"/>
                  </a:cubicBezTo>
                  <a:lnTo>
                    <a:pt x="714" y="1838"/>
                  </a:lnTo>
                  <a:cubicBezTo>
                    <a:pt x="771" y="1929"/>
                    <a:pt x="879" y="1984"/>
                    <a:pt x="986" y="1984"/>
                  </a:cubicBezTo>
                  <a:cubicBezTo>
                    <a:pt x="1047" y="1984"/>
                    <a:pt x="1108" y="1966"/>
                    <a:pt x="1160" y="1927"/>
                  </a:cubicBezTo>
                  <a:lnTo>
                    <a:pt x="1820" y="1517"/>
                  </a:lnTo>
                  <a:lnTo>
                    <a:pt x="946" y="750"/>
                  </a:lnTo>
                  <a:cubicBezTo>
                    <a:pt x="768" y="589"/>
                    <a:pt x="696" y="321"/>
                    <a:pt x="785" y="107"/>
                  </a:cubicBezTo>
                  <a:lnTo>
                    <a:pt x="821" y="0"/>
                  </a:ln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56"/>
            <p:cNvSpPr/>
            <p:nvPr/>
          </p:nvSpPr>
          <p:spPr>
            <a:xfrm>
              <a:off x="1725399" y="2608613"/>
              <a:ext cx="50145" cy="54099"/>
            </a:xfrm>
            <a:custGeom>
              <a:avLst/>
              <a:gdLst/>
              <a:ahLst/>
              <a:cxnLst/>
              <a:rect l="l" t="t" r="r" b="b"/>
              <a:pathLst>
                <a:path w="1839" h="1984" extrusionOk="0">
                  <a:moveTo>
                    <a:pt x="1000" y="0"/>
                  </a:moveTo>
                  <a:lnTo>
                    <a:pt x="1035" y="107"/>
                  </a:lnTo>
                  <a:cubicBezTo>
                    <a:pt x="1124" y="321"/>
                    <a:pt x="1071" y="589"/>
                    <a:pt x="893" y="750"/>
                  </a:cubicBezTo>
                  <a:lnTo>
                    <a:pt x="0" y="1517"/>
                  </a:lnTo>
                  <a:lnTo>
                    <a:pt x="661" y="1927"/>
                  </a:lnTo>
                  <a:cubicBezTo>
                    <a:pt x="719" y="1966"/>
                    <a:pt x="782" y="1984"/>
                    <a:pt x="843" y="1984"/>
                  </a:cubicBezTo>
                  <a:cubicBezTo>
                    <a:pt x="952" y="1984"/>
                    <a:pt x="1056" y="1929"/>
                    <a:pt x="1124" y="1838"/>
                  </a:cubicBezTo>
                  <a:lnTo>
                    <a:pt x="1749" y="892"/>
                  </a:lnTo>
                  <a:cubicBezTo>
                    <a:pt x="1838" y="767"/>
                    <a:pt x="1820" y="589"/>
                    <a:pt x="1713" y="482"/>
                  </a:cubicBezTo>
                  <a:cubicBezTo>
                    <a:pt x="1410" y="125"/>
                    <a:pt x="1000" y="0"/>
                    <a:pt x="1000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56"/>
            <p:cNvSpPr/>
            <p:nvPr/>
          </p:nvSpPr>
          <p:spPr>
            <a:xfrm>
              <a:off x="1599859" y="2447326"/>
              <a:ext cx="251570" cy="295089"/>
            </a:xfrm>
            <a:custGeom>
              <a:avLst/>
              <a:gdLst/>
              <a:ahLst/>
              <a:cxnLst/>
              <a:rect l="l" t="t" r="r" b="b"/>
              <a:pathLst>
                <a:path w="9226" h="10822" extrusionOk="0">
                  <a:moveTo>
                    <a:pt x="4624" y="1566"/>
                  </a:moveTo>
                  <a:cubicBezTo>
                    <a:pt x="5314" y="1566"/>
                    <a:pt x="6005" y="1660"/>
                    <a:pt x="6710" y="1847"/>
                  </a:cubicBezTo>
                  <a:lnTo>
                    <a:pt x="6603" y="2471"/>
                  </a:lnTo>
                  <a:cubicBezTo>
                    <a:pt x="5934" y="2309"/>
                    <a:pt x="5274" y="2224"/>
                    <a:pt x="4611" y="2224"/>
                  </a:cubicBezTo>
                  <a:cubicBezTo>
                    <a:pt x="3967" y="2224"/>
                    <a:pt x="3320" y="2304"/>
                    <a:pt x="2660" y="2471"/>
                  </a:cubicBezTo>
                  <a:lnTo>
                    <a:pt x="2552" y="1847"/>
                  </a:lnTo>
                  <a:cubicBezTo>
                    <a:pt x="3248" y="1660"/>
                    <a:pt x="3935" y="1566"/>
                    <a:pt x="4624" y="1566"/>
                  </a:cubicBezTo>
                  <a:close/>
                  <a:moveTo>
                    <a:pt x="7977" y="2150"/>
                  </a:moveTo>
                  <a:lnTo>
                    <a:pt x="8066" y="2828"/>
                  </a:lnTo>
                  <a:lnTo>
                    <a:pt x="7709" y="2828"/>
                  </a:lnTo>
                  <a:lnTo>
                    <a:pt x="7798" y="2150"/>
                  </a:lnTo>
                  <a:close/>
                  <a:moveTo>
                    <a:pt x="3159" y="2703"/>
                  </a:moveTo>
                  <a:cubicBezTo>
                    <a:pt x="3159" y="3060"/>
                    <a:pt x="3159" y="3025"/>
                    <a:pt x="3159" y="3042"/>
                  </a:cubicBezTo>
                  <a:cubicBezTo>
                    <a:pt x="3159" y="3132"/>
                    <a:pt x="3070" y="3203"/>
                    <a:pt x="2981" y="3203"/>
                  </a:cubicBezTo>
                  <a:lnTo>
                    <a:pt x="2802" y="3203"/>
                  </a:lnTo>
                  <a:lnTo>
                    <a:pt x="2802" y="2775"/>
                  </a:lnTo>
                  <a:cubicBezTo>
                    <a:pt x="2927" y="2739"/>
                    <a:pt x="3034" y="2721"/>
                    <a:pt x="3159" y="2703"/>
                  </a:cubicBezTo>
                  <a:close/>
                  <a:moveTo>
                    <a:pt x="6103" y="2703"/>
                  </a:moveTo>
                  <a:cubicBezTo>
                    <a:pt x="6228" y="2721"/>
                    <a:pt x="6335" y="2739"/>
                    <a:pt x="6460" y="2775"/>
                  </a:cubicBezTo>
                  <a:lnTo>
                    <a:pt x="6460" y="3203"/>
                  </a:lnTo>
                  <a:lnTo>
                    <a:pt x="6282" y="3203"/>
                  </a:lnTo>
                  <a:cubicBezTo>
                    <a:pt x="6192" y="3203"/>
                    <a:pt x="6103" y="3132"/>
                    <a:pt x="6103" y="3025"/>
                  </a:cubicBezTo>
                  <a:lnTo>
                    <a:pt x="6103" y="2703"/>
                  </a:lnTo>
                  <a:close/>
                  <a:moveTo>
                    <a:pt x="2767" y="3506"/>
                  </a:moveTo>
                  <a:cubicBezTo>
                    <a:pt x="2784" y="4274"/>
                    <a:pt x="2767" y="4131"/>
                    <a:pt x="2784" y="4256"/>
                  </a:cubicBezTo>
                  <a:lnTo>
                    <a:pt x="2624" y="4256"/>
                  </a:lnTo>
                  <a:cubicBezTo>
                    <a:pt x="2517" y="4256"/>
                    <a:pt x="2410" y="4167"/>
                    <a:pt x="2410" y="4042"/>
                  </a:cubicBezTo>
                  <a:lnTo>
                    <a:pt x="2410" y="3720"/>
                  </a:lnTo>
                  <a:cubicBezTo>
                    <a:pt x="2410" y="3613"/>
                    <a:pt x="2517" y="3506"/>
                    <a:pt x="2624" y="3506"/>
                  </a:cubicBezTo>
                  <a:close/>
                  <a:moveTo>
                    <a:pt x="6638" y="3506"/>
                  </a:moveTo>
                  <a:cubicBezTo>
                    <a:pt x="6745" y="3506"/>
                    <a:pt x="6853" y="3613"/>
                    <a:pt x="6853" y="3720"/>
                  </a:cubicBezTo>
                  <a:lnTo>
                    <a:pt x="6853" y="4042"/>
                  </a:lnTo>
                  <a:cubicBezTo>
                    <a:pt x="6853" y="4167"/>
                    <a:pt x="6745" y="4256"/>
                    <a:pt x="6638" y="4256"/>
                  </a:cubicBezTo>
                  <a:lnTo>
                    <a:pt x="6478" y="4256"/>
                  </a:lnTo>
                  <a:cubicBezTo>
                    <a:pt x="6496" y="4149"/>
                    <a:pt x="6478" y="4291"/>
                    <a:pt x="6496" y="3506"/>
                  </a:cubicBezTo>
                  <a:close/>
                  <a:moveTo>
                    <a:pt x="4629" y="2538"/>
                  </a:moveTo>
                  <a:cubicBezTo>
                    <a:pt x="5015" y="2538"/>
                    <a:pt x="5398" y="2570"/>
                    <a:pt x="5782" y="2632"/>
                  </a:cubicBezTo>
                  <a:cubicBezTo>
                    <a:pt x="5782" y="3042"/>
                    <a:pt x="5782" y="3025"/>
                    <a:pt x="5782" y="3060"/>
                  </a:cubicBezTo>
                  <a:cubicBezTo>
                    <a:pt x="5800" y="3274"/>
                    <a:pt x="5960" y="3435"/>
                    <a:pt x="6157" y="3489"/>
                  </a:cubicBezTo>
                  <a:cubicBezTo>
                    <a:pt x="6157" y="4055"/>
                    <a:pt x="6157" y="4169"/>
                    <a:pt x="6157" y="4184"/>
                  </a:cubicBezTo>
                  <a:cubicBezTo>
                    <a:pt x="6130" y="5175"/>
                    <a:pt x="5376" y="5670"/>
                    <a:pt x="4622" y="5670"/>
                  </a:cubicBezTo>
                  <a:cubicBezTo>
                    <a:pt x="3868" y="5670"/>
                    <a:pt x="3115" y="5175"/>
                    <a:pt x="3088" y="4184"/>
                  </a:cubicBezTo>
                  <a:lnTo>
                    <a:pt x="3088" y="3489"/>
                  </a:lnTo>
                  <a:cubicBezTo>
                    <a:pt x="3302" y="3435"/>
                    <a:pt x="3445" y="3274"/>
                    <a:pt x="3462" y="3060"/>
                  </a:cubicBezTo>
                  <a:cubicBezTo>
                    <a:pt x="3462" y="3025"/>
                    <a:pt x="3462" y="3042"/>
                    <a:pt x="3462" y="2632"/>
                  </a:cubicBezTo>
                  <a:cubicBezTo>
                    <a:pt x="3855" y="2570"/>
                    <a:pt x="4243" y="2538"/>
                    <a:pt x="4629" y="2538"/>
                  </a:cubicBezTo>
                  <a:close/>
                  <a:moveTo>
                    <a:pt x="3766" y="5790"/>
                  </a:moveTo>
                  <a:cubicBezTo>
                    <a:pt x="4034" y="5920"/>
                    <a:pt x="4330" y="5987"/>
                    <a:pt x="4628" y="5987"/>
                  </a:cubicBezTo>
                  <a:cubicBezTo>
                    <a:pt x="4906" y="5987"/>
                    <a:pt x="5185" y="5929"/>
                    <a:pt x="5443" y="5808"/>
                  </a:cubicBezTo>
                  <a:lnTo>
                    <a:pt x="5443" y="5915"/>
                  </a:lnTo>
                  <a:cubicBezTo>
                    <a:pt x="5443" y="5969"/>
                    <a:pt x="5461" y="5986"/>
                    <a:pt x="5497" y="6076"/>
                  </a:cubicBezTo>
                  <a:cubicBezTo>
                    <a:pt x="5568" y="6236"/>
                    <a:pt x="5514" y="6433"/>
                    <a:pt x="5389" y="6540"/>
                  </a:cubicBezTo>
                  <a:lnTo>
                    <a:pt x="4604" y="7218"/>
                  </a:lnTo>
                  <a:lnTo>
                    <a:pt x="3837" y="6540"/>
                  </a:lnTo>
                  <a:cubicBezTo>
                    <a:pt x="3712" y="6433"/>
                    <a:pt x="3659" y="6236"/>
                    <a:pt x="3730" y="6076"/>
                  </a:cubicBezTo>
                  <a:cubicBezTo>
                    <a:pt x="3748" y="6004"/>
                    <a:pt x="3766" y="5969"/>
                    <a:pt x="3766" y="5915"/>
                  </a:cubicBezTo>
                  <a:lnTo>
                    <a:pt x="3766" y="5790"/>
                  </a:lnTo>
                  <a:close/>
                  <a:moveTo>
                    <a:pt x="3373" y="6201"/>
                  </a:moveTo>
                  <a:cubicBezTo>
                    <a:pt x="3373" y="6415"/>
                    <a:pt x="3462" y="6629"/>
                    <a:pt x="3623" y="6772"/>
                  </a:cubicBezTo>
                  <a:lnTo>
                    <a:pt x="4337" y="7414"/>
                  </a:lnTo>
                  <a:cubicBezTo>
                    <a:pt x="4248" y="7467"/>
                    <a:pt x="4123" y="7557"/>
                    <a:pt x="3873" y="7717"/>
                  </a:cubicBezTo>
                  <a:cubicBezTo>
                    <a:pt x="3843" y="7735"/>
                    <a:pt x="3811" y="7743"/>
                    <a:pt x="3780" y="7743"/>
                  </a:cubicBezTo>
                  <a:cubicBezTo>
                    <a:pt x="3718" y="7743"/>
                    <a:pt x="3659" y="7711"/>
                    <a:pt x="3623" y="7664"/>
                  </a:cubicBezTo>
                  <a:lnTo>
                    <a:pt x="2999" y="6718"/>
                  </a:lnTo>
                  <a:cubicBezTo>
                    <a:pt x="2963" y="6665"/>
                    <a:pt x="2963" y="6557"/>
                    <a:pt x="3016" y="6504"/>
                  </a:cubicBezTo>
                  <a:cubicBezTo>
                    <a:pt x="3123" y="6379"/>
                    <a:pt x="3266" y="6272"/>
                    <a:pt x="3373" y="6201"/>
                  </a:cubicBezTo>
                  <a:close/>
                  <a:moveTo>
                    <a:pt x="5836" y="6201"/>
                  </a:moveTo>
                  <a:lnTo>
                    <a:pt x="5836" y="6201"/>
                  </a:lnTo>
                  <a:cubicBezTo>
                    <a:pt x="5960" y="6272"/>
                    <a:pt x="6085" y="6379"/>
                    <a:pt x="6210" y="6504"/>
                  </a:cubicBezTo>
                  <a:cubicBezTo>
                    <a:pt x="6264" y="6557"/>
                    <a:pt x="6264" y="6647"/>
                    <a:pt x="6228" y="6718"/>
                  </a:cubicBezTo>
                  <a:lnTo>
                    <a:pt x="5586" y="7664"/>
                  </a:lnTo>
                  <a:cubicBezTo>
                    <a:pt x="5550" y="7711"/>
                    <a:pt x="5491" y="7743"/>
                    <a:pt x="5434" y="7743"/>
                  </a:cubicBezTo>
                  <a:cubicBezTo>
                    <a:pt x="5405" y="7743"/>
                    <a:pt x="5378" y="7735"/>
                    <a:pt x="5354" y="7717"/>
                  </a:cubicBezTo>
                  <a:cubicBezTo>
                    <a:pt x="5193" y="7610"/>
                    <a:pt x="4961" y="7467"/>
                    <a:pt x="4872" y="7414"/>
                  </a:cubicBezTo>
                  <a:lnTo>
                    <a:pt x="5604" y="6772"/>
                  </a:lnTo>
                  <a:cubicBezTo>
                    <a:pt x="5764" y="6629"/>
                    <a:pt x="5853" y="6415"/>
                    <a:pt x="5836" y="6201"/>
                  </a:cubicBezTo>
                  <a:close/>
                  <a:moveTo>
                    <a:pt x="4604" y="7628"/>
                  </a:moveTo>
                  <a:lnTo>
                    <a:pt x="4854" y="7789"/>
                  </a:lnTo>
                  <a:lnTo>
                    <a:pt x="4747" y="7949"/>
                  </a:lnTo>
                  <a:lnTo>
                    <a:pt x="4479" y="7949"/>
                  </a:lnTo>
                  <a:lnTo>
                    <a:pt x="4355" y="7789"/>
                  </a:lnTo>
                  <a:lnTo>
                    <a:pt x="4604" y="7628"/>
                  </a:lnTo>
                  <a:close/>
                  <a:moveTo>
                    <a:pt x="4087" y="7949"/>
                  </a:moveTo>
                  <a:lnTo>
                    <a:pt x="4212" y="8128"/>
                  </a:lnTo>
                  <a:lnTo>
                    <a:pt x="4123" y="8413"/>
                  </a:lnTo>
                  <a:cubicBezTo>
                    <a:pt x="4016" y="8253"/>
                    <a:pt x="3926" y="8128"/>
                    <a:pt x="3873" y="8038"/>
                  </a:cubicBezTo>
                  <a:cubicBezTo>
                    <a:pt x="3998" y="8021"/>
                    <a:pt x="4051" y="7967"/>
                    <a:pt x="4087" y="7949"/>
                  </a:cubicBezTo>
                  <a:close/>
                  <a:moveTo>
                    <a:pt x="5122" y="7949"/>
                  </a:moveTo>
                  <a:cubicBezTo>
                    <a:pt x="5157" y="7967"/>
                    <a:pt x="5229" y="8021"/>
                    <a:pt x="5336" y="8038"/>
                  </a:cubicBezTo>
                  <a:cubicBezTo>
                    <a:pt x="5282" y="8128"/>
                    <a:pt x="5211" y="8253"/>
                    <a:pt x="5104" y="8413"/>
                  </a:cubicBezTo>
                  <a:lnTo>
                    <a:pt x="4997" y="8128"/>
                  </a:lnTo>
                  <a:lnTo>
                    <a:pt x="5122" y="7949"/>
                  </a:lnTo>
                  <a:close/>
                  <a:moveTo>
                    <a:pt x="4711" y="8253"/>
                  </a:moveTo>
                  <a:lnTo>
                    <a:pt x="4890" y="8770"/>
                  </a:lnTo>
                  <a:cubicBezTo>
                    <a:pt x="4836" y="8823"/>
                    <a:pt x="4801" y="8913"/>
                    <a:pt x="4747" y="8984"/>
                  </a:cubicBezTo>
                  <a:cubicBezTo>
                    <a:pt x="4710" y="9031"/>
                    <a:pt x="4653" y="9058"/>
                    <a:pt x="4600" y="9058"/>
                  </a:cubicBezTo>
                  <a:cubicBezTo>
                    <a:pt x="4551" y="9058"/>
                    <a:pt x="4505" y="9035"/>
                    <a:pt x="4479" y="8984"/>
                  </a:cubicBezTo>
                  <a:cubicBezTo>
                    <a:pt x="4426" y="8895"/>
                    <a:pt x="4372" y="8823"/>
                    <a:pt x="4337" y="8770"/>
                  </a:cubicBezTo>
                  <a:lnTo>
                    <a:pt x="4515" y="8253"/>
                  </a:lnTo>
                  <a:close/>
                  <a:moveTo>
                    <a:pt x="6531" y="6807"/>
                  </a:moveTo>
                  <a:cubicBezTo>
                    <a:pt x="6567" y="6807"/>
                    <a:pt x="6674" y="6825"/>
                    <a:pt x="6817" y="6879"/>
                  </a:cubicBezTo>
                  <a:lnTo>
                    <a:pt x="5282" y="9323"/>
                  </a:lnTo>
                  <a:cubicBezTo>
                    <a:pt x="5131" y="9564"/>
                    <a:pt x="4872" y="9684"/>
                    <a:pt x="4613" y="9684"/>
                  </a:cubicBezTo>
                  <a:cubicBezTo>
                    <a:pt x="4355" y="9684"/>
                    <a:pt x="4096" y="9564"/>
                    <a:pt x="3944" y="9323"/>
                  </a:cubicBezTo>
                  <a:lnTo>
                    <a:pt x="3230" y="8199"/>
                  </a:lnTo>
                  <a:cubicBezTo>
                    <a:pt x="3207" y="8151"/>
                    <a:pt x="3151" y="8128"/>
                    <a:pt x="3096" y="8128"/>
                  </a:cubicBezTo>
                  <a:cubicBezTo>
                    <a:pt x="3068" y="8128"/>
                    <a:pt x="3040" y="8134"/>
                    <a:pt x="3016" y="8145"/>
                  </a:cubicBezTo>
                  <a:cubicBezTo>
                    <a:pt x="2945" y="8199"/>
                    <a:pt x="2927" y="8288"/>
                    <a:pt x="2963" y="8377"/>
                  </a:cubicBezTo>
                  <a:lnTo>
                    <a:pt x="3677" y="9501"/>
                  </a:lnTo>
                  <a:cubicBezTo>
                    <a:pt x="3891" y="9841"/>
                    <a:pt x="4252" y="10010"/>
                    <a:pt x="4613" y="10010"/>
                  </a:cubicBezTo>
                  <a:cubicBezTo>
                    <a:pt x="4975" y="10010"/>
                    <a:pt x="5336" y="9841"/>
                    <a:pt x="5550" y="9501"/>
                  </a:cubicBezTo>
                  <a:lnTo>
                    <a:pt x="7120" y="6986"/>
                  </a:lnTo>
                  <a:cubicBezTo>
                    <a:pt x="8191" y="7432"/>
                    <a:pt x="8904" y="8484"/>
                    <a:pt x="8904" y="9662"/>
                  </a:cubicBezTo>
                  <a:lnTo>
                    <a:pt x="8904" y="10037"/>
                  </a:lnTo>
                  <a:cubicBezTo>
                    <a:pt x="8904" y="10304"/>
                    <a:pt x="8672" y="10519"/>
                    <a:pt x="8405" y="10519"/>
                  </a:cubicBezTo>
                  <a:lnTo>
                    <a:pt x="7584" y="10519"/>
                  </a:lnTo>
                  <a:lnTo>
                    <a:pt x="7584" y="9448"/>
                  </a:lnTo>
                  <a:cubicBezTo>
                    <a:pt x="7584" y="9359"/>
                    <a:pt x="7531" y="9287"/>
                    <a:pt x="7441" y="9270"/>
                  </a:cubicBezTo>
                  <a:cubicBezTo>
                    <a:pt x="7352" y="9270"/>
                    <a:pt x="7263" y="9341"/>
                    <a:pt x="7263" y="9430"/>
                  </a:cubicBezTo>
                  <a:lnTo>
                    <a:pt x="7263" y="10519"/>
                  </a:lnTo>
                  <a:lnTo>
                    <a:pt x="1946" y="10519"/>
                  </a:lnTo>
                  <a:lnTo>
                    <a:pt x="1946" y="9448"/>
                  </a:lnTo>
                  <a:cubicBezTo>
                    <a:pt x="1946" y="9359"/>
                    <a:pt x="1892" y="9287"/>
                    <a:pt x="1821" y="9270"/>
                  </a:cubicBezTo>
                  <a:cubicBezTo>
                    <a:pt x="1714" y="9270"/>
                    <a:pt x="1642" y="9341"/>
                    <a:pt x="1642" y="9430"/>
                  </a:cubicBezTo>
                  <a:lnTo>
                    <a:pt x="1642" y="10519"/>
                  </a:lnTo>
                  <a:lnTo>
                    <a:pt x="822" y="10519"/>
                  </a:lnTo>
                  <a:cubicBezTo>
                    <a:pt x="536" y="10519"/>
                    <a:pt x="322" y="10304"/>
                    <a:pt x="322" y="10037"/>
                  </a:cubicBezTo>
                  <a:lnTo>
                    <a:pt x="322" y="9662"/>
                  </a:lnTo>
                  <a:cubicBezTo>
                    <a:pt x="322" y="8484"/>
                    <a:pt x="1036" y="7432"/>
                    <a:pt x="2089" y="6986"/>
                  </a:cubicBezTo>
                  <a:lnTo>
                    <a:pt x="2570" y="7735"/>
                  </a:lnTo>
                  <a:cubicBezTo>
                    <a:pt x="2606" y="7789"/>
                    <a:pt x="2660" y="7824"/>
                    <a:pt x="2713" y="7824"/>
                  </a:cubicBezTo>
                  <a:cubicBezTo>
                    <a:pt x="2749" y="7824"/>
                    <a:pt x="2784" y="7806"/>
                    <a:pt x="2820" y="7771"/>
                  </a:cubicBezTo>
                  <a:cubicBezTo>
                    <a:pt x="2874" y="7717"/>
                    <a:pt x="2874" y="7628"/>
                    <a:pt x="2838" y="7574"/>
                  </a:cubicBezTo>
                  <a:lnTo>
                    <a:pt x="2392" y="6879"/>
                  </a:lnTo>
                  <a:cubicBezTo>
                    <a:pt x="2552" y="6825"/>
                    <a:pt x="2660" y="6807"/>
                    <a:pt x="2677" y="6807"/>
                  </a:cubicBezTo>
                  <a:cubicBezTo>
                    <a:pt x="2749" y="6968"/>
                    <a:pt x="2660" y="6736"/>
                    <a:pt x="4212" y="9162"/>
                  </a:cubicBezTo>
                  <a:cubicBezTo>
                    <a:pt x="4301" y="9305"/>
                    <a:pt x="4453" y="9377"/>
                    <a:pt x="4607" y="9377"/>
                  </a:cubicBezTo>
                  <a:cubicBezTo>
                    <a:pt x="4760" y="9377"/>
                    <a:pt x="4917" y="9305"/>
                    <a:pt x="5015" y="9162"/>
                  </a:cubicBezTo>
                  <a:cubicBezTo>
                    <a:pt x="6228" y="7271"/>
                    <a:pt x="6478" y="6914"/>
                    <a:pt x="6478" y="6914"/>
                  </a:cubicBezTo>
                  <a:cubicBezTo>
                    <a:pt x="6514" y="6879"/>
                    <a:pt x="6531" y="6843"/>
                    <a:pt x="6531" y="6807"/>
                  </a:cubicBezTo>
                  <a:close/>
                  <a:moveTo>
                    <a:pt x="4633" y="0"/>
                  </a:moveTo>
                  <a:cubicBezTo>
                    <a:pt x="4475" y="0"/>
                    <a:pt x="4319" y="27"/>
                    <a:pt x="4176" y="81"/>
                  </a:cubicBezTo>
                  <a:lnTo>
                    <a:pt x="1357" y="1151"/>
                  </a:lnTo>
                  <a:cubicBezTo>
                    <a:pt x="1268" y="1187"/>
                    <a:pt x="1214" y="1258"/>
                    <a:pt x="1214" y="1347"/>
                  </a:cubicBezTo>
                  <a:cubicBezTo>
                    <a:pt x="1214" y="1437"/>
                    <a:pt x="1268" y="1508"/>
                    <a:pt x="1357" y="1544"/>
                  </a:cubicBezTo>
                  <a:lnTo>
                    <a:pt x="2249" y="1883"/>
                  </a:lnTo>
                  <a:lnTo>
                    <a:pt x="2356" y="2561"/>
                  </a:lnTo>
                  <a:cubicBezTo>
                    <a:pt x="2374" y="2650"/>
                    <a:pt x="2410" y="2721"/>
                    <a:pt x="2481" y="2757"/>
                  </a:cubicBezTo>
                  <a:lnTo>
                    <a:pt x="2481" y="3221"/>
                  </a:lnTo>
                  <a:cubicBezTo>
                    <a:pt x="2267" y="3274"/>
                    <a:pt x="2106" y="3489"/>
                    <a:pt x="2106" y="3720"/>
                  </a:cubicBezTo>
                  <a:lnTo>
                    <a:pt x="2106" y="4042"/>
                  </a:lnTo>
                  <a:cubicBezTo>
                    <a:pt x="2106" y="4327"/>
                    <a:pt x="2338" y="4577"/>
                    <a:pt x="2624" y="4577"/>
                  </a:cubicBezTo>
                  <a:lnTo>
                    <a:pt x="2820" y="4577"/>
                  </a:lnTo>
                  <a:cubicBezTo>
                    <a:pt x="2909" y="5023"/>
                    <a:pt x="3123" y="5344"/>
                    <a:pt x="3462" y="5576"/>
                  </a:cubicBezTo>
                  <a:lnTo>
                    <a:pt x="3462" y="5808"/>
                  </a:lnTo>
                  <a:cubicBezTo>
                    <a:pt x="3302" y="5879"/>
                    <a:pt x="3016" y="6022"/>
                    <a:pt x="2784" y="6290"/>
                  </a:cubicBezTo>
                  <a:cubicBezTo>
                    <a:pt x="2731" y="6343"/>
                    <a:pt x="2695" y="6397"/>
                    <a:pt x="2677" y="6468"/>
                  </a:cubicBezTo>
                  <a:cubicBezTo>
                    <a:pt x="2660" y="6468"/>
                    <a:pt x="2356" y="6522"/>
                    <a:pt x="2089" y="6629"/>
                  </a:cubicBezTo>
                  <a:cubicBezTo>
                    <a:pt x="857" y="7093"/>
                    <a:pt x="1" y="8288"/>
                    <a:pt x="1" y="9644"/>
                  </a:cubicBezTo>
                  <a:lnTo>
                    <a:pt x="1" y="10019"/>
                  </a:lnTo>
                  <a:cubicBezTo>
                    <a:pt x="1" y="10465"/>
                    <a:pt x="358" y="10822"/>
                    <a:pt x="822" y="10822"/>
                  </a:cubicBezTo>
                  <a:lnTo>
                    <a:pt x="8405" y="10822"/>
                  </a:lnTo>
                  <a:cubicBezTo>
                    <a:pt x="8851" y="10822"/>
                    <a:pt x="9226" y="10465"/>
                    <a:pt x="9226" y="10019"/>
                  </a:cubicBezTo>
                  <a:lnTo>
                    <a:pt x="9226" y="9644"/>
                  </a:lnTo>
                  <a:cubicBezTo>
                    <a:pt x="9226" y="8288"/>
                    <a:pt x="8369" y="7093"/>
                    <a:pt x="7120" y="6629"/>
                  </a:cubicBezTo>
                  <a:cubicBezTo>
                    <a:pt x="6817" y="6522"/>
                    <a:pt x="6585" y="6486"/>
                    <a:pt x="6549" y="6468"/>
                  </a:cubicBezTo>
                  <a:cubicBezTo>
                    <a:pt x="6531" y="6397"/>
                    <a:pt x="6496" y="6343"/>
                    <a:pt x="6442" y="6290"/>
                  </a:cubicBezTo>
                  <a:cubicBezTo>
                    <a:pt x="6210" y="6022"/>
                    <a:pt x="5925" y="5879"/>
                    <a:pt x="5764" y="5808"/>
                  </a:cubicBezTo>
                  <a:lnTo>
                    <a:pt x="5764" y="5612"/>
                  </a:lnTo>
                  <a:cubicBezTo>
                    <a:pt x="6103" y="5380"/>
                    <a:pt x="6335" y="5059"/>
                    <a:pt x="6442" y="4577"/>
                  </a:cubicBezTo>
                  <a:lnTo>
                    <a:pt x="6638" y="4577"/>
                  </a:lnTo>
                  <a:cubicBezTo>
                    <a:pt x="6924" y="4577"/>
                    <a:pt x="7156" y="4327"/>
                    <a:pt x="7156" y="4042"/>
                  </a:cubicBezTo>
                  <a:lnTo>
                    <a:pt x="7156" y="3720"/>
                  </a:lnTo>
                  <a:cubicBezTo>
                    <a:pt x="7156" y="3489"/>
                    <a:pt x="6995" y="3274"/>
                    <a:pt x="6781" y="3221"/>
                  </a:cubicBezTo>
                  <a:lnTo>
                    <a:pt x="6781" y="2757"/>
                  </a:lnTo>
                  <a:cubicBezTo>
                    <a:pt x="6853" y="2721"/>
                    <a:pt x="6888" y="2650"/>
                    <a:pt x="6906" y="2561"/>
                  </a:cubicBezTo>
                  <a:lnTo>
                    <a:pt x="7013" y="1883"/>
                  </a:lnTo>
                  <a:lnTo>
                    <a:pt x="7727" y="1615"/>
                  </a:lnTo>
                  <a:lnTo>
                    <a:pt x="7727" y="1847"/>
                  </a:lnTo>
                  <a:cubicBezTo>
                    <a:pt x="7602" y="1865"/>
                    <a:pt x="7495" y="1972"/>
                    <a:pt x="7477" y="2097"/>
                  </a:cubicBezTo>
                  <a:lnTo>
                    <a:pt x="7406" y="2828"/>
                  </a:lnTo>
                  <a:cubicBezTo>
                    <a:pt x="7370" y="3007"/>
                    <a:pt x="7513" y="3150"/>
                    <a:pt x="7691" y="3150"/>
                  </a:cubicBezTo>
                  <a:lnTo>
                    <a:pt x="8102" y="3150"/>
                  </a:lnTo>
                  <a:cubicBezTo>
                    <a:pt x="8262" y="3150"/>
                    <a:pt x="8405" y="3007"/>
                    <a:pt x="8387" y="2828"/>
                  </a:cubicBezTo>
                  <a:lnTo>
                    <a:pt x="8298" y="2097"/>
                  </a:lnTo>
                  <a:cubicBezTo>
                    <a:pt x="8280" y="1972"/>
                    <a:pt x="8191" y="1865"/>
                    <a:pt x="8048" y="1847"/>
                  </a:cubicBezTo>
                  <a:lnTo>
                    <a:pt x="8048" y="1347"/>
                  </a:lnTo>
                  <a:cubicBezTo>
                    <a:pt x="8048" y="1258"/>
                    <a:pt x="7994" y="1187"/>
                    <a:pt x="7923" y="1151"/>
                  </a:cubicBezTo>
                  <a:lnTo>
                    <a:pt x="7049" y="812"/>
                  </a:lnTo>
                  <a:cubicBezTo>
                    <a:pt x="7034" y="809"/>
                    <a:pt x="7019" y="808"/>
                    <a:pt x="7004" y="808"/>
                  </a:cubicBezTo>
                  <a:cubicBezTo>
                    <a:pt x="6927" y="808"/>
                    <a:pt x="6850" y="847"/>
                    <a:pt x="6835" y="937"/>
                  </a:cubicBezTo>
                  <a:cubicBezTo>
                    <a:pt x="6817" y="1008"/>
                    <a:pt x="6870" y="1098"/>
                    <a:pt x="6942" y="1115"/>
                  </a:cubicBezTo>
                  <a:lnTo>
                    <a:pt x="7548" y="1347"/>
                  </a:lnTo>
                  <a:lnTo>
                    <a:pt x="6906" y="1597"/>
                  </a:lnTo>
                  <a:cubicBezTo>
                    <a:pt x="6870" y="1579"/>
                    <a:pt x="6853" y="1562"/>
                    <a:pt x="6817" y="1562"/>
                  </a:cubicBezTo>
                  <a:cubicBezTo>
                    <a:pt x="6085" y="1356"/>
                    <a:pt x="5363" y="1254"/>
                    <a:pt x="4638" y="1254"/>
                  </a:cubicBezTo>
                  <a:cubicBezTo>
                    <a:pt x="3913" y="1254"/>
                    <a:pt x="3186" y="1356"/>
                    <a:pt x="2445" y="1562"/>
                  </a:cubicBezTo>
                  <a:cubicBezTo>
                    <a:pt x="2428" y="1562"/>
                    <a:pt x="2392" y="1579"/>
                    <a:pt x="2374" y="1597"/>
                  </a:cubicBezTo>
                  <a:lnTo>
                    <a:pt x="1732" y="1347"/>
                  </a:lnTo>
                  <a:lnTo>
                    <a:pt x="4283" y="384"/>
                  </a:lnTo>
                  <a:cubicBezTo>
                    <a:pt x="4399" y="339"/>
                    <a:pt x="4520" y="317"/>
                    <a:pt x="4640" y="317"/>
                  </a:cubicBezTo>
                  <a:cubicBezTo>
                    <a:pt x="4760" y="317"/>
                    <a:pt x="4881" y="339"/>
                    <a:pt x="4997" y="384"/>
                  </a:cubicBezTo>
                  <a:lnTo>
                    <a:pt x="6246" y="848"/>
                  </a:lnTo>
                  <a:cubicBezTo>
                    <a:pt x="6264" y="857"/>
                    <a:pt x="6284" y="861"/>
                    <a:pt x="6304" y="861"/>
                  </a:cubicBezTo>
                  <a:cubicBezTo>
                    <a:pt x="6360" y="861"/>
                    <a:pt x="6416" y="825"/>
                    <a:pt x="6442" y="759"/>
                  </a:cubicBezTo>
                  <a:cubicBezTo>
                    <a:pt x="6478" y="687"/>
                    <a:pt x="6424" y="580"/>
                    <a:pt x="6353" y="562"/>
                  </a:cubicBezTo>
                  <a:lnTo>
                    <a:pt x="5104" y="81"/>
                  </a:lnTo>
                  <a:cubicBezTo>
                    <a:pt x="4952" y="27"/>
                    <a:pt x="4792" y="0"/>
                    <a:pt x="463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92" name="Google Shape;3592;p56"/>
          <p:cNvGrpSpPr/>
          <p:nvPr/>
        </p:nvGrpSpPr>
        <p:grpSpPr>
          <a:xfrm>
            <a:off x="2209969" y="1976607"/>
            <a:ext cx="295825" cy="295825"/>
            <a:chOff x="2209969" y="1976607"/>
            <a:chExt cx="295825" cy="295825"/>
          </a:xfrm>
        </p:grpSpPr>
        <p:sp>
          <p:nvSpPr>
            <p:cNvPr id="3593" name="Google Shape;3593;p56"/>
            <p:cNvSpPr/>
            <p:nvPr/>
          </p:nvSpPr>
          <p:spPr>
            <a:xfrm>
              <a:off x="2234292" y="2192129"/>
              <a:ext cx="18515" cy="75449"/>
            </a:xfrm>
            <a:custGeom>
              <a:avLst/>
              <a:gdLst/>
              <a:ahLst/>
              <a:cxnLst/>
              <a:rect l="l" t="t" r="r" b="b"/>
              <a:pathLst>
                <a:path w="679" h="2767" extrusionOk="0">
                  <a:moveTo>
                    <a:pt x="1" y="1"/>
                  </a:moveTo>
                  <a:lnTo>
                    <a:pt x="1" y="2606"/>
                  </a:lnTo>
                  <a:cubicBezTo>
                    <a:pt x="1" y="2695"/>
                    <a:pt x="72" y="2766"/>
                    <a:pt x="161" y="2766"/>
                  </a:cubicBezTo>
                  <a:lnTo>
                    <a:pt x="518" y="2766"/>
                  </a:lnTo>
                  <a:cubicBezTo>
                    <a:pt x="607" y="2766"/>
                    <a:pt x="679" y="2695"/>
                    <a:pt x="679" y="2606"/>
                  </a:cubicBezTo>
                  <a:lnTo>
                    <a:pt x="679" y="1"/>
                  </a:lnTo>
                  <a:close/>
                </a:path>
              </a:pathLst>
            </a:custGeom>
            <a:solidFill>
              <a:srgbClr val="C1A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56"/>
            <p:cNvSpPr/>
            <p:nvPr/>
          </p:nvSpPr>
          <p:spPr>
            <a:xfrm>
              <a:off x="2462957" y="2192129"/>
              <a:ext cx="18515" cy="75449"/>
            </a:xfrm>
            <a:custGeom>
              <a:avLst/>
              <a:gdLst/>
              <a:ahLst/>
              <a:cxnLst/>
              <a:rect l="l" t="t" r="r" b="b"/>
              <a:pathLst>
                <a:path w="679" h="2767" extrusionOk="0">
                  <a:moveTo>
                    <a:pt x="1" y="1"/>
                  </a:moveTo>
                  <a:lnTo>
                    <a:pt x="1" y="2606"/>
                  </a:lnTo>
                  <a:cubicBezTo>
                    <a:pt x="1" y="2695"/>
                    <a:pt x="72" y="2766"/>
                    <a:pt x="161" y="2766"/>
                  </a:cubicBezTo>
                  <a:lnTo>
                    <a:pt x="518" y="2766"/>
                  </a:lnTo>
                  <a:cubicBezTo>
                    <a:pt x="607" y="2766"/>
                    <a:pt x="679" y="2695"/>
                    <a:pt x="679" y="2606"/>
                  </a:cubicBezTo>
                  <a:lnTo>
                    <a:pt x="679" y="1"/>
                  </a:lnTo>
                  <a:close/>
                </a:path>
              </a:pathLst>
            </a:custGeom>
            <a:solidFill>
              <a:srgbClr val="C1A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56"/>
            <p:cNvSpPr/>
            <p:nvPr/>
          </p:nvSpPr>
          <p:spPr>
            <a:xfrm>
              <a:off x="2299979" y="2120143"/>
              <a:ext cx="41392" cy="44282"/>
            </a:xfrm>
            <a:custGeom>
              <a:avLst/>
              <a:gdLst/>
              <a:ahLst/>
              <a:cxnLst/>
              <a:rect l="l" t="t" r="r" b="b"/>
              <a:pathLst>
                <a:path w="1518" h="1624" extrusionOk="0">
                  <a:moveTo>
                    <a:pt x="215" y="0"/>
                  </a:moveTo>
                  <a:lnTo>
                    <a:pt x="1" y="1624"/>
                  </a:lnTo>
                  <a:lnTo>
                    <a:pt x="1517" y="1624"/>
                  </a:lnTo>
                  <a:lnTo>
                    <a:pt x="1321" y="0"/>
                  </a:ln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56"/>
            <p:cNvSpPr/>
            <p:nvPr/>
          </p:nvSpPr>
          <p:spPr>
            <a:xfrm>
              <a:off x="2278574" y="2156136"/>
              <a:ext cx="84693" cy="21432"/>
            </a:xfrm>
            <a:custGeom>
              <a:avLst/>
              <a:gdLst/>
              <a:ahLst/>
              <a:cxnLst/>
              <a:rect l="l" t="t" r="r" b="b"/>
              <a:pathLst>
                <a:path w="3106" h="786" extrusionOk="0">
                  <a:moveTo>
                    <a:pt x="554" y="0"/>
                  </a:moveTo>
                  <a:cubicBezTo>
                    <a:pt x="250" y="0"/>
                    <a:pt x="0" y="250"/>
                    <a:pt x="0" y="554"/>
                  </a:cubicBezTo>
                  <a:cubicBezTo>
                    <a:pt x="0" y="679"/>
                    <a:pt x="108" y="786"/>
                    <a:pt x="232" y="786"/>
                  </a:cubicBezTo>
                  <a:lnTo>
                    <a:pt x="2855" y="786"/>
                  </a:lnTo>
                  <a:cubicBezTo>
                    <a:pt x="2998" y="786"/>
                    <a:pt x="3105" y="679"/>
                    <a:pt x="3105" y="554"/>
                  </a:cubicBezTo>
                  <a:cubicBezTo>
                    <a:pt x="3105" y="250"/>
                    <a:pt x="2855" y="0"/>
                    <a:pt x="2552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56"/>
            <p:cNvSpPr/>
            <p:nvPr/>
          </p:nvSpPr>
          <p:spPr>
            <a:xfrm>
              <a:off x="2310695" y="2156136"/>
              <a:ext cx="52572" cy="21432"/>
            </a:xfrm>
            <a:custGeom>
              <a:avLst/>
              <a:gdLst/>
              <a:ahLst/>
              <a:cxnLst/>
              <a:rect l="l" t="t" r="r" b="b"/>
              <a:pathLst>
                <a:path w="1928" h="786" extrusionOk="0">
                  <a:moveTo>
                    <a:pt x="0" y="0"/>
                  </a:moveTo>
                  <a:cubicBezTo>
                    <a:pt x="303" y="0"/>
                    <a:pt x="553" y="250"/>
                    <a:pt x="553" y="554"/>
                  </a:cubicBezTo>
                  <a:cubicBezTo>
                    <a:pt x="553" y="679"/>
                    <a:pt x="446" y="786"/>
                    <a:pt x="321" y="786"/>
                  </a:cubicBezTo>
                  <a:lnTo>
                    <a:pt x="1695" y="786"/>
                  </a:lnTo>
                  <a:cubicBezTo>
                    <a:pt x="1820" y="786"/>
                    <a:pt x="1927" y="679"/>
                    <a:pt x="1927" y="554"/>
                  </a:cubicBezTo>
                  <a:cubicBezTo>
                    <a:pt x="1927" y="250"/>
                    <a:pt x="1677" y="0"/>
                    <a:pt x="1374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56"/>
            <p:cNvSpPr/>
            <p:nvPr/>
          </p:nvSpPr>
          <p:spPr>
            <a:xfrm>
              <a:off x="2214850" y="1980506"/>
              <a:ext cx="216531" cy="155234"/>
            </a:xfrm>
            <a:custGeom>
              <a:avLst/>
              <a:gdLst/>
              <a:ahLst/>
              <a:cxnLst/>
              <a:rect l="l" t="t" r="r" b="b"/>
              <a:pathLst>
                <a:path w="7941" h="5693" extrusionOk="0">
                  <a:moveTo>
                    <a:pt x="518" y="0"/>
                  </a:moveTo>
                  <a:cubicBezTo>
                    <a:pt x="232" y="0"/>
                    <a:pt x="0" y="232"/>
                    <a:pt x="0" y="518"/>
                  </a:cubicBezTo>
                  <a:lnTo>
                    <a:pt x="0" y="5175"/>
                  </a:lnTo>
                  <a:cubicBezTo>
                    <a:pt x="0" y="5460"/>
                    <a:pt x="232" y="5692"/>
                    <a:pt x="518" y="5692"/>
                  </a:cubicBezTo>
                  <a:lnTo>
                    <a:pt x="7423" y="5692"/>
                  </a:lnTo>
                  <a:cubicBezTo>
                    <a:pt x="7708" y="5692"/>
                    <a:pt x="7940" y="5460"/>
                    <a:pt x="7940" y="5175"/>
                  </a:cubicBezTo>
                  <a:lnTo>
                    <a:pt x="7940" y="518"/>
                  </a:lnTo>
                  <a:cubicBezTo>
                    <a:pt x="7940" y="232"/>
                    <a:pt x="7708" y="0"/>
                    <a:pt x="7423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56"/>
            <p:cNvSpPr/>
            <p:nvPr/>
          </p:nvSpPr>
          <p:spPr>
            <a:xfrm>
              <a:off x="2214850" y="2109918"/>
              <a:ext cx="216531" cy="25822"/>
            </a:xfrm>
            <a:custGeom>
              <a:avLst/>
              <a:gdLst/>
              <a:ahLst/>
              <a:cxnLst/>
              <a:rect l="l" t="t" r="r" b="b"/>
              <a:pathLst>
                <a:path w="7941" h="947" extrusionOk="0">
                  <a:moveTo>
                    <a:pt x="0" y="0"/>
                  </a:moveTo>
                  <a:lnTo>
                    <a:pt x="0" y="429"/>
                  </a:lnTo>
                  <a:cubicBezTo>
                    <a:pt x="0" y="714"/>
                    <a:pt x="232" y="946"/>
                    <a:pt x="518" y="946"/>
                  </a:cubicBezTo>
                  <a:lnTo>
                    <a:pt x="7423" y="946"/>
                  </a:lnTo>
                  <a:cubicBezTo>
                    <a:pt x="7708" y="946"/>
                    <a:pt x="7940" y="714"/>
                    <a:pt x="7940" y="429"/>
                  </a:cubicBezTo>
                  <a:lnTo>
                    <a:pt x="7940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56"/>
            <p:cNvSpPr/>
            <p:nvPr/>
          </p:nvSpPr>
          <p:spPr>
            <a:xfrm>
              <a:off x="2378810" y="2109918"/>
              <a:ext cx="52572" cy="25822"/>
            </a:xfrm>
            <a:custGeom>
              <a:avLst/>
              <a:gdLst/>
              <a:ahLst/>
              <a:cxnLst/>
              <a:rect l="l" t="t" r="r" b="b"/>
              <a:pathLst>
                <a:path w="1928" h="947" extrusionOk="0">
                  <a:moveTo>
                    <a:pt x="535" y="0"/>
                  </a:moveTo>
                  <a:lnTo>
                    <a:pt x="535" y="411"/>
                  </a:lnTo>
                  <a:cubicBezTo>
                    <a:pt x="535" y="696"/>
                    <a:pt x="303" y="946"/>
                    <a:pt x="0" y="946"/>
                  </a:cubicBezTo>
                  <a:lnTo>
                    <a:pt x="1410" y="946"/>
                  </a:lnTo>
                  <a:cubicBezTo>
                    <a:pt x="1695" y="946"/>
                    <a:pt x="1927" y="714"/>
                    <a:pt x="1927" y="429"/>
                  </a:cubicBezTo>
                  <a:lnTo>
                    <a:pt x="1927" y="0"/>
                  </a:ln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56"/>
            <p:cNvSpPr/>
            <p:nvPr/>
          </p:nvSpPr>
          <p:spPr>
            <a:xfrm>
              <a:off x="2481445" y="2086086"/>
              <a:ext cx="19987" cy="19960"/>
            </a:xfrm>
            <a:custGeom>
              <a:avLst/>
              <a:gdLst/>
              <a:ahLst/>
              <a:cxnLst/>
              <a:rect l="l" t="t" r="r" b="b"/>
              <a:pathLst>
                <a:path w="733" h="732" extrusionOk="0">
                  <a:moveTo>
                    <a:pt x="358" y="0"/>
                  </a:moveTo>
                  <a:cubicBezTo>
                    <a:pt x="161" y="0"/>
                    <a:pt x="1" y="161"/>
                    <a:pt x="1" y="375"/>
                  </a:cubicBezTo>
                  <a:cubicBezTo>
                    <a:pt x="1" y="571"/>
                    <a:pt x="161" y="732"/>
                    <a:pt x="358" y="732"/>
                  </a:cubicBezTo>
                  <a:cubicBezTo>
                    <a:pt x="572" y="732"/>
                    <a:pt x="732" y="571"/>
                    <a:pt x="732" y="375"/>
                  </a:cubicBezTo>
                  <a:cubicBezTo>
                    <a:pt x="732" y="161"/>
                    <a:pt x="572" y="0"/>
                    <a:pt x="358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56"/>
            <p:cNvSpPr/>
            <p:nvPr/>
          </p:nvSpPr>
          <p:spPr>
            <a:xfrm>
              <a:off x="2415784" y="2032669"/>
              <a:ext cx="49654" cy="41747"/>
            </a:xfrm>
            <a:custGeom>
              <a:avLst/>
              <a:gdLst/>
              <a:ahLst/>
              <a:cxnLst/>
              <a:rect l="l" t="t" r="r" b="b"/>
              <a:pathLst>
                <a:path w="1821" h="1531" extrusionOk="0">
                  <a:moveTo>
                    <a:pt x="1243" y="1"/>
                  </a:moveTo>
                  <a:cubicBezTo>
                    <a:pt x="1173" y="1"/>
                    <a:pt x="1101" y="17"/>
                    <a:pt x="1035" y="50"/>
                  </a:cubicBezTo>
                  <a:lnTo>
                    <a:pt x="0" y="621"/>
                  </a:lnTo>
                  <a:lnTo>
                    <a:pt x="500" y="1531"/>
                  </a:lnTo>
                  <a:lnTo>
                    <a:pt x="1535" y="960"/>
                  </a:lnTo>
                  <a:cubicBezTo>
                    <a:pt x="1749" y="853"/>
                    <a:pt x="1820" y="585"/>
                    <a:pt x="1713" y="371"/>
                  </a:cubicBezTo>
                  <a:lnTo>
                    <a:pt x="1624" y="228"/>
                  </a:lnTo>
                  <a:cubicBezTo>
                    <a:pt x="1550" y="81"/>
                    <a:pt x="1399" y="1"/>
                    <a:pt x="1243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56"/>
            <p:cNvSpPr/>
            <p:nvPr/>
          </p:nvSpPr>
          <p:spPr>
            <a:xfrm>
              <a:off x="2399724" y="2035859"/>
              <a:ext cx="47691" cy="55408"/>
            </a:xfrm>
            <a:custGeom>
              <a:avLst/>
              <a:gdLst/>
              <a:ahLst/>
              <a:cxnLst/>
              <a:rect l="l" t="t" r="r" b="b"/>
              <a:pathLst>
                <a:path w="1749" h="2032" extrusionOk="0">
                  <a:moveTo>
                    <a:pt x="508" y="0"/>
                  </a:moveTo>
                  <a:cubicBezTo>
                    <a:pt x="361" y="0"/>
                    <a:pt x="213" y="30"/>
                    <a:pt x="72" y="94"/>
                  </a:cubicBezTo>
                  <a:cubicBezTo>
                    <a:pt x="18" y="111"/>
                    <a:pt x="0" y="183"/>
                    <a:pt x="18" y="236"/>
                  </a:cubicBezTo>
                  <a:lnTo>
                    <a:pt x="999" y="1985"/>
                  </a:lnTo>
                  <a:cubicBezTo>
                    <a:pt x="1011" y="2019"/>
                    <a:pt x="1044" y="2031"/>
                    <a:pt x="1080" y="2031"/>
                  </a:cubicBezTo>
                  <a:cubicBezTo>
                    <a:pt x="1101" y="2031"/>
                    <a:pt x="1123" y="2027"/>
                    <a:pt x="1142" y="2021"/>
                  </a:cubicBezTo>
                  <a:cubicBezTo>
                    <a:pt x="1588" y="1699"/>
                    <a:pt x="1749" y="1075"/>
                    <a:pt x="1481" y="575"/>
                  </a:cubicBezTo>
                  <a:cubicBezTo>
                    <a:pt x="1274" y="212"/>
                    <a:pt x="897" y="0"/>
                    <a:pt x="508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56"/>
            <p:cNvSpPr/>
            <p:nvPr/>
          </p:nvSpPr>
          <p:spPr>
            <a:xfrm>
              <a:off x="2438144" y="2160990"/>
              <a:ext cx="48209" cy="17069"/>
            </a:xfrm>
            <a:custGeom>
              <a:avLst/>
              <a:gdLst/>
              <a:ahLst/>
              <a:cxnLst/>
              <a:rect l="l" t="t" r="r" b="b"/>
              <a:pathLst>
                <a:path w="1768" h="626" extrusionOk="0"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lnTo>
                    <a:pt x="1" y="625"/>
                  </a:lnTo>
                  <a:lnTo>
                    <a:pt x="1767" y="625"/>
                  </a:lnTo>
                  <a:lnTo>
                    <a:pt x="1767" y="393"/>
                  </a:lnTo>
                  <a:cubicBezTo>
                    <a:pt x="1767" y="179"/>
                    <a:pt x="1589" y="1"/>
                    <a:pt x="1357" y="1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56"/>
            <p:cNvSpPr/>
            <p:nvPr/>
          </p:nvSpPr>
          <p:spPr>
            <a:xfrm>
              <a:off x="2214359" y="2177541"/>
              <a:ext cx="287072" cy="23368"/>
            </a:xfrm>
            <a:custGeom>
              <a:avLst/>
              <a:gdLst/>
              <a:ahLst/>
              <a:cxnLst/>
              <a:rect l="l" t="t" r="r" b="b"/>
              <a:pathLst>
                <a:path w="10528" h="857" extrusionOk="0">
                  <a:moveTo>
                    <a:pt x="197" y="1"/>
                  </a:moveTo>
                  <a:cubicBezTo>
                    <a:pt x="89" y="1"/>
                    <a:pt x="0" y="90"/>
                    <a:pt x="0" y="197"/>
                  </a:cubicBezTo>
                  <a:lnTo>
                    <a:pt x="0" y="643"/>
                  </a:lnTo>
                  <a:cubicBezTo>
                    <a:pt x="0" y="768"/>
                    <a:pt x="89" y="857"/>
                    <a:pt x="197" y="857"/>
                  </a:cubicBezTo>
                  <a:lnTo>
                    <a:pt x="10313" y="857"/>
                  </a:lnTo>
                  <a:cubicBezTo>
                    <a:pt x="10438" y="857"/>
                    <a:pt x="10527" y="768"/>
                    <a:pt x="10527" y="643"/>
                  </a:cubicBezTo>
                  <a:lnTo>
                    <a:pt x="10527" y="197"/>
                  </a:lnTo>
                  <a:cubicBezTo>
                    <a:pt x="10527" y="90"/>
                    <a:pt x="10438" y="1"/>
                    <a:pt x="10313" y="1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56"/>
            <p:cNvSpPr/>
            <p:nvPr/>
          </p:nvSpPr>
          <p:spPr>
            <a:xfrm>
              <a:off x="2458104" y="2177541"/>
              <a:ext cx="43328" cy="23368"/>
            </a:xfrm>
            <a:custGeom>
              <a:avLst/>
              <a:gdLst/>
              <a:ahLst/>
              <a:cxnLst/>
              <a:rect l="l" t="t" r="r" b="b"/>
              <a:pathLst>
                <a:path w="1589" h="857" extrusionOk="0">
                  <a:moveTo>
                    <a:pt x="0" y="1"/>
                  </a:moveTo>
                  <a:cubicBezTo>
                    <a:pt x="125" y="1"/>
                    <a:pt x="215" y="90"/>
                    <a:pt x="215" y="197"/>
                  </a:cubicBezTo>
                  <a:lnTo>
                    <a:pt x="215" y="661"/>
                  </a:lnTo>
                  <a:cubicBezTo>
                    <a:pt x="215" y="768"/>
                    <a:pt x="125" y="857"/>
                    <a:pt x="0" y="857"/>
                  </a:cubicBezTo>
                  <a:lnTo>
                    <a:pt x="1374" y="857"/>
                  </a:lnTo>
                  <a:cubicBezTo>
                    <a:pt x="1499" y="857"/>
                    <a:pt x="1588" y="768"/>
                    <a:pt x="1588" y="643"/>
                  </a:cubicBezTo>
                  <a:lnTo>
                    <a:pt x="1588" y="197"/>
                  </a:lnTo>
                  <a:cubicBezTo>
                    <a:pt x="1588" y="90"/>
                    <a:pt x="1499" y="1"/>
                    <a:pt x="1374" y="1"/>
                  </a:cubicBez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56"/>
            <p:cNvSpPr/>
            <p:nvPr/>
          </p:nvSpPr>
          <p:spPr>
            <a:xfrm>
              <a:off x="2209969" y="1976607"/>
              <a:ext cx="295825" cy="295825"/>
            </a:xfrm>
            <a:custGeom>
              <a:avLst/>
              <a:gdLst/>
              <a:ahLst/>
              <a:cxnLst/>
              <a:rect l="l" t="t" r="r" b="b"/>
              <a:pathLst>
                <a:path w="10849" h="10849" extrusionOk="0">
                  <a:moveTo>
                    <a:pt x="8787" y="2217"/>
                  </a:moveTo>
                  <a:cubicBezTo>
                    <a:pt x="8887" y="2217"/>
                    <a:pt x="8979" y="2269"/>
                    <a:pt x="9029" y="2356"/>
                  </a:cubicBezTo>
                  <a:lnTo>
                    <a:pt x="9118" y="2516"/>
                  </a:lnTo>
                  <a:cubicBezTo>
                    <a:pt x="9190" y="2641"/>
                    <a:pt x="9136" y="2802"/>
                    <a:pt x="9011" y="2873"/>
                  </a:cubicBezTo>
                  <a:lnTo>
                    <a:pt x="8708" y="3052"/>
                  </a:lnTo>
                  <a:cubicBezTo>
                    <a:pt x="8690" y="2909"/>
                    <a:pt x="8636" y="2784"/>
                    <a:pt x="8565" y="2659"/>
                  </a:cubicBezTo>
                  <a:cubicBezTo>
                    <a:pt x="8512" y="2570"/>
                    <a:pt x="8458" y="2481"/>
                    <a:pt x="8387" y="2409"/>
                  </a:cubicBezTo>
                  <a:lnTo>
                    <a:pt x="8654" y="2249"/>
                  </a:lnTo>
                  <a:cubicBezTo>
                    <a:pt x="8698" y="2227"/>
                    <a:pt x="8743" y="2217"/>
                    <a:pt x="8787" y="2217"/>
                  </a:cubicBezTo>
                  <a:close/>
                  <a:moveTo>
                    <a:pt x="7485" y="2333"/>
                  </a:moveTo>
                  <a:cubicBezTo>
                    <a:pt x="7816" y="2333"/>
                    <a:pt x="8123" y="2510"/>
                    <a:pt x="8297" y="2820"/>
                  </a:cubicBezTo>
                  <a:cubicBezTo>
                    <a:pt x="8512" y="3230"/>
                    <a:pt x="8422" y="3730"/>
                    <a:pt x="8066" y="4015"/>
                  </a:cubicBezTo>
                  <a:lnTo>
                    <a:pt x="7156" y="2391"/>
                  </a:lnTo>
                  <a:cubicBezTo>
                    <a:pt x="7265" y="2352"/>
                    <a:pt x="7376" y="2333"/>
                    <a:pt x="7485" y="2333"/>
                  </a:cubicBezTo>
                  <a:close/>
                  <a:moveTo>
                    <a:pt x="10314" y="4176"/>
                  </a:moveTo>
                  <a:cubicBezTo>
                    <a:pt x="10439" y="4176"/>
                    <a:pt x="10528" y="4265"/>
                    <a:pt x="10528" y="4390"/>
                  </a:cubicBezTo>
                  <a:cubicBezTo>
                    <a:pt x="10528" y="4497"/>
                    <a:pt x="10439" y="4586"/>
                    <a:pt x="10314" y="4586"/>
                  </a:cubicBezTo>
                  <a:cubicBezTo>
                    <a:pt x="10207" y="4586"/>
                    <a:pt x="10117" y="4497"/>
                    <a:pt x="10117" y="4390"/>
                  </a:cubicBezTo>
                  <a:cubicBezTo>
                    <a:pt x="10117" y="4265"/>
                    <a:pt x="10207" y="4176"/>
                    <a:pt x="10314" y="4176"/>
                  </a:cubicBezTo>
                  <a:close/>
                  <a:moveTo>
                    <a:pt x="7958" y="5068"/>
                  </a:moveTo>
                  <a:lnTo>
                    <a:pt x="7958" y="5318"/>
                  </a:lnTo>
                  <a:cubicBezTo>
                    <a:pt x="7958" y="5514"/>
                    <a:pt x="7798" y="5675"/>
                    <a:pt x="7584" y="5675"/>
                  </a:cubicBezTo>
                  <a:lnTo>
                    <a:pt x="679" y="5675"/>
                  </a:lnTo>
                  <a:cubicBezTo>
                    <a:pt x="482" y="5675"/>
                    <a:pt x="322" y="5514"/>
                    <a:pt x="322" y="5318"/>
                  </a:cubicBezTo>
                  <a:lnTo>
                    <a:pt x="322" y="5068"/>
                  </a:lnTo>
                  <a:close/>
                  <a:moveTo>
                    <a:pt x="4533" y="5996"/>
                  </a:moveTo>
                  <a:lnTo>
                    <a:pt x="4586" y="6424"/>
                  </a:lnTo>
                  <a:lnTo>
                    <a:pt x="3551" y="6424"/>
                  </a:lnTo>
                  <a:lnTo>
                    <a:pt x="3605" y="5996"/>
                  </a:lnTo>
                  <a:close/>
                  <a:moveTo>
                    <a:pt x="5068" y="6745"/>
                  </a:moveTo>
                  <a:cubicBezTo>
                    <a:pt x="5282" y="6745"/>
                    <a:pt x="5443" y="6906"/>
                    <a:pt x="5443" y="7120"/>
                  </a:cubicBezTo>
                  <a:cubicBezTo>
                    <a:pt x="5443" y="7173"/>
                    <a:pt x="5407" y="7209"/>
                    <a:pt x="5371" y="7209"/>
                  </a:cubicBezTo>
                  <a:lnTo>
                    <a:pt x="2766" y="7209"/>
                  </a:lnTo>
                  <a:cubicBezTo>
                    <a:pt x="2713" y="7209"/>
                    <a:pt x="2677" y="7173"/>
                    <a:pt x="2677" y="7120"/>
                  </a:cubicBezTo>
                  <a:cubicBezTo>
                    <a:pt x="2695" y="6906"/>
                    <a:pt x="2855" y="6745"/>
                    <a:pt x="3070" y="6745"/>
                  </a:cubicBezTo>
                  <a:close/>
                  <a:moveTo>
                    <a:pt x="9725" y="6923"/>
                  </a:moveTo>
                  <a:cubicBezTo>
                    <a:pt x="9850" y="6923"/>
                    <a:pt x="9957" y="7031"/>
                    <a:pt x="9957" y="7173"/>
                  </a:cubicBezTo>
                  <a:lnTo>
                    <a:pt x="9957" y="7209"/>
                  </a:lnTo>
                  <a:lnTo>
                    <a:pt x="8529" y="7209"/>
                  </a:lnTo>
                  <a:lnTo>
                    <a:pt x="8529" y="7173"/>
                  </a:lnTo>
                  <a:cubicBezTo>
                    <a:pt x="8529" y="7031"/>
                    <a:pt x="8636" y="6923"/>
                    <a:pt x="8761" y="6923"/>
                  </a:cubicBezTo>
                  <a:close/>
                  <a:moveTo>
                    <a:pt x="10492" y="7530"/>
                  </a:moveTo>
                  <a:cubicBezTo>
                    <a:pt x="10510" y="7530"/>
                    <a:pt x="10528" y="7548"/>
                    <a:pt x="10528" y="7566"/>
                  </a:cubicBezTo>
                  <a:lnTo>
                    <a:pt x="10528" y="8012"/>
                  </a:lnTo>
                  <a:cubicBezTo>
                    <a:pt x="10528" y="8030"/>
                    <a:pt x="10510" y="8048"/>
                    <a:pt x="10492" y="8048"/>
                  </a:cubicBezTo>
                  <a:lnTo>
                    <a:pt x="375" y="8048"/>
                  </a:lnTo>
                  <a:cubicBezTo>
                    <a:pt x="340" y="8048"/>
                    <a:pt x="322" y="8030"/>
                    <a:pt x="322" y="8012"/>
                  </a:cubicBezTo>
                  <a:lnTo>
                    <a:pt x="322" y="7566"/>
                  </a:lnTo>
                  <a:cubicBezTo>
                    <a:pt x="322" y="7548"/>
                    <a:pt x="340" y="7530"/>
                    <a:pt x="375" y="7530"/>
                  </a:cubicBezTo>
                  <a:close/>
                  <a:moveTo>
                    <a:pt x="1428" y="8387"/>
                  </a:moveTo>
                  <a:lnTo>
                    <a:pt x="1428" y="10528"/>
                  </a:lnTo>
                  <a:lnTo>
                    <a:pt x="1071" y="10528"/>
                  </a:lnTo>
                  <a:lnTo>
                    <a:pt x="1071" y="8387"/>
                  </a:lnTo>
                  <a:close/>
                  <a:moveTo>
                    <a:pt x="9796" y="8387"/>
                  </a:moveTo>
                  <a:lnTo>
                    <a:pt x="9796" y="10528"/>
                  </a:lnTo>
                  <a:lnTo>
                    <a:pt x="9439" y="10528"/>
                  </a:lnTo>
                  <a:lnTo>
                    <a:pt x="9439" y="8387"/>
                  </a:lnTo>
                  <a:close/>
                  <a:moveTo>
                    <a:pt x="679" y="1"/>
                  </a:moveTo>
                  <a:cubicBezTo>
                    <a:pt x="304" y="1"/>
                    <a:pt x="1" y="304"/>
                    <a:pt x="1" y="679"/>
                  </a:cubicBezTo>
                  <a:lnTo>
                    <a:pt x="1" y="5318"/>
                  </a:lnTo>
                  <a:cubicBezTo>
                    <a:pt x="1" y="5692"/>
                    <a:pt x="304" y="5996"/>
                    <a:pt x="679" y="5996"/>
                  </a:cubicBezTo>
                  <a:lnTo>
                    <a:pt x="3230" y="5996"/>
                  </a:lnTo>
                  <a:lnTo>
                    <a:pt x="3177" y="6424"/>
                  </a:lnTo>
                  <a:lnTo>
                    <a:pt x="3052" y="6424"/>
                  </a:lnTo>
                  <a:cubicBezTo>
                    <a:pt x="2659" y="6424"/>
                    <a:pt x="2356" y="6745"/>
                    <a:pt x="2356" y="7120"/>
                  </a:cubicBezTo>
                  <a:cubicBezTo>
                    <a:pt x="2356" y="7155"/>
                    <a:pt x="2356" y="7173"/>
                    <a:pt x="2356" y="7209"/>
                  </a:cubicBezTo>
                  <a:lnTo>
                    <a:pt x="375" y="7209"/>
                  </a:lnTo>
                  <a:cubicBezTo>
                    <a:pt x="161" y="7209"/>
                    <a:pt x="1" y="7370"/>
                    <a:pt x="1" y="7566"/>
                  </a:cubicBezTo>
                  <a:lnTo>
                    <a:pt x="1" y="8012"/>
                  </a:lnTo>
                  <a:cubicBezTo>
                    <a:pt x="1" y="8208"/>
                    <a:pt x="161" y="8369"/>
                    <a:pt x="375" y="8369"/>
                  </a:cubicBezTo>
                  <a:lnTo>
                    <a:pt x="750" y="8369"/>
                  </a:lnTo>
                  <a:lnTo>
                    <a:pt x="750" y="10528"/>
                  </a:lnTo>
                  <a:cubicBezTo>
                    <a:pt x="750" y="10706"/>
                    <a:pt x="893" y="10849"/>
                    <a:pt x="1071" y="10849"/>
                  </a:cubicBezTo>
                  <a:lnTo>
                    <a:pt x="1428" y="10849"/>
                  </a:lnTo>
                  <a:cubicBezTo>
                    <a:pt x="1606" y="10849"/>
                    <a:pt x="1749" y="10706"/>
                    <a:pt x="1749" y="10528"/>
                  </a:cubicBezTo>
                  <a:lnTo>
                    <a:pt x="1749" y="8369"/>
                  </a:lnTo>
                  <a:lnTo>
                    <a:pt x="9118" y="8369"/>
                  </a:lnTo>
                  <a:lnTo>
                    <a:pt x="9118" y="10528"/>
                  </a:lnTo>
                  <a:cubicBezTo>
                    <a:pt x="9118" y="10706"/>
                    <a:pt x="9261" y="10849"/>
                    <a:pt x="9439" y="10849"/>
                  </a:cubicBezTo>
                  <a:lnTo>
                    <a:pt x="9796" y="10849"/>
                  </a:lnTo>
                  <a:cubicBezTo>
                    <a:pt x="9975" y="10849"/>
                    <a:pt x="10117" y="10706"/>
                    <a:pt x="10117" y="10528"/>
                  </a:cubicBezTo>
                  <a:lnTo>
                    <a:pt x="10117" y="8369"/>
                  </a:lnTo>
                  <a:lnTo>
                    <a:pt x="10492" y="8369"/>
                  </a:lnTo>
                  <a:cubicBezTo>
                    <a:pt x="10688" y="8369"/>
                    <a:pt x="10849" y="8208"/>
                    <a:pt x="10849" y="8012"/>
                  </a:cubicBezTo>
                  <a:lnTo>
                    <a:pt x="10849" y="7566"/>
                  </a:lnTo>
                  <a:cubicBezTo>
                    <a:pt x="10849" y="7370"/>
                    <a:pt x="10688" y="7209"/>
                    <a:pt x="10492" y="7209"/>
                  </a:cubicBezTo>
                  <a:lnTo>
                    <a:pt x="10278" y="7209"/>
                  </a:lnTo>
                  <a:lnTo>
                    <a:pt x="10278" y="7173"/>
                  </a:lnTo>
                  <a:cubicBezTo>
                    <a:pt x="10278" y="6852"/>
                    <a:pt x="10028" y="6602"/>
                    <a:pt x="9725" y="6602"/>
                  </a:cubicBezTo>
                  <a:lnTo>
                    <a:pt x="9689" y="6602"/>
                  </a:lnTo>
                  <a:lnTo>
                    <a:pt x="10296" y="4907"/>
                  </a:lnTo>
                  <a:lnTo>
                    <a:pt x="10314" y="4907"/>
                  </a:lnTo>
                  <a:cubicBezTo>
                    <a:pt x="10617" y="4907"/>
                    <a:pt x="10849" y="4675"/>
                    <a:pt x="10849" y="4390"/>
                  </a:cubicBezTo>
                  <a:cubicBezTo>
                    <a:pt x="10849" y="4087"/>
                    <a:pt x="10617" y="3855"/>
                    <a:pt x="10314" y="3855"/>
                  </a:cubicBezTo>
                  <a:cubicBezTo>
                    <a:pt x="10224" y="3855"/>
                    <a:pt x="10135" y="3872"/>
                    <a:pt x="10046" y="3926"/>
                  </a:cubicBezTo>
                  <a:lnTo>
                    <a:pt x="9190" y="3141"/>
                  </a:lnTo>
                  <a:cubicBezTo>
                    <a:pt x="9457" y="2980"/>
                    <a:pt x="9546" y="2623"/>
                    <a:pt x="9386" y="2356"/>
                  </a:cubicBezTo>
                  <a:lnTo>
                    <a:pt x="9315" y="2213"/>
                  </a:lnTo>
                  <a:cubicBezTo>
                    <a:pt x="9205" y="2018"/>
                    <a:pt x="9003" y="1906"/>
                    <a:pt x="8796" y="1906"/>
                  </a:cubicBezTo>
                  <a:cubicBezTo>
                    <a:pt x="8700" y="1906"/>
                    <a:pt x="8602" y="1930"/>
                    <a:pt x="8512" y="1981"/>
                  </a:cubicBezTo>
                  <a:lnTo>
                    <a:pt x="8119" y="2195"/>
                  </a:lnTo>
                  <a:cubicBezTo>
                    <a:pt x="7927" y="2074"/>
                    <a:pt x="7705" y="2010"/>
                    <a:pt x="7478" y="2010"/>
                  </a:cubicBezTo>
                  <a:cubicBezTo>
                    <a:pt x="7305" y="2010"/>
                    <a:pt x="7129" y="2047"/>
                    <a:pt x="6959" y="2124"/>
                  </a:cubicBezTo>
                  <a:cubicBezTo>
                    <a:pt x="6834" y="2177"/>
                    <a:pt x="6763" y="2338"/>
                    <a:pt x="6852" y="2481"/>
                  </a:cubicBezTo>
                  <a:lnTo>
                    <a:pt x="7816" y="4229"/>
                  </a:lnTo>
                  <a:cubicBezTo>
                    <a:pt x="7863" y="4311"/>
                    <a:pt x="7956" y="4363"/>
                    <a:pt x="8050" y="4363"/>
                  </a:cubicBezTo>
                  <a:cubicBezTo>
                    <a:pt x="8099" y="4363"/>
                    <a:pt x="8148" y="4349"/>
                    <a:pt x="8190" y="4318"/>
                  </a:cubicBezTo>
                  <a:cubicBezTo>
                    <a:pt x="8494" y="4104"/>
                    <a:pt x="8690" y="3765"/>
                    <a:pt x="8726" y="3391"/>
                  </a:cubicBezTo>
                  <a:lnTo>
                    <a:pt x="8886" y="3301"/>
                  </a:lnTo>
                  <a:lnTo>
                    <a:pt x="9832" y="4158"/>
                  </a:lnTo>
                  <a:cubicBezTo>
                    <a:pt x="9814" y="4229"/>
                    <a:pt x="9796" y="4301"/>
                    <a:pt x="9796" y="4390"/>
                  </a:cubicBezTo>
                  <a:cubicBezTo>
                    <a:pt x="9796" y="4550"/>
                    <a:pt x="9868" y="4711"/>
                    <a:pt x="9993" y="4800"/>
                  </a:cubicBezTo>
                  <a:lnTo>
                    <a:pt x="9350" y="6602"/>
                  </a:lnTo>
                  <a:lnTo>
                    <a:pt x="8761" y="6602"/>
                  </a:lnTo>
                  <a:cubicBezTo>
                    <a:pt x="8458" y="6602"/>
                    <a:pt x="8208" y="7173"/>
                    <a:pt x="8208" y="7173"/>
                  </a:cubicBezTo>
                  <a:lnTo>
                    <a:pt x="8208" y="7209"/>
                  </a:lnTo>
                  <a:lnTo>
                    <a:pt x="5800" y="7209"/>
                  </a:lnTo>
                  <a:cubicBezTo>
                    <a:pt x="5800" y="7173"/>
                    <a:pt x="5817" y="7155"/>
                    <a:pt x="5817" y="7120"/>
                  </a:cubicBezTo>
                  <a:cubicBezTo>
                    <a:pt x="5817" y="6745"/>
                    <a:pt x="5496" y="6424"/>
                    <a:pt x="5104" y="6424"/>
                  </a:cubicBezTo>
                  <a:lnTo>
                    <a:pt x="4961" y="6424"/>
                  </a:lnTo>
                  <a:lnTo>
                    <a:pt x="4907" y="5996"/>
                  </a:lnTo>
                  <a:lnTo>
                    <a:pt x="7584" y="5996"/>
                  </a:lnTo>
                  <a:cubicBezTo>
                    <a:pt x="7958" y="5996"/>
                    <a:pt x="8262" y="5692"/>
                    <a:pt x="8262" y="5318"/>
                  </a:cubicBezTo>
                  <a:lnTo>
                    <a:pt x="8262" y="4907"/>
                  </a:lnTo>
                  <a:cubicBezTo>
                    <a:pt x="8262" y="4818"/>
                    <a:pt x="8190" y="4747"/>
                    <a:pt x="8101" y="4747"/>
                  </a:cubicBezTo>
                  <a:lnTo>
                    <a:pt x="322" y="4747"/>
                  </a:lnTo>
                  <a:lnTo>
                    <a:pt x="322" y="679"/>
                  </a:lnTo>
                  <a:cubicBezTo>
                    <a:pt x="322" y="482"/>
                    <a:pt x="482" y="322"/>
                    <a:pt x="679" y="322"/>
                  </a:cubicBezTo>
                  <a:lnTo>
                    <a:pt x="7780" y="322"/>
                  </a:lnTo>
                  <a:cubicBezTo>
                    <a:pt x="7869" y="322"/>
                    <a:pt x="7958" y="393"/>
                    <a:pt x="7958" y="482"/>
                  </a:cubicBezTo>
                  <a:lnTo>
                    <a:pt x="7958" y="1678"/>
                  </a:lnTo>
                  <a:cubicBezTo>
                    <a:pt x="7958" y="1696"/>
                    <a:pt x="7958" y="1713"/>
                    <a:pt x="7976" y="1731"/>
                  </a:cubicBezTo>
                  <a:cubicBezTo>
                    <a:pt x="8021" y="1771"/>
                    <a:pt x="8066" y="1787"/>
                    <a:pt x="8107" y="1787"/>
                  </a:cubicBezTo>
                  <a:cubicBezTo>
                    <a:pt x="8195" y="1787"/>
                    <a:pt x="8262" y="1710"/>
                    <a:pt x="8262" y="1624"/>
                  </a:cubicBezTo>
                  <a:lnTo>
                    <a:pt x="8262" y="679"/>
                  </a:lnTo>
                  <a:cubicBezTo>
                    <a:pt x="8262" y="304"/>
                    <a:pt x="7958" y="1"/>
                    <a:pt x="758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" name="TextBox 940">
            <a:extLst>
              <a:ext uri="{FF2B5EF4-FFF2-40B4-BE49-F238E27FC236}">
                <a16:creationId xmlns:a16="http://schemas.microsoft.com/office/drawing/2014/main" id="{EC89E9B8-4844-4361-A76F-CEC92A8C0D9A}"/>
              </a:ext>
            </a:extLst>
          </p:cNvPr>
          <p:cNvSpPr txBox="1"/>
          <p:nvPr/>
        </p:nvSpPr>
        <p:spPr>
          <a:xfrm>
            <a:off x="2384827" y="2490602"/>
            <a:ext cx="44187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Berlin Sans FB" panose="020E0602020502020306" pitchFamily="34" charset="0"/>
              </a:rPr>
              <a:t>THANK YOU</a:t>
            </a:r>
          </a:p>
          <a:p>
            <a:pPr algn="ctr"/>
            <a:r>
              <a:rPr lang="en-US" sz="3000" b="1" dirty="0">
                <a:latin typeface="Berlin Sans FB" panose="020E0602020502020306" pitchFamily="34" charset="0"/>
              </a:rPr>
              <a:t>ANY QUESTIONS?</a:t>
            </a:r>
            <a:endParaRPr lang="en-ID" sz="3000" b="1" dirty="0">
              <a:latin typeface="Berlin Sans FB" panose="020E0602020502020306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33"/>
          <p:cNvSpPr/>
          <p:nvPr/>
        </p:nvSpPr>
        <p:spPr>
          <a:xfrm>
            <a:off x="548015" y="1789489"/>
            <a:ext cx="3959700" cy="69968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4" name="Google Shape;1614;p33"/>
          <p:cNvSpPr/>
          <p:nvPr/>
        </p:nvSpPr>
        <p:spPr>
          <a:xfrm>
            <a:off x="4636542" y="1790932"/>
            <a:ext cx="3959700" cy="698237"/>
          </a:xfrm>
          <a:prstGeom prst="roundRect">
            <a:avLst>
              <a:gd name="adj" fmla="val 11204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5" name="Google Shape;1615;p33"/>
          <p:cNvSpPr/>
          <p:nvPr/>
        </p:nvSpPr>
        <p:spPr>
          <a:xfrm>
            <a:off x="570397" y="2694786"/>
            <a:ext cx="3959700" cy="599250"/>
          </a:xfrm>
          <a:prstGeom prst="roundRect">
            <a:avLst>
              <a:gd name="adj" fmla="val 14901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6" name="Google Shape;1616;p33"/>
          <p:cNvSpPr/>
          <p:nvPr/>
        </p:nvSpPr>
        <p:spPr>
          <a:xfrm>
            <a:off x="4636542" y="2673464"/>
            <a:ext cx="3959700" cy="599250"/>
          </a:xfrm>
          <a:prstGeom prst="roundRect">
            <a:avLst>
              <a:gd name="adj" fmla="val 12769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17" name="Google Shape;1617;p33"/>
          <p:cNvGrpSpPr/>
          <p:nvPr/>
        </p:nvGrpSpPr>
        <p:grpSpPr>
          <a:xfrm>
            <a:off x="2883152" y="476830"/>
            <a:ext cx="3248429" cy="906300"/>
            <a:chOff x="1979225" y="358525"/>
            <a:chExt cx="5186100" cy="1198496"/>
          </a:xfrm>
        </p:grpSpPr>
        <p:sp>
          <p:nvSpPr>
            <p:cNvPr id="1618" name="Google Shape;1618;p33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3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0" name="Google Shape;1620;p33"/>
          <p:cNvSpPr txBox="1">
            <a:spLocks noGrp="1"/>
          </p:cNvSpPr>
          <p:nvPr>
            <p:ph type="ctrTitle"/>
          </p:nvPr>
        </p:nvSpPr>
        <p:spPr>
          <a:xfrm>
            <a:off x="2561800" y="445171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 err="1">
                <a:latin typeface="Berlin Sans FB" panose="020E0602020502020306" pitchFamily="34" charset="0"/>
              </a:rPr>
              <a:t>Tujuan</a:t>
            </a:r>
            <a:endParaRPr sz="3500" b="1" dirty="0">
              <a:latin typeface="Berlin Sans FB" panose="020E0602020502020306" pitchFamily="34" charset="0"/>
            </a:endParaRPr>
          </a:p>
        </p:txBody>
      </p:sp>
      <p:sp>
        <p:nvSpPr>
          <p:cNvPr id="1622" name="Google Shape;1622;p33"/>
          <p:cNvSpPr txBox="1">
            <a:spLocks noGrp="1"/>
          </p:cNvSpPr>
          <p:nvPr>
            <p:ph type="subTitle" idx="1"/>
          </p:nvPr>
        </p:nvSpPr>
        <p:spPr>
          <a:xfrm>
            <a:off x="1566738" y="1866145"/>
            <a:ext cx="2940629" cy="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/>
              <a:t>Mengetahui</a:t>
            </a:r>
            <a:r>
              <a:rPr lang="en-US" sz="1500" dirty="0"/>
              <a:t> </a:t>
            </a:r>
            <a:r>
              <a:rPr lang="en-US" sz="1500" dirty="0" err="1"/>
              <a:t>pengertian</a:t>
            </a:r>
            <a:r>
              <a:rPr lang="en-US" sz="1500" dirty="0"/>
              <a:t> </a:t>
            </a:r>
            <a:r>
              <a:rPr lang="en-US" sz="1500" dirty="0" err="1"/>
              <a:t>evaluasi</a:t>
            </a:r>
            <a:endParaRPr sz="1500" dirty="0"/>
          </a:p>
        </p:txBody>
      </p:sp>
      <p:sp>
        <p:nvSpPr>
          <p:cNvPr id="1623" name="Google Shape;1623;p33"/>
          <p:cNvSpPr txBox="1">
            <a:spLocks noGrp="1"/>
          </p:cNvSpPr>
          <p:nvPr>
            <p:ph type="title" idx="3"/>
          </p:nvPr>
        </p:nvSpPr>
        <p:spPr>
          <a:xfrm>
            <a:off x="599550" y="1715555"/>
            <a:ext cx="1140000" cy="9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01</a:t>
            </a:r>
            <a:endParaRPr dirty="0"/>
          </a:p>
        </p:txBody>
      </p:sp>
      <p:sp>
        <p:nvSpPr>
          <p:cNvPr id="1625" name="Google Shape;1625;p33"/>
          <p:cNvSpPr txBox="1">
            <a:spLocks noGrp="1"/>
          </p:cNvSpPr>
          <p:nvPr>
            <p:ph type="subTitle" idx="5"/>
          </p:nvPr>
        </p:nvSpPr>
        <p:spPr>
          <a:xfrm>
            <a:off x="1540862" y="2823245"/>
            <a:ext cx="2890359" cy="3399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evaluasi</a:t>
            </a:r>
            <a:endParaRPr dirty="0"/>
          </a:p>
        </p:txBody>
      </p:sp>
      <p:sp>
        <p:nvSpPr>
          <p:cNvPr id="1626" name="Google Shape;1626;p33"/>
          <p:cNvSpPr txBox="1">
            <a:spLocks noGrp="1"/>
          </p:cNvSpPr>
          <p:nvPr>
            <p:ph type="title" idx="6"/>
          </p:nvPr>
        </p:nvSpPr>
        <p:spPr>
          <a:xfrm>
            <a:off x="4549617" y="1682557"/>
            <a:ext cx="1140000" cy="9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04</a:t>
            </a:r>
            <a:endParaRPr dirty="0"/>
          </a:p>
        </p:txBody>
      </p:sp>
      <p:sp>
        <p:nvSpPr>
          <p:cNvPr id="1629" name="Google Shape;1629;p33"/>
          <p:cNvSpPr txBox="1">
            <a:spLocks noGrp="1"/>
          </p:cNvSpPr>
          <p:nvPr>
            <p:ph type="title" idx="9"/>
          </p:nvPr>
        </p:nvSpPr>
        <p:spPr>
          <a:xfrm>
            <a:off x="570397" y="2563103"/>
            <a:ext cx="1140000" cy="9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02</a:t>
            </a:r>
            <a:endParaRPr dirty="0"/>
          </a:p>
        </p:txBody>
      </p:sp>
      <p:sp>
        <p:nvSpPr>
          <p:cNvPr id="1631" name="Google Shape;1631;p33"/>
          <p:cNvSpPr txBox="1">
            <a:spLocks noGrp="1"/>
          </p:cNvSpPr>
          <p:nvPr>
            <p:ph type="subTitle" idx="14"/>
          </p:nvPr>
        </p:nvSpPr>
        <p:spPr>
          <a:xfrm>
            <a:off x="5443910" y="1960350"/>
            <a:ext cx="2896140" cy="4452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evaluasi</a:t>
            </a:r>
            <a:endParaRPr dirty="0"/>
          </a:p>
        </p:txBody>
      </p:sp>
      <p:sp>
        <p:nvSpPr>
          <p:cNvPr id="1632" name="Google Shape;1632;p33"/>
          <p:cNvSpPr txBox="1">
            <a:spLocks noGrp="1"/>
          </p:cNvSpPr>
          <p:nvPr>
            <p:ph type="title" idx="15"/>
          </p:nvPr>
        </p:nvSpPr>
        <p:spPr>
          <a:xfrm>
            <a:off x="4559250" y="2489169"/>
            <a:ext cx="1140000" cy="9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05</a:t>
            </a:r>
            <a:endParaRPr dirty="0"/>
          </a:p>
        </p:txBody>
      </p:sp>
      <p:sp>
        <p:nvSpPr>
          <p:cNvPr id="1633" name="Google Shape;1633;p33"/>
          <p:cNvSpPr/>
          <p:nvPr/>
        </p:nvSpPr>
        <p:spPr>
          <a:xfrm>
            <a:off x="8214088" y="1020909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4" name="Google Shape;1634;p33"/>
          <p:cNvSpPr/>
          <p:nvPr/>
        </p:nvSpPr>
        <p:spPr>
          <a:xfrm>
            <a:off x="1056913" y="404108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1615;p33">
            <a:extLst>
              <a:ext uri="{FF2B5EF4-FFF2-40B4-BE49-F238E27FC236}">
                <a16:creationId xmlns:a16="http://schemas.microsoft.com/office/drawing/2014/main" id="{C73F25E9-822C-4E5C-A7BA-FBB52B51A653}"/>
              </a:ext>
            </a:extLst>
          </p:cNvPr>
          <p:cNvSpPr/>
          <p:nvPr/>
        </p:nvSpPr>
        <p:spPr>
          <a:xfrm>
            <a:off x="599550" y="3540083"/>
            <a:ext cx="3959700" cy="846409"/>
          </a:xfrm>
          <a:prstGeom prst="roundRect">
            <a:avLst>
              <a:gd name="adj" fmla="val 14901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1629;p33">
            <a:extLst>
              <a:ext uri="{FF2B5EF4-FFF2-40B4-BE49-F238E27FC236}">
                <a16:creationId xmlns:a16="http://schemas.microsoft.com/office/drawing/2014/main" id="{D67D3A04-D7B9-40F8-8076-39544D5BBE9F}"/>
              </a:ext>
            </a:extLst>
          </p:cNvPr>
          <p:cNvSpPr txBox="1">
            <a:spLocks/>
          </p:cNvSpPr>
          <p:nvPr/>
        </p:nvSpPr>
        <p:spPr>
          <a:xfrm>
            <a:off x="570397" y="3519225"/>
            <a:ext cx="1140000" cy="9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Bowlby One SC"/>
              <a:buNone/>
              <a:defRPr sz="4900" b="0" i="0" u="none" strike="noStrike" cap="none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Fira Sans Extra Condensed Medium"/>
              <a:buNone/>
              <a:defRPr sz="4800" b="1" i="0" u="none" strike="noStrike" cap="none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rPr lang="es" dirty="0"/>
              <a:t>03</a:t>
            </a:r>
          </a:p>
        </p:txBody>
      </p:sp>
      <p:sp>
        <p:nvSpPr>
          <p:cNvPr id="32" name="Google Shape;1628;p33">
            <a:extLst>
              <a:ext uri="{FF2B5EF4-FFF2-40B4-BE49-F238E27FC236}">
                <a16:creationId xmlns:a16="http://schemas.microsoft.com/office/drawing/2014/main" id="{97282D18-E4BE-4882-9EC5-03D100F7591C}"/>
              </a:ext>
            </a:extLst>
          </p:cNvPr>
          <p:cNvSpPr txBox="1">
            <a:spLocks noGrp="1"/>
          </p:cNvSpPr>
          <p:nvPr>
            <p:ph type="subTitle" idx="8"/>
          </p:nvPr>
        </p:nvSpPr>
        <p:spPr>
          <a:xfrm>
            <a:off x="1540862" y="3553901"/>
            <a:ext cx="3092059" cy="8325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/>
              <a:t>Mengetahui</a:t>
            </a:r>
            <a:r>
              <a:rPr lang="en-US" sz="1500" dirty="0"/>
              <a:t> </a:t>
            </a:r>
            <a:r>
              <a:rPr lang="en-US" sz="1500" dirty="0" err="1"/>
              <a:t>hal-hal</a:t>
            </a:r>
            <a:r>
              <a:rPr lang="en-US" sz="1500" dirty="0"/>
              <a:t> yang </a:t>
            </a:r>
            <a:r>
              <a:rPr lang="en-US" sz="1500" dirty="0" err="1"/>
              <a:t>harus</a:t>
            </a:r>
            <a:r>
              <a:rPr lang="en-US" sz="1500" dirty="0"/>
              <a:t> </a:t>
            </a:r>
            <a:r>
              <a:rPr lang="en-US" sz="1500" dirty="0" err="1"/>
              <a:t>diperhatikan</a:t>
            </a:r>
            <a:r>
              <a:rPr lang="en-US" sz="1500" dirty="0"/>
              <a:t> </a:t>
            </a:r>
            <a:r>
              <a:rPr lang="en-US" sz="1500" dirty="0" err="1"/>
              <a:t>saat</a:t>
            </a:r>
            <a:r>
              <a:rPr lang="en-US" sz="1500" dirty="0"/>
              <a:t> </a:t>
            </a:r>
            <a:r>
              <a:rPr lang="en-US" sz="1500" dirty="0" err="1"/>
              <a:t>akan</a:t>
            </a:r>
            <a:r>
              <a:rPr lang="en-US" sz="1500" dirty="0"/>
              <a:t> </a:t>
            </a:r>
            <a:r>
              <a:rPr lang="en-US" sz="1500" dirty="0" err="1"/>
              <a:t>melakukan</a:t>
            </a:r>
            <a:r>
              <a:rPr lang="en-US" sz="1500" dirty="0"/>
              <a:t> </a:t>
            </a:r>
            <a:r>
              <a:rPr lang="en-US" sz="1500" dirty="0" err="1"/>
              <a:t>evaluasi</a:t>
            </a:r>
            <a:endParaRPr sz="1500" dirty="0"/>
          </a:p>
        </p:txBody>
      </p:sp>
      <p:sp>
        <p:nvSpPr>
          <p:cNvPr id="35" name="Google Shape;1631;p33">
            <a:extLst>
              <a:ext uri="{FF2B5EF4-FFF2-40B4-BE49-F238E27FC236}">
                <a16:creationId xmlns:a16="http://schemas.microsoft.com/office/drawing/2014/main" id="{FDDEEE66-D695-46AB-B222-361A3C2D3562}"/>
              </a:ext>
            </a:extLst>
          </p:cNvPr>
          <p:cNvSpPr txBox="1">
            <a:spLocks/>
          </p:cNvSpPr>
          <p:nvPr/>
        </p:nvSpPr>
        <p:spPr>
          <a:xfrm>
            <a:off x="5443910" y="2680528"/>
            <a:ext cx="3304939" cy="50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4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oppins"/>
              <a:buNone/>
              <a:defRPr sz="15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indent="0"/>
            <a:r>
              <a:rPr lang="en-US" dirty="0" err="1"/>
              <a:t>Mengetahui</a:t>
            </a:r>
            <a:r>
              <a:rPr lang="en-US" dirty="0"/>
              <a:t> indicator/ parameter </a:t>
            </a:r>
            <a:r>
              <a:rPr lang="en-US" dirty="0" err="1"/>
              <a:t>evaluasi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" name="Google Shape;1847;p38"/>
          <p:cNvSpPr/>
          <p:nvPr/>
        </p:nvSpPr>
        <p:spPr>
          <a:xfrm>
            <a:off x="1692367" y="3762100"/>
            <a:ext cx="6546121" cy="699732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8" name="Google Shape;1848;p38"/>
          <p:cNvSpPr/>
          <p:nvPr/>
        </p:nvSpPr>
        <p:spPr>
          <a:xfrm>
            <a:off x="1696399" y="2775423"/>
            <a:ext cx="6546122" cy="813301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9" name="Google Shape;1849;p38"/>
          <p:cNvSpPr/>
          <p:nvPr/>
        </p:nvSpPr>
        <p:spPr>
          <a:xfrm>
            <a:off x="1715656" y="1769537"/>
            <a:ext cx="6492871" cy="824327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50" name="Google Shape;1850;p38"/>
          <p:cNvGrpSpPr/>
          <p:nvPr/>
        </p:nvGrpSpPr>
        <p:grpSpPr>
          <a:xfrm>
            <a:off x="1639661" y="493912"/>
            <a:ext cx="4296300" cy="824327"/>
            <a:chOff x="1979225" y="358525"/>
            <a:chExt cx="5186100" cy="1198496"/>
          </a:xfrm>
        </p:grpSpPr>
        <p:sp>
          <p:nvSpPr>
            <p:cNvPr id="1851" name="Google Shape;1851;p38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38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3" name="Google Shape;1853;p38"/>
          <p:cNvSpPr txBox="1">
            <a:spLocks noGrp="1"/>
          </p:cNvSpPr>
          <p:nvPr>
            <p:ph type="ctrTitle"/>
          </p:nvPr>
        </p:nvSpPr>
        <p:spPr>
          <a:xfrm>
            <a:off x="1576611" y="492534"/>
            <a:ext cx="4296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latin typeface="Berlin Sans FB" panose="020E0602020502020306" pitchFamily="34" charset="0"/>
              </a:rPr>
              <a:t>Pengertian</a:t>
            </a:r>
            <a:r>
              <a:rPr lang="en-US" b="1" dirty="0">
                <a:latin typeface="Berlin Sans FB" panose="020E0602020502020306" pitchFamily="34" charset="0"/>
              </a:rPr>
              <a:t> </a:t>
            </a:r>
            <a:r>
              <a:rPr lang="en-US" b="1" dirty="0" err="1">
                <a:latin typeface="Berlin Sans FB" panose="020E0602020502020306" pitchFamily="34" charset="0"/>
              </a:rPr>
              <a:t>Evaluasi</a:t>
            </a:r>
            <a:endParaRPr b="1" dirty="0">
              <a:latin typeface="Berlin Sans FB" panose="020E0602020502020306" pitchFamily="34" charset="0"/>
            </a:endParaRPr>
          </a:p>
        </p:txBody>
      </p:sp>
      <p:sp>
        <p:nvSpPr>
          <p:cNvPr id="1855" name="Google Shape;1855;p38"/>
          <p:cNvSpPr txBox="1">
            <a:spLocks noGrp="1"/>
          </p:cNvSpPr>
          <p:nvPr>
            <p:ph type="subTitle" idx="1"/>
          </p:nvPr>
        </p:nvSpPr>
        <p:spPr>
          <a:xfrm>
            <a:off x="1711236" y="1769537"/>
            <a:ext cx="6576698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/>
            <a:r>
              <a:rPr lang="id-ID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Evaluasi merupakan kegiatan yang terencana untuk mengetahui keadaan sesuatu objek dengan menggunakan instrumen dan hasilnya dibandingkan dengan tolok ukur untuk memperoleh kesimpulan. (Thoha, 2003)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5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50" dirty="0"/>
          </a:p>
        </p:txBody>
      </p:sp>
      <p:grpSp>
        <p:nvGrpSpPr>
          <p:cNvPr id="1860" name="Google Shape;1860;p38"/>
          <p:cNvGrpSpPr/>
          <p:nvPr/>
        </p:nvGrpSpPr>
        <p:grpSpPr>
          <a:xfrm rot="-265778">
            <a:off x="949299" y="3892055"/>
            <a:ext cx="574169" cy="415114"/>
            <a:chOff x="4739903" y="2922653"/>
            <a:chExt cx="295825" cy="284755"/>
          </a:xfrm>
        </p:grpSpPr>
        <p:sp>
          <p:nvSpPr>
            <p:cNvPr id="1861" name="Google Shape;1861;p38"/>
            <p:cNvSpPr/>
            <p:nvPr/>
          </p:nvSpPr>
          <p:spPr>
            <a:xfrm>
              <a:off x="4744756" y="2990031"/>
              <a:ext cx="287072" cy="213123"/>
            </a:xfrm>
            <a:custGeom>
              <a:avLst/>
              <a:gdLst/>
              <a:ahLst/>
              <a:cxnLst/>
              <a:rect l="l" t="t" r="r" b="b"/>
              <a:pathLst>
                <a:path w="10528" h="7816" extrusionOk="0">
                  <a:moveTo>
                    <a:pt x="2392" y="1"/>
                  </a:moveTo>
                  <a:cubicBezTo>
                    <a:pt x="1910" y="1"/>
                    <a:pt x="1428" y="19"/>
                    <a:pt x="929" y="54"/>
                  </a:cubicBezTo>
                  <a:cubicBezTo>
                    <a:pt x="393" y="108"/>
                    <a:pt x="1" y="179"/>
                    <a:pt x="1" y="697"/>
                  </a:cubicBezTo>
                  <a:lnTo>
                    <a:pt x="1" y="6567"/>
                  </a:lnTo>
                  <a:cubicBezTo>
                    <a:pt x="1" y="7120"/>
                    <a:pt x="447" y="7584"/>
                    <a:pt x="1018" y="7584"/>
                  </a:cubicBezTo>
                  <a:lnTo>
                    <a:pt x="1089" y="7584"/>
                  </a:lnTo>
                  <a:cubicBezTo>
                    <a:pt x="1535" y="7548"/>
                    <a:pt x="1964" y="7530"/>
                    <a:pt x="2392" y="7530"/>
                  </a:cubicBezTo>
                  <a:cubicBezTo>
                    <a:pt x="3569" y="7530"/>
                    <a:pt x="4372" y="7673"/>
                    <a:pt x="4747" y="7762"/>
                  </a:cubicBezTo>
                  <a:cubicBezTo>
                    <a:pt x="4925" y="7798"/>
                    <a:pt x="5086" y="7816"/>
                    <a:pt x="5264" y="7816"/>
                  </a:cubicBezTo>
                  <a:cubicBezTo>
                    <a:pt x="5443" y="7816"/>
                    <a:pt x="5603" y="7798"/>
                    <a:pt x="5782" y="7762"/>
                  </a:cubicBezTo>
                  <a:cubicBezTo>
                    <a:pt x="6157" y="7673"/>
                    <a:pt x="6959" y="7530"/>
                    <a:pt x="8137" y="7530"/>
                  </a:cubicBezTo>
                  <a:cubicBezTo>
                    <a:pt x="8565" y="7530"/>
                    <a:pt x="8994" y="7548"/>
                    <a:pt x="9440" y="7584"/>
                  </a:cubicBezTo>
                  <a:lnTo>
                    <a:pt x="9511" y="7584"/>
                  </a:lnTo>
                  <a:cubicBezTo>
                    <a:pt x="9779" y="7584"/>
                    <a:pt x="10046" y="7477"/>
                    <a:pt x="10225" y="7281"/>
                  </a:cubicBezTo>
                  <a:cubicBezTo>
                    <a:pt x="10421" y="7102"/>
                    <a:pt x="10528" y="6834"/>
                    <a:pt x="10528" y="6567"/>
                  </a:cubicBezTo>
                  <a:lnTo>
                    <a:pt x="10528" y="697"/>
                  </a:lnTo>
                  <a:cubicBezTo>
                    <a:pt x="10528" y="179"/>
                    <a:pt x="10135" y="108"/>
                    <a:pt x="9600" y="54"/>
                  </a:cubicBezTo>
                  <a:cubicBezTo>
                    <a:pt x="9101" y="19"/>
                    <a:pt x="8619" y="1"/>
                    <a:pt x="8137" y="1"/>
                  </a:cubicBezTo>
                  <a:cubicBezTo>
                    <a:pt x="6656" y="1"/>
                    <a:pt x="5675" y="215"/>
                    <a:pt x="5264" y="322"/>
                  </a:cubicBezTo>
                  <a:cubicBezTo>
                    <a:pt x="4854" y="215"/>
                    <a:pt x="3873" y="1"/>
                    <a:pt x="2392" y="1"/>
                  </a:cubicBezTo>
                  <a:close/>
                </a:path>
              </a:pathLst>
            </a:custGeom>
            <a:solidFill>
              <a:srgbClr val="7FB2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8"/>
            <p:cNvSpPr/>
            <p:nvPr/>
          </p:nvSpPr>
          <p:spPr>
            <a:xfrm>
              <a:off x="4888783" y="2990031"/>
              <a:ext cx="143045" cy="213123"/>
            </a:xfrm>
            <a:custGeom>
              <a:avLst/>
              <a:gdLst/>
              <a:ahLst/>
              <a:cxnLst/>
              <a:rect l="l" t="t" r="r" b="b"/>
              <a:pathLst>
                <a:path w="5246" h="7816" extrusionOk="0">
                  <a:moveTo>
                    <a:pt x="2855" y="1"/>
                  </a:moveTo>
                  <a:cubicBezTo>
                    <a:pt x="1392" y="1"/>
                    <a:pt x="411" y="197"/>
                    <a:pt x="0" y="322"/>
                  </a:cubicBezTo>
                  <a:lnTo>
                    <a:pt x="0" y="7816"/>
                  </a:lnTo>
                  <a:cubicBezTo>
                    <a:pt x="161" y="7816"/>
                    <a:pt x="321" y="7798"/>
                    <a:pt x="482" y="7762"/>
                  </a:cubicBezTo>
                  <a:cubicBezTo>
                    <a:pt x="857" y="7673"/>
                    <a:pt x="1677" y="7530"/>
                    <a:pt x="2855" y="7530"/>
                  </a:cubicBezTo>
                  <a:cubicBezTo>
                    <a:pt x="3265" y="7530"/>
                    <a:pt x="3712" y="7548"/>
                    <a:pt x="4140" y="7584"/>
                  </a:cubicBezTo>
                  <a:lnTo>
                    <a:pt x="4229" y="7584"/>
                  </a:lnTo>
                  <a:cubicBezTo>
                    <a:pt x="4514" y="7584"/>
                    <a:pt x="4782" y="7459"/>
                    <a:pt x="4978" y="7263"/>
                  </a:cubicBezTo>
                  <a:cubicBezTo>
                    <a:pt x="5157" y="7066"/>
                    <a:pt x="5246" y="6817"/>
                    <a:pt x="5246" y="6549"/>
                  </a:cubicBezTo>
                  <a:lnTo>
                    <a:pt x="5246" y="697"/>
                  </a:lnTo>
                  <a:cubicBezTo>
                    <a:pt x="5246" y="179"/>
                    <a:pt x="4853" y="108"/>
                    <a:pt x="4318" y="54"/>
                  </a:cubicBezTo>
                  <a:cubicBezTo>
                    <a:pt x="3819" y="19"/>
                    <a:pt x="3337" y="1"/>
                    <a:pt x="2855" y="1"/>
                  </a:cubicBezTo>
                  <a:close/>
                </a:path>
              </a:pathLst>
            </a:custGeom>
            <a:solidFill>
              <a:srgbClr val="60A0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8"/>
            <p:cNvSpPr/>
            <p:nvPr/>
          </p:nvSpPr>
          <p:spPr>
            <a:xfrm>
              <a:off x="4975385" y="2990522"/>
              <a:ext cx="55980" cy="206306"/>
            </a:xfrm>
            <a:custGeom>
              <a:avLst/>
              <a:gdLst/>
              <a:ahLst/>
              <a:cxnLst/>
              <a:rect l="l" t="t" r="r" b="b"/>
              <a:pathLst>
                <a:path w="2053" h="7566" extrusionOk="0">
                  <a:moveTo>
                    <a:pt x="678" y="1"/>
                  </a:moveTo>
                  <a:lnTo>
                    <a:pt x="678" y="6674"/>
                  </a:lnTo>
                  <a:cubicBezTo>
                    <a:pt x="678" y="6709"/>
                    <a:pt x="660" y="6763"/>
                    <a:pt x="660" y="6799"/>
                  </a:cubicBezTo>
                  <a:cubicBezTo>
                    <a:pt x="536" y="7155"/>
                    <a:pt x="286" y="7405"/>
                    <a:pt x="0" y="7512"/>
                  </a:cubicBezTo>
                  <a:cubicBezTo>
                    <a:pt x="321" y="7512"/>
                    <a:pt x="643" y="7530"/>
                    <a:pt x="982" y="7566"/>
                  </a:cubicBezTo>
                  <a:lnTo>
                    <a:pt x="1035" y="7566"/>
                  </a:lnTo>
                  <a:cubicBezTo>
                    <a:pt x="1481" y="7566"/>
                    <a:pt x="1874" y="7280"/>
                    <a:pt x="2034" y="6799"/>
                  </a:cubicBezTo>
                  <a:cubicBezTo>
                    <a:pt x="2034" y="6763"/>
                    <a:pt x="2052" y="6709"/>
                    <a:pt x="2052" y="6674"/>
                  </a:cubicBezTo>
                  <a:lnTo>
                    <a:pt x="2052" y="679"/>
                  </a:lnTo>
                  <a:cubicBezTo>
                    <a:pt x="2052" y="161"/>
                    <a:pt x="1660" y="90"/>
                    <a:pt x="1124" y="36"/>
                  </a:cubicBezTo>
                  <a:cubicBezTo>
                    <a:pt x="982" y="36"/>
                    <a:pt x="821" y="18"/>
                    <a:pt x="678" y="1"/>
                  </a:cubicBezTo>
                  <a:close/>
                </a:path>
              </a:pathLst>
            </a:custGeom>
            <a:solidFill>
              <a:srgbClr val="538E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8"/>
            <p:cNvSpPr/>
            <p:nvPr/>
          </p:nvSpPr>
          <p:spPr>
            <a:xfrm>
              <a:off x="4762289" y="2972634"/>
              <a:ext cx="251543" cy="211187"/>
            </a:xfrm>
            <a:custGeom>
              <a:avLst/>
              <a:gdLst/>
              <a:ahLst/>
              <a:cxnLst/>
              <a:rect l="l" t="t" r="r" b="b"/>
              <a:pathLst>
                <a:path w="9225" h="7745" extrusionOk="0">
                  <a:moveTo>
                    <a:pt x="1744" y="1"/>
                  </a:moveTo>
                  <a:cubicBezTo>
                    <a:pt x="1312" y="1"/>
                    <a:pt x="831" y="20"/>
                    <a:pt x="304" y="68"/>
                  </a:cubicBezTo>
                  <a:cubicBezTo>
                    <a:pt x="125" y="86"/>
                    <a:pt x="0" y="228"/>
                    <a:pt x="0" y="407"/>
                  </a:cubicBezTo>
                  <a:lnTo>
                    <a:pt x="0" y="7151"/>
                  </a:lnTo>
                  <a:cubicBezTo>
                    <a:pt x="0" y="7338"/>
                    <a:pt x="145" y="7492"/>
                    <a:pt x="327" y="7492"/>
                  </a:cubicBezTo>
                  <a:cubicBezTo>
                    <a:pt x="337" y="7492"/>
                    <a:pt x="347" y="7491"/>
                    <a:pt x="357" y="7490"/>
                  </a:cubicBezTo>
                  <a:cubicBezTo>
                    <a:pt x="832" y="7452"/>
                    <a:pt x="1269" y="7436"/>
                    <a:pt x="1667" y="7436"/>
                  </a:cubicBezTo>
                  <a:cubicBezTo>
                    <a:pt x="2929" y="7436"/>
                    <a:pt x="3799" y="7596"/>
                    <a:pt x="4247" y="7704"/>
                  </a:cubicBezTo>
                  <a:cubicBezTo>
                    <a:pt x="4372" y="7731"/>
                    <a:pt x="4492" y="7745"/>
                    <a:pt x="4610" y="7745"/>
                  </a:cubicBezTo>
                  <a:cubicBezTo>
                    <a:pt x="4728" y="7745"/>
                    <a:pt x="4844" y="7731"/>
                    <a:pt x="4960" y="7704"/>
                  </a:cubicBezTo>
                  <a:cubicBezTo>
                    <a:pt x="5422" y="7596"/>
                    <a:pt x="6295" y="7436"/>
                    <a:pt x="7558" y="7436"/>
                  </a:cubicBezTo>
                  <a:cubicBezTo>
                    <a:pt x="7956" y="7436"/>
                    <a:pt x="8393" y="7452"/>
                    <a:pt x="8868" y="7490"/>
                  </a:cubicBezTo>
                  <a:cubicBezTo>
                    <a:pt x="8878" y="7491"/>
                    <a:pt x="8888" y="7492"/>
                    <a:pt x="8898" y="7492"/>
                  </a:cubicBezTo>
                  <a:cubicBezTo>
                    <a:pt x="9080" y="7492"/>
                    <a:pt x="9225" y="7338"/>
                    <a:pt x="9225" y="7151"/>
                  </a:cubicBezTo>
                  <a:lnTo>
                    <a:pt x="9225" y="407"/>
                  </a:lnTo>
                  <a:cubicBezTo>
                    <a:pt x="9225" y="228"/>
                    <a:pt x="9100" y="86"/>
                    <a:pt x="8922" y="68"/>
                  </a:cubicBezTo>
                  <a:cubicBezTo>
                    <a:pt x="8394" y="20"/>
                    <a:pt x="7913" y="1"/>
                    <a:pt x="7478" y="1"/>
                  </a:cubicBezTo>
                  <a:cubicBezTo>
                    <a:pt x="5958" y="1"/>
                    <a:pt x="5016" y="238"/>
                    <a:pt x="4711" y="335"/>
                  </a:cubicBezTo>
                  <a:cubicBezTo>
                    <a:pt x="4675" y="344"/>
                    <a:pt x="4639" y="349"/>
                    <a:pt x="4604" y="349"/>
                  </a:cubicBezTo>
                  <a:cubicBezTo>
                    <a:pt x="4568" y="349"/>
                    <a:pt x="4532" y="344"/>
                    <a:pt x="4497" y="335"/>
                  </a:cubicBezTo>
                  <a:cubicBezTo>
                    <a:pt x="4191" y="238"/>
                    <a:pt x="3260" y="1"/>
                    <a:pt x="1744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8"/>
            <p:cNvSpPr/>
            <p:nvPr/>
          </p:nvSpPr>
          <p:spPr>
            <a:xfrm>
              <a:off x="4887801" y="2972634"/>
              <a:ext cx="126030" cy="211078"/>
            </a:xfrm>
            <a:custGeom>
              <a:avLst/>
              <a:gdLst/>
              <a:ahLst/>
              <a:cxnLst/>
              <a:rect l="l" t="t" r="r" b="b"/>
              <a:pathLst>
                <a:path w="4622" h="7741" extrusionOk="0">
                  <a:moveTo>
                    <a:pt x="2875" y="1"/>
                  </a:moveTo>
                  <a:cubicBezTo>
                    <a:pt x="1355" y="1"/>
                    <a:pt x="413" y="238"/>
                    <a:pt x="108" y="335"/>
                  </a:cubicBezTo>
                  <a:lnTo>
                    <a:pt x="1" y="335"/>
                  </a:lnTo>
                  <a:lnTo>
                    <a:pt x="1" y="7740"/>
                  </a:lnTo>
                  <a:cubicBezTo>
                    <a:pt x="125" y="7740"/>
                    <a:pt x="250" y="7722"/>
                    <a:pt x="357" y="7704"/>
                  </a:cubicBezTo>
                  <a:cubicBezTo>
                    <a:pt x="819" y="7596"/>
                    <a:pt x="1692" y="7436"/>
                    <a:pt x="2955" y="7436"/>
                  </a:cubicBezTo>
                  <a:cubicBezTo>
                    <a:pt x="3353" y="7436"/>
                    <a:pt x="3790" y="7452"/>
                    <a:pt x="4265" y="7490"/>
                  </a:cubicBezTo>
                  <a:cubicBezTo>
                    <a:pt x="4275" y="7491"/>
                    <a:pt x="4285" y="7492"/>
                    <a:pt x="4295" y="7492"/>
                  </a:cubicBezTo>
                  <a:cubicBezTo>
                    <a:pt x="4477" y="7492"/>
                    <a:pt x="4622" y="7338"/>
                    <a:pt x="4622" y="7151"/>
                  </a:cubicBezTo>
                  <a:lnTo>
                    <a:pt x="4622" y="407"/>
                  </a:lnTo>
                  <a:cubicBezTo>
                    <a:pt x="4622" y="228"/>
                    <a:pt x="4497" y="86"/>
                    <a:pt x="4319" y="68"/>
                  </a:cubicBezTo>
                  <a:cubicBezTo>
                    <a:pt x="3791" y="20"/>
                    <a:pt x="3310" y="1"/>
                    <a:pt x="2875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8"/>
            <p:cNvSpPr/>
            <p:nvPr/>
          </p:nvSpPr>
          <p:spPr>
            <a:xfrm>
              <a:off x="4982665" y="2973016"/>
              <a:ext cx="31167" cy="203906"/>
            </a:xfrm>
            <a:custGeom>
              <a:avLst/>
              <a:gdLst/>
              <a:ahLst/>
              <a:cxnLst/>
              <a:rect l="l" t="t" r="r" b="b"/>
              <a:pathLst>
                <a:path w="1143" h="7478" extrusionOk="0">
                  <a:moveTo>
                    <a:pt x="1" y="0"/>
                  </a:moveTo>
                  <a:cubicBezTo>
                    <a:pt x="251" y="72"/>
                    <a:pt x="411" y="232"/>
                    <a:pt x="411" y="571"/>
                  </a:cubicBezTo>
                  <a:lnTo>
                    <a:pt x="411" y="7191"/>
                  </a:lnTo>
                  <a:cubicBezTo>
                    <a:pt x="411" y="7280"/>
                    <a:pt x="393" y="7369"/>
                    <a:pt x="376" y="7458"/>
                  </a:cubicBezTo>
                  <a:cubicBezTo>
                    <a:pt x="500" y="7458"/>
                    <a:pt x="643" y="7476"/>
                    <a:pt x="786" y="7476"/>
                  </a:cubicBezTo>
                  <a:cubicBezTo>
                    <a:pt x="796" y="7477"/>
                    <a:pt x="806" y="7478"/>
                    <a:pt x="816" y="7478"/>
                  </a:cubicBezTo>
                  <a:cubicBezTo>
                    <a:pt x="998" y="7478"/>
                    <a:pt x="1143" y="7324"/>
                    <a:pt x="1143" y="7137"/>
                  </a:cubicBezTo>
                  <a:lnTo>
                    <a:pt x="1143" y="393"/>
                  </a:lnTo>
                  <a:cubicBezTo>
                    <a:pt x="1143" y="214"/>
                    <a:pt x="1018" y="72"/>
                    <a:pt x="840" y="54"/>
                  </a:cubicBezTo>
                  <a:cubicBezTo>
                    <a:pt x="536" y="18"/>
                    <a:pt x="269" y="0"/>
                    <a:pt x="1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8"/>
            <p:cNvSpPr/>
            <p:nvPr/>
          </p:nvSpPr>
          <p:spPr>
            <a:xfrm>
              <a:off x="4796837" y="2928733"/>
              <a:ext cx="182938" cy="132793"/>
            </a:xfrm>
            <a:custGeom>
              <a:avLst/>
              <a:gdLst/>
              <a:ahLst/>
              <a:cxnLst/>
              <a:rect l="l" t="t" r="r" b="b"/>
              <a:pathLst>
                <a:path w="6709" h="4870" extrusionOk="0">
                  <a:moveTo>
                    <a:pt x="3354" y="1"/>
                  </a:moveTo>
                  <a:cubicBezTo>
                    <a:pt x="2409" y="1"/>
                    <a:pt x="1534" y="393"/>
                    <a:pt x="892" y="1071"/>
                  </a:cubicBezTo>
                  <a:cubicBezTo>
                    <a:pt x="303" y="1713"/>
                    <a:pt x="0" y="2534"/>
                    <a:pt x="0" y="3391"/>
                  </a:cubicBezTo>
                  <a:lnTo>
                    <a:pt x="0" y="4533"/>
                  </a:lnTo>
                  <a:cubicBezTo>
                    <a:pt x="0" y="4702"/>
                    <a:pt x="145" y="4855"/>
                    <a:pt x="327" y="4855"/>
                  </a:cubicBezTo>
                  <a:cubicBezTo>
                    <a:pt x="337" y="4855"/>
                    <a:pt x="347" y="4855"/>
                    <a:pt x="357" y="4854"/>
                  </a:cubicBezTo>
                  <a:cubicBezTo>
                    <a:pt x="535" y="4854"/>
                    <a:pt x="678" y="4693"/>
                    <a:pt x="678" y="4515"/>
                  </a:cubicBezTo>
                  <a:lnTo>
                    <a:pt x="678" y="3355"/>
                  </a:lnTo>
                  <a:cubicBezTo>
                    <a:pt x="678" y="1910"/>
                    <a:pt x="1838" y="714"/>
                    <a:pt x="3301" y="696"/>
                  </a:cubicBezTo>
                  <a:cubicBezTo>
                    <a:pt x="3322" y="696"/>
                    <a:pt x="3343" y="696"/>
                    <a:pt x="3364" y="696"/>
                  </a:cubicBezTo>
                  <a:cubicBezTo>
                    <a:pt x="4834" y="696"/>
                    <a:pt x="6013" y="1913"/>
                    <a:pt x="6013" y="3391"/>
                  </a:cubicBezTo>
                  <a:lnTo>
                    <a:pt x="6013" y="4515"/>
                  </a:lnTo>
                  <a:cubicBezTo>
                    <a:pt x="6013" y="4675"/>
                    <a:pt x="6102" y="4800"/>
                    <a:pt x="6245" y="4854"/>
                  </a:cubicBezTo>
                  <a:cubicBezTo>
                    <a:pt x="6283" y="4865"/>
                    <a:pt x="6320" y="4870"/>
                    <a:pt x="6356" y="4870"/>
                  </a:cubicBezTo>
                  <a:cubicBezTo>
                    <a:pt x="6555" y="4870"/>
                    <a:pt x="6709" y="4711"/>
                    <a:pt x="6709" y="4515"/>
                  </a:cubicBezTo>
                  <a:lnTo>
                    <a:pt x="6709" y="3355"/>
                  </a:lnTo>
                  <a:cubicBezTo>
                    <a:pt x="6709" y="2463"/>
                    <a:pt x="6370" y="1624"/>
                    <a:pt x="5727" y="982"/>
                  </a:cubicBezTo>
                  <a:cubicBezTo>
                    <a:pt x="5085" y="357"/>
                    <a:pt x="4247" y="1"/>
                    <a:pt x="3354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8"/>
            <p:cNvSpPr/>
            <p:nvPr/>
          </p:nvSpPr>
          <p:spPr>
            <a:xfrm>
              <a:off x="4796346" y="3019234"/>
              <a:ext cx="40410" cy="66178"/>
            </a:xfrm>
            <a:custGeom>
              <a:avLst/>
              <a:gdLst/>
              <a:ahLst/>
              <a:cxnLst/>
              <a:rect l="l" t="t" r="r" b="b"/>
              <a:pathLst>
                <a:path w="1482" h="2427" extrusionOk="0">
                  <a:moveTo>
                    <a:pt x="803" y="0"/>
                  </a:moveTo>
                  <a:cubicBezTo>
                    <a:pt x="357" y="0"/>
                    <a:pt x="0" y="375"/>
                    <a:pt x="0" y="821"/>
                  </a:cubicBezTo>
                  <a:lnTo>
                    <a:pt x="0" y="1606"/>
                  </a:lnTo>
                  <a:cubicBezTo>
                    <a:pt x="0" y="2052"/>
                    <a:pt x="357" y="2427"/>
                    <a:pt x="803" y="2427"/>
                  </a:cubicBezTo>
                  <a:lnTo>
                    <a:pt x="1142" y="2427"/>
                  </a:lnTo>
                  <a:cubicBezTo>
                    <a:pt x="1321" y="2427"/>
                    <a:pt x="1481" y="2266"/>
                    <a:pt x="1481" y="2088"/>
                  </a:cubicBezTo>
                  <a:lnTo>
                    <a:pt x="1481" y="339"/>
                  </a:lnTo>
                  <a:cubicBezTo>
                    <a:pt x="1481" y="161"/>
                    <a:pt x="1321" y="0"/>
                    <a:pt x="1142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8"/>
            <p:cNvSpPr/>
            <p:nvPr/>
          </p:nvSpPr>
          <p:spPr>
            <a:xfrm>
              <a:off x="4818706" y="3019234"/>
              <a:ext cx="18051" cy="66178"/>
            </a:xfrm>
            <a:custGeom>
              <a:avLst/>
              <a:gdLst/>
              <a:ahLst/>
              <a:cxnLst/>
              <a:rect l="l" t="t" r="r" b="b"/>
              <a:pathLst>
                <a:path w="662" h="2427" extrusionOk="0">
                  <a:moveTo>
                    <a:pt x="1" y="0"/>
                  </a:moveTo>
                  <a:lnTo>
                    <a:pt x="1" y="2427"/>
                  </a:lnTo>
                  <a:lnTo>
                    <a:pt x="322" y="2427"/>
                  </a:lnTo>
                  <a:cubicBezTo>
                    <a:pt x="501" y="2427"/>
                    <a:pt x="661" y="2266"/>
                    <a:pt x="661" y="2088"/>
                  </a:cubicBezTo>
                  <a:lnTo>
                    <a:pt x="661" y="339"/>
                  </a:lnTo>
                  <a:cubicBezTo>
                    <a:pt x="661" y="161"/>
                    <a:pt x="501" y="0"/>
                    <a:pt x="322" y="0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8"/>
            <p:cNvSpPr/>
            <p:nvPr/>
          </p:nvSpPr>
          <p:spPr>
            <a:xfrm>
              <a:off x="4939364" y="3019234"/>
              <a:ext cx="40410" cy="66178"/>
            </a:xfrm>
            <a:custGeom>
              <a:avLst/>
              <a:gdLst/>
              <a:ahLst/>
              <a:cxnLst/>
              <a:rect l="l" t="t" r="r" b="b"/>
              <a:pathLst>
                <a:path w="1482" h="2427" extrusionOk="0">
                  <a:moveTo>
                    <a:pt x="340" y="0"/>
                  </a:moveTo>
                  <a:cubicBezTo>
                    <a:pt x="144" y="0"/>
                    <a:pt x="1" y="161"/>
                    <a:pt x="1" y="339"/>
                  </a:cubicBezTo>
                  <a:lnTo>
                    <a:pt x="1" y="2088"/>
                  </a:lnTo>
                  <a:cubicBezTo>
                    <a:pt x="1" y="2266"/>
                    <a:pt x="144" y="2427"/>
                    <a:pt x="340" y="2427"/>
                  </a:cubicBezTo>
                  <a:lnTo>
                    <a:pt x="679" y="2427"/>
                  </a:lnTo>
                  <a:cubicBezTo>
                    <a:pt x="1125" y="2427"/>
                    <a:pt x="1482" y="2052"/>
                    <a:pt x="1482" y="1606"/>
                  </a:cubicBezTo>
                  <a:lnTo>
                    <a:pt x="1482" y="821"/>
                  </a:lnTo>
                  <a:cubicBezTo>
                    <a:pt x="1482" y="375"/>
                    <a:pt x="1125" y="0"/>
                    <a:pt x="679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8"/>
            <p:cNvSpPr/>
            <p:nvPr/>
          </p:nvSpPr>
          <p:spPr>
            <a:xfrm>
              <a:off x="4801691" y="2927288"/>
              <a:ext cx="173721" cy="69069"/>
            </a:xfrm>
            <a:custGeom>
              <a:avLst/>
              <a:gdLst/>
              <a:ahLst/>
              <a:cxnLst/>
              <a:rect l="l" t="t" r="r" b="b"/>
              <a:pathLst>
                <a:path w="6371" h="2533" extrusionOk="0">
                  <a:moveTo>
                    <a:pt x="3159" y="0"/>
                  </a:moveTo>
                  <a:cubicBezTo>
                    <a:pt x="2249" y="0"/>
                    <a:pt x="1392" y="339"/>
                    <a:pt x="750" y="999"/>
                  </a:cubicBezTo>
                  <a:cubicBezTo>
                    <a:pt x="482" y="1267"/>
                    <a:pt x="268" y="1570"/>
                    <a:pt x="90" y="1891"/>
                  </a:cubicBezTo>
                  <a:cubicBezTo>
                    <a:pt x="0" y="2105"/>
                    <a:pt x="90" y="2355"/>
                    <a:pt x="304" y="2444"/>
                  </a:cubicBezTo>
                  <a:cubicBezTo>
                    <a:pt x="356" y="2468"/>
                    <a:pt x="410" y="2479"/>
                    <a:pt x="464" y="2479"/>
                  </a:cubicBezTo>
                  <a:cubicBezTo>
                    <a:pt x="614" y="2479"/>
                    <a:pt x="760" y="2393"/>
                    <a:pt x="839" y="2248"/>
                  </a:cubicBezTo>
                  <a:cubicBezTo>
                    <a:pt x="1017" y="1891"/>
                    <a:pt x="1285" y="1570"/>
                    <a:pt x="1624" y="1320"/>
                  </a:cubicBezTo>
                  <a:cubicBezTo>
                    <a:pt x="2070" y="981"/>
                    <a:pt x="2605" y="803"/>
                    <a:pt x="3159" y="803"/>
                  </a:cubicBezTo>
                  <a:cubicBezTo>
                    <a:pt x="3730" y="803"/>
                    <a:pt x="4283" y="999"/>
                    <a:pt x="4729" y="1338"/>
                  </a:cubicBezTo>
                  <a:cubicBezTo>
                    <a:pt x="5068" y="1588"/>
                    <a:pt x="5335" y="1927"/>
                    <a:pt x="5514" y="2302"/>
                  </a:cubicBezTo>
                  <a:cubicBezTo>
                    <a:pt x="5593" y="2446"/>
                    <a:pt x="5729" y="2533"/>
                    <a:pt x="5882" y="2533"/>
                  </a:cubicBezTo>
                  <a:cubicBezTo>
                    <a:pt x="5936" y="2533"/>
                    <a:pt x="5993" y="2522"/>
                    <a:pt x="6049" y="2498"/>
                  </a:cubicBezTo>
                  <a:cubicBezTo>
                    <a:pt x="6263" y="2409"/>
                    <a:pt x="6370" y="2159"/>
                    <a:pt x="6263" y="1945"/>
                  </a:cubicBezTo>
                  <a:cubicBezTo>
                    <a:pt x="6103" y="1606"/>
                    <a:pt x="5871" y="1285"/>
                    <a:pt x="5585" y="999"/>
                  </a:cubicBezTo>
                  <a:cubicBezTo>
                    <a:pt x="4943" y="339"/>
                    <a:pt x="4086" y="0"/>
                    <a:pt x="3159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8"/>
            <p:cNvSpPr/>
            <p:nvPr/>
          </p:nvSpPr>
          <p:spPr>
            <a:xfrm>
              <a:off x="4939364" y="3019234"/>
              <a:ext cx="18051" cy="66178"/>
            </a:xfrm>
            <a:custGeom>
              <a:avLst/>
              <a:gdLst/>
              <a:ahLst/>
              <a:cxnLst/>
              <a:rect l="l" t="t" r="r" b="b"/>
              <a:pathLst>
                <a:path w="662" h="2427" extrusionOk="0">
                  <a:moveTo>
                    <a:pt x="340" y="0"/>
                  </a:moveTo>
                  <a:cubicBezTo>
                    <a:pt x="144" y="0"/>
                    <a:pt x="1" y="161"/>
                    <a:pt x="1" y="339"/>
                  </a:cubicBezTo>
                  <a:lnTo>
                    <a:pt x="1" y="2088"/>
                  </a:lnTo>
                  <a:cubicBezTo>
                    <a:pt x="1" y="2266"/>
                    <a:pt x="144" y="2427"/>
                    <a:pt x="340" y="2427"/>
                  </a:cubicBezTo>
                  <a:lnTo>
                    <a:pt x="661" y="2427"/>
                  </a:lnTo>
                  <a:lnTo>
                    <a:pt x="66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8"/>
            <p:cNvSpPr/>
            <p:nvPr/>
          </p:nvSpPr>
          <p:spPr>
            <a:xfrm>
              <a:off x="4864460" y="2927288"/>
              <a:ext cx="110951" cy="69069"/>
            </a:xfrm>
            <a:custGeom>
              <a:avLst/>
              <a:gdLst/>
              <a:ahLst/>
              <a:cxnLst/>
              <a:rect l="l" t="t" r="r" b="b"/>
              <a:pathLst>
                <a:path w="4069" h="2533" extrusionOk="0">
                  <a:moveTo>
                    <a:pt x="857" y="0"/>
                  </a:moveTo>
                  <a:cubicBezTo>
                    <a:pt x="571" y="0"/>
                    <a:pt x="286" y="36"/>
                    <a:pt x="0" y="107"/>
                  </a:cubicBezTo>
                  <a:cubicBezTo>
                    <a:pt x="660" y="196"/>
                    <a:pt x="1285" y="500"/>
                    <a:pt x="1784" y="981"/>
                  </a:cubicBezTo>
                  <a:cubicBezTo>
                    <a:pt x="2016" y="1071"/>
                    <a:pt x="2230" y="1178"/>
                    <a:pt x="2427" y="1338"/>
                  </a:cubicBezTo>
                  <a:cubicBezTo>
                    <a:pt x="2766" y="1588"/>
                    <a:pt x="3033" y="1927"/>
                    <a:pt x="3212" y="2302"/>
                  </a:cubicBezTo>
                  <a:cubicBezTo>
                    <a:pt x="3291" y="2446"/>
                    <a:pt x="3427" y="2533"/>
                    <a:pt x="3580" y="2533"/>
                  </a:cubicBezTo>
                  <a:cubicBezTo>
                    <a:pt x="3634" y="2533"/>
                    <a:pt x="3691" y="2522"/>
                    <a:pt x="3747" y="2498"/>
                  </a:cubicBezTo>
                  <a:cubicBezTo>
                    <a:pt x="3961" y="2409"/>
                    <a:pt x="4068" y="2159"/>
                    <a:pt x="3961" y="1945"/>
                  </a:cubicBezTo>
                  <a:cubicBezTo>
                    <a:pt x="3801" y="1606"/>
                    <a:pt x="3569" y="1285"/>
                    <a:pt x="3283" y="999"/>
                  </a:cubicBezTo>
                  <a:cubicBezTo>
                    <a:pt x="2641" y="339"/>
                    <a:pt x="1784" y="0"/>
                    <a:pt x="857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8"/>
            <p:cNvSpPr/>
            <p:nvPr/>
          </p:nvSpPr>
          <p:spPr>
            <a:xfrm>
              <a:off x="4778322" y="3125932"/>
              <a:ext cx="95873" cy="13497"/>
            </a:xfrm>
            <a:custGeom>
              <a:avLst/>
              <a:gdLst/>
              <a:ahLst/>
              <a:cxnLst/>
              <a:rect l="l" t="t" r="r" b="b"/>
              <a:pathLst>
                <a:path w="3516" h="495" extrusionOk="0">
                  <a:moveTo>
                    <a:pt x="1134" y="0"/>
                  </a:moveTo>
                  <a:cubicBezTo>
                    <a:pt x="828" y="0"/>
                    <a:pt x="498" y="9"/>
                    <a:pt x="144" y="31"/>
                  </a:cubicBezTo>
                  <a:cubicBezTo>
                    <a:pt x="72" y="31"/>
                    <a:pt x="1" y="120"/>
                    <a:pt x="1" y="191"/>
                  </a:cubicBezTo>
                  <a:cubicBezTo>
                    <a:pt x="1" y="280"/>
                    <a:pt x="90" y="352"/>
                    <a:pt x="179" y="352"/>
                  </a:cubicBezTo>
                  <a:cubicBezTo>
                    <a:pt x="551" y="328"/>
                    <a:pt x="891" y="318"/>
                    <a:pt x="1200" y="318"/>
                  </a:cubicBezTo>
                  <a:cubicBezTo>
                    <a:pt x="2524" y="318"/>
                    <a:pt x="3265" y="494"/>
                    <a:pt x="3338" y="494"/>
                  </a:cubicBezTo>
                  <a:cubicBezTo>
                    <a:pt x="3409" y="494"/>
                    <a:pt x="3480" y="441"/>
                    <a:pt x="3498" y="370"/>
                  </a:cubicBezTo>
                  <a:cubicBezTo>
                    <a:pt x="3516" y="280"/>
                    <a:pt x="3445" y="209"/>
                    <a:pt x="3373" y="191"/>
                  </a:cubicBezTo>
                  <a:cubicBezTo>
                    <a:pt x="2869" y="96"/>
                    <a:pt x="2125" y="0"/>
                    <a:pt x="1134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8"/>
            <p:cNvSpPr/>
            <p:nvPr/>
          </p:nvSpPr>
          <p:spPr>
            <a:xfrm>
              <a:off x="4778322" y="3148019"/>
              <a:ext cx="95873" cy="13797"/>
            </a:xfrm>
            <a:custGeom>
              <a:avLst/>
              <a:gdLst/>
              <a:ahLst/>
              <a:cxnLst/>
              <a:rect l="l" t="t" r="r" b="b"/>
              <a:pathLst>
                <a:path w="3516" h="506" extrusionOk="0">
                  <a:moveTo>
                    <a:pt x="1250" y="1"/>
                  </a:moveTo>
                  <a:cubicBezTo>
                    <a:pt x="911" y="1"/>
                    <a:pt x="543" y="13"/>
                    <a:pt x="144" y="41"/>
                  </a:cubicBezTo>
                  <a:cubicBezTo>
                    <a:pt x="72" y="41"/>
                    <a:pt x="1" y="113"/>
                    <a:pt x="1" y="202"/>
                  </a:cubicBezTo>
                  <a:cubicBezTo>
                    <a:pt x="1" y="282"/>
                    <a:pt x="73" y="347"/>
                    <a:pt x="152" y="347"/>
                  </a:cubicBezTo>
                  <a:cubicBezTo>
                    <a:pt x="161" y="347"/>
                    <a:pt x="170" y="346"/>
                    <a:pt x="179" y="345"/>
                  </a:cubicBezTo>
                  <a:cubicBezTo>
                    <a:pt x="507" y="327"/>
                    <a:pt x="810" y="319"/>
                    <a:pt x="1089" y="319"/>
                  </a:cubicBezTo>
                  <a:cubicBezTo>
                    <a:pt x="2483" y="319"/>
                    <a:pt x="3263" y="505"/>
                    <a:pt x="3338" y="505"/>
                  </a:cubicBezTo>
                  <a:cubicBezTo>
                    <a:pt x="3409" y="505"/>
                    <a:pt x="3480" y="452"/>
                    <a:pt x="3498" y="380"/>
                  </a:cubicBezTo>
                  <a:cubicBezTo>
                    <a:pt x="3516" y="291"/>
                    <a:pt x="3445" y="202"/>
                    <a:pt x="3373" y="184"/>
                  </a:cubicBezTo>
                  <a:cubicBezTo>
                    <a:pt x="2889" y="92"/>
                    <a:pt x="2183" y="1"/>
                    <a:pt x="125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38"/>
            <p:cNvSpPr/>
            <p:nvPr/>
          </p:nvSpPr>
          <p:spPr>
            <a:xfrm>
              <a:off x="4778322" y="3103545"/>
              <a:ext cx="95873" cy="13988"/>
            </a:xfrm>
            <a:custGeom>
              <a:avLst/>
              <a:gdLst/>
              <a:ahLst/>
              <a:cxnLst/>
              <a:rect l="l" t="t" r="r" b="b"/>
              <a:pathLst>
                <a:path w="3516" h="513" extrusionOk="0">
                  <a:moveTo>
                    <a:pt x="1134" y="1"/>
                  </a:moveTo>
                  <a:cubicBezTo>
                    <a:pt x="828" y="1"/>
                    <a:pt x="498" y="10"/>
                    <a:pt x="144" y="31"/>
                  </a:cubicBezTo>
                  <a:cubicBezTo>
                    <a:pt x="72" y="49"/>
                    <a:pt x="1" y="120"/>
                    <a:pt x="1" y="209"/>
                  </a:cubicBezTo>
                  <a:cubicBezTo>
                    <a:pt x="1" y="289"/>
                    <a:pt x="73" y="355"/>
                    <a:pt x="152" y="355"/>
                  </a:cubicBezTo>
                  <a:cubicBezTo>
                    <a:pt x="161" y="355"/>
                    <a:pt x="170" y="354"/>
                    <a:pt x="179" y="352"/>
                  </a:cubicBezTo>
                  <a:cubicBezTo>
                    <a:pt x="532" y="330"/>
                    <a:pt x="856" y="320"/>
                    <a:pt x="1153" y="320"/>
                  </a:cubicBezTo>
                  <a:cubicBezTo>
                    <a:pt x="2506" y="320"/>
                    <a:pt x="3264" y="513"/>
                    <a:pt x="3338" y="513"/>
                  </a:cubicBezTo>
                  <a:cubicBezTo>
                    <a:pt x="3409" y="513"/>
                    <a:pt x="3480" y="459"/>
                    <a:pt x="3498" y="370"/>
                  </a:cubicBezTo>
                  <a:cubicBezTo>
                    <a:pt x="3516" y="298"/>
                    <a:pt x="3445" y="209"/>
                    <a:pt x="3373" y="191"/>
                  </a:cubicBezTo>
                  <a:cubicBezTo>
                    <a:pt x="2869" y="96"/>
                    <a:pt x="2125" y="1"/>
                    <a:pt x="113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8"/>
            <p:cNvSpPr/>
            <p:nvPr/>
          </p:nvSpPr>
          <p:spPr>
            <a:xfrm>
              <a:off x="4901926" y="3125932"/>
              <a:ext cx="95873" cy="13497"/>
            </a:xfrm>
            <a:custGeom>
              <a:avLst/>
              <a:gdLst/>
              <a:ahLst/>
              <a:cxnLst/>
              <a:rect l="l" t="t" r="r" b="b"/>
              <a:pathLst>
                <a:path w="3516" h="495" extrusionOk="0">
                  <a:moveTo>
                    <a:pt x="2371" y="0"/>
                  </a:moveTo>
                  <a:cubicBezTo>
                    <a:pt x="1384" y="0"/>
                    <a:pt x="633" y="96"/>
                    <a:pt x="143" y="191"/>
                  </a:cubicBezTo>
                  <a:cubicBezTo>
                    <a:pt x="54" y="209"/>
                    <a:pt x="0" y="280"/>
                    <a:pt x="18" y="370"/>
                  </a:cubicBezTo>
                  <a:cubicBezTo>
                    <a:pt x="36" y="441"/>
                    <a:pt x="107" y="494"/>
                    <a:pt x="178" y="494"/>
                  </a:cubicBezTo>
                  <a:cubicBezTo>
                    <a:pt x="236" y="494"/>
                    <a:pt x="998" y="318"/>
                    <a:pt x="2321" y="318"/>
                  </a:cubicBezTo>
                  <a:cubicBezTo>
                    <a:pt x="2629" y="318"/>
                    <a:pt x="2969" y="328"/>
                    <a:pt x="3337" y="352"/>
                  </a:cubicBezTo>
                  <a:cubicBezTo>
                    <a:pt x="3426" y="352"/>
                    <a:pt x="3497" y="280"/>
                    <a:pt x="3515" y="191"/>
                  </a:cubicBezTo>
                  <a:cubicBezTo>
                    <a:pt x="3515" y="120"/>
                    <a:pt x="3444" y="31"/>
                    <a:pt x="3354" y="31"/>
                  </a:cubicBezTo>
                  <a:cubicBezTo>
                    <a:pt x="3005" y="9"/>
                    <a:pt x="2677" y="0"/>
                    <a:pt x="237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8"/>
            <p:cNvSpPr/>
            <p:nvPr/>
          </p:nvSpPr>
          <p:spPr>
            <a:xfrm>
              <a:off x="4901926" y="3148019"/>
              <a:ext cx="95873" cy="13797"/>
            </a:xfrm>
            <a:custGeom>
              <a:avLst/>
              <a:gdLst/>
              <a:ahLst/>
              <a:cxnLst/>
              <a:rect l="l" t="t" r="r" b="b"/>
              <a:pathLst>
                <a:path w="3516" h="506" extrusionOk="0">
                  <a:moveTo>
                    <a:pt x="2256" y="1"/>
                  </a:moveTo>
                  <a:cubicBezTo>
                    <a:pt x="1326" y="1"/>
                    <a:pt x="614" y="92"/>
                    <a:pt x="143" y="184"/>
                  </a:cubicBezTo>
                  <a:cubicBezTo>
                    <a:pt x="54" y="202"/>
                    <a:pt x="0" y="291"/>
                    <a:pt x="18" y="380"/>
                  </a:cubicBezTo>
                  <a:cubicBezTo>
                    <a:pt x="36" y="452"/>
                    <a:pt x="107" y="505"/>
                    <a:pt x="178" y="505"/>
                  </a:cubicBezTo>
                  <a:cubicBezTo>
                    <a:pt x="238" y="505"/>
                    <a:pt x="1041" y="319"/>
                    <a:pt x="2432" y="319"/>
                  </a:cubicBezTo>
                  <a:cubicBezTo>
                    <a:pt x="2711" y="319"/>
                    <a:pt x="3012" y="327"/>
                    <a:pt x="3337" y="345"/>
                  </a:cubicBezTo>
                  <a:cubicBezTo>
                    <a:pt x="3346" y="346"/>
                    <a:pt x="3355" y="347"/>
                    <a:pt x="3364" y="347"/>
                  </a:cubicBezTo>
                  <a:cubicBezTo>
                    <a:pt x="3440" y="347"/>
                    <a:pt x="3499" y="282"/>
                    <a:pt x="3515" y="202"/>
                  </a:cubicBezTo>
                  <a:cubicBezTo>
                    <a:pt x="3515" y="113"/>
                    <a:pt x="3444" y="41"/>
                    <a:pt x="3354" y="41"/>
                  </a:cubicBezTo>
                  <a:cubicBezTo>
                    <a:pt x="2960" y="13"/>
                    <a:pt x="2594" y="1"/>
                    <a:pt x="225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8"/>
            <p:cNvSpPr/>
            <p:nvPr/>
          </p:nvSpPr>
          <p:spPr>
            <a:xfrm>
              <a:off x="4901926" y="3103545"/>
              <a:ext cx="95873" cy="13988"/>
            </a:xfrm>
            <a:custGeom>
              <a:avLst/>
              <a:gdLst/>
              <a:ahLst/>
              <a:cxnLst/>
              <a:rect l="l" t="t" r="r" b="b"/>
              <a:pathLst>
                <a:path w="3516" h="513" extrusionOk="0">
                  <a:moveTo>
                    <a:pt x="2371" y="1"/>
                  </a:moveTo>
                  <a:cubicBezTo>
                    <a:pt x="1384" y="1"/>
                    <a:pt x="633" y="96"/>
                    <a:pt x="143" y="191"/>
                  </a:cubicBezTo>
                  <a:cubicBezTo>
                    <a:pt x="54" y="209"/>
                    <a:pt x="0" y="298"/>
                    <a:pt x="18" y="370"/>
                  </a:cubicBezTo>
                  <a:cubicBezTo>
                    <a:pt x="36" y="459"/>
                    <a:pt x="107" y="513"/>
                    <a:pt x="178" y="513"/>
                  </a:cubicBezTo>
                  <a:cubicBezTo>
                    <a:pt x="237" y="513"/>
                    <a:pt x="1016" y="320"/>
                    <a:pt x="2369" y="320"/>
                  </a:cubicBezTo>
                  <a:cubicBezTo>
                    <a:pt x="2664" y="320"/>
                    <a:pt x="2988" y="330"/>
                    <a:pt x="3337" y="352"/>
                  </a:cubicBezTo>
                  <a:cubicBezTo>
                    <a:pt x="3346" y="354"/>
                    <a:pt x="3355" y="355"/>
                    <a:pt x="3364" y="355"/>
                  </a:cubicBezTo>
                  <a:cubicBezTo>
                    <a:pt x="3440" y="355"/>
                    <a:pt x="3499" y="289"/>
                    <a:pt x="3515" y="209"/>
                  </a:cubicBezTo>
                  <a:cubicBezTo>
                    <a:pt x="3515" y="120"/>
                    <a:pt x="3444" y="49"/>
                    <a:pt x="3354" y="31"/>
                  </a:cubicBezTo>
                  <a:cubicBezTo>
                    <a:pt x="3005" y="10"/>
                    <a:pt x="2677" y="1"/>
                    <a:pt x="237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8"/>
            <p:cNvSpPr/>
            <p:nvPr/>
          </p:nvSpPr>
          <p:spPr>
            <a:xfrm>
              <a:off x="4739903" y="2922653"/>
              <a:ext cx="295825" cy="284755"/>
            </a:xfrm>
            <a:custGeom>
              <a:avLst/>
              <a:gdLst/>
              <a:ahLst/>
              <a:cxnLst/>
              <a:rect l="l" t="t" r="r" b="b"/>
              <a:pathLst>
                <a:path w="10849" h="10443" extrusionOk="0">
                  <a:moveTo>
                    <a:pt x="5432" y="1136"/>
                  </a:moveTo>
                  <a:cubicBezTo>
                    <a:pt x="5948" y="1136"/>
                    <a:pt x="6465" y="1301"/>
                    <a:pt x="6906" y="1633"/>
                  </a:cubicBezTo>
                  <a:cubicBezTo>
                    <a:pt x="6941" y="1669"/>
                    <a:pt x="6995" y="1705"/>
                    <a:pt x="7030" y="1740"/>
                  </a:cubicBezTo>
                  <a:cubicBezTo>
                    <a:pt x="6210" y="1812"/>
                    <a:pt x="5692" y="1954"/>
                    <a:pt x="5496" y="2008"/>
                  </a:cubicBezTo>
                  <a:cubicBezTo>
                    <a:pt x="5478" y="2017"/>
                    <a:pt x="5456" y="2021"/>
                    <a:pt x="5434" y="2021"/>
                  </a:cubicBezTo>
                  <a:cubicBezTo>
                    <a:pt x="5411" y="2021"/>
                    <a:pt x="5389" y="2017"/>
                    <a:pt x="5371" y="2008"/>
                  </a:cubicBezTo>
                  <a:cubicBezTo>
                    <a:pt x="5175" y="1954"/>
                    <a:pt x="4640" y="1812"/>
                    <a:pt x="3837" y="1740"/>
                  </a:cubicBezTo>
                  <a:cubicBezTo>
                    <a:pt x="3872" y="1687"/>
                    <a:pt x="3926" y="1651"/>
                    <a:pt x="3979" y="1615"/>
                  </a:cubicBezTo>
                  <a:cubicBezTo>
                    <a:pt x="4413" y="1296"/>
                    <a:pt x="4922" y="1136"/>
                    <a:pt x="5432" y="1136"/>
                  </a:cubicBezTo>
                  <a:close/>
                  <a:moveTo>
                    <a:pt x="5434" y="326"/>
                  </a:moveTo>
                  <a:cubicBezTo>
                    <a:pt x="6268" y="326"/>
                    <a:pt x="7102" y="643"/>
                    <a:pt x="7744" y="1276"/>
                  </a:cubicBezTo>
                  <a:cubicBezTo>
                    <a:pt x="8012" y="1544"/>
                    <a:pt x="8226" y="1847"/>
                    <a:pt x="8386" y="2186"/>
                  </a:cubicBezTo>
                  <a:cubicBezTo>
                    <a:pt x="8480" y="2386"/>
                    <a:pt x="8311" y="2547"/>
                    <a:pt x="8144" y="2547"/>
                  </a:cubicBezTo>
                  <a:cubicBezTo>
                    <a:pt x="8057" y="2547"/>
                    <a:pt x="7971" y="2504"/>
                    <a:pt x="7923" y="2400"/>
                  </a:cubicBezTo>
                  <a:cubicBezTo>
                    <a:pt x="7744" y="2008"/>
                    <a:pt x="7441" y="1651"/>
                    <a:pt x="7084" y="1383"/>
                  </a:cubicBezTo>
                  <a:cubicBezTo>
                    <a:pt x="6599" y="1006"/>
                    <a:pt x="6015" y="819"/>
                    <a:pt x="5432" y="819"/>
                  </a:cubicBezTo>
                  <a:cubicBezTo>
                    <a:pt x="4856" y="819"/>
                    <a:pt x="4280" y="1002"/>
                    <a:pt x="3801" y="1366"/>
                  </a:cubicBezTo>
                  <a:cubicBezTo>
                    <a:pt x="3426" y="1633"/>
                    <a:pt x="3159" y="1954"/>
                    <a:pt x="2962" y="2347"/>
                  </a:cubicBezTo>
                  <a:cubicBezTo>
                    <a:pt x="2910" y="2439"/>
                    <a:pt x="2828" y="2492"/>
                    <a:pt x="2738" y="2492"/>
                  </a:cubicBezTo>
                  <a:cubicBezTo>
                    <a:pt x="2706" y="2492"/>
                    <a:pt x="2674" y="2486"/>
                    <a:pt x="2641" y="2472"/>
                  </a:cubicBezTo>
                  <a:cubicBezTo>
                    <a:pt x="2498" y="2418"/>
                    <a:pt x="2445" y="2258"/>
                    <a:pt x="2498" y="2133"/>
                  </a:cubicBezTo>
                  <a:cubicBezTo>
                    <a:pt x="2659" y="1812"/>
                    <a:pt x="2873" y="1526"/>
                    <a:pt x="3123" y="1276"/>
                  </a:cubicBezTo>
                  <a:cubicBezTo>
                    <a:pt x="3765" y="643"/>
                    <a:pt x="4599" y="326"/>
                    <a:pt x="5434" y="326"/>
                  </a:cubicBezTo>
                  <a:close/>
                  <a:moveTo>
                    <a:pt x="2356" y="2686"/>
                  </a:moveTo>
                  <a:cubicBezTo>
                    <a:pt x="2463" y="2757"/>
                    <a:pt x="2570" y="2811"/>
                    <a:pt x="2695" y="2811"/>
                  </a:cubicBezTo>
                  <a:cubicBezTo>
                    <a:pt x="2641" y="3007"/>
                    <a:pt x="2605" y="3221"/>
                    <a:pt x="2605" y="3435"/>
                  </a:cubicBezTo>
                  <a:cubicBezTo>
                    <a:pt x="2463" y="3471"/>
                    <a:pt x="2338" y="3542"/>
                    <a:pt x="2231" y="3649"/>
                  </a:cubicBezTo>
                  <a:lnTo>
                    <a:pt x="2231" y="3578"/>
                  </a:lnTo>
                  <a:cubicBezTo>
                    <a:pt x="2231" y="3275"/>
                    <a:pt x="2284" y="2971"/>
                    <a:pt x="2356" y="2686"/>
                  </a:cubicBezTo>
                  <a:close/>
                  <a:moveTo>
                    <a:pt x="8511" y="2739"/>
                  </a:moveTo>
                  <a:cubicBezTo>
                    <a:pt x="8583" y="3007"/>
                    <a:pt x="8636" y="3293"/>
                    <a:pt x="8636" y="3578"/>
                  </a:cubicBezTo>
                  <a:lnTo>
                    <a:pt x="8636" y="3649"/>
                  </a:lnTo>
                  <a:cubicBezTo>
                    <a:pt x="8529" y="3542"/>
                    <a:pt x="8404" y="3471"/>
                    <a:pt x="8262" y="3435"/>
                  </a:cubicBezTo>
                  <a:cubicBezTo>
                    <a:pt x="8244" y="3239"/>
                    <a:pt x="8226" y="3043"/>
                    <a:pt x="8172" y="2864"/>
                  </a:cubicBezTo>
                  <a:cubicBezTo>
                    <a:pt x="8297" y="2864"/>
                    <a:pt x="8422" y="2811"/>
                    <a:pt x="8511" y="2739"/>
                  </a:cubicBezTo>
                  <a:close/>
                  <a:moveTo>
                    <a:pt x="3230" y="3721"/>
                  </a:moveTo>
                  <a:cubicBezTo>
                    <a:pt x="3319" y="3721"/>
                    <a:pt x="3391" y="3792"/>
                    <a:pt x="3391" y="3899"/>
                  </a:cubicBezTo>
                  <a:lnTo>
                    <a:pt x="3391" y="5648"/>
                  </a:lnTo>
                  <a:cubicBezTo>
                    <a:pt x="3391" y="5737"/>
                    <a:pt x="3319" y="5808"/>
                    <a:pt x="3230" y="5808"/>
                  </a:cubicBezTo>
                  <a:lnTo>
                    <a:pt x="3052" y="5808"/>
                  </a:lnTo>
                  <a:lnTo>
                    <a:pt x="3052" y="4845"/>
                  </a:lnTo>
                  <a:cubicBezTo>
                    <a:pt x="3052" y="4756"/>
                    <a:pt x="2998" y="4684"/>
                    <a:pt x="2927" y="4684"/>
                  </a:cubicBezTo>
                  <a:cubicBezTo>
                    <a:pt x="2916" y="4682"/>
                    <a:pt x="2905" y="4681"/>
                    <a:pt x="2895" y="4681"/>
                  </a:cubicBezTo>
                  <a:cubicBezTo>
                    <a:pt x="2806" y="4681"/>
                    <a:pt x="2748" y="4749"/>
                    <a:pt x="2748" y="4845"/>
                  </a:cubicBezTo>
                  <a:lnTo>
                    <a:pt x="2748" y="5808"/>
                  </a:lnTo>
                  <a:cubicBezTo>
                    <a:pt x="2445" y="5737"/>
                    <a:pt x="2231" y="5469"/>
                    <a:pt x="2231" y="5166"/>
                  </a:cubicBezTo>
                  <a:lnTo>
                    <a:pt x="2231" y="4363"/>
                  </a:lnTo>
                  <a:cubicBezTo>
                    <a:pt x="2231" y="4042"/>
                    <a:pt x="2445" y="3792"/>
                    <a:pt x="2748" y="3721"/>
                  </a:cubicBezTo>
                  <a:lnTo>
                    <a:pt x="2748" y="4078"/>
                  </a:lnTo>
                  <a:cubicBezTo>
                    <a:pt x="2748" y="4167"/>
                    <a:pt x="2802" y="4238"/>
                    <a:pt x="2873" y="4238"/>
                  </a:cubicBezTo>
                  <a:cubicBezTo>
                    <a:pt x="2884" y="4240"/>
                    <a:pt x="2895" y="4241"/>
                    <a:pt x="2905" y="4241"/>
                  </a:cubicBezTo>
                  <a:cubicBezTo>
                    <a:pt x="2994" y="4241"/>
                    <a:pt x="3052" y="4175"/>
                    <a:pt x="3052" y="4095"/>
                  </a:cubicBezTo>
                  <a:lnTo>
                    <a:pt x="3052" y="3721"/>
                  </a:lnTo>
                  <a:close/>
                  <a:moveTo>
                    <a:pt x="7798" y="3721"/>
                  </a:moveTo>
                  <a:lnTo>
                    <a:pt x="7798" y="5808"/>
                  </a:lnTo>
                  <a:lnTo>
                    <a:pt x="7637" y="5808"/>
                  </a:lnTo>
                  <a:cubicBezTo>
                    <a:pt x="7548" y="5808"/>
                    <a:pt x="7459" y="5737"/>
                    <a:pt x="7459" y="5648"/>
                  </a:cubicBezTo>
                  <a:lnTo>
                    <a:pt x="7459" y="3899"/>
                  </a:lnTo>
                  <a:cubicBezTo>
                    <a:pt x="7459" y="3792"/>
                    <a:pt x="7548" y="3721"/>
                    <a:pt x="7637" y="3721"/>
                  </a:cubicBezTo>
                  <a:close/>
                  <a:moveTo>
                    <a:pt x="8119" y="3721"/>
                  </a:moveTo>
                  <a:cubicBezTo>
                    <a:pt x="8404" y="3792"/>
                    <a:pt x="8636" y="4042"/>
                    <a:pt x="8636" y="4363"/>
                  </a:cubicBezTo>
                  <a:lnTo>
                    <a:pt x="8636" y="5166"/>
                  </a:lnTo>
                  <a:cubicBezTo>
                    <a:pt x="8636" y="5469"/>
                    <a:pt x="8404" y="5737"/>
                    <a:pt x="8119" y="5808"/>
                  </a:cubicBezTo>
                  <a:lnTo>
                    <a:pt x="8119" y="3721"/>
                  </a:lnTo>
                  <a:close/>
                  <a:moveTo>
                    <a:pt x="2213" y="1990"/>
                  </a:moveTo>
                  <a:cubicBezTo>
                    <a:pt x="2177" y="2079"/>
                    <a:pt x="2159" y="2186"/>
                    <a:pt x="2159" y="2293"/>
                  </a:cubicBezTo>
                  <a:cubicBezTo>
                    <a:pt x="1999" y="2704"/>
                    <a:pt x="1910" y="3132"/>
                    <a:pt x="1910" y="3596"/>
                  </a:cubicBezTo>
                  <a:lnTo>
                    <a:pt x="1910" y="4363"/>
                  </a:lnTo>
                  <a:lnTo>
                    <a:pt x="1910" y="5166"/>
                  </a:lnTo>
                  <a:cubicBezTo>
                    <a:pt x="1910" y="5701"/>
                    <a:pt x="2356" y="6129"/>
                    <a:pt x="2891" y="6129"/>
                  </a:cubicBezTo>
                  <a:lnTo>
                    <a:pt x="3230" y="6129"/>
                  </a:lnTo>
                  <a:cubicBezTo>
                    <a:pt x="3498" y="6129"/>
                    <a:pt x="3712" y="5915"/>
                    <a:pt x="3712" y="5648"/>
                  </a:cubicBezTo>
                  <a:lnTo>
                    <a:pt x="3712" y="3899"/>
                  </a:lnTo>
                  <a:cubicBezTo>
                    <a:pt x="3712" y="3614"/>
                    <a:pt x="3498" y="3400"/>
                    <a:pt x="3230" y="3400"/>
                  </a:cubicBezTo>
                  <a:lnTo>
                    <a:pt x="2909" y="3400"/>
                  </a:lnTo>
                  <a:cubicBezTo>
                    <a:pt x="2927" y="3168"/>
                    <a:pt x="2980" y="2918"/>
                    <a:pt x="3069" y="2704"/>
                  </a:cubicBezTo>
                  <a:cubicBezTo>
                    <a:pt x="3141" y="2650"/>
                    <a:pt x="3194" y="2579"/>
                    <a:pt x="3230" y="2507"/>
                  </a:cubicBezTo>
                  <a:cubicBezTo>
                    <a:pt x="3319" y="2329"/>
                    <a:pt x="3408" y="2186"/>
                    <a:pt x="3533" y="2044"/>
                  </a:cubicBezTo>
                  <a:cubicBezTo>
                    <a:pt x="4461" y="2115"/>
                    <a:pt x="5050" y="2258"/>
                    <a:pt x="5264" y="2311"/>
                  </a:cubicBezTo>
                  <a:lnTo>
                    <a:pt x="5264" y="9413"/>
                  </a:lnTo>
                  <a:cubicBezTo>
                    <a:pt x="5210" y="9413"/>
                    <a:pt x="5157" y="9395"/>
                    <a:pt x="5103" y="9395"/>
                  </a:cubicBezTo>
                  <a:cubicBezTo>
                    <a:pt x="4635" y="9274"/>
                    <a:pt x="3765" y="9124"/>
                    <a:pt x="2524" y="9124"/>
                  </a:cubicBezTo>
                  <a:cubicBezTo>
                    <a:pt x="2110" y="9124"/>
                    <a:pt x="1655" y="9140"/>
                    <a:pt x="1160" y="9181"/>
                  </a:cubicBezTo>
                  <a:cubicBezTo>
                    <a:pt x="1089" y="9181"/>
                    <a:pt x="1035" y="9163"/>
                    <a:pt x="1000" y="9109"/>
                  </a:cubicBezTo>
                  <a:cubicBezTo>
                    <a:pt x="982" y="9091"/>
                    <a:pt x="964" y="9038"/>
                    <a:pt x="964" y="9002"/>
                  </a:cubicBezTo>
                  <a:lnTo>
                    <a:pt x="964" y="2222"/>
                  </a:lnTo>
                  <a:cubicBezTo>
                    <a:pt x="964" y="2133"/>
                    <a:pt x="1035" y="2061"/>
                    <a:pt x="1125" y="2044"/>
                  </a:cubicBezTo>
                  <a:cubicBezTo>
                    <a:pt x="1499" y="2026"/>
                    <a:pt x="1856" y="1990"/>
                    <a:pt x="2213" y="1990"/>
                  </a:cubicBezTo>
                  <a:close/>
                  <a:moveTo>
                    <a:pt x="8636" y="2008"/>
                  </a:moveTo>
                  <a:cubicBezTo>
                    <a:pt x="8993" y="2008"/>
                    <a:pt x="9368" y="2026"/>
                    <a:pt x="9743" y="2061"/>
                  </a:cubicBezTo>
                  <a:cubicBezTo>
                    <a:pt x="9832" y="2061"/>
                    <a:pt x="9903" y="2151"/>
                    <a:pt x="9903" y="2240"/>
                  </a:cubicBezTo>
                  <a:lnTo>
                    <a:pt x="9903" y="7325"/>
                  </a:lnTo>
                  <a:cubicBezTo>
                    <a:pt x="9903" y="7414"/>
                    <a:pt x="9957" y="7486"/>
                    <a:pt x="10046" y="7486"/>
                  </a:cubicBezTo>
                  <a:cubicBezTo>
                    <a:pt x="10055" y="7487"/>
                    <a:pt x="10064" y="7488"/>
                    <a:pt x="10073" y="7488"/>
                  </a:cubicBezTo>
                  <a:cubicBezTo>
                    <a:pt x="10153" y="7488"/>
                    <a:pt x="10224" y="7421"/>
                    <a:pt x="10224" y="7325"/>
                  </a:cubicBezTo>
                  <a:lnTo>
                    <a:pt x="10224" y="2757"/>
                  </a:lnTo>
                  <a:cubicBezTo>
                    <a:pt x="10456" y="2811"/>
                    <a:pt x="10528" y="2936"/>
                    <a:pt x="10528" y="3168"/>
                  </a:cubicBezTo>
                  <a:lnTo>
                    <a:pt x="10528" y="9038"/>
                  </a:lnTo>
                  <a:cubicBezTo>
                    <a:pt x="10528" y="9516"/>
                    <a:pt x="10135" y="9897"/>
                    <a:pt x="9678" y="9897"/>
                  </a:cubicBezTo>
                  <a:cubicBezTo>
                    <a:pt x="9658" y="9897"/>
                    <a:pt x="9638" y="9896"/>
                    <a:pt x="9618" y="9894"/>
                  </a:cubicBezTo>
                  <a:cubicBezTo>
                    <a:pt x="9172" y="9859"/>
                    <a:pt x="8725" y="9823"/>
                    <a:pt x="8315" y="9823"/>
                  </a:cubicBezTo>
                  <a:cubicBezTo>
                    <a:pt x="7102" y="9823"/>
                    <a:pt x="6281" y="9983"/>
                    <a:pt x="5906" y="10073"/>
                  </a:cubicBezTo>
                  <a:cubicBezTo>
                    <a:pt x="5755" y="10108"/>
                    <a:pt x="5594" y="10126"/>
                    <a:pt x="5434" y="10126"/>
                  </a:cubicBezTo>
                  <a:cubicBezTo>
                    <a:pt x="5273" y="10126"/>
                    <a:pt x="5112" y="10108"/>
                    <a:pt x="4961" y="10073"/>
                  </a:cubicBezTo>
                  <a:cubicBezTo>
                    <a:pt x="4568" y="9983"/>
                    <a:pt x="3765" y="9823"/>
                    <a:pt x="2552" y="9823"/>
                  </a:cubicBezTo>
                  <a:cubicBezTo>
                    <a:pt x="2142" y="9823"/>
                    <a:pt x="1695" y="9859"/>
                    <a:pt x="1249" y="9894"/>
                  </a:cubicBezTo>
                  <a:cubicBezTo>
                    <a:pt x="1228" y="9896"/>
                    <a:pt x="1207" y="9897"/>
                    <a:pt x="1186" y="9897"/>
                  </a:cubicBezTo>
                  <a:cubicBezTo>
                    <a:pt x="714" y="9897"/>
                    <a:pt x="322" y="9516"/>
                    <a:pt x="322" y="9038"/>
                  </a:cubicBezTo>
                  <a:lnTo>
                    <a:pt x="322" y="3168"/>
                  </a:lnTo>
                  <a:cubicBezTo>
                    <a:pt x="322" y="2936"/>
                    <a:pt x="661" y="2757"/>
                    <a:pt x="661" y="2757"/>
                  </a:cubicBezTo>
                  <a:lnTo>
                    <a:pt x="661" y="8984"/>
                  </a:lnTo>
                  <a:cubicBezTo>
                    <a:pt x="661" y="9127"/>
                    <a:pt x="732" y="9270"/>
                    <a:pt x="821" y="9359"/>
                  </a:cubicBezTo>
                  <a:cubicBezTo>
                    <a:pt x="914" y="9437"/>
                    <a:pt x="1035" y="9487"/>
                    <a:pt x="1147" y="9487"/>
                  </a:cubicBezTo>
                  <a:cubicBezTo>
                    <a:pt x="1163" y="9487"/>
                    <a:pt x="1180" y="9486"/>
                    <a:pt x="1196" y="9484"/>
                  </a:cubicBezTo>
                  <a:cubicBezTo>
                    <a:pt x="1691" y="9443"/>
                    <a:pt x="2142" y="9427"/>
                    <a:pt x="2551" y="9427"/>
                  </a:cubicBezTo>
                  <a:cubicBezTo>
                    <a:pt x="3763" y="9427"/>
                    <a:pt x="4596" y="9573"/>
                    <a:pt x="5050" y="9680"/>
                  </a:cubicBezTo>
                  <a:cubicBezTo>
                    <a:pt x="5175" y="9716"/>
                    <a:pt x="5304" y="9734"/>
                    <a:pt x="5436" y="9734"/>
                  </a:cubicBezTo>
                  <a:cubicBezTo>
                    <a:pt x="5567" y="9734"/>
                    <a:pt x="5701" y="9716"/>
                    <a:pt x="5835" y="9680"/>
                  </a:cubicBezTo>
                  <a:cubicBezTo>
                    <a:pt x="6289" y="9573"/>
                    <a:pt x="7122" y="9427"/>
                    <a:pt x="8334" y="9427"/>
                  </a:cubicBezTo>
                  <a:cubicBezTo>
                    <a:pt x="8742" y="9427"/>
                    <a:pt x="9194" y="9443"/>
                    <a:pt x="9689" y="9484"/>
                  </a:cubicBezTo>
                  <a:cubicBezTo>
                    <a:pt x="9705" y="9486"/>
                    <a:pt x="9722" y="9487"/>
                    <a:pt x="9738" y="9487"/>
                  </a:cubicBezTo>
                  <a:cubicBezTo>
                    <a:pt x="9850" y="9487"/>
                    <a:pt x="9970" y="9437"/>
                    <a:pt x="10064" y="9359"/>
                  </a:cubicBezTo>
                  <a:cubicBezTo>
                    <a:pt x="10153" y="9270"/>
                    <a:pt x="10224" y="9127"/>
                    <a:pt x="10224" y="8984"/>
                  </a:cubicBezTo>
                  <a:lnTo>
                    <a:pt x="10224" y="8074"/>
                  </a:lnTo>
                  <a:cubicBezTo>
                    <a:pt x="10224" y="8003"/>
                    <a:pt x="10153" y="7932"/>
                    <a:pt x="10082" y="7914"/>
                  </a:cubicBezTo>
                  <a:cubicBezTo>
                    <a:pt x="9974" y="7914"/>
                    <a:pt x="9903" y="7985"/>
                    <a:pt x="9903" y="8074"/>
                  </a:cubicBezTo>
                  <a:lnTo>
                    <a:pt x="9903" y="8984"/>
                  </a:lnTo>
                  <a:cubicBezTo>
                    <a:pt x="9903" y="9038"/>
                    <a:pt x="9885" y="9074"/>
                    <a:pt x="9867" y="9109"/>
                  </a:cubicBezTo>
                  <a:cubicBezTo>
                    <a:pt x="9824" y="9138"/>
                    <a:pt x="9780" y="9167"/>
                    <a:pt x="9736" y="9167"/>
                  </a:cubicBezTo>
                  <a:cubicBezTo>
                    <a:pt x="9726" y="9167"/>
                    <a:pt x="9717" y="9166"/>
                    <a:pt x="9707" y="9163"/>
                  </a:cubicBezTo>
                  <a:cubicBezTo>
                    <a:pt x="9222" y="9125"/>
                    <a:pt x="8781" y="9110"/>
                    <a:pt x="8383" y="9110"/>
                  </a:cubicBezTo>
                  <a:cubicBezTo>
                    <a:pt x="6701" y="9110"/>
                    <a:pt x="5787" y="9384"/>
                    <a:pt x="5585" y="9413"/>
                  </a:cubicBezTo>
                  <a:lnTo>
                    <a:pt x="5585" y="2329"/>
                  </a:lnTo>
                  <a:cubicBezTo>
                    <a:pt x="5799" y="2258"/>
                    <a:pt x="6388" y="2115"/>
                    <a:pt x="7316" y="2044"/>
                  </a:cubicBezTo>
                  <a:cubicBezTo>
                    <a:pt x="7441" y="2204"/>
                    <a:pt x="7548" y="2365"/>
                    <a:pt x="7637" y="2561"/>
                  </a:cubicBezTo>
                  <a:cubicBezTo>
                    <a:pt x="7673" y="2632"/>
                    <a:pt x="7726" y="2704"/>
                    <a:pt x="7798" y="2757"/>
                  </a:cubicBezTo>
                  <a:cubicBezTo>
                    <a:pt x="7869" y="2953"/>
                    <a:pt x="7923" y="3185"/>
                    <a:pt x="7940" y="3400"/>
                  </a:cubicBezTo>
                  <a:lnTo>
                    <a:pt x="7637" y="3400"/>
                  </a:lnTo>
                  <a:cubicBezTo>
                    <a:pt x="7369" y="3400"/>
                    <a:pt x="7137" y="3614"/>
                    <a:pt x="7137" y="3899"/>
                  </a:cubicBezTo>
                  <a:lnTo>
                    <a:pt x="7137" y="5648"/>
                  </a:lnTo>
                  <a:cubicBezTo>
                    <a:pt x="7137" y="5915"/>
                    <a:pt x="7369" y="6129"/>
                    <a:pt x="7637" y="6129"/>
                  </a:cubicBezTo>
                  <a:lnTo>
                    <a:pt x="7976" y="6129"/>
                  </a:lnTo>
                  <a:cubicBezTo>
                    <a:pt x="8511" y="6129"/>
                    <a:pt x="8940" y="5701"/>
                    <a:pt x="8940" y="5166"/>
                  </a:cubicBezTo>
                  <a:lnTo>
                    <a:pt x="8940" y="4363"/>
                  </a:lnTo>
                  <a:lnTo>
                    <a:pt x="8940" y="3596"/>
                  </a:lnTo>
                  <a:cubicBezTo>
                    <a:pt x="8940" y="3168"/>
                    <a:pt x="8868" y="2757"/>
                    <a:pt x="8725" y="2365"/>
                  </a:cubicBezTo>
                  <a:cubicBezTo>
                    <a:pt x="8743" y="2258"/>
                    <a:pt x="8725" y="2151"/>
                    <a:pt x="8672" y="2061"/>
                  </a:cubicBezTo>
                  <a:cubicBezTo>
                    <a:pt x="8672" y="2044"/>
                    <a:pt x="8654" y="2026"/>
                    <a:pt x="8636" y="2008"/>
                  </a:cubicBezTo>
                  <a:close/>
                  <a:moveTo>
                    <a:pt x="5436" y="1"/>
                  </a:moveTo>
                  <a:cubicBezTo>
                    <a:pt x="4519" y="1"/>
                    <a:pt x="3605" y="348"/>
                    <a:pt x="2909" y="1044"/>
                  </a:cubicBezTo>
                  <a:cubicBezTo>
                    <a:pt x="2713" y="1241"/>
                    <a:pt x="2552" y="1455"/>
                    <a:pt x="2409" y="1669"/>
                  </a:cubicBezTo>
                  <a:cubicBezTo>
                    <a:pt x="1999" y="1687"/>
                    <a:pt x="1553" y="1705"/>
                    <a:pt x="1125" y="1740"/>
                  </a:cubicBezTo>
                  <a:cubicBezTo>
                    <a:pt x="857" y="1758"/>
                    <a:pt x="661" y="1972"/>
                    <a:pt x="661" y="2240"/>
                  </a:cubicBezTo>
                  <a:lnTo>
                    <a:pt x="661" y="2418"/>
                  </a:lnTo>
                  <a:cubicBezTo>
                    <a:pt x="339" y="2490"/>
                    <a:pt x="0" y="2668"/>
                    <a:pt x="0" y="3185"/>
                  </a:cubicBezTo>
                  <a:lnTo>
                    <a:pt x="0" y="9038"/>
                  </a:lnTo>
                  <a:cubicBezTo>
                    <a:pt x="0" y="9684"/>
                    <a:pt x="536" y="10201"/>
                    <a:pt x="1174" y="10201"/>
                  </a:cubicBezTo>
                  <a:cubicBezTo>
                    <a:pt x="1205" y="10201"/>
                    <a:pt x="1236" y="10200"/>
                    <a:pt x="1267" y="10198"/>
                  </a:cubicBezTo>
                  <a:cubicBezTo>
                    <a:pt x="1713" y="10162"/>
                    <a:pt x="2142" y="10144"/>
                    <a:pt x="2552" y="10144"/>
                  </a:cubicBezTo>
                  <a:cubicBezTo>
                    <a:pt x="3730" y="10144"/>
                    <a:pt x="4515" y="10305"/>
                    <a:pt x="4889" y="10376"/>
                  </a:cubicBezTo>
                  <a:cubicBezTo>
                    <a:pt x="5068" y="10421"/>
                    <a:pt x="5251" y="10443"/>
                    <a:pt x="5434" y="10443"/>
                  </a:cubicBezTo>
                  <a:cubicBezTo>
                    <a:pt x="5616" y="10443"/>
                    <a:pt x="5799" y="10421"/>
                    <a:pt x="5978" y="10376"/>
                  </a:cubicBezTo>
                  <a:cubicBezTo>
                    <a:pt x="6352" y="10305"/>
                    <a:pt x="7137" y="10144"/>
                    <a:pt x="8315" y="10144"/>
                  </a:cubicBezTo>
                  <a:cubicBezTo>
                    <a:pt x="8725" y="10144"/>
                    <a:pt x="9154" y="10162"/>
                    <a:pt x="9582" y="10198"/>
                  </a:cubicBezTo>
                  <a:cubicBezTo>
                    <a:pt x="9614" y="10200"/>
                    <a:pt x="9646" y="10201"/>
                    <a:pt x="9678" y="10201"/>
                  </a:cubicBezTo>
                  <a:cubicBezTo>
                    <a:pt x="10315" y="10201"/>
                    <a:pt x="10849" y="9701"/>
                    <a:pt x="10849" y="9038"/>
                  </a:cubicBezTo>
                  <a:lnTo>
                    <a:pt x="10849" y="3168"/>
                  </a:lnTo>
                  <a:cubicBezTo>
                    <a:pt x="10849" y="2668"/>
                    <a:pt x="10545" y="2507"/>
                    <a:pt x="10224" y="2436"/>
                  </a:cubicBezTo>
                  <a:lnTo>
                    <a:pt x="10224" y="2240"/>
                  </a:lnTo>
                  <a:cubicBezTo>
                    <a:pt x="10224" y="1972"/>
                    <a:pt x="10010" y="1758"/>
                    <a:pt x="9760" y="1740"/>
                  </a:cubicBezTo>
                  <a:cubicBezTo>
                    <a:pt x="9332" y="1705"/>
                    <a:pt x="8886" y="1687"/>
                    <a:pt x="8476" y="1669"/>
                  </a:cubicBezTo>
                  <a:cubicBezTo>
                    <a:pt x="8333" y="1455"/>
                    <a:pt x="8172" y="1241"/>
                    <a:pt x="7976" y="1044"/>
                  </a:cubicBezTo>
                  <a:cubicBezTo>
                    <a:pt x="7271" y="348"/>
                    <a:pt x="6352" y="1"/>
                    <a:pt x="5436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81" name="Google Shape;1881;p38"/>
          <p:cNvGrpSpPr/>
          <p:nvPr/>
        </p:nvGrpSpPr>
        <p:grpSpPr>
          <a:xfrm rot="444774">
            <a:off x="913961" y="2922805"/>
            <a:ext cx="701812" cy="415765"/>
            <a:chOff x="4107406" y="2968135"/>
            <a:chExt cx="295852" cy="193681"/>
          </a:xfrm>
        </p:grpSpPr>
        <p:sp>
          <p:nvSpPr>
            <p:cNvPr id="1882" name="Google Shape;1882;p38"/>
            <p:cNvSpPr/>
            <p:nvPr/>
          </p:nvSpPr>
          <p:spPr>
            <a:xfrm>
              <a:off x="4134673" y="2972525"/>
              <a:ext cx="242299" cy="173230"/>
            </a:xfrm>
            <a:custGeom>
              <a:avLst/>
              <a:gdLst/>
              <a:ahLst/>
              <a:cxnLst/>
              <a:rect l="l" t="t" r="r" b="b"/>
              <a:pathLst>
                <a:path w="8886" h="6353" extrusionOk="0">
                  <a:moveTo>
                    <a:pt x="589" y="0"/>
                  </a:moveTo>
                  <a:cubicBezTo>
                    <a:pt x="268" y="0"/>
                    <a:pt x="0" y="250"/>
                    <a:pt x="0" y="571"/>
                  </a:cubicBezTo>
                  <a:lnTo>
                    <a:pt x="0" y="6352"/>
                  </a:lnTo>
                  <a:lnTo>
                    <a:pt x="8886" y="6352"/>
                  </a:lnTo>
                  <a:lnTo>
                    <a:pt x="8886" y="571"/>
                  </a:lnTo>
                  <a:cubicBezTo>
                    <a:pt x="8886" y="250"/>
                    <a:pt x="8618" y="0"/>
                    <a:pt x="829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8"/>
            <p:cNvSpPr/>
            <p:nvPr/>
          </p:nvSpPr>
          <p:spPr>
            <a:xfrm>
              <a:off x="4323446" y="2972525"/>
              <a:ext cx="53526" cy="173230"/>
            </a:xfrm>
            <a:custGeom>
              <a:avLst/>
              <a:gdLst/>
              <a:ahLst/>
              <a:cxnLst/>
              <a:rect l="l" t="t" r="r" b="b"/>
              <a:pathLst>
                <a:path w="1963" h="6353" extrusionOk="0">
                  <a:moveTo>
                    <a:pt x="0" y="0"/>
                  </a:moveTo>
                  <a:cubicBezTo>
                    <a:pt x="321" y="0"/>
                    <a:pt x="571" y="250"/>
                    <a:pt x="571" y="571"/>
                  </a:cubicBezTo>
                  <a:lnTo>
                    <a:pt x="571" y="6352"/>
                  </a:lnTo>
                  <a:lnTo>
                    <a:pt x="1963" y="6352"/>
                  </a:lnTo>
                  <a:lnTo>
                    <a:pt x="1963" y="571"/>
                  </a:lnTo>
                  <a:cubicBezTo>
                    <a:pt x="1963" y="250"/>
                    <a:pt x="1695" y="0"/>
                    <a:pt x="1374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8"/>
            <p:cNvSpPr/>
            <p:nvPr/>
          </p:nvSpPr>
          <p:spPr>
            <a:xfrm>
              <a:off x="4154606" y="2991994"/>
              <a:ext cx="202434" cy="134292"/>
            </a:xfrm>
            <a:custGeom>
              <a:avLst/>
              <a:gdLst/>
              <a:ahLst/>
              <a:cxnLst/>
              <a:rect l="l" t="t" r="r" b="b"/>
              <a:pathLst>
                <a:path w="7424" h="4925" extrusionOk="0">
                  <a:moveTo>
                    <a:pt x="143" y="0"/>
                  </a:moveTo>
                  <a:cubicBezTo>
                    <a:pt x="54" y="0"/>
                    <a:pt x="1" y="71"/>
                    <a:pt x="1" y="161"/>
                  </a:cubicBezTo>
                  <a:lnTo>
                    <a:pt x="1" y="4925"/>
                  </a:lnTo>
                  <a:lnTo>
                    <a:pt x="7423" y="4925"/>
                  </a:lnTo>
                  <a:lnTo>
                    <a:pt x="7423" y="161"/>
                  </a:lnTo>
                  <a:cubicBezTo>
                    <a:pt x="7423" y="71"/>
                    <a:pt x="7352" y="0"/>
                    <a:pt x="7281" y="0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8"/>
            <p:cNvSpPr/>
            <p:nvPr/>
          </p:nvSpPr>
          <p:spPr>
            <a:xfrm>
              <a:off x="4111796" y="3126259"/>
              <a:ext cx="287563" cy="31658"/>
            </a:xfrm>
            <a:custGeom>
              <a:avLst/>
              <a:gdLst/>
              <a:ahLst/>
              <a:cxnLst/>
              <a:rect l="l" t="t" r="r" b="b"/>
              <a:pathLst>
                <a:path w="10546" h="1161" extrusionOk="0">
                  <a:moveTo>
                    <a:pt x="286" y="1"/>
                  </a:moveTo>
                  <a:cubicBezTo>
                    <a:pt x="143" y="1"/>
                    <a:pt x="1" y="126"/>
                    <a:pt x="1" y="286"/>
                  </a:cubicBezTo>
                  <a:cubicBezTo>
                    <a:pt x="1" y="768"/>
                    <a:pt x="393" y="1160"/>
                    <a:pt x="875" y="1160"/>
                  </a:cubicBezTo>
                  <a:lnTo>
                    <a:pt x="9671" y="1160"/>
                  </a:lnTo>
                  <a:cubicBezTo>
                    <a:pt x="10153" y="1160"/>
                    <a:pt x="10546" y="768"/>
                    <a:pt x="10546" y="286"/>
                  </a:cubicBezTo>
                  <a:cubicBezTo>
                    <a:pt x="10546" y="126"/>
                    <a:pt x="10403" y="1"/>
                    <a:pt x="10242" y="1"/>
                  </a:cubicBez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8"/>
            <p:cNvSpPr/>
            <p:nvPr/>
          </p:nvSpPr>
          <p:spPr>
            <a:xfrm>
              <a:off x="4337543" y="3126259"/>
              <a:ext cx="61325" cy="31658"/>
            </a:xfrm>
            <a:custGeom>
              <a:avLst/>
              <a:gdLst/>
              <a:ahLst/>
              <a:cxnLst/>
              <a:rect l="l" t="t" r="r" b="b"/>
              <a:pathLst>
                <a:path w="2249" h="1161" extrusionOk="0">
                  <a:moveTo>
                    <a:pt x="572" y="1"/>
                  </a:moveTo>
                  <a:cubicBezTo>
                    <a:pt x="732" y="1"/>
                    <a:pt x="875" y="126"/>
                    <a:pt x="875" y="286"/>
                  </a:cubicBezTo>
                  <a:cubicBezTo>
                    <a:pt x="875" y="768"/>
                    <a:pt x="482" y="1160"/>
                    <a:pt x="1" y="1160"/>
                  </a:cubicBezTo>
                  <a:lnTo>
                    <a:pt x="1392" y="1160"/>
                  </a:lnTo>
                  <a:cubicBezTo>
                    <a:pt x="1874" y="1160"/>
                    <a:pt x="2249" y="768"/>
                    <a:pt x="2249" y="286"/>
                  </a:cubicBezTo>
                  <a:cubicBezTo>
                    <a:pt x="2249" y="126"/>
                    <a:pt x="2124" y="1"/>
                    <a:pt x="1963" y="1"/>
                  </a:cubicBez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8"/>
            <p:cNvSpPr/>
            <p:nvPr/>
          </p:nvSpPr>
          <p:spPr>
            <a:xfrm>
              <a:off x="4218821" y="3126259"/>
              <a:ext cx="73513" cy="15597"/>
            </a:xfrm>
            <a:custGeom>
              <a:avLst/>
              <a:gdLst/>
              <a:ahLst/>
              <a:cxnLst/>
              <a:rect l="l" t="t" r="r" b="b"/>
              <a:pathLst>
                <a:path w="2696" h="572" extrusionOk="0">
                  <a:moveTo>
                    <a:pt x="1" y="1"/>
                  </a:moveTo>
                  <a:cubicBezTo>
                    <a:pt x="1" y="304"/>
                    <a:pt x="251" y="572"/>
                    <a:pt x="572" y="572"/>
                  </a:cubicBezTo>
                  <a:lnTo>
                    <a:pt x="2124" y="572"/>
                  </a:lnTo>
                  <a:cubicBezTo>
                    <a:pt x="2428" y="572"/>
                    <a:pt x="2695" y="304"/>
                    <a:pt x="2695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8"/>
            <p:cNvSpPr/>
            <p:nvPr/>
          </p:nvSpPr>
          <p:spPr>
            <a:xfrm>
              <a:off x="4322955" y="3104854"/>
              <a:ext cx="66178" cy="21432"/>
            </a:xfrm>
            <a:custGeom>
              <a:avLst/>
              <a:gdLst/>
              <a:ahLst/>
              <a:cxnLst/>
              <a:rect l="l" t="t" r="r" b="b"/>
              <a:pathLst>
                <a:path w="2427" h="786" extrusionOk="0">
                  <a:moveTo>
                    <a:pt x="393" y="1"/>
                  </a:moveTo>
                  <a:cubicBezTo>
                    <a:pt x="179" y="1"/>
                    <a:pt x="0" y="161"/>
                    <a:pt x="0" y="393"/>
                  </a:cubicBezTo>
                  <a:lnTo>
                    <a:pt x="0" y="786"/>
                  </a:lnTo>
                  <a:lnTo>
                    <a:pt x="2427" y="786"/>
                  </a:lnTo>
                  <a:lnTo>
                    <a:pt x="2427" y="393"/>
                  </a:lnTo>
                  <a:cubicBezTo>
                    <a:pt x="2427" y="161"/>
                    <a:pt x="2248" y="1"/>
                    <a:pt x="2034" y="1"/>
                  </a:cubicBezTo>
                  <a:close/>
                </a:path>
              </a:pathLst>
            </a:custGeom>
            <a:solidFill>
              <a:srgbClr val="B58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8"/>
            <p:cNvSpPr/>
            <p:nvPr/>
          </p:nvSpPr>
          <p:spPr>
            <a:xfrm>
              <a:off x="4338525" y="3104854"/>
              <a:ext cx="49654" cy="21432"/>
            </a:xfrm>
            <a:custGeom>
              <a:avLst/>
              <a:gdLst/>
              <a:ahLst/>
              <a:cxnLst/>
              <a:rect l="l" t="t" r="r" b="b"/>
              <a:pathLst>
                <a:path w="1821" h="786" extrusionOk="0">
                  <a:moveTo>
                    <a:pt x="0" y="1"/>
                  </a:moveTo>
                  <a:lnTo>
                    <a:pt x="0" y="786"/>
                  </a:lnTo>
                  <a:lnTo>
                    <a:pt x="1820" y="786"/>
                  </a:lnTo>
                  <a:lnTo>
                    <a:pt x="1820" y="393"/>
                  </a:lnTo>
                  <a:cubicBezTo>
                    <a:pt x="1820" y="179"/>
                    <a:pt x="1642" y="1"/>
                    <a:pt x="1428" y="1"/>
                  </a:cubicBez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8"/>
            <p:cNvSpPr/>
            <p:nvPr/>
          </p:nvSpPr>
          <p:spPr>
            <a:xfrm>
              <a:off x="4238290" y="3035758"/>
              <a:ext cx="34084" cy="50636"/>
            </a:xfrm>
            <a:custGeom>
              <a:avLst/>
              <a:gdLst/>
              <a:ahLst/>
              <a:cxnLst/>
              <a:rect l="l" t="t" r="r" b="b"/>
              <a:pathLst>
                <a:path w="1250" h="1857" extrusionOk="0">
                  <a:moveTo>
                    <a:pt x="589" y="322"/>
                  </a:moveTo>
                  <a:cubicBezTo>
                    <a:pt x="697" y="322"/>
                    <a:pt x="768" y="393"/>
                    <a:pt x="786" y="483"/>
                  </a:cubicBezTo>
                  <a:cubicBezTo>
                    <a:pt x="804" y="608"/>
                    <a:pt x="714" y="715"/>
                    <a:pt x="607" y="715"/>
                  </a:cubicBezTo>
                  <a:lnTo>
                    <a:pt x="304" y="715"/>
                  </a:lnTo>
                  <a:lnTo>
                    <a:pt x="304" y="322"/>
                  </a:lnTo>
                  <a:close/>
                  <a:moveTo>
                    <a:pt x="661" y="1036"/>
                  </a:moveTo>
                  <a:cubicBezTo>
                    <a:pt x="804" y="1036"/>
                    <a:pt x="911" y="1125"/>
                    <a:pt x="928" y="1268"/>
                  </a:cubicBezTo>
                  <a:cubicBezTo>
                    <a:pt x="946" y="1411"/>
                    <a:pt x="821" y="1535"/>
                    <a:pt x="679" y="1535"/>
                  </a:cubicBezTo>
                  <a:lnTo>
                    <a:pt x="304" y="1535"/>
                  </a:lnTo>
                  <a:lnTo>
                    <a:pt x="304" y="1036"/>
                  </a:lnTo>
                  <a:close/>
                  <a:moveTo>
                    <a:pt x="161" y="1"/>
                  </a:moveTo>
                  <a:cubicBezTo>
                    <a:pt x="72" y="1"/>
                    <a:pt x="1" y="72"/>
                    <a:pt x="1" y="162"/>
                  </a:cubicBezTo>
                  <a:lnTo>
                    <a:pt x="1" y="875"/>
                  </a:lnTo>
                  <a:lnTo>
                    <a:pt x="1" y="1696"/>
                  </a:lnTo>
                  <a:cubicBezTo>
                    <a:pt x="1" y="1785"/>
                    <a:pt x="72" y="1857"/>
                    <a:pt x="161" y="1857"/>
                  </a:cubicBezTo>
                  <a:lnTo>
                    <a:pt x="679" y="1857"/>
                  </a:lnTo>
                  <a:cubicBezTo>
                    <a:pt x="982" y="1857"/>
                    <a:pt x="1250" y="1589"/>
                    <a:pt x="1250" y="1286"/>
                  </a:cubicBezTo>
                  <a:cubicBezTo>
                    <a:pt x="1250" y="1089"/>
                    <a:pt x="1143" y="929"/>
                    <a:pt x="1000" y="822"/>
                  </a:cubicBezTo>
                  <a:cubicBezTo>
                    <a:pt x="1071" y="733"/>
                    <a:pt x="1107" y="625"/>
                    <a:pt x="1107" y="518"/>
                  </a:cubicBezTo>
                  <a:cubicBezTo>
                    <a:pt x="1107" y="233"/>
                    <a:pt x="875" y="1"/>
                    <a:pt x="58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8"/>
            <p:cNvSpPr/>
            <p:nvPr/>
          </p:nvSpPr>
          <p:spPr>
            <a:xfrm>
              <a:off x="4178465" y="3036740"/>
              <a:ext cx="42837" cy="50636"/>
            </a:xfrm>
            <a:custGeom>
              <a:avLst/>
              <a:gdLst/>
              <a:ahLst/>
              <a:cxnLst/>
              <a:rect l="l" t="t" r="r" b="b"/>
              <a:pathLst>
                <a:path w="1571" h="1857" extrusionOk="0">
                  <a:moveTo>
                    <a:pt x="785" y="554"/>
                  </a:moveTo>
                  <a:lnTo>
                    <a:pt x="1017" y="1160"/>
                  </a:lnTo>
                  <a:lnTo>
                    <a:pt x="553" y="1160"/>
                  </a:lnTo>
                  <a:lnTo>
                    <a:pt x="785" y="554"/>
                  </a:lnTo>
                  <a:close/>
                  <a:moveTo>
                    <a:pt x="785" y="1"/>
                  </a:moveTo>
                  <a:cubicBezTo>
                    <a:pt x="714" y="1"/>
                    <a:pt x="642" y="36"/>
                    <a:pt x="607" y="108"/>
                  </a:cubicBezTo>
                  <a:cubicBezTo>
                    <a:pt x="607" y="108"/>
                    <a:pt x="607" y="108"/>
                    <a:pt x="607" y="126"/>
                  </a:cubicBezTo>
                  <a:lnTo>
                    <a:pt x="18" y="1642"/>
                  </a:lnTo>
                  <a:cubicBezTo>
                    <a:pt x="0" y="1714"/>
                    <a:pt x="36" y="1821"/>
                    <a:pt x="125" y="1838"/>
                  </a:cubicBezTo>
                  <a:cubicBezTo>
                    <a:pt x="143" y="1848"/>
                    <a:pt x="163" y="1852"/>
                    <a:pt x="183" y="1852"/>
                  </a:cubicBezTo>
                  <a:cubicBezTo>
                    <a:pt x="239" y="1852"/>
                    <a:pt x="295" y="1815"/>
                    <a:pt x="321" y="1749"/>
                  </a:cubicBezTo>
                  <a:lnTo>
                    <a:pt x="428" y="1482"/>
                  </a:lnTo>
                  <a:lnTo>
                    <a:pt x="1142" y="1482"/>
                  </a:lnTo>
                  <a:lnTo>
                    <a:pt x="1231" y="1749"/>
                  </a:lnTo>
                  <a:cubicBezTo>
                    <a:pt x="1267" y="1821"/>
                    <a:pt x="1338" y="1856"/>
                    <a:pt x="1410" y="1856"/>
                  </a:cubicBezTo>
                  <a:cubicBezTo>
                    <a:pt x="1517" y="1838"/>
                    <a:pt x="1570" y="1731"/>
                    <a:pt x="1534" y="1642"/>
                  </a:cubicBezTo>
                  <a:lnTo>
                    <a:pt x="964" y="126"/>
                  </a:lnTo>
                  <a:lnTo>
                    <a:pt x="964" y="108"/>
                  </a:lnTo>
                  <a:cubicBezTo>
                    <a:pt x="928" y="36"/>
                    <a:pt x="856" y="1"/>
                    <a:pt x="78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8"/>
            <p:cNvSpPr/>
            <p:nvPr/>
          </p:nvSpPr>
          <p:spPr>
            <a:xfrm>
              <a:off x="4289389" y="3035758"/>
              <a:ext cx="43328" cy="50636"/>
            </a:xfrm>
            <a:custGeom>
              <a:avLst/>
              <a:gdLst/>
              <a:ahLst/>
              <a:cxnLst/>
              <a:rect l="l" t="t" r="r" b="b"/>
              <a:pathLst>
                <a:path w="1589" h="1857" extrusionOk="0">
                  <a:moveTo>
                    <a:pt x="928" y="1"/>
                  </a:moveTo>
                  <a:cubicBezTo>
                    <a:pt x="411" y="1"/>
                    <a:pt x="0" y="429"/>
                    <a:pt x="0" y="929"/>
                  </a:cubicBezTo>
                  <a:cubicBezTo>
                    <a:pt x="0" y="1446"/>
                    <a:pt x="411" y="1857"/>
                    <a:pt x="928" y="1857"/>
                  </a:cubicBezTo>
                  <a:cubicBezTo>
                    <a:pt x="1160" y="1857"/>
                    <a:pt x="1374" y="1767"/>
                    <a:pt x="1535" y="1589"/>
                  </a:cubicBezTo>
                  <a:cubicBezTo>
                    <a:pt x="1588" y="1518"/>
                    <a:pt x="1570" y="1411"/>
                    <a:pt x="1499" y="1357"/>
                  </a:cubicBezTo>
                  <a:cubicBezTo>
                    <a:pt x="1476" y="1335"/>
                    <a:pt x="1445" y="1325"/>
                    <a:pt x="1411" y="1325"/>
                  </a:cubicBezTo>
                  <a:cubicBezTo>
                    <a:pt x="1365" y="1325"/>
                    <a:pt x="1316" y="1344"/>
                    <a:pt x="1285" y="1375"/>
                  </a:cubicBezTo>
                  <a:cubicBezTo>
                    <a:pt x="1196" y="1500"/>
                    <a:pt x="1071" y="1535"/>
                    <a:pt x="928" y="1535"/>
                  </a:cubicBezTo>
                  <a:cubicBezTo>
                    <a:pt x="589" y="1535"/>
                    <a:pt x="321" y="1268"/>
                    <a:pt x="321" y="929"/>
                  </a:cubicBezTo>
                  <a:cubicBezTo>
                    <a:pt x="321" y="608"/>
                    <a:pt x="589" y="322"/>
                    <a:pt x="928" y="322"/>
                  </a:cubicBezTo>
                  <a:cubicBezTo>
                    <a:pt x="1053" y="322"/>
                    <a:pt x="1160" y="358"/>
                    <a:pt x="1267" y="429"/>
                  </a:cubicBezTo>
                  <a:cubicBezTo>
                    <a:pt x="1295" y="450"/>
                    <a:pt x="1326" y="460"/>
                    <a:pt x="1356" y="460"/>
                  </a:cubicBezTo>
                  <a:cubicBezTo>
                    <a:pt x="1403" y="460"/>
                    <a:pt x="1449" y="437"/>
                    <a:pt x="1481" y="393"/>
                  </a:cubicBezTo>
                  <a:cubicBezTo>
                    <a:pt x="1535" y="322"/>
                    <a:pt x="1517" y="215"/>
                    <a:pt x="1445" y="162"/>
                  </a:cubicBezTo>
                  <a:cubicBezTo>
                    <a:pt x="1285" y="72"/>
                    <a:pt x="1106" y="1"/>
                    <a:pt x="92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8"/>
            <p:cNvSpPr/>
            <p:nvPr/>
          </p:nvSpPr>
          <p:spPr>
            <a:xfrm>
              <a:off x="4107406" y="2968135"/>
              <a:ext cx="295852" cy="193681"/>
            </a:xfrm>
            <a:custGeom>
              <a:avLst/>
              <a:gdLst/>
              <a:ahLst/>
              <a:cxnLst/>
              <a:rect l="l" t="t" r="r" b="b"/>
              <a:pathLst>
                <a:path w="10850" h="7103" extrusionOk="0">
                  <a:moveTo>
                    <a:pt x="9921" y="5157"/>
                  </a:moveTo>
                  <a:cubicBezTo>
                    <a:pt x="10046" y="5157"/>
                    <a:pt x="10153" y="5264"/>
                    <a:pt x="10153" y="5389"/>
                  </a:cubicBezTo>
                  <a:lnTo>
                    <a:pt x="10153" y="5621"/>
                  </a:lnTo>
                  <a:lnTo>
                    <a:pt x="8066" y="5621"/>
                  </a:lnTo>
                  <a:lnTo>
                    <a:pt x="8066" y="5389"/>
                  </a:lnTo>
                  <a:cubicBezTo>
                    <a:pt x="8066" y="5264"/>
                    <a:pt x="8155" y="5157"/>
                    <a:pt x="8298" y="5157"/>
                  </a:cubicBezTo>
                  <a:close/>
                  <a:moveTo>
                    <a:pt x="6603" y="5960"/>
                  </a:moveTo>
                  <a:cubicBezTo>
                    <a:pt x="6549" y="6103"/>
                    <a:pt x="6389" y="6210"/>
                    <a:pt x="6210" y="6210"/>
                  </a:cubicBezTo>
                  <a:lnTo>
                    <a:pt x="4640" y="6210"/>
                  </a:lnTo>
                  <a:cubicBezTo>
                    <a:pt x="4462" y="6210"/>
                    <a:pt x="4319" y="6103"/>
                    <a:pt x="4248" y="5960"/>
                  </a:cubicBezTo>
                  <a:close/>
                  <a:moveTo>
                    <a:pt x="10403" y="5960"/>
                  </a:moveTo>
                  <a:cubicBezTo>
                    <a:pt x="10475" y="5960"/>
                    <a:pt x="10528" y="6032"/>
                    <a:pt x="10528" y="6103"/>
                  </a:cubicBezTo>
                  <a:cubicBezTo>
                    <a:pt x="10528" y="6478"/>
                    <a:pt x="10207" y="6781"/>
                    <a:pt x="9832" y="6781"/>
                  </a:cubicBezTo>
                  <a:lnTo>
                    <a:pt x="1036" y="6781"/>
                  </a:lnTo>
                  <a:cubicBezTo>
                    <a:pt x="643" y="6781"/>
                    <a:pt x="322" y="6478"/>
                    <a:pt x="322" y="6103"/>
                  </a:cubicBezTo>
                  <a:cubicBezTo>
                    <a:pt x="322" y="6032"/>
                    <a:pt x="394" y="5960"/>
                    <a:pt x="465" y="5960"/>
                  </a:cubicBezTo>
                  <a:lnTo>
                    <a:pt x="3944" y="5960"/>
                  </a:lnTo>
                  <a:cubicBezTo>
                    <a:pt x="4016" y="6281"/>
                    <a:pt x="4319" y="6531"/>
                    <a:pt x="4658" y="6531"/>
                  </a:cubicBezTo>
                  <a:lnTo>
                    <a:pt x="6210" y="6531"/>
                  </a:lnTo>
                  <a:cubicBezTo>
                    <a:pt x="6549" y="6531"/>
                    <a:pt x="6835" y="6281"/>
                    <a:pt x="6906" y="5960"/>
                  </a:cubicBezTo>
                  <a:close/>
                  <a:moveTo>
                    <a:pt x="1571" y="1"/>
                  </a:moveTo>
                  <a:cubicBezTo>
                    <a:pt x="1161" y="1"/>
                    <a:pt x="840" y="340"/>
                    <a:pt x="840" y="750"/>
                  </a:cubicBezTo>
                  <a:lnTo>
                    <a:pt x="840" y="5639"/>
                  </a:lnTo>
                  <a:lnTo>
                    <a:pt x="465" y="5639"/>
                  </a:lnTo>
                  <a:cubicBezTo>
                    <a:pt x="465" y="5639"/>
                    <a:pt x="1" y="5835"/>
                    <a:pt x="1" y="6085"/>
                  </a:cubicBezTo>
                  <a:cubicBezTo>
                    <a:pt x="1" y="6645"/>
                    <a:pt x="448" y="7103"/>
                    <a:pt x="1004" y="7103"/>
                  </a:cubicBezTo>
                  <a:cubicBezTo>
                    <a:pt x="1015" y="7103"/>
                    <a:pt x="1025" y="7103"/>
                    <a:pt x="1036" y="7102"/>
                  </a:cubicBezTo>
                  <a:lnTo>
                    <a:pt x="9832" y="7102"/>
                  </a:lnTo>
                  <a:cubicBezTo>
                    <a:pt x="9843" y="7103"/>
                    <a:pt x="9853" y="7103"/>
                    <a:pt x="9863" y="7103"/>
                  </a:cubicBezTo>
                  <a:cubicBezTo>
                    <a:pt x="10403" y="7103"/>
                    <a:pt x="10849" y="6645"/>
                    <a:pt x="10849" y="6085"/>
                  </a:cubicBezTo>
                  <a:cubicBezTo>
                    <a:pt x="10849" y="5853"/>
                    <a:pt x="10689" y="5675"/>
                    <a:pt x="10475" y="5639"/>
                  </a:cubicBezTo>
                  <a:lnTo>
                    <a:pt x="10475" y="5407"/>
                  </a:lnTo>
                  <a:cubicBezTo>
                    <a:pt x="10475" y="5140"/>
                    <a:pt x="10029" y="4854"/>
                    <a:pt x="10029" y="4854"/>
                  </a:cubicBezTo>
                  <a:lnTo>
                    <a:pt x="10029" y="4301"/>
                  </a:lnTo>
                  <a:cubicBezTo>
                    <a:pt x="10029" y="4230"/>
                    <a:pt x="9975" y="4158"/>
                    <a:pt x="9886" y="4140"/>
                  </a:cubicBezTo>
                  <a:cubicBezTo>
                    <a:pt x="9878" y="4139"/>
                    <a:pt x="9870" y="4138"/>
                    <a:pt x="9863" y="4138"/>
                  </a:cubicBezTo>
                  <a:cubicBezTo>
                    <a:pt x="9782" y="4138"/>
                    <a:pt x="9707" y="4219"/>
                    <a:pt x="9707" y="4301"/>
                  </a:cubicBezTo>
                  <a:lnTo>
                    <a:pt x="9707" y="4836"/>
                  </a:lnTo>
                  <a:lnTo>
                    <a:pt x="9315" y="4836"/>
                  </a:lnTo>
                  <a:lnTo>
                    <a:pt x="9315" y="1018"/>
                  </a:lnTo>
                  <a:cubicBezTo>
                    <a:pt x="9315" y="839"/>
                    <a:pt x="9172" y="715"/>
                    <a:pt x="8994" y="715"/>
                  </a:cubicBezTo>
                  <a:lnTo>
                    <a:pt x="1714" y="715"/>
                  </a:lnTo>
                  <a:cubicBezTo>
                    <a:pt x="1625" y="715"/>
                    <a:pt x="1553" y="786"/>
                    <a:pt x="1553" y="875"/>
                  </a:cubicBezTo>
                  <a:lnTo>
                    <a:pt x="1553" y="1500"/>
                  </a:lnTo>
                  <a:cubicBezTo>
                    <a:pt x="1553" y="1535"/>
                    <a:pt x="1571" y="1553"/>
                    <a:pt x="1589" y="1571"/>
                  </a:cubicBezTo>
                  <a:cubicBezTo>
                    <a:pt x="1628" y="1604"/>
                    <a:pt x="1671" y="1619"/>
                    <a:pt x="1711" y="1619"/>
                  </a:cubicBezTo>
                  <a:cubicBezTo>
                    <a:pt x="1799" y="1619"/>
                    <a:pt x="1874" y="1550"/>
                    <a:pt x="1874" y="1464"/>
                  </a:cubicBezTo>
                  <a:lnTo>
                    <a:pt x="1874" y="1054"/>
                  </a:lnTo>
                  <a:lnTo>
                    <a:pt x="8994" y="1054"/>
                  </a:lnTo>
                  <a:lnTo>
                    <a:pt x="8994" y="4836"/>
                  </a:lnTo>
                  <a:lnTo>
                    <a:pt x="8298" y="4836"/>
                  </a:lnTo>
                  <a:cubicBezTo>
                    <a:pt x="7994" y="4836"/>
                    <a:pt x="7745" y="5086"/>
                    <a:pt x="7745" y="5389"/>
                  </a:cubicBezTo>
                  <a:lnTo>
                    <a:pt x="7745" y="5621"/>
                  </a:lnTo>
                  <a:lnTo>
                    <a:pt x="1874" y="5621"/>
                  </a:lnTo>
                  <a:lnTo>
                    <a:pt x="1874" y="2213"/>
                  </a:lnTo>
                  <a:cubicBezTo>
                    <a:pt x="1874" y="2142"/>
                    <a:pt x="1821" y="2053"/>
                    <a:pt x="1732" y="2053"/>
                  </a:cubicBezTo>
                  <a:cubicBezTo>
                    <a:pt x="1723" y="2051"/>
                    <a:pt x="1713" y="2050"/>
                    <a:pt x="1704" y="2050"/>
                  </a:cubicBezTo>
                  <a:cubicBezTo>
                    <a:pt x="1625" y="2050"/>
                    <a:pt x="1553" y="2117"/>
                    <a:pt x="1553" y="2213"/>
                  </a:cubicBezTo>
                  <a:lnTo>
                    <a:pt x="1553" y="5639"/>
                  </a:lnTo>
                  <a:lnTo>
                    <a:pt x="1161" y="5639"/>
                  </a:lnTo>
                  <a:lnTo>
                    <a:pt x="1161" y="750"/>
                  </a:lnTo>
                  <a:cubicBezTo>
                    <a:pt x="1161" y="518"/>
                    <a:pt x="1339" y="322"/>
                    <a:pt x="1571" y="322"/>
                  </a:cubicBezTo>
                  <a:lnTo>
                    <a:pt x="9547" y="322"/>
                  </a:lnTo>
                  <a:cubicBezTo>
                    <a:pt x="9636" y="322"/>
                    <a:pt x="9707" y="393"/>
                    <a:pt x="9707" y="500"/>
                  </a:cubicBezTo>
                  <a:lnTo>
                    <a:pt x="9707" y="3623"/>
                  </a:lnTo>
                  <a:cubicBezTo>
                    <a:pt x="9707" y="3641"/>
                    <a:pt x="9725" y="3659"/>
                    <a:pt x="9725" y="3676"/>
                  </a:cubicBezTo>
                  <a:cubicBezTo>
                    <a:pt x="9773" y="3718"/>
                    <a:pt x="9822" y="3736"/>
                    <a:pt x="9867" y="3736"/>
                  </a:cubicBezTo>
                  <a:cubicBezTo>
                    <a:pt x="9957" y="3736"/>
                    <a:pt x="10029" y="3665"/>
                    <a:pt x="10029" y="3569"/>
                  </a:cubicBezTo>
                  <a:lnTo>
                    <a:pt x="10029" y="750"/>
                  </a:lnTo>
                  <a:cubicBezTo>
                    <a:pt x="10029" y="340"/>
                    <a:pt x="9690" y="1"/>
                    <a:pt x="92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4" name="Google Shape;1894;p38"/>
          <p:cNvGrpSpPr/>
          <p:nvPr/>
        </p:nvGrpSpPr>
        <p:grpSpPr>
          <a:xfrm rot="-275323">
            <a:off x="873468" y="1959682"/>
            <a:ext cx="661143" cy="461507"/>
            <a:chOff x="2842466" y="2933587"/>
            <a:chExt cx="296807" cy="262777"/>
          </a:xfrm>
        </p:grpSpPr>
        <p:sp>
          <p:nvSpPr>
            <p:cNvPr id="1895" name="Google Shape;1895;p38"/>
            <p:cNvSpPr/>
            <p:nvPr/>
          </p:nvSpPr>
          <p:spPr>
            <a:xfrm>
              <a:off x="2958244" y="3053782"/>
              <a:ext cx="64733" cy="119704"/>
            </a:xfrm>
            <a:custGeom>
              <a:avLst/>
              <a:gdLst/>
              <a:ahLst/>
              <a:cxnLst/>
              <a:rect l="l" t="t" r="r" b="b"/>
              <a:pathLst>
                <a:path w="2374" h="4390" extrusionOk="0">
                  <a:moveTo>
                    <a:pt x="1" y="0"/>
                  </a:moveTo>
                  <a:lnTo>
                    <a:pt x="1" y="4389"/>
                  </a:lnTo>
                  <a:lnTo>
                    <a:pt x="2374" y="4389"/>
                  </a:lnTo>
                  <a:lnTo>
                    <a:pt x="2374" y="0"/>
                  </a:ln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38"/>
            <p:cNvSpPr/>
            <p:nvPr/>
          </p:nvSpPr>
          <p:spPr>
            <a:xfrm>
              <a:off x="2845847" y="2959873"/>
              <a:ext cx="248162" cy="31658"/>
            </a:xfrm>
            <a:custGeom>
              <a:avLst/>
              <a:gdLst/>
              <a:ahLst/>
              <a:cxnLst/>
              <a:rect l="l" t="t" r="r" b="b"/>
              <a:pathLst>
                <a:path w="9101" h="1161" extrusionOk="0">
                  <a:moveTo>
                    <a:pt x="1411" y="1"/>
                  </a:moveTo>
                  <a:cubicBezTo>
                    <a:pt x="1268" y="1"/>
                    <a:pt x="1107" y="36"/>
                    <a:pt x="964" y="90"/>
                  </a:cubicBezTo>
                  <a:lnTo>
                    <a:pt x="90" y="482"/>
                  </a:lnTo>
                  <a:cubicBezTo>
                    <a:pt x="1" y="518"/>
                    <a:pt x="1" y="643"/>
                    <a:pt x="90" y="679"/>
                  </a:cubicBezTo>
                  <a:lnTo>
                    <a:pt x="964" y="1053"/>
                  </a:lnTo>
                  <a:cubicBezTo>
                    <a:pt x="1107" y="1125"/>
                    <a:pt x="1268" y="1160"/>
                    <a:pt x="1411" y="1160"/>
                  </a:cubicBezTo>
                  <a:lnTo>
                    <a:pt x="9101" y="1160"/>
                  </a:lnTo>
                  <a:lnTo>
                    <a:pt x="9101" y="1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38"/>
            <p:cNvSpPr/>
            <p:nvPr/>
          </p:nvSpPr>
          <p:spPr>
            <a:xfrm>
              <a:off x="3101780" y="2959873"/>
              <a:ext cx="34084" cy="31658"/>
            </a:xfrm>
            <a:custGeom>
              <a:avLst/>
              <a:gdLst/>
              <a:ahLst/>
              <a:cxnLst/>
              <a:rect l="l" t="t" r="r" b="b"/>
              <a:pathLst>
                <a:path w="1250" h="1161" extrusionOk="0">
                  <a:moveTo>
                    <a:pt x="0" y="1"/>
                  </a:moveTo>
                  <a:lnTo>
                    <a:pt x="0" y="1160"/>
                  </a:lnTo>
                  <a:lnTo>
                    <a:pt x="607" y="1160"/>
                  </a:lnTo>
                  <a:cubicBezTo>
                    <a:pt x="964" y="1160"/>
                    <a:pt x="1249" y="821"/>
                    <a:pt x="1178" y="447"/>
                  </a:cubicBezTo>
                  <a:cubicBezTo>
                    <a:pt x="1124" y="179"/>
                    <a:pt x="875" y="1"/>
                    <a:pt x="607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8"/>
            <p:cNvSpPr/>
            <p:nvPr/>
          </p:nvSpPr>
          <p:spPr>
            <a:xfrm>
              <a:off x="2846338" y="2960364"/>
              <a:ext cx="34575" cy="31167"/>
            </a:xfrm>
            <a:custGeom>
              <a:avLst/>
              <a:gdLst/>
              <a:ahLst/>
              <a:cxnLst/>
              <a:rect l="l" t="t" r="r" b="b"/>
              <a:pathLst>
                <a:path w="1268" h="1143" extrusionOk="0">
                  <a:moveTo>
                    <a:pt x="1268" y="0"/>
                  </a:moveTo>
                  <a:cubicBezTo>
                    <a:pt x="1161" y="18"/>
                    <a:pt x="1054" y="36"/>
                    <a:pt x="946" y="90"/>
                  </a:cubicBezTo>
                  <a:lnTo>
                    <a:pt x="90" y="464"/>
                  </a:lnTo>
                  <a:cubicBezTo>
                    <a:pt x="1" y="500"/>
                    <a:pt x="1" y="625"/>
                    <a:pt x="90" y="661"/>
                  </a:cubicBezTo>
                  <a:lnTo>
                    <a:pt x="946" y="1053"/>
                  </a:lnTo>
                  <a:cubicBezTo>
                    <a:pt x="1054" y="1089"/>
                    <a:pt x="1161" y="1124"/>
                    <a:pt x="1268" y="1142"/>
                  </a:cubicBezTo>
                  <a:lnTo>
                    <a:pt x="1268" y="0"/>
                  </a:lnTo>
                  <a:close/>
                </a:path>
              </a:pathLst>
            </a:custGeom>
            <a:solidFill>
              <a:srgbClr val="F1C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8"/>
            <p:cNvSpPr/>
            <p:nvPr/>
          </p:nvSpPr>
          <p:spPr>
            <a:xfrm>
              <a:off x="3089128" y="2959873"/>
              <a:ext cx="18515" cy="31658"/>
            </a:xfrm>
            <a:custGeom>
              <a:avLst/>
              <a:gdLst/>
              <a:ahLst/>
              <a:cxnLst/>
              <a:rect l="l" t="t" r="r" b="b"/>
              <a:pathLst>
                <a:path w="679" h="1161" extrusionOk="0">
                  <a:moveTo>
                    <a:pt x="0" y="1"/>
                  </a:moveTo>
                  <a:lnTo>
                    <a:pt x="0" y="1160"/>
                  </a:lnTo>
                  <a:lnTo>
                    <a:pt x="678" y="1160"/>
                  </a:lnTo>
                  <a:lnTo>
                    <a:pt x="678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8"/>
            <p:cNvSpPr/>
            <p:nvPr/>
          </p:nvSpPr>
          <p:spPr>
            <a:xfrm>
              <a:off x="2932940" y="2938468"/>
              <a:ext cx="101708" cy="103180"/>
            </a:xfrm>
            <a:custGeom>
              <a:avLst/>
              <a:gdLst/>
              <a:ahLst/>
              <a:cxnLst/>
              <a:rect l="l" t="t" r="r" b="b"/>
              <a:pathLst>
                <a:path w="3730" h="3784" extrusionOk="0">
                  <a:moveTo>
                    <a:pt x="911" y="0"/>
                  </a:moveTo>
                  <a:cubicBezTo>
                    <a:pt x="750" y="0"/>
                    <a:pt x="607" y="125"/>
                    <a:pt x="607" y="304"/>
                  </a:cubicBezTo>
                  <a:lnTo>
                    <a:pt x="607" y="1428"/>
                  </a:lnTo>
                  <a:cubicBezTo>
                    <a:pt x="607" y="1713"/>
                    <a:pt x="393" y="1945"/>
                    <a:pt x="108" y="1945"/>
                  </a:cubicBezTo>
                  <a:lnTo>
                    <a:pt x="1" y="1945"/>
                  </a:lnTo>
                  <a:cubicBezTo>
                    <a:pt x="1" y="2284"/>
                    <a:pt x="144" y="2623"/>
                    <a:pt x="411" y="2837"/>
                  </a:cubicBezTo>
                  <a:lnTo>
                    <a:pt x="679" y="3052"/>
                  </a:lnTo>
                  <a:cubicBezTo>
                    <a:pt x="839" y="3176"/>
                    <a:pt x="929" y="3373"/>
                    <a:pt x="929" y="3569"/>
                  </a:cubicBezTo>
                  <a:lnTo>
                    <a:pt x="929" y="3783"/>
                  </a:lnTo>
                  <a:lnTo>
                    <a:pt x="3302" y="3783"/>
                  </a:lnTo>
                  <a:lnTo>
                    <a:pt x="3302" y="3266"/>
                  </a:lnTo>
                  <a:cubicBezTo>
                    <a:pt x="3302" y="3212"/>
                    <a:pt x="3320" y="3141"/>
                    <a:pt x="3337" y="3087"/>
                  </a:cubicBezTo>
                  <a:lnTo>
                    <a:pt x="3569" y="2498"/>
                  </a:lnTo>
                  <a:cubicBezTo>
                    <a:pt x="3676" y="2195"/>
                    <a:pt x="3730" y="1874"/>
                    <a:pt x="3730" y="1571"/>
                  </a:cubicBezTo>
                  <a:lnTo>
                    <a:pt x="3730" y="750"/>
                  </a:lnTo>
                  <a:cubicBezTo>
                    <a:pt x="3730" y="625"/>
                    <a:pt x="3623" y="482"/>
                    <a:pt x="3498" y="464"/>
                  </a:cubicBezTo>
                  <a:lnTo>
                    <a:pt x="3427" y="446"/>
                  </a:lnTo>
                  <a:lnTo>
                    <a:pt x="3266" y="446"/>
                  </a:lnTo>
                  <a:cubicBezTo>
                    <a:pt x="3105" y="446"/>
                    <a:pt x="2963" y="571"/>
                    <a:pt x="2963" y="732"/>
                  </a:cubicBezTo>
                  <a:lnTo>
                    <a:pt x="2963" y="554"/>
                  </a:lnTo>
                  <a:cubicBezTo>
                    <a:pt x="2963" y="375"/>
                    <a:pt x="2838" y="250"/>
                    <a:pt x="2677" y="250"/>
                  </a:cubicBezTo>
                  <a:lnTo>
                    <a:pt x="2481" y="250"/>
                  </a:lnTo>
                  <a:cubicBezTo>
                    <a:pt x="2320" y="250"/>
                    <a:pt x="2178" y="375"/>
                    <a:pt x="2178" y="536"/>
                  </a:cubicBezTo>
                  <a:lnTo>
                    <a:pt x="2178" y="393"/>
                  </a:lnTo>
                  <a:cubicBezTo>
                    <a:pt x="2178" y="232"/>
                    <a:pt x="2053" y="107"/>
                    <a:pt x="1892" y="107"/>
                  </a:cubicBezTo>
                  <a:lnTo>
                    <a:pt x="1696" y="107"/>
                  </a:lnTo>
                  <a:cubicBezTo>
                    <a:pt x="1535" y="107"/>
                    <a:pt x="1393" y="232"/>
                    <a:pt x="1393" y="411"/>
                  </a:cubicBezTo>
                  <a:lnTo>
                    <a:pt x="1393" y="286"/>
                  </a:lnTo>
                  <a:cubicBezTo>
                    <a:pt x="1393" y="125"/>
                    <a:pt x="1268" y="0"/>
                    <a:pt x="110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8"/>
            <p:cNvSpPr/>
            <p:nvPr/>
          </p:nvSpPr>
          <p:spPr>
            <a:xfrm>
              <a:off x="2985484" y="2945285"/>
              <a:ext cx="49163" cy="96363"/>
            </a:xfrm>
            <a:custGeom>
              <a:avLst/>
              <a:gdLst/>
              <a:ahLst/>
              <a:cxnLst/>
              <a:rect l="l" t="t" r="r" b="b"/>
              <a:pathLst>
                <a:path w="1803" h="3534" extrusionOk="0">
                  <a:moveTo>
                    <a:pt x="536" y="0"/>
                  </a:moveTo>
                  <a:cubicBezTo>
                    <a:pt x="465" y="0"/>
                    <a:pt x="393" y="36"/>
                    <a:pt x="340" y="89"/>
                  </a:cubicBezTo>
                  <a:cubicBezTo>
                    <a:pt x="393" y="143"/>
                    <a:pt x="429" y="214"/>
                    <a:pt x="429" y="304"/>
                  </a:cubicBezTo>
                  <a:lnTo>
                    <a:pt x="429" y="1124"/>
                  </a:lnTo>
                  <a:cubicBezTo>
                    <a:pt x="429" y="1445"/>
                    <a:pt x="376" y="1749"/>
                    <a:pt x="268" y="2052"/>
                  </a:cubicBezTo>
                  <a:lnTo>
                    <a:pt x="54" y="2605"/>
                  </a:lnTo>
                  <a:cubicBezTo>
                    <a:pt x="19" y="2694"/>
                    <a:pt x="1" y="2766"/>
                    <a:pt x="1" y="2855"/>
                  </a:cubicBezTo>
                  <a:lnTo>
                    <a:pt x="1" y="3533"/>
                  </a:lnTo>
                  <a:lnTo>
                    <a:pt x="1375" y="3533"/>
                  </a:lnTo>
                  <a:lnTo>
                    <a:pt x="1375" y="3051"/>
                  </a:lnTo>
                  <a:cubicBezTo>
                    <a:pt x="1375" y="2962"/>
                    <a:pt x="1393" y="2873"/>
                    <a:pt x="1428" y="2802"/>
                  </a:cubicBezTo>
                  <a:lnTo>
                    <a:pt x="1642" y="2248"/>
                  </a:lnTo>
                  <a:cubicBezTo>
                    <a:pt x="1749" y="1945"/>
                    <a:pt x="1803" y="1624"/>
                    <a:pt x="1803" y="1321"/>
                  </a:cubicBezTo>
                  <a:lnTo>
                    <a:pt x="1803" y="482"/>
                  </a:lnTo>
                  <a:cubicBezTo>
                    <a:pt x="1803" y="321"/>
                    <a:pt x="1678" y="196"/>
                    <a:pt x="1500" y="196"/>
                  </a:cubicBezTo>
                  <a:lnTo>
                    <a:pt x="1339" y="196"/>
                  </a:lnTo>
                  <a:cubicBezTo>
                    <a:pt x="1178" y="196"/>
                    <a:pt x="1036" y="321"/>
                    <a:pt x="1036" y="482"/>
                  </a:cubicBezTo>
                  <a:lnTo>
                    <a:pt x="1036" y="304"/>
                  </a:lnTo>
                  <a:cubicBezTo>
                    <a:pt x="1036" y="125"/>
                    <a:pt x="911" y="0"/>
                    <a:pt x="750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38"/>
            <p:cNvSpPr/>
            <p:nvPr/>
          </p:nvSpPr>
          <p:spPr>
            <a:xfrm>
              <a:off x="2865807" y="3129886"/>
              <a:ext cx="124585" cy="43601"/>
            </a:xfrm>
            <a:custGeom>
              <a:avLst/>
              <a:gdLst/>
              <a:ahLst/>
              <a:cxnLst/>
              <a:rect l="l" t="t" r="r" b="b"/>
              <a:pathLst>
                <a:path w="4569" h="1599" extrusionOk="0">
                  <a:moveTo>
                    <a:pt x="1893" y="1"/>
                  </a:moveTo>
                  <a:cubicBezTo>
                    <a:pt x="1085" y="1"/>
                    <a:pt x="400" y="165"/>
                    <a:pt x="125" y="242"/>
                  </a:cubicBezTo>
                  <a:cubicBezTo>
                    <a:pt x="54" y="260"/>
                    <a:pt x="1" y="332"/>
                    <a:pt x="1" y="403"/>
                  </a:cubicBezTo>
                  <a:lnTo>
                    <a:pt x="1" y="1598"/>
                  </a:lnTo>
                  <a:lnTo>
                    <a:pt x="4568" y="1598"/>
                  </a:lnTo>
                  <a:lnTo>
                    <a:pt x="4568" y="885"/>
                  </a:lnTo>
                  <a:cubicBezTo>
                    <a:pt x="3773" y="191"/>
                    <a:pt x="2762" y="1"/>
                    <a:pt x="189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38"/>
            <p:cNvSpPr/>
            <p:nvPr/>
          </p:nvSpPr>
          <p:spPr>
            <a:xfrm>
              <a:off x="2990365" y="3129886"/>
              <a:ext cx="124094" cy="43601"/>
            </a:xfrm>
            <a:custGeom>
              <a:avLst/>
              <a:gdLst/>
              <a:ahLst/>
              <a:cxnLst/>
              <a:rect l="l" t="t" r="r" b="b"/>
              <a:pathLst>
                <a:path w="4551" h="1599" extrusionOk="0">
                  <a:moveTo>
                    <a:pt x="2666" y="1"/>
                  </a:moveTo>
                  <a:cubicBezTo>
                    <a:pt x="1802" y="1"/>
                    <a:pt x="796" y="191"/>
                    <a:pt x="0" y="885"/>
                  </a:cubicBezTo>
                  <a:lnTo>
                    <a:pt x="0" y="1598"/>
                  </a:lnTo>
                  <a:lnTo>
                    <a:pt x="4550" y="1598"/>
                  </a:lnTo>
                  <a:lnTo>
                    <a:pt x="4550" y="403"/>
                  </a:lnTo>
                  <a:cubicBezTo>
                    <a:pt x="4550" y="332"/>
                    <a:pt x="4497" y="260"/>
                    <a:pt x="4425" y="242"/>
                  </a:cubicBezTo>
                  <a:cubicBezTo>
                    <a:pt x="4150" y="165"/>
                    <a:pt x="3470" y="1"/>
                    <a:pt x="2666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38"/>
            <p:cNvSpPr/>
            <p:nvPr/>
          </p:nvSpPr>
          <p:spPr>
            <a:xfrm>
              <a:off x="3072577" y="3130158"/>
              <a:ext cx="41883" cy="43328"/>
            </a:xfrm>
            <a:custGeom>
              <a:avLst/>
              <a:gdLst/>
              <a:ahLst/>
              <a:cxnLst/>
              <a:rect l="l" t="t" r="r" b="b"/>
              <a:pathLst>
                <a:path w="1536" h="1589" extrusionOk="0">
                  <a:moveTo>
                    <a:pt x="1" y="0"/>
                  </a:moveTo>
                  <a:cubicBezTo>
                    <a:pt x="1" y="0"/>
                    <a:pt x="2" y="0"/>
                    <a:pt x="2" y="0"/>
                  </a:cubicBezTo>
                  <a:lnTo>
                    <a:pt x="2" y="0"/>
                  </a:lnTo>
                  <a:cubicBezTo>
                    <a:pt x="1" y="0"/>
                    <a:pt x="1" y="0"/>
                    <a:pt x="1" y="0"/>
                  </a:cubicBezTo>
                  <a:close/>
                  <a:moveTo>
                    <a:pt x="2" y="0"/>
                  </a:moveTo>
                  <a:cubicBezTo>
                    <a:pt x="6" y="1"/>
                    <a:pt x="21" y="3"/>
                    <a:pt x="36" y="18"/>
                  </a:cubicBezTo>
                  <a:cubicBezTo>
                    <a:pt x="108" y="36"/>
                    <a:pt x="161" y="107"/>
                    <a:pt x="161" y="179"/>
                  </a:cubicBezTo>
                  <a:lnTo>
                    <a:pt x="161" y="1588"/>
                  </a:lnTo>
                  <a:lnTo>
                    <a:pt x="1535" y="1588"/>
                  </a:lnTo>
                  <a:lnTo>
                    <a:pt x="1535" y="393"/>
                  </a:lnTo>
                  <a:cubicBezTo>
                    <a:pt x="1535" y="322"/>
                    <a:pt x="1482" y="250"/>
                    <a:pt x="1410" y="232"/>
                  </a:cubicBezTo>
                  <a:cubicBezTo>
                    <a:pt x="1178" y="161"/>
                    <a:pt x="644" y="36"/>
                    <a:pt x="2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38"/>
            <p:cNvSpPr/>
            <p:nvPr/>
          </p:nvSpPr>
          <p:spPr>
            <a:xfrm>
              <a:off x="2858500" y="3149464"/>
              <a:ext cx="131893" cy="39102"/>
            </a:xfrm>
            <a:custGeom>
              <a:avLst/>
              <a:gdLst/>
              <a:ahLst/>
              <a:cxnLst/>
              <a:rect l="l" t="t" r="r" b="b"/>
              <a:pathLst>
                <a:path w="4837" h="1434" extrusionOk="0">
                  <a:moveTo>
                    <a:pt x="1994" y="1"/>
                  </a:moveTo>
                  <a:cubicBezTo>
                    <a:pt x="1135" y="1"/>
                    <a:pt x="410" y="178"/>
                    <a:pt x="126" y="256"/>
                  </a:cubicBezTo>
                  <a:cubicBezTo>
                    <a:pt x="54" y="274"/>
                    <a:pt x="1" y="345"/>
                    <a:pt x="1" y="417"/>
                  </a:cubicBezTo>
                  <a:lnTo>
                    <a:pt x="1" y="1434"/>
                  </a:lnTo>
                  <a:lnTo>
                    <a:pt x="4836" y="1434"/>
                  </a:lnTo>
                  <a:lnTo>
                    <a:pt x="4836" y="952"/>
                  </a:lnTo>
                  <a:cubicBezTo>
                    <a:pt x="3987" y="204"/>
                    <a:pt x="2914" y="1"/>
                    <a:pt x="1994" y="1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38"/>
            <p:cNvSpPr/>
            <p:nvPr/>
          </p:nvSpPr>
          <p:spPr>
            <a:xfrm>
              <a:off x="2990365" y="3149464"/>
              <a:ext cx="131375" cy="39102"/>
            </a:xfrm>
            <a:custGeom>
              <a:avLst/>
              <a:gdLst/>
              <a:ahLst/>
              <a:cxnLst/>
              <a:rect l="l" t="t" r="r" b="b"/>
              <a:pathLst>
                <a:path w="4818" h="1434" extrusionOk="0">
                  <a:moveTo>
                    <a:pt x="2833" y="1"/>
                  </a:moveTo>
                  <a:cubicBezTo>
                    <a:pt x="1913" y="1"/>
                    <a:pt x="840" y="204"/>
                    <a:pt x="0" y="952"/>
                  </a:cubicBezTo>
                  <a:lnTo>
                    <a:pt x="0" y="1434"/>
                  </a:lnTo>
                  <a:lnTo>
                    <a:pt x="4818" y="1434"/>
                  </a:lnTo>
                  <a:lnTo>
                    <a:pt x="4818" y="417"/>
                  </a:lnTo>
                  <a:cubicBezTo>
                    <a:pt x="4818" y="345"/>
                    <a:pt x="4764" y="274"/>
                    <a:pt x="4693" y="256"/>
                  </a:cubicBezTo>
                  <a:cubicBezTo>
                    <a:pt x="4417" y="178"/>
                    <a:pt x="3692" y="1"/>
                    <a:pt x="2833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38"/>
            <p:cNvSpPr/>
            <p:nvPr/>
          </p:nvSpPr>
          <p:spPr>
            <a:xfrm>
              <a:off x="3081330" y="3150091"/>
              <a:ext cx="40410" cy="38474"/>
            </a:xfrm>
            <a:custGeom>
              <a:avLst/>
              <a:gdLst/>
              <a:ahLst/>
              <a:cxnLst/>
              <a:rect l="l" t="t" r="r" b="b"/>
              <a:pathLst>
                <a:path w="1482" h="1411" extrusionOk="0">
                  <a:moveTo>
                    <a:pt x="1" y="1"/>
                  </a:moveTo>
                  <a:cubicBezTo>
                    <a:pt x="72" y="19"/>
                    <a:pt x="108" y="90"/>
                    <a:pt x="108" y="162"/>
                  </a:cubicBezTo>
                  <a:lnTo>
                    <a:pt x="108" y="1411"/>
                  </a:lnTo>
                  <a:lnTo>
                    <a:pt x="1482" y="1411"/>
                  </a:lnTo>
                  <a:lnTo>
                    <a:pt x="1482" y="394"/>
                  </a:lnTo>
                  <a:cubicBezTo>
                    <a:pt x="1482" y="322"/>
                    <a:pt x="1428" y="251"/>
                    <a:pt x="1357" y="233"/>
                  </a:cubicBezTo>
                  <a:cubicBezTo>
                    <a:pt x="1143" y="179"/>
                    <a:pt x="625" y="54"/>
                    <a:pt x="1" y="1"/>
                  </a:cubicBez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38"/>
            <p:cNvSpPr/>
            <p:nvPr/>
          </p:nvSpPr>
          <p:spPr>
            <a:xfrm>
              <a:off x="2846338" y="3173459"/>
              <a:ext cx="288054" cy="18515"/>
            </a:xfrm>
            <a:custGeom>
              <a:avLst/>
              <a:gdLst/>
              <a:ahLst/>
              <a:cxnLst/>
              <a:rect l="l" t="t" r="r" b="b"/>
              <a:pathLst>
                <a:path w="10564" h="679" extrusionOk="0">
                  <a:moveTo>
                    <a:pt x="376" y="0"/>
                  </a:moveTo>
                  <a:cubicBezTo>
                    <a:pt x="161" y="0"/>
                    <a:pt x="1" y="179"/>
                    <a:pt x="37" y="393"/>
                  </a:cubicBezTo>
                  <a:cubicBezTo>
                    <a:pt x="72" y="554"/>
                    <a:pt x="215" y="678"/>
                    <a:pt x="376" y="678"/>
                  </a:cubicBezTo>
                  <a:lnTo>
                    <a:pt x="10189" y="678"/>
                  </a:lnTo>
                  <a:cubicBezTo>
                    <a:pt x="10403" y="678"/>
                    <a:pt x="10564" y="482"/>
                    <a:pt x="10528" y="268"/>
                  </a:cubicBezTo>
                  <a:cubicBezTo>
                    <a:pt x="10492" y="107"/>
                    <a:pt x="10350" y="0"/>
                    <a:pt x="10189" y="0"/>
                  </a:cubicBezTo>
                  <a:close/>
                </a:path>
              </a:pathLst>
            </a:custGeom>
            <a:solidFill>
              <a:srgbClr val="EAB1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8"/>
            <p:cNvSpPr/>
            <p:nvPr/>
          </p:nvSpPr>
          <p:spPr>
            <a:xfrm>
              <a:off x="3086701" y="3173459"/>
              <a:ext cx="47200" cy="18515"/>
            </a:xfrm>
            <a:custGeom>
              <a:avLst/>
              <a:gdLst/>
              <a:ahLst/>
              <a:cxnLst/>
              <a:rect l="l" t="t" r="r" b="b"/>
              <a:pathLst>
                <a:path w="1731" h="679" extrusionOk="0">
                  <a:moveTo>
                    <a:pt x="0" y="0"/>
                  </a:moveTo>
                  <a:cubicBezTo>
                    <a:pt x="179" y="0"/>
                    <a:pt x="339" y="143"/>
                    <a:pt x="339" y="339"/>
                  </a:cubicBezTo>
                  <a:lnTo>
                    <a:pt x="339" y="678"/>
                  </a:lnTo>
                  <a:lnTo>
                    <a:pt x="1392" y="678"/>
                  </a:lnTo>
                  <a:cubicBezTo>
                    <a:pt x="1570" y="678"/>
                    <a:pt x="1731" y="518"/>
                    <a:pt x="1731" y="339"/>
                  </a:cubicBezTo>
                  <a:cubicBezTo>
                    <a:pt x="1731" y="143"/>
                    <a:pt x="1570" y="0"/>
                    <a:pt x="139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38"/>
            <p:cNvSpPr/>
            <p:nvPr/>
          </p:nvSpPr>
          <p:spPr>
            <a:xfrm>
              <a:off x="2985484" y="3035758"/>
              <a:ext cx="45782" cy="24841"/>
            </a:xfrm>
            <a:custGeom>
              <a:avLst/>
              <a:gdLst/>
              <a:ahLst/>
              <a:cxnLst/>
              <a:rect l="l" t="t" r="r" b="b"/>
              <a:pathLst>
                <a:path w="1679" h="911" extrusionOk="0">
                  <a:moveTo>
                    <a:pt x="1" y="1"/>
                  </a:moveTo>
                  <a:lnTo>
                    <a:pt x="1" y="911"/>
                  </a:lnTo>
                  <a:lnTo>
                    <a:pt x="1446" y="911"/>
                  </a:lnTo>
                  <a:cubicBezTo>
                    <a:pt x="1571" y="911"/>
                    <a:pt x="1678" y="822"/>
                    <a:pt x="1678" y="697"/>
                  </a:cubicBezTo>
                  <a:lnTo>
                    <a:pt x="1678" y="233"/>
                  </a:lnTo>
                  <a:cubicBezTo>
                    <a:pt x="1678" y="108"/>
                    <a:pt x="1571" y="1"/>
                    <a:pt x="1446" y="1"/>
                  </a:cubicBezTo>
                  <a:close/>
                </a:path>
              </a:pathLst>
            </a:custGeom>
            <a:solidFill>
              <a:srgbClr val="447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38"/>
            <p:cNvSpPr/>
            <p:nvPr/>
          </p:nvSpPr>
          <p:spPr>
            <a:xfrm>
              <a:off x="2842466" y="2933587"/>
              <a:ext cx="296807" cy="262777"/>
            </a:xfrm>
            <a:custGeom>
              <a:avLst/>
              <a:gdLst/>
              <a:ahLst/>
              <a:cxnLst/>
              <a:rect l="l" t="t" r="r" b="b"/>
              <a:pathLst>
                <a:path w="10885" h="9637" extrusionOk="0">
                  <a:moveTo>
                    <a:pt x="8868" y="1125"/>
                  </a:moveTo>
                  <a:lnTo>
                    <a:pt x="8868" y="1375"/>
                  </a:lnTo>
                  <a:lnTo>
                    <a:pt x="7209" y="1375"/>
                  </a:lnTo>
                  <a:lnTo>
                    <a:pt x="7209" y="1125"/>
                  </a:lnTo>
                  <a:close/>
                  <a:moveTo>
                    <a:pt x="1249" y="1179"/>
                  </a:moveTo>
                  <a:lnTo>
                    <a:pt x="1249" y="1928"/>
                  </a:lnTo>
                  <a:cubicBezTo>
                    <a:pt x="1160" y="1892"/>
                    <a:pt x="1178" y="1892"/>
                    <a:pt x="393" y="1553"/>
                  </a:cubicBezTo>
                  <a:cubicBezTo>
                    <a:pt x="1178" y="1196"/>
                    <a:pt x="1160" y="1196"/>
                    <a:pt x="1249" y="1179"/>
                  </a:cubicBezTo>
                  <a:close/>
                  <a:moveTo>
                    <a:pt x="3783" y="1125"/>
                  </a:moveTo>
                  <a:lnTo>
                    <a:pt x="3783" y="1375"/>
                  </a:lnTo>
                  <a:lnTo>
                    <a:pt x="2980" y="1375"/>
                  </a:lnTo>
                  <a:cubicBezTo>
                    <a:pt x="2908" y="1375"/>
                    <a:pt x="2837" y="1446"/>
                    <a:pt x="2819" y="1518"/>
                  </a:cubicBezTo>
                  <a:cubicBezTo>
                    <a:pt x="2819" y="1625"/>
                    <a:pt x="2891" y="1696"/>
                    <a:pt x="2980" y="1696"/>
                  </a:cubicBezTo>
                  <a:lnTo>
                    <a:pt x="3711" y="1696"/>
                  </a:lnTo>
                  <a:cubicBezTo>
                    <a:pt x="3676" y="1839"/>
                    <a:pt x="3533" y="1946"/>
                    <a:pt x="3372" y="1946"/>
                  </a:cubicBezTo>
                  <a:lnTo>
                    <a:pt x="1570" y="1946"/>
                  </a:lnTo>
                  <a:lnTo>
                    <a:pt x="1570" y="1696"/>
                  </a:lnTo>
                  <a:lnTo>
                    <a:pt x="2230" y="1696"/>
                  </a:lnTo>
                  <a:cubicBezTo>
                    <a:pt x="2302" y="1696"/>
                    <a:pt x="2373" y="1643"/>
                    <a:pt x="2391" y="1553"/>
                  </a:cubicBezTo>
                  <a:cubicBezTo>
                    <a:pt x="2391" y="1464"/>
                    <a:pt x="2320" y="1375"/>
                    <a:pt x="2230" y="1375"/>
                  </a:cubicBezTo>
                  <a:lnTo>
                    <a:pt x="1570" y="1375"/>
                  </a:lnTo>
                  <a:lnTo>
                    <a:pt x="1570" y="1125"/>
                  </a:lnTo>
                  <a:close/>
                  <a:moveTo>
                    <a:pt x="8868" y="1696"/>
                  </a:moveTo>
                  <a:lnTo>
                    <a:pt x="8868" y="1946"/>
                  </a:lnTo>
                  <a:lnTo>
                    <a:pt x="7209" y="1946"/>
                  </a:lnTo>
                  <a:cubicBezTo>
                    <a:pt x="7209" y="1874"/>
                    <a:pt x="7209" y="1803"/>
                    <a:pt x="7209" y="1732"/>
                  </a:cubicBezTo>
                  <a:lnTo>
                    <a:pt x="7209" y="1696"/>
                  </a:lnTo>
                  <a:close/>
                  <a:moveTo>
                    <a:pt x="9546" y="1125"/>
                  </a:moveTo>
                  <a:lnTo>
                    <a:pt x="9546" y="1982"/>
                  </a:lnTo>
                  <a:lnTo>
                    <a:pt x="9189" y="1982"/>
                  </a:lnTo>
                  <a:lnTo>
                    <a:pt x="9189" y="1125"/>
                  </a:lnTo>
                  <a:close/>
                  <a:moveTo>
                    <a:pt x="10099" y="1125"/>
                  </a:moveTo>
                  <a:cubicBezTo>
                    <a:pt x="10295" y="1125"/>
                    <a:pt x="10474" y="1250"/>
                    <a:pt x="10509" y="1446"/>
                  </a:cubicBezTo>
                  <a:cubicBezTo>
                    <a:pt x="10581" y="1714"/>
                    <a:pt x="10367" y="1982"/>
                    <a:pt x="10099" y="1982"/>
                  </a:cubicBezTo>
                  <a:lnTo>
                    <a:pt x="9867" y="1982"/>
                  </a:lnTo>
                  <a:lnTo>
                    <a:pt x="9867" y="1125"/>
                  </a:lnTo>
                  <a:close/>
                  <a:moveTo>
                    <a:pt x="4407" y="340"/>
                  </a:moveTo>
                  <a:cubicBezTo>
                    <a:pt x="4479" y="340"/>
                    <a:pt x="4550" y="411"/>
                    <a:pt x="4550" y="483"/>
                  </a:cubicBezTo>
                  <a:lnTo>
                    <a:pt x="4550" y="554"/>
                  </a:lnTo>
                  <a:cubicBezTo>
                    <a:pt x="4550" y="625"/>
                    <a:pt x="4603" y="697"/>
                    <a:pt x="4675" y="715"/>
                  </a:cubicBezTo>
                  <a:cubicBezTo>
                    <a:pt x="4686" y="717"/>
                    <a:pt x="4697" y="717"/>
                    <a:pt x="4708" y="717"/>
                  </a:cubicBezTo>
                  <a:cubicBezTo>
                    <a:pt x="4800" y="717"/>
                    <a:pt x="4871" y="652"/>
                    <a:pt x="4871" y="572"/>
                  </a:cubicBezTo>
                  <a:cubicBezTo>
                    <a:pt x="4871" y="483"/>
                    <a:pt x="4925" y="429"/>
                    <a:pt x="4996" y="429"/>
                  </a:cubicBezTo>
                  <a:lnTo>
                    <a:pt x="5192" y="429"/>
                  </a:lnTo>
                  <a:cubicBezTo>
                    <a:pt x="5264" y="429"/>
                    <a:pt x="5335" y="483"/>
                    <a:pt x="5335" y="572"/>
                  </a:cubicBezTo>
                  <a:lnTo>
                    <a:pt x="5335" y="697"/>
                  </a:lnTo>
                  <a:cubicBezTo>
                    <a:pt x="5335" y="786"/>
                    <a:pt x="5389" y="857"/>
                    <a:pt x="5460" y="857"/>
                  </a:cubicBezTo>
                  <a:cubicBezTo>
                    <a:pt x="5477" y="863"/>
                    <a:pt x="5493" y="866"/>
                    <a:pt x="5508" y="866"/>
                  </a:cubicBezTo>
                  <a:cubicBezTo>
                    <a:pt x="5592" y="866"/>
                    <a:pt x="5656" y="790"/>
                    <a:pt x="5656" y="715"/>
                  </a:cubicBezTo>
                  <a:cubicBezTo>
                    <a:pt x="5656" y="643"/>
                    <a:pt x="5710" y="572"/>
                    <a:pt x="5781" y="572"/>
                  </a:cubicBezTo>
                  <a:lnTo>
                    <a:pt x="5977" y="572"/>
                  </a:lnTo>
                  <a:cubicBezTo>
                    <a:pt x="6049" y="572"/>
                    <a:pt x="6120" y="643"/>
                    <a:pt x="6120" y="715"/>
                  </a:cubicBezTo>
                  <a:lnTo>
                    <a:pt x="6120" y="911"/>
                  </a:lnTo>
                  <a:cubicBezTo>
                    <a:pt x="6120" y="982"/>
                    <a:pt x="6174" y="1054"/>
                    <a:pt x="6245" y="1072"/>
                  </a:cubicBezTo>
                  <a:cubicBezTo>
                    <a:pt x="6254" y="1073"/>
                    <a:pt x="6264" y="1074"/>
                    <a:pt x="6273" y="1074"/>
                  </a:cubicBezTo>
                  <a:cubicBezTo>
                    <a:pt x="6367" y="1074"/>
                    <a:pt x="6441" y="992"/>
                    <a:pt x="6441" y="911"/>
                  </a:cubicBezTo>
                  <a:cubicBezTo>
                    <a:pt x="6441" y="822"/>
                    <a:pt x="6495" y="768"/>
                    <a:pt x="6566" y="768"/>
                  </a:cubicBezTo>
                  <a:lnTo>
                    <a:pt x="6762" y="768"/>
                  </a:lnTo>
                  <a:cubicBezTo>
                    <a:pt x="6834" y="768"/>
                    <a:pt x="6905" y="822"/>
                    <a:pt x="6905" y="911"/>
                  </a:cubicBezTo>
                  <a:lnTo>
                    <a:pt x="6905" y="1750"/>
                  </a:lnTo>
                  <a:cubicBezTo>
                    <a:pt x="6905" y="2660"/>
                    <a:pt x="6477" y="3052"/>
                    <a:pt x="6477" y="3480"/>
                  </a:cubicBezTo>
                  <a:lnTo>
                    <a:pt x="6477" y="3605"/>
                  </a:lnTo>
                  <a:lnTo>
                    <a:pt x="4407" y="3605"/>
                  </a:lnTo>
                  <a:cubicBezTo>
                    <a:pt x="4318" y="3177"/>
                    <a:pt x="3979" y="3052"/>
                    <a:pt x="3836" y="2892"/>
                  </a:cubicBezTo>
                  <a:cubicBezTo>
                    <a:pt x="3640" y="2749"/>
                    <a:pt x="3533" y="2535"/>
                    <a:pt x="3479" y="2285"/>
                  </a:cubicBezTo>
                  <a:cubicBezTo>
                    <a:pt x="3836" y="2267"/>
                    <a:pt x="4104" y="1982"/>
                    <a:pt x="4104" y="1625"/>
                  </a:cubicBezTo>
                  <a:lnTo>
                    <a:pt x="4104" y="483"/>
                  </a:lnTo>
                  <a:cubicBezTo>
                    <a:pt x="4104" y="411"/>
                    <a:pt x="4157" y="340"/>
                    <a:pt x="4229" y="340"/>
                  </a:cubicBezTo>
                  <a:close/>
                  <a:moveTo>
                    <a:pt x="6709" y="3909"/>
                  </a:moveTo>
                  <a:cubicBezTo>
                    <a:pt x="6745" y="3909"/>
                    <a:pt x="6780" y="3926"/>
                    <a:pt x="6780" y="3962"/>
                  </a:cubicBezTo>
                  <a:lnTo>
                    <a:pt x="6780" y="4426"/>
                  </a:lnTo>
                  <a:cubicBezTo>
                    <a:pt x="6780" y="4462"/>
                    <a:pt x="6745" y="4497"/>
                    <a:pt x="6709" y="4497"/>
                  </a:cubicBezTo>
                  <a:lnTo>
                    <a:pt x="4247" y="4497"/>
                  </a:lnTo>
                  <a:cubicBezTo>
                    <a:pt x="4211" y="4497"/>
                    <a:pt x="4193" y="4462"/>
                    <a:pt x="4193" y="4426"/>
                  </a:cubicBezTo>
                  <a:lnTo>
                    <a:pt x="4193" y="3962"/>
                  </a:lnTo>
                  <a:cubicBezTo>
                    <a:pt x="4193" y="3926"/>
                    <a:pt x="4211" y="3909"/>
                    <a:pt x="4247" y="3909"/>
                  </a:cubicBezTo>
                  <a:close/>
                  <a:moveTo>
                    <a:pt x="2716" y="7365"/>
                  </a:moveTo>
                  <a:cubicBezTo>
                    <a:pt x="3652" y="7365"/>
                    <a:pt x="4578" y="7598"/>
                    <a:pt x="5264" y="8173"/>
                  </a:cubicBezTo>
                  <a:lnTo>
                    <a:pt x="5264" y="8548"/>
                  </a:lnTo>
                  <a:cubicBezTo>
                    <a:pt x="4504" y="7983"/>
                    <a:pt x="3551" y="7768"/>
                    <a:pt x="2591" y="7768"/>
                  </a:cubicBezTo>
                  <a:cubicBezTo>
                    <a:pt x="2064" y="7768"/>
                    <a:pt x="1535" y="7833"/>
                    <a:pt x="1035" y="7941"/>
                  </a:cubicBezTo>
                  <a:lnTo>
                    <a:pt x="1035" y="7620"/>
                  </a:lnTo>
                  <a:cubicBezTo>
                    <a:pt x="1035" y="7620"/>
                    <a:pt x="1035" y="7602"/>
                    <a:pt x="1035" y="7602"/>
                  </a:cubicBezTo>
                  <a:cubicBezTo>
                    <a:pt x="1564" y="7453"/>
                    <a:pt x="2142" y="7365"/>
                    <a:pt x="2716" y="7365"/>
                  </a:cubicBezTo>
                  <a:close/>
                  <a:moveTo>
                    <a:pt x="8116" y="7361"/>
                  </a:moveTo>
                  <a:cubicBezTo>
                    <a:pt x="8695" y="7361"/>
                    <a:pt x="9278" y="7451"/>
                    <a:pt x="9814" y="7602"/>
                  </a:cubicBezTo>
                  <a:cubicBezTo>
                    <a:pt x="9814" y="7602"/>
                    <a:pt x="9814" y="7620"/>
                    <a:pt x="9814" y="7620"/>
                  </a:cubicBezTo>
                  <a:lnTo>
                    <a:pt x="9814" y="7941"/>
                  </a:lnTo>
                  <a:cubicBezTo>
                    <a:pt x="9315" y="7827"/>
                    <a:pt x="8789" y="7761"/>
                    <a:pt x="8265" y="7761"/>
                  </a:cubicBezTo>
                  <a:cubicBezTo>
                    <a:pt x="7308" y="7761"/>
                    <a:pt x="6357" y="7983"/>
                    <a:pt x="5585" y="8548"/>
                  </a:cubicBezTo>
                  <a:lnTo>
                    <a:pt x="5585" y="8173"/>
                  </a:lnTo>
                  <a:cubicBezTo>
                    <a:pt x="6276" y="7591"/>
                    <a:pt x="7191" y="7361"/>
                    <a:pt x="8116" y="7361"/>
                  </a:cubicBezTo>
                  <a:close/>
                  <a:moveTo>
                    <a:pt x="2562" y="8085"/>
                  </a:moveTo>
                  <a:cubicBezTo>
                    <a:pt x="3379" y="8085"/>
                    <a:pt x="4194" y="8249"/>
                    <a:pt x="4853" y="8655"/>
                  </a:cubicBezTo>
                  <a:lnTo>
                    <a:pt x="749" y="8655"/>
                  </a:lnTo>
                  <a:lnTo>
                    <a:pt x="749" y="8351"/>
                  </a:lnTo>
                  <a:cubicBezTo>
                    <a:pt x="749" y="8351"/>
                    <a:pt x="767" y="8334"/>
                    <a:pt x="767" y="8334"/>
                  </a:cubicBezTo>
                  <a:cubicBezTo>
                    <a:pt x="1322" y="8180"/>
                    <a:pt x="1942" y="8085"/>
                    <a:pt x="2562" y="8085"/>
                  </a:cubicBezTo>
                  <a:close/>
                  <a:moveTo>
                    <a:pt x="8286" y="8085"/>
                  </a:moveTo>
                  <a:cubicBezTo>
                    <a:pt x="8906" y="8085"/>
                    <a:pt x="9527" y="8180"/>
                    <a:pt x="10081" y="8334"/>
                  </a:cubicBezTo>
                  <a:cubicBezTo>
                    <a:pt x="10099" y="8334"/>
                    <a:pt x="10099" y="8351"/>
                    <a:pt x="10099" y="8351"/>
                  </a:cubicBezTo>
                  <a:lnTo>
                    <a:pt x="10099" y="8655"/>
                  </a:lnTo>
                  <a:lnTo>
                    <a:pt x="5995" y="8655"/>
                  </a:lnTo>
                  <a:cubicBezTo>
                    <a:pt x="6655" y="8249"/>
                    <a:pt x="7470" y="8085"/>
                    <a:pt x="8286" y="8085"/>
                  </a:cubicBezTo>
                  <a:close/>
                  <a:moveTo>
                    <a:pt x="10331" y="8958"/>
                  </a:moveTo>
                  <a:cubicBezTo>
                    <a:pt x="10420" y="8958"/>
                    <a:pt x="10492" y="9029"/>
                    <a:pt x="10509" y="9101"/>
                  </a:cubicBezTo>
                  <a:cubicBezTo>
                    <a:pt x="10527" y="9226"/>
                    <a:pt x="10438" y="9333"/>
                    <a:pt x="10331" y="9333"/>
                  </a:cubicBezTo>
                  <a:lnTo>
                    <a:pt x="518" y="9333"/>
                  </a:lnTo>
                  <a:cubicBezTo>
                    <a:pt x="428" y="9333"/>
                    <a:pt x="357" y="9261"/>
                    <a:pt x="339" y="9190"/>
                  </a:cubicBezTo>
                  <a:cubicBezTo>
                    <a:pt x="321" y="9065"/>
                    <a:pt x="393" y="8958"/>
                    <a:pt x="518" y="8958"/>
                  </a:cubicBezTo>
                  <a:close/>
                  <a:moveTo>
                    <a:pt x="4247" y="1"/>
                  </a:moveTo>
                  <a:cubicBezTo>
                    <a:pt x="3997" y="1"/>
                    <a:pt x="3783" y="215"/>
                    <a:pt x="3783" y="465"/>
                  </a:cubicBezTo>
                  <a:lnTo>
                    <a:pt x="3783" y="804"/>
                  </a:lnTo>
                  <a:lnTo>
                    <a:pt x="1570" y="804"/>
                  </a:lnTo>
                  <a:cubicBezTo>
                    <a:pt x="1392" y="804"/>
                    <a:pt x="1213" y="840"/>
                    <a:pt x="1053" y="929"/>
                  </a:cubicBezTo>
                  <a:lnTo>
                    <a:pt x="196" y="1304"/>
                  </a:lnTo>
                  <a:cubicBezTo>
                    <a:pt x="107" y="1339"/>
                    <a:pt x="54" y="1411"/>
                    <a:pt x="36" y="1482"/>
                  </a:cubicBezTo>
                  <a:cubicBezTo>
                    <a:pt x="0" y="1607"/>
                    <a:pt x="71" y="1750"/>
                    <a:pt x="179" y="1785"/>
                  </a:cubicBezTo>
                  <a:lnTo>
                    <a:pt x="1053" y="2178"/>
                  </a:lnTo>
                  <a:cubicBezTo>
                    <a:pt x="1213" y="2249"/>
                    <a:pt x="1392" y="2285"/>
                    <a:pt x="1570" y="2285"/>
                  </a:cubicBezTo>
                  <a:lnTo>
                    <a:pt x="3176" y="2285"/>
                  </a:lnTo>
                  <a:cubicBezTo>
                    <a:pt x="3212" y="2624"/>
                    <a:pt x="3390" y="2945"/>
                    <a:pt x="3640" y="3141"/>
                  </a:cubicBezTo>
                  <a:cubicBezTo>
                    <a:pt x="3818" y="3320"/>
                    <a:pt x="4033" y="3391"/>
                    <a:pt x="4086" y="3659"/>
                  </a:cubicBezTo>
                  <a:cubicBezTo>
                    <a:pt x="3961" y="3712"/>
                    <a:pt x="3872" y="3837"/>
                    <a:pt x="3872" y="3998"/>
                  </a:cubicBezTo>
                  <a:lnTo>
                    <a:pt x="3872" y="4462"/>
                  </a:lnTo>
                  <a:cubicBezTo>
                    <a:pt x="3872" y="4622"/>
                    <a:pt x="3961" y="4747"/>
                    <a:pt x="4104" y="4819"/>
                  </a:cubicBezTo>
                  <a:lnTo>
                    <a:pt x="4104" y="7227"/>
                  </a:lnTo>
                  <a:cubicBezTo>
                    <a:pt x="3683" y="7105"/>
                    <a:pt x="3222" y="7051"/>
                    <a:pt x="2757" y="7051"/>
                  </a:cubicBezTo>
                  <a:cubicBezTo>
                    <a:pt x="2139" y="7051"/>
                    <a:pt x="1514" y="7146"/>
                    <a:pt x="964" y="7299"/>
                  </a:cubicBezTo>
                  <a:cubicBezTo>
                    <a:pt x="821" y="7334"/>
                    <a:pt x="714" y="7477"/>
                    <a:pt x="714" y="7620"/>
                  </a:cubicBezTo>
                  <a:lnTo>
                    <a:pt x="714" y="8030"/>
                  </a:lnTo>
                  <a:lnTo>
                    <a:pt x="678" y="8030"/>
                  </a:lnTo>
                  <a:cubicBezTo>
                    <a:pt x="535" y="8084"/>
                    <a:pt x="446" y="8209"/>
                    <a:pt x="446" y="8351"/>
                  </a:cubicBezTo>
                  <a:lnTo>
                    <a:pt x="446" y="8655"/>
                  </a:lnTo>
                  <a:cubicBezTo>
                    <a:pt x="196" y="8708"/>
                    <a:pt x="18" y="8922"/>
                    <a:pt x="36" y="9172"/>
                  </a:cubicBezTo>
                  <a:cubicBezTo>
                    <a:pt x="54" y="9440"/>
                    <a:pt x="268" y="9636"/>
                    <a:pt x="535" y="9636"/>
                  </a:cubicBezTo>
                  <a:lnTo>
                    <a:pt x="10331" y="9636"/>
                  </a:lnTo>
                  <a:cubicBezTo>
                    <a:pt x="10599" y="9636"/>
                    <a:pt x="10813" y="9422"/>
                    <a:pt x="10813" y="9154"/>
                  </a:cubicBezTo>
                  <a:cubicBezTo>
                    <a:pt x="10813" y="8904"/>
                    <a:pt x="10652" y="8708"/>
                    <a:pt x="10420" y="8655"/>
                  </a:cubicBezTo>
                  <a:lnTo>
                    <a:pt x="10420" y="8351"/>
                  </a:lnTo>
                  <a:cubicBezTo>
                    <a:pt x="10420" y="8209"/>
                    <a:pt x="10313" y="8084"/>
                    <a:pt x="10188" y="8030"/>
                  </a:cubicBezTo>
                  <a:lnTo>
                    <a:pt x="10135" y="8030"/>
                  </a:lnTo>
                  <a:lnTo>
                    <a:pt x="10135" y="7620"/>
                  </a:lnTo>
                  <a:cubicBezTo>
                    <a:pt x="10135" y="7477"/>
                    <a:pt x="10046" y="7334"/>
                    <a:pt x="9903" y="7299"/>
                  </a:cubicBezTo>
                  <a:cubicBezTo>
                    <a:pt x="9353" y="7143"/>
                    <a:pt x="8725" y="7048"/>
                    <a:pt x="8103" y="7048"/>
                  </a:cubicBezTo>
                  <a:cubicBezTo>
                    <a:pt x="7655" y="7048"/>
                    <a:pt x="7209" y="7097"/>
                    <a:pt x="6798" y="7209"/>
                  </a:cubicBezTo>
                  <a:lnTo>
                    <a:pt x="6798" y="6424"/>
                  </a:lnTo>
                  <a:cubicBezTo>
                    <a:pt x="6798" y="6335"/>
                    <a:pt x="6727" y="6264"/>
                    <a:pt x="6655" y="6246"/>
                  </a:cubicBezTo>
                  <a:cubicBezTo>
                    <a:pt x="6566" y="6246"/>
                    <a:pt x="6477" y="6317"/>
                    <a:pt x="6477" y="6407"/>
                  </a:cubicBezTo>
                  <a:lnTo>
                    <a:pt x="6477" y="7299"/>
                  </a:lnTo>
                  <a:cubicBezTo>
                    <a:pt x="6084" y="7441"/>
                    <a:pt x="5728" y="7638"/>
                    <a:pt x="5424" y="7887"/>
                  </a:cubicBezTo>
                  <a:cubicBezTo>
                    <a:pt x="5139" y="7655"/>
                    <a:pt x="4800" y="7459"/>
                    <a:pt x="4425" y="7316"/>
                  </a:cubicBezTo>
                  <a:lnTo>
                    <a:pt x="4425" y="4819"/>
                  </a:lnTo>
                  <a:lnTo>
                    <a:pt x="6477" y="4819"/>
                  </a:lnTo>
                  <a:lnTo>
                    <a:pt x="6477" y="5657"/>
                  </a:lnTo>
                  <a:cubicBezTo>
                    <a:pt x="6477" y="5746"/>
                    <a:pt x="6530" y="5818"/>
                    <a:pt x="6620" y="5818"/>
                  </a:cubicBezTo>
                  <a:cubicBezTo>
                    <a:pt x="6629" y="5820"/>
                    <a:pt x="6638" y="5820"/>
                    <a:pt x="6648" y="5820"/>
                  </a:cubicBezTo>
                  <a:cubicBezTo>
                    <a:pt x="6727" y="5820"/>
                    <a:pt x="6798" y="5755"/>
                    <a:pt x="6798" y="5675"/>
                  </a:cubicBezTo>
                  <a:lnTo>
                    <a:pt x="6798" y="4836"/>
                  </a:lnTo>
                  <a:cubicBezTo>
                    <a:pt x="6959" y="4783"/>
                    <a:pt x="7084" y="4640"/>
                    <a:pt x="7084" y="4462"/>
                  </a:cubicBezTo>
                  <a:lnTo>
                    <a:pt x="7084" y="3998"/>
                  </a:lnTo>
                  <a:cubicBezTo>
                    <a:pt x="7084" y="3819"/>
                    <a:pt x="6959" y="3659"/>
                    <a:pt x="6798" y="3623"/>
                  </a:cubicBezTo>
                  <a:lnTo>
                    <a:pt x="6798" y="3498"/>
                  </a:lnTo>
                  <a:cubicBezTo>
                    <a:pt x="6798" y="3231"/>
                    <a:pt x="7048" y="2927"/>
                    <a:pt x="7173" y="2285"/>
                  </a:cubicBezTo>
                  <a:lnTo>
                    <a:pt x="10081" y="2285"/>
                  </a:lnTo>
                  <a:cubicBezTo>
                    <a:pt x="10438" y="2285"/>
                    <a:pt x="10777" y="2017"/>
                    <a:pt x="10831" y="1660"/>
                  </a:cubicBezTo>
                  <a:cubicBezTo>
                    <a:pt x="10884" y="1196"/>
                    <a:pt x="10545" y="804"/>
                    <a:pt x="10099" y="804"/>
                  </a:cubicBezTo>
                  <a:lnTo>
                    <a:pt x="7209" y="804"/>
                  </a:lnTo>
                  <a:cubicBezTo>
                    <a:pt x="7155" y="608"/>
                    <a:pt x="6977" y="447"/>
                    <a:pt x="6745" y="447"/>
                  </a:cubicBezTo>
                  <a:lnTo>
                    <a:pt x="6566" y="447"/>
                  </a:lnTo>
                  <a:cubicBezTo>
                    <a:pt x="6513" y="447"/>
                    <a:pt x="6441" y="465"/>
                    <a:pt x="6388" y="501"/>
                  </a:cubicBezTo>
                  <a:cubicBezTo>
                    <a:pt x="6299" y="358"/>
                    <a:pt x="6156" y="269"/>
                    <a:pt x="5977" y="269"/>
                  </a:cubicBezTo>
                  <a:lnTo>
                    <a:pt x="5781" y="269"/>
                  </a:lnTo>
                  <a:cubicBezTo>
                    <a:pt x="5710" y="269"/>
                    <a:pt x="5638" y="286"/>
                    <a:pt x="5585" y="304"/>
                  </a:cubicBezTo>
                  <a:cubicBezTo>
                    <a:pt x="5496" y="197"/>
                    <a:pt x="5353" y="108"/>
                    <a:pt x="5210" y="108"/>
                  </a:cubicBezTo>
                  <a:lnTo>
                    <a:pt x="5014" y="108"/>
                  </a:lnTo>
                  <a:cubicBezTo>
                    <a:pt x="4925" y="108"/>
                    <a:pt x="4853" y="144"/>
                    <a:pt x="4782" y="179"/>
                  </a:cubicBezTo>
                  <a:cubicBezTo>
                    <a:pt x="4693" y="72"/>
                    <a:pt x="4568" y="1"/>
                    <a:pt x="440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1D8CBDB9-61F9-4F71-997E-55D48AE3CF7A}"/>
              </a:ext>
            </a:extLst>
          </p:cNvPr>
          <p:cNvSpPr txBox="1"/>
          <p:nvPr/>
        </p:nvSpPr>
        <p:spPr>
          <a:xfrm>
            <a:off x="1549887" y="2768512"/>
            <a:ext cx="6738047" cy="80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Aft>
                <a:spcPts val="800"/>
              </a:spcAft>
            </a:pP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suatu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menentukan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relevansi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efisiensi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efektivitas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dampak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kegiatan-kegiatan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/program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secara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sistematis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obyektif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Roswita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2021).</a:t>
            </a:r>
            <a:endParaRPr lang="en-ID" sz="155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59FDE1A-C474-41BA-AA69-7E6813652592}"/>
              </a:ext>
            </a:extLst>
          </p:cNvPr>
          <p:cNvSpPr txBox="1"/>
          <p:nvPr/>
        </p:nvSpPr>
        <p:spPr>
          <a:xfrm>
            <a:off x="1600552" y="3805455"/>
            <a:ext cx="6428342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Aft>
                <a:spcPts val="800"/>
              </a:spcAft>
            </a:pPr>
            <a:r>
              <a:rPr lang="en-US" sz="1550" dirty="0" err="1"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valuasi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proses yang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terdiri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urutan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rangkaian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mengukur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menilai</a:t>
            </a:r>
            <a:r>
              <a:rPr lang="en-US" sz="1550" dirty="0"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Soedijanto</a:t>
            </a:r>
            <a:r>
              <a:rPr lang="en-US" sz="1550" dirty="0"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55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1996).</a:t>
            </a:r>
            <a:endParaRPr lang="en-ID" sz="155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6" name="Google Shape;1916;p39"/>
          <p:cNvGrpSpPr/>
          <p:nvPr/>
        </p:nvGrpSpPr>
        <p:grpSpPr>
          <a:xfrm>
            <a:off x="2494796" y="408949"/>
            <a:ext cx="4154408" cy="978751"/>
            <a:chOff x="1979225" y="358525"/>
            <a:chExt cx="5186100" cy="1198496"/>
          </a:xfrm>
        </p:grpSpPr>
        <p:sp>
          <p:nvSpPr>
            <p:cNvPr id="1917" name="Google Shape;1917;p39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39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1" name="Google Shape;1921;p39"/>
          <p:cNvSpPr/>
          <p:nvPr/>
        </p:nvSpPr>
        <p:spPr>
          <a:xfrm>
            <a:off x="1113394" y="1648607"/>
            <a:ext cx="6953938" cy="2630977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5" name="Google Shape;1925;p39"/>
          <p:cNvSpPr txBox="1">
            <a:spLocks noGrp="1"/>
          </p:cNvSpPr>
          <p:nvPr>
            <p:ph type="ctrTitle"/>
          </p:nvPr>
        </p:nvSpPr>
        <p:spPr>
          <a:xfrm>
            <a:off x="2596745" y="444415"/>
            <a:ext cx="395051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 err="1">
                <a:latin typeface="Berlin Sans FB" panose="020E0602020502020306" pitchFamily="34" charset="0"/>
              </a:rPr>
              <a:t>Tujuan</a:t>
            </a:r>
            <a:r>
              <a:rPr lang="en-US" sz="3500" b="1" dirty="0">
                <a:latin typeface="Berlin Sans FB" panose="020E0602020502020306" pitchFamily="34" charset="0"/>
              </a:rPr>
              <a:t> </a:t>
            </a:r>
            <a:r>
              <a:rPr lang="en-US" sz="3500" b="1" dirty="0" err="1">
                <a:latin typeface="Berlin Sans FB" panose="020E0602020502020306" pitchFamily="34" charset="0"/>
              </a:rPr>
              <a:t>Evaluasi</a:t>
            </a:r>
            <a:endParaRPr sz="3500" b="1" dirty="0">
              <a:latin typeface="Berlin Sans FB" panose="020E0602020502020306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69C4385-9CE9-40E4-B37D-0F4DA202B982}"/>
              </a:ext>
            </a:extLst>
          </p:cNvPr>
          <p:cNvSpPr txBox="1"/>
          <p:nvPr/>
        </p:nvSpPr>
        <p:spPr>
          <a:xfrm>
            <a:off x="1076668" y="1648607"/>
            <a:ext cx="6990664" cy="2630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  <a:spcAft>
                <a:spcPts val="800"/>
              </a:spcAft>
            </a:pP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Menurut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Stufflebeam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(1971)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dasarnya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jauh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kegiatan-kegiatan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menyimpang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pedoman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kesenjangan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deskrepansi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keadaan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keadaan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dikehendaki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seharusnya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diketahui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efektifitas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efisiensi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ID" sz="160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1" name="Google Shape;2411;p50"/>
          <p:cNvGrpSpPr/>
          <p:nvPr/>
        </p:nvGrpSpPr>
        <p:grpSpPr>
          <a:xfrm>
            <a:off x="874252" y="318640"/>
            <a:ext cx="3182079" cy="617700"/>
            <a:chOff x="1979225" y="358525"/>
            <a:chExt cx="5186100" cy="1198496"/>
          </a:xfrm>
        </p:grpSpPr>
        <p:sp>
          <p:nvSpPr>
            <p:cNvPr id="2412" name="Google Shape;2412;p50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50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4" name="Google Shape;2414;p50"/>
          <p:cNvSpPr txBox="1">
            <a:spLocks noGrp="1"/>
          </p:cNvSpPr>
          <p:nvPr>
            <p:ph type="ctrTitle"/>
          </p:nvPr>
        </p:nvSpPr>
        <p:spPr>
          <a:xfrm>
            <a:off x="455141" y="125329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latin typeface="Berlin Sans FB" panose="020E0602020502020306" pitchFamily="34" charset="0"/>
              </a:rPr>
              <a:t>Lanjutan</a:t>
            </a:r>
            <a:endParaRPr sz="3400" b="1" dirty="0">
              <a:latin typeface="Berlin Sans FB" panose="020E0602020502020306" pitchFamily="34" charset="0"/>
            </a:endParaRPr>
          </a:p>
        </p:txBody>
      </p:sp>
      <p:sp>
        <p:nvSpPr>
          <p:cNvPr id="2416" name="Google Shape;2416;p50"/>
          <p:cNvSpPr/>
          <p:nvPr/>
        </p:nvSpPr>
        <p:spPr>
          <a:xfrm>
            <a:off x="1480966" y="1700687"/>
            <a:ext cx="5933983" cy="49752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7" name="Google Shape;2417;p50"/>
          <p:cNvSpPr/>
          <p:nvPr/>
        </p:nvSpPr>
        <p:spPr>
          <a:xfrm>
            <a:off x="809853" y="3068473"/>
            <a:ext cx="1751006" cy="1198280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mengetahui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jauh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27" name="Google Shape;2427;p50"/>
          <p:cNvSpPr/>
          <p:nvPr/>
        </p:nvSpPr>
        <p:spPr>
          <a:xfrm>
            <a:off x="1503040" y="2348100"/>
            <a:ext cx="471600" cy="4716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8" name="Google Shape;2428;p50"/>
          <p:cNvSpPr/>
          <p:nvPr/>
        </p:nvSpPr>
        <p:spPr>
          <a:xfrm>
            <a:off x="5272275" y="2356304"/>
            <a:ext cx="471600" cy="471600"/>
          </a:xfrm>
          <a:prstGeom prst="ellipse">
            <a:avLst/>
          </a:pr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9" name="Google Shape;2429;p50"/>
          <p:cNvSpPr/>
          <p:nvPr/>
        </p:nvSpPr>
        <p:spPr>
          <a:xfrm>
            <a:off x="3480303" y="2355171"/>
            <a:ext cx="471600" cy="4716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0" name="Google Shape;2430;p50"/>
          <p:cNvSpPr/>
          <p:nvPr/>
        </p:nvSpPr>
        <p:spPr>
          <a:xfrm>
            <a:off x="6943946" y="2355348"/>
            <a:ext cx="471600" cy="4716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31" name="Google Shape;2431;p50"/>
          <p:cNvCxnSpPr>
            <a:cxnSpLocks/>
          </p:cNvCxnSpPr>
          <p:nvPr/>
        </p:nvCxnSpPr>
        <p:spPr>
          <a:xfrm>
            <a:off x="1974640" y="2574166"/>
            <a:ext cx="1484933" cy="3361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32" name="Google Shape;2432;p50"/>
          <p:cNvCxnSpPr>
            <a:cxnSpLocks/>
          </p:cNvCxnSpPr>
          <p:nvPr/>
        </p:nvCxnSpPr>
        <p:spPr>
          <a:xfrm flipV="1">
            <a:off x="3951903" y="2446531"/>
            <a:ext cx="1388059" cy="171820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33" name="Google Shape;2433;p50"/>
          <p:cNvCxnSpPr>
            <a:cxnSpLocks/>
            <a:stCxn id="2428" idx="6"/>
            <a:endCxn id="2430" idx="2"/>
          </p:cNvCxnSpPr>
          <p:nvPr/>
        </p:nvCxnSpPr>
        <p:spPr>
          <a:xfrm flipV="1">
            <a:off x="5743875" y="2591148"/>
            <a:ext cx="1200071" cy="956"/>
          </a:xfrm>
          <a:prstGeom prst="curved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454" name="Google Shape;2454;p50"/>
          <p:cNvGrpSpPr/>
          <p:nvPr/>
        </p:nvGrpSpPr>
        <p:grpSpPr>
          <a:xfrm rot="-414700">
            <a:off x="952727" y="1598734"/>
            <a:ext cx="556536" cy="580557"/>
            <a:chOff x="7276162" y="3387455"/>
            <a:chExt cx="283664" cy="295907"/>
          </a:xfrm>
        </p:grpSpPr>
        <p:sp>
          <p:nvSpPr>
            <p:cNvPr id="2455" name="Google Shape;2455;p50"/>
            <p:cNvSpPr/>
            <p:nvPr/>
          </p:nvSpPr>
          <p:spPr>
            <a:xfrm>
              <a:off x="7415308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0" y="0"/>
                  </a:moveTo>
                  <a:lnTo>
                    <a:pt x="0" y="1106"/>
                  </a:lnTo>
                  <a:lnTo>
                    <a:pt x="625" y="1106"/>
                  </a:lnTo>
                  <a:cubicBezTo>
                    <a:pt x="821" y="1106"/>
                    <a:pt x="981" y="946"/>
                    <a:pt x="981" y="750"/>
                  </a:cubicBezTo>
                  <a:lnTo>
                    <a:pt x="981" y="357"/>
                  </a:lnTo>
                  <a:cubicBezTo>
                    <a:pt x="981" y="161"/>
                    <a:pt x="821" y="0"/>
                    <a:pt x="62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50"/>
            <p:cNvSpPr/>
            <p:nvPr/>
          </p:nvSpPr>
          <p:spPr>
            <a:xfrm>
              <a:off x="7321889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357" y="0"/>
                  </a:moveTo>
                  <a:cubicBezTo>
                    <a:pt x="161" y="0"/>
                    <a:pt x="0" y="161"/>
                    <a:pt x="0" y="357"/>
                  </a:cubicBezTo>
                  <a:lnTo>
                    <a:pt x="0" y="750"/>
                  </a:lnTo>
                  <a:cubicBezTo>
                    <a:pt x="0" y="946"/>
                    <a:pt x="161" y="1106"/>
                    <a:pt x="357" y="1106"/>
                  </a:cubicBezTo>
                  <a:lnTo>
                    <a:pt x="982" y="1106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50"/>
            <p:cNvSpPr/>
            <p:nvPr/>
          </p:nvSpPr>
          <p:spPr>
            <a:xfrm>
              <a:off x="7349620" y="3536880"/>
              <a:ext cx="66669" cy="101708"/>
            </a:xfrm>
            <a:custGeom>
              <a:avLst/>
              <a:gdLst/>
              <a:ahLst/>
              <a:cxnLst/>
              <a:rect l="l" t="t" r="r" b="b"/>
              <a:pathLst>
                <a:path w="2445" h="3730" extrusionOk="0">
                  <a:moveTo>
                    <a:pt x="357" y="1"/>
                  </a:moveTo>
                  <a:lnTo>
                    <a:pt x="357" y="1107"/>
                  </a:lnTo>
                  <a:lnTo>
                    <a:pt x="0" y="1607"/>
                  </a:lnTo>
                  <a:lnTo>
                    <a:pt x="1178" y="3730"/>
                  </a:lnTo>
                  <a:cubicBezTo>
                    <a:pt x="1178" y="3730"/>
                    <a:pt x="2445" y="1625"/>
                    <a:pt x="2356" y="1607"/>
                  </a:cubicBezTo>
                  <a:lnTo>
                    <a:pt x="2017" y="1107"/>
                  </a:lnTo>
                  <a:lnTo>
                    <a:pt x="2017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50"/>
            <p:cNvSpPr/>
            <p:nvPr/>
          </p:nvSpPr>
          <p:spPr>
            <a:xfrm>
              <a:off x="7281015" y="3577754"/>
              <a:ext cx="201943" cy="101217"/>
            </a:xfrm>
            <a:custGeom>
              <a:avLst/>
              <a:gdLst/>
              <a:ahLst/>
              <a:cxnLst/>
              <a:rect l="l" t="t" r="r" b="b"/>
              <a:pathLst>
                <a:path w="7406" h="3712" extrusionOk="0">
                  <a:moveTo>
                    <a:pt x="2730" y="1"/>
                  </a:moveTo>
                  <a:cubicBezTo>
                    <a:pt x="2677" y="54"/>
                    <a:pt x="2606" y="72"/>
                    <a:pt x="2516" y="90"/>
                  </a:cubicBezTo>
                  <a:lnTo>
                    <a:pt x="2070" y="179"/>
                  </a:lnTo>
                  <a:cubicBezTo>
                    <a:pt x="857" y="411"/>
                    <a:pt x="1" y="1464"/>
                    <a:pt x="1" y="2695"/>
                  </a:cubicBezTo>
                  <a:lnTo>
                    <a:pt x="1" y="3159"/>
                  </a:lnTo>
                  <a:cubicBezTo>
                    <a:pt x="1" y="3462"/>
                    <a:pt x="233" y="3712"/>
                    <a:pt x="536" y="3712"/>
                  </a:cubicBezTo>
                  <a:lnTo>
                    <a:pt x="6870" y="3712"/>
                  </a:lnTo>
                  <a:cubicBezTo>
                    <a:pt x="7173" y="3712"/>
                    <a:pt x="7405" y="3462"/>
                    <a:pt x="7405" y="3159"/>
                  </a:cubicBezTo>
                  <a:lnTo>
                    <a:pt x="7405" y="2695"/>
                  </a:lnTo>
                  <a:cubicBezTo>
                    <a:pt x="7405" y="1464"/>
                    <a:pt x="6531" y="411"/>
                    <a:pt x="5336" y="179"/>
                  </a:cubicBezTo>
                  <a:cubicBezTo>
                    <a:pt x="5211" y="161"/>
                    <a:pt x="4997" y="126"/>
                    <a:pt x="4872" y="90"/>
                  </a:cubicBezTo>
                  <a:cubicBezTo>
                    <a:pt x="4800" y="72"/>
                    <a:pt x="4729" y="36"/>
                    <a:pt x="4675" y="1"/>
                  </a:cubicBezTo>
                  <a:lnTo>
                    <a:pt x="3694" y="1321"/>
                  </a:lnTo>
                  <a:lnTo>
                    <a:pt x="2730" y="1"/>
                  </a:ln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50"/>
            <p:cNvSpPr/>
            <p:nvPr/>
          </p:nvSpPr>
          <p:spPr>
            <a:xfrm>
              <a:off x="7402165" y="3577754"/>
              <a:ext cx="80794" cy="101217"/>
            </a:xfrm>
            <a:custGeom>
              <a:avLst/>
              <a:gdLst/>
              <a:ahLst/>
              <a:cxnLst/>
              <a:rect l="l" t="t" r="r" b="b"/>
              <a:pathLst>
                <a:path w="2963" h="3712" extrusionOk="0">
                  <a:moveTo>
                    <a:pt x="250" y="1"/>
                  </a:moveTo>
                  <a:lnTo>
                    <a:pt x="0" y="322"/>
                  </a:lnTo>
                  <a:cubicBezTo>
                    <a:pt x="946" y="714"/>
                    <a:pt x="1588" y="1642"/>
                    <a:pt x="1588" y="2695"/>
                  </a:cubicBezTo>
                  <a:lnTo>
                    <a:pt x="1588" y="3159"/>
                  </a:lnTo>
                  <a:cubicBezTo>
                    <a:pt x="1588" y="3462"/>
                    <a:pt x="1339" y="3712"/>
                    <a:pt x="1053" y="3712"/>
                  </a:cubicBezTo>
                  <a:lnTo>
                    <a:pt x="2427" y="3712"/>
                  </a:lnTo>
                  <a:cubicBezTo>
                    <a:pt x="2730" y="3712"/>
                    <a:pt x="2962" y="3462"/>
                    <a:pt x="2962" y="3159"/>
                  </a:cubicBezTo>
                  <a:lnTo>
                    <a:pt x="2962" y="2695"/>
                  </a:lnTo>
                  <a:cubicBezTo>
                    <a:pt x="2962" y="1464"/>
                    <a:pt x="2106" y="411"/>
                    <a:pt x="910" y="179"/>
                  </a:cubicBezTo>
                  <a:cubicBezTo>
                    <a:pt x="785" y="161"/>
                    <a:pt x="554" y="126"/>
                    <a:pt x="446" y="90"/>
                  </a:cubicBezTo>
                  <a:cubicBezTo>
                    <a:pt x="375" y="72"/>
                    <a:pt x="304" y="36"/>
                    <a:pt x="250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50"/>
            <p:cNvSpPr/>
            <p:nvPr/>
          </p:nvSpPr>
          <p:spPr>
            <a:xfrm>
              <a:off x="7339395" y="3441526"/>
              <a:ext cx="84693" cy="119704"/>
            </a:xfrm>
            <a:custGeom>
              <a:avLst/>
              <a:gdLst/>
              <a:ahLst/>
              <a:cxnLst/>
              <a:rect l="l" t="t" r="r" b="b"/>
              <a:pathLst>
                <a:path w="3106" h="4390" extrusionOk="0">
                  <a:moveTo>
                    <a:pt x="1553" y="1"/>
                  </a:moveTo>
                  <a:cubicBezTo>
                    <a:pt x="1071" y="1"/>
                    <a:pt x="714" y="197"/>
                    <a:pt x="465" y="411"/>
                  </a:cubicBezTo>
                  <a:cubicBezTo>
                    <a:pt x="215" y="625"/>
                    <a:pt x="54" y="893"/>
                    <a:pt x="1" y="1196"/>
                  </a:cubicBezTo>
                  <a:lnTo>
                    <a:pt x="1" y="2873"/>
                  </a:lnTo>
                  <a:cubicBezTo>
                    <a:pt x="1" y="3302"/>
                    <a:pt x="143" y="3694"/>
                    <a:pt x="465" y="3980"/>
                  </a:cubicBezTo>
                  <a:cubicBezTo>
                    <a:pt x="714" y="4194"/>
                    <a:pt x="1071" y="4390"/>
                    <a:pt x="1553" y="4390"/>
                  </a:cubicBezTo>
                  <a:cubicBezTo>
                    <a:pt x="2017" y="4390"/>
                    <a:pt x="2392" y="4194"/>
                    <a:pt x="2641" y="3980"/>
                  </a:cubicBezTo>
                  <a:cubicBezTo>
                    <a:pt x="2963" y="3694"/>
                    <a:pt x="3105" y="3302"/>
                    <a:pt x="3105" y="2873"/>
                  </a:cubicBezTo>
                  <a:lnTo>
                    <a:pt x="3105" y="1196"/>
                  </a:lnTo>
                  <a:cubicBezTo>
                    <a:pt x="3034" y="893"/>
                    <a:pt x="2873" y="625"/>
                    <a:pt x="2641" y="411"/>
                  </a:cubicBezTo>
                  <a:cubicBezTo>
                    <a:pt x="2392" y="197"/>
                    <a:pt x="2017" y="1"/>
                    <a:pt x="155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50"/>
            <p:cNvSpPr/>
            <p:nvPr/>
          </p:nvSpPr>
          <p:spPr>
            <a:xfrm>
              <a:off x="7331624" y="3437163"/>
              <a:ext cx="100726" cy="58407"/>
            </a:xfrm>
            <a:custGeom>
              <a:avLst/>
              <a:gdLst/>
              <a:ahLst/>
              <a:cxnLst/>
              <a:rect l="l" t="t" r="r" b="b"/>
              <a:pathLst>
                <a:path w="3694" h="2142" extrusionOk="0">
                  <a:moveTo>
                    <a:pt x="1178" y="0"/>
                  </a:moveTo>
                  <a:cubicBezTo>
                    <a:pt x="535" y="0"/>
                    <a:pt x="0" y="535"/>
                    <a:pt x="0" y="1196"/>
                  </a:cubicBezTo>
                  <a:lnTo>
                    <a:pt x="0" y="2141"/>
                  </a:lnTo>
                  <a:lnTo>
                    <a:pt x="500" y="2141"/>
                  </a:lnTo>
                  <a:cubicBezTo>
                    <a:pt x="660" y="2141"/>
                    <a:pt x="785" y="2034"/>
                    <a:pt x="803" y="1874"/>
                  </a:cubicBezTo>
                  <a:cubicBezTo>
                    <a:pt x="803" y="1856"/>
                    <a:pt x="803" y="1856"/>
                    <a:pt x="803" y="1838"/>
                  </a:cubicBezTo>
                  <a:lnTo>
                    <a:pt x="803" y="1231"/>
                  </a:lnTo>
                  <a:cubicBezTo>
                    <a:pt x="803" y="1053"/>
                    <a:pt x="946" y="928"/>
                    <a:pt x="1106" y="928"/>
                  </a:cubicBezTo>
                  <a:cubicBezTo>
                    <a:pt x="1249" y="928"/>
                    <a:pt x="1374" y="946"/>
                    <a:pt x="1481" y="964"/>
                  </a:cubicBezTo>
                  <a:cubicBezTo>
                    <a:pt x="1597" y="990"/>
                    <a:pt x="1718" y="1004"/>
                    <a:pt x="1838" y="1004"/>
                  </a:cubicBezTo>
                  <a:cubicBezTo>
                    <a:pt x="1958" y="1004"/>
                    <a:pt x="2079" y="990"/>
                    <a:pt x="2195" y="964"/>
                  </a:cubicBezTo>
                  <a:cubicBezTo>
                    <a:pt x="2302" y="946"/>
                    <a:pt x="2427" y="928"/>
                    <a:pt x="2552" y="928"/>
                  </a:cubicBezTo>
                  <a:cubicBezTo>
                    <a:pt x="2730" y="928"/>
                    <a:pt x="2855" y="1053"/>
                    <a:pt x="2855" y="1231"/>
                  </a:cubicBezTo>
                  <a:lnTo>
                    <a:pt x="2855" y="1838"/>
                  </a:lnTo>
                  <a:cubicBezTo>
                    <a:pt x="2855" y="1856"/>
                    <a:pt x="2855" y="1856"/>
                    <a:pt x="2855" y="1874"/>
                  </a:cubicBezTo>
                  <a:cubicBezTo>
                    <a:pt x="2873" y="2034"/>
                    <a:pt x="3016" y="2141"/>
                    <a:pt x="3176" y="2141"/>
                  </a:cubicBezTo>
                  <a:lnTo>
                    <a:pt x="3694" y="2141"/>
                  </a:lnTo>
                  <a:lnTo>
                    <a:pt x="3694" y="1196"/>
                  </a:lnTo>
                  <a:cubicBezTo>
                    <a:pt x="3694" y="535"/>
                    <a:pt x="3158" y="0"/>
                    <a:pt x="2498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50"/>
            <p:cNvSpPr/>
            <p:nvPr/>
          </p:nvSpPr>
          <p:spPr>
            <a:xfrm>
              <a:off x="7366635" y="3442017"/>
              <a:ext cx="57453" cy="119214"/>
            </a:xfrm>
            <a:custGeom>
              <a:avLst/>
              <a:gdLst/>
              <a:ahLst/>
              <a:cxnLst/>
              <a:rect l="l" t="t" r="r" b="b"/>
              <a:pathLst>
                <a:path w="2107" h="4372" extrusionOk="0">
                  <a:moveTo>
                    <a:pt x="839" y="1"/>
                  </a:moveTo>
                  <a:cubicBezTo>
                    <a:pt x="947" y="215"/>
                    <a:pt x="1000" y="429"/>
                    <a:pt x="1000" y="679"/>
                  </a:cubicBezTo>
                  <a:lnTo>
                    <a:pt x="1000" y="2855"/>
                  </a:lnTo>
                  <a:cubicBezTo>
                    <a:pt x="1000" y="3284"/>
                    <a:pt x="857" y="3676"/>
                    <a:pt x="536" y="3962"/>
                  </a:cubicBezTo>
                  <a:cubicBezTo>
                    <a:pt x="393" y="4087"/>
                    <a:pt x="215" y="4194"/>
                    <a:pt x="1" y="4265"/>
                  </a:cubicBezTo>
                  <a:cubicBezTo>
                    <a:pt x="161" y="4336"/>
                    <a:pt x="358" y="4372"/>
                    <a:pt x="554" y="4372"/>
                  </a:cubicBezTo>
                  <a:cubicBezTo>
                    <a:pt x="1036" y="4372"/>
                    <a:pt x="1393" y="4176"/>
                    <a:pt x="1642" y="3962"/>
                  </a:cubicBezTo>
                  <a:cubicBezTo>
                    <a:pt x="1964" y="3676"/>
                    <a:pt x="2106" y="3284"/>
                    <a:pt x="2106" y="2855"/>
                  </a:cubicBezTo>
                  <a:lnTo>
                    <a:pt x="2106" y="1178"/>
                  </a:lnTo>
                  <a:cubicBezTo>
                    <a:pt x="2035" y="875"/>
                    <a:pt x="1874" y="607"/>
                    <a:pt x="1642" y="393"/>
                  </a:cubicBezTo>
                  <a:cubicBezTo>
                    <a:pt x="1446" y="215"/>
                    <a:pt x="1178" y="72"/>
                    <a:pt x="839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50"/>
            <p:cNvSpPr/>
            <p:nvPr/>
          </p:nvSpPr>
          <p:spPr>
            <a:xfrm>
              <a:off x="7386595" y="3437163"/>
              <a:ext cx="44773" cy="58407"/>
            </a:xfrm>
            <a:custGeom>
              <a:avLst/>
              <a:gdLst/>
              <a:ahLst/>
              <a:cxnLst/>
              <a:rect l="l" t="t" r="r" b="b"/>
              <a:pathLst>
                <a:path w="1642" h="2142" extrusionOk="0">
                  <a:moveTo>
                    <a:pt x="0" y="0"/>
                  </a:moveTo>
                  <a:cubicBezTo>
                    <a:pt x="179" y="250"/>
                    <a:pt x="268" y="535"/>
                    <a:pt x="268" y="857"/>
                  </a:cubicBezTo>
                  <a:lnTo>
                    <a:pt x="268" y="946"/>
                  </a:lnTo>
                  <a:cubicBezTo>
                    <a:pt x="357" y="928"/>
                    <a:pt x="446" y="928"/>
                    <a:pt x="536" y="928"/>
                  </a:cubicBezTo>
                  <a:cubicBezTo>
                    <a:pt x="714" y="928"/>
                    <a:pt x="839" y="1071"/>
                    <a:pt x="839" y="1231"/>
                  </a:cubicBezTo>
                  <a:lnTo>
                    <a:pt x="839" y="1838"/>
                  </a:lnTo>
                  <a:cubicBezTo>
                    <a:pt x="839" y="1856"/>
                    <a:pt x="839" y="1856"/>
                    <a:pt x="839" y="1874"/>
                  </a:cubicBezTo>
                  <a:cubicBezTo>
                    <a:pt x="857" y="2034"/>
                    <a:pt x="1000" y="2141"/>
                    <a:pt x="1160" y="2141"/>
                  </a:cubicBezTo>
                  <a:lnTo>
                    <a:pt x="1642" y="2141"/>
                  </a:lnTo>
                  <a:lnTo>
                    <a:pt x="1642" y="1196"/>
                  </a:lnTo>
                  <a:cubicBezTo>
                    <a:pt x="1642" y="535"/>
                    <a:pt x="1125" y="0"/>
                    <a:pt x="464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50"/>
            <p:cNvSpPr/>
            <p:nvPr/>
          </p:nvSpPr>
          <p:spPr>
            <a:xfrm>
              <a:off x="7464935" y="3417203"/>
              <a:ext cx="67651" cy="74468"/>
            </a:xfrm>
            <a:custGeom>
              <a:avLst/>
              <a:gdLst/>
              <a:ahLst/>
              <a:cxnLst/>
              <a:rect l="l" t="t" r="r" b="b"/>
              <a:pathLst>
                <a:path w="2481" h="2731" extrusionOk="0">
                  <a:moveTo>
                    <a:pt x="1245" y="0"/>
                  </a:moveTo>
                  <a:cubicBezTo>
                    <a:pt x="1235" y="0"/>
                    <a:pt x="1224" y="0"/>
                    <a:pt x="1213" y="1"/>
                  </a:cubicBezTo>
                  <a:cubicBezTo>
                    <a:pt x="553" y="18"/>
                    <a:pt x="18" y="572"/>
                    <a:pt x="0" y="1232"/>
                  </a:cubicBezTo>
                  <a:cubicBezTo>
                    <a:pt x="0" y="1535"/>
                    <a:pt x="107" y="1803"/>
                    <a:pt x="286" y="2035"/>
                  </a:cubicBezTo>
                  <a:cubicBezTo>
                    <a:pt x="428" y="2195"/>
                    <a:pt x="518" y="2391"/>
                    <a:pt x="553" y="2606"/>
                  </a:cubicBezTo>
                  <a:cubicBezTo>
                    <a:pt x="571" y="2677"/>
                    <a:pt x="625" y="2730"/>
                    <a:pt x="714" y="2730"/>
                  </a:cubicBezTo>
                  <a:lnTo>
                    <a:pt x="1767" y="2730"/>
                  </a:lnTo>
                  <a:cubicBezTo>
                    <a:pt x="1856" y="2730"/>
                    <a:pt x="1909" y="2677"/>
                    <a:pt x="1927" y="2606"/>
                  </a:cubicBezTo>
                  <a:cubicBezTo>
                    <a:pt x="1963" y="2391"/>
                    <a:pt x="2052" y="2195"/>
                    <a:pt x="2195" y="2035"/>
                  </a:cubicBezTo>
                  <a:cubicBezTo>
                    <a:pt x="2373" y="1821"/>
                    <a:pt x="2480" y="1535"/>
                    <a:pt x="2480" y="1250"/>
                  </a:cubicBezTo>
                  <a:cubicBezTo>
                    <a:pt x="2480" y="564"/>
                    <a:pt x="1927" y="0"/>
                    <a:pt x="124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50"/>
            <p:cNvSpPr/>
            <p:nvPr/>
          </p:nvSpPr>
          <p:spPr>
            <a:xfrm>
              <a:off x="7480014" y="3417203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692" y="0"/>
                  </a:moveTo>
                  <a:cubicBezTo>
                    <a:pt x="682" y="0"/>
                    <a:pt x="671" y="0"/>
                    <a:pt x="660" y="1"/>
                  </a:cubicBezTo>
                  <a:cubicBezTo>
                    <a:pt x="411" y="18"/>
                    <a:pt x="196" y="90"/>
                    <a:pt x="0" y="215"/>
                  </a:cubicBezTo>
                  <a:cubicBezTo>
                    <a:pt x="321" y="447"/>
                    <a:pt x="535" y="821"/>
                    <a:pt x="535" y="1250"/>
                  </a:cubicBezTo>
                  <a:cubicBezTo>
                    <a:pt x="535" y="1535"/>
                    <a:pt x="446" y="1821"/>
                    <a:pt x="268" y="2035"/>
                  </a:cubicBezTo>
                  <a:cubicBezTo>
                    <a:pt x="161" y="2142"/>
                    <a:pt x="72" y="2409"/>
                    <a:pt x="18" y="2534"/>
                  </a:cubicBezTo>
                  <a:cubicBezTo>
                    <a:pt x="0" y="2623"/>
                    <a:pt x="54" y="2713"/>
                    <a:pt x="143" y="2730"/>
                  </a:cubicBezTo>
                  <a:lnTo>
                    <a:pt x="1231" y="2730"/>
                  </a:lnTo>
                  <a:cubicBezTo>
                    <a:pt x="1303" y="2730"/>
                    <a:pt x="1356" y="2677"/>
                    <a:pt x="1374" y="2606"/>
                  </a:cubicBezTo>
                  <a:cubicBezTo>
                    <a:pt x="1410" y="2391"/>
                    <a:pt x="1499" y="2195"/>
                    <a:pt x="1642" y="2035"/>
                  </a:cubicBezTo>
                  <a:cubicBezTo>
                    <a:pt x="1820" y="1821"/>
                    <a:pt x="1927" y="1535"/>
                    <a:pt x="1927" y="1250"/>
                  </a:cubicBezTo>
                  <a:cubicBezTo>
                    <a:pt x="1927" y="564"/>
                    <a:pt x="1374" y="0"/>
                    <a:pt x="69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50"/>
            <p:cNvSpPr/>
            <p:nvPr/>
          </p:nvSpPr>
          <p:spPr>
            <a:xfrm>
              <a:off x="7437667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9" y="71"/>
                    <a:pt x="19" y="143"/>
                  </a:cubicBezTo>
                  <a:cubicBezTo>
                    <a:pt x="1" y="250"/>
                    <a:pt x="72" y="321"/>
                    <a:pt x="179" y="321"/>
                  </a:cubicBezTo>
                  <a:lnTo>
                    <a:pt x="411" y="321"/>
                  </a:lnTo>
                  <a:cubicBezTo>
                    <a:pt x="483" y="321"/>
                    <a:pt x="554" y="268"/>
                    <a:pt x="572" y="178"/>
                  </a:cubicBezTo>
                  <a:cubicBezTo>
                    <a:pt x="572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50"/>
            <p:cNvSpPr/>
            <p:nvPr/>
          </p:nvSpPr>
          <p:spPr>
            <a:xfrm>
              <a:off x="7544229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8" y="71"/>
                    <a:pt x="18" y="143"/>
                  </a:cubicBezTo>
                  <a:cubicBezTo>
                    <a:pt x="0" y="250"/>
                    <a:pt x="72" y="321"/>
                    <a:pt x="161" y="321"/>
                  </a:cubicBezTo>
                  <a:lnTo>
                    <a:pt x="393" y="321"/>
                  </a:lnTo>
                  <a:cubicBezTo>
                    <a:pt x="482" y="321"/>
                    <a:pt x="554" y="268"/>
                    <a:pt x="554" y="178"/>
                  </a:cubicBezTo>
                  <a:cubicBezTo>
                    <a:pt x="571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50"/>
            <p:cNvSpPr/>
            <p:nvPr/>
          </p:nvSpPr>
          <p:spPr>
            <a:xfrm>
              <a:off x="7454219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70" y="1"/>
                  </a:moveTo>
                  <a:cubicBezTo>
                    <a:pt x="130" y="1"/>
                    <a:pt x="90" y="19"/>
                    <a:pt x="54" y="54"/>
                  </a:cubicBezTo>
                  <a:cubicBezTo>
                    <a:pt x="1" y="108"/>
                    <a:pt x="1" y="215"/>
                    <a:pt x="54" y="268"/>
                  </a:cubicBezTo>
                  <a:lnTo>
                    <a:pt x="233" y="447"/>
                  </a:lnTo>
                  <a:cubicBezTo>
                    <a:pt x="259" y="474"/>
                    <a:pt x="299" y="487"/>
                    <a:pt x="340" y="487"/>
                  </a:cubicBezTo>
                  <a:cubicBezTo>
                    <a:pt x="380" y="487"/>
                    <a:pt x="420" y="474"/>
                    <a:pt x="447" y="447"/>
                  </a:cubicBezTo>
                  <a:cubicBezTo>
                    <a:pt x="518" y="376"/>
                    <a:pt x="518" y="268"/>
                    <a:pt x="447" y="215"/>
                  </a:cubicBezTo>
                  <a:lnTo>
                    <a:pt x="286" y="54"/>
                  </a:lnTo>
                  <a:cubicBezTo>
                    <a:pt x="250" y="19"/>
                    <a:pt x="210" y="1"/>
                    <a:pt x="17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50"/>
            <p:cNvSpPr/>
            <p:nvPr/>
          </p:nvSpPr>
          <p:spPr>
            <a:xfrm>
              <a:off x="7529150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81" y="1"/>
                  </a:moveTo>
                  <a:cubicBezTo>
                    <a:pt x="139" y="1"/>
                    <a:pt x="98" y="14"/>
                    <a:pt x="72" y="41"/>
                  </a:cubicBezTo>
                  <a:cubicBezTo>
                    <a:pt x="0" y="112"/>
                    <a:pt x="0" y="202"/>
                    <a:pt x="72" y="273"/>
                  </a:cubicBezTo>
                  <a:lnTo>
                    <a:pt x="232" y="434"/>
                  </a:lnTo>
                  <a:cubicBezTo>
                    <a:pt x="268" y="469"/>
                    <a:pt x="308" y="487"/>
                    <a:pt x="348" y="487"/>
                  </a:cubicBezTo>
                  <a:cubicBezTo>
                    <a:pt x="388" y="487"/>
                    <a:pt x="429" y="469"/>
                    <a:pt x="464" y="434"/>
                  </a:cubicBezTo>
                  <a:cubicBezTo>
                    <a:pt x="518" y="380"/>
                    <a:pt x="518" y="273"/>
                    <a:pt x="464" y="220"/>
                  </a:cubicBezTo>
                  <a:lnTo>
                    <a:pt x="304" y="41"/>
                  </a:lnTo>
                  <a:cubicBezTo>
                    <a:pt x="268" y="14"/>
                    <a:pt x="223" y="1"/>
                    <a:pt x="18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50"/>
            <p:cNvSpPr/>
            <p:nvPr/>
          </p:nvSpPr>
          <p:spPr>
            <a:xfrm>
              <a:off x="7454219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0" y="1"/>
                  </a:moveTo>
                  <a:cubicBezTo>
                    <a:pt x="299" y="1"/>
                    <a:pt x="259" y="14"/>
                    <a:pt x="233" y="41"/>
                  </a:cubicBezTo>
                  <a:lnTo>
                    <a:pt x="54" y="220"/>
                  </a:lnTo>
                  <a:cubicBezTo>
                    <a:pt x="1" y="273"/>
                    <a:pt x="1" y="380"/>
                    <a:pt x="54" y="434"/>
                  </a:cubicBezTo>
                  <a:cubicBezTo>
                    <a:pt x="90" y="469"/>
                    <a:pt x="130" y="487"/>
                    <a:pt x="170" y="487"/>
                  </a:cubicBezTo>
                  <a:cubicBezTo>
                    <a:pt x="210" y="487"/>
                    <a:pt x="250" y="469"/>
                    <a:pt x="286" y="434"/>
                  </a:cubicBezTo>
                  <a:lnTo>
                    <a:pt x="447" y="273"/>
                  </a:lnTo>
                  <a:cubicBezTo>
                    <a:pt x="518" y="202"/>
                    <a:pt x="518" y="112"/>
                    <a:pt x="447" y="41"/>
                  </a:cubicBezTo>
                  <a:cubicBezTo>
                    <a:pt x="420" y="14"/>
                    <a:pt x="380" y="1"/>
                    <a:pt x="34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50"/>
            <p:cNvSpPr/>
            <p:nvPr/>
          </p:nvSpPr>
          <p:spPr>
            <a:xfrm>
              <a:off x="7529150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8" y="1"/>
                  </a:moveTo>
                  <a:cubicBezTo>
                    <a:pt x="308" y="1"/>
                    <a:pt x="268" y="19"/>
                    <a:pt x="232" y="54"/>
                  </a:cubicBezTo>
                  <a:lnTo>
                    <a:pt x="72" y="215"/>
                  </a:lnTo>
                  <a:cubicBezTo>
                    <a:pt x="0" y="268"/>
                    <a:pt x="0" y="376"/>
                    <a:pt x="72" y="447"/>
                  </a:cubicBezTo>
                  <a:cubicBezTo>
                    <a:pt x="98" y="474"/>
                    <a:pt x="139" y="487"/>
                    <a:pt x="181" y="487"/>
                  </a:cubicBezTo>
                  <a:cubicBezTo>
                    <a:pt x="223" y="487"/>
                    <a:pt x="268" y="474"/>
                    <a:pt x="304" y="447"/>
                  </a:cubicBezTo>
                  <a:lnTo>
                    <a:pt x="464" y="268"/>
                  </a:lnTo>
                  <a:cubicBezTo>
                    <a:pt x="518" y="215"/>
                    <a:pt x="518" y="108"/>
                    <a:pt x="464" y="54"/>
                  </a:cubicBezTo>
                  <a:cubicBezTo>
                    <a:pt x="429" y="19"/>
                    <a:pt x="388" y="1"/>
                    <a:pt x="34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50"/>
            <p:cNvSpPr/>
            <p:nvPr/>
          </p:nvSpPr>
          <p:spPr>
            <a:xfrm>
              <a:off x="7494602" y="3387455"/>
              <a:ext cx="8780" cy="15243"/>
            </a:xfrm>
            <a:custGeom>
              <a:avLst/>
              <a:gdLst/>
              <a:ahLst/>
              <a:cxnLst/>
              <a:rect l="l" t="t" r="r" b="b"/>
              <a:pathLst>
                <a:path w="322" h="559" extrusionOk="0">
                  <a:moveTo>
                    <a:pt x="152" y="1"/>
                  </a:moveTo>
                  <a:cubicBezTo>
                    <a:pt x="60" y="1"/>
                    <a:pt x="0" y="82"/>
                    <a:pt x="0" y="164"/>
                  </a:cubicBezTo>
                  <a:lnTo>
                    <a:pt x="0" y="396"/>
                  </a:lnTo>
                  <a:cubicBezTo>
                    <a:pt x="0" y="477"/>
                    <a:pt x="60" y="559"/>
                    <a:pt x="152" y="559"/>
                  </a:cubicBezTo>
                  <a:cubicBezTo>
                    <a:pt x="161" y="559"/>
                    <a:pt x="170" y="558"/>
                    <a:pt x="179" y="556"/>
                  </a:cubicBezTo>
                  <a:cubicBezTo>
                    <a:pt x="250" y="538"/>
                    <a:pt x="322" y="467"/>
                    <a:pt x="322" y="396"/>
                  </a:cubicBezTo>
                  <a:lnTo>
                    <a:pt x="322" y="164"/>
                  </a:lnTo>
                  <a:cubicBezTo>
                    <a:pt x="322" y="92"/>
                    <a:pt x="250" y="21"/>
                    <a:pt x="179" y="3"/>
                  </a:cubicBezTo>
                  <a:cubicBezTo>
                    <a:pt x="170" y="2"/>
                    <a:pt x="161" y="1"/>
                    <a:pt x="15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50"/>
            <p:cNvSpPr/>
            <p:nvPr/>
          </p:nvSpPr>
          <p:spPr>
            <a:xfrm>
              <a:off x="7276162" y="3432773"/>
              <a:ext cx="211160" cy="250588"/>
            </a:xfrm>
            <a:custGeom>
              <a:avLst/>
              <a:gdLst/>
              <a:ahLst/>
              <a:cxnLst/>
              <a:rect l="l" t="t" r="r" b="b"/>
              <a:pathLst>
                <a:path w="7744" h="9190" extrusionOk="0">
                  <a:moveTo>
                    <a:pt x="2177" y="2463"/>
                  </a:moveTo>
                  <a:cubicBezTo>
                    <a:pt x="2177" y="3301"/>
                    <a:pt x="2159" y="3123"/>
                    <a:pt x="2177" y="3230"/>
                  </a:cubicBezTo>
                  <a:lnTo>
                    <a:pt x="2034" y="3230"/>
                  </a:lnTo>
                  <a:cubicBezTo>
                    <a:pt x="1927" y="3230"/>
                    <a:pt x="1838" y="3159"/>
                    <a:pt x="1838" y="3052"/>
                  </a:cubicBezTo>
                  <a:lnTo>
                    <a:pt x="1838" y="2641"/>
                  </a:lnTo>
                  <a:cubicBezTo>
                    <a:pt x="1838" y="2534"/>
                    <a:pt x="1927" y="2463"/>
                    <a:pt x="2034" y="2463"/>
                  </a:cubicBezTo>
                  <a:close/>
                  <a:moveTo>
                    <a:pt x="5710" y="2463"/>
                  </a:moveTo>
                  <a:cubicBezTo>
                    <a:pt x="5817" y="2463"/>
                    <a:pt x="5906" y="2552"/>
                    <a:pt x="5906" y="2659"/>
                  </a:cubicBezTo>
                  <a:lnTo>
                    <a:pt x="5906" y="3052"/>
                  </a:lnTo>
                  <a:cubicBezTo>
                    <a:pt x="5906" y="3159"/>
                    <a:pt x="5817" y="3230"/>
                    <a:pt x="5710" y="3230"/>
                  </a:cubicBezTo>
                  <a:lnTo>
                    <a:pt x="5585" y="3230"/>
                  </a:lnTo>
                  <a:cubicBezTo>
                    <a:pt x="5603" y="3141"/>
                    <a:pt x="5585" y="3319"/>
                    <a:pt x="5603" y="2463"/>
                  </a:cubicBezTo>
                  <a:close/>
                  <a:moveTo>
                    <a:pt x="4586" y="1232"/>
                  </a:moveTo>
                  <a:cubicBezTo>
                    <a:pt x="4675" y="1232"/>
                    <a:pt x="4746" y="1285"/>
                    <a:pt x="4746" y="1374"/>
                  </a:cubicBezTo>
                  <a:lnTo>
                    <a:pt x="4746" y="1999"/>
                  </a:lnTo>
                  <a:cubicBezTo>
                    <a:pt x="4746" y="2249"/>
                    <a:pt x="4960" y="2463"/>
                    <a:pt x="5210" y="2463"/>
                  </a:cubicBezTo>
                  <a:lnTo>
                    <a:pt x="5282" y="2463"/>
                  </a:lnTo>
                  <a:cubicBezTo>
                    <a:pt x="5264" y="3069"/>
                    <a:pt x="5299" y="2962"/>
                    <a:pt x="5264" y="3391"/>
                  </a:cubicBezTo>
                  <a:cubicBezTo>
                    <a:pt x="5161" y="4153"/>
                    <a:pt x="4524" y="4537"/>
                    <a:pt x="3885" y="4537"/>
                  </a:cubicBezTo>
                  <a:cubicBezTo>
                    <a:pt x="3193" y="4537"/>
                    <a:pt x="2499" y="4086"/>
                    <a:pt x="2480" y="3177"/>
                  </a:cubicBezTo>
                  <a:lnTo>
                    <a:pt x="2480" y="2463"/>
                  </a:lnTo>
                  <a:lnTo>
                    <a:pt x="2552" y="2463"/>
                  </a:lnTo>
                  <a:cubicBezTo>
                    <a:pt x="2784" y="2463"/>
                    <a:pt x="2998" y="2267"/>
                    <a:pt x="3016" y="2035"/>
                  </a:cubicBezTo>
                  <a:cubicBezTo>
                    <a:pt x="3016" y="1999"/>
                    <a:pt x="3016" y="2017"/>
                    <a:pt x="3016" y="1374"/>
                  </a:cubicBezTo>
                  <a:cubicBezTo>
                    <a:pt x="3016" y="1285"/>
                    <a:pt x="3087" y="1232"/>
                    <a:pt x="3176" y="1232"/>
                  </a:cubicBezTo>
                  <a:cubicBezTo>
                    <a:pt x="3283" y="1232"/>
                    <a:pt x="3390" y="1232"/>
                    <a:pt x="3497" y="1267"/>
                  </a:cubicBezTo>
                  <a:cubicBezTo>
                    <a:pt x="3622" y="1294"/>
                    <a:pt x="3752" y="1308"/>
                    <a:pt x="3881" y="1308"/>
                  </a:cubicBezTo>
                  <a:cubicBezTo>
                    <a:pt x="4010" y="1308"/>
                    <a:pt x="4140" y="1294"/>
                    <a:pt x="4265" y="1267"/>
                  </a:cubicBezTo>
                  <a:cubicBezTo>
                    <a:pt x="4372" y="1232"/>
                    <a:pt x="4496" y="1232"/>
                    <a:pt x="4586" y="1232"/>
                  </a:cubicBezTo>
                  <a:close/>
                  <a:moveTo>
                    <a:pt x="3212" y="4729"/>
                  </a:moveTo>
                  <a:cubicBezTo>
                    <a:pt x="3426" y="4818"/>
                    <a:pt x="3649" y="4863"/>
                    <a:pt x="3874" y="4863"/>
                  </a:cubicBezTo>
                  <a:cubicBezTo>
                    <a:pt x="4099" y="4863"/>
                    <a:pt x="4327" y="4818"/>
                    <a:pt x="4550" y="4729"/>
                  </a:cubicBezTo>
                  <a:lnTo>
                    <a:pt x="4550" y="4729"/>
                  </a:lnTo>
                  <a:cubicBezTo>
                    <a:pt x="4550" y="4943"/>
                    <a:pt x="4532" y="4943"/>
                    <a:pt x="4550" y="4979"/>
                  </a:cubicBezTo>
                  <a:lnTo>
                    <a:pt x="4639" y="5211"/>
                  </a:lnTo>
                  <a:cubicBezTo>
                    <a:pt x="4657" y="5264"/>
                    <a:pt x="4657" y="5318"/>
                    <a:pt x="4621" y="5371"/>
                  </a:cubicBezTo>
                  <a:lnTo>
                    <a:pt x="3872" y="6388"/>
                  </a:lnTo>
                  <a:lnTo>
                    <a:pt x="3140" y="5371"/>
                  </a:lnTo>
                  <a:cubicBezTo>
                    <a:pt x="3105" y="5318"/>
                    <a:pt x="3087" y="5264"/>
                    <a:pt x="3105" y="5211"/>
                  </a:cubicBezTo>
                  <a:lnTo>
                    <a:pt x="3194" y="4979"/>
                  </a:lnTo>
                  <a:cubicBezTo>
                    <a:pt x="3212" y="4925"/>
                    <a:pt x="3212" y="4872"/>
                    <a:pt x="3212" y="4729"/>
                  </a:cubicBezTo>
                  <a:close/>
                  <a:moveTo>
                    <a:pt x="2784" y="5246"/>
                  </a:moveTo>
                  <a:cubicBezTo>
                    <a:pt x="2784" y="5353"/>
                    <a:pt x="2801" y="5460"/>
                    <a:pt x="2873" y="5550"/>
                  </a:cubicBezTo>
                  <a:lnTo>
                    <a:pt x="3604" y="6549"/>
                  </a:lnTo>
                  <a:lnTo>
                    <a:pt x="2926" y="6727"/>
                  </a:lnTo>
                  <a:cubicBezTo>
                    <a:pt x="2907" y="6734"/>
                    <a:pt x="2888" y="6736"/>
                    <a:pt x="2870" y="6736"/>
                  </a:cubicBezTo>
                  <a:cubicBezTo>
                    <a:pt x="2784" y="6736"/>
                    <a:pt x="2709" y="6673"/>
                    <a:pt x="2694" y="6584"/>
                  </a:cubicBezTo>
                  <a:lnTo>
                    <a:pt x="2534" y="5657"/>
                  </a:lnTo>
                  <a:cubicBezTo>
                    <a:pt x="2516" y="5567"/>
                    <a:pt x="2534" y="5460"/>
                    <a:pt x="2605" y="5389"/>
                  </a:cubicBezTo>
                  <a:cubicBezTo>
                    <a:pt x="2659" y="5335"/>
                    <a:pt x="2730" y="5282"/>
                    <a:pt x="2784" y="5246"/>
                  </a:cubicBezTo>
                  <a:close/>
                  <a:moveTo>
                    <a:pt x="4960" y="5246"/>
                  </a:moveTo>
                  <a:lnTo>
                    <a:pt x="4960" y="5246"/>
                  </a:lnTo>
                  <a:cubicBezTo>
                    <a:pt x="5032" y="5282"/>
                    <a:pt x="5085" y="5335"/>
                    <a:pt x="5139" y="5389"/>
                  </a:cubicBezTo>
                  <a:cubicBezTo>
                    <a:pt x="5210" y="5460"/>
                    <a:pt x="5246" y="5567"/>
                    <a:pt x="5228" y="5657"/>
                  </a:cubicBezTo>
                  <a:lnTo>
                    <a:pt x="5050" y="6584"/>
                  </a:lnTo>
                  <a:cubicBezTo>
                    <a:pt x="5035" y="6673"/>
                    <a:pt x="4972" y="6736"/>
                    <a:pt x="4890" y="6736"/>
                  </a:cubicBezTo>
                  <a:cubicBezTo>
                    <a:pt x="4873" y="6736"/>
                    <a:pt x="4854" y="6734"/>
                    <a:pt x="4835" y="6727"/>
                  </a:cubicBezTo>
                  <a:lnTo>
                    <a:pt x="4140" y="6549"/>
                  </a:lnTo>
                  <a:lnTo>
                    <a:pt x="4871" y="5550"/>
                  </a:lnTo>
                  <a:cubicBezTo>
                    <a:pt x="4943" y="5460"/>
                    <a:pt x="4978" y="5353"/>
                    <a:pt x="4960" y="5246"/>
                  </a:cubicBezTo>
                  <a:close/>
                  <a:moveTo>
                    <a:pt x="3212" y="1"/>
                  </a:moveTo>
                  <a:cubicBezTo>
                    <a:pt x="2641" y="1"/>
                    <a:pt x="2123" y="375"/>
                    <a:pt x="1945" y="928"/>
                  </a:cubicBezTo>
                  <a:cubicBezTo>
                    <a:pt x="1909" y="1000"/>
                    <a:pt x="1963" y="1089"/>
                    <a:pt x="2052" y="1125"/>
                  </a:cubicBezTo>
                  <a:cubicBezTo>
                    <a:pt x="2064" y="1128"/>
                    <a:pt x="2076" y="1129"/>
                    <a:pt x="2089" y="1129"/>
                  </a:cubicBezTo>
                  <a:cubicBezTo>
                    <a:pt x="2152" y="1129"/>
                    <a:pt x="2219" y="1092"/>
                    <a:pt x="2248" y="1018"/>
                  </a:cubicBezTo>
                  <a:cubicBezTo>
                    <a:pt x="2373" y="607"/>
                    <a:pt x="2766" y="322"/>
                    <a:pt x="3212" y="322"/>
                  </a:cubicBezTo>
                  <a:lnTo>
                    <a:pt x="4532" y="322"/>
                  </a:lnTo>
                  <a:cubicBezTo>
                    <a:pt x="5103" y="322"/>
                    <a:pt x="5549" y="768"/>
                    <a:pt x="5549" y="1339"/>
                  </a:cubicBezTo>
                  <a:lnTo>
                    <a:pt x="5549" y="2142"/>
                  </a:lnTo>
                  <a:lnTo>
                    <a:pt x="5210" y="2142"/>
                  </a:lnTo>
                  <a:cubicBezTo>
                    <a:pt x="5139" y="2142"/>
                    <a:pt x="5067" y="2070"/>
                    <a:pt x="5067" y="1999"/>
                  </a:cubicBezTo>
                  <a:lnTo>
                    <a:pt x="5067" y="1374"/>
                  </a:lnTo>
                  <a:cubicBezTo>
                    <a:pt x="5067" y="1125"/>
                    <a:pt x="4853" y="911"/>
                    <a:pt x="4604" y="911"/>
                  </a:cubicBezTo>
                  <a:cubicBezTo>
                    <a:pt x="4461" y="911"/>
                    <a:pt x="4336" y="928"/>
                    <a:pt x="4211" y="946"/>
                  </a:cubicBezTo>
                  <a:cubicBezTo>
                    <a:pt x="4104" y="973"/>
                    <a:pt x="3997" y="986"/>
                    <a:pt x="3890" y="986"/>
                  </a:cubicBezTo>
                  <a:cubicBezTo>
                    <a:pt x="3783" y="986"/>
                    <a:pt x="3676" y="973"/>
                    <a:pt x="3569" y="946"/>
                  </a:cubicBezTo>
                  <a:cubicBezTo>
                    <a:pt x="3426" y="928"/>
                    <a:pt x="3301" y="911"/>
                    <a:pt x="3176" y="911"/>
                  </a:cubicBezTo>
                  <a:cubicBezTo>
                    <a:pt x="2908" y="911"/>
                    <a:pt x="2694" y="1125"/>
                    <a:pt x="2694" y="1374"/>
                  </a:cubicBezTo>
                  <a:cubicBezTo>
                    <a:pt x="2694" y="1892"/>
                    <a:pt x="2694" y="1999"/>
                    <a:pt x="2694" y="2017"/>
                  </a:cubicBezTo>
                  <a:cubicBezTo>
                    <a:pt x="2694" y="2088"/>
                    <a:pt x="2623" y="2142"/>
                    <a:pt x="2552" y="2142"/>
                  </a:cubicBezTo>
                  <a:lnTo>
                    <a:pt x="2213" y="2142"/>
                  </a:lnTo>
                  <a:lnTo>
                    <a:pt x="2213" y="1713"/>
                  </a:lnTo>
                  <a:cubicBezTo>
                    <a:pt x="2213" y="1642"/>
                    <a:pt x="2159" y="1571"/>
                    <a:pt x="2088" y="1553"/>
                  </a:cubicBezTo>
                  <a:cubicBezTo>
                    <a:pt x="2077" y="1551"/>
                    <a:pt x="2066" y="1550"/>
                    <a:pt x="2055" y="1550"/>
                  </a:cubicBezTo>
                  <a:cubicBezTo>
                    <a:pt x="1963" y="1550"/>
                    <a:pt x="1891" y="1617"/>
                    <a:pt x="1891" y="1713"/>
                  </a:cubicBezTo>
                  <a:lnTo>
                    <a:pt x="1891" y="2159"/>
                  </a:lnTo>
                  <a:cubicBezTo>
                    <a:pt x="1677" y="2231"/>
                    <a:pt x="1535" y="2427"/>
                    <a:pt x="1535" y="2659"/>
                  </a:cubicBezTo>
                  <a:lnTo>
                    <a:pt x="1535" y="3052"/>
                  </a:lnTo>
                  <a:cubicBezTo>
                    <a:pt x="1535" y="3319"/>
                    <a:pt x="1749" y="3551"/>
                    <a:pt x="2034" y="3551"/>
                  </a:cubicBezTo>
                  <a:lnTo>
                    <a:pt x="2195" y="3551"/>
                  </a:lnTo>
                  <a:cubicBezTo>
                    <a:pt x="2284" y="4015"/>
                    <a:pt x="2516" y="4318"/>
                    <a:pt x="2891" y="4568"/>
                  </a:cubicBezTo>
                  <a:lnTo>
                    <a:pt x="2891" y="4818"/>
                  </a:lnTo>
                  <a:cubicBezTo>
                    <a:pt x="2659" y="4907"/>
                    <a:pt x="2355" y="5104"/>
                    <a:pt x="2248" y="5335"/>
                  </a:cubicBezTo>
                  <a:lnTo>
                    <a:pt x="2195" y="5353"/>
                  </a:lnTo>
                  <a:cubicBezTo>
                    <a:pt x="928" y="5585"/>
                    <a:pt x="0" y="6709"/>
                    <a:pt x="0" y="8012"/>
                  </a:cubicBezTo>
                  <a:lnTo>
                    <a:pt x="0" y="8494"/>
                  </a:lnTo>
                  <a:cubicBezTo>
                    <a:pt x="0" y="8868"/>
                    <a:pt x="321" y="9189"/>
                    <a:pt x="696" y="9189"/>
                  </a:cubicBezTo>
                  <a:lnTo>
                    <a:pt x="7048" y="9189"/>
                  </a:lnTo>
                  <a:cubicBezTo>
                    <a:pt x="7048" y="9189"/>
                    <a:pt x="7744" y="8868"/>
                    <a:pt x="7726" y="8476"/>
                  </a:cubicBezTo>
                  <a:lnTo>
                    <a:pt x="7726" y="8012"/>
                  </a:lnTo>
                  <a:cubicBezTo>
                    <a:pt x="7744" y="7566"/>
                    <a:pt x="7637" y="7138"/>
                    <a:pt x="7423" y="6745"/>
                  </a:cubicBezTo>
                  <a:cubicBezTo>
                    <a:pt x="7397" y="6693"/>
                    <a:pt x="7332" y="6660"/>
                    <a:pt x="7272" y="6660"/>
                  </a:cubicBezTo>
                  <a:cubicBezTo>
                    <a:pt x="7249" y="6660"/>
                    <a:pt x="7228" y="6664"/>
                    <a:pt x="7209" y="6674"/>
                  </a:cubicBezTo>
                  <a:cubicBezTo>
                    <a:pt x="7137" y="6709"/>
                    <a:pt x="7102" y="6816"/>
                    <a:pt x="7137" y="6888"/>
                  </a:cubicBezTo>
                  <a:cubicBezTo>
                    <a:pt x="7333" y="7227"/>
                    <a:pt x="7423" y="7619"/>
                    <a:pt x="7423" y="8012"/>
                  </a:cubicBezTo>
                  <a:lnTo>
                    <a:pt x="7423" y="8476"/>
                  </a:lnTo>
                  <a:cubicBezTo>
                    <a:pt x="7423" y="8690"/>
                    <a:pt x="7048" y="8850"/>
                    <a:pt x="7048" y="8850"/>
                  </a:cubicBezTo>
                  <a:lnTo>
                    <a:pt x="6352" y="8850"/>
                  </a:lnTo>
                  <a:lnTo>
                    <a:pt x="6352" y="7833"/>
                  </a:lnTo>
                  <a:cubicBezTo>
                    <a:pt x="6370" y="7744"/>
                    <a:pt x="6299" y="7673"/>
                    <a:pt x="6209" y="7673"/>
                  </a:cubicBezTo>
                  <a:cubicBezTo>
                    <a:pt x="6120" y="7673"/>
                    <a:pt x="6049" y="7744"/>
                    <a:pt x="6031" y="7833"/>
                  </a:cubicBezTo>
                  <a:lnTo>
                    <a:pt x="6031" y="8868"/>
                  </a:lnTo>
                  <a:lnTo>
                    <a:pt x="1695" y="8868"/>
                  </a:lnTo>
                  <a:lnTo>
                    <a:pt x="1695" y="7833"/>
                  </a:lnTo>
                  <a:cubicBezTo>
                    <a:pt x="1695" y="7762"/>
                    <a:pt x="1642" y="7691"/>
                    <a:pt x="1552" y="7673"/>
                  </a:cubicBezTo>
                  <a:cubicBezTo>
                    <a:pt x="1463" y="7673"/>
                    <a:pt x="1374" y="7744"/>
                    <a:pt x="1374" y="7833"/>
                  </a:cubicBezTo>
                  <a:lnTo>
                    <a:pt x="1374" y="8868"/>
                  </a:lnTo>
                  <a:lnTo>
                    <a:pt x="696" y="8868"/>
                  </a:lnTo>
                  <a:cubicBezTo>
                    <a:pt x="500" y="8868"/>
                    <a:pt x="321" y="8708"/>
                    <a:pt x="321" y="8494"/>
                  </a:cubicBezTo>
                  <a:lnTo>
                    <a:pt x="321" y="8012"/>
                  </a:lnTo>
                  <a:cubicBezTo>
                    <a:pt x="321" y="6888"/>
                    <a:pt x="1106" y="5906"/>
                    <a:pt x="2195" y="5674"/>
                  </a:cubicBezTo>
                  <a:cubicBezTo>
                    <a:pt x="2213" y="5728"/>
                    <a:pt x="2195" y="5674"/>
                    <a:pt x="2373" y="6638"/>
                  </a:cubicBezTo>
                  <a:cubicBezTo>
                    <a:pt x="2418" y="6876"/>
                    <a:pt x="2624" y="7052"/>
                    <a:pt x="2846" y="7052"/>
                  </a:cubicBezTo>
                  <a:cubicBezTo>
                    <a:pt x="2891" y="7052"/>
                    <a:pt x="2936" y="7045"/>
                    <a:pt x="2980" y="7031"/>
                  </a:cubicBezTo>
                  <a:lnTo>
                    <a:pt x="3872" y="6816"/>
                  </a:lnTo>
                  <a:lnTo>
                    <a:pt x="4746" y="7031"/>
                  </a:lnTo>
                  <a:cubicBezTo>
                    <a:pt x="4794" y="7045"/>
                    <a:pt x="4841" y="7052"/>
                    <a:pt x="4887" y="7052"/>
                  </a:cubicBezTo>
                  <a:cubicBezTo>
                    <a:pt x="5120" y="7052"/>
                    <a:pt x="5326" y="6876"/>
                    <a:pt x="5371" y="6638"/>
                  </a:cubicBezTo>
                  <a:cubicBezTo>
                    <a:pt x="5531" y="5674"/>
                    <a:pt x="5531" y="5728"/>
                    <a:pt x="5531" y="5674"/>
                  </a:cubicBezTo>
                  <a:cubicBezTo>
                    <a:pt x="5995" y="5782"/>
                    <a:pt x="6406" y="5996"/>
                    <a:pt x="6727" y="6335"/>
                  </a:cubicBezTo>
                  <a:cubicBezTo>
                    <a:pt x="6763" y="6370"/>
                    <a:pt x="6798" y="6370"/>
                    <a:pt x="6834" y="6370"/>
                  </a:cubicBezTo>
                  <a:cubicBezTo>
                    <a:pt x="6870" y="6370"/>
                    <a:pt x="6923" y="6370"/>
                    <a:pt x="6941" y="6335"/>
                  </a:cubicBezTo>
                  <a:cubicBezTo>
                    <a:pt x="7012" y="6263"/>
                    <a:pt x="7012" y="6174"/>
                    <a:pt x="6941" y="6103"/>
                  </a:cubicBezTo>
                  <a:cubicBezTo>
                    <a:pt x="6299" y="5460"/>
                    <a:pt x="5496" y="5335"/>
                    <a:pt x="5478" y="5335"/>
                  </a:cubicBezTo>
                  <a:cubicBezTo>
                    <a:pt x="5371" y="5104"/>
                    <a:pt x="5085" y="4907"/>
                    <a:pt x="4853" y="4818"/>
                  </a:cubicBezTo>
                  <a:lnTo>
                    <a:pt x="4853" y="4568"/>
                  </a:lnTo>
                  <a:cubicBezTo>
                    <a:pt x="5210" y="4336"/>
                    <a:pt x="5442" y="4033"/>
                    <a:pt x="5549" y="3551"/>
                  </a:cubicBezTo>
                  <a:lnTo>
                    <a:pt x="5710" y="3551"/>
                  </a:lnTo>
                  <a:cubicBezTo>
                    <a:pt x="5995" y="3551"/>
                    <a:pt x="6227" y="3319"/>
                    <a:pt x="6227" y="3052"/>
                  </a:cubicBezTo>
                  <a:lnTo>
                    <a:pt x="6227" y="2659"/>
                  </a:lnTo>
                  <a:cubicBezTo>
                    <a:pt x="6227" y="2427"/>
                    <a:pt x="6084" y="2231"/>
                    <a:pt x="5870" y="2159"/>
                  </a:cubicBezTo>
                  <a:lnTo>
                    <a:pt x="5870" y="1339"/>
                  </a:lnTo>
                  <a:cubicBezTo>
                    <a:pt x="5870" y="589"/>
                    <a:pt x="5264" y="1"/>
                    <a:pt x="45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50"/>
            <p:cNvSpPr/>
            <p:nvPr/>
          </p:nvSpPr>
          <p:spPr>
            <a:xfrm>
              <a:off x="7460545" y="3413304"/>
              <a:ext cx="76404" cy="102689"/>
            </a:xfrm>
            <a:custGeom>
              <a:avLst/>
              <a:gdLst/>
              <a:ahLst/>
              <a:cxnLst/>
              <a:rect l="l" t="t" r="r" b="b"/>
              <a:pathLst>
                <a:path w="2802" h="3766" extrusionOk="0">
                  <a:moveTo>
                    <a:pt x="1407" y="322"/>
                  </a:moveTo>
                  <a:cubicBezTo>
                    <a:pt x="1999" y="322"/>
                    <a:pt x="2481" y="797"/>
                    <a:pt x="2481" y="1393"/>
                  </a:cubicBezTo>
                  <a:cubicBezTo>
                    <a:pt x="2481" y="2035"/>
                    <a:pt x="2052" y="2071"/>
                    <a:pt x="1928" y="2731"/>
                  </a:cubicBezTo>
                  <a:lnTo>
                    <a:pt x="1571" y="2731"/>
                  </a:lnTo>
                  <a:lnTo>
                    <a:pt x="1571" y="2410"/>
                  </a:lnTo>
                  <a:cubicBezTo>
                    <a:pt x="1660" y="2374"/>
                    <a:pt x="1749" y="2338"/>
                    <a:pt x="1820" y="2285"/>
                  </a:cubicBezTo>
                  <a:cubicBezTo>
                    <a:pt x="1892" y="2231"/>
                    <a:pt x="1910" y="2142"/>
                    <a:pt x="1874" y="2088"/>
                  </a:cubicBezTo>
                  <a:cubicBezTo>
                    <a:pt x="1851" y="2020"/>
                    <a:pt x="1792" y="1988"/>
                    <a:pt x="1733" y="1988"/>
                  </a:cubicBezTo>
                  <a:cubicBezTo>
                    <a:pt x="1700" y="1988"/>
                    <a:pt x="1668" y="1998"/>
                    <a:pt x="1642" y="2017"/>
                  </a:cubicBezTo>
                  <a:cubicBezTo>
                    <a:pt x="1571" y="2071"/>
                    <a:pt x="1486" y="2097"/>
                    <a:pt x="1401" y="2097"/>
                  </a:cubicBezTo>
                  <a:cubicBezTo>
                    <a:pt x="1316" y="2097"/>
                    <a:pt x="1232" y="2071"/>
                    <a:pt x="1160" y="2017"/>
                  </a:cubicBezTo>
                  <a:cubicBezTo>
                    <a:pt x="1134" y="1999"/>
                    <a:pt x="1102" y="1990"/>
                    <a:pt x="1071" y="1990"/>
                  </a:cubicBezTo>
                  <a:cubicBezTo>
                    <a:pt x="1040" y="1990"/>
                    <a:pt x="1009" y="1999"/>
                    <a:pt x="982" y="2017"/>
                  </a:cubicBezTo>
                  <a:cubicBezTo>
                    <a:pt x="893" y="2088"/>
                    <a:pt x="893" y="2213"/>
                    <a:pt x="964" y="2285"/>
                  </a:cubicBezTo>
                  <a:cubicBezTo>
                    <a:pt x="1053" y="2338"/>
                    <a:pt x="1142" y="2374"/>
                    <a:pt x="1249" y="2410"/>
                  </a:cubicBezTo>
                  <a:lnTo>
                    <a:pt x="1249" y="2731"/>
                  </a:lnTo>
                  <a:lnTo>
                    <a:pt x="875" y="2731"/>
                  </a:lnTo>
                  <a:cubicBezTo>
                    <a:pt x="750" y="2071"/>
                    <a:pt x="322" y="2017"/>
                    <a:pt x="340" y="1393"/>
                  </a:cubicBezTo>
                  <a:cubicBezTo>
                    <a:pt x="340" y="804"/>
                    <a:pt x="803" y="340"/>
                    <a:pt x="1374" y="322"/>
                  </a:cubicBezTo>
                  <a:cubicBezTo>
                    <a:pt x="1385" y="322"/>
                    <a:pt x="1396" y="322"/>
                    <a:pt x="1407" y="322"/>
                  </a:cubicBezTo>
                  <a:close/>
                  <a:moveTo>
                    <a:pt x="1803" y="3034"/>
                  </a:moveTo>
                  <a:lnTo>
                    <a:pt x="1803" y="3284"/>
                  </a:lnTo>
                  <a:cubicBezTo>
                    <a:pt x="1803" y="3373"/>
                    <a:pt x="1731" y="3444"/>
                    <a:pt x="1642" y="3444"/>
                  </a:cubicBezTo>
                  <a:lnTo>
                    <a:pt x="1178" y="3444"/>
                  </a:lnTo>
                  <a:cubicBezTo>
                    <a:pt x="1089" y="3444"/>
                    <a:pt x="1018" y="3373"/>
                    <a:pt x="1018" y="3284"/>
                  </a:cubicBezTo>
                  <a:lnTo>
                    <a:pt x="1018" y="3034"/>
                  </a:lnTo>
                  <a:close/>
                  <a:moveTo>
                    <a:pt x="1407" y="0"/>
                  </a:moveTo>
                  <a:cubicBezTo>
                    <a:pt x="1396" y="0"/>
                    <a:pt x="1385" y="1"/>
                    <a:pt x="1374" y="1"/>
                  </a:cubicBezTo>
                  <a:cubicBezTo>
                    <a:pt x="607" y="19"/>
                    <a:pt x="18" y="625"/>
                    <a:pt x="1" y="1375"/>
                  </a:cubicBezTo>
                  <a:cubicBezTo>
                    <a:pt x="1" y="2142"/>
                    <a:pt x="447" y="2213"/>
                    <a:pt x="554" y="2784"/>
                  </a:cubicBezTo>
                  <a:cubicBezTo>
                    <a:pt x="571" y="2873"/>
                    <a:pt x="625" y="2945"/>
                    <a:pt x="696" y="2981"/>
                  </a:cubicBezTo>
                  <a:lnTo>
                    <a:pt x="696" y="3284"/>
                  </a:lnTo>
                  <a:cubicBezTo>
                    <a:pt x="696" y="3552"/>
                    <a:pt x="910" y="3766"/>
                    <a:pt x="1178" y="3766"/>
                  </a:cubicBezTo>
                  <a:lnTo>
                    <a:pt x="1642" y="3766"/>
                  </a:lnTo>
                  <a:cubicBezTo>
                    <a:pt x="1892" y="3766"/>
                    <a:pt x="2124" y="3552"/>
                    <a:pt x="2124" y="3284"/>
                  </a:cubicBezTo>
                  <a:lnTo>
                    <a:pt x="2124" y="2981"/>
                  </a:lnTo>
                  <a:cubicBezTo>
                    <a:pt x="2177" y="2945"/>
                    <a:pt x="2231" y="2873"/>
                    <a:pt x="2249" y="2784"/>
                  </a:cubicBezTo>
                  <a:cubicBezTo>
                    <a:pt x="2356" y="2213"/>
                    <a:pt x="2802" y="2142"/>
                    <a:pt x="2802" y="1393"/>
                  </a:cubicBezTo>
                  <a:cubicBezTo>
                    <a:pt x="2802" y="618"/>
                    <a:pt x="2177" y="0"/>
                    <a:pt x="140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5507E877-EAF8-4166-9B05-854C64D2F6D9}"/>
              </a:ext>
            </a:extLst>
          </p:cNvPr>
          <p:cNvSpPr txBox="1"/>
          <p:nvPr/>
        </p:nvSpPr>
        <p:spPr>
          <a:xfrm>
            <a:off x="652767" y="1075380"/>
            <a:ext cx="7645347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>
              <a:spcAft>
                <a:spcPts val="800"/>
              </a:spcAft>
            </a:pP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Totok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Mardikanto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Sri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Utami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(1985)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3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matra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mencakup</a:t>
            </a:r>
            <a:r>
              <a:rPr lang="en-US" sz="1600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ID" sz="1600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2E71AE0-080B-4788-B1BD-F38AB5764877}"/>
              </a:ext>
            </a:extLst>
          </p:cNvPr>
          <p:cNvSpPr txBox="1"/>
          <p:nvPr/>
        </p:nvSpPr>
        <p:spPr>
          <a:xfrm>
            <a:off x="1490766" y="1694652"/>
            <a:ext cx="6045842" cy="416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Kegunaan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itu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sendiri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yakni</a:t>
            </a:r>
            <a:r>
              <a:rPr lang="en-US" sz="16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endParaRPr lang="en-ID" sz="1600" b="1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Google Shape;2417;p50">
            <a:extLst>
              <a:ext uri="{FF2B5EF4-FFF2-40B4-BE49-F238E27FC236}">
                <a16:creationId xmlns:a16="http://schemas.microsoft.com/office/drawing/2014/main" id="{3DEE6DE6-D2D5-40AE-BF8F-C9FB9E409AFA}"/>
              </a:ext>
            </a:extLst>
          </p:cNvPr>
          <p:cNvSpPr/>
          <p:nvPr/>
        </p:nvSpPr>
        <p:spPr>
          <a:xfrm>
            <a:off x="2604800" y="3088605"/>
            <a:ext cx="1945230" cy="1285092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mencari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bukti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apakah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seluruh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telah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dilaksanakan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seperti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direncanakan</a:t>
            </a:r>
            <a:endParaRPr sz="1500" dirty="0"/>
          </a:p>
        </p:txBody>
      </p:sp>
      <p:sp>
        <p:nvSpPr>
          <p:cNvPr id="121" name="Google Shape;2417;p50">
            <a:extLst>
              <a:ext uri="{FF2B5EF4-FFF2-40B4-BE49-F238E27FC236}">
                <a16:creationId xmlns:a16="http://schemas.microsoft.com/office/drawing/2014/main" id="{F2F40265-757D-4985-8B6A-95BE22425BA2}"/>
              </a:ext>
            </a:extLst>
          </p:cNvPr>
          <p:cNvSpPr/>
          <p:nvPr/>
        </p:nvSpPr>
        <p:spPr>
          <a:xfrm>
            <a:off x="4593971" y="3088605"/>
            <a:ext cx="1751005" cy="1372800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mengetahui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segala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masalah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muncul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sz="1500" dirty="0"/>
          </a:p>
        </p:txBody>
      </p:sp>
      <p:sp>
        <p:nvSpPr>
          <p:cNvPr id="122" name="Google Shape;2417;p50">
            <a:extLst>
              <a:ext uri="{FF2B5EF4-FFF2-40B4-BE49-F238E27FC236}">
                <a16:creationId xmlns:a16="http://schemas.microsoft.com/office/drawing/2014/main" id="{42236638-FFE1-4CC9-AA87-9B8269E89B7A}"/>
              </a:ext>
            </a:extLst>
          </p:cNvPr>
          <p:cNvSpPr/>
          <p:nvPr/>
        </p:nvSpPr>
        <p:spPr>
          <a:xfrm>
            <a:off x="6388917" y="3088605"/>
            <a:ext cx="1945230" cy="1372800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menarik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simpati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para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aparat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warga</a:t>
            </a:r>
            <a:r>
              <a:rPr lang="en-US" sz="15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endParaRPr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1" name="Google Shape;2411;p50"/>
          <p:cNvGrpSpPr/>
          <p:nvPr/>
        </p:nvGrpSpPr>
        <p:grpSpPr>
          <a:xfrm>
            <a:off x="874252" y="318640"/>
            <a:ext cx="3182079" cy="617700"/>
            <a:chOff x="1979225" y="358525"/>
            <a:chExt cx="5186100" cy="1198496"/>
          </a:xfrm>
        </p:grpSpPr>
        <p:sp>
          <p:nvSpPr>
            <p:cNvPr id="2412" name="Google Shape;2412;p50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50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4" name="Google Shape;2414;p50"/>
          <p:cNvSpPr txBox="1">
            <a:spLocks noGrp="1"/>
          </p:cNvSpPr>
          <p:nvPr>
            <p:ph type="ctrTitle"/>
          </p:nvPr>
        </p:nvSpPr>
        <p:spPr>
          <a:xfrm>
            <a:off x="455141" y="125329"/>
            <a:ext cx="40203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dirty="0" err="1">
                <a:latin typeface="Berlin Sans FB" panose="020E0602020502020306" pitchFamily="34" charset="0"/>
              </a:rPr>
              <a:t>Lanjutan</a:t>
            </a:r>
            <a:endParaRPr sz="3400" b="1" dirty="0">
              <a:latin typeface="Berlin Sans FB" panose="020E0602020502020306" pitchFamily="34" charset="0"/>
            </a:endParaRPr>
          </a:p>
        </p:txBody>
      </p:sp>
      <p:sp>
        <p:nvSpPr>
          <p:cNvPr id="2416" name="Google Shape;2416;p50"/>
          <p:cNvSpPr/>
          <p:nvPr/>
        </p:nvSpPr>
        <p:spPr>
          <a:xfrm>
            <a:off x="1472781" y="1164154"/>
            <a:ext cx="3466809" cy="646331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17" name="Google Shape;2417;p50"/>
          <p:cNvSpPr/>
          <p:nvPr/>
        </p:nvSpPr>
        <p:spPr>
          <a:xfrm>
            <a:off x="1472781" y="1971047"/>
            <a:ext cx="3478650" cy="71491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Aft>
                <a:spcPts val="800"/>
              </a:spcAft>
            </a:pPr>
            <a:r>
              <a:rPr lang="en-US" sz="15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emberikan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kepuasan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psikologis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mampu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mendorong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aktifitas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penyuluhannya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 masa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mendatang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27" name="Google Shape;2427;p50"/>
          <p:cNvSpPr/>
          <p:nvPr/>
        </p:nvSpPr>
        <p:spPr>
          <a:xfrm>
            <a:off x="885490" y="2122209"/>
            <a:ext cx="471600" cy="4716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8" name="Google Shape;2428;p50"/>
          <p:cNvSpPr/>
          <p:nvPr/>
        </p:nvSpPr>
        <p:spPr>
          <a:xfrm>
            <a:off x="849691" y="3898164"/>
            <a:ext cx="471600" cy="471600"/>
          </a:xfrm>
          <a:prstGeom prst="ellipse">
            <a:avLst/>
          </a:pr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9" name="Google Shape;2429;p50"/>
          <p:cNvSpPr/>
          <p:nvPr/>
        </p:nvSpPr>
        <p:spPr>
          <a:xfrm>
            <a:off x="860041" y="3007096"/>
            <a:ext cx="471600" cy="4716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54" name="Google Shape;2454;p50"/>
          <p:cNvGrpSpPr/>
          <p:nvPr/>
        </p:nvGrpSpPr>
        <p:grpSpPr>
          <a:xfrm rot="-414700">
            <a:off x="918396" y="1163654"/>
            <a:ext cx="556536" cy="580557"/>
            <a:chOff x="7276162" y="3387455"/>
            <a:chExt cx="283664" cy="295907"/>
          </a:xfrm>
        </p:grpSpPr>
        <p:sp>
          <p:nvSpPr>
            <p:cNvPr id="2455" name="Google Shape;2455;p50"/>
            <p:cNvSpPr/>
            <p:nvPr/>
          </p:nvSpPr>
          <p:spPr>
            <a:xfrm>
              <a:off x="7415308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0" y="0"/>
                  </a:moveTo>
                  <a:lnTo>
                    <a:pt x="0" y="1106"/>
                  </a:lnTo>
                  <a:lnTo>
                    <a:pt x="625" y="1106"/>
                  </a:lnTo>
                  <a:cubicBezTo>
                    <a:pt x="821" y="1106"/>
                    <a:pt x="981" y="946"/>
                    <a:pt x="981" y="750"/>
                  </a:cubicBezTo>
                  <a:lnTo>
                    <a:pt x="981" y="357"/>
                  </a:lnTo>
                  <a:cubicBezTo>
                    <a:pt x="981" y="161"/>
                    <a:pt x="821" y="0"/>
                    <a:pt x="62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50"/>
            <p:cNvSpPr/>
            <p:nvPr/>
          </p:nvSpPr>
          <p:spPr>
            <a:xfrm>
              <a:off x="7321889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357" y="0"/>
                  </a:moveTo>
                  <a:cubicBezTo>
                    <a:pt x="161" y="0"/>
                    <a:pt x="0" y="161"/>
                    <a:pt x="0" y="357"/>
                  </a:cubicBezTo>
                  <a:lnTo>
                    <a:pt x="0" y="750"/>
                  </a:lnTo>
                  <a:cubicBezTo>
                    <a:pt x="0" y="946"/>
                    <a:pt x="161" y="1106"/>
                    <a:pt x="357" y="1106"/>
                  </a:cubicBezTo>
                  <a:lnTo>
                    <a:pt x="982" y="1106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50"/>
            <p:cNvSpPr/>
            <p:nvPr/>
          </p:nvSpPr>
          <p:spPr>
            <a:xfrm>
              <a:off x="7349620" y="3536880"/>
              <a:ext cx="66669" cy="101708"/>
            </a:xfrm>
            <a:custGeom>
              <a:avLst/>
              <a:gdLst/>
              <a:ahLst/>
              <a:cxnLst/>
              <a:rect l="l" t="t" r="r" b="b"/>
              <a:pathLst>
                <a:path w="2445" h="3730" extrusionOk="0">
                  <a:moveTo>
                    <a:pt x="357" y="1"/>
                  </a:moveTo>
                  <a:lnTo>
                    <a:pt x="357" y="1107"/>
                  </a:lnTo>
                  <a:lnTo>
                    <a:pt x="0" y="1607"/>
                  </a:lnTo>
                  <a:lnTo>
                    <a:pt x="1178" y="3730"/>
                  </a:lnTo>
                  <a:cubicBezTo>
                    <a:pt x="1178" y="3730"/>
                    <a:pt x="2445" y="1625"/>
                    <a:pt x="2356" y="1607"/>
                  </a:cubicBezTo>
                  <a:lnTo>
                    <a:pt x="2017" y="1107"/>
                  </a:lnTo>
                  <a:lnTo>
                    <a:pt x="2017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50"/>
            <p:cNvSpPr/>
            <p:nvPr/>
          </p:nvSpPr>
          <p:spPr>
            <a:xfrm>
              <a:off x="7281015" y="3577754"/>
              <a:ext cx="201943" cy="101217"/>
            </a:xfrm>
            <a:custGeom>
              <a:avLst/>
              <a:gdLst/>
              <a:ahLst/>
              <a:cxnLst/>
              <a:rect l="l" t="t" r="r" b="b"/>
              <a:pathLst>
                <a:path w="7406" h="3712" extrusionOk="0">
                  <a:moveTo>
                    <a:pt x="2730" y="1"/>
                  </a:moveTo>
                  <a:cubicBezTo>
                    <a:pt x="2677" y="54"/>
                    <a:pt x="2606" y="72"/>
                    <a:pt x="2516" y="90"/>
                  </a:cubicBezTo>
                  <a:lnTo>
                    <a:pt x="2070" y="179"/>
                  </a:lnTo>
                  <a:cubicBezTo>
                    <a:pt x="857" y="411"/>
                    <a:pt x="1" y="1464"/>
                    <a:pt x="1" y="2695"/>
                  </a:cubicBezTo>
                  <a:lnTo>
                    <a:pt x="1" y="3159"/>
                  </a:lnTo>
                  <a:cubicBezTo>
                    <a:pt x="1" y="3462"/>
                    <a:pt x="233" y="3712"/>
                    <a:pt x="536" y="3712"/>
                  </a:cubicBezTo>
                  <a:lnTo>
                    <a:pt x="6870" y="3712"/>
                  </a:lnTo>
                  <a:cubicBezTo>
                    <a:pt x="7173" y="3712"/>
                    <a:pt x="7405" y="3462"/>
                    <a:pt x="7405" y="3159"/>
                  </a:cubicBezTo>
                  <a:lnTo>
                    <a:pt x="7405" y="2695"/>
                  </a:lnTo>
                  <a:cubicBezTo>
                    <a:pt x="7405" y="1464"/>
                    <a:pt x="6531" y="411"/>
                    <a:pt x="5336" y="179"/>
                  </a:cubicBezTo>
                  <a:cubicBezTo>
                    <a:pt x="5211" y="161"/>
                    <a:pt x="4997" y="126"/>
                    <a:pt x="4872" y="90"/>
                  </a:cubicBezTo>
                  <a:cubicBezTo>
                    <a:pt x="4800" y="72"/>
                    <a:pt x="4729" y="36"/>
                    <a:pt x="4675" y="1"/>
                  </a:cubicBezTo>
                  <a:lnTo>
                    <a:pt x="3694" y="1321"/>
                  </a:lnTo>
                  <a:lnTo>
                    <a:pt x="2730" y="1"/>
                  </a:ln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50"/>
            <p:cNvSpPr/>
            <p:nvPr/>
          </p:nvSpPr>
          <p:spPr>
            <a:xfrm>
              <a:off x="7402165" y="3577754"/>
              <a:ext cx="80794" cy="101217"/>
            </a:xfrm>
            <a:custGeom>
              <a:avLst/>
              <a:gdLst/>
              <a:ahLst/>
              <a:cxnLst/>
              <a:rect l="l" t="t" r="r" b="b"/>
              <a:pathLst>
                <a:path w="2963" h="3712" extrusionOk="0">
                  <a:moveTo>
                    <a:pt x="250" y="1"/>
                  </a:moveTo>
                  <a:lnTo>
                    <a:pt x="0" y="322"/>
                  </a:lnTo>
                  <a:cubicBezTo>
                    <a:pt x="946" y="714"/>
                    <a:pt x="1588" y="1642"/>
                    <a:pt x="1588" y="2695"/>
                  </a:cubicBezTo>
                  <a:lnTo>
                    <a:pt x="1588" y="3159"/>
                  </a:lnTo>
                  <a:cubicBezTo>
                    <a:pt x="1588" y="3462"/>
                    <a:pt x="1339" y="3712"/>
                    <a:pt x="1053" y="3712"/>
                  </a:cubicBezTo>
                  <a:lnTo>
                    <a:pt x="2427" y="3712"/>
                  </a:lnTo>
                  <a:cubicBezTo>
                    <a:pt x="2730" y="3712"/>
                    <a:pt x="2962" y="3462"/>
                    <a:pt x="2962" y="3159"/>
                  </a:cubicBezTo>
                  <a:lnTo>
                    <a:pt x="2962" y="2695"/>
                  </a:lnTo>
                  <a:cubicBezTo>
                    <a:pt x="2962" y="1464"/>
                    <a:pt x="2106" y="411"/>
                    <a:pt x="910" y="179"/>
                  </a:cubicBezTo>
                  <a:cubicBezTo>
                    <a:pt x="785" y="161"/>
                    <a:pt x="554" y="126"/>
                    <a:pt x="446" y="90"/>
                  </a:cubicBezTo>
                  <a:cubicBezTo>
                    <a:pt x="375" y="72"/>
                    <a:pt x="304" y="36"/>
                    <a:pt x="250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50"/>
            <p:cNvSpPr/>
            <p:nvPr/>
          </p:nvSpPr>
          <p:spPr>
            <a:xfrm>
              <a:off x="7339395" y="3441526"/>
              <a:ext cx="84693" cy="119704"/>
            </a:xfrm>
            <a:custGeom>
              <a:avLst/>
              <a:gdLst/>
              <a:ahLst/>
              <a:cxnLst/>
              <a:rect l="l" t="t" r="r" b="b"/>
              <a:pathLst>
                <a:path w="3106" h="4390" extrusionOk="0">
                  <a:moveTo>
                    <a:pt x="1553" y="1"/>
                  </a:moveTo>
                  <a:cubicBezTo>
                    <a:pt x="1071" y="1"/>
                    <a:pt x="714" y="197"/>
                    <a:pt x="465" y="411"/>
                  </a:cubicBezTo>
                  <a:cubicBezTo>
                    <a:pt x="215" y="625"/>
                    <a:pt x="54" y="893"/>
                    <a:pt x="1" y="1196"/>
                  </a:cubicBezTo>
                  <a:lnTo>
                    <a:pt x="1" y="2873"/>
                  </a:lnTo>
                  <a:cubicBezTo>
                    <a:pt x="1" y="3302"/>
                    <a:pt x="143" y="3694"/>
                    <a:pt x="465" y="3980"/>
                  </a:cubicBezTo>
                  <a:cubicBezTo>
                    <a:pt x="714" y="4194"/>
                    <a:pt x="1071" y="4390"/>
                    <a:pt x="1553" y="4390"/>
                  </a:cubicBezTo>
                  <a:cubicBezTo>
                    <a:pt x="2017" y="4390"/>
                    <a:pt x="2392" y="4194"/>
                    <a:pt x="2641" y="3980"/>
                  </a:cubicBezTo>
                  <a:cubicBezTo>
                    <a:pt x="2963" y="3694"/>
                    <a:pt x="3105" y="3302"/>
                    <a:pt x="3105" y="2873"/>
                  </a:cubicBezTo>
                  <a:lnTo>
                    <a:pt x="3105" y="1196"/>
                  </a:lnTo>
                  <a:cubicBezTo>
                    <a:pt x="3034" y="893"/>
                    <a:pt x="2873" y="625"/>
                    <a:pt x="2641" y="411"/>
                  </a:cubicBezTo>
                  <a:cubicBezTo>
                    <a:pt x="2392" y="197"/>
                    <a:pt x="2017" y="1"/>
                    <a:pt x="155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50"/>
            <p:cNvSpPr/>
            <p:nvPr/>
          </p:nvSpPr>
          <p:spPr>
            <a:xfrm>
              <a:off x="7331624" y="3437163"/>
              <a:ext cx="100726" cy="58407"/>
            </a:xfrm>
            <a:custGeom>
              <a:avLst/>
              <a:gdLst/>
              <a:ahLst/>
              <a:cxnLst/>
              <a:rect l="l" t="t" r="r" b="b"/>
              <a:pathLst>
                <a:path w="3694" h="2142" extrusionOk="0">
                  <a:moveTo>
                    <a:pt x="1178" y="0"/>
                  </a:moveTo>
                  <a:cubicBezTo>
                    <a:pt x="535" y="0"/>
                    <a:pt x="0" y="535"/>
                    <a:pt x="0" y="1196"/>
                  </a:cubicBezTo>
                  <a:lnTo>
                    <a:pt x="0" y="2141"/>
                  </a:lnTo>
                  <a:lnTo>
                    <a:pt x="500" y="2141"/>
                  </a:lnTo>
                  <a:cubicBezTo>
                    <a:pt x="660" y="2141"/>
                    <a:pt x="785" y="2034"/>
                    <a:pt x="803" y="1874"/>
                  </a:cubicBezTo>
                  <a:cubicBezTo>
                    <a:pt x="803" y="1856"/>
                    <a:pt x="803" y="1856"/>
                    <a:pt x="803" y="1838"/>
                  </a:cubicBezTo>
                  <a:lnTo>
                    <a:pt x="803" y="1231"/>
                  </a:lnTo>
                  <a:cubicBezTo>
                    <a:pt x="803" y="1053"/>
                    <a:pt x="946" y="928"/>
                    <a:pt x="1106" y="928"/>
                  </a:cubicBezTo>
                  <a:cubicBezTo>
                    <a:pt x="1249" y="928"/>
                    <a:pt x="1374" y="946"/>
                    <a:pt x="1481" y="964"/>
                  </a:cubicBezTo>
                  <a:cubicBezTo>
                    <a:pt x="1597" y="990"/>
                    <a:pt x="1718" y="1004"/>
                    <a:pt x="1838" y="1004"/>
                  </a:cubicBezTo>
                  <a:cubicBezTo>
                    <a:pt x="1958" y="1004"/>
                    <a:pt x="2079" y="990"/>
                    <a:pt x="2195" y="964"/>
                  </a:cubicBezTo>
                  <a:cubicBezTo>
                    <a:pt x="2302" y="946"/>
                    <a:pt x="2427" y="928"/>
                    <a:pt x="2552" y="928"/>
                  </a:cubicBezTo>
                  <a:cubicBezTo>
                    <a:pt x="2730" y="928"/>
                    <a:pt x="2855" y="1053"/>
                    <a:pt x="2855" y="1231"/>
                  </a:cubicBezTo>
                  <a:lnTo>
                    <a:pt x="2855" y="1838"/>
                  </a:lnTo>
                  <a:cubicBezTo>
                    <a:pt x="2855" y="1856"/>
                    <a:pt x="2855" y="1856"/>
                    <a:pt x="2855" y="1874"/>
                  </a:cubicBezTo>
                  <a:cubicBezTo>
                    <a:pt x="2873" y="2034"/>
                    <a:pt x="3016" y="2141"/>
                    <a:pt x="3176" y="2141"/>
                  </a:cubicBezTo>
                  <a:lnTo>
                    <a:pt x="3694" y="2141"/>
                  </a:lnTo>
                  <a:lnTo>
                    <a:pt x="3694" y="1196"/>
                  </a:lnTo>
                  <a:cubicBezTo>
                    <a:pt x="3694" y="535"/>
                    <a:pt x="3158" y="0"/>
                    <a:pt x="2498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50"/>
            <p:cNvSpPr/>
            <p:nvPr/>
          </p:nvSpPr>
          <p:spPr>
            <a:xfrm>
              <a:off x="7366635" y="3442017"/>
              <a:ext cx="57453" cy="119214"/>
            </a:xfrm>
            <a:custGeom>
              <a:avLst/>
              <a:gdLst/>
              <a:ahLst/>
              <a:cxnLst/>
              <a:rect l="l" t="t" r="r" b="b"/>
              <a:pathLst>
                <a:path w="2107" h="4372" extrusionOk="0">
                  <a:moveTo>
                    <a:pt x="839" y="1"/>
                  </a:moveTo>
                  <a:cubicBezTo>
                    <a:pt x="947" y="215"/>
                    <a:pt x="1000" y="429"/>
                    <a:pt x="1000" y="679"/>
                  </a:cubicBezTo>
                  <a:lnTo>
                    <a:pt x="1000" y="2855"/>
                  </a:lnTo>
                  <a:cubicBezTo>
                    <a:pt x="1000" y="3284"/>
                    <a:pt x="857" y="3676"/>
                    <a:pt x="536" y="3962"/>
                  </a:cubicBezTo>
                  <a:cubicBezTo>
                    <a:pt x="393" y="4087"/>
                    <a:pt x="215" y="4194"/>
                    <a:pt x="1" y="4265"/>
                  </a:cubicBezTo>
                  <a:cubicBezTo>
                    <a:pt x="161" y="4336"/>
                    <a:pt x="358" y="4372"/>
                    <a:pt x="554" y="4372"/>
                  </a:cubicBezTo>
                  <a:cubicBezTo>
                    <a:pt x="1036" y="4372"/>
                    <a:pt x="1393" y="4176"/>
                    <a:pt x="1642" y="3962"/>
                  </a:cubicBezTo>
                  <a:cubicBezTo>
                    <a:pt x="1964" y="3676"/>
                    <a:pt x="2106" y="3284"/>
                    <a:pt x="2106" y="2855"/>
                  </a:cubicBezTo>
                  <a:lnTo>
                    <a:pt x="2106" y="1178"/>
                  </a:lnTo>
                  <a:cubicBezTo>
                    <a:pt x="2035" y="875"/>
                    <a:pt x="1874" y="607"/>
                    <a:pt x="1642" y="393"/>
                  </a:cubicBezTo>
                  <a:cubicBezTo>
                    <a:pt x="1446" y="215"/>
                    <a:pt x="1178" y="72"/>
                    <a:pt x="839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50"/>
            <p:cNvSpPr/>
            <p:nvPr/>
          </p:nvSpPr>
          <p:spPr>
            <a:xfrm>
              <a:off x="7386595" y="3437163"/>
              <a:ext cx="44773" cy="58407"/>
            </a:xfrm>
            <a:custGeom>
              <a:avLst/>
              <a:gdLst/>
              <a:ahLst/>
              <a:cxnLst/>
              <a:rect l="l" t="t" r="r" b="b"/>
              <a:pathLst>
                <a:path w="1642" h="2142" extrusionOk="0">
                  <a:moveTo>
                    <a:pt x="0" y="0"/>
                  </a:moveTo>
                  <a:cubicBezTo>
                    <a:pt x="179" y="250"/>
                    <a:pt x="268" y="535"/>
                    <a:pt x="268" y="857"/>
                  </a:cubicBezTo>
                  <a:lnTo>
                    <a:pt x="268" y="946"/>
                  </a:lnTo>
                  <a:cubicBezTo>
                    <a:pt x="357" y="928"/>
                    <a:pt x="446" y="928"/>
                    <a:pt x="536" y="928"/>
                  </a:cubicBezTo>
                  <a:cubicBezTo>
                    <a:pt x="714" y="928"/>
                    <a:pt x="839" y="1071"/>
                    <a:pt x="839" y="1231"/>
                  </a:cubicBezTo>
                  <a:lnTo>
                    <a:pt x="839" y="1838"/>
                  </a:lnTo>
                  <a:cubicBezTo>
                    <a:pt x="839" y="1856"/>
                    <a:pt x="839" y="1856"/>
                    <a:pt x="839" y="1874"/>
                  </a:cubicBezTo>
                  <a:cubicBezTo>
                    <a:pt x="857" y="2034"/>
                    <a:pt x="1000" y="2141"/>
                    <a:pt x="1160" y="2141"/>
                  </a:cubicBezTo>
                  <a:lnTo>
                    <a:pt x="1642" y="2141"/>
                  </a:lnTo>
                  <a:lnTo>
                    <a:pt x="1642" y="1196"/>
                  </a:lnTo>
                  <a:cubicBezTo>
                    <a:pt x="1642" y="535"/>
                    <a:pt x="1125" y="0"/>
                    <a:pt x="464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50"/>
            <p:cNvSpPr/>
            <p:nvPr/>
          </p:nvSpPr>
          <p:spPr>
            <a:xfrm>
              <a:off x="7464935" y="3417203"/>
              <a:ext cx="67651" cy="74468"/>
            </a:xfrm>
            <a:custGeom>
              <a:avLst/>
              <a:gdLst/>
              <a:ahLst/>
              <a:cxnLst/>
              <a:rect l="l" t="t" r="r" b="b"/>
              <a:pathLst>
                <a:path w="2481" h="2731" extrusionOk="0">
                  <a:moveTo>
                    <a:pt x="1245" y="0"/>
                  </a:moveTo>
                  <a:cubicBezTo>
                    <a:pt x="1235" y="0"/>
                    <a:pt x="1224" y="0"/>
                    <a:pt x="1213" y="1"/>
                  </a:cubicBezTo>
                  <a:cubicBezTo>
                    <a:pt x="553" y="18"/>
                    <a:pt x="18" y="572"/>
                    <a:pt x="0" y="1232"/>
                  </a:cubicBezTo>
                  <a:cubicBezTo>
                    <a:pt x="0" y="1535"/>
                    <a:pt x="107" y="1803"/>
                    <a:pt x="286" y="2035"/>
                  </a:cubicBezTo>
                  <a:cubicBezTo>
                    <a:pt x="428" y="2195"/>
                    <a:pt x="518" y="2391"/>
                    <a:pt x="553" y="2606"/>
                  </a:cubicBezTo>
                  <a:cubicBezTo>
                    <a:pt x="571" y="2677"/>
                    <a:pt x="625" y="2730"/>
                    <a:pt x="714" y="2730"/>
                  </a:cubicBezTo>
                  <a:lnTo>
                    <a:pt x="1767" y="2730"/>
                  </a:lnTo>
                  <a:cubicBezTo>
                    <a:pt x="1856" y="2730"/>
                    <a:pt x="1909" y="2677"/>
                    <a:pt x="1927" y="2606"/>
                  </a:cubicBezTo>
                  <a:cubicBezTo>
                    <a:pt x="1963" y="2391"/>
                    <a:pt x="2052" y="2195"/>
                    <a:pt x="2195" y="2035"/>
                  </a:cubicBezTo>
                  <a:cubicBezTo>
                    <a:pt x="2373" y="1821"/>
                    <a:pt x="2480" y="1535"/>
                    <a:pt x="2480" y="1250"/>
                  </a:cubicBezTo>
                  <a:cubicBezTo>
                    <a:pt x="2480" y="564"/>
                    <a:pt x="1927" y="0"/>
                    <a:pt x="124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50"/>
            <p:cNvSpPr/>
            <p:nvPr/>
          </p:nvSpPr>
          <p:spPr>
            <a:xfrm>
              <a:off x="7480014" y="3417203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692" y="0"/>
                  </a:moveTo>
                  <a:cubicBezTo>
                    <a:pt x="682" y="0"/>
                    <a:pt x="671" y="0"/>
                    <a:pt x="660" y="1"/>
                  </a:cubicBezTo>
                  <a:cubicBezTo>
                    <a:pt x="411" y="18"/>
                    <a:pt x="196" y="90"/>
                    <a:pt x="0" y="215"/>
                  </a:cubicBezTo>
                  <a:cubicBezTo>
                    <a:pt x="321" y="447"/>
                    <a:pt x="535" y="821"/>
                    <a:pt x="535" y="1250"/>
                  </a:cubicBezTo>
                  <a:cubicBezTo>
                    <a:pt x="535" y="1535"/>
                    <a:pt x="446" y="1821"/>
                    <a:pt x="268" y="2035"/>
                  </a:cubicBezTo>
                  <a:cubicBezTo>
                    <a:pt x="161" y="2142"/>
                    <a:pt x="72" y="2409"/>
                    <a:pt x="18" y="2534"/>
                  </a:cubicBezTo>
                  <a:cubicBezTo>
                    <a:pt x="0" y="2623"/>
                    <a:pt x="54" y="2713"/>
                    <a:pt x="143" y="2730"/>
                  </a:cubicBezTo>
                  <a:lnTo>
                    <a:pt x="1231" y="2730"/>
                  </a:lnTo>
                  <a:cubicBezTo>
                    <a:pt x="1303" y="2730"/>
                    <a:pt x="1356" y="2677"/>
                    <a:pt x="1374" y="2606"/>
                  </a:cubicBezTo>
                  <a:cubicBezTo>
                    <a:pt x="1410" y="2391"/>
                    <a:pt x="1499" y="2195"/>
                    <a:pt x="1642" y="2035"/>
                  </a:cubicBezTo>
                  <a:cubicBezTo>
                    <a:pt x="1820" y="1821"/>
                    <a:pt x="1927" y="1535"/>
                    <a:pt x="1927" y="1250"/>
                  </a:cubicBezTo>
                  <a:cubicBezTo>
                    <a:pt x="1927" y="564"/>
                    <a:pt x="1374" y="0"/>
                    <a:pt x="69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50"/>
            <p:cNvSpPr/>
            <p:nvPr/>
          </p:nvSpPr>
          <p:spPr>
            <a:xfrm>
              <a:off x="7437667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9" y="71"/>
                    <a:pt x="19" y="143"/>
                  </a:cubicBezTo>
                  <a:cubicBezTo>
                    <a:pt x="1" y="250"/>
                    <a:pt x="72" y="321"/>
                    <a:pt x="179" y="321"/>
                  </a:cubicBezTo>
                  <a:lnTo>
                    <a:pt x="411" y="321"/>
                  </a:lnTo>
                  <a:cubicBezTo>
                    <a:pt x="483" y="321"/>
                    <a:pt x="554" y="268"/>
                    <a:pt x="572" y="178"/>
                  </a:cubicBezTo>
                  <a:cubicBezTo>
                    <a:pt x="572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50"/>
            <p:cNvSpPr/>
            <p:nvPr/>
          </p:nvSpPr>
          <p:spPr>
            <a:xfrm>
              <a:off x="7544229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8" y="71"/>
                    <a:pt x="18" y="143"/>
                  </a:cubicBezTo>
                  <a:cubicBezTo>
                    <a:pt x="0" y="250"/>
                    <a:pt x="72" y="321"/>
                    <a:pt x="161" y="321"/>
                  </a:cubicBezTo>
                  <a:lnTo>
                    <a:pt x="393" y="321"/>
                  </a:lnTo>
                  <a:cubicBezTo>
                    <a:pt x="482" y="321"/>
                    <a:pt x="554" y="268"/>
                    <a:pt x="554" y="178"/>
                  </a:cubicBezTo>
                  <a:cubicBezTo>
                    <a:pt x="571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50"/>
            <p:cNvSpPr/>
            <p:nvPr/>
          </p:nvSpPr>
          <p:spPr>
            <a:xfrm>
              <a:off x="7454219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70" y="1"/>
                  </a:moveTo>
                  <a:cubicBezTo>
                    <a:pt x="130" y="1"/>
                    <a:pt x="90" y="19"/>
                    <a:pt x="54" y="54"/>
                  </a:cubicBezTo>
                  <a:cubicBezTo>
                    <a:pt x="1" y="108"/>
                    <a:pt x="1" y="215"/>
                    <a:pt x="54" y="268"/>
                  </a:cubicBezTo>
                  <a:lnTo>
                    <a:pt x="233" y="447"/>
                  </a:lnTo>
                  <a:cubicBezTo>
                    <a:pt x="259" y="474"/>
                    <a:pt x="299" y="487"/>
                    <a:pt x="340" y="487"/>
                  </a:cubicBezTo>
                  <a:cubicBezTo>
                    <a:pt x="380" y="487"/>
                    <a:pt x="420" y="474"/>
                    <a:pt x="447" y="447"/>
                  </a:cubicBezTo>
                  <a:cubicBezTo>
                    <a:pt x="518" y="376"/>
                    <a:pt x="518" y="268"/>
                    <a:pt x="447" y="215"/>
                  </a:cubicBezTo>
                  <a:lnTo>
                    <a:pt x="286" y="54"/>
                  </a:lnTo>
                  <a:cubicBezTo>
                    <a:pt x="250" y="19"/>
                    <a:pt x="210" y="1"/>
                    <a:pt x="17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50"/>
            <p:cNvSpPr/>
            <p:nvPr/>
          </p:nvSpPr>
          <p:spPr>
            <a:xfrm>
              <a:off x="7529150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81" y="1"/>
                  </a:moveTo>
                  <a:cubicBezTo>
                    <a:pt x="139" y="1"/>
                    <a:pt x="98" y="14"/>
                    <a:pt x="72" y="41"/>
                  </a:cubicBezTo>
                  <a:cubicBezTo>
                    <a:pt x="0" y="112"/>
                    <a:pt x="0" y="202"/>
                    <a:pt x="72" y="273"/>
                  </a:cubicBezTo>
                  <a:lnTo>
                    <a:pt x="232" y="434"/>
                  </a:lnTo>
                  <a:cubicBezTo>
                    <a:pt x="268" y="469"/>
                    <a:pt x="308" y="487"/>
                    <a:pt x="348" y="487"/>
                  </a:cubicBezTo>
                  <a:cubicBezTo>
                    <a:pt x="388" y="487"/>
                    <a:pt x="429" y="469"/>
                    <a:pt x="464" y="434"/>
                  </a:cubicBezTo>
                  <a:cubicBezTo>
                    <a:pt x="518" y="380"/>
                    <a:pt x="518" y="273"/>
                    <a:pt x="464" y="220"/>
                  </a:cubicBezTo>
                  <a:lnTo>
                    <a:pt x="304" y="41"/>
                  </a:lnTo>
                  <a:cubicBezTo>
                    <a:pt x="268" y="14"/>
                    <a:pt x="223" y="1"/>
                    <a:pt x="18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50"/>
            <p:cNvSpPr/>
            <p:nvPr/>
          </p:nvSpPr>
          <p:spPr>
            <a:xfrm>
              <a:off x="7454219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0" y="1"/>
                  </a:moveTo>
                  <a:cubicBezTo>
                    <a:pt x="299" y="1"/>
                    <a:pt x="259" y="14"/>
                    <a:pt x="233" y="41"/>
                  </a:cubicBezTo>
                  <a:lnTo>
                    <a:pt x="54" y="220"/>
                  </a:lnTo>
                  <a:cubicBezTo>
                    <a:pt x="1" y="273"/>
                    <a:pt x="1" y="380"/>
                    <a:pt x="54" y="434"/>
                  </a:cubicBezTo>
                  <a:cubicBezTo>
                    <a:pt x="90" y="469"/>
                    <a:pt x="130" y="487"/>
                    <a:pt x="170" y="487"/>
                  </a:cubicBezTo>
                  <a:cubicBezTo>
                    <a:pt x="210" y="487"/>
                    <a:pt x="250" y="469"/>
                    <a:pt x="286" y="434"/>
                  </a:cubicBezTo>
                  <a:lnTo>
                    <a:pt x="447" y="273"/>
                  </a:lnTo>
                  <a:cubicBezTo>
                    <a:pt x="518" y="202"/>
                    <a:pt x="518" y="112"/>
                    <a:pt x="447" y="41"/>
                  </a:cubicBezTo>
                  <a:cubicBezTo>
                    <a:pt x="420" y="14"/>
                    <a:pt x="380" y="1"/>
                    <a:pt x="34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50"/>
            <p:cNvSpPr/>
            <p:nvPr/>
          </p:nvSpPr>
          <p:spPr>
            <a:xfrm>
              <a:off x="7529150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8" y="1"/>
                  </a:moveTo>
                  <a:cubicBezTo>
                    <a:pt x="308" y="1"/>
                    <a:pt x="268" y="19"/>
                    <a:pt x="232" y="54"/>
                  </a:cubicBezTo>
                  <a:lnTo>
                    <a:pt x="72" y="215"/>
                  </a:lnTo>
                  <a:cubicBezTo>
                    <a:pt x="0" y="268"/>
                    <a:pt x="0" y="376"/>
                    <a:pt x="72" y="447"/>
                  </a:cubicBezTo>
                  <a:cubicBezTo>
                    <a:pt x="98" y="474"/>
                    <a:pt x="139" y="487"/>
                    <a:pt x="181" y="487"/>
                  </a:cubicBezTo>
                  <a:cubicBezTo>
                    <a:pt x="223" y="487"/>
                    <a:pt x="268" y="474"/>
                    <a:pt x="304" y="447"/>
                  </a:cubicBezTo>
                  <a:lnTo>
                    <a:pt x="464" y="268"/>
                  </a:lnTo>
                  <a:cubicBezTo>
                    <a:pt x="518" y="215"/>
                    <a:pt x="518" y="108"/>
                    <a:pt x="464" y="54"/>
                  </a:cubicBezTo>
                  <a:cubicBezTo>
                    <a:pt x="429" y="19"/>
                    <a:pt x="388" y="1"/>
                    <a:pt x="34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50"/>
            <p:cNvSpPr/>
            <p:nvPr/>
          </p:nvSpPr>
          <p:spPr>
            <a:xfrm>
              <a:off x="7494602" y="3387455"/>
              <a:ext cx="8780" cy="15243"/>
            </a:xfrm>
            <a:custGeom>
              <a:avLst/>
              <a:gdLst/>
              <a:ahLst/>
              <a:cxnLst/>
              <a:rect l="l" t="t" r="r" b="b"/>
              <a:pathLst>
                <a:path w="322" h="559" extrusionOk="0">
                  <a:moveTo>
                    <a:pt x="152" y="1"/>
                  </a:moveTo>
                  <a:cubicBezTo>
                    <a:pt x="60" y="1"/>
                    <a:pt x="0" y="82"/>
                    <a:pt x="0" y="164"/>
                  </a:cubicBezTo>
                  <a:lnTo>
                    <a:pt x="0" y="396"/>
                  </a:lnTo>
                  <a:cubicBezTo>
                    <a:pt x="0" y="477"/>
                    <a:pt x="60" y="559"/>
                    <a:pt x="152" y="559"/>
                  </a:cubicBezTo>
                  <a:cubicBezTo>
                    <a:pt x="161" y="559"/>
                    <a:pt x="170" y="558"/>
                    <a:pt x="179" y="556"/>
                  </a:cubicBezTo>
                  <a:cubicBezTo>
                    <a:pt x="250" y="538"/>
                    <a:pt x="322" y="467"/>
                    <a:pt x="322" y="396"/>
                  </a:cubicBezTo>
                  <a:lnTo>
                    <a:pt x="322" y="164"/>
                  </a:lnTo>
                  <a:cubicBezTo>
                    <a:pt x="322" y="92"/>
                    <a:pt x="250" y="21"/>
                    <a:pt x="179" y="3"/>
                  </a:cubicBezTo>
                  <a:cubicBezTo>
                    <a:pt x="170" y="2"/>
                    <a:pt x="161" y="1"/>
                    <a:pt x="15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50"/>
            <p:cNvSpPr/>
            <p:nvPr/>
          </p:nvSpPr>
          <p:spPr>
            <a:xfrm>
              <a:off x="7276162" y="3432773"/>
              <a:ext cx="211160" cy="250588"/>
            </a:xfrm>
            <a:custGeom>
              <a:avLst/>
              <a:gdLst/>
              <a:ahLst/>
              <a:cxnLst/>
              <a:rect l="l" t="t" r="r" b="b"/>
              <a:pathLst>
                <a:path w="7744" h="9190" extrusionOk="0">
                  <a:moveTo>
                    <a:pt x="2177" y="2463"/>
                  </a:moveTo>
                  <a:cubicBezTo>
                    <a:pt x="2177" y="3301"/>
                    <a:pt x="2159" y="3123"/>
                    <a:pt x="2177" y="3230"/>
                  </a:cubicBezTo>
                  <a:lnTo>
                    <a:pt x="2034" y="3230"/>
                  </a:lnTo>
                  <a:cubicBezTo>
                    <a:pt x="1927" y="3230"/>
                    <a:pt x="1838" y="3159"/>
                    <a:pt x="1838" y="3052"/>
                  </a:cubicBezTo>
                  <a:lnTo>
                    <a:pt x="1838" y="2641"/>
                  </a:lnTo>
                  <a:cubicBezTo>
                    <a:pt x="1838" y="2534"/>
                    <a:pt x="1927" y="2463"/>
                    <a:pt x="2034" y="2463"/>
                  </a:cubicBezTo>
                  <a:close/>
                  <a:moveTo>
                    <a:pt x="5710" y="2463"/>
                  </a:moveTo>
                  <a:cubicBezTo>
                    <a:pt x="5817" y="2463"/>
                    <a:pt x="5906" y="2552"/>
                    <a:pt x="5906" y="2659"/>
                  </a:cubicBezTo>
                  <a:lnTo>
                    <a:pt x="5906" y="3052"/>
                  </a:lnTo>
                  <a:cubicBezTo>
                    <a:pt x="5906" y="3159"/>
                    <a:pt x="5817" y="3230"/>
                    <a:pt x="5710" y="3230"/>
                  </a:cubicBezTo>
                  <a:lnTo>
                    <a:pt x="5585" y="3230"/>
                  </a:lnTo>
                  <a:cubicBezTo>
                    <a:pt x="5603" y="3141"/>
                    <a:pt x="5585" y="3319"/>
                    <a:pt x="5603" y="2463"/>
                  </a:cubicBezTo>
                  <a:close/>
                  <a:moveTo>
                    <a:pt x="4586" y="1232"/>
                  </a:moveTo>
                  <a:cubicBezTo>
                    <a:pt x="4675" y="1232"/>
                    <a:pt x="4746" y="1285"/>
                    <a:pt x="4746" y="1374"/>
                  </a:cubicBezTo>
                  <a:lnTo>
                    <a:pt x="4746" y="1999"/>
                  </a:lnTo>
                  <a:cubicBezTo>
                    <a:pt x="4746" y="2249"/>
                    <a:pt x="4960" y="2463"/>
                    <a:pt x="5210" y="2463"/>
                  </a:cubicBezTo>
                  <a:lnTo>
                    <a:pt x="5282" y="2463"/>
                  </a:lnTo>
                  <a:cubicBezTo>
                    <a:pt x="5264" y="3069"/>
                    <a:pt x="5299" y="2962"/>
                    <a:pt x="5264" y="3391"/>
                  </a:cubicBezTo>
                  <a:cubicBezTo>
                    <a:pt x="5161" y="4153"/>
                    <a:pt x="4524" y="4537"/>
                    <a:pt x="3885" y="4537"/>
                  </a:cubicBezTo>
                  <a:cubicBezTo>
                    <a:pt x="3193" y="4537"/>
                    <a:pt x="2499" y="4086"/>
                    <a:pt x="2480" y="3177"/>
                  </a:cubicBezTo>
                  <a:lnTo>
                    <a:pt x="2480" y="2463"/>
                  </a:lnTo>
                  <a:lnTo>
                    <a:pt x="2552" y="2463"/>
                  </a:lnTo>
                  <a:cubicBezTo>
                    <a:pt x="2784" y="2463"/>
                    <a:pt x="2998" y="2267"/>
                    <a:pt x="3016" y="2035"/>
                  </a:cubicBezTo>
                  <a:cubicBezTo>
                    <a:pt x="3016" y="1999"/>
                    <a:pt x="3016" y="2017"/>
                    <a:pt x="3016" y="1374"/>
                  </a:cubicBezTo>
                  <a:cubicBezTo>
                    <a:pt x="3016" y="1285"/>
                    <a:pt x="3087" y="1232"/>
                    <a:pt x="3176" y="1232"/>
                  </a:cubicBezTo>
                  <a:cubicBezTo>
                    <a:pt x="3283" y="1232"/>
                    <a:pt x="3390" y="1232"/>
                    <a:pt x="3497" y="1267"/>
                  </a:cubicBezTo>
                  <a:cubicBezTo>
                    <a:pt x="3622" y="1294"/>
                    <a:pt x="3752" y="1308"/>
                    <a:pt x="3881" y="1308"/>
                  </a:cubicBezTo>
                  <a:cubicBezTo>
                    <a:pt x="4010" y="1308"/>
                    <a:pt x="4140" y="1294"/>
                    <a:pt x="4265" y="1267"/>
                  </a:cubicBezTo>
                  <a:cubicBezTo>
                    <a:pt x="4372" y="1232"/>
                    <a:pt x="4496" y="1232"/>
                    <a:pt x="4586" y="1232"/>
                  </a:cubicBezTo>
                  <a:close/>
                  <a:moveTo>
                    <a:pt x="3212" y="4729"/>
                  </a:moveTo>
                  <a:cubicBezTo>
                    <a:pt x="3426" y="4818"/>
                    <a:pt x="3649" y="4863"/>
                    <a:pt x="3874" y="4863"/>
                  </a:cubicBezTo>
                  <a:cubicBezTo>
                    <a:pt x="4099" y="4863"/>
                    <a:pt x="4327" y="4818"/>
                    <a:pt x="4550" y="4729"/>
                  </a:cubicBezTo>
                  <a:lnTo>
                    <a:pt x="4550" y="4729"/>
                  </a:lnTo>
                  <a:cubicBezTo>
                    <a:pt x="4550" y="4943"/>
                    <a:pt x="4532" y="4943"/>
                    <a:pt x="4550" y="4979"/>
                  </a:cubicBezTo>
                  <a:lnTo>
                    <a:pt x="4639" y="5211"/>
                  </a:lnTo>
                  <a:cubicBezTo>
                    <a:pt x="4657" y="5264"/>
                    <a:pt x="4657" y="5318"/>
                    <a:pt x="4621" y="5371"/>
                  </a:cubicBezTo>
                  <a:lnTo>
                    <a:pt x="3872" y="6388"/>
                  </a:lnTo>
                  <a:lnTo>
                    <a:pt x="3140" y="5371"/>
                  </a:lnTo>
                  <a:cubicBezTo>
                    <a:pt x="3105" y="5318"/>
                    <a:pt x="3087" y="5264"/>
                    <a:pt x="3105" y="5211"/>
                  </a:cubicBezTo>
                  <a:lnTo>
                    <a:pt x="3194" y="4979"/>
                  </a:lnTo>
                  <a:cubicBezTo>
                    <a:pt x="3212" y="4925"/>
                    <a:pt x="3212" y="4872"/>
                    <a:pt x="3212" y="4729"/>
                  </a:cubicBezTo>
                  <a:close/>
                  <a:moveTo>
                    <a:pt x="2784" y="5246"/>
                  </a:moveTo>
                  <a:cubicBezTo>
                    <a:pt x="2784" y="5353"/>
                    <a:pt x="2801" y="5460"/>
                    <a:pt x="2873" y="5550"/>
                  </a:cubicBezTo>
                  <a:lnTo>
                    <a:pt x="3604" y="6549"/>
                  </a:lnTo>
                  <a:lnTo>
                    <a:pt x="2926" y="6727"/>
                  </a:lnTo>
                  <a:cubicBezTo>
                    <a:pt x="2907" y="6734"/>
                    <a:pt x="2888" y="6736"/>
                    <a:pt x="2870" y="6736"/>
                  </a:cubicBezTo>
                  <a:cubicBezTo>
                    <a:pt x="2784" y="6736"/>
                    <a:pt x="2709" y="6673"/>
                    <a:pt x="2694" y="6584"/>
                  </a:cubicBezTo>
                  <a:lnTo>
                    <a:pt x="2534" y="5657"/>
                  </a:lnTo>
                  <a:cubicBezTo>
                    <a:pt x="2516" y="5567"/>
                    <a:pt x="2534" y="5460"/>
                    <a:pt x="2605" y="5389"/>
                  </a:cubicBezTo>
                  <a:cubicBezTo>
                    <a:pt x="2659" y="5335"/>
                    <a:pt x="2730" y="5282"/>
                    <a:pt x="2784" y="5246"/>
                  </a:cubicBezTo>
                  <a:close/>
                  <a:moveTo>
                    <a:pt x="4960" y="5246"/>
                  </a:moveTo>
                  <a:lnTo>
                    <a:pt x="4960" y="5246"/>
                  </a:lnTo>
                  <a:cubicBezTo>
                    <a:pt x="5032" y="5282"/>
                    <a:pt x="5085" y="5335"/>
                    <a:pt x="5139" y="5389"/>
                  </a:cubicBezTo>
                  <a:cubicBezTo>
                    <a:pt x="5210" y="5460"/>
                    <a:pt x="5246" y="5567"/>
                    <a:pt x="5228" y="5657"/>
                  </a:cubicBezTo>
                  <a:lnTo>
                    <a:pt x="5050" y="6584"/>
                  </a:lnTo>
                  <a:cubicBezTo>
                    <a:pt x="5035" y="6673"/>
                    <a:pt x="4972" y="6736"/>
                    <a:pt x="4890" y="6736"/>
                  </a:cubicBezTo>
                  <a:cubicBezTo>
                    <a:pt x="4873" y="6736"/>
                    <a:pt x="4854" y="6734"/>
                    <a:pt x="4835" y="6727"/>
                  </a:cubicBezTo>
                  <a:lnTo>
                    <a:pt x="4140" y="6549"/>
                  </a:lnTo>
                  <a:lnTo>
                    <a:pt x="4871" y="5550"/>
                  </a:lnTo>
                  <a:cubicBezTo>
                    <a:pt x="4943" y="5460"/>
                    <a:pt x="4978" y="5353"/>
                    <a:pt x="4960" y="5246"/>
                  </a:cubicBezTo>
                  <a:close/>
                  <a:moveTo>
                    <a:pt x="3212" y="1"/>
                  </a:moveTo>
                  <a:cubicBezTo>
                    <a:pt x="2641" y="1"/>
                    <a:pt x="2123" y="375"/>
                    <a:pt x="1945" y="928"/>
                  </a:cubicBezTo>
                  <a:cubicBezTo>
                    <a:pt x="1909" y="1000"/>
                    <a:pt x="1963" y="1089"/>
                    <a:pt x="2052" y="1125"/>
                  </a:cubicBezTo>
                  <a:cubicBezTo>
                    <a:pt x="2064" y="1128"/>
                    <a:pt x="2076" y="1129"/>
                    <a:pt x="2089" y="1129"/>
                  </a:cubicBezTo>
                  <a:cubicBezTo>
                    <a:pt x="2152" y="1129"/>
                    <a:pt x="2219" y="1092"/>
                    <a:pt x="2248" y="1018"/>
                  </a:cubicBezTo>
                  <a:cubicBezTo>
                    <a:pt x="2373" y="607"/>
                    <a:pt x="2766" y="322"/>
                    <a:pt x="3212" y="322"/>
                  </a:cubicBezTo>
                  <a:lnTo>
                    <a:pt x="4532" y="322"/>
                  </a:lnTo>
                  <a:cubicBezTo>
                    <a:pt x="5103" y="322"/>
                    <a:pt x="5549" y="768"/>
                    <a:pt x="5549" y="1339"/>
                  </a:cubicBezTo>
                  <a:lnTo>
                    <a:pt x="5549" y="2142"/>
                  </a:lnTo>
                  <a:lnTo>
                    <a:pt x="5210" y="2142"/>
                  </a:lnTo>
                  <a:cubicBezTo>
                    <a:pt x="5139" y="2142"/>
                    <a:pt x="5067" y="2070"/>
                    <a:pt x="5067" y="1999"/>
                  </a:cubicBezTo>
                  <a:lnTo>
                    <a:pt x="5067" y="1374"/>
                  </a:lnTo>
                  <a:cubicBezTo>
                    <a:pt x="5067" y="1125"/>
                    <a:pt x="4853" y="911"/>
                    <a:pt x="4604" y="911"/>
                  </a:cubicBezTo>
                  <a:cubicBezTo>
                    <a:pt x="4461" y="911"/>
                    <a:pt x="4336" y="928"/>
                    <a:pt x="4211" y="946"/>
                  </a:cubicBezTo>
                  <a:cubicBezTo>
                    <a:pt x="4104" y="973"/>
                    <a:pt x="3997" y="986"/>
                    <a:pt x="3890" y="986"/>
                  </a:cubicBezTo>
                  <a:cubicBezTo>
                    <a:pt x="3783" y="986"/>
                    <a:pt x="3676" y="973"/>
                    <a:pt x="3569" y="946"/>
                  </a:cubicBezTo>
                  <a:cubicBezTo>
                    <a:pt x="3426" y="928"/>
                    <a:pt x="3301" y="911"/>
                    <a:pt x="3176" y="911"/>
                  </a:cubicBezTo>
                  <a:cubicBezTo>
                    <a:pt x="2908" y="911"/>
                    <a:pt x="2694" y="1125"/>
                    <a:pt x="2694" y="1374"/>
                  </a:cubicBezTo>
                  <a:cubicBezTo>
                    <a:pt x="2694" y="1892"/>
                    <a:pt x="2694" y="1999"/>
                    <a:pt x="2694" y="2017"/>
                  </a:cubicBezTo>
                  <a:cubicBezTo>
                    <a:pt x="2694" y="2088"/>
                    <a:pt x="2623" y="2142"/>
                    <a:pt x="2552" y="2142"/>
                  </a:cubicBezTo>
                  <a:lnTo>
                    <a:pt x="2213" y="2142"/>
                  </a:lnTo>
                  <a:lnTo>
                    <a:pt x="2213" y="1713"/>
                  </a:lnTo>
                  <a:cubicBezTo>
                    <a:pt x="2213" y="1642"/>
                    <a:pt x="2159" y="1571"/>
                    <a:pt x="2088" y="1553"/>
                  </a:cubicBezTo>
                  <a:cubicBezTo>
                    <a:pt x="2077" y="1551"/>
                    <a:pt x="2066" y="1550"/>
                    <a:pt x="2055" y="1550"/>
                  </a:cubicBezTo>
                  <a:cubicBezTo>
                    <a:pt x="1963" y="1550"/>
                    <a:pt x="1891" y="1617"/>
                    <a:pt x="1891" y="1713"/>
                  </a:cubicBezTo>
                  <a:lnTo>
                    <a:pt x="1891" y="2159"/>
                  </a:lnTo>
                  <a:cubicBezTo>
                    <a:pt x="1677" y="2231"/>
                    <a:pt x="1535" y="2427"/>
                    <a:pt x="1535" y="2659"/>
                  </a:cubicBezTo>
                  <a:lnTo>
                    <a:pt x="1535" y="3052"/>
                  </a:lnTo>
                  <a:cubicBezTo>
                    <a:pt x="1535" y="3319"/>
                    <a:pt x="1749" y="3551"/>
                    <a:pt x="2034" y="3551"/>
                  </a:cubicBezTo>
                  <a:lnTo>
                    <a:pt x="2195" y="3551"/>
                  </a:lnTo>
                  <a:cubicBezTo>
                    <a:pt x="2284" y="4015"/>
                    <a:pt x="2516" y="4318"/>
                    <a:pt x="2891" y="4568"/>
                  </a:cubicBezTo>
                  <a:lnTo>
                    <a:pt x="2891" y="4818"/>
                  </a:lnTo>
                  <a:cubicBezTo>
                    <a:pt x="2659" y="4907"/>
                    <a:pt x="2355" y="5104"/>
                    <a:pt x="2248" y="5335"/>
                  </a:cubicBezTo>
                  <a:lnTo>
                    <a:pt x="2195" y="5353"/>
                  </a:lnTo>
                  <a:cubicBezTo>
                    <a:pt x="928" y="5585"/>
                    <a:pt x="0" y="6709"/>
                    <a:pt x="0" y="8012"/>
                  </a:cubicBezTo>
                  <a:lnTo>
                    <a:pt x="0" y="8494"/>
                  </a:lnTo>
                  <a:cubicBezTo>
                    <a:pt x="0" y="8868"/>
                    <a:pt x="321" y="9189"/>
                    <a:pt x="696" y="9189"/>
                  </a:cubicBezTo>
                  <a:lnTo>
                    <a:pt x="7048" y="9189"/>
                  </a:lnTo>
                  <a:cubicBezTo>
                    <a:pt x="7048" y="9189"/>
                    <a:pt x="7744" y="8868"/>
                    <a:pt x="7726" y="8476"/>
                  </a:cubicBezTo>
                  <a:lnTo>
                    <a:pt x="7726" y="8012"/>
                  </a:lnTo>
                  <a:cubicBezTo>
                    <a:pt x="7744" y="7566"/>
                    <a:pt x="7637" y="7138"/>
                    <a:pt x="7423" y="6745"/>
                  </a:cubicBezTo>
                  <a:cubicBezTo>
                    <a:pt x="7397" y="6693"/>
                    <a:pt x="7332" y="6660"/>
                    <a:pt x="7272" y="6660"/>
                  </a:cubicBezTo>
                  <a:cubicBezTo>
                    <a:pt x="7249" y="6660"/>
                    <a:pt x="7228" y="6664"/>
                    <a:pt x="7209" y="6674"/>
                  </a:cubicBezTo>
                  <a:cubicBezTo>
                    <a:pt x="7137" y="6709"/>
                    <a:pt x="7102" y="6816"/>
                    <a:pt x="7137" y="6888"/>
                  </a:cubicBezTo>
                  <a:cubicBezTo>
                    <a:pt x="7333" y="7227"/>
                    <a:pt x="7423" y="7619"/>
                    <a:pt x="7423" y="8012"/>
                  </a:cubicBezTo>
                  <a:lnTo>
                    <a:pt x="7423" y="8476"/>
                  </a:lnTo>
                  <a:cubicBezTo>
                    <a:pt x="7423" y="8690"/>
                    <a:pt x="7048" y="8850"/>
                    <a:pt x="7048" y="8850"/>
                  </a:cubicBezTo>
                  <a:lnTo>
                    <a:pt x="6352" y="8850"/>
                  </a:lnTo>
                  <a:lnTo>
                    <a:pt x="6352" y="7833"/>
                  </a:lnTo>
                  <a:cubicBezTo>
                    <a:pt x="6370" y="7744"/>
                    <a:pt x="6299" y="7673"/>
                    <a:pt x="6209" y="7673"/>
                  </a:cubicBezTo>
                  <a:cubicBezTo>
                    <a:pt x="6120" y="7673"/>
                    <a:pt x="6049" y="7744"/>
                    <a:pt x="6031" y="7833"/>
                  </a:cubicBezTo>
                  <a:lnTo>
                    <a:pt x="6031" y="8868"/>
                  </a:lnTo>
                  <a:lnTo>
                    <a:pt x="1695" y="8868"/>
                  </a:lnTo>
                  <a:lnTo>
                    <a:pt x="1695" y="7833"/>
                  </a:lnTo>
                  <a:cubicBezTo>
                    <a:pt x="1695" y="7762"/>
                    <a:pt x="1642" y="7691"/>
                    <a:pt x="1552" y="7673"/>
                  </a:cubicBezTo>
                  <a:cubicBezTo>
                    <a:pt x="1463" y="7673"/>
                    <a:pt x="1374" y="7744"/>
                    <a:pt x="1374" y="7833"/>
                  </a:cubicBezTo>
                  <a:lnTo>
                    <a:pt x="1374" y="8868"/>
                  </a:lnTo>
                  <a:lnTo>
                    <a:pt x="696" y="8868"/>
                  </a:lnTo>
                  <a:cubicBezTo>
                    <a:pt x="500" y="8868"/>
                    <a:pt x="321" y="8708"/>
                    <a:pt x="321" y="8494"/>
                  </a:cubicBezTo>
                  <a:lnTo>
                    <a:pt x="321" y="8012"/>
                  </a:lnTo>
                  <a:cubicBezTo>
                    <a:pt x="321" y="6888"/>
                    <a:pt x="1106" y="5906"/>
                    <a:pt x="2195" y="5674"/>
                  </a:cubicBezTo>
                  <a:cubicBezTo>
                    <a:pt x="2213" y="5728"/>
                    <a:pt x="2195" y="5674"/>
                    <a:pt x="2373" y="6638"/>
                  </a:cubicBezTo>
                  <a:cubicBezTo>
                    <a:pt x="2418" y="6876"/>
                    <a:pt x="2624" y="7052"/>
                    <a:pt x="2846" y="7052"/>
                  </a:cubicBezTo>
                  <a:cubicBezTo>
                    <a:pt x="2891" y="7052"/>
                    <a:pt x="2936" y="7045"/>
                    <a:pt x="2980" y="7031"/>
                  </a:cubicBezTo>
                  <a:lnTo>
                    <a:pt x="3872" y="6816"/>
                  </a:lnTo>
                  <a:lnTo>
                    <a:pt x="4746" y="7031"/>
                  </a:lnTo>
                  <a:cubicBezTo>
                    <a:pt x="4794" y="7045"/>
                    <a:pt x="4841" y="7052"/>
                    <a:pt x="4887" y="7052"/>
                  </a:cubicBezTo>
                  <a:cubicBezTo>
                    <a:pt x="5120" y="7052"/>
                    <a:pt x="5326" y="6876"/>
                    <a:pt x="5371" y="6638"/>
                  </a:cubicBezTo>
                  <a:cubicBezTo>
                    <a:pt x="5531" y="5674"/>
                    <a:pt x="5531" y="5728"/>
                    <a:pt x="5531" y="5674"/>
                  </a:cubicBezTo>
                  <a:cubicBezTo>
                    <a:pt x="5995" y="5782"/>
                    <a:pt x="6406" y="5996"/>
                    <a:pt x="6727" y="6335"/>
                  </a:cubicBezTo>
                  <a:cubicBezTo>
                    <a:pt x="6763" y="6370"/>
                    <a:pt x="6798" y="6370"/>
                    <a:pt x="6834" y="6370"/>
                  </a:cubicBezTo>
                  <a:cubicBezTo>
                    <a:pt x="6870" y="6370"/>
                    <a:pt x="6923" y="6370"/>
                    <a:pt x="6941" y="6335"/>
                  </a:cubicBezTo>
                  <a:cubicBezTo>
                    <a:pt x="7012" y="6263"/>
                    <a:pt x="7012" y="6174"/>
                    <a:pt x="6941" y="6103"/>
                  </a:cubicBezTo>
                  <a:cubicBezTo>
                    <a:pt x="6299" y="5460"/>
                    <a:pt x="5496" y="5335"/>
                    <a:pt x="5478" y="5335"/>
                  </a:cubicBezTo>
                  <a:cubicBezTo>
                    <a:pt x="5371" y="5104"/>
                    <a:pt x="5085" y="4907"/>
                    <a:pt x="4853" y="4818"/>
                  </a:cubicBezTo>
                  <a:lnTo>
                    <a:pt x="4853" y="4568"/>
                  </a:lnTo>
                  <a:cubicBezTo>
                    <a:pt x="5210" y="4336"/>
                    <a:pt x="5442" y="4033"/>
                    <a:pt x="5549" y="3551"/>
                  </a:cubicBezTo>
                  <a:lnTo>
                    <a:pt x="5710" y="3551"/>
                  </a:lnTo>
                  <a:cubicBezTo>
                    <a:pt x="5995" y="3551"/>
                    <a:pt x="6227" y="3319"/>
                    <a:pt x="6227" y="3052"/>
                  </a:cubicBezTo>
                  <a:lnTo>
                    <a:pt x="6227" y="2659"/>
                  </a:lnTo>
                  <a:cubicBezTo>
                    <a:pt x="6227" y="2427"/>
                    <a:pt x="6084" y="2231"/>
                    <a:pt x="5870" y="2159"/>
                  </a:cubicBezTo>
                  <a:lnTo>
                    <a:pt x="5870" y="1339"/>
                  </a:lnTo>
                  <a:cubicBezTo>
                    <a:pt x="5870" y="589"/>
                    <a:pt x="5264" y="1"/>
                    <a:pt x="45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50"/>
            <p:cNvSpPr/>
            <p:nvPr/>
          </p:nvSpPr>
          <p:spPr>
            <a:xfrm>
              <a:off x="7460545" y="3413304"/>
              <a:ext cx="76404" cy="102689"/>
            </a:xfrm>
            <a:custGeom>
              <a:avLst/>
              <a:gdLst/>
              <a:ahLst/>
              <a:cxnLst/>
              <a:rect l="l" t="t" r="r" b="b"/>
              <a:pathLst>
                <a:path w="2802" h="3766" extrusionOk="0">
                  <a:moveTo>
                    <a:pt x="1407" y="322"/>
                  </a:moveTo>
                  <a:cubicBezTo>
                    <a:pt x="1999" y="322"/>
                    <a:pt x="2481" y="797"/>
                    <a:pt x="2481" y="1393"/>
                  </a:cubicBezTo>
                  <a:cubicBezTo>
                    <a:pt x="2481" y="2035"/>
                    <a:pt x="2052" y="2071"/>
                    <a:pt x="1928" y="2731"/>
                  </a:cubicBezTo>
                  <a:lnTo>
                    <a:pt x="1571" y="2731"/>
                  </a:lnTo>
                  <a:lnTo>
                    <a:pt x="1571" y="2410"/>
                  </a:lnTo>
                  <a:cubicBezTo>
                    <a:pt x="1660" y="2374"/>
                    <a:pt x="1749" y="2338"/>
                    <a:pt x="1820" y="2285"/>
                  </a:cubicBezTo>
                  <a:cubicBezTo>
                    <a:pt x="1892" y="2231"/>
                    <a:pt x="1910" y="2142"/>
                    <a:pt x="1874" y="2088"/>
                  </a:cubicBezTo>
                  <a:cubicBezTo>
                    <a:pt x="1851" y="2020"/>
                    <a:pt x="1792" y="1988"/>
                    <a:pt x="1733" y="1988"/>
                  </a:cubicBezTo>
                  <a:cubicBezTo>
                    <a:pt x="1700" y="1988"/>
                    <a:pt x="1668" y="1998"/>
                    <a:pt x="1642" y="2017"/>
                  </a:cubicBezTo>
                  <a:cubicBezTo>
                    <a:pt x="1571" y="2071"/>
                    <a:pt x="1486" y="2097"/>
                    <a:pt x="1401" y="2097"/>
                  </a:cubicBezTo>
                  <a:cubicBezTo>
                    <a:pt x="1316" y="2097"/>
                    <a:pt x="1232" y="2071"/>
                    <a:pt x="1160" y="2017"/>
                  </a:cubicBezTo>
                  <a:cubicBezTo>
                    <a:pt x="1134" y="1999"/>
                    <a:pt x="1102" y="1990"/>
                    <a:pt x="1071" y="1990"/>
                  </a:cubicBezTo>
                  <a:cubicBezTo>
                    <a:pt x="1040" y="1990"/>
                    <a:pt x="1009" y="1999"/>
                    <a:pt x="982" y="2017"/>
                  </a:cubicBezTo>
                  <a:cubicBezTo>
                    <a:pt x="893" y="2088"/>
                    <a:pt x="893" y="2213"/>
                    <a:pt x="964" y="2285"/>
                  </a:cubicBezTo>
                  <a:cubicBezTo>
                    <a:pt x="1053" y="2338"/>
                    <a:pt x="1142" y="2374"/>
                    <a:pt x="1249" y="2410"/>
                  </a:cubicBezTo>
                  <a:lnTo>
                    <a:pt x="1249" y="2731"/>
                  </a:lnTo>
                  <a:lnTo>
                    <a:pt x="875" y="2731"/>
                  </a:lnTo>
                  <a:cubicBezTo>
                    <a:pt x="750" y="2071"/>
                    <a:pt x="322" y="2017"/>
                    <a:pt x="340" y="1393"/>
                  </a:cubicBezTo>
                  <a:cubicBezTo>
                    <a:pt x="340" y="804"/>
                    <a:pt x="803" y="340"/>
                    <a:pt x="1374" y="322"/>
                  </a:cubicBezTo>
                  <a:cubicBezTo>
                    <a:pt x="1385" y="322"/>
                    <a:pt x="1396" y="322"/>
                    <a:pt x="1407" y="322"/>
                  </a:cubicBezTo>
                  <a:close/>
                  <a:moveTo>
                    <a:pt x="1803" y="3034"/>
                  </a:moveTo>
                  <a:lnTo>
                    <a:pt x="1803" y="3284"/>
                  </a:lnTo>
                  <a:cubicBezTo>
                    <a:pt x="1803" y="3373"/>
                    <a:pt x="1731" y="3444"/>
                    <a:pt x="1642" y="3444"/>
                  </a:cubicBezTo>
                  <a:lnTo>
                    <a:pt x="1178" y="3444"/>
                  </a:lnTo>
                  <a:cubicBezTo>
                    <a:pt x="1089" y="3444"/>
                    <a:pt x="1018" y="3373"/>
                    <a:pt x="1018" y="3284"/>
                  </a:cubicBezTo>
                  <a:lnTo>
                    <a:pt x="1018" y="3034"/>
                  </a:lnTo>
                  <a:close/>
                  <a:moveTo>
                    <a:pt x="1407" y="0"/>
                  </a:moveTo>
                  <a:cubicBezTo>
                    <a:pt x="1396" y="0"/>
                    <a:pt x="1385" y="1"/>
                    <a:pt x="1374" y="1"/>
                  </a:cubicBezTo>
                  <a:cubicBezTo>
                    <a:pt x="607" y="19"/>
                    <a:pt x="18" y="625"/>
                    <a:pt x="1" y="1375"/>
                  </a:cubicBezTo>
                  <a:cubicBezTo>
                    <a:pt x="1" y="2142"/>
                    <a:pt x="447" y="2213"/>
                    <a:pt x="554" y="2784"/>
                  </a:cubicBezTo>
                  <a:cubicBezTo>
                    <a:pt x="571" y="2873"/>
                    <a:pt x="625" y="2945"/>
                    <a:pt x="696" y="2981"/>
                  </a:cubicBezTo>
                  <a:lnTo>
                    <a:pt x="696" y="3284"/>
                  </a:lnTo>
                  <a:cubicBezTo>
                    <a:pt x="696" y="3552"/>
                    <a:pt x="910" y="3766"/>
                    <a:pt x="1178" y="3766"/>
                  </a:cubicBezTo>
                  <a:lnTo>
                    <a:pt x="1642" y="3766"/>
                  </a:lnTo>
                  <a:cubicBezTo>
                    <a:pt x="1892" y="3766"/>
                    <a:pt x="2124" y="3552"/>
                    <a:pt x="2124" y="3284"/>
                  </a:cubicBezTo>
                  <a:lnTo>
                    <a:pt x="2124" y="2981"/>
                  </a:lnTo>
                  <a:cubicBezTo>
                    <a:pt x="2177" y="2945"/>
                    <a:pt x="2231" y="2873"/>
                    <a:pt x="2249" y="2784"/>
                  </a:cubicBezTo>
                  <a:cubicBezTo>
                    <a:pt x="2356" y="2213"/>
                    <a:pt x="2802" y="2142"/>
                    <a:pt x="2802" y="1393"/>
                  </a:cubicBezTo>
                  <a:cubicBezTo>
                    <a:pt x="2802" y="618"/>
                    <a:pt x="2177" y="0"/>
                    <a:pt x="140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F2E71AE0-080B-4788-B1BD-F38AB5764877}"/>
              </a:ext>
            </a:extLst>
          </p:cNvPr>
          <p:cNvSpPr txBox="1"/>
          <p:nvPr/>
        </p:nvSpPr>
        <p:spPr>
          <a:xfrm>
            <a:off x="1395995" y="1177365"/>
            <a:ext cx="35728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Kegunaan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bagi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aparat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penyuluhan</a:t>
            </a:r>
            <a:endParaRPr lang="en-ID" sz="1600" b="1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Google Shape;2417;p50">
            <a:extLst>
              <a:ext uri="{FF2B5EF4-FFF2-40B4-BE49-F238E27FC236}">
                <a16:creationId xmlns:a16="http://schemas.microsoft.com/office/drawing/2014/main" id="{F2F40265-757D-4985-8B6A-95BE22425BA2}"/>
              </a:ext>
            </a:extLst>
          </p:cNvPr>
          <p:cNvSpPr/>
          <p:nvPr/>
        </p:nvSpPr>
        <p:spPr>
          <a:xfrm>
            <a:off x="1447969" y="2901454"/>
            <a:ext cx="3503462" cy="71491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5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elalui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menentukan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masa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depan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promosi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pengembangan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karir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bersangkutan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Google Shape;2417;p50">
            <a:extLst>
              <a:ext uri="{FF2B5EF4-FFF2-40B4-BE49-F238E27FC236}">
                <a16:creationId xmlns:a16="http://schemas.microsoft.com/office/drawing/2014/main" id="{42236638-FFE1-4CC9-AA87-9B8269E89B7A}"/>
              </a:ext>
            </a:extLst>
          </p:cNvPr>
          <p:cNvSpPr/>
          <p:nvPr/>
        </p:nvSpPr>
        <p:spPr>
          <a:xfrm>
            <a:off x="1441544" y="3776505"/>
            <a:ext cx="3509888" cy="71491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membiasakan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dirinya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bekerja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tekun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penuh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tanggung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jawab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74F3632-24BB-44D4-BFA3-44BEDE67488B}"/>
              </a:ext>
            </a:extLst>
          </p:cNvPr>
          <p:cNvCxnSpPr>
            <a:cxnSpLocks/>
          </p:cNvCxnSpPr>
          <p:nvPr/>
        </p:nvCxnSpPr>
        <p:spPr>
          <a:xfrm>
            <a:off x="5067759" y="1133346"/>
            <a:ext cx="0" cy="34606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Google Shape;2416;p50">
            <a:extLst>
              <a:ext uri="{FF2B5EF4-FFF2-40B4-BE49-F238E27FC236}">
                <a16:creationId xmlns:a16="http://schemas.microsoft.com/office/drawing/2014/main" id="{F966DE1B-CB91-4AF2-9A58-1B03B4399009}"/>
              </a:ext>
            </a:extLst>
          </p:cNvPr>
          <p:cNvSpPr/>
          <p:nvPr/>
        </p:nvSpPr>
        <p:spPr>
          <a:xfrm>
            <a:off x="5618601" y="1194201"/>
            <a:ext cx="2629213" cy="646331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48" name="Google Shape;2454;p50">
            <a:extLst>
              <a:ext uri="{FF2B5EF4-FFF2-40B4-BE49-F238E27FC236}">
                <a16:creationId xmlns:a16="http://schemas.microsoft.com/office/drawing/2014/main" id="{2984D078-7753-4A85-8781-A80AC1C17D78}"/>
              </a:ext>
            </a:extLst>
          </p:cNvPr>
          <p:cNvGrpSpPr/>
          <p:nvPr/>
        </p:nvGrpSpPr>
        <p:grpSpPr>
          <a:xfrm rot="-414700">
            <a:off x="5125768" y="1177992"/>
            <a:ext cx="556536" cy="580557"/>
            <a:chOff x="7276162" y="3387455"/>
            <a:chExt cx="283664" cy="295907"/>
          </a:xfrm>
        </p:grpSpPr>
        <p:sp>
          <p:nvSpPr>
            <p:cNvPr id="49" name="Google Shape;2455;p50">
              <a:extLst>
                <a:ext uri="{FF2B5EF4-FFF2-40B4-BE49-F238E27FC236}">
                  <a16:creationId xmlns:a16="http://schemas.microsoft.com/office/drawing/2014/main" id="{26D1759C-A8A1-4DB7-A01B-476602900D3C}"/>
                </a:ext>
              </a:extLst>
            </p:cNvPr>
            <p:cNvSpPr/>
            <p:nvPr/>
          </p:nvSpPr>
          <p:spPr>
            <a:xfrm>
              <a:off x="7415308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0" y="0"/>
                  </a:moveTo>
                  <a:lnTo>
                    <a:pt x="0" y="1106"/>
                  </a:lnTo>
                  <a:lnTo>
                    <a:pt x="625" y="1106"/>
                  </a:lnTo>
                  <a:cubicBezTo>
                    <a:pt x="821" y="1106"/>
                    <a:pt x="981" y="946"/>
                    <a:pt x="981" y="750"/>
                  </a:cubicBezTo>
                  <a:lnTo>
                    <a:pt x="981" y="357"/>
                  </a:lnTo>
                  <a:cubicBezTo>
                    <a:pt x="981" y="161"/>
                    <a:pt x="821" y="0"/>
                    <a:pt x="62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456;p50">
              <a:extLst>
                <a:ext uri="{FF2B5EF4-FFF2-40B4-BE49-F238E27FC236}">
                  <a16:creationId xmlns:a16="http://schemas.microsoft.com/office/drawing/2014/main" id="{035E5E48-4101-4BC4-862F-B0C6A9ED15D7}"/>
                </a:ext>
              </a:extLst>
            </p:cNvPr>
            <p:cNvSpPr/>
            <p:nvPr/>
          </p:nvSpPr>
          <p:spPr>
            <a:xfrm>
              <a:off x="7321889" y="3495543"/>
              <a:ext cx="26777" cy="30185"/>
            </a:xfrm>
            <a:custGeom>
              <a:avLst/>
              <a:gdLst/>
              <a:ahLst/>
              <a:cxnLst/>
              <a:rect l="l" t="t" r="r" b="b"/>
              <a:pathLst>
                <a:path w="982" h="1107" extrusionOk="0">
                  <a:moveTo>
                    <a:pt x="357" y="0"/>
                  </a:moveTo>
                  <a:cubicBezTo>
                    <a:pt x="161" y="0"/>
                    <a:pt x="0" y="161"/>
                    <a:pt x="0" y="357"/>
                  </a:cubicBezTo>
                  <a:lnTo>
                    <a:pt x="0" y="750"/>
                  </a:lnTo>
                  <a:cubicBezTo>
                    <a:pt x="0" y="946"/>
                    <a:pt x="161" y="1106"/>
                    <a:pt x="357" y="1106"/>
                  </a:cubicBezTo>
                  <a:lnTo>
                    <a:pt x="982" y="1106"/>
                  </a:lnTo>
                  <a:lnTo>
                    <a:pt x="964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457;p50">
              <a:extLst>
                <a:ext uri="{FF2B5EF4-FFF2-40B4-BE49-F238E27FC236}">
                  <a16:creationId xmlns:a16="http://schemas.microsoft.com/office/drawing/2014/main" id="{59699F70-DCEE-4FBD-B479-576A220547B9}"/>
                </a:ext>
              </a:extLst>
            </p:cNvPr>
            <p:cNvSpPr/>
            <p:nvPr/>
          </p:nvSpPr>
          <p:spPr>
            <a:xfrm>
              <a:off x="7349620" y="3536880"/>
              <a:ext cx="66669" cy="101708"/>
            </a:xfrm>
            <a:custGeom>
              <a:avLst/>
              <a:gdLst/>
              <a:ahLst/>
              <a:cxnLst/>
              <a:rect l="l" t="t" r="r" b="b"/>
              <a:pathLst>
                <a:path w="2445" h="3730" extrusionOk="0">
                  <a:moveTo>
                    <a:pt x="357" y="1"/>
                  </a:moveTo>
                  <a:lnTo>
                    <a:pt x="357" y="1107"/>
                  </a:lnTo>
                  <a:lnTo>
                    <a:pt x="0" y="1607"/>
                  </a:lnTo>
                  <a:lnTo>
                    <a:pt x="1178" y="3730"/>
                  </a:lnTo>
                  <a:cubicBezTo>
                    <a:pt x="1178" y="3730"/>
                    <a:pt x="2445" y="1625"/>
                    <a:pt x="2356" y="1607"/>
                  </a:cubicBezTo>
                  <a:lnTo>
                    <a:pt x="2017" y="1107"/>
                  </a:lnTo>
                  <a:lnTo>
                    <a:pt x="2017" y="1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458;p50">
              <a:extLst>
                <a:ext uri="{FF2B5EF4-FFF2-40B4-BE49-F238E27FC236}">
                  <a16:creationId xmlns:a16="http://schemas.microsoft.com/office/drawing/2014/main" id="{BA55CC36-2E9D-417A-B884-E36B65FC4B6F}"/>
                </a:ext>
              </a:extLst>
            </p:cNvPr>
            <p:cNvSpPr/>
            <p:nvPr/>
          </p:nvSpPr>
          <p:spPr>
            <a:xfrm>
              <a:off x="7281015" y="3577754"/>
              <a:ext cx="201943" cy="101217"/>
            </a:xfrm>
            <a:custGeom>
              <a:avLst/>
              <a:gdLst/>
              <a:ahLst/>
              <a:cxnLst/>
              <a:rect l="l" t="t" r="r" b="b"/>
              <a:pathLst>
                <a:path w="7406" h="3712" extrusionOk="0">
                  <a:moveTo>
                    <a:pt x="2730" y="1"/>
                  </a:moveTo>
                  <a:cubicBezTo>
                    <a:pt x="2677" y="54"/>
                    <a:pt x="2606" y="72"/>
                    <a:pt x="2516" y="90"/>
                  </a:cubicBezTo>
                  <a:lnTo>
                    <a:pt x="2070" y="179"/>
                  </a:lnTo>
                  <a:cubicBezTo>
                    <a:pt x="857" y="411"/>
                    <a:pt x="1" y="1464"/>
                    <a:pt x="1" y="2695"/>
                  </a:cubicBezTo>
                  <a:lnTo>
                    <a:pt x="1" y="3159"/>
                  </a:lnTo>
                  <a:cubicBezTo>
                    <a:pt x="1" y="3462"/>
                    <a:pt x="233" y="3712"/>
                    <a:pt x="536" y="3712"/>
                  </a:cubicBezTo>
                  <a:lnTo>
                    <a:pt x="6870" y="3712"/>
                  </a:lnTo>
                  <a:cubicBezTo>
                    <a:pt x="7173" y="3712"/>
                    <a:pt x="7405" y="3462"/>
                    <a:pt x="7405" y="3159"/>
                  </a:cubicBezTo>
                  <a:lnTo>
                    <a:pt x="7405" y="2695"/>
                  </a:lnTo>
                  <a:cubicBezTo>
                    <a:pt x="7405" y="1464"/>
                    <a:pt x="6531" y="411"/>
                    <a:pt x="5336" y="179"/>
                  </a:cubicBezTo>
                  <a:cubicBezTo>
                    <a:pt x="5211" y="161"/>
                    <a:pt x="4997" y="126"/>
                    <a:pt x="4872" y="90"/>
                  </a:cubicBezTo>
                  <a:cubicBezTo>
                    <a:pt x="4800" y="72"/>
                    <a:pt x="4729" y="36"/>
                    <a:pt x="4675" y="1"/>
                  </a:cubicBezTo>
                  <a:lnTo>
                    <a:pt x="3694" y="1321"/>
                  </a:lnTo>
                  <a:lnTo>
                    <a:pt x="2730" y="1"/>
                  </a:lnTo>
                  <a:close/>
                </a:path>
              </a:pathLst>
            </a:custGeom>
            <a:solidFill>
              <a:srgbClr val="CCF4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459;p50">
              <a:extLst>
                <a:ext uri="{FF2B5EF4-FFF2-40B4-BE49-F238E27FC236}">
                  <a16:creationId xmlns:a16="http://schemas.microsoft.com/office/drawing/2014/main" id="{C14CE727-57E4-4D41-A742-1326DE9927B2}"/>
                </a:ext>
              </a:extLst>
            </p:cNvPr>
            <p:cNvSpPr/>
            <p:nvPr/>
          </p:nvSpPr>
          <p:spPr>
            <a:xfrm>
              <a:off x="7402165" y="3577754"/>
              <a:ext cx="80794" cy="101217"/>
            </a:xfrm>
            <a:custGeom>
              <a:avLst/>
              <a:gdLst/>
              <a:ahLst/>
              <a:cxnLst/>
              <a:rect l="l" t="t" r="r" b="b"/>
              <a:pathLst>
                <a:path w="2963" h="3712" extrusionOk="0">
                  <a:moveTo>
                    <a:pt x="250" y="1"/>
                  </a:moveTo>
                  <a:lnTo>
                    <a:pt x="0" y="322"/>
                  </a:lnTo>
                  <a:cubicBezTo>
                    <a:pt x="946" y="714"/>
                    <a:pt x="1588" y="1642"/>
                    <a:pt x="1588" y="2695"/>
                  </a:cubicBezTo>
                  <a:lnTo>
                    <a:pt x="1588" y="3159"/>
                  </a:lnTo>
                  <a:cubicBezTo>
                    <a:pt x="1588" y="3462"/>
                    <a:pt x="1339" y="3712"/>
                    <a:pt x="1053" y="3712"/>
                  </a:cubicBezTo>
                  <a:lnTo>
                    <a:pt x="2427" y="3712"/>
                  </a:lnTo>
                  <a:cubicBezTo>
                    <a:pt x="2730" y="3712"/>
                    <a:pt x="2962" y="3462"/>
                    <a:pt x="2962" y="3159"/>
                  </a:cubicBezTo>
                  <a:lnTo>
                    <a:pt x="2962" y="2695"/>
                  </a:lnTo>
                  <a:cubicBezTo>
                    <a:pt x="2962" y="1464"/>
                    <a:pt x="2106" y="411"/>
                    <a:pt x="910" y="179"/>
                  </a:cubicBezTo>
                  <a:cubicBezTo>
                    <a:pt x="785" y="161"/>
                    <a:pt x="554" y="126"/>
                    <a:pt x="446" y="90"/>
                  </a:cubicBezTo>
                  <a:cubicBezTo>
                    <a:pt x="375" y="72"/>
                    <a:pt x="304" y="36"/>
                    <a:pt x="250" y="1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460;p50">
              <a:extLst>
                <a:ext uri="{FF2B5EF4-FFF2-40B4-BE49-F238E27FC236}">
                  <a16:creationId xmlns:a16="http://schemas.microsoft.com/office/drawing/2014/main" id="{E7BCFBE4-8A1F-4677-B943-31A0348DC969}"/>
                </a:ext>
              </a:extLst>
            </p:cNvPr>
            <p:cNvSpPr/>
            <p:nvPr/>
          </p:nvSpPr>
          <p:spPr>
            <a:xfrm>
              <a:off x="7339395" y="3441526"/>
              <a:ext cx="84693" cy="119704"/>
            </a:xfrm>
            <a:custGeom>
              <a:avLst/>
              <a:gdLst/>
              <a:ahLst/>
              <a:cxnLst/>
              <a:rect l="l" t="t" r="r" b="b"/>
              <a:pathLst>
                <a:path w="3106" h="4390" extrusionOk="0">
                  <a:moveTo>
                    <a:pt x="1553" y="1"/>
                  </a:moveTo>
                  <a:cubicBezTo>
                    <a:pt x="1071" y="1"/>
                    <a:pt x="714" y="197"/>
                    <a:pt x="465" y="411"/>
                  </a:cubicBezTo>
                  <a:cubicBezTo>
                    <a:pt x="215" y="625"/>
                    <a:pt x="54" y="893"/>
                    <a:pt x="1" y="1196"/>
                  </a:cubicBezTo>
                  <a:lnTo>
                    <a:pt x="1" y="2873"/>
                  </a:lnTo>
                  <a:cubicBezTo>
                    <a:pt x="1" y="3302"/>
                    <a:pt x="143" y="3694"/>
                    <a:pt x="465" y="3980"/>
                  </a:cubicBezTo>
                  <a:cubicBezTo>
                    <a:pt x="714" y="4194"/>
                    <a:pt x="1071" y="4390"/>
                    <a:pt x="1553" y="4390"/>
                  </a:cubicBezTo>
                  <a:cubicBezTo>
                    <a:pt x="2017" y="4390"/>
                    <a:pt x="2392" y="4194"/>
                    <a:pt x="2641" y="3980"/>
                  </a:cubicBezTo>
                  <a:cubicBezTo>
                    <a:pt x="2963" y="3694"/>
                    <a:pt x="3105" y="3302"/>
                    <a:pt x="3105" y="2873"/>
                  </a:cubicBezTo>
                  <a:lnTo>
                    <a:pt x="3105" y="1196"/>
                  </a:lnTo>
                  <a:cubicBezTo>
                    <a:pt x="3034" y="893"/>
                    <a:pt x="2873" y="625"/>
                    <a:pt x="2641" y="411"/>
                  </a:cubicBezTo>
                  <a:cubicBezTo>
                    <a:pt x="2392" y="197"/>
                    <a:pt x="2017" y="1"/>
                    <a:pt x="1553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461;p50">
              <a:extLst>
                <a:ext uri="{FF2B5EF4-FFF2-40B4-BE49-F238E27FC236}">
                  <a16:creationId xmlns:a16="http://schemas.microsoft.com/office/drawing/2014/main" id="{2CD0259C-777C-46F2-96E7-7A43BC2109F8}"/>
                </a:ext>
              </a:extLst>
            </p:cNvPr>
            <p:cNvSpPr/>
            <p:nvPr/>
          </p:nvSpPr>
          <p:spPr>
            <a:xfrm>
              <a:off x="7331624" y="3437163"/>
              <a:ext cx="100726" cy="58407"/>
            </a:xfrm>
            <a:custGeom>
              <a:avLst/>
              <a:gdLst/>
              <a:ahLst/>
              <a:cxnLst/>
              <a:rect l="l" t="t" r="r" b="b"/>
              <a:pathLst>
                <a:path w="3694" h="2142" extrusionOk="0">
                  <a:moveTo>
                    <a:pt x="1178" y="0"/>
                  </a:moveTo>
                  <a:cubicBezTo>
                    <a:pt x="535" y="0"/>
                    <a:pt x="0" y="535"/>
                    <a:pt x="0" y="1196"/>
                  </a:cubicBezTo>
                  <a:lnTo>
                    <a:pt x="0" y="2141"/>
                  </a:lnTo>
                  <a:lnTo>
                    <a:pt x="500" y="2141"/>
                  </a:lnTo>
                  <a:cubicBezTo>
                    <a:pt x="660" y="2141"/>
                    <a:pt x="785" y="2034"/>
                    <a:pt x="803" y="1874"/>
                  </a:cubicBezTo>
                  <a:cubicBezTo>
                    <a:pt x="803" y="1856"/>
                    <a:pt x="803" y="1856"/>
                    <a:pt x="803" y="1838"/>
                  </a:cubicBezTo>
                  <a:lnTo>
                    <a:pt x="803" y="1231"/>
                  </a:lnTo>
                  <a:cubicBezTo>
                    <a:pt x="803" y="1053"/>
                    <a:pt x="946" y="928"/>
                    <a:pt x="1106" y="928"/>
                  </a:cubicBezTo>
                  <a:cubicBezTo>
                    <a:pt x="1249" y="928"/>
                    <a:pt x="1374" y="946"/>
                    <a:pt x="1481" y="964"/>
                  </a:cubicBezTo>
                  <a:cubicBezTo>
                    <a:pt x="1597" y="990"/>
                    <a:pt x="1718" y="1004"/>
                    <a:pt x="1838" y="1004"/>
                  </a:cubicBezTo>
                  <a:cubicBezTo>
                    <a:pt x="1958" y="1004"/>
                    <a:pt x="2079" y="990"/>
                    <a:pt x="2195" y="964"/>
                  </a:cubicBezTo>
                  <a:cubicBezTo>
                    <a:pt x="2302" y="946"/>
                    <a:pt x="2427" y="928"/>
                    <a:pt x="2552" y="928"/>
                  </a:cubicBezTo>
                  <a:cubicBezTo>
                    <a:pt x="2730" y="928"/>
                    <a:pt x="2855" y="1053"/>
                    <a:pt x="2855" y="1231"/>
                  </a:cubicBezTo>
                  <a:lnTo>
                    <a:pt x="2855" y="1838"/>
                  </a:lnTo>
                  <a:cubicBezTo>
                    <a:pt x="2855" y="1856"/>
                    <a:pt x="2855" y="1856"/>
                    <a:pt x="2855" y="1874"/>
                  </a:cubicBezTo>
                  <a:cubicBezTo>
                    <a:pt x="2873" y="2034"/>
                    <a:pt x="3016" y="2141"/>
                    <a:pt x="3176" y="2141"/>
                  </a:cubicBezTo>
                  <a:lnTo>
                    <a:pt x="3694" y="2141"/>
                  </a:lnTo>
                  <a:lnTo>
                    <a:pt x="3694" y="1196"/>
                  </a:lnTo>
                  <a:cubicBezTo>
                    <a:pt x="3694" y="535"/>
                    <a:pt x="3158" y="0"/>
                    <a:pt x="2498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462;p50">
              <a:extLst>
                <a:ext uri="{FF2B5EF4-FFF2-40B4-BE49-F238E27FC236}">
                  <a16:creationId xmlns:a16="http://schemas.microsoft.com/office/drawing/2014/main" id="{695FD329-4681-4BC0-889C-FC447CD13291}"/>
                </a:ext>
              </a:extLst>
            </p:cNvPr>
            <p:cNvSpPr/>
            <p:nvPr/>
          </p:nvSpPr>
          <p:spPr>
            <a:xfrm>
              <a:off x="7366635" y="3442017"/>
              <a:ext cx="57453" cy="119214"/>
            </a:xfrm>
            <a:custGeom>
              <a:avLst/>
              <a:gdLst/>
              <a:ahLst/>
              <a:cxnLst/>
              <a:rect l="l" t="t" r="r" b="b"/>
              <a:pathLst>
                <a:path w="2107" h="4372" extrusionOk="0">
                  <a:moveTo>
                    <a:pt x="839" y="1"/>
                  </a:moveTo>
                  <a:cubicBezTo>
                    <a:pt x="947" y="215"/>
                    <a:pt x="1000" y="429"/>
                    <a:pt x="1000" y="679"/>
                  </a:cubicBezTo>
                  <a:lnTo>
                    <a:pt x="1000" y="2855"/>
                  </a:lnTo>
                  <a:cubicBezTo>
                    <a:pt x="1000" y="3284"/>
                    <a:pt x="857" y="3676"/>
                    <a:pt x="536" y="3962"/>
                  </a:cubicBezTo>
                  <a:cubicBezTo>
                    <a:pt x="393" y="4087"/>
                    <a:pt x="215" y="4194"/>
                    <a:pt x="1" y="4265"/>
                  </a:cubicBezTo>
                  <a:cubicBezTo>
                    <a:pt x="161" y="4336"/>
                    <a:pt x="358" y="4372"/>
                    <a:pt x="554" y="4372"/>
                  </a:cubicBezTo>
                  <a:cubicBezTo>
                    <a:pt x="1036" y="4372"/>
                    <a:pt x="1393" y="4176"/>
                    <a:pt x="1642" y="3962"/>
                  </a:cubicBezTo>
                  <a:cubicBezTo>
                    <a:pt x="1964" y="3676"/>
                    <a:pt x="2106" y="3284"/>
                    <a:pt x="2106" y="2855"/>
                  </a:cubicBezTo>
                  <a:lnTo>
                    <a:pt x="2106" y="1178"/>
                  </a:lnTo>
                  <a:cubicBezTo>
                    <a:pt x="2035" y="875"/>
                    <a:pt x="1874" y="607"/>
                    <a:pt x="1642" y="393"/>
                  </a:cubicBezTo>
                  <a:cubicBezTo>
                    <a:pt x="1446" y="215"/>
                    <a:pt x="1178" y="72"/>
                    <a:pt x="839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463;p50">
              <a:extLst>
                <a:ext uri="{FF2B5EF4-FFF2-40B4-BE49-F238E27FC236}">
                  <a16:creationId xmlns:a16="http://schemas.microsoft.com/office/drawing/2014/main" id="{E816ED44-F4D9-4E43-9DF1-0ADE886BB287}"/>
                </a:ext>
              </a:extLst>
            </p:cNvPr>
            <p:cNvSpPr/>
            <p:nvPr/>
          </p:nvSpPr>
          <p:spPr>
            <a:xfrm>
              <a:off x="7386595" y="3437163"/>
              <a:ext cx="44773" cy="58407"/>
            </a:xfrm>
            <a:custGeom>
              <a:avLst/>
              <a:gdLst/>
              <a:ahLst/>
              <a:cxnLst/>
              <a:rect l="l" t="t" r="r" b="b"/>
              <a:pathLst>
                <a:path w="1642" h="2142" extrusionOk="0">
                  <a:moveTo>
                    <a:pt x="0" y="0"/>
                  </a:moveTo>
                  <a:cubicBezTo>
                    <a:pt x="179" y="250"/>
                    <a:pt x="268" y="535"/>
                    <a:pt x="268" y="857"/>
                  </a:cubicBezTo>
                  <a:lnTo>
                    <a:pt x="268" y="946"/>
                  </a:lnTo>
                  <a:cubicBezTo>
                    <a:pt x="357" y="928"/>
                    <a:pt x="446" y="928"/>
                    <a:pt x="536" y="928"/>
                  </a:cubicBezTo>
                  <a:cubicBezTo>
                    <a:pt x="714" y="928"/>
                    <a:pt x="839" y="1071"/>
                    <a:pt x="839" y="1231"/>
                  </a:cubicBezTo>
                  <a:lnTo>
                    <a:pt x="839" y="1838"/>
                  </a:lnTo>
                  <a:cubicBezTo>
                    <a:pt x="839" y="1856"/>
                    <a:pt x="839" y="1856"/>
                    <a:pt x="839" y="1874"/>
                  </a:cubicBezTo>
                  <a:cubicBezTo>
                    <a:pt x="857" y="2034"/>
                    <a:pt x="1000" y="2141"/>
                    <a:pt x="1160" y="2141"/>
                  </a:cubicBezTo>
                  <a:lnTo>
                    <a:pt x="1642" y="2141"/>
                  </a:lnTo>
                  <a:lnTo>
                    <a:pt x="1642" y="1196"/>
                  </a:lnTo>
                  <a:cubicBezTo>
                    <a:pt x="1642" y="535"/>
                    <a:pt x="1125" y="0"/>
                    <a:pt x="464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464;p50">
              <a:extLst>
                <a:ext uri="{FF2B5EF4-FFF2-40B4-BE49-F238E27FC236}">
                  <a16:creationId xmlns:a16="http://schemas.microsoft.com/office/drawing/2014/main" id="{ED55F027-3637-4601-BE7D-EE5E2A55B028}"/>
                </a:ext>
              </a:extLst>
            </p:cNvPr>
            <p:cNvSpPr/>
            <p:nvPr/>
          </p:nvSpPr>
          <p:spPr>
            <a:xfrm>
              <a:off x="7464935" y="3417203"/>
              <a:ext cx="67651" cy="74468"/>
            </a:xfrm>
            <a:custGeom>
              <a:avLst/>
              <a:gdLst/>
              <a:ahLst/>
              <a:cxnLst/>
              <a:rect l="l" t="t" r="r" b="b"/>
              <a:pathLst>
                <a:path w="2481" h="2731" extrusionOk="0">
                  <a:moveTo>
                    <a:pt x="1245" y="0"/>
                  </a:moveTo>
                  <a:cubicBezTo>
                    <a:pt x="1235" y="0"/>
                    <a:pt x="1224" y="0"/>
                    <a:pt x="1213" y="1"/>
                  </a:cubicBezTo>
                  <a:cubicBezTo>
                    <a:pt x="553" y="18"/>
                    <a:pt x="18" y="572"/>
                    <a:pt x="0" y="1232"/>
                  </a:cubicBezTo>
                  <a:cubicBezTo>
                    <a:pt x="0" y="1535"/>
                    <a:pt x="107" y="1803"/>
                    <a:pt x="286" y="2035"/>
                  </a:cubicBezTo>
                  <a:cubicBezTo>
                    <a:pt x="428" y="2195"/>
                    <a:pt x="518" y="2391"/>
                    <a:pt x="553" y="2606"/>
                  </a:cubicBezTo>
                  <a:cubicBezTo>
                    <a:pt x="571" y="2677"/>
                    <a:pt x="625" y="2730"/>
                    <a:pt x="714" y="2730"/>
                  </a:cubicBezTo>
                  <a:lnTo>
                    <a:pt x="1767" y="2730"/>
                  </a:lnTo>
                  <a:cubicBezTo>
                    <a:pt x="1856" y="2730"/>
                    <a:pt x="1909" y="2677"/>
                    <a:pt x="1927" y="2606"/>
                  </a:cubicBezTo>
                  <a:cubicBezTo>
                    <a:pt x="1963" y="2391"/>
                    <a:pt x="2052" y="2195"/>
                    <a:pt x="2195" y="2035"/>
                  </a:cubicBezTo>
                  <a:cubicBezTo>
                    <a:pt x="2373" y="1821"/>
                    <a:pt x="2480" y="1535"/>
                    <a:pt x="2480" y="1250"/>
                  </a:cubicBezTo>
                  <a:cubicBezTo>
                    <a:pt x="2480" y="564"/>
                    <a:pt x="1927" y="0"/>
                    <a:pt x="124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465;p50">
              <a:extLst>
                <a:ext uri="{FF2B5EF4-FFF2-40B4-BE49-F238E27FC236}">
                  <a16:creationId xmlns:a16="http://schemas.microsoft.com/office/drawing/2014/main" id="{9B42DA6C-9C73-49DB-B6B4-FB348F239E68}"/>
                </a:ext>
              </a:extLst>
            </p:cNvPr>
            <p:cNvSpPr/>
            <p:nvPr/>
          </p:nvSpPr>
          <p:spPr>
            <a:xfrm>
              <a:off x="7480014" y="3417203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692" y="0"/>
                  </a:moveTo>
                  <a:cubicBezTo>
                    <a:pt x="682" y="0"/>
                    <a:pt x="671" y="0"/>
                    <a:pt x="660" y="1"/>
                  </a:cubicBezTo>
                  <a:cubicBezTo>
                    <a:pt x="411" y="18"/>
                    <a:pt x="196" y="90"/>
                    <a:pt x="0" y="215"/>
                  </a:cubicBezTo>
                  <a:cubicBezTo>
                    <a:pt x="321" y="447"/>
                    <a:pt x="535" y="821"/>
                    <a:pt x="535" y="1250"/>
                  </a:cubicBezTo>
                  <a:cubicBezTo>
                    <a:pt x="535" y="1535"/>
                    <a:pt x="446" y="1821"/>
                    <a:pt x="268" y="2035"/>
                  </a:cubicBezTo>
                  <a:cubicBezTo>
                    <a:pt x="161" y="2142"/>
                    <a:pt x="72" y="2409"/>
                    <a:pt x="18" y="2534"/>
                  </a:cubicBezTo>
                  <a:cubicBezTo>
                    <a:pt x="0" y="2623"/>
                    <a:pt x="54" y="2713"/>
                    <a:pt x="143" y="2730"/>
                  </a:cubicBezTo>
                  <a:lnTo>
                    <a:pt x="1231" y="2730"/>
                  </a:lnTo>
                  <a:cubicBezTo>
                    <a:pt x="1303" y="2730"/>
                    <a:pt x="1356" y="2677"/>
                    <a:pt x="1374" y="2606"/>
                  </a:cubicBezTo>
                  <a:cubicBezTo>
                    <a:pt x="1410" y="2391"/>
                    <a:pt x="1499" y="2195"/>
                    <a:pt x="1642" y="2035"/>
                  </a:cubicBezTo>
                  <a:cubicBezTo>
                    <a:pt x="1820" y="1821"/>
                    <a:pt x="1927" y="1535"/>
                    <a:pt x="1927" y="1250"/>
                  </a:cubicBezTo>
                  <a:cubicBezTo>
                    <a:pt x="1927" y="564"/>
                    <a:pt x="1374" y="0"/>
                    <a:pt x="692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466;p50">
              <a:extLst>
                <a:ext uri="{FF2B5EF4-FFF2-40B4-BE49-F238E27FC236}">
                  <a16:creationId xmlns:a16="http://schemas.microsoft.com/office/drawing/2014/main" id="{B04FC638-6F3E-41B5-9370-C60F9C762E08}"/>
                </a:ext>
              </a:extLst>
            </p:cNvPr>
            <p:cNvSpPr/>
            <p:nvPr/>
          </p:nvSpPr>
          <p:spPr>
            <a:xfrm>
              <a:off x="7437667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9" y="71"/>
                    <a:pt x="19" y="143"/>
                  </a:cubicBezTo>
                  <a:cubicBezTo>
                    <a:pt x="1" y="250"/>
                    <a:pt x="72" y="321"/>
                    <a:pt x="179" y="321"/>
                  </a:cubicBezTo>
                  <a:lnTo>
                    <a:pt x="411" y="321"/>
                  </a:lnTo>
                  <a:cubicBezTo>
                    <a:pt x="483" y="321"/>
                    <a:pt x="554" y="268"/>
                    <a:pt x="572" y="178"/>
                  </a:cubicBezTo>
                  <a:cubicBezTo>
                    <a:pt x="572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467;p50">
              <a:extLst>
                <a:ext uri="{FF2B5EF4-FFF2-40B4-BE49-F238E27FC236}">
                  <a16:creationId xmlns:a16="http://schemas.microsoft.com/office/drawing/2014/main" id="{2ABF6C00-D15B-40A7-86D8-F419FF70A844}"/>
                </a:ext>
              </a:extLst>
            </p:cNvPr>
            <p:cNvSpPr/>
            <p:nvPr/>
          </p:nvSpPr>
          <p:spPr>
            <a:xfrm>
              <a:off x="7544229" y="3443489"/>
              <a:ext cx="15597" cy="8780"/>
            </a:xfrm>
            <a:custGeom>
              <a:avLst/>
              <a:gdLst/>
              <a:ahLst/>
              <a:cxnLst/>
              <a:rect l="l" t="t" r="r" b="b"/>
              <a:pathLst>
                <a:path w="572" h="322" extrusionOk="0">
                  <a:moveTo>
                    <a:pt x="179" y="0"/>
                  </a:moveTo>
                  <a:cubicBezTo>
                    <a:pt x="90" y="0"/>
                    <a:pt x="18" y="71"/>
                    <a:pt x="18" y="143"/>
                  </a:cubicBezTo>
                  <a:cubicBezTo>
                    <a:pt x="0" y="250"/>
                    <a:pt x="72" y="321"/>
                    <a:pt x="161" y="321"/>
                  </a:cubicBezTo>
                  <a:lnTo>
                    <a:pt x="393" y="321"/>
                  </a:lnTo>
                  <a:cubicBezTo>
                    <a:pt x="482" y="321"/>
                    <a:pt x="554" y="268"/>
                    <a:pt x="554" y="178"/>
                  </a:cubicBezTo>
                  <a:cubicBezTo>
                    <a:pt x="571" y="89"/>
                    <a:pt x="500" y="0"/>
                    <a:pt x="411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468;p50">
              <a:extLst>
                <a:ext uri="{FF2B5EF4-FFF2-40B4-BE49-F238E27FC236}">
                  <a16:creationId xmlns:a16="http://schemas.microsoft.com/office/drawing/2014/main" id="{DBD88849-786C-460F-8EDF-8A59940D3B60}"/>
                </a:ext>
              </a:extLst>
            </p:cNvPr>
            <p:cNvSpPr/>
            <p:nvPr/>
          </p:nvSpPr>
          <p:spPr>
            <a:xfrm>
              <a:off x="7454219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70" y="1"/>
                  </a:moveTo>
                  <a:cubicBezTo>
                    <a:pt x="130" y="1"/>
                    <a:pt x="90" y="19"/>
                    <a:pt x="54" y="54"/>
                  </a:cubicBezTo>
                  <a:cubicBezTo>
                    <a:pt x="1" y="108"/>
                    <a:pt x="1" y="215"/>
                    <a:pt x="54" y="268"/>
                  </a:cubicBezTo>
                  <a:lnTo>
                    <a:pt x="233" y="447"/>
                  </a:lnTo>
                  <a:cubicBezTo>
                    <a:pt x="259" y="474"/>
                    <a:pt x="299" y="487"/>
                    <a:pt x="340" y="487"/>
                  </a:cubicBezTo>
                  <a:cubicBezTo>
                    <a:pt x="380" y="487"/>
                    <a:pt x="420" y="474"/>
                    <a:pt x="447" y="447"/>
                  </a:cubicBezTo>
                  <a:cubicBezTo>
                    <a:pt x="518" y="376"/>
                    <a:pt x="518" y="268"/>
                    <a:pt x="447" y="215"/>
                  </a:cubicBezTo>
                  <a:lnTo>
                    <a:pt x="286" y="54"/>
                  </a:lnTo>
                  <a:cubicBezTo>
                    <a:pt x="250" y="19"/>
                    <a:pt x="210" y="1"/>
                    <a:pt x="17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469;p50">
              <a:extLst>
                <a:ext uri="{FF2B5EF4-FFF2-40B4-BE49-F238E27FC236}">
                  <a16:creationId xmlns:a16="http://schemas.microsoft.com/office/drawing/2014/main" id="{EF4E1045-3BC6-4381-B5C8-362EB57DE8AA}"/>
                </a:ext>
              </a:extLst>
            </p:cNvPr>
            <p:cNvSpPr/>
            <p:nvPr/>
          </p:nvSpPr>
          <p:spPr>
            <a:xfrm>
              <a:off x="7529150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181" y="1"/>
                  </a:moveTo>
                  <a:cubicBezTo>
                    <a:pt x="139" y="1"/>
                    <a:pt x="98" y="14"/>
                    <a:pt x="72" y="41"/>
                  </a:cubicBezTo>
                  <a:cubicBezTo>
                    <a:pt x="0" y="112"/>
                    <a:pt x="0" y="202"/>
                    <a:pt x="72" y="273"/>
                  </a:cubicBezTo>
                  <a:lnTo>
                    <a:pt x="232" y="434"/>
                  </a:lnTo>
                  <a:cubicBezTo>
                    <a:pt x="268" y="469"/>
                    <a:pt x="308" y="487"/>
                    <a:pt x="348" y="487"/>
                  </a:cubicBezTo>
                  <a:cubicBezTo>
                    <a:pt x="388" y="487"/>
                    <a:pt x="429" y="469"/>
                    <a:pt x="464" y="434"/>
                  </a:cubicBezTo>
                  <a:cubicBezTo>
                    <a:pt x="518" y="380"/>
                    <a:pt x="518" y="273"/>
                    <a:pt x="464" y="220"/>
                  </a:cubicBezTo>
                  <a:lnTo>
                    <a:pt x="304" y="41"/>
                  </a:lnTo>
                  <a:cubicBezTo>
                    <a:pt x="268" y="14"/>
                    <a:pt x="223" y="1"/>
                    <a:pt x="18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470;p50">
              <a:extLst>
                <a:ext uri="{FF2B5EF4-FFF2-40B4-BE49-F238E27FC236}">
                  <a16:creationId xmlns:a16="http://schemas.microsoft.com/office/drawing/2014/main" id="{F1911EC5-FBA3-43DB-A1ED-CDD28C3D2D52}"/>
                </a:ext>
              </a:extLst>
            </p:cNvPr>
            <p:cNvSpPr/>
            <p:nvPr/>
          </p:nvSpPr>
          <p:spPr>
            <a:xfrm>
              <a:off x="7454219" y="3479346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0" y="1"/>
                  </a:moveTo>
                  <a:cubicBezTo>
                    <a:pt x="299" y="1"/>
                    <a:pt x="259" y="14"/>
                    <a:pt x="233" y="41"/>
                  </a:cubicBezTo>
                  <a:lnTo>
                    <a:pt x="54" y="220"/>
                  </a:lnTo>
                  <a:cubicBezTo>
                    <a:pt x="1" y="273"/>
                    <a:pt x="1" y="380"/>
                    <a:pt x="54" y="434"/>
                  </a:cubicBezTo>
                  <a:cubicBezTo>
                    <a:pt x="90" y="469"/>
                    <a:pt x="130" y="487"/>
                    <a:pt x="170" y="487"/>
                  </a:cubicBezTo>
                  <a:cubicBezTo>
                    <a:pt x="210" y="487"/>
                    <a:pt x="250" y="469"/>
                    <a:pt x="286" y="434"/>
                  </a:cubicBezTo>
                  <a:lnTo>
                    <a:pt x="447" y="273"/>
                  </a:lnTo>
                  <a:cubicBezTo>
                    <a:pt x="518" y="202"/>
                    <a:pt x="518" y="112"/>
                    <a:pt x="447" y="41"/>
                  </a:cubicBezTo>
                  <a:cubicBezTo>
                    <a:pt x="420" y="14"/>
                    <a:pt x="380" y="1"/>
                    <a:pt x="34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471;p50">
              <a:extLst>
                <a:ext uri="{FF2B5EF4-FFF2-40B4-BE49-F238E27FC236}">
                  <a16:creationId xmlns:a16="http://schemas.microsoft.com/office/drawing/2014/main" id="{6FDD6C3E-C991-4BB8-B0BD-D3DB0DD17499}"/>
                </a:ext>
              </a:extLst>
            </p:cNvPr>
            <p:cNvSpPr/>
            <p:nvPr/>
          </p:nvSpPr>
          <p:spPr>
            <a:xfrm>
              <a:off x="7529150" y="3404060"/>
              <a:ext cx="14125" cy="13307"/>
            </a:xfrm>
            <a:custGeom>
              <a:avLst/>
              <a:gdLst/>
              <a:ahLst/>
              <a:cxnLst/>
              <a:rect l="l" t="t" r="r" b="b"/>
              <a:pathLst>
                <a:path w="518" h="488" extrusionOk="0">
                  <a:moveTo>
                    <a:pt x="348" y="1"/>
                  </a:moveTo>
                  <a:cubicBezTo>
                    <a:pt x="308" y="1"/>
                    <a:pt x="268" y="19"/>
                    <a:pt x="232" y="54"/>
                  </a:cubicBezTo>
                  <a:lnTo>
                    <a:pt x="72" y="215"/>
                  </a:lnTo>
                  <a:cubicBezTo>
                    <a:pt x="0" y="268"/>
                    <a:pt x="0" y="376"/>
                    <a:pt x="72" y="447"/>
                  </a:cubicBezTo>
                  <a:cubicBezTo>
                    <a:pt x="98" y="474"/>
                    <a:pt x="139" y="487"/>
                    <a:pt x="181" y="487"/>
                  </a:cubicBezTo>
                  <a:cubicBezTo>
                    <a:pt x="223" y="487"/>
                    <a:pt x="268" y="474"/>
                    <a:pt x="304" y="447"/>
                  </a:cubicBezTo>
                  <a:lnTo>
                    <a:pt x="464" y="268"/>
                  </a:lnTo>
                  <a:cubicBezTo>
                    <a:pt x="518" y="215"/>
                    <a:pt x="518" y="108"/>
                    <a:pt x="464" y="54"/>
                  </a:cubicBezTo>
                  <a:cubicBezTo>
                    <a:pt x="429" y="19"/>
                    <a:pt x="388" y="1"/>
                    <a:pt x="34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472;p50">
              <a:extLst>
                <a:ext uri="{FF2B5EF4-FFF2-40B4-BE49-F238E27FC236}">
                  <a16:creationId xmlns:a16="http://schemas.microsoft.com/office/drawing/2014/main" id="{AAC25671-C8E1-4A45-B3BD-FED1F8180FA4}"/>
                </a:ext>
              </a:extLst>
            </p:cNvPr>
            <p:cNvSpPr/>
            <p:nvPr/>
          </p:nvSpPr>
          <p:spPr>
            <a:xfrm>
              <a:off x="7494602" y="3387455"/>
              <a:ext cx="8780" cy="15243"/>
            </a:xfrm>
            <a:custGeom>
              <a:avLst/>
              <a:gdLst/>
              <a:ahLst/>
              <a:cxnLst/>
              <a:rect l="l" t="t" r="r" b="b"/>
              <a:pathLst>
                <a:path w="322" h="559" extrusionOk="0">
                  <a:moveTo>
                    <a:pt x="152" y="1"/>
                  </a:moveTo>
                  <a:cubicBezTo>
                    <a:pt x="60" y="1"/>
                    <a:pt x="0" y="82"/>
                    <a:pt x="0" y="164"/>
                  </a:cubicBezTo>
                  <a:lnTo>
                    <a:pt x="0" y="396"/>
                  </a:lnTo>
                  <a:cubicBezTo>
                    <a:pt x="0" y="477"/>
                    <a:pt x="60" y="559"/>
                    <a:pt x="152" y="559"/>
                  </a:cubicBezTo>
                  <a:cubicBezTo>
                    <a:pt x="161" y="559"/>
                    <a:pt x="170" y="558"/>
                    <a:pt x="179" y="556"/>
                  </a:cubicBezTo>
                  <a:cubicBezTo>
                    <a:pt x="250" y="538"/>
                    <a:pt x="322" y="467"/>
                    <a:pt x="322" y="396"/>
                  </a:cubicBezTo>
                  <a:lnTo>
                    <a:pt x="322" y="164"/>
                  </a:lnTo>
                  <a:cubicBezTo>
                    <a:pt x="322" y="92"/>
                    <a:pt x="250" y="21"/>
                    <a:pt x="179" y="3"/>
                  </a:cubicBezTo>
                  <a:cubicBezTo>
                    <a:pt x="170" y="2"/>
                    <a:pt x="161" y="1"/>
                    <a:pt x="15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473;p50">
              <a:extLst>
                <a:ext uri="{FF2B5EF4-FFF2-40B4-BE49-F238E27FC236}">
                  <a16:creationId xmlns:a16="http://schemas.microsoft.com/office/drawing/2014/main" id="{96E0098C-4BEC-4290-8FC7-7DF1C818F799}"/>
                </a:ext>
              </a:extLst>
            </p:cNvPr>
            <p:cNvSpPr/>
            <p:nvPr/>
          </p:nvSpPr>
          <p:spPr>
            <a:xfrm>
              <a:off x="7276162" y="3432773"/>
              <a:ext cx="211160" cy="250588"/>
            </a:xfrm>
            <a:custGeom>
              <a:avLst/>
              <a:gdLst/>
              <a:ahLst/>
              <a:cxnLst/>
              <a:rect l="l" t="t" r="r" b="b"/>
              <a:pathLst>
                <a:path w="7744" h="9190" extrusionOk="0">
                  <a:moveTo>
                    <a:pt x="2177" y="2463"/>
                  </a:moveTo>
                  <a:cubicBezTo>
                    <a:pt x="2177" y="3301"/>
                    <a:pt x="2159" y="3123"/>
                    <a:pt x="2177" y="3230"/>
                  </a:cubicBezTo>
                  <a:lnTo>
                    <a:pt x="2034" y="3230"/>
                  </a:lnTo>
                  <a:cubicBezTo>
                    <a:pt x="1927" y="3230"/>
                    <a:pt x="1838" y="3159"/>
                    <a:pt x="1838" y="3052"/>
                  </a:cubicBezTo>
                  <a:lnTo>
                    <a:pt x="1838" y="2641"/>
                  </a:lnTo>
                  <a:cubicBezTo>
                    <a:pt x="1838" y="2534"/>
                    <a:pt x="1927" y="2463"/>
                    <a:pt x="2034" y="2463"/>
                  </a:cubicBezTo>
                  <a:close/>
                  <a:moveTo>
                    <a:pt x="5710" y="2463"/>
                  </a:moveTo>
                  <a:cubicBezTo>
                    <a:pt x="5817" y="2463"/>
                    <a:pt x="5906" y="2552"/>
                    <a:pt x="5906" y="2659"/>
                  </a:cubicBezTo>
                  <a:lnTo>
                    <a:pt x="5906" y="3052"/>
                  </a:lnTo>
                  <a:cubicBezTo>
                    <a:pt x="5906" y="3159"/>
                    <a:pt x="5817" y="3230"/>
                    <a:pt x="5710" y="3230"/>
                  </a:cubicBezTo>
                  <a:lnTo>
                    <a:pt x="5585" y="3230"/>
                  </a:lnTo>
                  <a:cubicBezTo>
                    <a:pt x="5603" y="3141"/>
                    <a:pt x="5585" y="3319"/>
                    <a:pt x="5603" y="2463"/>
                  </a:cubicBezTo>
                  <a:close/>
                  <a:moveTo>
                    <a:pt x="4586" y="1232"/>
                  </a:moveTo>
                  <a:cubicBezTo>
                    <a:pt x="4675" y="1232"/>
                    <a:pt x="4746" y="1285"/>
                    <a:pt x="4746" y="1374"/>
                  </a:cubicBezTo>
                  <a:lnTo>
                    <a:pt x="4746" y="1999"/>
                  </a:lnTo>
                  <a:cubicBezTo>
                    <a:pt x="4746" y="2249"/>
                    <a:pt x="4960" y="2463"/>
                    <a:pt x="5210" y="2463"/>
                  </a:cubicBezTo>
                  <a:lnTo>
                    <a:pt x="5282" y="2463"/>
                  </a:lnTo>
                  <a:cubicBezTo>
                    <a:pt x="5264" y="3069"/>
                    <a:pt x="5299" y="2962"/>
                    <a:pt x="5264" y="3391"/>
                  </a:cubicBezTo>
                  <a:cubicBezTo>
                    <a:pt x="5161" y="4153"/>
                    <a:pt x="4524" y="4537"/>
                    <a:pt x="3885" y="4537"/>
                  </a:cubicBezTo>
                  <a:cubicBezTo>
                    <a:pt x="3193" y="4537"/>
                    <a:pt x="2499" y="4086"/>
                    <a:pt x="2480" y="3177"/>
                  </a:cubicBezTo>
                  <a:lnTo>
                    <a:pt x="2480" y="2463"/>
                  </a:lnTo>
                  <a:lnTo>
                    <a:pt x="2552" y="2463"/>
                  </a:lnTo>
                  <a:cubicBezTo>
                    <a:pt x="2784" y="2463"/>
                    <a:pt x="2998" y="2267"/>
                    <a:pt x="3016" y="2035"/>
                  </a:cubicBezTo>
                  <a:cubicBezTo>
                    <a:pt x="3016" y="1999"/>
                    <a:pt x="3016" y="2017"/>
                    <a:pt x="3016" y="1374"/>
                  </a:cubicBezTo>
                  <a:cubicBezTo>
                    <a:pt x="3016" y="1285"/>
                    <a:pt x="3087" y="1232"/>
                    <a:pt x="3176" y="1232"/>
                  </a:cubicBezTo>
                  <a:cubicBezTo>
                    <a:pt x="3283" y="1232"/>
                    <a:pt x="3390" y="1232"/>
                    <a:pt x="3497" y="1267"/>
                  </a:cubicBezTo>
                  <a:cubicBezTo>
                    <a:pt x="3622" y="1294"/>
                    <a:pt x="3752" y="1308"/>
                    <a:pt x="3881" y="1308"/>
                  </a:cubicBezTo>
                  <a:cubicBezTo>
                    <a:pt x="4010" y="1308"/>
                    <a:pt x="4140" y="1294"/>
                    <a:pt x="4265" y="1267"/>
                  </a:cubicBezTo>
                  <a:cubicBezTo>
                    <a:pt x="4372" y="1232"/>
                    <a:pt x="4496" y="1232"/>
                    <a:pt x="4586" y="1232"/>
                  </a:cubicBezTo>
                  <a:close/>
                  <a:moveTo>
                    <a:pt x="3212" y="4729"/>
                  </a:moveTo>
                  <a:cubicBezTo>
                    <a:pt x="3426" y="4818"/>
                    <a:pt x="3649" y="4863"/>
                    <a:pt x="3874" y="4863"/>
                  </a:cubicBezTo>
                  <a:cubicBezTo>
                    <a:pt x="4099" y="4863"/>
                    <a:pt x="4327" y="4818"/>
                    <a:pt x="4550" y="4729"/>
                  </a:cubicBezTo>
                  <a:lnTo>
                    <a:pt x="4550" y="4729"/>
                  </a:lnTo>
                  <a:cubicBezTo>
                    <a:pt x="4550" y="4943"/>
                    <a:pt x="4532" y="4943"/>
                    <a:pt x="4550" y="4979"/>
                  </a:cubicBezTo>
                  <a:lnTo>
                    <a:pt x="4639" y="5211"/>
                  </a:lnTo>
                  <a:cubicBezTo>
                    <a:pt x="4657" y="5264"/>
                    <a:pt x="4657" y="5318"/>
                    <a:pt x="4621" y="5371"/>
                  </a:cubicBezTo>
                  <a:lnTo>
                    <a:pt x="3872" y="6388"/>
                  </a:lnTo>
                  <a:lnTo>
                    <a:pt x="3140" y="5371"/>
                  </a:lnTo>
                  <a:cubicBezTo>
                    <a:pt x="3105" y="5318"/>
                    <a:pt x="3087" y="5264"/>
                    <a:pt x="3105" y="5211"/>
                  </a:cubicBezTo>
                  <a:lnTo>
                    <a:pt x="3194" y="4979"/>
                  </a:lnTo>
                  <a:cubicBezTo>
                    <a:pt x="3212" y="4925"/>
                    <a:pt x="3212" y="4872"/>
                    <a:pt x="3212" y="4729"/>
                  </a:cubicBezTo>
                  <a:close/>
                  <a:moveTo>
                    <a:pt x="2784" y="5246"/>
                  </a:moveTo>
                  <a:cubicBezTo>
                    <a:pt x="2784" y="5353"/>
                    <a:pt x="2801" y="5460"/>
                    <a:pt x="2873" y="5550"/>
                  </a:cubicBezTo>
                  <a:lnTo>
                    <a:pt x="3604" y="6549"/>
                  </a:lnTo>
                  <a:lnTo>
                    <a:pt x="2926" y="6727"/>
                  </a:lnTo>
                  <a:cubicBezTo>
                    <a:pt x="2907" y="6734"/>
                    <a:pt x="2888" y="6736"/>
                    <a:pt x="2870" y="6736"/>
                  </a:cubicBezTo>
                  <a:cubicBezTo>
                    <a:pt x="2784" y="6736"/>
                    <a:pt x="2709" y="6673"/>
                    <a:pt x="2694" y="6584"/>
                  </a:cubicBezTo>
                  <a:lnTo>
                    <a:pt x="2534" y="5657"/>
                  </a:lnTo>
                  <a:cubicBezTo>
                    <a:pt x="2516" y="5567"/>
                    <a:pt x="2534" y="5460"/>
                    <a:pt x="2605" y="5389"/>
                  </a:cubicBezTo>
                  <a:cubicBezTo>
                    <a:pt x="2659" y="5335"/>
                    <a:pt x="2730" y="5282"/>
                    <a:pt x="2784" y="5246"/>
                  </a:cubicBezTo>
                  <a:close/>
                  <a:moveTo>
                    <a:pt x="4960" y="5246"/>
                  </a:moveTo>
                  <a:lnTo>
                    <a:pt x="4960" y="5246"/>
                  </a:lnTo>
                  <a:cubicBezTo>
                    <a:pt x="5032" y="5282"/>
                    <a:pt x="5085" y="5335"/>
                    <a:pt x="5139" y="5389"/>
                  </a:cubicBezTo>
                  <a:cubicBezTo>
                    <a:pt x="5210" y="5460"/>
                    <a:pt x="5246" y="5567"/>
                    <a:pt x="5228" y="5657"/>
                  </a:cubicBezTo>
                  <a:lnTo>
                    <a:pt x="5050" y="6584"/>
                  </a:lnTo>
                  <a:cubicBezTo>
                    <a:pt x="5035" y="6673"/>
                    <a:pt x="4972" y="6736"/>
                    <a:pt x="4890" y="6736"/>
                  </a:cubicBezTo>
                  <a:cubicBezTo>
                    <a:pt x="4873" y="6736"/>
                    <a:pt x="4854" y="6734"/>
                    <a:pt x="4835" y="6727"/>
                  </a:cubicBezTo>
                  <a:lnTo>
                    <a:pt x="4140" y="6549"/>
                  </a:lnTo>
                  <a:lnTo>
                    <a:pt x="4871" y="5550"/>
                  </a:lnTo>
                  <a:cubicBezTo>
                    <a:pt x="4943" y="5460"/>
                    <a:pt x="4978" y="5353"/>
                    <a:pt x="4960" y="5246"/>
                  </a:cubicBezTo>
                  <a:close/>
                  <a:moveTo>
                    <a:pt x="3212" y="1"/>
                  </a:moveTo>
                  <a:cubicBezTo>
                    <a:pt x="2641" y="1"/>
                    <a:pt x="2123" y="375"/>
                    <a:pt x="1945" y="928"/>
                  </a:cubicBezTo>
                  <a:cubicBezTo>
                    <a:pt x="1909" y="1000"/>
                    <a:pt x="1963" y="1089"/>
                    <a:pt x="2052" y="1125"/>
                  </a:cubicBezTo>
                  <a:cubicBezTo>
                    <a:pt x="2064" y="1128"/>
                    <a:pt x="2076" y="1129"/>
                    <a:pt x="2089" y="1129"/>
                  </a:cubicBezTo>
                  <a:cubicBezTo>
                    <a:pt x="2152" y="1129"/>
                    <a:pt x="2219" y="1092"/>
                    <a:pt x="2248" y="1018"/>
                  </a:cubicBezTo>
                  <a:cubicBezTo>
                    <a:pt x="2373" y="607"/>
                    <a:pt x="2766" y="322"/>
                    <a:pt x="3212" y="322"/>
                  </a:cubicBezTo>
                  <a:lnTo>
                    <a:pt x="4532" y="322"/>
                  </a:lnTo>
                  <a:cubicBezTo>
                    <a:pt x="5103" y="322"/>
                    <a:pt x="5549" y="768"/>
                    <a:pt x="5549" y="1339"/>
                  </a:cubicBezTo>
                  <a:lnTo>
                    <a:pt x="5549" y="2142"/>
                  </a:lnTo>
                  <a:lnTo>
                    <a:pt x="5210" y="2142"/>
                  </a:lnTo>
                  <a:cubicBezTo>
                    <a:pt x="5139" y="2142"/>
                    <a:pt x="5067" y="2070"/>
                    <a:pt x="5067" y="1999"/>
                  </a:cubicBezTo>
                  <a:lnTo>
                    <a:pt x="5067" y="1374"/>
                  </a:lnTo>
                  <a:cubicBezTo>
                    <a:pt x="5067" y="1125"/>
                    <a:pt x="4853" y="911"/>
                    <a:pt x="4604" y="911"/>
                  </a:cubicBezTo>
                  <a:cubicBezTo>
                    <a:pt x="4461" y="911"/>
                    <a:pt x="4336" y="928"/>
                    <a:pt x="4211" y="946"/>
                  </a:cubicBezTo>
                  <a:cubicBezTo>
                    <a:pt x="4104" y="973"/>
                    <a:pt x="3997" y="986"/>
                    <a:pt x="3890" y="986"/>
                  </a:cubicBezTo>
                  <a:cubicBezTo>
                    <a:pt x="3783" y="986"/>
                    <a:pt x="3676" y="973"/>
                    <a:pt x="3569" y="946"/>
                  </a:cubicBezTo>
                  <a:cubicBezTo>
                    <a:pt x="3426" y="928"/>
                    <a:pt x="3301" y="911"/>
                    <a:pt x="3176" y="911"/>
                  </a:cubicBezTo>
                  <a:cubicBezTo>
                    <a:pt x="2908" y="911"/>
                    <a:pt x="2694" y="1125"/>
                    <a:pt x="2694" y="1374"/>
                  </a:cubicBezTo>
                  <a:cubicBezTo>
                    <a:pt x="2694" y="1892"/>
                    <a:pt x="2694" y="1999"/>
                    <a:pt x="2694" y="2017"/>
                  </a:cubicBezTo>
                  <a:cubicBezTo>
                    <a:pt x="2694" y="2088"/>
                    <a:pt x="2623" y="2142"/>
                    <a:pt x="2552" y="2142"/>
                  </a:cubicBezTo>
                  <a:lnTo>
                    <a:pt x="2213" y="2142"/>
                  </a:lnTo>
                  <a:lnTo>
                    <a:pt x="2213" y="1713"/>
                  </a:lnTo>
                  <a:cubicBezTo>
                    <a:pt x="2213" y="1642"/>
                    <a:pt x="2159" y="1571"/>
                    <a:pt x="2088" y="1553"/>
                  </a:cubicBezTo>
                  <a:cubicBezTo>
                    <a:pt x="2077" y="1551"/>
                    <a:pt x="2066" y="1550"/>
                    <a:pt x="2055" y="1550"/>
                  </a:cubicBezTo>
                  <a:cubicBezTo>
                    <a:pt x="1963" y="1550"/>
                    <a:pt x="1891" y="1617"/>
                    <a:pt x="1891" y="1713"/>
                  </a:cubicBezTo>
                  <a:lnTo>
                    <a:pt x="1891" y="2159"/>
                  </a:lnTo>
                  <a:cubicBezTo>
                    <a:pt x="1677" y="2231"/>
                    <a:pt x="1535" y="2427"/>
                    <a:pt x="1535" y="2659"/>
                  </a:cubicBezTo>
                  <a:lnTo>
                    <a:pt x="1535" y="3052"/>
                  </a:lnTo>
                  <a:cubicBezTo>
                    <a:pt x="1535" y="3319"/>
                    <a:pt x="1749" y="3551"/>
                    <a:pt x="2034" y="3551"/>
                  </a:cubicBezTo>
                  <a:lnTo>
                    <a:pt x="2195" y="3551"/>
                  </a:lnTo>
                  <a:cubicBezTo>
                    <a:pt x="2284" y="4015"/>
                    <a:pt x="2516" y="4318"/>
                    <a:pt x="2891" y="4568"/>
                  </a:cubicBezTo>
                  <a:lnTo>
                    <a:pt x="2891" y="4818"/>
                  </a:lnTo>
                  <a:cubicBezTo>
                    <a:pt x="2659" y="4907"/>
                    <a:pt x="2355" y="5104"/>
                    <a:pt x="2248" y="5335"/>
                  </a:cubicBezTo>
                  <a:lnTo>
                    <a:pt x="2195" y="5353"/>
                  </a:lnTo>
                  <a:cubicBezTo>
                    <a:pt x="928" y="5585"/>
                    <a:pt x="0" y="6709"/>
                    <a:pt x="0" y="8012"/>
                  </a:cubicBezTo>
                  <a:lnTo>
                    <a:pt x="0" y="8494"/>
                  </a:lnTo>
                  <a:cubicBezTo>
                    <a:pt x="0" y="8868"/>
                    <a:pt x="321" y="9189"/>
                    <a:pt x="696" y="9189"/>
                  </a:cubicBezTo>
                  <a:lnTo>
                    <a:pt x="7048" y="9189"/>
                  </a:lnTo>
                  <a:cubicBezTo>
                    <a:pt x="7048" y="9189"/>
                    <a:pt x="7744" y="8868"/>
                    <a:pt x="7726" y="8476"/>
                  </a:cubicBezTo>
                  <a:lnTo>
                    <a:pt x="7726" y="8012"/>
                  </a:lnTo>
                  <a:cubicBezTo>
                    <a:pt x="7744" y="7566"/>
                    <a:pt x="7637" y="7138"/>
                    <a:pt x="7423" y="6745"/>
                  </a:cubicBezTo>
                  <a:cubicBezTo>
                    <a:pt x="7397" y="6693"/>
                    <a:pt x="7332" y="6660"/>
                    <a:pt x="7272" y="6660"/>
                  </a:cubicBezTo>
                  <a:cubicBezTo>
                    <a:pt x="7249" y="6660"/>
                    <a:pt x="7228" y="6664"/>
                    <a:pt x="7209" y="6674"/>
                  </a:cubicBezTo>
                  <a:cubicBezTo>
                    <a:pt x="7137" y="6709"/>
                    <a:pt x="7102" y="6816"/>
                    <a:pt x="7137" y="6888"/>
                  </a:cubicBezTo>
                  <a:cubicBezTo>
                    <a:pt x="7333" y="7227"/>
                    <a:pt x="7423" y="7619"/>
                    <a:pt x="7423" y="8012"/>
                  </a:cubicBezTo>
                  <a:lnTo>
                    <a:pt x="7423" y="8476"/>
                  </a:lnTo>
                  <a:cubicBezTo>
                    <a:pt x="7423" y="8690"/>
                    <a:pt x="7048" y="8850"/>
                    <a:pt x="7048" y="8850"/>
                  </a:cubicBezTo>
                  <a:lnTo>
                    <a:pt x="6352" y="8850"/>
                  </a:lnTo>
                  <a:lnTo>
                    <a:pt x="6352" y="7833"/>
                  </a:lnTo>
                  <a:cubicBezTo>
                    <a:pt x="6370" y="7744"/>
                    <a:pt x="6299" y="7673"/>
                    <a:pt x="6209" y="7673"/>
                  </a:cubicBezTo>
                  <a:cubicBezTo>
                    <a:pt x="6120" y="7673"/>
                    <a:pt x="6049" y="7744"/>
                    <a:pt x="6031" y="7833"/>
                  </a:cubicBezTo>
                  <a:lnTo>
                    <a:pt x="6031" y="8868"/>
                  </a:lnTo>
                  <a:lnTo>
                    <a:pt x="1695" y="8868"/>
                  </a:lnTo>
                  <a:lnTo>
                    <a:pt x="1695" y="7833"/>
                  </a:lnTo>
                  <a:cubicBezTo>
                    <a:pt x="1695" y="7762"/>
                    <a:pt x="1642" y="7691"/>
                    <a:pt x="1552" y="7673"/>
                  </a:cubicBezTo>
                  <a:cubicBezTo>
                    <a:pt x="1463" y="7673"/>
                    <a:pt x="1374" y="7744"/>
                    <a:pt x="1374" y="7833"/>
                  </a:cubicBezTo>
                  <a:lnTo>
                    <a:pt x="1374" y="8868"/>
                  </a:lnTo>
                  <a:lnTo>
                    <a:pt x="696" y="8868"/>
                  </a:lnTo>
                  <a:cubicBezTo>
                    <a:pt x="500" y="8868"/>
                    <a:pt x="321" y="8708"/>
                    <a:pt x="321" y="8494"/>
                  </a:cubicBezTo>
                  <a:lnTo>
                    <a:pt x="321" y="8012"/>
                  </a:lnTo>
                  <a:cubicBezTo>
                    <a:pt x="321" y="6888"/>
                    <a:pt x="1106" y="5906"/>
                    <a:pt x="2195" y="5674"/>
                  </a:cubicBezTo>
                  <a:cubicBezTo>
                    <a:pt x="2213" y="5728"/>
                    <a:pt x="2195" y="5674"/>
                    <a:pt x="2373" y="6638"/>
                  </a:cubicBezTo>
                  <a:cubicBezTo>
                    <a:pt x="2418" y="6876"/>
                    <a:pt x="2624" y="7052"/>
                    <a:pt x="2846" y="7052"/>
                  </a:cubicBezTo>
                  <a:cubicBezTo>
                    <a:pt x="2891" y="7052"/>
                    <a:pt x="2936" y="7045"/>
                    <a:pt x="2980" y="7031"/>
                  </a:cubicBezTo>
                  <a:lnTo>
                    <a:pt x="3872" y="6816"/>
                  </a:lnTo>
                  <a:lnTo>
                    <a:pt x="4746" y="7031"/>
                  </a:lnTo>
                  <a:cubicBezTo>
                    <a:pt x="4794" y="7045"/>
                    <a:pt x="4841" y="7052"/>
                    <a:pt x="4887" y="7052"/>
                  </a:cubicBezTo>
                  <a:cubicBezTo>
                    <a:pt x="5120" y="7052"/>
                    <a:pt x="5326" y="6876"/>
                    <a:pt x="5371" y="6638"/>
                  </a:cubicBezTo>
                  <a:cubicBezTo>
                    <a:pt x="5531" y="5674"/>
                    <a:pt x="5531" y="5728"/>
                    <a:pt x="5531" y="5674"/>
                  </a:cubicBezTo>
                  <a:cubicBezTo>
                    <a:pt x="5995" y="5782"/>
                    <a:pt x="6406" y="5996"/>
                    <a:pt x="6727" y="6335"/>
                  </a:cubicBezTo>
                  <a:cubicBezTo>
                    <a:pt x="6763" y="6370"/>
                    <a:pt x="6798" y="6370"/>
                    <a:pt x="6834" y="6370"/>
                  </a:cubicBezTo>
                  <a:cubicBezTo>
                    <a:pt x="6870" y="6370"/>
                    <a:pt x="6923" y="6370"/>
                    <a:pt x="6941" y="6335"/>
                  </a:cubicBezTo>
                  <a:cubicBezTo>
                    <a:pt x="7012" y="6263"/>
                    <a:pt x="7012" y="6174"/>
                    <a:pt x="6941" y="6103"/>
                  </a:cubicBezTo>
                  <a:cubicBezTo>
                    <a:pt x="6299" y="5460"/>
                    <a:pt x="5496" y="5335"/>
                    <a:pt x="5478" y="5335"/>
                  </a:cubicBezTo>
                  <a:cubicBezTo>
                    <a:pt x="5371" y="5104"/>
                    <a:pt x="5085" y="4907"/>
                    <a:pt x="4853" y="4818"/>
                  </a:cubicBezTo>
                  <a:lnTo>
                    <a:pt x="4853" y="4568"/>
                  </a:lnTo>
                  <a:cubicBezTo>
                    <a:pt x="5210" y="4336"/>
                    <a:pt x="5442" y="4033"/>
                    <a:pt x="5549" y="3551"/>
                  </a:cubicBezTo>
                  <a:lnTo>
                    <a:pt x="5710" y="3551"/>
                  </a:lnTo>
                  <a:cubicBezTo>
                    <a:pt x="5995" y="3551"/>
                    <a:pt x="6227" y="3319"/>
                    <a:pt x="6227" y="3052"/>
                  </a:cubicBezTo>
                  <a:lnTo>
                    <a:pt x="6227" y="2659"/>
                  </a:lnTo>
                  <a:cubicBezTo>
                    <a:pt x="6227" y="2427"/>
                    <a:pt x="6084" y="2231"/>
                    <a:pt x="5870" y="2159"/>
                  </a:cubicBezTo>
                  <a:lnTo>
                    <a:pt x="5870" y="1339"/>
                  </a:lnTo>
                  <a:cubicBezTo>
                    <a:pt x="5870" y="589"/>
                    <a:pt x="5264" y="1"/>
                    <a:pt x="45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474;p50">
              <a:extLst>
                <a:ext uri="{FF2B5EF4-FFF2-40B4-BE49-F238E27FC236}">
                  <a16:creationId xmlns:a16="http://schemas.microsoft.com/office/drawing/2014/main" id="{8AF7726C-4971-4049-A413-C22A465F0B38}"/>
                </a:ext>
              </a:extLst>
            </p:cNvPr>
            <p:cNvSpPr/>
            <p:nvPr/>
          </p:nvSpPr>
          <p:spPr>
            <a:xfrm>
              <a:off x="7460545" y="3413304"/>
              <a:ext cx="76404" cy="102689"/>
            </a:xfrm>
            <a:custGeom>
              <a:avLst/>
              <a:gdLst/>
              <a:ahLst/>
              <a:cxnLst/>
              <a:rect l="l" t="t" r="r" b="b"/>
              <a:pathLst>
                <a:path w="2802" h="3766" extrusionOk="0">
                  <a:moveTo>
                    <a:pt x="1407" y="322"/>
                  </a:moveTo>
                  <a:cubicBezTo>
                    <a:pt x="1999" y="322"/>
                    <a:pt x="2481" y="797"/>
                    <a:pt x="2481" y="1393"/>
                  </a:cubicBezTo>
                  <a:cubicBezTo>
                    <a:pt x="2481" y="2035"/>
                    <a:pt x="2052" y="2071"/>
                    <a:pt x="1928" y="2731"/>
                  </a:cubicBezTo>
                  <a:lnTo>
                    <a:pt x="1571" y="2731"/>
                  </a:lnTo>
                  <a:lnTo>
                    <a:pt x="1571" y="2410"/>
                  </a:lnTo>
                  <a:cubicBezTo>
                    <a:pt x="1660" y="2374"/>
                    <a:pt x="1749" y="2338"/>
                    <a:pt x="1820" y="2285"/>
                  </a:cubicBezTo>
                  <a:cubicBezTo>
                    <a:pt x="1892" y="2231"/>
                    <a:pt x="1910" y="2142"/>
                    <a:pt x="1874" y="2088"/>
                  </a:cubicBezTo>
                  <a:cubicBezTo>
                    <a:pt x="1851" y="2020"/>
                    <a:pt x="1792" y="1988"/>
                    <a:pt x="1733" y="1988"/>
                  </a:cubicBezTo>
                  <a:cubicBezTo>
                    <a:pt x="1700" y="1988"/>
                    <a:pt x="1668" y="1998"/>
                    <a:pt x="1642" y="2017"/>
                  </a:cubicBezTo>
                  <a:cubicBezTo>
                    <a:pt x="1571" y="2071"/>
                    <a:pt x="1486" y="2097"/>
                    <a:pt x="1401" y="2097"/>
                  </a:cubicBezTo>
                  <a:cubicBezTo>
                    <a:pt x="1316" y="2097"/>
                    <a:pt x="1232" y="2071"/>
                    <a:pt x="1160" y="2017"/>
                  </a:cubicBezTo>
                  <a:cubicBezTo>
                    <a:pt x="1134" y="1999"/>
                    <a:pt x="1102" y="1990"/>
                    <a:pt x="1071" y="1990"/>
                  </a:cubicBezTo>
                  <a:cubicBezTo>
                    <a:pt x="1040" y="1990"/>
                    <a:pt x="1009" y="1999"/>
                    <a:pt x="982" y="2017"/>
                  </a:cubicBezTo>
                  <a:cubicBezTo>
                    <a:pt x="893" y="2088"/>
                    <a:pt x="893" y="2213"/>
                    <a:pt x="964" y="2285"/>
                  </a:cubicBezTo>
                  <a:cubicBezTo>
                    <a:pt x="1053" y="2338"/>
                    <a:pt x="1142" y="2374"/>
                    <a:pt x="1249" y="2410"/>
                  </a:cubicBezTo>
                  <a:lnTo>
                    <a:pt x="1249" y="2731"/>
                  </a:lnTo>
                  <a:lnTo>
                    <a:pt x="875" y="2731"/>
                  </a:lnTo>
                  <a:cubicBezTo>
                    <a:pt x="750" y="2071"/>
                    <a:pt x="322" y="2017"/>
                    <a:pt x="340" y="1393"/>
                  </a:cubicBezTo>
                  <a:cubicBezTo>
                    <a:pt x="340" y="804"/>
                    <a:pt x="803" y="340"/>
                    <a:pt x="1374" y="322"/>
                  </a:cubicBezTo>
                  <a:cubicBezTo>
                    <a:pt x="1385" y="322"/>
                    <a:pt x="1396" y="322"/>
                    <a:pt x="1407" y="322"/>
                  </a:cubicBezTo>
                  <a:close/>
                  <a:moveTo>
                    <a:pt x="1803" y="3034"/>
                  </a:moveTo>
                  <a:lnTo>
                    <a:pt x="1803" y="3284"/>
                  </a:lnTo>
                  <a:cubicBezTo>
                    <a:pt x="1803" y="3373"/>
                    <a:pt x="1731" y="3444"/>
                    <a:pt x="1642" y="3444"/>
                  </a:cubicBezTo>
                  <a:lnTo>
                    <a:pt x="1178" y="3444"/>
                  </a:lnTo>
                  <a:cubicBezTo>
                    <a:pt x="1089" y="3444"/>
                    <a:pt x="1018" y="3373"/>
                    <a:pt x="1018" y="3284"/>
                  </a:cubicBezTo>
                  <a:lnTo>
                    <a:pt x="1018" y="3034"/>
                  </a:lnTo>
                  <a:close/>
                  <a:moveTo>
                    <a:pt x="1407" y="0"/>
                  </a:moveTo>
                  <a:cubicBezTo>
                    <a:pt x="1396" y="0"/>
                    <a:pt x="1385" y="1"/>
                    <a:pt x="1374" y="1"/>
                  </a:cubicBezTo>
                  <a:cubicBezTo>
                    <a:pt x="607" y="19"/>
                    <a:pt x="18" y="625"/>
                    <a:pt x="1" y="1375"/>
                  </a:cubicBezTo>
                  <a:cubicBezTo>
                    <a:pt x="1" y="2142"/>
                    <a:pt x="447" y="2213"/>
                    <a:pt x="554" y="2784"/>
                  </a:cubicBezTo>
                  <a:cubicBezTo>
                    <a:pt x="571" y="2873"/>
                    <a:pt x="625" y="2945"/>
                    <a:pt x="696" y="2981"/>
                  </a:cubicBezTo>
                  <a:lnTo>
                    <a:pt x="696" y="3284"/>
                  </a:lnTo>
                  <a:cubicBezTo>
                    <a:pt x="696" y="3552"/>
                    <a:pt x="910" y="3766"/>
                    <a:pt x="1178" y="3766"/>
                  </a:cubicBezTo>
                  <a:lnTo>
                    <a:pt x="1642" y="3766"/>
                  </a:lnTo>
                  <a:cubicBezTo>
                    <a:pt x="1892" y="3766"/>
                    <a:pt x="2124" y="3552"/>
                    <a:pt x="2124" y="3284"/>
                  </a:cubicBezTo>
                  <a:lnTo>
                    <a:pt x="2124" y="2981"/>
                  </a:lnTo>
                  <a:cubicBezTo>
                    <a:pt x="2177" y="2945"/>
                    <a:pt x="2231" y="2873"/>
                    <a:pt x="2249" y="2784"/>
                  </a:cubicBezTo>
                  <a:cubicBezTo>
                    <a:pt x="2356" y="2213"/>
                    <a:pt x="2802" y="2142"/>
                    <a:pt x="2802" y="1393"/>
                  </a:cubicBezTo>
                  <a:cubicBezTo>
                    <a:pt x="2802" y="618"/>
                    <a:pt x="2177" y="0"/>
                    <a:pt x="140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1DA8309-FCF9-4B3F-8484-6DB7BAE7295A}"/>
              </a:ext>
            </a:extLst>
          </p:cNvPr>
          <p:cNvSpPr txBox="1"/>
          <p:nvPr/>
        </p:nvSpPr>
        <p:spPr>
          <a:xfrm>
            <a:off x="5596435" y="1185755"/>
            <a:ext cx="2673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Aft>
                <a:spcPts val="800"/>
              </a:spcAft>
            </a:pPr>
            <a:r>
              <a:rPr lang="en-US" sz="1800" b="1" dirty="0"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Kegunaan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bagi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pelaksana</a:t>
            </a:r>
            <a:r>
              <a:rPr lang="en-US" sz="18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evaluasi</a:t>
            </a:r>
            <a:endParaRPr lang="en-ID" sz="1600" b="1" dirty="0">
              <a:effectLst/>
              <a:latin typeface="Berlin Sans FB" panose="020E0602020502020306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" name="Google Shape;2417;p50">
            <a:extLst>
              <a:ext uri="{FF2B5EF4-FFF2-40B4-BE49-F238E27FC236}">
                <a16:creationId xmlns:a16="http://schemas.microsoft.com/office/drawing/2014/main" id="{8AA64656-B61C-4AD0-BEE0-1DD5406F2136}"/>
              </a:ext>
            </a:extLst>
          </p:cNvPr>
          <p:cNvSpPr/>
          <p:nvPr/>
        </p:nvSpPr>
        <p:spPr>
          <a:xfrm>
            <a:off x="5628201" y="2000550"/>
            <a:ext cx="2619611" cy="71491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Kebiasaan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mengemukakan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pendapat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berdasarkan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data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atau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fakta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Google Shape;2417;p50">
            <a:extLst>
              <a:ext uri="{FF2B5EF4-FFF2-40B4-BE49-F238E27FC236}">
                <a16:creationId xmlns:a16="http://schemas.microsoft.com/office/drawing/2014/main" id="{A3A5EEE9-7DE1-4559-8732-EF7666F7C2BE}"/>
              </a:ext>
            </a:extLst>
          </p:cNvPr>
          <p:cNvSpPr/>
          <p:nvPr/>
        </p:nvSpPr>
        <p:spPr>
          <a:xfrm>
            <a:off x="5628201" y="2808461"/>
            <a:ext cx="2619611" cy="900904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Kebiasaan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bekerja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sistematis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prosedur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pedoman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ditetapkan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2" name="Google Shape;2417;p50">
            <a:extLst>
              <a:ext uri="{FF2B5EF4-FFF2-40B4-BE49-F238E27FC236}">
                <a16:creationId xmlns:a16="http://schemas.microsoft.com/office/drawing/2014/main" id="{0259C934-6D4C-4876-8C68-5A2AB11D3A4D}"/>
              </a:ext>
            </a:extLst>
          </p:cNvPr>
          <p:cNvSpPr/>
          <p:nvPr/>
        </p:nvSpPr>
        <p:spPr>
          <a:xfrm>
            <a:off x="5604849" y="3776390"/>
            <a:ext cx="2665130" cy="714918"/>
          </a:xfrm>
          <a:prstGeom prst="roundRect">
            <a:avLst>
              <a:gd name="adj" fmla="val 11803"/>
            </a:avLst>
          </a:prstGeom>
          <a:solidFill>
            <a:srgbClr val="FFF8F7"/>
          </a:solidFill>
          <a:ln w="28575" cap="flat" cmpd="sng">
            <a:solidFill>
              <a:srgbClr val="152A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Memperoleh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peningkatan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pengetahuan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keterampilan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Google Shape;2427;p50">
            <a:extLst>
              <a:ext uri="{FF2B5EF4-FFF2-40B4-BE49-F238E27FC236}">
                <a16:creationId xmlns:a16="http://schemas.microsoft.com/office/drawing/2014/main" id="{019EC4F9-1CFD-46FE-B62A-E45CD5BDC9CA}"/>
              </a:ext>
            </a:extLst>
          </p:cNvPr>
          <p:cNvSpPr/>
          <p:nvPr/>
        </p:nvSpPr>
        <p:spPr>
          <a:xfrm>
            <a:off x="5135758" y="2122209"/>
            <a:ext cx="471600" cy="471600"/>
          </a:xfrm>
          <a:prstGeom prst="ellipse">
            <a:avLst/>
          </a:pr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2429;p50">
            <a:extLst>
              <a:ext uri="{FF2B5EF4-FFF2-40B4-BE49-F238E27FC236}">
                <a16:creationId xmlns:a16="http://schemas.microsoft.com/office/drawing/2014/main" id="{A539AE6A-59D8-4784-8C7C-132DAEE708B7}"/>
              </a:ext>
            </a:extLst>
          </p:cNvPr>
          <p:cNvSpPr/>
          <p:nvPr/>
        </p:nvSpPr>
        <p:spPr>
          <a:xfrm>
            <a:off x="5120050" y="3059809"/>
            <a:ext cx="471600" cy="471600"/>
          </a:xfrm>
          <a:prstGeom prst="ellipse">
            <a:avLst/>
          </a:prstGeom>
          <a:solidFill>
            <a:schemeClr val="l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2428;p50">
            <a:extLst>
              <a:ext uri="{FF2B5EF4-FFF2-40B4-BE49-F238E27FC236}">
                <a16:creationId xmlns:a16="http://schemas.microsoft.com/office/drawing/2014/main" id="{BCC5FF81-9162-4A2B-AD45-62D7595F87F0}"/>
              </a:ext>
            </a:extLst>
          </p:cNvPr>
          <p:cNvSpPr/>
          <p:nvPr/>
        </p:nvSpPr>
        <p:spPr>
          <a:xfrm>
            <a:off x="5112344" y="3941138"/>
            <a:ext cx="471600" cy="471600"/>
          </a:xfrm>
          <a:prstGeom prst="ellipse">
            <a:avLst/>
          </a:pr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4680000" algn="bl" rotWithShape="0">
              <a:schemeClr val="dk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609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Google Shape;2058;p42"/>
          <p:cNvSpPr/>
          <p:nvPr/>
        </p:nvSpPr>
        <p:spPr>
          <a:xfrm>
            <a:off x="5563512" y="1845861"/>
            <a:ext cx="2621700" cy="119850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ukuran-ukuran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digunakan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59" name="Google Shape;2059;p42"/>
          <p:cNvSpPr/>
          <p:nvPr/>
        </p:nvSpPr>
        <p:spPr>
          <a:xfrm>
            <a:off x="958787" y="1790499"/>
            <a:ext cx="2621700" cy="1300805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sebenarnya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ingin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aspek-aspek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ingin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pun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keduanya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60" name="Google Shape;2060;p42"/>
          <p:cNvSpPr/>
          <p:nvPr/>
        </p:nvSpPr>
        <p:spPr>
          <a:xfrm>
            <a:off x="5563512" y="3182547"/>
            <a:ext cx="2621700" cy="1198500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5.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dilaporkan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61" name="Google Shape;2061;p42"/>
          <p:cNvSpPr/>
          <p:nvPr/>
        </p:nvSpPr>
        <p:spPr>
          <a:xfrm>
            <a:off x="958787" y="3437011"/>
            <a:ext cx="2621700" cy="944036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sasaran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sz="1500" dirty="0"/>
          </a:p>
        </p:txBody>
      </p:sp>
      <p:grpSp>
        <p:nvGrpSpPr>
          <p:cNvPr id="2062" name="Google Shape;2062;p42"/>
          <p:cNvGrpSpPr/>
          <p:nvPr/>
        </p:nvGrpSpPr>
        <p:grpSpPr>
          <a:xfrm>
            <a:off x="1918532" y="358500"/>
            <a:ext cx="5306936" cy="1198496"/>
            <a:chOff x="1979225" y="358525"/>
            <a:chExt cx="5186100" cy="1198496"/>
          </a:xfrm>
        </p:grpSpPr>
        <p:sp>
          <p:nvSpPr>
            <p:cNvPr id="2063" name="Google Shape;2063;p42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65" name="Google Shape;2065;p42"/>
          <p:cNvSpPr txBox="1">
            <a:spLocks noGrp="1"/>
          </p:cNvSpPr>
          <p:nvPr>
            <p:ph type="ctrTitle"/>
          </p:nvPr>
        </p:nvSpPr>
        <p:spPr>
          <a:xfrm>
            <a:off x="1991488" y="467204"/>
            <a:ext cx="5161024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3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Hal-</a:t>
            </a:r>
            <a:r>
              <a:rPr lang="en-US" sz="23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US" sz="23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Harus </a:t>
            </a:r>
            <a:r>
              <a:rPr lang="en-US" sz="23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Diperhatikan</a:t>
            </a:r>
            <a:r>
              <a:rPr lang="en-US" sz="23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Saat</a:t>
            </a:r>
            <a:r>
              <a:rPr lang="en-US" sz="23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Akan </a:t>
            </a:r>
            <a:r>
              <a:rPr lang="en-US" sz="23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23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endParaRPr sz="2300" dirty="0">
              <a:latin typeface="Berlin Sans FB" panose="020E0602020502020306" pitchFamily="34" charset="0"/>
            </a:endParaRPr>
          </a:p>
        </p:txBody>
      </p:sp>
      <p:grpSp>
        <p:nvGrpSpPr>
          <p:cNvPr id="2074" name="Google Shape;2074;p42"/>
          <p:cNvGrpSpPr/>
          <p:nvPr/>
        </p:nvGrpSpPr>
        <p:grpSpPr>
          <a:xfrm rot="-673350">
            <a:off x="5562834" y="4133010"/>
            <a:ext cx="265682" cy="308985"/>
            <a:chOff x="6637339" y="3870880"/>
            <a:chExt cx="298279" cy="269812"/>
          </a:xfrm>
        </p:grpSpPr>
        <p:sp>
          <p:nvSpPr>
            <p:cNvPr id="2075" name="Google Shape;2075;p42"/>
            <p:cNvSpPr/>
            <p:nvPr/>
          </p:nvSpPr>
          <p:spPr>
            <a:xfrm>
              <a:off x="6665070" y="4030722"/>
              <a:ext cx="265204" cy="105580"/>
            </a:xfrm>
            <a:custGeom>
              <a:avLst/>
              <a:gdLst/>
              <a:ahLst/>
              <a:cxnLst/>
              <a:rect l="l" t="t" r="r" b="b"/>
              <a:pathLst>
                <a:path w="9726" h="3872" extrusionOk="0">
                  <a:moveTo>
                    <a:pt x="1" y="0"/>
                  </a:moveTo>
                  <a:lnTo>
                    <a:pt x="1" y="2873"/>
                  </a:lnTo>
                  <a:lnTo>
                    <a:pt x="2374" y="3765"/>
                  </a:lnTo>
                  <a:cubicBezTo>
                    <a:pt x="2588" y="3836"/>
                    <a:pt x="2802" y="3872"/>
                    <a:pt x="3016" y="3872"/>
                  </a:cubicBezTo>
                  <a:lnTo>
                    <a:pt x="5461" y="3872"/>
                  </a:lnTo>
                  <a:cubicBezTo>
                    <a:pt x="5800" y="3872"/>
                    <a:pt x="6139" y="3783"/>
                    <a:pt x="6424" y="3604"/>
                  </a:cubicBezTo>
                  <a:lnTo>
                    <a:pt x="9493" y="1856"/>
                  </a:lnTo>
                  <a:cubicBezTo>
                    <a:pt x="9689" y="1677"/>
                    <a:pt x="9725" y="1374"/>
                    <a:pt x="9582" y="1160"/>
                  </a:cubicBezTo>
                  <a:cubicBezTo>
                    <a:pt x="9484" y="1006"/>
                    <a:pt x="9338" y="934"/>
                    <a:pt x="9169" y="934"/>
                  </a:cubicBezTo>
                  <a:cubicBezTo>
                    <a:pt x="9064" y="934"/>
                    <a:pt x="8950" y="962"/>
                    <a:pt x="8833" y="1017"/>
                  </a:cubicBezTo>
                  <a:lnTo>
                    <a:pt x="5853" y="2320"/>
                  </a:lnTo>
                  <a:lnTo>
                    <a:pt x="5853" y="1838"/>
                  </a:lnTo>
                  <a:cubicBezTo>
                    <a:pt x="5817" y="1445"/>
                    <a:pt x="5514" y="1124"/>
                    <a:pt x="5104" y="1071"/>
                  </a:cubicBezTo>
                  <a:lnTo>
                    <a:pt x="3302" y="857"/>
                  </a:lnTo>
                  <a:cubicBezTo>
                    <a:pt x="2873" y="803"/>
                    <a:pt x="2659" y="660"/>
                    <a:pt x="2302" y="446"/>
                  </a:cubicBezTo>
                  <a:cubicBezTo>
                    <a:pt x="1803" y="161"/>
                    <a:pt x="1232" y="0"/>
                    <a:pt x="661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42"/>
            <p:cNvSpPr/>
            <p:nvPr/>
          </p:nvSpPr>
          <p:spPr>
            <a:xfrm>
              <a:off x="6665070" y="4056790"/>
              <a:ext cx="265204" cy="79048"/>
            </a:xfrm>
            <a:custGeom>
              <a:avLst/>
              <a:gdLst/>
              <a:ahLst/>
              <a:cxnLst/>
              <a:rect l="l" t="t" r="r" b="b"/>
              <a:pathLst>
                <a:path w="9726" h="2899" extrusionOk="0">
                  <a:moveTo>
                    <a:pt x="9152" y="0"/>
                  </a:moveTo>
                  <a:cubicBezTo>
                    <a:pt x="9052" y="0"/>
                    <a:pt x="8945" y="26"/>
                    <a:pt x="8833" y="79"/>
                  </a:cubicBezTo>
                  <a:lnTo>
                    <a:pt x="8280" y="311"/>
                  </a:lnTo>
                  <a:lnTo>
                    <a:pt x="8280" y="525"/>
                  </a:lnTo>
                  <a:cubicBezTo>
                    <a:pt x="8280" y="900"/>
                    <a:pt x="8083" y="1239"/>
                    <a:pt x="7762" y="1417"/>
                  </a:cubicBezTo>
                  <a:lnTo>
                    <a:pt x="6424" y="2167"/>
                  </a:lnTo>
                  <a:cubicBezTo>
                    <a:pt x="6139" y="2345"/>
                    <a:pt x="5800" y="2434"/>
                    <a:pt x="5461" y="2434"/>
                  </a:cubicBezTo>
                  <a:lnTo>
                    <a:pt x="3016" y="2434"/>
                  </a:lnTo>
                  <a:cubicBezTo>
                    <a:pt x="2802" y="2434"/>
                    <a:pt x="2588" y="2399"/>
                    <a:pt x="2374" y="2327"/>
                  </a:cubicBezTo>
                  <a:lnTo>
                    <a:pt x="1" y="1453"/>
                  </a:lnTo>
                  <a:lnTo>
                    <a:pt x="1" y="1917"/>
                  </a:lnTo>
                  <a:lnTo>
                    <a:pt x="2374" y="2791"/>
                  </a:lnTo>
                  <a:cubicBezTo>
                    <a:pt x="2588" y="2862"/>
                    <a:pt x="2802" y="2898"/>
                    <a:pt x="3016" y="2898"/>
                  </a:cubicBezTo>
                  <a:lnTo>
                    <a:pt x="5461" y="2898"/>
                  </a:lnTo>
                  <a:cubicBezTo>
                    <a:pt x="5800" y="2898"/>
                    <a:pt x="6139" y="2809"/>
                    <a:pt x="6424" y="2630"/>
                  </a:cubicBezTo>
                  <a:lnTo>
                    <a:pt x="9493" y="918"/>
                  </a:lnTo>
                  <a:cubicBezTo>
                    <a:pt x="9689" y="739"/>
                    <a:pt x="9725" y="436"/>
                    <a:pt x="9582" y="222"/>
                  </a:cubicBezTo>
                  <a:cubicBezTo>
                    <a:pt x="9470" y="76"/>
                    <a:pt x="9322" y="0"/>
                    <a:pt x="9152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42"/>
            <p:cNvSpPr/>
            <p:nvPr/>
          </p:nvSpPr>
          <p:spPr>
            <a:xfrm>
              <a:off x="6723940" y="3910063"/>
              <a:ext cx="149399" cy="84175"/>
            </a:xfrm>
            <a:custGeom>
              <a:avLst/>
              <a:gdLst/>
              <a:ahLst/>
              <a:cxnLst/>
              <a:rect l="l" t="t" r="r" b="b"/>
              <a:pathLst>
                <a:path w="5479" h="3087" extrusionOk="0">
                  <a:moveTo>
                    <a:pt x="1" y="0"/>
                  </a:moveTo>
                  <a:lnTo>
                    <a:pt x="1" y="2677"/>
                  </a:lnTo>
                  <a:cubicBezTo>
                    <a:pt x="1" y="2908"/>
                    <a:pt x="197" y="3087"/>
                    <a:pt x="411" y="3087"/>
                  </a:cubicBezTo>
                  <a:lnTo>
                    <a:pt x="5050" y="3087"/>
                  </a:lnTo>
                  <a:cubicBezTo>
                    <a:pt x="5282" y="3087"/>
                    <a:pt x="5478" y="2908"/>
                    <a:pt x="5478" y="2677"/>
                  </a:cubicBezTo>
                  <a:lnTo>
                    <a:pt x="5478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42"/>
            <p:cNvSpPr/>
            <p:nvPr/>
          </p:nvSpPr>
          <p:spPr>
            <a:xfrm>
              <a:off x="6821258" y="3910063"/>
              <a:ext cx="52081" cy="84175"/>
            </a:xfrm>
            <a:custGeom>
              <a:avLst/>
              <a:gdLst/>
              <a:ahLst/>
              <a:cxnLst/>
              <a:rect l="l" t="t" r="r" b="b"/>
              <a:pathLst>
                <a:path w="1910" h="3087" extrusionOk="0">
                  <a:moveTo>
                    <a:pt x="411" y="0"/>
                  </a:moveTo>
                  <a:lnTo>
                    <a:pt x="411" y="2677"/>
                  </a:lnTo>
                  <a:cubicBezTo>
                    <a:pt x="411" y="2908"/>
                    <a:pt x="232" y="3087"/>
                    <a:pt x="0" y="3087"/>
                  </a:cubicBezTo>
                  <a:lnTo>
                    <a:pt x="1481" y="3087"/>
                  </a:lnTo>
                  <a:cubicBezTo>
                    <a:pt x="1713" y="3087"/>
                    <a:pt x="1909" y="2908"/>
                    <a:pt x="1909" y="2677"/>
                  </a:cubicBezTo>
                  <a:lnTo>
                    <a:pt x="190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42"/>
            <p:cNvSpPr/>
            <p:nvPr/>
          </p:nvSpPr>
          <p:spPr>
            <a:xfrm>
              <a:off x="6687947" y="3874043"/>
              <a:ext cx="221876" cy="73868"/>
            </a:xfrm>
            <a:custGeom>
              <a:avLst/>
              <a:gdLst/>
              <a:ahLst/>
              <a:cxnLst/>
              <a:rect l="l" t="t" r="r" b="b"/>
              <a:pathLst>
                <a:path w="8137" h="2709" extrusionOk="0">
                  <a:moveTo>
                    <a:pt x="4069" y="1"/>
                  </a:moveTo>
                  <a:cubicBezTo>
                    <a:pt x="3935" y="1"/>
                    <a:pt x="3801" y="19"/>
                    <a:pt x="3676" y="54"/>
                  </a:cubicBezTo>
                  <a:lnTo>
                    <a:pt x="54" y="1303"/>
                  </a:lnTo>
                  <a:cubicBezTo>
                    <a:pt x="0" y="1321"/>
                    <a:pt x="0" y="1375"/>
                    <a:pt x="54" y="1393"/>
                  </a:cubicBezTo>
                  <a:lnTo>
                    <a:pt x="3676" y="2642"/>
                  </a:lnTo>
                  <a:cubicBezTo>
                    <a:pt x="3801" y="2686"/>
                    <a:pt x="3935" y="2708"/>
                    <a:pt x="4069" y="2708"/>
                  </a:cubicBezTo>
                  <a:cubicBezTo>
                    <a:pt x="4202" y="2708"/>
                    <a:pt x="4336" y="2686"/>
                    <a:pt x="4461" y="2642"/>
                  </a:cubicBezTo>
                  <a:lnTo>
                    <a:pt x="8083" y="1393"/>
                  </a:lnTo>
                  <a:cubicBezTo>
                    <a:pt x="8137" y="1375"/>
                    <a:pt x="8137" y="1321"/>
                    <a:pt x="8083" y="1303"/>
                  </a:cubicBezTo>
                  <a:lnTo>
                    <a:pt x="4461" y="54"/>
                  </a:lnTo>
                  <a:cubicBezTo>
                    <a:pt x="4336" y="19"/>
                    <a:pt x="4202" y="1"/>
                    <a:pt x="4069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42"/>
            <p:cNvSpPr/>
            <p:nvPr/>
          </p:nvSpPr>
          <p:spPr>
            <a:xfrm>
              <a:off x="6687947" y="3874043"/>
              <a:ext cx="221876" cy="73868"/>
            </a:xfrm>
            <a:custGeom>
              <a:avLst/>
              <a:gdLst/>
              <a:ahLst/>
              <a:cxnLst/>
              <a:rect l="l" t="t" r="r" b="b"/>
              <a:pathLst>
                <a:path w="8137" h="2709" extrusionOk="0">
                  <a:moveTo>
                    <a:pt x="4069" y="1"/>
                  </a:moveTo>
                  <a:cubicBezTo>
                    <a:pt x="3935" y="1"/>
                    <a:pt x="3801" y="19"/>
                    <a:pt x="3676" y="54"/>
                  </a:cubicBezTo>
                  <a:lnTo>
                    <a:pt x="54" y="1303"/>
                  </a:lnTo>
                  <a:cubicBezTo>
                    <a:pt x="0" y="1321"/>
                    <a:pt x="0" y="1375"/>
                    <a:pt x="54" y="1393"/>
                  </a:cubicBezTo>
                  <a:lnTo>
                    <a:pt x="3676" y="2642"/>
                  </a:lnTo>
                  <a:cubicBezTo>
                    <a:pt x="3801" y="2686"/>
                    <a:pt x="3935" y="2708"/>
                    <a:pt x="4069" y="2708"/>
                  </a:cubicBezTo>
                  <a:cubicBezTo>
                    <a:pt x="4202" y="2708"/>
                    <a:pt x="4336" y="2686"/>
                    <a:pt x="4461" y="2642"/>
                  </a:cubicBezTo>
                  <a:lnTo>
                    <a:pt x="8083" y="1393"/>
                  </a:lnTo>
                  <a:cubicBezTo>
                    <a:pt x="8137" y="1375"/>
                    <a:pt x="8137" y="1321"/>
                    <a:pt x="8083" y="1303"/>
                  </a:cubicBezTo>
                  <a:lnTo>
                    <a:pt x="4461" y="54"/>
                  </a:lnTo>
                  <a:cubicBezTo>
                    <a:pt x="4336" y="19"/>
                    <a:pt x="4202" y="1"/>
                    <a:pt x="4069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42"/>
            <p:cNvSpPr/>
            <p:nvPr/>
          </p:nvSpPr>
          <p:spPr>
            <a:xfrm>
              <a:off x="6860660" y="3895939"/>
              <a:ext cx="48672" cy="32639"/>
            </a:xfrm>
            <a:custGeom>
              <a:avLst/>
              <a:gdLst/>
              <a:ahLst/>
              <a:cxnLst/>
              <a:rect l="l" t="t" r="r" b="b"/>
              <a:pathLst>
                <a:path w="1785" h="1197" extrusionOk="0">
                  <a:moveTo>
                    <a:pt x="286" y="1"/>
                  </a:moveTo>
                  <a:lnTo>
                    <a:pt x="304" y="679"/>
                  </a:lnTo>
                  <a:cubicBezTo>
                    <a:pt x="304" y="875"/>
                    <a:pt x="197" y="1089"/>
                    <a:pt x="1" y="1196"/>
                  </a:cubicBezTo>
                  <a:lnTo>
                    <a:pt x="1749" y="590"/>
                  </a:lnTo>
                  <a:cubicBezTo>
                    <a:pt x="1785" y="572"/>
                    <a:pt x="1785" y="518"/>
                    <a:pt x="1749" y="500"/>
                  </a:cubicBezTo>
                  <a:lnTo>
                    <a:pt x="286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42"/>
            <p:cNvSpPr/>
            <p:nvPr/>
          </p:nvSpPr>
          <p:spPr>
            <a:xfrm>
              <a:off x="6897144" y="3940712"/>
              <a:ext cx="24350" cy="37956"/>
            </a:xfrm>
            <a:custGeom>
              <a:avLst/>
              <a:gdLst/>
              <a:ahLst/>
              <a:cxnLst/>
              <a:rect l="l" t="t" r="r" b="b"/>
              <a:pathLst>
                <a:path w="893" h="1392" extrusionOk="0">
                  <a:moveTo>
                    <a:pt x="286" y="0"/>
                  </a:moveTo>
                  <a:cubicBezTo>
                    <a:pt x="197" y="0"/>
                    <a:pt x="126" y="72"/>
                    <a:pt x="126" y="143"/>
                  </a:cubicBezTo>
                  <a:lnTo>
                    <a:pt x="1" y="1214"/>
                  </a:lnTo>
                  <a:cubicBezTo>
                    <a:pt x="1" y="1303"/>
                    <a:pt x="72" y="1392"/>
                    <a:pt x="179" y="1392"/>
                  </a:cubicBezTo>
                  <a:lnTo>
                    <a:pt x="714" y="1392"/>
                  </a:lnTo>
                  <a:cubicBezTo>
                    <a:pt x="821" y="1392"/>
                    <a:pt x="893" y="1303"/>
                    <a:pt x="893" y="1214"/>
                  </a:cubicBezTo>
                  <a:lnTo>
                    <a:pt x="768" y="143"/>
                  </a:lnTo>
                  <a:cubicBezTo>
                    <a:pt x="768" y="72"/>
                    <a:pt x="697" y="0"/>
                    <a:pt x="607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42"/>
            <p:cNvSpPr/>
            <p:nvPr/>
          </p:nvSpPr>
          <p:spPr>
            <a:xfrm>
              <a:off x="6684048" y="3870880"/>
              <a:ext cx="241835" cy="128239"/>
            </a:xfrm>
            <a:custGeom>
              <a:avLst/>
              <a:gdLst/>
              <a:ahLst/>
              <a:cxnLst/>
              <a:rect l="l" t="t" r="r" b="b"/>
              <a:pathLst>
                <a:path w="8869" h="4703" extrusionOk="0">
                  <a:moveTo>
                    <a:pt x="4212" y="277"/>
                  </a:moveTo>
                  <a:cubicBezTo>
                    <a:pt x="4327" y="277"/>
                    <a:pt x="4443" y="295"/>
                    <a:pt x="4551" y="331"/>
                  </a:cubicBezTo>
                  <a:lnTo>
                    <a:pt x="7869" y="1473"/>
                  </a:lnTo>
                  <a:lnTo>
                    <a:pt x="4551" y="2597"/>
                  </a:lnTo>
                  <a:cubicBezTo>
                    <a:pt x="4443" y="2642"/>
                    <a:pt x="4327" y="2664"/>
                    <a:pt x="4212" y="2664"/>
                  </a:cubicBezTo>
                  <a:cubicBezTo>
                    <a:pt x="4096" y="2664"/>
                    <a:pt x="3980" y="2642"/>
                    <a:pt x="3872" y="2597"/>
                  </a:cubicBezTo>
                  <a:lnTo>
                    <a:pt x="554" y="1473"/>
                  </a:lnTo>
                  <a:lnTo>
                    <a:pt x="3872" y="331"/>
                  </a:lnTo>
                  <a:cubicBezTo>
                    <a:pt x="3980" y="295"/>
                    <a:pt x="4096" y="277"/>
                    <a:pt x="4212" y="277"/>
                  </a:cubicBezTo>
                  <a:close/>
                  <a:moveTo>
                    <a:pt x="8422" y="2722"/>
                  </a:moveTo>
                  <a:cubicBezTo>
                    <a:pt x="8422" y="2722"/>
                    <a:pt x="8422" y="2740"/>
                    <a:pt x="8422" y="2740"/>
                  </a:cubicBezTo>
                  <a:lnTo>
                    <a:pt x="8547" y="3792"/>
                  </a:lnTo>
                  <a:cubicBezTo>
                    <a:pt x="8547" y="3810"/>
                    <a:pt x="8547" y="3810"/>
                    <a:pt x="8529" y="3810"/>
                  </a:cubicBezTo>
                  <a:lnTo>
                    <a:pt x="7994" y="3810"/>
                  </a:lnTo>
                  <a:cubicBezTo>
                    <a:pt x="7976" y="3810"/>
                    <a:pt x="7976" y="3810"/>
                    <a:pt x="7976" y="3792"/>
                  </a:cubicBezTo>
                  <a:lnTo>
                    <a:pt x="8101" y="2740"/>
                  </a:lnTo>
                  <a:cubicBezTo>
                    <a:pt x="8101" y="2740"/>
                    <a:pt x="8101" y="2722"/>
                    <a:pt x="8101" y="2722"/>
                  </a:cubicBezTo>
                  <a:close/>
                  <a:moveTo>
                    <a:pt x="4212" y="1"/>
                  </a:moveTo>
                  <a:cubicBezTo>
                    <a:pt x="4060" y="1"/>
                    <a:pt x="3908" y="28"/>
                    <a:pt x="3765" y="81"/>
                  </a:cubicBezTo>
                  <a:lnTo>
                    <a:pt x="143" y="1312"/>
                  </a:lnTo>
                  <a:cubicBezTo>
                    <a:pt x="54" y="1330"/>
                    <a:pt x="1" y="1419"/>
                    <a:pt x="1" y="1509"/>
                  </a:cubicBezTo>
                  <a:cubicBezTo>
                    <a:pt x="1" y="1598"/>
                    <a:pt x="54" y="1669"/>
                    <a:pt x="143" y="1687"/>
                  </a:cubicBezTo>
                  <a:lnTo>
                    <a:pt x="1321" y="2097"/>
                  </a:lnTo>
                  <a:lnTo>
                    <a:pt x="1321" y="4131"/>
                  </a:lnTo>
                  <a:cubicBezTo>
                    <a:pt x="1321" y="4435"/>
                    <a:pt x="1571" y="4702"/>
                    <a:pt x="1892" y="4702"/>
                  </a:cubicBezTo>
                  <a:lnTo>
                    <a:pt x="6941" y="4702"/>
                  </a:lnTo>
                  <a:cubicBezTo>
                    <a:pt x="7031" y="4702"/>
                    <a:pt x="7102" y="4631"/>
                    <a:pt x="7102" y="4524"/>
                  </a:cubicBezTo>
                  <a:lnTo>
                    <a:pt x="7102" y="3507"/>
                  </a:lnTo>
                  <a:cubicBezTo>
                    <a:pt x="7102" y="3489"/>
                    <a:pt x="7102" y="3471"/>
                    <a:pt x="7084" y="3471"/>
                  </a:cubicBezTo>
                  <a:cubicBezTo>
                    <a:pt x="7040" y="3420"/>
                    <a:pt x="6988" y="3399"/>
                    <a:pt x="6941" y="3399"/>
                  </a:cubicBezTo>
                  <a:cubicBezTo>
                    <a:pt x="6855" y="3399"/>
                    <a:pt x="6781" y="3469"/>
                    <a:pt x="6781" y="3560"/>
                  </a:cubicBezTo>
                  <a:lnTo>
                    <a:pt x="6781" y="4131"/>
                  </a:lnTo>
                  <a:cubicBezTo>
                    <a:pt x="6781" y="4274"/>
                    <a:pt x="6674" y="4381"/>
                    <a:pt x="6531" y="4381"/>
                  </a:cubicBezTo>
                  <a:lnTo>
                    <a:pt x="1892" y="4381"/>
                  </a:lnTo>
                  <a:cubicBezTo>
                    <a:pt x="1749" y="4381"/>
                    <a:pt x="1642" y="4274"/>
                    <a:pt x="1642" y="4131"/>
                  </a:cubicBezTo>
                  <a:lnTo>
                    <a:pt x="1642" y="2187"/>
                  </a:lnTo>
                  <a:lnTo>
                    <a:pt x="3765" y="2918"/>
                  </a:lnTo>
                  <a:cubicBezTo>
                    <a:pt x="3908" y="2954"/>
                    <a:pt x="4069" y="2989"/>
                    <a:pt x="4212" y="2989"/>
                  </a:cubicBezTo>
                  <a:cubicBezTo>
                    <a:pt x="4354" y="2989"/>
                    <a:pt x="4515" y="2954"/>
                    <a:pt x="4658" y="2918"/>
                  </a:cubicBezTo>
                  <a:lnTo>
                    <a:pt x="6781" y="2187"/>
                  </a:lnTo>
                  <a:lnTo>
                    <a:pt x="6781" y="2811"/>
                  </a:lnTo>
                  <a:cubicBezTo>
                    <a:pt x="6781" y="2882"/>
                    <a:pt x="6834" y="2954"/>
                    <a:pt x="6924" y="2972"/>
                  </a:cubicBezTo>
                  <a:cubicBezTo>
                    <a:pt x="7013" y="2972"/>
                    <a:pt x="7102" y="2900"/>
                    <a:pt x="7102" y="2811"/>
                  </a:cubicBezTo>
                  <a:lnTo>
                    <a:pt x="7102" y="2079"/>
                  </a:lnTo>
                  <a:lnTo>
                    <a:pt x="8101" y="1740"/>
                  </a:lnTo>
                  <a:lnTo>
                    <a:pt x="8101" y="2418"/>
                  </a:lnTo>
                  <a:cubicBezTo>
                    <a:pt x="7941" y="2418"/>
                    <a:pt x="7798" y="2543"/>
                    <a:pt x="7780" y="2704"/>
                  </a:cubicBezTo>
                  <a:lnTo>
                    <a:pt x="7655" y="3775"/>
                  </a:lnTo>
                  <a:cubicBezTo>
                    <a:pt x="7637" y="3953"/>
                    <a:pt x="7798" y="4131"/>
                    <a:pt x="7994" y="4131"/>
                  </a:cubicBezTo>
                  <a:lnTo>
                    <a:pt x="8529" y="4131"/>
                  </a:lnTo>
                  <a:cubicBezTo>
                    <a:pt x="8726" y="4131"/>
                    <a:pt x="8868" y="3953"/>
                    <a:pt x="8851" y="3775"/>
                  </a:cubicBezTo>
                  <a:lnTo>
                    <a:pt x="8744" y="2722"/>
                  </a:lnTo>
                  <a:cubicBezTo>
                    <a:pt x="8726" y="2561"/>
                    <a:pt x="8583" y="2436"/>
                    <a:pt x="8422" y="2436"/>
                  </a:cubicBezTo>
                  <a:lnTo>
                    <a:pt x="8422" y="1509"/>
                  </a:lnTo>
                  <a:cubicBezTo>
                    <a:pt x="8422" y="1419"/>
                    <a:pt x="8351" y="1330"/>
                    <a:pt x="8280" y="1312"/>
                  </a:cubicBezTo>
                  <a:lnTo>
                    <a:pt x="4658" y="81"/>
                  </a:lnTo>
                  <a:cubicBezTo>
                    <a:pt x="4515" y="28"/>
                    <a:pt x="4363" y="1"/>
                    <a:pt x="421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42"/>
            <p:cNvSpPr/>
            <p:nvPr/>
          </p:nvSpPr>
          <p:spPr>
            <a:xfrm>
              <a:off x="6637339" y="4010762"/>
              <a:ext cx="298279" cy="129930"/>
            </a:xfrm>
            <a:custGeom>
              <a:avLst/>
              <a:gdLst/>
              <a:ahLst/>
              <a:cxnLst/>
              <a:rect l="l" t="t" r="r" b="b"/>
              <a:pathLst>
                <a:path w="10939" h="4765" extrusionOk="0">
                  <a:moveTo>
                    <a:pt x="1232" y="304"/>
                  </a:moveTo>
                  <a:cubicBezTo>
                    <a:pt x="1321" y="304"/>
                    <a:pt x="1375" y="375"/>
                    <a:pt x="1375" y="464"/>
                  </a:cubicBezTo>
                  <a:lnTo>
                    <a:pt x="1375" y="1267"/>
                  </a:lnTo>
                  <a:cubicBezTo>
                    <a:pt x="1375" y="1339"/>
                    <a:pt x="1446" y="1410"/>
                    <a:pt x="1517" y="1428"/>
                  </a:cubicBezTo>
                  <a:cubicBezTo>
                    <a:pt x="1624" y="1428"/>
                    <a:pt x="1696" y="1357"/>
                    <a:pt x="1696" y="1267"/>
                  </a:cubicBezTo>
                  <a:lnTo>
                    <a:pt x="1696" y="893"/>
                  </a:lnTo>
                  <a:cubicBezTo>
                    <a:pt x="2249" y="893"/>
                    <a:pt x="2784" y="1035"/>
                    <a:pt x="3248" y="1321"/>
                  </a:cubicBezTo>
                  <a:cubicBezTo>
                    <a:pt x="3587" y="1517"/>
                    <a:pt x="3855" y="1696"/>
                    <a:pt x="4301" y="1749"/>
                  </a:cubicBezTo>
                  <a:lnTo>
                    <a:pt x="6121" y="1963"/>
                  </a:lnTo>
                  <a:cubicBezTo>
                    <a:pt x="6442" y="1999"/>
                    <a:pt x="6674" y="2249"/>
                    <a:pt x="6710" y="2570"/>
                  </a:cubicBezTo>
                  <a:lnTo>
                    <a:pt x="6710" y="2891"/>
                  </a:lnTo>
                  <a:lnTo>
                    <a:pt x="3855" y="2891"/>
                  </a:lnTo>
                  <a:cubicBezTo>
                    <a:pt x="3783" y="2891"/>
                    <a:pt x="3694" y="2945"/>
                    <a:pt x="3694" y="3034"/>
                  </a:cubicBezTo>
                  <a:cubicBezTo>
                    <a:pt x="3676" y="3123"/>
                    <a:pt x="3748" y="3212"/>
                    <a:pt x="3855" y="3212"/>
                  </a:cubicBezTo>
                  <a:lnTo>
                    <a:pt x="6870" y="3212"/>
                  </a:lnTo>
                  <a:cubicBezTo>
                    <a:pt x="6888" y="3212"/>
                    <a:pt x="6906" y="3212"/>
                    <a:pt x="6942" y="3194"/>
                  </a:cubicBezTo>
                  <a:lnTo>
                    <a:pt x="9921" y="1892"/>
                  </a:lnTo>
                  <a:cubicBezTo>
                    <a:pt x="9994" y="1851"/>
                    <a:pt x="10082" y="1822"/>
                    <a:pt x="10171" y="1822"/>
                  </a:cubicBezTo>
                  <a:cubicBezTo>
                    <a:pt x="10278" y="1822"/>
                    <a:pt x="10387" y="1864"/>
                    <a:pt x="10474" y="1981"/>
                  </a:cubicBezTo>
                  <a:cubicBezTo>
                    <a:pt x="10564" y="2124"/>
                    <a:pt x="10546" y="2338"/>
                    <a:pt x="10421" y="2463"/>
                  </a:cubicBezTo>
                  <a:lnTo>
                    <a:pt x="7370" y="4176"/>
                  </a:lnTo>
                  <a:cubicBezTo>
                    <a:pt x="7370" y="4176"/>
                    <a:pt x="7370" y="4176"/>
                    <a:pt x="7370" y="4194"/>
                  </a:cubicBezTo>
                  <a:cubicBezTo>
                    <a:pt x="7084" y="4354"/>
                    <a:pt x="6763" y="4443"/>
                    <a:pt x="6442" y="4443"/>
                  </a:cubicBezTo>
                  <a:lnTo>
                    <a:pt x="4033" y="4443"/>
                  </a:lnTo>
                  <a:cubicBezTo>
                    <a:pt x="3837" y="4443"/>
                    <a:pt x="3641" y="4408"/>
                    <a:pt x="3462" y="4336"/>
                  </a:cubicBezTo>
                  <a:lnTo>
                    <a:pt x="1696" y="3676"/>
                  </a:lnTo>
                  <a:lnTo>
                    <a:pt x="1696" y="2017"/>
                  </a:lnTo>
                  <a:cubicBezTo>
                    <a:pt x="1696" y="1945"/>
                    <a:pt x="1642" y="1874"/>
                    <a:pt x="1553" y="1856"/>
                  </a:cubicBezTo>
                  <a:cubicBezTo>
                    <a:pt x="1545" y="1855"/>
                    <a:pt x="1538" y="1854"/>
                    <a:pt x="1530" y="1854"/>
                  </a:cubicBezTo>
                  <a:cubicBezTo>
                    <a:pt x="1449" y="1854"/>
                    <a:pt x="1375" y="1935"/>
                    <a:pt x="1375" y="2017"/>
                  </a:cubicBezTo>
                  <a:lnTo>
                    <a:pt x="1375" y="4069"/>
                  </a:lnTo>
                  <a:cubicBezTo>
                    <a:pt x="1375" y="4158"/>
                    <a:pt x="1321" y="4229"/>
                    <a:pt x="1232" y="4229"/>
                  </a:cubicBezTo>
                  <a:lnTo>
                    <a:pt x="482" y="4229"/>
                  </a:lnTo>
                  <a:cubicBezTo>
                    <a:pt x="393" y="4229"/>
                    <a:pt x="322" y="4158"/>
                    <a:pt x="322" y="4069"/>
                  </a:cubicBezTo>
                  <a:lnTo>
                    <a:pt x="322" y="464"/>
                  </a:lnTo>
                  <a:cubicBezTo>
                    <a:pt x="322" y="375"/>
                    <a:pt x="393" y="304"/>
                    <a:pt x="482" y="304"/>
                  </a:cubicBezTo>
                  <a:close/>
                  <a:moveTo>
                    <a:pt x="482" y="1"/>
                  </a:moveTo>
                  <a:cubicBezTo>
                    <a:pt x="215" y="1"/>
                    <a:pt x="1" y="197"/>
                    <a:pt x="1" y="464"/>
                  </a:cubicBezTo>
                  <a:lnTo>
                    <a:pt x="1" y="4069"/>
                  </a:lnTo>
                  <a:cubicBezTo>
                    <a:pt x="1" y="4336"/>
                    <a:pt x="215" y="4550"/>
                    <a:pt x="482" y="4550"/>
                  </a:cubicBezTo>
                  <a:lnTo>
                    <a:pt x="1232" y="4550"/>
                  </a:lnTo>
                  <a:cubicBezTo>
                    <a:pt x="1482" y="4550"/>
                    <a:pt x="1696" y="4336"/>
                    <a:pt x="1696" y="4069"/>
                  </a:cubicBezTo>
                  <a:lnTo>
                    <a:pt x="1696" y="4015"/>
                  </a:lnTo>
                  <a:lnTo>
                    <a:pt x="3355" y="4640"/>
                  </a:lnTo>
                  <a:cubicBezTo>
                    <a:pt x="3569" y="4711"/>
                    <a:pt x="3801" y="4765"/>
                    <a:pt x="4033" y="4765"/>
                  </a:cubicBezTo>
                  <a:lnTo>
                    <a:pt x="6478" y="4765"/>
                  </a:lnTo>
                  <a:cubicBezTo>
                    <a:pt x="6852" y="4765"/>
                    <a:pt x="7227" y="4657"/>
                    <a:pt x="7530" y="4461"/>
                  </a:cubicBezTo>
                  <a:cubicBezTo>
                    <a:pt x="10796" y="2623"/>
                    <a:pt x="10599" y="2730"/>
                    <a:pt x="10617" y="2713"/>
                  </a:cubicBezTo>
                  <a:cubicBezTo>
                    <a:pt x="10885" y="2481"/>
                    <a:pt x="10938" y="2088"/>
                    <a:pt x="10742" y="1803"/>
                  </a:cubicBezTo>
                  <a:cubicBezTo>
                    <a:pt x="10605" y="1609"/>
                    <a:pt x="10411" y="1510"/>
                    <a:pt x="10190" y="1510"/>
                  </a:cubicBezTo>
                  <a:cubicBezTo>
                    <a:pt x="10065" y="1510"/>
                    <a:pt x="9932" y="1542"/>
                    <a:pt x="9796" y="1606"/>
                  </a:cubicBezTo>
                  <a:lnTo>
                    <a:pt x="7031" y="2820"/>
                  </a:lnTo>
                  <a:lnTo>
                    <a:pt x="7031" y="2570"/>
                  </a:lnTo>
                  <a:cubicBezTo>
                    <a:pt x="7031" y="2570"/>
                    <a:pt x="7031" y="2552"/>
                    <a:pt x="7031" y="2552"/>
                  </a:cubicBezTo>
                  <a:cubicBezTo>
                    <a:pt x="6995" y="2070"/>
                    <a:pt x="6638" y="1696"/>
                    <a:pt x="6156" y="1642"/>
                  </a:cubicBezTo>
                  <a:lnTo>
                    <a:pt x="4337" y="1428"/>
                  </a:lnTo>
                  <a:cubicBezTo>
                    <a:pt x="3962" y="1374"/>
                    <a:pt x="3766" y="1250"/>
                    <a:pt x="3409" y="1035"/>
                  </a:cubicBezTo>
                  <a:cubicBezTo>
                    <a:pt x="2891" y="732"/>
                    <a:pt x="2302" y="572"/>
                    <a:pt x="1696" y="572"/>
                  </a:cubicBezTo>
                  <a:lnTo>
                    <a:pt x="1696" y="464"/>
                  </a:lnTo>
                  <a:cubicBezTo>
                    <a:pt x="1696" y="197"/>
                    <a:pt x="1482" y="1"/>
                    <a:pt x="123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5" name="Google Shape;2085;p42"/>
          <p:cNvGrpSpPr/>
          <p:nvPr/>
        </p:nvGrpSpPr>
        <p:grpSpPr>
          <a:xfrm rot="-643229">
            <a:off x="7993149" y="1790363"/>
            <a:ext cx="376097" cy="319394"/>
            <a:chOff x="5373354" y="3857983"/>
            <a:chExt cx="298743" cy="295852"/>
          </a:xfrm>
        </p:grpSpPr>
        <p:sp>
          <p:nvSpPr>
            <p:cNvPr id="2086" name="Google Shape;2086;p42"/>
            <p:cNvSpPr/>
            <p:nvPr/>
          </p:nvSpPr>
          <p:spPr>
            <a:xfrm>
              <a:off x="5395250" y="3861882"/>
              <a:ext cx="217022" cy="287072"/>
            </a:xfrm>
            <a:custGeom>
              <a:avLst/>
              <a:gdLst/>
              <a:ahLst/>
              <a:cxnLst/>
              <a:rect l="l" t="t" r="r" b="b"/>
              <a:pathLst>
                <a:path w="7959" h="10528" extrusionOk="0">
                  <a:moveTo>
                    <a:pt x="589" y="1"/>
                  </a:moveTo>
                  <a:cubicBezTo>
                    <a:pt x="268" y="1"/>
                    <a:pt x="0" y="268"/>
                    <a:pt x="0" y="607"/>
                  </a:cubicBezTo>
                  <a:lnTo>
                    <a:pt x="0" y="9921"/>
                  </a:lnTo>
                  <a:cubicBezTo>
                    <a:pt x="0" y="10260"/>
                    <a:pt x="268" y="10528"/>
                    <a:pt x="589" y="10528"/>
                  </a:cubicBezTo>
                  <a:lnTo>
                    <a:pt x="7352" y="10528"/>
                  </a:lnTo>
                  <a:cubicBezTo>
                    <a:pt x="7691" y="10528"/>
                    <a:pt x="7958" y="10260"/>
                    <a:pt x="7958" y="9921"/>
                  </a:cubicBezTo>
                  <a:lnTo>
                    <a:pt x="7958" y="607"/>
                  </a:lnTo>
                  <a:cubicBezTo>
                    <a:pt x="7958" y="268"/>
                    <a:pt x="7691" y="1"/>
                    <a:pt x="7352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42"/>
            <p:cNvSpPr/>
            <p:nvPr/>
          </p:nvSpPr>
          <p:spPr>
            <a:xfrm>
              <a:off x="5395250" y="3861882"/>
              <a:ext cx="36020" cy="287072"/>
            </a:xfrm>
            <a:custGeom>
              <a:avLst/>
              <a:gdLst/>
              <a:ahLst/>
              <a:cxnLst/>
              <a:rect l="l" t="t" r="r" b="b"/>
              <a:pathLst>
                <a:path w="1321" h="10528" extrusionOk="0">
                  <a:moveTo>
                    <a:pt x="589" y="1"/>
                  </a:moveTo>
                  <a:cubicBezTo>
                    <a:pt x="268" y="1"/>
                    <a:pt x="0" y="268"/>
                    <a:pt x="0" y="607"/>
                  </a:cubicBezTo>
                  <a:lnTo>
                    <a:pt x="0" y="9921"/>
                  </a:lnTo>
                  <a:cubicBezTo>
                    <a:pt x="0" y="10260"/>
                    <a:pt x="268" y="10528"/>
                    <a:pt x="589" y="10528"/>
                  </a:cubicBezTo>
                  <a:lnTo>
                    <a:pt x="1321" y="10528"/>
                  </a:lnTo>
                  <a:lnTo>
                    <a:pt x="1321" y="1"/>
                  </a:lnTo>
                  <a:close/>
                </a:path>
              </a:pathLst>
            </a:custGeom>
            <a:solidFill>
              <a:srgbClr val="E5EA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42"/>
            <p:cNvSpPr/>
            <p:nvPr/>
          </p:nvSpPr>
          <p:spPr>
            <a:xfrm>
              <a:off x="5377744" y="3895939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42"/>
            <p:cNvSpPr/>
            <p:nvPr/>
          </p:nvSpPr>
          <p:spPr>
            <a:xfrm>
              <a:off x="5377744" y="3945566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42"/>
            <p:cNvSpPr/>
            <p:nvPr/>
          </p:nvSpPr>
          <p:spPr>
            <a:xfrm>
              <a:off x="5377744" y="3994702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42"/>
            <p:cNvSpPr/>
            <p:nvPr/>
          </p:nvSpPr>
          <p:spPr>
            <a:xfrm>
              <a:off x="5377744" y="4044329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42"/>
            <p:cNvSpPr/>
            <p:nvPr/>
          </p:nvSpPr>
          <p:spPr>
            <a:xfrm>
              <a:off x="5377744" y="4093465"/>
              <a:ext cx="34548" cy="21432"/>
            </a:xfrm>
            <a:custGeom>
              <a:avLst/>
              <a:gdLst/>
              <a:ahLst/>
              <a:cxnLst/>
              <a:rect l="l" t="t" r="r" b="b"/>
              <a:pathLst>
                <a:path w="1267" h="786" extrusionOk="0">
                  <a:moveTo>
                    <a:pt x="393" y="1"/>
                  </a:moveTo>
                  <a:cubicBezTo>
                    <a:pt x="179" y="1"/>
                    <a:pt x="0" y="179"/>
                    <a:pt x="0" y="411"/>
                  </a:cubicBezTo>
                  <a:cubicBezTo>
                    <a:pt x="18" y="625"/>
                    <a:pt x="196" y="786"/>
                    <a:pt x="411" y="786"/>
                  </a:cubicBezTo>
                  <a:lnTo>
                    <a:pt x="874" y="786"/>
                  </a:lnTo>
                  <a:cubicBezTo>
                    <a:pt x="1106" y="786"/>
                    <a:pt x="1267" y="607"/>
                    <a:pt x="1267" y="393"/>
                  </a:cubicBezTo>
                  <a:cubicBezTo>
                    <a:pt x="1267" y="179"/>
                    <a:pt x="1106" y="1"/>
                    <a:pt x="874" y="1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42"/>
            <p:cNvSpPr/>
            <p:nvPr/>
          </p:nvSpPr>
          <p:spPr>
            <a:xfrm>
              <a:off x="5520298" y="4003455"/>
              <a:ext cx="145963" cy="145499"/>
            </a:xfrm>
            <a:custGeom>
              <a:avLst/>
              <a:gdLst/>
              <a:ahLst/>
              <a:cxnLst/>
              <a:rect l="l" t="t" r="r" b="b"/>
              <a:pathLst>
                <a:path w="5353" h="5336" extrusionOk="0">
                  <a:moveTo>
                    <a:pt x="1998" y="1"/>
                  </a:moveTo>
                  <a:lnTo>
                    <a:pt x="1998" y="1036"/>
                  </a:lnTo>
                  <a:cubicBezTo>
                    <a:pt x="1998" y="1089"/>
                    <a:pt x="1981" y="1161"/>
                    <a:pt x="1945" y="1214"/>
                  </a:cubicBezTo>
                  <a:lnTo>
                    <a:pt x="232" y="4426"/>
                  </a:lnTo>
                  <a:cubicBezTo>
                    <a:pt x="0" y="4836"/>
                    <a:pt x="303" y="5336"/>
                    <a:pt x="767" y="5336"/>
                  </a:cubicBezTo>
                  <a:lnTo>
                    <a:pt x="4603" y="5336"/>
                  </a:lnTo>
                  <a:cubicBezTo>
                    <a:pt x="5067" y="5336"/>
                    <a:pt x="5353" y="4836"/>
                    <a:pt x="5139" y="4426"/>
                  </a:cubicBezTo>
                  <a:lnTo>
                    <a:pt x="3426" y="1214"/>
                  </a:lnTo>
                  <a:cubicBezTo>
                    <a:pt x="3390" y="1161"/>
                    <a:pt x="3372" y="1089"/>
                    <a:pt x="3372" y="1036"/>
                  </a:cubicBezTo>
                  <a:lnTo>
                    <a:pt x="33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42"/>
            <p:cNvSpPr/>
            <p:nvPr/>
          </p:nvSpPr>
          <p:spPr>
            <a:xfrm>
              <a:off x="5575270" y="4003455"/>
              <a:ext cx="91973" cy="145499"/>
            </a:xfrm>
            <a:custGeom>
              <a:avLst/>
              <a:gdLst/>
              <a:ahLst/>
              <a:cxnLst/>
              <a:rect l="l" t="t" r="r" b="b"/>
              <a:pathLst>
                <a:path w="3373" h="5336" extrusionOk="0">
                  <a:moveTo>
                    <a:pt x="0" y="1"/>
                  </a:moveTo>
                  <a:lnTo>
                    <a:pt x="0" y="1036"/>
                  </a:lnTo>
                  <a:cubicBezTo>
                    <a:pt x="0" y="1089"/>
                    <a:pt x="18" y="1161"/>
                    <a:pt x="54" y="1214"/>
                  </a:cubicBezTo>
                  <a:lnTo>
                    <a:pt x="1767" y="4426"/>
                  </a:lnTo>
                  <a:cubicBezTo>
                    <a:pt x="1999" y="4836"/>
                    <a:pt x="1695" y="5336"/>
                    <a:pt x="1231" y="5336"/>
                  </a:cubicBezTo>
                  <a:lnTo>
                    <a:pt x="2605" y="5336"/>
                  </a:lnTo>
                  <a:cubicBezTo>
                    <a:pt x="3069" y="5336"/>
                    <a:pt x="3373" y="4836"/>
                    <a:pt x="3141" y="4426"/>
                  </a:cubicBezTo>
                  <a:lnTo>
                    <a:pt x="1428" y="1214"/>
                  </a:lnTo>
                  <a:cubicBezTo>
                    <a:pt x="1392" y="1161"/>
                    <a:pt x="1374" y="1089"/>
                    <a:pt x="1374" y="1036"/>
                  </a:cubicBezTo>
                  <a:lnTo>
                    <a:pt x="1374" y="1"/>
                  </a:ln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42"/>
            <p:cNvSpPr/>
            <p:nvPr/>
          </p:nvSpPr>
          <p:spPr>
            <a:xfrm>
              <a:off x="5520298" y="4081794"/>
              <a:ext cx="146945" cy="67160"/>
            </a:xfrm>
            <a:custGeom>
              <a:avLst/>
              <a:gdLst/>
              <a:ahLst/>
              <a:cxnLst/>
              <a:rect l="l" t="t" r="r" b="b"/>
              <a:pathLst>
                <a:path w="5389" h="2463" extrusionOk="0">
                  <a:moveTo>
                    <a:pt x="1053" y="1"/>
                  </a:moveTo>
                  <a:lnTo>
                    <a:pt x="214" y="1553"/>
                  </a:lnTo>
                  <a:cubicBezTo>
                    <a:pt x="0" y="1963"/>
                    <a:pt x="286" y="2463"/>
                    <a:pt x="767" y="2463"/>
                  </a:cubicBezTo>
                  <a:lnTo>
                    <a:pt x="4621" y="2463"/>
                  </a:lnTo>
                  <a:cubicBezTo>
                    <a:pt x="5085" y="2463"/>
                    <a:pt x="5389" y="1963"/>
                    <a:pt x="5174" y="1553"/>
                  </a:cubicBezTo>
                  <a:lnTo>
                    <a:pt x="4479" y="268"/>
                  </a:lnTo>
                  <a:cubicBezTo>
                    <a:pt x="4211" y="233"/>
                    <a:pt x="4175" y="1"/>
                    <a:pt x="3854" y="1"/>
                  </a:cubicBezTo>
                  <a:cubicBezTo>
                    <a:pt x="3515" y="1"/>
                    <a:pt x="3515" y="286"/>
                    <a:pt x="3158" y="286"/>
                  </a:cubicBezTo>
                  <a:cubicBezTo>
                    <a:pt x="2801" y="286"/>
                    <a:pt x="2801" y="1"/>
                    <a:pt x="2444" y="1"/>
                  </a:cubicBezTo>
                  <a:cubicBezTo>
                    <a:pt x="2088" y="1"/>
                    <a:pt x="2088" y="286"/>
                    <a:pt x="1731" y="286"/>
                  </a:cubicBezTo>
                  <a:cubicBezTo>
                    <a:pt x="1392" y="286"/>
                    <a:pt x="1374" y="18"/>
                    <a:pt x="1053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42"/>
            <p:cNvSpPr/>
            <p:nvPr/>
          </p:nvSpPr>
          <p:spPr>
            <a:xfrm>
              <a:off x="5604937" y="4081794"/>
              <a:ext cx="62306" cy="67160"/>
            </a:xfrm>
            <a:custGeom>
              <a:avLst/>
              <a:gdLst/>
              <a:ahLst/>
              <a:cxnLst/>
              <a:rect l="l" t="t" r="r" b="b"/>
              <a:pathLst>
                <a:path w="2285" h="2463" extrusionOk="0">
                  <a:moveTo>
                    <a:pt x="750" y="1"/>
                  </a:moveTo>
                  <a:cubicBezTo>
                    <a:pt x="411" y="1"/>
                    <a:pt x="411" y="286"/>
                    <a:pt x="54" y="286"/>
                  </a:cubicBezTo>
                  <a:lnTo>
                    <a:pt x="1" y="286"/>
                  </a:lnTo>
                  <a:lnTo>
                    <a:pt x="679" y="1553"/>
                  </a:lnTo>
                  <a:cubicBezTo>
                    <a:pt x="911" y="1963"/>
                    <a:pt x="607" y="2463"/>
                    <a:pt x="143" y="2463"/>
                  </a:cubicBezTo>
                  <a:lnTo>
                    <a:pt x="1517" y="2463"/>
                  </a:lnTo>
                  <a:cubicBezTo>
                    <a:pt x="1981" y="2463"/>
                    <a:pt x="2285" y="1963"/>
                    <a:pt x="2070" y="1553"/>
                  </a:cubicBezTo>
                  <a:lnTo>
                    <a:pt x="1375" y="268"/>
                  </a:lnTo>
                  <a:cubicBezTo>
                    <a:pt x="1107" y="233"/>
                    <a:pt x="1071" y="1"/>
                    <a:pt x="750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42"/>
            <p:cNvSpPr/>
            <p:nvPr/>
          </p:nvSpPr>
          <p:spPr>
            <a:xfrm>
              <a:off x="5561145" y="3993257"/>
              <a:ext cx="65224" cy="22877"/>
            </a:xfrm>
            <a:custGeom>
              <a:avLst/>
              <a:gdLst/>
              <a:ahLst/>
              <a:cxnLst/>
              <a:rect l="l" t="t" r="r" b="b"/>
              <a:pathLst>
                <a:path w="2392" h="839" extrusionOk="0">
                  <a:moveTo>
                    <a:pt x="429" y="0"/>
                  </a:moveTo>
                  <a:cubicBezTo>
                    <a:pt x="197" y="0"/>
                    <a:pt x="1" y="197"/>
                    <a:pt x="19" y="428"/>
                  </a:cubicBezTo>
                  <a:cubicBezTo>
                    <a:pt x="19" y="660"/>
                    <a:pt x="215" y="839"/>
                    <a:pt x="447" y="839"/>
                  </a:cubicBezTo>
                  <a:lnTo>
                    <a:pt x="1946" y="839"/>
                  </a:lnTo>
                  <a:cubicBezTo>
                    <a:pt x="2195" y="839"/>
                    <a:pt x="2392" y="643"/>
                    <a:pt x="2374" y="393"/>
                  </a:cubicBezTo>
                  <a:cubicBezTo>
                    <a:pt x="2374" y="179"/>
                    <a:pt x="2178" y="0"/>
                    <a:pt x="1946" y="0"/>
                  </a:cubicBezTo>
                  <a:close/>
                </a:path>
              </a:pathLst>
            </a:custGeom>
            <a:solidFill>
              <a:srgbClr val="D6E0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42"/>
            <p:cNvSpPr/>
            <p:nvPr/>
          </p:nvSpPr>
          <p:spPr>
            <a:xfrm>
              <a:off x="5458510" y="3906164"/>
              <a:ext cx="125049" cy="64733"/>
            </a:xfrm>
            <a:custGeom>
              <a:avLst/>
              <a:gdLst/>
              <a:ahLst/>
              <a:cxnLst/>
              <a:rect l="l" t="t" r="r" b="b"/>
              <a:pathLst>
                <a:path w="4586" h="2374" extrusionOk="0">
                  <a:moveTo>
                    <a:pt x="268" y="0"/>
                  </a:moveTo>
                  <a:cubicBezTo>
                    <a:pt x="125" y="0"/>
                    <a:pt x="0" y="125"/>
                    <a:pt x="0" y="286"/>
                  </a:cubicBezTo>
                  <a:lnTo>
                    <a:pt x="0" y="2106"/>
                  </a:lnTo>
                  <a:cubicBezTo>
                    <a:pt x="0" y="2266"/>
                    <a:pt x="125" y="2373"/>
                    <a:pt x="268" y="2373"/>
                  </a:cubicBezTo>
                  <a:lnTo>
                    <a:pt x="4300" y="2373"/>
                  </a:lnTo>
                  <a:cubicBezTo>
                    <a:pt x="4461" y="2373"/>
                    <a:pt x="4586" y="2266"/>
                    <a:pt x="4586" y="2106"/>
                  </a:cubicBezTo>
                  <a:lnTo>
                    <a:pt x="4586" y="286"/>
                  </a:lnTo>
                  <a:cubicBezTo>
                    <a:pt x="4586" y="125"/>
                    <a:pt x="4461" y="0"/>
                    <a:pt x="4300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42"/>
            <p:cNvSpPr/>
            <p:nvPr/>
          </p:nvSpPr>
          <p:spPr>
            <a:xfrm>
              <a:off x="5574779" y="3906164"/>
              <a:ext cx="8780" cy="64733"/>
            </a:xfrm>
            <a:custGeom>
              <a:avLst/>
              <a:gdLst/>
              <a:ahLst/>
              <a:cxnLst/>
              <a:rect l="l" t="t" r="r" b="b"/>
              <a:pathLst>
                <a:path w="322" h="2374" extrusionOk="0">
                  <a:moveTo>
                    <a:pt x="0" y="0"/>
                  </a:moveTo>
                  <a:lnTo>
                    <a:pt x="0" y="2373"/>
                  </a:lnTo>
                  <a:lnTo>
                    <a:pt x="36" y="2373"/>
                  </a:lnTo>
                  <a:cubicBezTo>
                    <a:pt x="197" y="2373"/>
                    <a:pt x="322" y="2266"/>
                    <a:pt x="322" y="2106"/>
                  </a:cubicBezTo>
                  <a:lnTo>
                    <a:pt x="322" y="286"/>
                  </a:lnTo>
                  <a:cubicBezTo>
                    <a:pt x="322" y="125"/>
                    <a:pt x="197" y="0"/>
                    <a:pt x="36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42"/>
            <p:cNvSpPr/>
            <p:nvPr/>
          </p:nvSpPr>
          <p:spPr>
            <a:xfrm>
              <a:off x="5478443" y="3923670"/>
              <a:ext cx="85647" cy="8780"/>
            </a:xfrm>
            <a:custGeom>
              <a:avLst/>
              <a:gdLst/>
              <a:ahLst/>
              <a:cxnLst/>
              <a:rect l="l" t="t" r="r" b="b"/>
              <a:pathLst>
                <a:path w="3141" h="322" extrusionOk="0">
                  <a:moveTo>
                    <a:pt x="161" y="1"/>
                  </a:moveTo>
                  <a:cubicBezTo>
                    <a:pt x="90" y="1"/>
                    <a:pt x="18" y="54"/>
                    <a:pt x="1" y="143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2962" y="322"/>
                  </a:lnTo>
                  <a:cubicBezTo>
                    <a:pt x="3052" y="322"/>
                    <a:pt x="3123" y="268"/>
                    <a:pt x="3123" y="179"/>
                  </a:cubicBezTo>
                  <a:cubicBezTo>
                    <a:pt x="3141" y="90"/>
                    <a:pt x="3069" y="1"/>
                    <a:pt x="296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42"/>
            <p:cNvSpPr/>
            <p:nvPr/>
          </p:nvSpPr>
          <p:spPr>
            <a:xfrm>
              <a:off x="5478443" y="3943139"/>
              <a:ext cx="85647" cy="8780"/>
            </a:xfrm>
            <a:custGeom>
              <a:avLst/>
              <a:gdLst/>
              <a:ahLst/>
              <a:cxnLst/>
              <a:rect l="l" t="t" r="r" b="b"/>
              <a:pathLst>
                <a:path w="3141" h="322" extrusionOk="0">
                  <a:moveTo>
                    <a:pt x="161" y="0"/>
                  </a:moveTo>
                  <a:cubicBezTo>
                    <a:pt x="90" y="0"/>
                    <a:pt x="18" y="72"/>
                    <a:pt x="1" y="143"/>
                  </a:cubicBezTo>
                  <a:cubicBezTo>
                    <a:pt x="1" y="250"/>
                    <a:pt x="72" y="322"/>
                    <a:pt x="161" y="322"/>
                  </a:cubicBezTo>
                  <a:lnTo>
                    <a:pt x="2962" y="322"/>
                  </a:lnTo>
                  <a:cubicBezTo>
                    <a:pt x="3052" y="322"/>
                    <a:pt x="3123" y="268"/>
                    <a:pt x="3123" y="179"/>
                  </a:cubicBezTo>
                  <a:cubicBezTo>
                    <a:pt x="3141" y="90"/>
                    <a:pt x="3069" y="0"/>
                    <a:pt x="2962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42"/>
            <p:cNvSpPr/>
            <p:nvPr/>
          </p:nvSpPr>
          <p:spPr>
            <a:xfrm>
              <a:off x="5454611" y="3901774"/>
              <a:ext cx="133338" cy="73513"/>
            </a:xfrm>
            <a:custGeom>
              <a:avLst/>
              <a:gdLst/>
              <a:ahLst/>
              <a:cxnLst/>
              <a:rect l="l" t="t" r="r" b="b"/>
              <a:pathLst>
                <a:path w="4890" h="2696" extrusionOk="0">
                  <a:moveTo>
                    <a:pt x="161" y="1"/>
                  </a:moveTo>
                  <a:cubicBezTo>
                    <a:pt x="72" y="1"/>
                    <a:pt x="0" y="72"/>
                    <a:pt x="0" y="161"/>
                  </a:cubicBezTo>
                  <a:lnTo>
                    <a:pt x="0" y="1018"/>
                  </a:lnTo>
                  <a:cubicBezTo>
                    <a:pt x="0" y="1036"/>
                    <a:pt x="0" y="1054"/>
                    <a:pt x="18" y="1071"/>
                  </a:cubicBezTo>
                  <a:cubicBezTo>
                    <a:pt x="67" y="1114"/>
                    <a:pt x="117" y="1132"/>
                    <a:pt x="163" y="1132"/>
                  </a:cubicBezTo>
                  <a:cubicBezTo>
                    <a:pt x="251" y="1132"/>
                    <a:pt x="321" y="1065"/>
                    <a:pt x="321" y="982"/>
                  </a:cubicBezTo>
                  <a:lnTo>
                    <a:pt x="321" y="429"/>
                  </a:lnTo>
                  <a:cubicBezTo>
                    <a:pt x="321" y="376"/>
                    <a:pt x="357" y="322"/>
                    <a:pt x="428" y="322"/>
                  </a:cubicBezTo>
                  <a:lnTo>
                    <a:pt x="4461" y="322"/>
                  </a:lnTo>
                  <a:cubicBezTo>
                    <a:pt x="4514" y="322"/>
                    <a:pt x="4568" y="376"/>
                    <a:pt x="4568" y="429"/>
                  </a:cubicBezTo>
                  <a:lnTo>
                    <a:pt x="4568" y="2267"/>
                  </a:lnTo>
                  <a:cubicBezTo>
                    <a:pt x="4568" y="2320"/>
                    <a:pt x="4514" y="2374"/>
                    <a:pt x="4461" y="2374"/>
                  </a:cubicBezTo>
                  <a:lnTo>
                    <a:pt x="428" y="2374"/>
                  </a:lnTo>
                  <a:cubicBezTo>
                    <a:pt x="357" y="2374"/>
                    <a:pt x="321" y="2320"/>
                    <a:pt x="321" y="2267"/>
                  </a:cubicBezTo>
                  <a:lnTo>
                    <a:pt x="321" y="1714"/>
                  </a:lnTo>
                  <a:cubicBezTo>
                    <a:pt x="321" y="1625"/>
                    <a:pt x="250" y="1553"/>
                    <a:pt x="161" y="1553"/>
                  </a:cubicBezTo>
                  <a:cubicBezTo>
                    <a:pt x="72" y="1553"/>
                    <a:pt x="0" y="1625"/>
                    <a:pt x="0" y="1714"/>
                  </a:cubicBezTo>
                  <a:lnTo>
                    <a:pt x="0" y="2267"/>
                  </a:lnTo>
                  <a:cubicBezTo>
                    <a:pt x="0" y="2499"/>
                    <a:pt x="197" y="2695"/>
                    <a:pt x="428" y="2695"/>
                  </a:cubicBezTo>
                  <a:lnTo>
                    <a:pt x="4461" y="2695"/>
                  </a:lnTo>
                  <a:cubicBezTo>
                    <a:pt x="4693" y="2695"/>
                    <a:pt x="4889" y="2499"/>
                    <a:pt x="4889" y="2267"/>
                  </a:cubicBezTo>
                  <a:lnTo>
                    <a:pt x="4889" y="429"/>
                  </a:lnTo>
                  <a:cubicBezTo>
                    <a:pt x="4889" y="197"/>
                    <a:pt x="4693" y="1"/>
                    <a:pt x="4461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42"/>
            <p:cNvSpPr/>
            <p:nvPr/>
          </p:nvSpPr>
          <p:spPr>
            <a:xfrm>
              <a:off x="5373354" y="3857983"/>
              <a:ext cx="243281" cy="295852"/>
            </a:xfrm>
            <a:custGeom>
              <a:avLst/>
              <a:gdLst/>
              <a:ahLst/>
              <a:cxnLst/>
              <a:rect l="l" t="t" r="r" b="b"/>
              <a:pathLst>
                <a:path w="8922" h="10850" extrusionOk="0">
                  <a:moveTo>
                    <a:pt x="1035" y="1571"/>
                  </a:moveTo>
                  <a:cubicBezTo>
                    <a:pt x="1160" y="1571"/>
                    <a:pt x="1267" y="1660"/>
                    <a:pt x="1267" y="1767"/>
                  </a:cubicBezTo>
                  <a:cubicBezTo>
                    <a:pt x="1285" y="1910"/>
                    <a:pt x="1178" y="2035"/>
                    <a:pt x="1035" y="2035"/>
                  </a:cubicBezTo>
                  <a:lnTo>
                    <a:pt x="554" y="2035"/>
                  </a:lnTo>
                  <a:cubicBezTo>
                    <a:pt x="429" y="2035"/>
                    <a:pt x="322" y="1910"/>
                    <a:pt x="322" y="1767"/>
                  </a:cubicBezTo>
                  <a:cubicBezTo>
                    <a:pt x="340" y="1660"/>
                    <a:pt x="447" y="1571"/>
                    <a:pt x="572" y="1571"/>
                  </a:cubicBezTo>
                  <a:close/>
                  <a:moveTo>
                    <a:pt x="1035" y="3373"/>
                  </a:moveTo>
                  <a:cubicBezTo>
                    <a:pt x="1160" y="3373"/>
                    <a:pt x="1267" y="3462"/>
                    <a:pt x="1267" y="3570"/>
                  </a:cubicBezTo>
                  <a:cubicBezTo>
                    <a:pt x="1285" y="3712"/>
                    <a:pt x="1178" y="3837"/>
                    <a:pt x="1035" y="3837"/>
                  </a:cubicBezTo>
                  <a:lnTo>
                    <a:pt x="554" y="3837"/>
                  </a:lnTo>
                  <a:cubicBezTo>
                    <a:pt x="429" y="3837"/>
                    <a:pt x="322" y="3712"/>
                    <a:pt x="322" y="3570"/>
                  </a:cubicBezTo>
                  <a:cubicBezTo>
                    <a:pt x="340" y="3462"/>
                    <a:pt x="447" y="3373"/>
                    <a:pt x="572" y="3373"/>
                  </a:cubicBezTo>
                  <a:close/>
                  <a:moveTo>
                    <a:pt x="1035" y="5193"/>
                  </a:moveTo>
                  <a:cubicBezTo>
                    <a:pt x="1160" y="5193"/>
                    <a:pt x="1267" y="5282"/>
                    <a:pt x="1267" y="5389"/>
                  </a:cubicBezTo>
                  <a:cubicBezTo>
                    <a:pt x="1285" y="5532"/>
                    <a:pt x="1178" y="5657"/>
                    <a:pt x="1035" y="5657"/>
                  </a:cubicBezTo>
                  <a:lnTo>
                    <a:pt x="554" y="5657"/>
                  </a:lnTo>
                  <a:cubicBezTo>
                    <a:pt x="429" y="5657"/>
                    <a:pt x="322" y="5532"/>
                    <a:pt x="322" y="5389"/>
                  </a:cubicBezTo>
                  <a:cubicBezTo>
                    <a:pt x="340" y="5282"/>
                    <a:pt x="447" y="5193"/>
                    <a:pt x="572" y="5193"/>
                  </a:cubicBezTo>
                  <a:close/>
                  <a:moveTo>
                    <a:pt x="1035" y="6995"/>
                  </a:moveTo>
                  <a:cubicBezTo>
                    <a:pt x="1160" y="6995"/>
                    <a:pt x="1267" y="7085"/>
                    <a:pt x="1267" y="7192"/>
                  </a:cubicBezTo>
                  <a:cubicBezTo>
                    <a:pt x="1285" y="7334"/>
                    <a:pt x="1178" y="7459"/>
                    <a:pt x="1035" y="7459"/>
                  </a:cubicBezTo>
                  <a:lnTo>
                    <a:pt x="554" y="7459"/>
                  </a:lnTo>
                  <a:cubicBezTo>
                    <a:pt x="429" y="7459"/>
                    <a:pt x="322" y="7334"/>
                    <a:pt x="322" y="7192"/>
                  </a:cubicBezTo>
                  <a:cubicBezTo>
                    <a:pt x="340" y="7085"/>
                    <a:pt x="447" y="6995"/>
                    <a:pt x="572" y="6995"/>
                  </a:cubicBezTo>
                  <a:close/>
                  <a:moveTo>
                    <a:pt x="1035" y="8815"/>
                  </a:moveTo>
                  <a:cubicBezTo>
                    <a:pt x="1160" y="8815"/>
                    <a:pt x="1267" y="8904"/>
                    <a:pt x="1267" y="9012"/>
                  </a:cubicBezTo>
                  <a:cubicBezTo>
                    <a:pt x="1285" y="9154"/>
                    <a:pt x="1178" y="9279"/>
                    <a:pt x="1035" y="9279"/>
                  </a:cubicBezTo>
                  <a:lnTo>
                    <a:pt x="554" y="9279"/>
                  </a:lnTo>
                  <a:cubicBezTo>
                    <a:pt x="429" y="9279"/>
                    <a:pt x="322" y="9154"/>
                    <a:pt x="322" y="9012"/>
                  </a:cubicBezTo>
                  <a:cubicBezTo>
                    <a:pt x="340" y="8904"/>
                    <a:pt x="447" y="8815"/>
                    <a:pt x="572" y="8815"/>
                  </a:cubicBezTo>
                  <a:close/>
                  <a:moveTo>
                    <a:pt x="1981" y="322"/>
                  </a:moveTo>
                  <a:lnTo>
                    <a:pt x="1981" y="10528"/>
                  </a:lnTo>
                  <a:lnTo>
                    <a:pt x="1410" y="10528"/>
                  </a:lnTo>
                  <a:cubicBezTo>
                    <a:pt x="1160" y="10528"/>
                    <a:pt x="964" y="10332"/>
                    <a:pt x="964" y="10082"/>
                  </a:cubicBezTo>
                  <a:lnTo>
                    <a:pt x="964" y="9600"/>
                  </a:lnTo>
                  <a:lnTo>
                    <a:pt x="1035" y="9600"/>
                  </a:lnTo>
                  <a:cubicBezTo>
                    <a:pt x="1339" y="9600"/>
                    <a:pt x="1589" y="9351"/>
                    <a:pt x="1606" y="9065"/>
                  </a:cubicBezTo>
                  <a:cubicBezTo>
                    <a:pt x="1606" y="8744"/>
                    <a:pt x="1357" y="8494"/>
                    <a:pt x="1053" y="8494"/>
                  </a:cubicBezTo>
                  <a:lnTo>
                    <a:pt x="964" y="8494"/>
                  </a:lnTo>
                  <a:lnTo>
                    <a:pt x="964" y="7763"/>
                  </a:lnTo>
                  <a:lnTo>
                    <a:pt x="1035" y="7763"/>
                  </a:lnTo>
                  <a:cubicBezTo>
                    <a:pt x="1339" y="7763"/>
                    <a:pt x="1589" y="7531"/>
                    <a:pt x="1606" y="7227"/>
                  </a:cubicBezTo>
                  <a:cubicBezTo>
                    <a:pt x="1606" y="6924"/>
                    <a:pt x="1357" y="6674"/>
                    <a:pt x="1053" y="6674"/>
                  </a:cubicBezTo>
                  <a:lnTo>
                    <a:pt x="964" y="6674"/>
                  </a:lnTo>
                  <a:lnTo>
                    <a:pt x="964" y="5978"/>
                  </a:lnTo>
                  <a:lnTo>
                    <a:pt x="1035" y="5978"/>
                  </a:lnTo>
                  <a:cubicBezTo>
                    <a:pt x="1339" y="5978"/>
                    <a:pt x="1589" y="5728"/>
                    <a:pt x="1606" y="5443"/>
                  </a:cubicBezTo>
                  <a:cubicBezTo>
                    <a:pt x="1606" y="5122"/>
                    <a:pt x="1357" y="4872"/>
                    <a:pt x="1053" y="4872"/>
                  </a:cubicBezTo>
                  <a:lnTo>
                    <a:pt x="964" y="4872"/>
                  </a:lnTo>
                  <a:lnTo>
                    <a:pt x="964" y="4140"/>
                  </a:lnTo>
                  <a:lnTo>
                    <a:pt x="1035" y="4140"/>
                  </a:lnTo>
                  <a:cubicBezTo>
                    <a:pt x="1339" y="4140"/>
                    <a:pt x="1589" y="3909"/>
                    <a:pt x="1606" y="3605"/>
                  </a:cubicBezTo>
                  <a:cubicBezTo>
                    <a:pt x="1606" y="3302"/>
                    <a:pt x="1357" y="3052"/>
                    <a:pt x="1053" y="3052"/>
                  </a:cubicBezTo>
                  <a:lnTo>
                    <a:pt x="964" y="3052"/>
                  </a:lnTo>
                  <a:lnTo>
                    <a:pt x="964" y="2356"/>
                  </a:lnTo>
                  <a:lnTo>
                    <a:pt x="1035" y="2356"/>
                  </a:lnTo>
                  <a:cubicBezTo>
                    <a:pt x="1339" y="2356"/>
                    <a:pt x="1589" y="2106"/>
                    <a:pt x="1606" y="1821"/>
                  </a:cubicBezTo>
                  <a:cubicBezTo>
                    <a:pt x="1606" y="1500"/>
                    <a:pt x="1357" y="1250"/>
                    <a:pt x="1053" y="1250"/>
                  </a:cubicBezTo>
                  <a:lnTo>
                    <a:pt x="964" y="1250"/>
                  </a:lnTo>
                  <a:lnTo>
                    <a:pt x="964" y="750"/>
                  </a:lnTo>
                  <a:cubicBezTo>
                    <a:pt x="964" y="518"/>
                    <a:pt x="1160" y="322"/>
                    <a:pt x="1410" y="322"/>
                  </a:cubicBezTo>
                  <a:close/>
                  <a:moveTo>
                    <a:pt x="1410" y="1"/>
                  </a:moveTo>
                  <a:cubicBezTo>
                    <a:pt x="982" y="1"/>
                    <a:pt x="643" y="340"/>
                    <a:pt x="643" y="750"/>
                  </a:cubicBezTo>
                  <a:lnTo>
                    <a:pt x="643" y="1250"/>
                  </a:lnTo>
                  <a:lnTo>
                    <a:pt x="572" y="1250"/>
                  </a:lnTo>
                  <a:cubicBezTo>
                    <a:pt x="286" y="1250"/>
                    <a:pt x="18" y="1482"/>
                    <a:pt x="18" y="1785"/>
                  </a:cubicBezTo>
                  <a:cubicBezTo>
                    <a:pt x="1" y="2089"/>
                    <a:pt x="250" y="2356"/>
                    <a:pt x="572" y="2356"/>
                  </a:cubicBezTo>
                  <a:lnTo>
                    <a:pt x="643" y="2356"/>
                  </a:lnTo>
                  <a:lnTo>
                    <a:pt x="643" y="3052"/>
                  </a:lnTo>
                  <a:lnTo>
                    <a:pt x="572" y="3052"/>
                  </a:lnTo>
                  <a:cubicBezTo>
                    <a:pt x="286" y="3052"/>
                    <a:pt x="18" y="3284"/>
                    <a:pt x="18" y="3587"/>
                  </a:cubicBezTo>
                  <a:cubicBezTo>
                    <a:pt x="1" y="3891"/>
                    <a:pt x="250" y="4140"/>
                    <a:pt x="572" y="4140"/>
                  </a:cubicBezTo>
                  <a:lnTo>
                    <a:pt x="643" y="4140"/>
                  </a:lnTo>
                  <a:lnTo>
                    <a:pt x="643" y="4872"/>
                  </a:lnTo>
                  <a:lnTo>
                    <a:pt x="572" y="4872"/>
                  </a:lnTo>
                  <a:cubicBezTo>
                    <a:pt x="286" y="4872"/>
                    <a:pt x="18" y="5104"/>
                    <a:pt x="18" y="5407"/>
                  </a:cubicBezTo>
                  <a:cubicBezTo>
                    <a:pt x="1" y="5711"/>
                    <a:pt x="250" y="5978"/>
                    <a:pt x="572" y="5978"/>
                  </a:cubicBezTo>
                  <a:lnTo>
                    <a:pt x="643" y="5978"/>
                  </a:lnTo>
                  <a:lnTo>
                    <a:pt x="643" y="6674"/>
                  </a:lnTo>
                  <a:lnTo>
                    <a:pt x="572" y="6674"/>
                  </a:lnTo>
                  <a:cubicBezTo>
                    <a:pt x="286" y="6674"/>
                    <a:pt x="18" y="6906"/>
                    <a:pt x="18" y="7209"/>
                  </a:cubicBezTo>
                  <a:cubicBezTo>
                    <a:pt x="1" y="7513"/>
                    <a:pt x="250" y="7763"/>
                    <a:pt x="572" y="7763"/>
                  </a:cubicBezTo>
                  <a:lnTo>
                    <a:pt x="643" y="7763"/>
                  </a:lnTo>
                  <a:lnTo>
                    <a:pt x="643" y="8494"/>
                  </a:lnTo>
                  <a:lnTo>
                    <a:pt x="572" y="8494"/>
                  </a:lnTo>
                  <a:cubicBezTo>
                    <a:pt x="286" y="8494"/>
                    <a:pt x="18" y="8726"/>
                    <a:pt x="18" y="9029"/>
                  </a:cubicBezTo>
                  <a:cubicBezTo>
                    <a:pt x="1" y="9333"/>
                    <a:pt x="250" y="9600"/>
                    <a:pt x="572" y="9600"/>
                  </a:cubicBezTo>
                  <a:lnTo>
                    <a:pt x="643" y="9600"/>
                  </a:lnTo>
                  <a:lnTo>
                    <a:pt x="643" y="10671"/>
                  </a:lnTo>
                  <a:cubicBezTo>
                    <a:pt x="643" y="10760"/>
                    <a:pt x="714" y="10849"/>
                    <a:pt x="821" y="10849"/>
                  </a:cubicBezTo>
                  <a:lnTo>
                    <a:pt x="5175" y="10849"/>
                  </a:lnTo>
                  <a:cubicBezTo>
                    <a:pt x="5175" y="10849"/>
                    <a:pt x="5193" y="10831"/>
                    <a:pt x="5193" y="10831"/>
                  </a:cubicBezTo>
                  <a:cubicBezTo>
                    <a:pt x="5335" y="10689"/>
                    <a:pt x="5246" y="10528"/>
                    <a:pt x="5104" y="10528"/>
                  </a:cubicBezTo>
                  <a:lnTo>
                    <a:pt x="2284" y="10528"/>
                  </a:lnTo>
                  <a:lnTo>
                    <a:pt x="2284" y="322"/>
                  </a:lnTo>
                  <a:lnTo>
                    <a:pt x="8440" y="322"/>
                  </a:lnTo>
                  <a:cubicBezTo>
                    <a:pt x="8529" y="322"/>
                    <a:pt x="8619" y="394"/>
                    <a:pt x="8619" y="483"/>
                  </a:cubicBezTo>
                  <a:lnTo>
                    <a:pt x="8619" y="4248"/>
                  </a:lnTo>
                  <a:cubicBezTo>
                    <a:pt x="8619" y="4265"/>
                    <a:pt x="8619" y="4283"/>
                    <a:pt x="8636" y="4301"/>
                  </a:cubicBezTo>
                  <a:cubicBezTo>
                    <a:pt x="8679" y="4343"/>
                    <a:pt x="8725" y="4361"/>
                    <a:pt x="8768" y="4361"/>
                  </a:cubicBezTo>
                  <a:cubicBezTo>
                    <a:pt x="8852" y="4361"/>
                    <a:pt x="8922" y="4294"/>
                    <a:pt x="8922" y="4212"/>
                  </a:cubicBezTo>
                  <a:lnTo>
                    <a:pt x="8922" y="750"/>
                  </a:lnTo>
                  <a:cubicBezTo>
                    <a:pt x="8922" y="340"/>
                    <a:pt x="8583" y="1"/>
                    <a:pt x="8172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42"/>
            <p:cNvSpPr/>
            <p:nvPr/>
          </p:nvSpPr>
          <p:spPr>
            <a:xfrm>
              <a:off x="5515417" y="3988376"/>
              <a:ext cx="156679" cy="165459"/>
            </a:xfrm>
            <a:custGeom>
              <a:avLst/>
              <a:gdLst/>
              <a:ahLst/>
              <a:cxnLst/>
              <a:rect l="l" t="t" r="r" b="b"/>
              <a:pathLst>
                <a:path w="5746" h="6068" extrusionOk="0">
                  <a:moveTo>
                    <a:pt x="3623" y="322"/>
                  </a:moveTo>
                  <a:cubicBezTo>
                    <a:pt x="3748" y="322"/>
                    <a:pt x="3872" y="429"/>
                    <a:pt x="3890" y="554"/>
                  </a:cubicBezTo>
                  <a:cubicBezTo>
                    <a:pt x="3908" y="715"/>
                    <a:pt x="3783" y="857"/>
                    <a:pt x="3623" y="857"/>
                  </a:cubicBezTo>
                  <a:lnTo>
                    <a:pt x="2124" y="857"/>
                  </a:lnTo>
                  <a:cubicBezTo>
                    <a:pt x="1963" y="857"/>
                    <a:pt x="1838" y="715"/>
                    <a:pt x="1856" y="554"/>
                  </a:cubicBezTo>
                  <a:cubicBezTo>
                    <a:pt x="1874" y="429"/>
                    <a:pt x="1981" y="322"/>
                    <a:pt x="2124" y="322"/>
                  </a:cubicBezTo>
                  <a:close/>
                  <a:moveTo>
                    <a:pt x="3409" y="1161"/>
                  </a:moveTo>
                  <a:lnTo>
                    <a:pt x="3409" y="1571"/>
                  </a:lnTo>
                  <a:cubicBezTo>
                    <a:pt x="3409" y="1660"/>
                    <a:pt x="3426" y="1749"/>
                    <a:pt x="3462" y="1839"/>
                  </a:cubicBezTo>
                  <a:lnTo>
                    <a:pt x="4247" y="3302"/>
                  </a:lnTo>
                  <a:cubicBezTo>
                    <a:pt x="4194" y="3284"/>
                    <a:pt x="4122" y="3266"/>
                    <a:pt x="4033" y="3266"/>
                  </a:cubicBezTo>
                  <a:cubicBezTo>
                    <a:pt x="3801" y="3266"/>
                    <a:pt x="3676" y="3373"/>
                    <a:pt x="3587" y="3444"/>
                  </a:cubicBezTo>
                  <a:cubicBezTo>
                    <a:pt x="3498" y="3498"/>
                    <a:pt x="3444" y="3551"/>
                    <a:pt x="3319" y="3551"/>
                  </a:cubicBezTo>
                  <a:cubicBezTo>
                    <a:pt x="3212" y="3551"/>
                    <a:pt x="3159" y="3498"/>
                    <a:pt x="3070" y="3444"/>
                  </a:cubicBezTo>
                  <a:cubicBezTo>
                    <a:pt x="2980" y="3373"/>
                    <a:pt x="2855" y="3266"/>
                    <a:pt x="2623" y="3266"/>
                  </a:cubicBezTo>
                  <a:cubicBezTo>
                    <a:pt x="2392" y="3266"/>
                    <a:pt x="2284" y="3373"/>
                    <a:pt x="2177" y="3444"/>
                  </a:cubicBezTo>
                  <a:cubicBezTo>
                    <a:pt x="2106" y="3498"/>
                    <a:pt x="2053" y="3551"/>
                    <a:pt x="1928" y="3551"/>
                  </a:cubicBezTo>
                  <a:cubicBezTo>
                    <a:pt x="1803" y="3551"/>
                    <a:pt x="1749" y="3498"/>
                    <a:pt x="1678" y="3444"/>
                  </a:cubicBezTo>
                  <a:cubicBezTo>
                    <a:pt x="1624" y="3409"/>
                    <a:pt x="1553" y="3355"/>
                    <a:pt x="1482" y="3320"/>
                  </a:cubicBezTo>
                  <a:lnTo>
                    <a:pt x="2284" y="1839"/>
                  </a:lnTo>
                  <a:cubicBezTo>
                    <a:pt x="2320" y="1749"/>
                    <a:pt x="2338" y="1660"/>
                    <a:pt x="2338" y="1571"/>
                  </a:cubicBezTo>
                  <a:lnTo>
                    <a:pt x="2338" y="1161"/>
                  </a:lnTo>
                  <a:close/>
                  <a:moveTo>
                    <a:pt x="4033" y="3605"/>
                  </a:moveTo>
                  <a:cubicBezTo>
                    <a:pt x="4158" y="3605"/>
                    <a:pt x="4211" y="3641"/>
                    <a:pt x="4301" y="3712"/>
                  </a:cubicBezTo>
                  <a:cubicBezTo>
                    <a:pt x="4354" y="3748"/>
                    <a:pt x="4443" y="3819"/>
                    <a:pt x="4550" y="3855"/>
                  </a:cubicBezTo>
                  <a:lnTo>
                    <a:pt x="5211" y="5068"/>
                  </a:lnTo>
                  <a:cubicBezTo>
                    <a:pt x="5371" y="5371"/>
                    <a:pt x="5157" y="5746"/>
                    <a:pt x="4800" y="5746"/>
                  </a:cubicBezTo>
                  <a:lnTo>
                    <a:pt x="946" y="5746"/>
                  </a:lnTo>
                  <a:cubicBezTo>
                    <a:pt x="589" y="5746"/>
                    <a:pt x="375" y="5371"/>
                    <a:pt x="536" y="5068"/>
                  </a:cubicBezTo>
                  <a:lnTo>
                    <a:pt x="1321" y="3623"/>
                  </a:lnTo>
                  <a:cubicBezTo>
                    <a:pt x="1374" y="3641"/>
                    <a:pt x="1410" y="3659"/>
                    <a:pt x="1464" y="3712"/>
                  </a:cubicBezTo>
                  <a:cubicBezTo>
                    <a:pt x="1553" y="3783"/>
                    <a:pt x="1678" y="3873"/>
                    <a:pt x="1910" y="3873"/>
                  </a:cubicBezTo>
                  <a:cubicBezTo>
                    <a:pt x="2142" y="3873"/>
                    <a:pt x="2267" y="3783"/>
                    <a:pt x="2374" y="3712"/>
                  </a:cubicBezTo>
                  <a:cubicBezTo>
                    <a:pt x="2445" y="3641"/>
                    <a:pt x="2499" y="3605"/>
                    <a:pt x="2623" y="3605"/>
                  </a:cubicBezTo>
                  <a:cubicBezTo>
                    <a:pt x="2748" y="3605"/>
                    <a:pt x="2802" y="3641"/>
                    <a:pt x="2873" y="3712"/>
                  </a:cubicBezTo>
                  <a:cubicBezTo>
                    <a:pt x="2980" y="3783"/>
                    <a:pt x="3105" y="3873"/>
                    <a:pt x="3337" y="3873"/>
                  </a:cubicBezTo>
                  <a:cubicBezTo>
                    <a:pt x="3569" y="3873"/>
                    <a:pt x="3694" y="3783"/>
                    <a:pt x="3783" y="3712"/>
                  </a:cubicBezTo>
                  <a:cubicBezTo>
                    <a:pt x="3872" y="3641"/>
                    <a:pt x="3926" y="3605"/>
                    <a:pt x="4033" y="3605"/>
                  </a:cubicBezTo>
                  <a:close/>
                  <a:moveTo>
                    <a:pt x="2124" y="1"/>
                  </a:moveTo>
                  <a:cubicBezTo>
                    <a:pt x="1821" y="1"/>
                    <a:pt x="1553" y="251"/>
                    <a:pt x="1535" y="536"/>
                  </a:cubicBezTo>
                  <a:cubicBezTo>
                    <a:pt x="1499" y="857"/>
                    <a:pt x="1731" y="1125"/>
                    <a:pt x="2017" y="1178"/>
                  </a:cubicBezTo>
                  <a:lnTo>
                    <a:pt x="2017" y="1589"/>
                  </a:lnTo>
                  <a:cubicBezTo>
                    <a:pt x="2017" y="1624"/>
                    <a:pt x="2017" y="1660"/>
                    <a:pt x="1999" y="1696"/>
                  </a:cubicBezTo>
                  <a:lnTo>
                    <a:pt x="268" y="4908"/>
                  </a:lnTo>
                  <a:cubicBezTo>
                    <a:pt x="1" y="5425"/>
                    <a:pt x="357" y="6067"/>
                    <a:pt x="946" y="6067"/>
                  </a:cubicBezTo>
                  <a:lnTo>
                    <a:pt x="4782" y="6067"/>
                  </a:lnTo>
                  <a:cubicBezTo>
                    <a:pt x="5371" y="6067"/>
                    <a:pt x="5746" y="5425"/>
                    <a:pt x="5478" y="4908"/>
                  </a:cubicBezTo>
                  <a:lnTo>
                    <a:pt x="3748" y="1696"/>
                  </a:lnTo>
                  <a:cubicBezTo>
                    <a:pt x="3730" y="1660"/>
                    <a:pt x="3712" y="1624"/>
                    <a:pt x="3712" y="1589"/>
                  </a:cubicBezTo>
                  <a:lnTo>
                    <a:pt x="3712" y="1178"/>
                  </a:lnTo>
                  <a:cubicBezTo>
                    <a:pt x="4015" y="1125"/>
                    <a:pt x="4247" y="857"/>
                    <a:pt x="4211" y="536"/>
                  </a:cubicBezTo>
                  <a:cubicBezTo>
                    <a:pt x="4194" y="251"/>
                    <a:pt x="3908" y="1"/>
                    <a:pt x="3623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5" name="Google Shape;2105;p42"/>
          <p:cNvGrpSpPr/>
          <p:nvPr/>
        </p:nvGrpSpPr>
        <p:grpSpPr>
          <a:xfrm rot="759028">
            <a:off x="3309102" y="4033209"/>
            <a:ext cx="439334" cy="527814"/>
            <a:chOff x="4107406" y="3873089"/>
            <a:chExt cx="295852" cy="265667"/>
          </a:xfrm>
        </p:grpSpPr>
        <p:sp>
          <p:nvSpPr>
            <p:cNvPr id="2106" name="Google Shape;2106;p42"/>
            <p:cNvSpPr/>
            <p:nvPr/>
          </p:nvSpPr>
          <p:spPr>
            <a:xfrm>
              <a:off x="4122975" y="3896921"/>
              <a:ext cx="275893" cy="237445"/>
            </a:xfrm>
            <a:custGeom>
              <a:avLst/>
              <a:gdLst/>
              <a:ahLst/>
              <a:cxnLst/>
              <a:rect l="l" t="t" r="r" b="b"/>
              <a:pathLst>
                <a:path w="10118" h="8708" extrusionOk="0">
                  <a:moveTo>
                    <a:pt x="465" y="0"/>
                  </a:moveTo>
                  <a:cubicBezTo>
                    <a:pt x="215" y="0"/>
                    <a:pt x="1" y="215"/>
                    <a:pt x="1" y="464"/>
                  </a:cubicBezTo>
                  <a:lnTo>
                    <a:pt x="1" y="8262"/>
                  </a:lnTo>
                  <a:cubicBezTo>
                    <a:pt x="1" y="8511"/>
                    <a:pt x="215" y="8708"/>
                    <a:pt x="465" y="8708"/>
                  </a:cubicBezTo>
                  <a:lnTo>
                    <a:pt x="9654" y="8708"/>
                  </a:lnTo>
                  <a:cubicBezTo>
                    <a:pt x="9904" y="8708"/>
                    <a:pt x="10118" y="8511"/>
                    <a:pt x="10118" y="8262"/>
                  </a:cubicBezTo>
                  <a:lnTo>
                    <a:pt x="10118" y="464"/>
                  </a:lnTo>
                  <a:cubicBezTo>
                    <a:pt x="10118" y="215"/>
                    <a:pt x="9904" y="0"/>
                    <a:pt x="9654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42"/>
            <p:cNvSpPr/>
            <p:nvPr/>
          </p:nvSpPr>
          <p:spPr>
            <a:xfrm>
              <a:off x="4148770" y="3922225"/>
              <a:ext cx="225284" cy="163987"/>
            </a:xfrm>
            <a:custGeom>
              <a:avLst/>
              <a:gdLst/>
              <a:ahLst/>
              <a:cxnLst/>
              <a:rect l="l" t="t" r="r" b="b"/>
              <a:pathLst>
                <a:path w="8262" h="6014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lnTo>
                    <a:pt x="1" y="5817"/>
                  </a:lnTo>
                  <a:cubicBezTo>
                    <a:pt x="1" y="5924"/>
                    <a:pt x="72" y="6013"/>
                    <a:pt x="179" y="6013"/>
                  </a:cubicBezTo>
                  <a:lnTo>
                    <a:pt x="8065" y="6013"/>
                  </a:lnTo>
                  <a:cubicBezTo>
                    <a:pt x="8173" y="6013"/>
                    <a:pt x="8262" y="5924"/>
                    <a:pt x="8262" y="5817"/>
                  </a:cubicBezTo>
                  <a:lnTo>
                    <a:pt x="8262" y="179"/>
                  </a:lnTo>
                  <a:cubicBezTo>
                    <a:pt x="8262" y="72"/>
                    <a:pt x="8173" y="0"/>
                    <a:pt x="8065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42"/>
            <p:cNvSpPr/>
            <p:nvPr/>
          </p:nvSpPr>
          <p:spPr>
            <a:xfrm>
              <a:off x="4348723" y="3896921"/>
              <a:ext cx="50636" cy="237445"/>
            </a:xfrm>
            <a:custGeom>
              <a:avLst/>
              <a:gdLst/>
              <a:ahLst/>
              <a:cxnLst/>
              <a:rect l="l" t="t" r="r" b="b"/>
              <a:pathLst>
                <a:path w="1857" h="8708" extrusionOk="0">
                  <a:moveTo>
                    <a:pt x="1" y="0"/>
                  </a:moveTo>
                  <a:cubicBezTo>
                    <a:pt x="251" y="0"/>
                    <a:pt x="465" y="215"/>
                    <a:pt x="465" y="464"/>
                  </a:cubicBezTo>
                  <a:lnTo>
                    <a:pt x="465" y="8262"/>
                  </a:lnTo>
                  <a:cubicBezTo>
                    <a:pt x="465" y="8511"/>
                    <a:pt x="251" y="8708"/>
                    <a:pt x="1" y="8708"/>
                  </a:cubicBezTo>
                  <a:lnTo>
                    <a:pt x="1393" y="8708"/>
                  </a:lnTo>
                  <a:cubicBezTo>
                    <a:pt x="1660" y="8708"/>
                    <a:pt x="1857" y="8511"/>
                    <a:pt x="1857" y="8262"/>
                  </a:cubicBezTo>
                  <a:lnTo>
                    <a:pt x="1857" y="464"/>
                  </a:lnTo>
                  <a:cubicBezTo>
                    <a:pt x="1857" y="215"/>
                    <a:pt x="1660" y="0"/>
                    <a:pt x="1393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42"/>
            <p:cNvSpPr/>
            <p:nvPr/>
          </p:nvSpPr>
          <p:spPr>
            <a:xfrm>
              <a:off x="4272347" y="3981095"/>
              <a:ext cx="18024" cy="19469"/>
            </a:xfrm>
            <a:custGeom>
              <a:avLst/>
              <a:gdLst/>
              <a:ahLst/>
              <a:cxnLst/>
              <a:rect l="l" t="t" r="r" b="b"/>
              <a:pathLst>
                <a:path w="661" h="714" extrusionOk="0">
                  <a:moveTo>
                    <a:pt x="268" y="0"/>
                  </a:moveTo>
                  <a:cubicBezTo>
                    <a:pt x="126" y="0"/>
                    <a:pt x="1" y="125"/>
                    <a:pt x="1" y="268"/>
                  </a:cubicBezTo>
                  <a:lnTo>
                    <a:pt x="1" y="428"/>
                  </a:lnTo>
                  <a:cubicBezTo>
                    <a:pt x="1" y="589"/>
                    <a:pt x="126" y="714"/>
                    <a:pt x="268" y="714"/>
                  </a:cubicBezTo>
                  <a:lnTo>
                    <a:pt x="661" y="714"/>
                  </a:lnTo>
                  <a:cubicBezTo>
                    <a:pt x="661" y="696"/>
                    <a:pt x="661" y="678"/>
                    <a:pt x="661" y="660"/>
                  </a:cubicBezTo>
                  <a:lnTo>
                    <a:pt x="661" y="0"/>
                  </a:ln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42"/>
            <p:cNvSpPr/>
            <p:nvPr/>
          </p:nvSpPr>
          <p:spPr>
            <a:xfrm>
              <a:off x="4334626" y="3981095"/>
              <a:ext cx="18024" cy="19469"/>
            </a:xfrm>
            <a:custGeom>
              <a:avLst/>
              <a:gdLst/>
              <a:ahLst/>
              <a:cxnLst/>
              <a:rect l="l" t="t" r="r" b="b"/>
              <a:pathLst>
                <a:path w="661" h="714" extrusionOk="0">
                  <a:moveTo>
                    <a:pt x="0" y="0"/>
                  </a:moveTo>
                  <a:lnTo>
                    <a:pt x="0" y="678"/>
                  </a:lnTo>
                  <a:cubicBezTo>
                    <a:pt x="0" y="678"/>
                    <a:pt x="0" y="696"/>
                    <a:pt x="0" y="714"/>
                  </a:cubicBezTo>
                  <a:lnTo>
                    <a:pt x="375" y="714"/>
                  </a:lnTo>
                  <a:cubicBezTo>
                    <a:pt x="536" y="714"/>
                    <a:pt x="661" y="589"/>
                    <a:pt x="661" y="428"/>
                  </a:cubicBezTo>
                  <a:lnTo>
                    <a:pt x="661" y="268"/>
                  </a:lnTo>
                  <a:cubicBezTo>
                    <a:pt x="661" y="125"/>
                    <a:pt x="536" y="0"/>
                    <a:pt x="375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42"/>
            <p:cNvSpPr/>
            <p:nvPr/>
          </p:nvSpPr>
          <p:spPr>
            <a:xfrm>
              <a:off x="4286935" y="4005909"/>
              <a:ext cx="50636" cy="61815"/>
            </a:xfrm>
            <a:custGeom>
              <a:avLst/>
              <a:gdLst/>
              <a:ahLst/>
              <a:cxnLst/>
              <a:rect l="l" t="t" r="r" b="b"/>
              <a:pathLst>
                <a:path w="1857" h="2267" extrusionOk="0">
                  <a:moveTo>
                    <a:pt x="411" y="0"/>
                  </a:moveTo>
                  <a:lnTo>
                    <a:pt x="411" y="589"/>
                  </a:lnTo>
                  <a:cubicBezTo>
                    <a:pt x="411" y="750"/>
                    <a:pt x="340" y="892"/>
                    <a:pt x="197" y="981"/>
                  </a:cubicBezTo>
                  <a:lnTo>
                    <a:pt x="1" y="1017"/>
                  </a:lnTo>
                  <a:lnTo>
                    <a:pt x="929" y="2266"/>
                  </a:lnTo>
                  <a:lnTo>
                    <a:pt x="1857" y="1017"/>
                  </a:lnTo>
                  <a:cubicBezTo>
                    <a:pt x="1785" y="999"/>
                    <a:pt x="1696" y="981"/>
                    <a:pt x="1642" y="981"/>
                  </a:cubicBezTo>
                  <a:cubicBezTo>
                    <a:pt x="1518" y="892"/>
                    <a:pt x="1428" y="750"/>
                    <a:pt x="1428" y="589"/>
                  </a:cubicBezTo>
                  <a:lnTo>
                    <a:pt x="1428" y="0"/>
                  </a:ln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42"/>
            <p:cNvSpPr/>
            <p:nvPr/>
          </p:nvSpPr>
          <p:spPr>
            <a:xfrm>
              <a:off x="4250942" y="4030722"/>
              <a:ext cx="123113" cy="55489"/>
            </a:xfrm>
            <a:custGeom>
              <a:avLst/>
              <a:gdLst/>
              <a:ahLst/>
              <a:cxnLst/>
              <a:rect l="l" t="t" r="r" b="b"/>
              <a:pathLst>
                <a:path w="4515" h="2035" extrusionOk="0">
                  <a:moveTo>
                    <a:pt x="1660" y="0"/>
                  </a:moveTo>
                  <a:cubicBezTo>
                    <a:pt x="1624" y="36"/>
                    <a:pt x="1589" y="54"/>
                    <a:pt x="1535" y="71"/>
                  </a:cubicBezTo>
                  <a:lnTo>
                    <a:pt x="1267" y="125"/>
                  </a:lnTo>
                  <a:cubicBezTo>
                    <a:pt x="518" y="268"/>
                    <a:pt x="1" y="892"/>
                    <a:pt x="1" y="1642"/>
                  </a:cubicBezTo>
                  <a:lnTo>
                    <a:pt x="1" y="2034"/>
                  </a:lnTo>
                  <a:lnTo>
                    <a:pt x="4318" y="2034"/>
                  </a:lnTo>
                  <a:cubicBezTo>
                    <a:pt x="4426" y="2034"/>
                    <a:pt x="4515" y="1945"/>
                    <a:pt x="4515" y="1838"/>
                  </a:cubicBezTo>
                  <a:lnTo>
                    <a:pt x="4515" y="1642"/>
                  </a:lnTo>
                  <a:cubicBezTo>
                    <a:pt x="4515" y="892"/>
                    <a:pt x="3979" y="268"/>
                    <a:pt x="3248" y="125"/>
                  </a:cubicBezTo>
                  <a:cubicBezTo>
                    <a:pt x="3177" y="107"/>
                    <a:pt x="3034" y="71"/>
                    <a:pt x="2962" y="71"/>
                  </a:cubicBezTo>
                  <a:cubicBezTo>
                    <a:pt x="2927" y="54"/>
                    <a:pt x="2873" y="36"/>
                    <a:pt x="2838" y="0"/>
                  </a:cubicBezTo>
                  <a:lnTo>
                    <a:pt x="2249" y="821"/>
                  </a:lnTo>
                  <a:lnTo>
                    <a:pt x="1660" y="0"/>
                  </a:ln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42"/>
            <p:cNvSpPr/>
            <p:nvPr/>
          </p:nvSpPr>
          <p:spPr>
            <a:xfrm>
              <a:off x="4361375" y="4045310"/>
              <a:ext cx="12679" cy="40901"/>
            </a:xfrm>
            <a:custGeom>
              <a:avLst/>
              <a:gdLst/>
              <a:ahLst/>
              <a:cxnLst/>
              <a:rect l="l" t="t" r="r" b="b"/>
              <a:pathLst>
                <a:path w="465" h="1500" extrusionOk="0">
                  <a:moveTo>
                    <a:pt x="1" y="0"/>
                  </a:moveTo>
                  <a:lnTo>
                    <a:pt x="1" y="1499"/>
                  </a:lnTo>
                  <a:lnTo>
                    <a:pt x="268" y="1499"/>
                  </a:lnTo>
                  <a:cubicBezTo>
                    <a:pt x="376" y="1499"/>
                    <a:pt x="465" y="1410"/>
                    <a:pt x="465" y="1303"/>
                  </a:cubicBezTo>
                  <a:lnTo>
                    <a:pt x="465" y="1107"/>
                  </a:lnTo>
                  <a:cubicBezTo>
                    <a:pt x="465" y="678"/>
                    <a:pt x="286" y="286"/>
                    <a:pt x="1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42"/>
            <p:cNvSpPr/>
            <p:nvPr/>
          </p:nvSpPr>
          <p:spPr>
            <a:xfrm>
              <a:off x="4285980" y="3946547"/>
              <a:ext cx="52572" cy="74468"/>
            </a:xfrm>
            <a:custGeom>
              <a:avLst/>
              <a:gdLst/>
              <a:ahLst/>
              <a:cxnLst/>
              <a:rect l="l" t="t" r="r" b="b"/>
              <a:pathLst>
                <a:path w="1928" h="2731" extrusionOk="0">
                  <a:moveTo>
                    <a:pt x="964" y="0"/>
                  </a:moveTo>
                  <a:cubicBezTo>
                    <a:pt x="678" y="0"/>
                    <a:pt x="446" y="125"/>
                    <a:pt x="286" y="268"/>
                  </a:cubicBezTo>
                  <a:cubicBezTo>
                    <a:pt x="143" y="393"/>
                    <a:pt x="54" y="571"/>
                    <a:pt x="0" y="750"/>
                  </a:cubicBezTo>
                  <a:lnTo>
                    <a:pt x="0" y="1785"/>
                  </a:lnTo>
                  <a:cubicBezTo>
                    <a:pt x="18" y="2052"/>
                    <a:pt x="89" y="2302"/>
                    <a:pt x="286" y="2463"/>
                  </a:cubicBezTo>
                  <a:cubicBezTo>
                    <a:pt x="446" y="2605"/>
                    <a:pt x="678" y="2730"/>
                    <a:pt x="964" y="2730"/>
                  </a:cubicBezTo>
                  <a:cubicBezTo>
                    <a:pt x="1267" y="2730"/>
                    <a:pt x="1481" y="2605"/>
                    <a:pt x="1642" y="2463"/>
                  </a:cubicBezTo>
                  <a:cubicBezTo>
                    <a:pt x="1838" y="2302"/>
                    <a:pt x="1927" y="2052"/>
                    <a:pt x="1927" y="1785"/>
                  </a:cubicBezTo>
                  <a:lnTo>
                    <a:pt x="1927" y="750"/>
                  </a:lnTo>
                  <a:cubicBezTo>
                    <a:pt x="1892" y="571"/>
                    <a:pt x="1784" y="393"/>
                    <a:pt x="1642" y="268"/>
                  </a:cubicBezTo>
                  <a:cubicBezTo>
                    <a:pt x="1481" y="125"/>
                    <a:pt x="1267" y="0"/>
                    <a:pt x="964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42"/>
            <p:cNvSpPr/>
            <p:nvPr/>
          </p:nvSpPr>
          <p:spPr>
            <a:xfrm>
              <a:off x="4278182" y="3942648"/>
              <a:ext cx="68632" cy="38474"/>
            </a:xfrm>
            <a:custGeom>
              <a:avLst/>
              <a:gdLst/>
              <a:ahLst/>
              <a:cxnLst/>
              <a:rect l="l" t="t" r="r" b="b"/>
              <a:pathLst>
                <a:path w="2517" h="1411" extrusionOk="0">
                  <a:moveTo>
                    <a:pt x="804" y="1"/>
                  </a:moveTo>
                  <a:cubicBezTo>
                    <a:pt x="358" y="1"/>
                    <a:pt x="1" y="375"/>
                    <a:pt x="1" y="821"/>
                  </a:cubicBezTo>
                  <a:lnTo>
                    <a:pt x="1" y="1410"/>
                  </a:lnTo>
                  <a:lnTo>
                    <a:pt x="393" y="1410"/>
                  </a:lnTo>
                  <a:cubicBezTo>
                    <a:pt x="536" y="1410"/>
                    <a:pt x="625" y="1303"/>
                    <a:pt x="625" y="1178"/>
                  </a:cubicBezTo>
                  <a:lnTo>
                    <a:pt x="625" y="839"/>
                  </a:lnTo>
                  <a:cubicBezTo>
                    <a:pt x="625" y="750"/>
                    <a:pt x="714" y="661"/>
                    <a:pt x="822" y="661"/>
                  </a:cubicBezTo>
                  <a:cubicBezTo>
                    <a:pt x="893" y="661"/>
                    <a:pt x="982" y="661"/>
                    <a:pt x="1036" y="679"/>
                  </a:cubicBezTo>
                  <a:cubicBezTo>
                    <a:pt x="1107" y="696"/>
                    <a:pt x="1178" y="705"/>
                    <a:pt x="1250" y="705"/>
                  </a:cubicBezTo>
                  <a:cubicBezTo>
                    <a:pt x="1321" y="705"/>
                    <a:pt x="1392" y="696"/>
                    <a:pt x="1464" y="679"/>
                  </a:cubicBezTo>
                  <a:cubicBezTo>
                    <a:pt x="1535" y="661"/>
                    <a:pt x="1607" y="661"/>
                    <a:pt x="1696" y="661"/>
                  </a:cubicBezTo>
                  <a:cubicBezTo>
                    <a:pt x="1803" y="661"/>
                    <a:pt x="1874" y="750"/>
                    <a:pt x="1874" y="839"/>
                  </a:cubicBezTo>
                  <a:lnTo>
                    <a:pt x="1874" y="1178"/>
                  </a:lnTo>
                  <a:cubicBezTo>
                    <a:pt x="1874" y="1303"/>
                    <a:pt x="1981" y="1410"/>
                    <a:pt x="2106" y="1410"/>
                  </a:cubicBezTo>
                  <a:lnTo>
                    <a:pt x="2517" y="1410"/>
                  </a:lnTo>
                  <a:lnTo>
                    <a:pt x="2517" y="821"/>
                  </a:lnTo>
                  <a:cubicBezTo>
                    <a:pt x="2517" y="375"/>
                    <a:pt x="2160" y="1"/>
                    <a:pt x="1696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42"/>
            <p:cNvSpPr/>
            <p:nvPr/>
          </p:nvSpPr>
          <p:spPr>
            <a:xfrm>
              <a:off x="4297651" y="3946547"/>
              <a:ext cx="40901" cy="74468"/>
            </a:xfrm>
            <a:custGeom>
              <a:avLst/>
              <a:gdLst/>
              <a:ahLst/>
              <a:cxnLst/>
              <a:rect l="l" t="t" r="r" b="b"/>
              <a:pathLst>
                <a:path w="1500" h="2731" extrusionOk="0">
                  <a:moveTo>
                    <a:pt x="554" y="0"/>
                  </a:moveTo>
                  <a:cubicBezTo>
                    <a:pt x="482" y="0"/>
                    <a:pt x="429" y="18"/>
                    <a:pt x="375" y="18"/>
                  </a:cubicBezTo>
                  <a:cubicBezTo>
                    <a:pt x="411" y="125"/>
                    <a:pt x="429" y="232"/>
                    <a:pt x="429" y="339"/>
                  </a:cubicBezTo>
                  <a:lnTo>
                    <a:pt x="429" y="1785"/>
                  </a:lnTo>
                  <a:cubicBezTo>
                    <a:pt x="411" y="2052"/>
                    <a:pt x="339" y="2302"/>
                    <a:pt x="143" y="2463"/>
                  </a:cubicBezTo>
                  <a:cubicBezTo>
                    <a:pt x="90" y="2498"/>
                    <a:pt x="54" y="2534"/>
                    <a:pt x="0" y="2570"/>
                  </a:cubicBezTo>
                  <a:cubicBezTo>
                    <a:pt x="143" y="2659"/>
                    <a:pt x="322" y="2730"/>
                    <a:pt x="554" y="2730"/>
                  </a:cubicBezTo>
                  <a:cubicBezTo>
                    <a:pt x="839" y="2730"/>
                    <a:pt x="1053" y="2605"/>
                    <a:pt x="1214" y="2463"/>
                  </a:cubicBezTo>
                  <a:cubicBezTo>
                    <a:pt x="1410" y="2302"/>
                    <a:pt x="1499" y="2052"/>
                    <a:pt x="1499" y="1785"/>
                  </a:cubicBezTo>
                  <a:lnTo>
                    <a:pt x="1499" y="750"/>
                  </a:lnTo>
                  <a:cubicBezTo>
                    <a:pt x="1464" y="571"/>
                    <a:pt x="1356" y="393"/>
                    <a:pt x="1214" y="268"/>
                  </a:cubicBezTo>
                  <a:cubicBezTo>
                    <a:pt x="1053" y="125"/>
                    <a:pt x="839" y="0"/>
                    <a:pt x="554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42"/>
            <p:cNvSpPr/>
            <p:nvPr/>
          </p:nvSpPr>
          <p:spPr>
            <a:xfrm>
              <a:off x="4305422" y="3942648"/>
              <a:ext cx="41392" cy="38474"/>
            </a:xfrm>
            <a:custGeom>
              <a:avLst/>
              <a:gdLst/>
              <a:ahLst/>
              <a:cxnLst/>
              <a:rect l="l" t="t" r="r" b="b"/>
              <a:pathLst>
                <a:path w="1518" h="1411" extrusionOk="0">
                  <a:moveTo>
                    <a:pt x="1" y="1"/>
                  </a:moveTo>
                  <a:cubicBezTo>
                    <a:pt x="90" y="143"/>
                    <a:pt x="144" y="322"/>
                    <a:pt x="144" y="482"/>
                  </a:cubicBezTo>
                  <a:lnTo>
                    <a:pt x="144" y="696"/>
                  </a:lnTo>
                  <a:cubicBezTo>
                    <a:pt x="251" y="696"/>
                    <a:pt x="358" y="696"/>
                    <a:pt x="483" y="679"/>
                  </a:cubicBezTo>
                  <a:cubicBezTo>
                    <a:pt x="536" y="661"/>
                    <a:pt x="608" y="643"/>
                    <a:pt x="697" y="643"/>
                  </a:cubicBezTo>
                  <a:cubicBezTo>
                    <a:pt x="804" y="643"/>
                    <a:pt x="875" y="732"/>
                    <a:pt x="875" y="839"/>
                  </a:cubicBezTo>
                  <a:lnTo>
                    <a:pt x="875" y="1178"/>
                  </a:lnTo>
                  <a:cubicBezTo>
                    <a:pt x="875" y="1303"/>
                    <a:pt x="982" y="1410"/>
                    <a:pt x="1107" y="1410"/>
                  </a:cubicBezTo>
                  <a:lnTo>
                    <a:pt x="1518" y="1410"/>
                  </a:lnTo>
                  <a:lnTo>
                    <a:pt x="1518" y="821"/>
                  </a:lnTo>
                  <a:cubicBezTo>
                    <a:pt x="1518" y="375"/>
                    <a:pt x="1161" y="1"/>
                    <a:pt x="715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42"/>
            <p:cNvSpPr/>
            <p:nvPr/>
          </p:nvSpPr>
          <p:spPr>
            <a:xfrm>
              <a:off x="4300569" y="4061862"/>
              <a:ext cx="23368" cy="24350"/>
            </a:xfrm>
            <a:custGeom>
              <a:avLst/>
              <a:gdLst/>
              <a:ahLst/>
              <a:cxnLst/>
              <a:rect l="l" t="t" r="r" b="b"/>
              <a:pathLst>
                <a:path w="857" h="893" extrusionOk="0">
                  <a:moveTo>
                    <a:pt x="215" y="0"/>
                  </a:moveTo>
                  <a:lnTo>
                    <a:pt x="1" y="892"/>
                  </a:lnTo>
                  <a:lnTo>
                    <a:pt x="857" y="892"/>
                  </a:lnTo>
                  <a:lnTo>
                    <a:pt x="643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42"/>
            <p:cNvSpPr/>
            <p:nvPr/>
          </p:nvSpPr>
          <p:spPr>
            <a:xfrm>
              <a:off x="4283063" y="4027968"/>
              <a:ext cx="29203" cy="21841"/>
            </a:xfrm>
            <a:custGeom>
              <a:avLst/>
              <a:gdLst/>
              <a:ahLst/>
              <a:cxnLst/>
              <a:rect l="l" t="t" r="r" b="b"/>
              <a:pathLst>
                <a:path w="1071" h="801" extrusionOk="0">
                  <a:moveTo>
                    <a:pt x="348" y="0"/>
                  </a:moveTo>
                  <a:cubicBezTo>
                    <a:pt x="333" y="0"/>
                    <a:pt x="318" y="5"/>
                    <a:pt x="303" y="12"/>
                  </a:cubicBezTo>
                  <a:lnTo>
                    <a:pt x="89" y="83"/>
                  </a:lnTo>
                  <a:cubicBezTo>
                    <a:pt x="36" y="119"/>
                    <a:pt x="0" y="172"/>
                    <a:pt x="36" y="226"/>
                  </a:cubicBezTo>
                  <a:lnTo>
                    <a:pt x="232" y="672"/>
                  </a:lnTo>
                  <a:cubicBezTo>
                    <a:pt x="258" y="750"/>
                    <a:pt x="332" y="800"/>
                    <a:pt x="412" y="800"/>
                  </a:cubicBezTo>
                  <a:cubicBezTo>
                    <a:pt x="441" y="800"/>
                    <a:pt x="471" y="793"/>
                    <a:pt x="500" y="779"/>
                  </a:cubicBezTo>
                  <a:lnTo>
                    <a:pt x="1071" y="529"/>
                  </a:lnTo>
                  <a:lnTo>
                    <a:pt x="411" y="30"/>
                  </a:lnTo>
                  <a:cubicBezTo>
                    <a:pt x="390" y="9"/>
                    <a:pt x="369" y="0"/>
                    <a:pt x="348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42"/>
            <p:cNvSpPr/>
            <p:nvPr/>
          </p:nvSpPr>
          <p:spPr>
            <a:xfrm>
              <a:off x="4312239" y="4027968"/>
              <a:ext cx="29231" cy="21841"/>
            </a:xfrm>
            <a:custGeom>
              <a:avLst/>
              <a:gdLst/>
              <a:ahLst/>
              <a:cxnLst/>
              <a:rect l="l" t="t" r="r" b="b"/>
              <a:pathLst>
                <a:path w="1072" h="801" extrusionOk="0">
                  <a:moveTo>
                    <a:pt x="724" y="0"/>
                  </a:moveTo>
                  <a:cubicBezTo>
                    <a:pt x="703" y="0"/>
                    <a:pt x="682" y="9"/>
                    <a:pt x="661" y="30"/>
                  </a:cubicBezTo>
                  <a:lnTo>
                    <a:pt x="1" y="529"/>
                  </a:lnTo>
                  <a:lnTo>
                    <a:pt x="572" y="779"/>
                  </a:lnTo>
                  <a:cubicBezTo>
                    <a:pt x="600" y="793"/>
                    <a:pt x="630" y="800"/>
                    <a:pt x="660" y="800"/>
                  </a:cubicBezTo>
                  <a:cubicBezTo>
                    <a:pt x="741" y="800"/>
                    <a:pt x="818" y="750"/>
                    <a:pt x="857" y="672"/>
                  </a:cubicBezTo>
                  <a:lnTo>
                    <a:pt x="1053" y="226"/>
                  </a:lnTo>
                  <a:cubicBezTo>
                    <a:pt x="1071" y="172"/>
                    <a:pt x="1053" y="119"/>
                    <a:pt x="982" y="83"/>
                  </a:cubicBezTo>
                  <a:lnTo>
                    <a:pt x="768" y="12"/>
                  </a:lnTo>
                  <a:cubicBezTo>
                    <a:pt x="753" y="5"/>
                    <a:pt x="738" y="0"/>
                    <a:pt x="724" y="0"/>
                  </a:cubicBezTo>
                  <a:close/>
                </a:path>
              </a:pathLst>
            </a:custGeom>
            <a:solidFill>
              <a:srgbClr val="D84A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42"/>
            <p:cNvSpPr/>
            <p:nvPr/>
          </p:nvSpPr>
          <p:spPr>
            <a:xfrm>
              <a:off x="4298142" y="4042883"/>
              <a:ext cx="28249" cy="19005"/>
            </a:xfrm>
            <a:custGeom>
              <a:avLst/>
              <a:gdLst/>
              <a:ahLst/>
              <a:cxnLst/>
              <a:rect l="l" t="t" r="r" b="b"/>
              <a:pathLst>
                <a:path w="1036" h="697" extrusionOk="0">
                  <a:moveTo>
                    <a:pt x="518" y="0"/>
                  </a:moveTo>
                  <a:lnTo>
                    <a:pt x="0" y="214"/>
                  </a:lnTo>
                  <a:lnTo>
                    <a:pt x="304" y="696"/>
                  </a:lnTo>
                  <a:lnTo>
                    <a:pt x="732" y="696"/>
                  </a:lnTo>
                  <a:lnTo>
                    <a:pt x="1035" y="214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42"/>
            <p:cNvSpPr/>
            <p:nvPr/>
          </p:nvSpPr>
          <p:spPr>
            <a:xfrm>
              <a:off x="4111796" y="3876961"/>
              <a:ext cx="124585" cy="119350"/>
            </a:xfrm>
            <a:custGeom>
              <a:avLst/>
              <a:gdLst/>
              <a:ahLst/>
              <a:cxnLst/>
              <a:rect l="l" t="t" r="r" b="b"/>
              <a:pathLst>
                <a:path w="4569" h="4377" extrusionOk="0">
                  <a:moveTo>
                    <a:pt x="482" y="1"/>
                  </a:moveTo>
                  <a:cubicBezTo>
                    <a:pt x="215" y="1"/>
                    <a:pt x="1" y="215"/>
                    <a:pt x="1" y="483"/>
                  </a:cubicBezTo>
                  <a:lnTo>
                    <a:pt x="1" y="2891"/>
                  </a:lnTo>
                  <a:cubicBezTo>
                    <a:pt x="1" y="3177"/>
                    <a:pt x="215" y="3391"/>
                    <a:pt x="482" y="3391"/>
                  </a:cubicBezTo>
                  <a:lnTo>
                    <a:pt x="2838" y="3391"/>
                  </a:lnTo>
                  <a:cubicBezTo>
                    <a:pt x="2891" y="3391"/>
                    <a:pt x="2945" y="3409"/>
                    <a:pt x="2980" y="3444"/>
                  </a:cubicBezTo>
                  <a:lnTo>
                    <a:pt x="3676" y="4319"/>
                  </a:lnTo>
                  <a:cubicBezTo>
                    <a:pt x="3709" y="4359"/>
                    <a:pt x="3750" y="4376"/>
                    <a:pt x="3788" y="4376"/>
                  </a:cubicBezTo>
                  <a:cubicBezTo>
                    <a:pt x="3852" y="4376"/>
                    <a:pt x="3908" y="4326"/>
                    <a:pt x="3908" y="4247"/>
                  </a:cubicBezTo>
                  <a:lnTo>
                    <a:pt x="3908" y="3552"/>
                  </a:lnTo>
                  <a:cubicBezTo>
                    <a:pt x="3908" y="3462"/>
                    <a:pt x="3997" y="3391"/>
                    <a:pt x="4087" y="3391"/>
                  </a:cubicBezTo>
                  <a:cubicBezTo>
                    <a:pt x="4354" y="3391"/>
                    <a:pt x="4568" y="3159"/>
                    <a:pt x="4568" y="2891"/>
                  </a:cubicBezTo>
                  <a:lnTo>
                    <a:pt x="4568" y="483"/>
                  </a:lnTo>
                  <a:cubicBezTo>
                    <a:pt x="4568" y="215"/>
                    <a:pt x="4354" y="1"/>
                    <a:pt x="4087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42"/>
            <p:cNvSpPr/>
            <p:nvPr/>
          </p:nvSpPr>
          <p:spPr>
            <a:xfrm>
              <a:off x="4185254" y="3876961"/>
              <a:ext cx="51127" cy="119350"/>
            </a:xfrm>
            <a:custGeom>
              <a:avLst/>
              <a:gdLst/>
              <a:ahLst/>
              <a:cxnLst/>
              <a:rect l="l" t="t" r="r" b="b"/>
              <a:pathLst>
                <a:path w="1875" h="4377" extrusionOk="0">
                  <a:moveTo>
                    <a:pt x="1" y="1"/>
                  </a:moveTo>
                  <a:cubicBezTo>
                    <a:pt x="286" y="1"/>
                    <a:pt x="500" y="215"/>
                    <a:pt x="500" y="483"/>
                  </a:cubicBezTo>
                  <a:lnTo>
                    <a:pt x="500" y="2891"/>
                  </a:lnTo>
                  <a:cubicBezTo>
                    <a:pt x="500" y="3177"/>
                    <a:pt x="286" y="3391"/>
                    <a:pt x="1" y="3391"/>
                  </a:cubicBezTo>
                  <a:lnTo>
                    <a:pt x="161" y="3391"/>
                  </a:lnTo>
                  <a:cubicBezTo>
                    <a:pt x="197" y="3391"/>
                    <a:pt x="251" y="3409"/>
                    <a:pt x="286" y="3444"/>
                  </a:cubicBezTo>
                  <a:lnTo>
                    <a:pt x="982" y="4319"/>
                  </a:lnTo>
                  <a:cubicBezTo>
                    <a:pt x="1015" y="4359"/>
                    <a:pt x="1056" y="4376"/>
                    <a:pt x="1094" y="4376"/>
                  </a:cubicBezTo>
                  <a:cubicBezTo>
                    <a:pt x="1158" y="4376"/>
                    <a:pt x="1214" y="4326"/>
                    <a:pt x="1214" y="4247"/>
                  </a:cubicBezTo>
                  <a:lnTo>
                    <a:pt x="1214" y="3552"/>
                  </a:lnTo>
                  <a:cubicBezTo>
                    <a:pt x="1214" y="3462"/>
                    <a:pt x="1303" y="3391"/>
                    <a:pt x="1393" y="3391"/>
                  </a:cubicBezTo>
                  <a:cubicBezTo>
                    <a:pt x="1660" y="3391"/>
                    <a:pt x="1874" y="3159"/>
                    <a:pt x="1874" y="2891"/>
                  </a:cubicBezTo>
                  <a:lnTo>
                    <a:pt x="1874" y="483"/>
                  </a:lnTo>
                  <a:cubicBezTo>
                    <a:pt x="1874" y="215"/>
                    <a:pt x="1660" y="1"/>
                    <a:pt x="1393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42"/>
            <p:cNvSpPr/>
            <p:nvPr/>
          </p:nvSpPr>
          <p:spPr>
            <a:xfrm>
              <a:off x="4148280" y="3918326"/>
              <a:ext cx="52572" cy="26286"/>
            </a:xfrm>
            <a:custGeom>
              <a:avLst/>
              <a:gdLst/>
              <a:ahLst/>
              <a:cxnLst/>
              <a:rect l="l" t="t" r="r" b="b"/>
              <a:pathLst>
                <a:path w="1928" h="964" extrusionOk="0">
                  <a:moveTo>
                    <a:pt x="1" y="0"/>
                  </a:moveTo>
                  <a:lnTo>
                    <a:pt x="1" y="750"/>
                  </a:lnTo>
                  <a:cubicBezTo>
                    <a:pt x="1" y="875"/>
                    <a:pt x="90" y="964"/>
                    <a:pt x="197" y="964"/>
                  </a:cubicBezTo>
                  <a:lnTo>
                    <a:pt x="1714" y="964"/>
                  </a:lnTo>
                  <a:cubicBezTo>
                    <a:pt x="1821" y="964"/>
                    <a:pt x="1928" y="875"/>
                    <a:pt x="1928" y="750"/>
                  </a:cubicBezTo>
                  <a:lnTo>
                    <a:pt x="1928" y="0"/>
                  </a:lnTo>
                  <a:close/>
                </a:path>
              </a:pathLst>
            </a:custGeom>
            <a:solidFill>
              <a:srgbClr val="B2AA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42"/>
            <p:cNvSpPr/>
            <p:nvPr/>
          </p:nvSpPr>
          <p:spPr>
            <a:xfrm>
              <a:off x="4132219" y="3902510"/>
              <a:ext cx="83711" cy="25332"/>
            </a:xfrm>
            <a:custGeom>
              <a:avLst/>
              <a:gdLst/>
              <a:ahLst/>
              <a:cxnLst/>
              <a:rect l="l" t="t" r="r" b="b"/>
              <a:pathLst>
                <a:path w="3070" h="929" extrusionOk="0">
                  <a:moveTo>
                    <a:pt x="1544" y="1"/>
                  </a:moveTo>
                  <a:cubicBezTo>
                    <a:pt x="1486" y="1"/>
                    <a:pt x="1428" y="10"/>
                    <a:pt x="1375" y="27"/>
                  </a:cubicBezTo>
                  <a:lnTo>
                    <a:pt x="54" y="420"/>
                  </a:lnTo>
                  <a:cubicBezTo>
                    <a:pt x="1" y="438"/>
                    <a:pt x="1" y="491"/>
                    <a:pt x="54" y="509"/>
                  </a:cubicBezTo>
                  <a:lnTo>
                    <a:pt x="1375" y="902"/>
                  </a:lnTo>
                  <a:cubicBezTo>
                    <a:pt x="1428" y="919"/>
                    <a:pt x="1486" y="928"/>
                    <a:pt x="1544" y="928"/>
                  </a:cubicBezTo>
                  <a:cubicBezTo>
                    <a:pt x="1602" y="928"/>
                    <a:pt x="1660" y="919"/>
                    <a:pt x="1714" y="902"/>
                  </a:cubicBezTo>
                  <a:lnTo>
                    <a:pt x="3034" y="509"/>
                  </a:lnTo>
                  <a:cubicBezTo>
                    <a:pt x="3070" y="491"/>
                    <a:pt x="3070" y="438"/>
                    <a:pt x="3034" y="420"/>
                  </a:cubicBezTo>
                  <a:lnTo>
                    <a:pt x="1714" y="27"/>
                  </a:lnTo>
                  <a:cubicBezTo>
                    <a:pt x="1660" y="10"/>
                    <a:pt x="1602" y="1"/>
                    <a:pt x="1544" y="1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42"/>
            <p:cNvSpPr/>
            <p:nvPr/>
          </p:nvSpPr>
          <p:spPr>
            <a:xfrm>
              <a:off x="4143917" y="4100772"/>
              <a:ext cx="235019" cy="19496"/>
            </a:xfrm>
            <a:custGeom>
              <a:avLst/>
              <a:gdLst/>
              <a:ahLst/>
              <a:cxnLst/>
              <a:rect l="l" t="t" r="r" b="b"/>
              <a:pathLst>
                <a:path w="8619" h="715" extrusionOk="0">
                  <a:moveTo>
                    <a:pt x="1213" y="0"/>
                  </a:moveTo>
                  <a:cubicBezTo>
                    <a:pt x="1124" y="0"/>
                    <a:pt x="1035" y="72"/>
                    <a:pt x="1035" y="161"/>
                  </a:cubicBezTo>
                  <a:lnTo>
                    <a:pt x="1035" y="197"/>
                  </a:lnTo>
                  <a:lnTo>
                    <a:pt x="179" y="197"/>
                  </a:lnTo>
                  <a:cubicBezTo>
                    <a:pt x="107" y="197"/>
                    <a:pt x="36" y="250"/>
                    <a:pt x="18" y="339"/>
                  </a:cubicBezTo>
                  <a:cubicBezTo>
                    <a:pt x="0" y="429"/>
                    <a:pt x="89" y="518"/>
                    <a:pt x="179" y="518"/>
                  </a:cubicBezTo>
                  <a:lnTo>
                    <a:pt x="1035" y="518"/>
                  </a:lnTo>
                  <a:lnTo>
                    <a:pt x="1035" y="554"/>
                  </a:lnTo>
                  <a:cubicBezTo>
                    <a:pt x="1035" y="643"/>
                    <a:pt x="1124" y="714"/>
                    <a:pt x="1213" y="714"/>
                  </a:cubicBezTo>
                  <a:cubicBezTo>
                    <a:pt x="1303" y="696"/>
                    <a:pt x="1356" y="625"/>
                    <a:pt x="1356" y="554"/>
                  </a:cubicBezTo>
                  <a:lnTo>
                    <a:pt x="1356" y="518"/>
                  </a:lnTo>
                  <a:lnTo>
                    <a:pt x="8440" y="518"/>
                  </a:lnTo>
                  <a:cubicBezTo>
                    <a:pt x="8511" y="518"/>
                    <a:pt x="8600" y="464"/>
                    <a:pt x="8600" y="375"/>
                  </a:cubicBezTo>
                  <a:cubicBezTo>
                    <a:pt x="8618" y="286"/>
                    <a:pt x="8547" y="197"/>
                    <a:pt x="8440" y="197"/>
                  </a:cubicBezTo>
                  <a:lnTo>
                    <a:pt x="1356" y="197"/>
                  </a:lnTo>
                  <a:lnTo>
                    <a:pt x="1356" y="179"/>
                  </a:lnTo>
                  <a:cubicBezTo>
                    <a:pt x="1356" y="90"/>
                    <a:pt x="1303" y="18"/>
                    <a:pt x="121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42"/>
            <p:cNvSpPr/>
            <p:nvPr/>
          </p:nvSpPr>
          <p:spPr>
            <a:xfrm>
              <a:off x="4107406" y="3873089"/>
              <a:ext cx="270548" cy="216995"/>
            </a:xfrm>
            <a:custGeom>
              <a:avLst/>
              <a:gdLst/>
              <a:ahLst/>
              <a:cxnLst/>
              <a:rect l="l" t="t" r="r" b="b"/>
              <a:pathLst>
                <a:path w="9922" h="7958" extrusionOk="0">
                  <a:moveTo>
                    <a:pt x="7959" y="2712"/>
                  </a:moveTo>
                  <a:cubicBezTo>
                    <a:pt x="8316" y="2712"/>
                    <a:pt x="8601" y="2998"/>
                    <a:pt x="8601" y="3355"/>
                  </a:cubicBezTo>
                  <a:lnTo>
                    <a:pt x="8601" y="3783"/>
                  </a:lnTo>
                  <a:lnTo>
                    <a:pt x="8351" y="3783"/>
                  </a:lnTo>
                  <a:cubicBezTo>
                    <a:pt x="8316" y="3783"/>
                    <a:pt x="8298" y="3747"/>
                    <a:pt x="8298" y="3711"/>
                  </a:cubicBezTo>
                  <a:lnTo>
                    <a:pt x="8298" y="3390"/>
                  </a:lnTo>
                  <a:cubicBezTo>
                    <a:pt x="8298" y="3194"/>
                    <a:pt x="8137" y="3051"/>
                    <a:pt x="7941" y="3051"/>
                  </a:cubicBezTo>
                  <a:cubicBezTo>
                    <a:pt x="7852" y="3051"/>
                    <a:pt x="7780" y="3051"/>
                    <a:pt x="7691" y="3069"/>
                  </a:cubicBezTo>
                  <a:cubicBezTo>
                    <a:pt x="7629" y="3087"/>
                    <a:pt x="7566" y="3096"/>
                    <a:pt x="7504" y="3096"/>
                  </a:cubicBezTo>
                  <a:cubicBezTo>
                    <a:pt x="7441" y="3096"/>
                    <a:pt x="7379" y="3087"/>
                    <a:pt x="7316" y="3069"/>
                  </a:cubicBezTo>
                  <a:cubicBezTo>
                    <a:pt x="7245" y="3051"/>
                    <a:pt x="7156" y="3051"/>
                    <a:pt x="7067" y="3051"/>
                  </a:cubicBezTo>
                  <a:cubicBezTo>
                    <a:pt x="6870" y="3051"/>
                    <a:pt x="6728" y="3194"/>
                    <a:pt x="6728" y="3390"/>
                  </a:cubicBezTo>
                  <a:lnTo>
                    <a:pt x="6728" y="3711"/>
                  </a:lnTo>
                  <a:cubicBezTo>
                    <a:pt x="6728" y="3747"/>
                    <a:pt x="6692" y="3783"/>
                    <a:pt x="6656" y="3783"/>
                  </a:cubicBezTo>
                  <a:lnTo>
                    <a:pt x="6406" y="3783"/>
                  </a:lnTo>
                  <a:lnTo>
                    <a:pt x="6406" y="3355"/>
                  </a:lnTo>
                  <a:cubicBezTo>
                    <a:pt x="6406" y="2998"/>
                    <a:pt x="6692" y="2712"/>
                    <a:pt x="7049" y="2712"/>
                  </a:cubicBezTo>
                  <a:close/>
                  <a:moveTo>
                    <a:pt x="4248" y="303"/>
                  </a:moveTo>
                  <a:cubicBezTo>
                    <a:pt x="4426" y="303"/>
                    <a:pt x="4587" y="464"/>
                    <a:pt x="4587" y="642"/>
                  </a:cubicBezTo>
                  <a:lnTo>
                    <a:pt x="4587" y="3051"/>
                  </a:lnTo>
                  <a:cubicBezTo>
                    <a:pt x="4587" y="3247"/>
                    <a:pt x="4426" y="3372"/>
                    <a:pt x="4248" y="3390"/>
                  </a:cubicBezTo>
                  <a:cubicBezTo>
                    <a:pt x="4069" y="3390"/>
                    <a:pt x="3926" y="3533"/>
                    <a:pt x="3926" y="3711"/>
                  </a:cubicBezTo>
                  <a:lnTo>
                    <a:pt x="3926" y="4318"/>
                  </a:lnTo>
                  <a:lnTo>
                    <a:pt x="3266" y="3497"/>
                  </a:lnTo>
                  <a:cubicBezTo>
                    <a:pt x="3213" y="3426"/>
                    <a:pt x="3106" y="3390"/>
                    <a:pt x="3016" y="3390"/>
                  </a:cubicBezTo>
                  <a:lnTo>
                    <a:pt x="661" y="3390"/>
                  </a:lnTo>
                  <a:cubicBezTo>
                    <a:pt x="483" y="3390"/>
                    <a:pt x="322" y="3230"/>
                    <a:pt x="322" y="3051"/>
                  </a:cubicBezTo>
                  <a:lnTo>
                    <a:pt x="322" y="642"/>
                  </a:lnTo>
                  <a:cubicBezTo>
                    <a:pt x="322" y="464"/>
                    <a:pt x="483" y="303"/>
                    <a:pt x="661" y="303"/>
                  </a:cubicBezTo>
                  <a:close/>
                  <a:moveTo>
                    <a:pt x="6389" y="4086"/>
                  </a:moveTo>
                  <a:cubicBezTo>
                    <a:pt x="6389" y="4586"/>
                    <a:pt x="6389" y="4461"/>
                    <a:pt x="6389" y="4496"/>
                  </a:cubicBezTo>
                  <a:lnTo>
                    <a:pt x="6335" y="4496"/>
                  </a:lnTo>
                  <a:cubicBezTo>
                    <a:pt x="6264" y="4496"/>
                    <a:pt x="6210" y="4443"/>
                    <a:pt x="6210" y="4389"/>
                  </a:cubicBezTo>
                  <a:lnTo>
                    <a:pt x="6210" y="4211"/>
                  </a:lnTo>
                  <a:cubicBezTo>
                    <a:pt x="6210" y="4157"/>
                    <a:pt x="6246" y="4122"/>
                    <a:pt x="6299" y="4104"/>
                  </a:cubicBezTo>
                  <a:cubicBezTo>
                    <a:pt x="6317" y="4095"/>
                    <a:pt x="6331" y="4095"/>
                    <a:pt x="6344" y="4095"/>
                  </a:cubicBezTo>
                  <a:cubicBezTo>
                    <a:pt x="6357" y="4095"/>
                    <a:pt x="6371" y="4095"/>
                    <a:pt x="6389" y="4086"/>
                  </a:cubicBezTo>
                  <a:close/>
                  <a:moveTo>
                    <a:pt x="8637" y="4086"/>
                  </a:moveTo>
                  <a:cubicBezTo>
                    <a:pt x="8690" y="4086"/>
                    <a:pt x="8708" y="4086"/>
                    <a:pt x="8726" y="4104"/>
                  </a:cubicBezTo>
                  <a:cubicBezTo>
                    <a:pt x="8780" y="4122"/>
                    <a:pt x="8815" y="4157"/>
                    <a:pt x="8815" y="4211"/>
                  </a:cubicBezTo>
                  <a:lnTo>
                    <a:pt x="8815" y="4389"/>
                  </a:lnTo>
                  <a:cubicBezTo>
                    <a:pt x="8815" y="4443"/>
                    <a:pt x="8762" y="4496"/>
                    <a:pt x="8690" y="4496"/>
                  </a:cubicBezTo>
                  <a:lnTo>
                    <a:pt x="8637" y="4496"/>
                  </a:lnTo>
                  <a:cubicBezTo>
                    <a:pt x="8637" y="4461"/>
                    <a:pt x="8637" y="4586"/>
                    <a:pt x="8637" y="4086"/>
                  </a:cubicBezTo>
                  <a:close/>
                  <a:moveTo>
                    <a:pt x="7941" y="3355"/>
                  </a:moveTo>
                  <a:cubicBezTo>
                    <a:pt x="7959" y="3355"/>
                    <a:pt x="7977" y="3372"/>
                    <a:pt x="7977" y="3390"/>
                  </a:cubicBezTo>
                  <a:lnTo>
                    <a:pt x="7977" y="3729"/>
                  </a:lnTo>
                  <a:cubicBezTo>
                    <a:pt x="7977" y="3925"/>
                    <a:pt x="8119" y="4086"/>
                    <a:pt x="8316" y="4104"/>
                  </a:cubicBezTo>
                  <a:cubicBezTo>
                    <a:pt x="8316" y="4407"/>
                    <a:pt x="8333" y="4496"/>
                    <a:pt x="8298" y="4639"/>
                  </a:cubicBezTo>
                  <a:cubicBezTo>
                    <a:pt x="8280" y="4782"/>
                    <a:pt x="8209" y="4943"/>
                    <a:pt x="8084" y="5050"/>
                  </a:cubicBezTo>
                  <a:cubicBezTo>
                    <a:pt x="7914" y="5201"/>
                    <a:pt x="7713" y="5277"/>
                    <a:pt x="7511" y="5277"/>
                  </a:cubicBezTo>
                  <a:cubicBezTo>
                    <a:pt x="7308" y="5277"/>
                    <a:pt x="7102" y="5201"/>
                    <a:pt x="6924" y="5050"/>
                  </a:cubicBezTo>
                  <a:cubicBezTo>
                    <a:pt x="6799" y="4943"/>
                    <a:pt x="6745" y="4782"/>
                    <a:pt x="6710" y="4639"/>
                  </a:cubicBezTo>
                  <a:cubicBezTo>
                    <a:pt x="6692" y="4514"/>
                    <a:pt x="6710" y="4443"/>
                    <a:pt x="6692" y="4104"/>
                  </a:cubicBezTo>
                  <a:cubicBezTo>
                    <a:pt x="6888" y="4086"/>
                    <a:pt x="7049" y="3925"/>
                    <a:pt x="7049" y="3729"/>
                  </a:cubicBezTo>
                  <a:lnTo>
                    <a:pt x="7049" y="3390"/>
                  </a:lnTo>
                  <a:cubicBezTo>
                    <a:pt x="7049" y="3372"/>
                    <a:pt x="7049" y="3355"/>
                    <a:pt x="7067" y="3355"/>
                  </a:cubicBezTo>
                  <a:cubicBezTo>
                    <a:pt x="7138" y="3355"/>
                    <a:pt x="7192" y="3372"/>
                    <a:pt x="7245" y="3372"/>
                  </a:cubicBezTo>
                  <a:cubicBezTo>
                    <a:pt x="7355" y="3394"/>
                    <a:pt x="7459" y="3410"/>
                    <a:pt x="7564" y="3410"/>
                  </a:cubicBezTo>
                  <a:cubicBezTo>
                    <a:pt x="7629" y="3410"/>
                    <a:pt x="7694" y="3404"/>
                    <a:pt x="7763" y="3390"/>
                  </a:cubicBezTo>
                  <a:cubicBezTo>
                    <a:pt x="7816" y="3372"/>
                    <a:pt x="7887" y="3355"/>
                    <a:pt x="7941" y="3355"/>
                  </a:cubicBezTo>
                  <a:close/>
                  <a:moveTo>
                    <a:pt x="7870" y="5531"/>
                  </a:moveTo>
                  <a:cubicBezTo>
                    <a:pt x="7870" y="5585"/>
                    <a:pt x="7887" y="5656"/>
                    <a:pt x="7923" y="5710"/>
                  </a:cubicBezTo>
                  <a:lnTo>
                    <a:pt x="7513" y="6013"/>
                  </a:lnTo>
                  <a:lnTo>
                    <a:pt x="7120" y="5710"/>
                  </a:lnTo>
                  <a:cubicBezTo>
                    <a:pt x="7138" y="5656"/>
                    <a:pt x="7156" y="5585"/>
                    <a:pt x="7174" y="5531"/>
                  </a:cubicBezTo>
                  <a:cubicBezTo>
                    <a:pt x="7281" y="5567"/>
                    <a:pt x="7392" y="5585"/>
                    <a:pt x="7508" y="5585"/>
                  </a:cubicBezTo>
                  <a:cubicBezTo>
                    <a:pt x="7624" y="5585"/>
                    <a:pt x="7745" y="5567"/>
                    <a:pt x="7870" y="5531"/>
                  </a:cubicBezTo>
                  <a:close/>
                  <a:moveTo>
                    <a:pt x="6781" y="5852"/>
                  </a:moveTo>
                  <a:lnTo>
                    <a:pt x="7209" y="6174"/>
                  </a:lnTo>
                  <a:lnTo>
                    <a:pt x="6888" y="6316"/>
                  </a:lnTo>
                  <a:cubicBezTo>
                    <a:pt x="6878" y="6322"/>
                    <a:pt x="6869" y="6324"/>
                    <a:pt x="6861" y="6324"/>
                  </a:cubicBezTo>
                  <a:cubicBezTo>
                    <a:pt x="6842" y="6324"/>
                    <a:pt x="6829" y="6311"/>
                    <a:pt x="6817" y="6299"/>
                  </a:cubicBezTo>
                  <a:lnTo>
                    <a:pt x="6638" y="5906"/>
                  </a:lnTo>
                  <a:lnTo>
                    <a:pt x="6781" y="5852"/>
                  </a:lnTo>
                  <a:close/>
                  <a:moveTo>
                    <a:pt x="8262" y="5852"/>
                  </a:moveTo>
                  <a:lnTo>
                    <a:pt x="8387" y="5906"/>
                  </a:lnTo>
                  <a:lnTo>
                    <a:pt x="8226" y="6299"/>
                  </a:lnTo>
                  <a:cubicBezTo>
                    <a:pt x="8214" y="6311"/>
                    <a:pt x="8192" y="6324"/>
                    <a:pt x="8174" y="6324"/>
                  </a:cubicBezTo>
                  <a:cubicBezTo>
                    <a:pt x="8167" y="6324"/>
                    <a:pt x="8160" y="6322"/>
                    <a:pt x="8155" y="6316"/>
                  </a:cubicBezTo>
                  <a:lnTo>
                    <a:pt x="7834" y="6174"/>
                  </a:lnTo>
                  <a:lnTo>
                    <a:pt x="8262" y="5852"/>
                  </a:lnTo>
                  <a:close/>
                  <a:moveTo>
                    <a:pt x="7513" y="6388"/>
                  </a:moveTo>
                  <a:lnTo>
                    <a:pt x="7798" y="6513"/>
                  </a:lnTo>
                  <a:lnTo>
                    <a:pt x="7655" y="6745"/>
                  </a:lnTo>
                  <a:lnTo>
                    <a:pt x="7388" y="6745"/>
                  </a:lnTo>
                  <a:lnTo>
                    <a:pt x="7227" y="6513"/>
                  </a:lnTo>
                  <a:lnTo>
                    <a:pt x="7513" y="6388"/>
                  </a:lnTo>
                  <a:close/>
                  <a:moveTo>
                    <a:pt x="9600" y="1945"/>
                  </a:moveTo>
                  <a:cubicBezTo>
                    <a:pt x="9618" y="1945"/>
                    <a:pt x="9618" y="1963"/>
                    <a:pt x="9618" y="1963"/>
                  </a:cubicBezTo>
                  <a:lnTo>
                    <a:pt x="9618" y="6423"/>
                  </a:lnTo>
                  <a:cubicBezTo>
                    <a:pt x="9600" y="6406"/>
                    <a:pt x="9582" y="6370"/>
                    <a:pt x="9565" y="6352"/>
                  </a:cubicBezTo>
                  <a:cubicBezTo>
                    <a:pt x="9351" y="6067"/>
                    <a:pt x="9047" y="5870"/>
                    <a:pt x="8726" y="5781"/>
                  </a:cubicBezTo>
                  <a:cubicBezTo>
                    <a:pt x="8690" y="5692"/>
                    <a:pt x="8637" y="5638"/>
                    <a:pt x="8565" y="5621"/>
                  </a:cubicBezTo>
                  <a:lnTo>
                    <a:pt x="8351" y="5531"/>
                  </a:lnTo>
                  <a:cubicBezTo>
                    <a:pt x="8325" y="5522"/>
                    <a:pt x="8298" y="5518"/>
                    <a:pt x="8271" y="5518"/>
                  </a:cubicBezTo>
                  <a:cubicBezTo>
                    <a:pt x="8244" y="5518"/>
                    <a:pt x="8218" y="5522"/>
                    <a:pt x="8191" y="5531"/>
                  </a:cubicBezTo>
                  <a:cubicBezTo>
                    <a:pt x="8173" y="5460"/>
                    <a:pt x="8191" y="5424"/>
                    <a:pt x="8191" y="5371"/>
                  </a:cubicBezTo>
                  <a:cubicBezTo>
                    <a:pt x="8226" y="5353"/>
                    <a:pt x="8262" y="5317"/>
                    <a:pt x="8298" y="5282"/>
                  </a:cubicBezTo>
                  <a:cubicBezTo>
                    <a:pt x="8441" y="5157"/>
                    <a:pt x="8548" y="5014"/>
                    <a:pt x="8601" y="4818"/>
                  </a:cubicBezTo>
                  <a:lnTo>
                    <a:pt x="8690" y="4818"/>
                  </a:lnTo>
                  <a:cubicBezTo>
                    <a:pt x="8940" y="4818"/>
                    <a:pt x="9136" y="4621"/>
                    <a:pt x="9136" y="4389"/>
                  </a:cubicBezTo>
                  <a:lnTo>
                    <a:pt x="9136" y="4211"/>
                  </a:lnTo>
                  <a:cubicBezTo>
                    <a:pt x="9136" y="4068"/>
                    <a:pt x="9065" y="3925"/>
                    <a:pt x="8940" y="3854"/>
                  </a:cubicBezTo>
                  <a:lnTo>
                    <a:pt x="8940" y="3355"/>
                  </a:lnTo>
                  <a:cubicBezTo>
                    <a:pt x="8940" y="2819"/>
                    <a:pt x="8512" y="2391"/>
                    <a:pt x="7977" y="2391"/>
                  </a:cubicBezTo>
                  <a:lnTo>
                    <a:pt x="7049" y="2391"/>
                  </a:lnTo>
                  <a:cubicBezTo>
                    <a:pt x="6514" y="2391"/>
                    <a:pt x="6085" y="2819"/>
                    <a:pt x="6085" y="3355"/>
                  </a:cubicBezTo>
                  <a:lnTo>
                    <a:pt x="6085" y="3854"/>
                  </a:lnTo>
                  <a:cubicBezTo>
                    <a:pt x="5978" y="3925"/>
                    <a:pt x="5889" y="4068"/>
                    <a:pt x="5889" y="4211"/>
                  </a:cubicBezTo>
                  <a:lnTo>
                    <a:pt x="5889" y="4389"/>
                  </a:lnTo>
                  <a:cubicBezTo>
                    <a:pt x="5889" y="4621"/>
                    <a:pt x="6085" y="4818"/>
                    <a:pt x="6335" y="4818"/>
                  </a:cubicBezTo>
                  <a:lnTo>
                    <a:pt x="6460" y="4818"/>
                  </a:lnTo>
                  <a:cubicBezTo>
                    <a:pt x="6514" y="5014"/>
                    <a:pt x="6603" y="5157"/>
                    <a:pt x="6745" y="5282"/>
                  </a:cubicBezTo>
                  <a:cubicBezTo>
                    <a:pt x="6781" y="5317"/>
                    <a:pt x="6817" y="5353"/>
                    <a:pt x="6870" y="5371"/>
                  </a:cubicBezTo>
                  <a:cubicBezTo>
                    <a:pt x="6870" y="5424"/>
                    <a:pt x="6870" y="5460"/>
                    <a:pt x="6853" y="5513"/>
                  </a:cubicBezTo>
                  <a:cubicBezTo>
                    <a:pt x="6799" y="5513"/>
                    <a:pt x="6745" y="5513"/>
                    <a:pt x="6710" y="5531"/>
                  </a:cubicBezTo>
                  <a:lnTo>
                    <a:pt x="6478" y="5621"/>
                  </a:lnTo>
                  <a:cubicBezTo>
                    <a:pt x="6406" y="5638"/>
                    <a:pt x="6353" y="5692"/>
                    <a:pt x="6335" y="5763"/>
                  </a:cubicBezTo>
                  <a:cubicBezTo>
                    <a:pt x="6335" y="5763"/>
                    <a:pt x="6335" y="5763"/>
                    <a:pt x="6317" y="5781"/>
                  </a:cubicBezTo>
                  <a:cubicBezTo>
                    <a:pt x="5996" y="5870"/>
                    <a:pt x="5693" y="6067"/>
                    <a:pt x="5479" y="6352"/>
                  </a:cubicBezTo>
                  <a:cubicBezTo>
                    <a:pt x="5229" y="6655"/>
                    <a:pt x="5086" y="7030"/>
                    <a:pt x="5086" y="7423"/>
                  </a:cubicBezTo>
                  <a:lnTo>
                    <a:pt x="5086" y="7637"/>
                  </a:lnTo>
                  <a:lnTo>
                    <a:pt x="1696" y="7637"/>
                  </a:lnTo>
                  <a:cubicBezTo>
                    <a:pt x="1678" y="7637"/>
                    <a:pt x="1660" y="7619"/>
                    <a:pt x="1660" y="7619"/>
                  </a:cubicBezTo>
                  <a:lnTo>
                    <a:pt x="1660" y="3694"/>
                  </a:lnTo>
                  <a:lnTo>
                    <a:pt x="3016" y="3694"/>
                  </a:lnTo>
                  <a:cubicBezTo>
                    <a:pt x="3016" y="3694"/>
                    <a:pt x="3016" y="3694"/>
                    <a:pt x="3034" y="3711"/>
                  </a:cubicBezTo>
                  <a:lnTo>
                    <a:pt x="3730" y="4568"/>
                  </a:lnTo>
                  <a:cubicBezTo>
                    <a:pt x="3792" y="4642"/>
                    <a:pt x="3870" y="4682"/>
                    <a:pt x="3954" y="4682"/>
                  </a:cubicBezTo>
                  <a:cubicBezTo>
                    <a:pt x="3992" y="4682"/>
                    <a:pt x="4030" y="4674"/>
                    <a:pt x="4069" y="4657"/>
                  </a:cubicBezTo>
                  <a:cubicBezTo>
                    <a:pt x="4176" y="4621"/>
                    <a:pt x="4248" y="4496"/>
                    <a:pt x="4248" y="4389"/>
                  </a:cubicBezTo>
                  <a:lnTo>
                    <a:pt x="4248" y="3711"/>
                  </a:lnTo>
                  <a:cubicBezTo>
                    <a:pt x="4248" y="3711"/>
                    <a:pt x="4248" y="3694"/>
                    <a:pt x="4248" y="3694"/>
                  </a:cubicBezTo>
                  <a:cubicBezTo>
                    <a:pt x="4604" y="3694"/>
                    <a:pt x="4908" y="3408"/>
                    <a:pt x="4908" y="3051"/>
                  </a:cubicBezTo>
                  <a:lnTo>
                    <a:pt x="4908" y="1945"/>
                  </a:lnTo>
                  <a:close/>
                  <a:moveTo>
                    <a:pt x="6371" y="6084"/>
                  </a:moveTo>
                  <a:lnTo>
                    <a:pt x="6514" y="6423"/>
                  </a:lnTo>
                  <a:cubicBezTo>
                    <a:pt x="6585" y="6548"/>
                    <a:pt x="6710" y="6638"/>
                    <a:pt x="6853" y="6638"/>
                  </a:cubicBezTo>
                  <a:cubicBezTo>
                    <a:pt x="6870" y="6638"/>
                    <a:pt x="6906" y="6638"/>
                    <a:pt x="6924" y="6620"/>
                  </a:cubicBezTo>
                  <a:lnTo>
                    <a:pt x="7120" y="6941"/>
                  </a:lnTo>
                  <a:lnTo>
                    <a:pt x="6942" y="7637"/>
                  </a:lnTo>
                  <a:lnTo>
                    <a:pt x="5407" y="7637"/>
                  </a:lnTo>
                  <a:lnTo>
                    <a:pt x="5407" y="7423"/>
                  </a:lnTo>
                  <a:cubicBezTo>
                    <a:pt x="5407" y="7101"/>
                    <a:pt x="5514" y="6798"/>
                    <a:pt x="5711" y="6548"/>
                  </a:cubicBezTo>
                  <a:cubicBezTo>
                    <a:pt x="5889" y="6334"/>
                    <a:pt x="6121" y="6174"/>
                    <a:pt x="6371" y="6084"/>
                  </a:cubicBezTo>
                  <a:close/>
                  <a:moveTo>
                    <a:pt x="7602" y="7066"/>
                  </a:moveTo>
                  <a:lnTo>
                    <a:pt x="7745" y="7637"/>
                  </a:lnTo>
                  <a:lnTo>
                    <a:pt x="7281" y="7637"/>
                  </a:lnTo>
                  <a:lnTo>
                    <a:pt x="7424" y="7066"/>
                  </a:lnTo>
                  <a:close/>
                  <a:moveTo>
                    <a:pt x="8655" y="6102"/>
                  </a:moveTo>
                  <a:cubicBezTo>
                    <a:pt x="8904" y="6174"/>
                    <a:pt x="9136" y="6334"/>
                    <a:pt x="9315" y="6548"/>
                  </a:cubicBezTo>
                  <a:cubicBezTo>
                    <a:pt x="9511" y="6798"/>
                    <a:pt x="9618" y="7101"/>
                    <a:pt x="9618" y="7423"/>
                  </a:cubicBezTo>
                  <a:lnTo>
                    <a:pt x="9618" y="7601"/>
                  </a:lnTo>
                  <a:cubicBezTo>
                    <a:pt x="9618" y="7619"/>
                    <a:pt x="9600" y="7637"/>
                    <a:pt x="9582" y="7637"/>
                  </a:cubicBezTo>
                  <a:lnTo>
                    <a:pt x="8084" y="7637"/>
                  </a:lnTo>
                  <a:lnTo>
                    <a:pt x="7905" y="6941"/>
                  </a:lnTo>
                  <a:lnTo>
                    <a:pt x="8102" y="6638"/>
                  </a:lnTo>
                  <a:lnTo>
                    <a:pt x="8173" y="6638"/>
                  </a:lnTo>
                  <a:cubicBezTo>
                    <a:pt x="8316" y="6638"/>
                    <a:pt x="8441" y="6548"/>
                    <a:pt x="8512" y="6423"/>
                  </a:cubicBezTo>
                  <a:lnTo>
                    <a:pt x="8655" y="6102"/>
                  </a:lnTo>
                  <a:close/>
                  <a:moveTo>
                    <a:pt x="661" y="0"/>
                  </a:moveTo>
                  <a:cubicBezTo>
                    <a:pt x="304" y="0"/>
                    <a:pt x="1" y="286"/>
                    <a:pt x="1" y="642"/>
                  </a:cubicBezTo>
                  <a:lnTo>
                    <a:pt x="1" y="3051"/>
                  </a:lnTo>
                  <a:cubicBezTo>
                    <a:pt x="1" y="3408"/>
                    <a:pt x="304" y="3694"/>
                    <a:pt x="661" y="3694"/>
                  </a:cubicBezTo>
                  <a:lnTo>
                    <a:pt x="1339" y="3694"/>
                  </a:lnTo>
                  <a:lnTo>
                    <a:pt x="1339" y="7619"/>
                  </a:lnTo>
                  <a:cubicBezTo>
                    <a:pt x="1339" y="7797"/>
                    <a:pt x="1500" y="7958"/>
                    <a:pt x="1696" y="7958"/>
                  </a:cubicBezTo>
                  <a:lnTo>
                    <a:pt x="9582" y="7958"/>
                  </a:lnTo>
                  <a:cubicBezTo>
                    <a:pt x="9761" y="7958"/>
                    <a:pt x="9921" y="7797"/>
                    <a:pt x="9921" y="7619"/>
                  </a:cubicBezTo>
                  <a:lnTo>
                    <a:pt x="9921" y="7440"/>
                  </a:lnTo>
                  <a:lnTo>
                    <a:pt x="9921" y="1998"/>
                  </a:lnTo>
                  <a:cubicBezTo>
                    <a:pt x="9921" y="1802"/>
                    <a:pt x="9761" y="1642"/>
                    <a:pt x="9582" y="1642"/>
                  </a:cubicBezTo>
                  <a:lnTo>
                    <a:pt x="4908" y="1642"/>
                  </a:lnTo>
                  <a:lnTo>
                    <a:pt x="4908" y="642"/>
                  </a:lnTo>
                  <a:cubicBezTo>
                    <a:pt x="4908" y="286"/>
                    <a:pt x="4604" y="0"/>
                    <a:pt x="424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42"/>
            <p:cNvSpPr/>
            <p:nvPr/>
          </p:nvSpPr>
          <p:spPr>
            <a:xfrm>
              <a:off x="4119103" y="3892530"/>
              <a:ext cx="284155" cy="246226"/>
            </a:xfrm>
            <a:custGeom>
              <a:avLst/>
              <a:gdLst/>
              <a:ahLst/>
              <a:cxnLst/>
              <a:rect l="l" t="t" r="r" b="b"/>
              <a:pathLst>
                <a:path w="10421" h="9030" extrusionOk="0">
                  <a:moveTo>
                    <a:pt x="5068" y="1"/>
                  </a:moveTo>
                  <a:cubicBezTo>
                    <a:pt x="4978" y="1"/>
                    <a:pt x="4907" y="54"/>
                    <a:pt x="4907" y="144"/>
                  </a:cubicBezTo>
                  <a:cubicBezTo>
                    <a:pt x="4889" y="233"/>
                    <a:pt x="4960" y="322"/>
                    <a:pt x="5050" y="322"/>
                  </a:cubicBezTo>
                  <a:lnTo>
                    <a:pt x="9814" y="322"/>
                  </a:lnTo>
                  <a:cubicBezTo>
                    <a:pt x="9974" y="322"/>
                    <a:pt x="10099" y="447"/>
                    <a:pt x="10099" y="607"/>
                  </a:cubicBezTo>
                  <a:lnTo>
                    <a:pt x="10099" y="8405"/>
                  </a:lnTo>
                  <a:cubicBezTo>
                    <a:pt x="10099" y="8565"/>
                    <a:pt x="9974" y="8708"/>
                    <a:pt x="9814" y="8708"/>
                  </a:cubicBezTo>
                  <a:lnTo>
                    <a:pt x="482" y="8708"/>
                  </a:lnTo>
                  <a:cubicBezTo>
                    <a:pt x="393" y="8708"/>
                    <a:pt x="321" y="8637"/>
                    <a:pt x="321" y="8547"/>
                  </a:cubicBezTo>
                  <a:lnTo>
                    <a:pt x="321" y="3534"/>
                  </a:lnTo>
                  <a:cubicBezTo>
                    <a:pt x="321" y="3498"/>
                    <a:pt x="304" y="3480"/>
                    <a:pt x="286" y="3462"/>
                  </a:cubicBezTo>
                  <a:cubicBezTo>
                    <a:pt x="246" y="3423"/>
                    <a:pt x="203" y="3407"/>
                    <a:pt x="163" y="3407"/>
                  </a:cubicBezTo>
                  <a:cubicBezTo>
                    <a:pt x="76" y="3407"/>
                    <a:pt x="0" y="3484"/>
                    <a:pt x="0" y="3569"/>
                  </a:cubicBezTo>
                  <a:lnTo>
                    <a:pt x="0" y="8405"/>
                  </a:lnTo>
                  <a:cubicBezTo>
                    <a:pt x="0" y="8744"/>
                    <a:pt x="286" y="9029"/>
                    <a:pt x="625" y="9029"/>
                  </a:cubicBezTo>
                  <a:lnTo>
                    <a:pt x="9814" y="9029"/>
                  </a:lnTo>
                  <a:cubicBezTo>
                    <a:pt x="10153" y="9029"/>
                    <a:pt x="10420" y="8744"/>
                    <a:pt x="10420" y="8405"/>
                  </a:cubicBezTo>
                  <a:lnTo>
                    <a:pt x="10420" y="607"/>
                  </a:lnTo>
                  <a:cubicBezTo>
                    <a:pt x="10420" y="268"/>
                    <a:pt x="10153" y="1"/>
                    <a:pt x="9814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42"/>
            <p:cNvSpPr/>
            <p:nvPr/>
          </p:nvSpPr>
          <p:spPr>
            <a:xfrm>
              <a:off x="4128347" y="3897657"/>
              <a:ext cx="91482" cy="50854"/>
            </a:xfrm>
            <a:custGeom>
              <a:avLst/>
              <a:gdLst/>
              <a:ahLst/>
              <a:cxnLst/>
              <a:rect l="l" t="t" r="r" b="b"/>
              <a:pathLst>
                <a:path w="3355" h="1865" extrusionOk="0">
                  <a:moveTo>
                    <a:pt x="1686" y="335"/>
                  </a:moveTo>
                  <a:cubicBezTo>
                    <a:pt x="1726" y="335"/>
                    <a:pt x="1767" y="339"/>
                    <a:pt x="1802" y="348"/>
                  </a:cubicBezTo>
                  <a:lnTo>
                    <a:pt x="2784" y="634"/>
                  </a:lnTo>
                  <a:lnTo>
                    <a:pt x="2605" y="687"/>
                  </a:lnTo>
                  <a:cubicBezTo>
                    <a:pt x="2605" y="687"/>
                    <a:pt x="2605" y="705"/>
                    <a:pt x="2605" y="705"/>
                  </a:cubicBezTo>
                  <a:lnTo>
                    <a:pt x="1802" y="937"/>
                  </a:lnTo>
                  <a:cubicBezTo>
                    <a:pt x="1767" y="946"/>
                    <a:pt x="1726" y="950"/>
                    <a:pt x="1686" y="950"/>
                  </a:cubicBezTo>
                  <a:cubicBezTo>
                    <a:pt x="1646" y="950"/>
                    <a:pt x="1606" y="946"/>
                    <a:pt x="1570" y="937"/>
                  </a:cubicBezTo>
                  <a:lnTo>
                    <a:pt x="767" y="705"/>
                  </a:lnTo>
                  <a:cubicBezTo>
                    <a:pt x="767" y="705"/>
                    <a:pt x="767" y="687"/>
                    <a:pt x="767" y="687"/>
                  </a:cubicBezTo>
                  <a:lnTo>
                    <a:pt x="589" y="634"/>
                  </a:lnTo>
                  <a:lnTo>
                    <a:pt x="1570" y="348"/>
                  </a:lnTo>
                  <a:cubicBezTo>
                    <a:pt x="1606" y="339"/>
                    <a:pt x="1646" y="335"/>
                    <a:pt x="1686" y="335"/>
                  </a:cubicBezTo>
                  <a:close/>
                  <a:moveTo>
                    <a:pt x="2480" y="1062"/>
                  </a:moveTo>
                  <a:lnTo>
                    <a:pt x="2480" y="1508"/>
                  </a:lnTo>
                  <a:lnTo>
                    <a:pt x="2498" y="1508"/>
                  </a:lnTo>
                  <a:cubicBezTo>
                    <a:pt x="2498" y="1534"/>
                    <a:pt x="2479" y="1551"/>
                    <a:pt x="2462" y="1551"/>
                  </a:cubicBezTo>
                  <a:cubicBezTo>
                    <a:pt x="2455" y="1551"/>
                    <a:pt x="2449" y="1548"/>
                    <a:pt x="2445" y="1544"/>
                  </a:cubicBezTo>
                  <a:lnTo>
                    <a:pt x="928" y="1544"/>
                  </a:lnTo>
                  <a:cubicBezTo>
                    <a:pt x="923" y="1548"/>
                    <a:pt x="917" y="1551"/>
                    <a:pt x="911" y="1551"/>
                  </a:cubicBezTo>
                  <a:cubicBezTo>
                    <a:pt x="894" y="1551"/>
                    <a:pt x="875" y="1534"/>
                    <a:pt x="875" y="1508"/>
                  </a:cubicBezTo>
                  <a:lnTo>
                    <a:pt x="875" y="1062"/>
                  </a:lnTo>
                  <a:lnTo>
                    <a:pt x="1481" y="1240"/>
                  </a:lnTo>
                  <a:cubicBezTo>
                    <a:pt x="1535" y="1258"/>
                    <a:pt x="1606" y="1276"/>
                    <a:pt x="1677" y="1276"/>
                  </a:cubicBezTo>
                  <a:cubicBezTo>
                    <a:pt x="1749" y="1276"/>
                    <a:pt x="1820" y="1258"/>
                    <a:pt x="1892" y="1240"/>
                  </a:cubicBezTo>
                  <a:lnTo>
                    <a:pt x="2480" y="1062"/>
                  </a:lnTo>
                  <a:close/>
                  <a:moveTo>
                    <a:pt x="1677" y="0"/>
                  </a:moveTo>
                  <a:cubicBezTo>
                    <a:pt x="1606" y="0"/>
                    <a:pt x="1535" y="9"/>
                    <a:pt x="1463" y="27"/>
                  </a:cubicBezTo>
                  <a:lnTo>
                    <a:pt x="143" y="437"/>
                  </a:lnTo>
                  <a:cubicBezTo>
                    <a:pt x="54" y="455"/>
                    <a:pt x="0" y="544"/>
                    <a:pt x="0" y="634"/>
                  </a:cubicBezTo>
                  <a:cubicBezTo>
                    <a:pt x="0" y="723"/>
                    <a:pt x="54" y="812"/>
                    <a:pt x="143" y="830"/>
                  </a:cubicBezTo>
                  <a:lnTo>
                    <a:pt x="553" y="955"/>
                  </a:lnTo>
                  <a:lnTo>
                    <a:pt x="553" y="1490"/>
                  </a:lnTo>
                  <a:cubicBezTo>
                    <a:pt x="553" y="1704"/>
                    <a:pt x="714" y="1865"/>
                    <a:pt x="928" y="1865"/>
                  </a:cubicBezTo>
                  <a:lnTo>
                    <a:pt x="2445" y="1865"/>
                  </a:lnTo>
                  <a:cubicBezTo>
                    <a:pt x="2659" y="1865"/>
                    <a:pt x="2819" y="1704"/>
                    <a:pt x="2819" y="1490"/>
                  </a:cubicBezTo>
                  <a:lnTo>
                    <a:pt x="2819" y="955"/>
                  </a:lnTo>
                  <a:lnTo>
                    <a:pt x="3051" y="883"/>
                  </a:lnTo>
                  <a:lnTo>
                    <a:pt x="3051" y="1062"/>
                  </a:lnTo>
                  <a:cubicBezTo>
                    <a:pt x="3051" y="1151"/>
                    <a:pt x="3123" y="1222"/>
                    <a:pt x="3194" y="1222"/>
                  </a:cubicBezTo>
                  <a:cubicBezTo>
                    <a:pt x="3283" y="1222"/>
                    <a:pt x="3355" y="1151"/>
                    <a:pt x="3355" y="1080"/>
                  </a:cubicBezTo>
                  <a:lnTo>
                    <a:pt x="3355" y="669"/>
                  </a:lnTo>
                  <a:cubicBezTo>
                    <a:pt x="3355" y="651"/>
                    <a:pt x="3355" y="651"/>
                    <a:pt x="3355" y="634"/>
                  </a:cubicBezTo>
                  <a:cubicBezTo>
                    <a:pt x="3355" y="544"/>
                    <a:pt x="3301" y="455"/>
                    <a:pt x="3194" y="437"/>
                  </a:cubicBezTo>
                  <a:lnTo>
                    <a:pt x="1892" y="27"/>
                  </a:lnTo>
                  <a:cubicBezTo>
                    <a:pt x="1820" y="9"/>
                    <a:pt x="1749" y="0"/>
                    <a:pt x="1677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0" name="Google Shape;2130;p42"/>
          <p:cNvGrpSpPr/>
          <p:nvPr/>
        </p:nvGrpSpPr>
        <p:grpSpPr>
          <a:xfrm rot="444976">
            <a:off x="663571" y="1718763"/>
            <a:ext cx="337946" cy="355436"/>
            <a:chOff x="2222621" y="3857983"/>
            <a:chExt cx="271012" cy="295852"/>
          </a:xfrm>
        </p:grpSpPr>
        <p:sp>
          <p:nvSpPr>
            <p:cNvPr id="2131" name="Google Shape;2131;p42"/>
            <p:cNvSpPr/>
            <p:nvPr/>
          </p:nvSpPr>
          <p:spPr>
            <a:xfrm>
              <a:off x="2227012" y="3861882"/>
              <a:ext cx="204370" cy="287072"/>
            </a:xfrm>
            <a:custGeom>
              <a:avLst/>
              <a:gdLst/>
              <a:ahLst/>
              <a:cxnLst/>
              <a:rect l="l" t="t" r="r" b="b"/>
              <a:pathLst>
                <a:path w="7495" h="10528" extrusionOk="0">
                  <a:moveTo>
                    <a:pt x="678" y="1"/>
                  </a:moveTo>
                  <a:cubicBezTo>
                    <a:pt x="303" y="1"/>
                    <a:pt x="0" y="304"/>
                    <a:pt x="0" y="679"/>
                  </a:cubicBezTo>
                  <a:lnTo>
                    <a:pt x="0" y="9850"/>
                  </a:lnTo>
                  <a:cubicBezTo>
                    <a:pt x="0" y="10225"/>
                    <a:pt x="303" y="10528"/>
                    <a:pt x="678" y="10528"/>
                  </a:cubicBezTo>
                  <a:lnTo>
                    <a:pt x="6816" y="10528"/>
                  </a:lnTo>
                  <a:cubicBezTo>
                    <a:pt x="7191" y="10528"/>
                    <a:pt x="7494" y="10225"/>
                    <a:pt x="7494" y="9850"/>
                  </a:cubicBezTo>
                  <a:lnTo>
                    <a:pt x="7494" y="679"/>
                  </a:lnTo>
                  <a:cubicBezTo>
                    <a:pt x="7494" y="304"/>
                    <a:pt x="7191" y="1"/>
                    <a:pt x="6816" y="1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42"/>
            <p:cNvSpPr/>
            <p:nvPr/>
          </p:nvSpPr>
          <p:spPr>
            <a:xfrm>
              <a:off x="2374420" y="3861882"/>
              <a:ext cx="56962" cy="287072"/>
            </a:xfrm>
            <a:custGeom>
              <a:avLst/>
              <a:gdLst/>
              <a:ahLst/>
              <a:cxnLst/>
              <a:rect l="l" t="t" r="r" b="b"/>
              <a:pathLst>
                <a:path w="2089" h="10528" extrusionOk="0">
                  <a:moveTo>
                    <a:pt x="0" y="1"/>
                  </a:moveTo>
                  <a:cubicBezTo>
                    <a:pt x="375" y="1"/>
                    <a:pt x="696" y="304"/>
                    <a:pt x="696" y="679"/>
                  </a:cubicBezTo>
                  <a:lnTo>
                    <a:pt x="696" y="9850"/>
                  </a:lnTo>
                  <a:cubicBezTo>
                    <a:pt x="696" y="10225"/>
                    <a:pt x="375" y="10528"/>
                    <a:pt x="0" y="10528"/>
                  </a:cubicBezTo>
                  <a:lnTo>
                    <a:pt x="1410" y="10528"/>
                  </a:lnTo>
                  <a:cubicBezTo>
                    <a:pt x="1785" y="10528"/>
                    <a:pt x="2088" y="10225"/>
                    <a:pt x="2088" y="9850"/>
                  </a:cubicBezTo>
                  <a:lnTo>
                    <a:pt x="2088" y="679"/>
                  </a:lnTo>
                  <a:cubicBezTo>
                    <a:pt x="2088" y="304"/>
                    <a:pt x="1785" y="1"/>
                    <a:pt x="1410" y="1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42"/>
            <p:cNvSpPr/>
            <p:nvPr/>
          </p:nvSpPr>
          <p:spPr>
            <a:xfrm>
              <a:off x="2246453" y="3881351"/>
              <a:ext cx="165459" cy="232592"/>
            </a:xfrm>
            <a:custGeom>
              <a:avLst/>
              <a:gdLst/>
              <a:ahLst/>
              <a:cxnLst/>
              <a:rect l="l" t="t" r="r" b="b"/>
              <a:pathLst>
                <a:path w="6068" h="8530" extrusionOk="0">
                  <a:moveTo>
                    <a:pt x="161" y="0"/>
                  </a:moveTo>
                  <a:cubicBezTo>
                    <a:pt x="72" y="0"/>
                    <a:pt x="1" y="90"/>
                    <a:pt x="1" y="179"/>
                  </a:cubicBezTo>
                  <a:lnTo>
                    <a:pt x="1" y="8351"/>
                  </a:lnTo>
                  <a:cubicBezTo>
                    <a:pt x="1" y="8440"/>
                    <a:pt x="72" y="8529"/>
                    <a:pt x="161" y="8529"/>
                  </a:cubicBezTo>
                  <a:lnTo>
                    <a:pt x="5889" y="8529"/>
                  </a:lnTo>
                  <a:cubicBezTo>
                    <a:pt x="5978" y="8529"/>
                    <a:pt x="6067" y="8440"/>
                    <a:pt x="6067" y="8351"/>
                  </a:cubicBezTo>
                  <a:lnTo>
                    <a:pt x="6067" y="179"/>
                  </a:lnTo>
                  <a:cubicBezTo>
                    <a:pt x="6067" y="90"/>
                    <a:pt x="5978" y="0"/>
                    <a:pt x="5889" y="0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42"/>
            <p:cNvSpPr/>
            <p:nvPr/>
          </p:nvSpPr>
          <p:spPr>
            <a:xfrm>
              <a:off x="2246453" y="3881351"/>
              <a:ext cx="165459" cy="34084"/>
            </a:xfrm>
            <a:custGeom>
              <a:avLst/>
              <a:gdLst/>
              <a:ahLst/>
              <a:cxnLst/>
              <a:rect l="l" t="t" r="r" b="b"/>
              <a:pathLst>
                <a:path w="6068" h="1250" extrusionOk="0">
                  <a:moveTo>
                    <a:pt x="161" y="0"/>
                  </a:moveTo>
                  <a:cubicBezTo>
                    <a:pt x="72" y="0"/>
                    <a:pt x="1" y="90"/>
                    <a:pt x="1" y="179"/>
                  </a:cubicBezTo>
                  <a:lnTo>
                    <a:pt x="1" y="1249"/>
                  </a:lnTo>
                  <a:lnTo>
                    <a:pt x="6067" y="1249"/>
                  </a:lnTo>
                  <a:lnTo>
                    <a:pt x="6067" y="179"/>
                  </a:lnTo>
                  <a:cubicBezTo>
                    <a:pt x="6067" y="90"/>
                    <a:pt x="5978" y="0"/>
                    <a:pt x="5889" y="0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42"/>
            <p:cNvSpPr/>
            <p:nvPr/>
          </p:nvSpPr>
          <p:spPr>
            <a:xfrm>
              <a:off x="2393398" y="3881351"/>
              <a:ext cx="18515" cy="34084"/>
            </a:xfrm>
            <a:custGeom>
              <a:avLst/>
              <a:gdLst/>
              <a:ahLst/>
              <a:cxnLst/>
              <a:rect l="l" t="t" r="r" b="b"/>
              <a:pathLst>
                <a:path w="679" h="1250" extrusionOk="0">
                  <a:moveTo>
                    <a:pt x="0" y="0"/>
                  </a:moveTo>
                  <a:lnTo>
                    <a:pt x="0" y="1249"/>
                  </a:lnTo>
                  <a:lnTo>
                    <a:pt x="678" y="1249"/>
                  </a:lnTo>
                  <a:lnTo>
                    <a:pt x="678" y="179"/>
                  </a:lnTo>
                  <a:cubicBezTo>
                    <a:pt x="678" y="90"/>
                    <a:pt x="589" y="0"/>
                    <a:pt x="500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42"/>
            <p:cNvSpPr/>
            <p:nvPr/>
          </p:nvSpPr>
          <p:spPr>
            <a:xfrm>
              <a:off x="2304833" y="3985458"/>
              <a:ext cx="139173" cy="78858"/>
            </a:xfrm>
            <a:custGeom>
              <a:avLst/>
              <a:gdLst/>
              <a:ahLst/>
              <a:cxnLst/>
              <a:rect l="l" t="t" r="r" b="b"/>
              <a:pathLst>
                <a:path w="5104" h="2892" extrusionOk="0">
                  <a:moveTo>
                    <a:pt x="1" y="1"/>
                  </a:moveTo>
                  <a:lnTo>
                    <a:pt x="1" y="2499"/>
                  </a:lnTo>
                  <a:cubicBezTo>
                    <a:pt x="1" y="2713"/>
                    <a:pt x="179" y="2891"/>
                    <a:pt x="394" y="2891"/>
                  </a:cubicBezTo>
                  <a:lnTo>
                    <a:pt x="4711" y="2891"/>
                  </a:lnTo>
                  <a:cubicBezTo>
                    <a:pt x="4926" y="2891"/>
                    <a:pt x="5104" y="2713"/>
                    <a:pt x="5104" y="2499"/>
                  </a:cubicBezTo>
                  <a:lnTo>
                    <a:pt x="5104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42"/>
            <p:cNvSpPr/>
            <p:nvPr/>
          </p:nvSpPr>
          <p:spPr>
            <a:xfrm>
              <a:off x="2395825" y="3985458"/>
              <a:ext cx="48182" cy="78858"/>
            </a:xfrm>
            <a:custGeom>
              <a:avLst/>
              <a:gdLst/>
              <a:ahLst/>
              <a:cxnLst/>
              <a:rect l="l" t="t" r="r" b="b"/>
              <a:pathLst>
                <a:path w="1767" h="2892" extrusionOk="0">
                  <a:moveTo>
                    <a:pt x="393" y="1"/>
                  </a:moveTo>
                  <a:lnTo>
                    <a:pt x="393" y="2499"/>
                  </a:lnTo>
                  <a:cubicBezTo>
                    <a:pt x="393" y="2713"/>
                    <a:pt x="215" y="2891"/>
                    <a:pt x="1" y="2891"/>
                  </a:cubicBezTo>
                  <a:lnTo>
                    <a:pt x="1374" y="2891"/>
                  </a:lnTo>
                  <a:cubicBezTo>
                    <a:pt x="1589" y="2891"/>
                    <a:pt x="1767" y="2713"/>
                    <a:pt x="1767" y="2499"/>
                  </a:cubicBezTo>
                  <a:lnTo>
                    <a:pt x="1767" y="1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42"/>
            <p:cNvSpPr/>
            <p:nvPr/>
          </p:nvSpPr>
          <p:spPr>
            <a:xfrm>
              <a:off x="2271267" y="3951537"/>
              <a:ext cx="206333" cy="68987"/>
            </a:xfrm>
            <a:custGeom>
              <a:avLst/>
              <a:gdLst/>
              <a:ahLst/>
              <a:cxnLst/>
              <a:rect l="l" t="t" r="r" b="b"/>
              <a:pathLst>
                <a:path w="7567" h="2530" extrusionOk="0">
                  <a:moveTo>
                    <a:pt x="3783" y="0"/>
                  </a:moveTo>
                  <a:cubicBezTo>
                    <a:pt x="3659" y="0"/>
                    <a:pt x="3534" y="23"/>
                    <a:pt x="3409" y="67"/>
                  </a:cubicBezTo>
                  <a:lnTo>
                    <a:pt x="37" y="1227"/>
                  </a:lnTo>
                  <a:cubicBezTo>
                    <a:pt x="1" y="1245"/>
                    <a:pt x="1" y="1298"/>
                    <a:pt x="37" y="1316"/>
                  </a:cubicBezTo>
                  <a:lnTo>
                    <a:pt x="3409" y="2476"/>
                  </a:lnTo>
                  <a:cubicBezTo>
                    <a:pt x="3534" y="2512"/>
                    <a:pt x="3659" y="2529"/>
                    <a:pt x="3783" y="2529"/>
                  </a:cubicBezTo>
                  <a:cubicBezTo>
                    <a:pt x="3908" y="2529"/>
                    <a:pt x="4033" y="2512"/>
                    <a:pt x="4158" y="2476"/>
                  </a:cubicBezTo>
                  <a:lnTo>
                    <a:pt x="7530" y="1316"/>
                  </a:lnTo>
                  <a:cubicBezTo>
                    <a:pt x="7566" y="1298"/>
                    <a:pt x="7566" y="1245"/>
                    <a:pt x="7530" y="1227"/>
                  </a:cubicBezTo>
                  <a:lnTo>
                    <a:pt x="4158" y="67"/>
                  </a:lnTo>
                  <a:cubicBezTo>
                    <a:pt x="4033" y="23"/>
                    <a:pt x="3908" y="0"/>
                    <a:pt x="3783" y="0"/>
                  </a:cubicBezTo>
                  <a:close/>
                </a:path>
              </a:pathLst>
            </a:custGeom>
            <a:solidFill>
              <a:srgbClr val="898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42"/>
            <p:cNvSpPr/>
            <p:nvPr/>
          </p:nvSpPr>
          <p:spPr>
            <a:xfrm>
              <a:off x="2466366" y="4014171"/>
              <a:ext cx="22414" cy="35530"/>
            </a:xfrm>
            <a:custGeom>
              <a:avLst/>
              <a:gdLst/>
              <a:ahLst/>
              <a:cxnLst/>
              <a:rect l="l" t="t" r="r" b="b"/>
              <a:pathLst>
                <a:path w="822" h="1303" extrusionOk="0">
                  <a:moveTo>
                    <a:pt x="268" y="0"/>
                  </a:moveTo>
                  <a:cubicBezTo>
                    <a:pt x="179" y="0"/>
                    <a:pt x="108" y="72"/>
                    <a:pt x="108" y="143"/>
                  </a:cubicBezTo>
                  <a:lnTo>
                    <a:pt x="1" y="1125"/>
                  </a:lnTo>
                  <a:cubicBezTo>
                    <a:pt x="1" y="1214"/>
                    <a:pt x="72" y="1303"/>
                    <a:pt x="161" y="1303"/>
                  </a:cubicBezTo>
                  <a:lnTo>
                    <a:pt x="661" y="1303"/>
                  </a:lnTo>
                  <a:cubicBezTo>
                    <a:pt x="750" y="1303"/>
                    <a:pt x="821" y="1214"/>
                    <a:pt x="821" y="1125"/>
                  </a:cubicBezTo>
                  <a:lnTo>
                    <a:pt x="714" y="143"/>
                  </a:lnTo>
                  <a:cubicBezTo>
                    <a:pt x="697" y="72"/>
                    <a:pt x="643" y="0"/>
                    <a:pt x="554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42"/>
            <p:cNvSpPr/>
            <p:nvPr/>
          </p:nvSpPr>
          <p:spPr>
            <a:xfrm>
              <a:off x="2317485" y="4127522"/>
              <a:ext cx="23396" cy="8780"/>
            </a:xfrm>
            <a:custGeom>
              <a:avLst/>
              <a:gdLst/>
              <a:ahLst/>
              <a:cxnLst/>
              <a:rect l="l" t="t" r="r" b="b"/>
              <a:pathLst>
                <a:path w="858" h="322" extrusionOk="0">
                  <a:moveTo>
                    <a:pt x="179" y="1"/>
                  </a:moveTo>
                  <a:cubicBezTo>
                    <a:pt x="90" y="1"/>
                    <a:pt x="19" y="54"/>
                    <a:pt x="1" y="144"/>
                  </a:cubicBezTo>
                  <a:cubicBezTo>
                    <a:pt x="1" y="233"/>
                    <a:pt x="72" y="322"/>
                    <a:pt x="161" y="322"/>
                  </a:cubicBezTo>
                  <a:lnTo>
                    <a:pt x="697" y="322"/>
                  </a:lnTo>
                  <a:cubicBezTo>
                    <a:pt x="786" y="322"/>
                    <a:pt x="857" y="233"/>
                    <a:pt x="839" y="144"/>
                  </a:cubicBezTo>
                  <a:cubicBezTo>
                    <a:pt x="839" y="54"/>
                    <a:pt x="768" y="1"/>
                    <a:pt x="67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42"/>
            <p:cNvSpPr/>
            <p:nvPr/>
          </p:nvSpPr>
          <p:spPr>
            <a:xfrm>
              <a:off x="2261069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43" y="0"/>
                  </a:moveTo>
                  <a:cubicBezTo>
                    <a:pt x="54" y="18"/>
                    <a:pt x="0" y="89"/>
                    <a:pt x="18" y="179"/>
                  </a:cubicBezTo>
                  <a:cubicBezTo>
                    <a:pt x="34" y="242"/>
                    <a:pt x="93" y="306"/>
                    <a:pt x="156" y="306"/>
                  </a:cubicBezTo>
                  <a:cubicBezTo>
                    <a:pt x="163" y="306"/>
                    <a:pt x="171" y="305"/>
                    <a:pt x="179" y="304"/>
                  </a:cubicBezTo>
                  <a:cubicBezTo>
                    <a:pt x="268" y="286"/>
                    <a:pt x="321" y="214"/>
                    <a:pt x="303" y="125"/>
                  </a:cubicBezTo>
                  <a:cubicBezTo>
                    <a:pt x="303" y="54"/>
                    <a:pt x="214" y="0"/>
                    <a:pt x="14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42"/>
            <p:cNvSpPr/>
            <p:nvPr/>
          </p:nvSpPr>
          <p:spPr>
            <a:xfrm>
              <a:off x="2279065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43" y="0"/>
                  </a:moveTo>
                  <a:cubicBezTo>
                    <a:pt x="54" y="18"/>
                    <a:pt x="0" y="89"/>
                    <a:pt x="18" y="179"/>
                  </a:cubicBezTo>
                  <a:cubicBezTo>
                    <a:pt x="34" y="242"/>
                    <a:pt x="93" y="306"/>
                    <a:pt x="169" y="306"/>
                  </a:cubicBezTo>
                  <a:cubicBezTo>
                    <a:pt x="178" y="306"/>
                    <a:pt x="187" y="305"/>
                    <a:pt x="197" y="304"/>
                  </a:cubicBezTo>
                  <a:cubicBezTo>
                    <a:pt x="268" y="286"/>
                    <a:pt x="321" y="214"/>
                    <a:pt x="321" y="125"/>
                  </a:cubicBezTo>
                  <a:cubicBezTo>
                    <a:pt x="304" y="54"/>
                    <a:pt x="232" y="0"/>
                    <a:pt x="143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42"/>
            <p:cNvSpPr/>
            <p:nvPr/>
          </p:nvSpPr>
          <p:spPr>
            <a:xfrm>
              <a:off x="2297553" y="3894494"/>
              <a:ext cx="8780" cy="8371"/>
            </a:xfrm>
            <a:custGeom>
              <a:avLst/>
              <a:gdLst/>
              <a:ahLst/>
              <a:cxnLst/>
              <a:rect l="l" t="t" r="r" b="b"/>
              <a:pathLst>
                <a:path w="322" h="307" extrusionOk="0">
                  <a:moveTo>
                    <a:pt x="125" y="0"/>
                  </a:moveTo>
                  <a:cubicBezTo>
                    <a:pt x="54" y="18"/>
                    <a:pt x="0" y="89"/>
                    <a:pt x="0" y="179"/>
                  </a:cubicBezTo>
                  <a:cubicBezTo>
                    <a:pt x="16" y="242"/>
                    <a:pt x="75" y="306"/>
                    <a:pt x="151" y="306"/>
                  </a:cubicBezTo>
                  <a:cubicBezTo>
                    <a:pt x="160" y="306"/>
                    <a:pt x="169" y="305"/>
                    <a:pt x="179" y="304"/>
                  </a:cubicBezTo>
                  <a:cubicBezTo>
                    <a:pt x="250" y="286"/>
                    <a:pt x="321" y="214"/>
                    <a:pt x="304" y="125"/>
                  </a:cubicBezTo>
                  <a:cubicBezTo>
                    <a:pt x="286" y="54"/>
                    <a:pt x="214" y="0"/>
                    <a:pt x="125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42"/>
            <p:cNvSpPr/>
            <p:nvPr/>
          </p:nvSpPr>
          <p:spPr>
            <a:xfrm>
              <a:off x="2222621" y="3857983"/>
              <a:ext cx="213123" cy="295852"/>
            </a:xfrm>
            <a:custGeom>
              <a:avLst/>
              <a:gdLst/>
              <a:ahLst/>
              <a:cxnLst/>
              <a:rect l="l" t="t" r="r" b="b"/>
              <a:pathLst>
                <a:path w="7816" h="10850" extrusionOk="0">
                  <a:moveTo>
                    <a:pt x="839" y="1"/>
                  </a:moveTo>
                  <a:cubicBezTo>
                    <a:pt x="375" y="1"/>
                    <a:pt x="1" y="376"/>
                    <a:pt x="1" y="840"/>
                  </a:cubicBezTo>
                  <a:lnTo>
                    <a:pt x="1" y="10011"/>
                  </a:lnTo>
                  <a:cubicBezTo>
                    <a:pt x="1" y="10475"/>
                    <a:pt x="375" y="10849"/>
                    <a:pt x="839" y="10849"/>
                  </a:cubicBezTo>
                  <a:lnTo>
                    <a:pt x="6959" y="10849"/>
                  </a:lnTo>
                  <a:cubicBezTo>
                    <a:pt x="7423" y="10849"/>
                    <a:pt x="7798" y="10475"/>
                    <a:pt x="7798" y="10011"/>
                  </a:cubicBezTo>
                  <a:lnTo>
                    <a:pt x="7798" y="8244"/>
                  </a:lnTo>
                  <a:cubicBezTo>
                    <a:pt x="7798" y="8173"/>
                    <a:pt x="7726" y="8102"/>
                    <a:pt x="7655" y="8102"/>
                  </a:cubicBezTo>
                  <a:cubicBezTo>
                    <a:pt x="7566" y="8102"/>
                    <a:pt x="7512" y="8173"/>
                    <a:pt x="7512" y="8244"/>
                  </a:cubicBezTo>
                  <a:lnTo>
                    <a:pt x="7512" y="10011"/>
                  </a:lnTo>
                  <a:cubicBezTo>
                    <a:pt x="7512" y="10296"/>
                    <a:pt x="7280" y="10528"/>
                    <a:pt x="6995" y="10528"/>
                  </a:cubicBezTo>
                  <a:lnTo>
                    <a:pt x="839" y="10528"/>
                  </a:lnTo>
                  <a:cubicBezTo>
                    <a:pt x="554" y="10528"/>
                    <a:pt x="322" y="10296"/>
                    <a:pt x="322" y="10011"/>
                  </a:cubicBezTo>
                  <a:lnTo>
                    <a:pt x="322" y="840"/>
                  </a:lnTo>
                  <a:cubicBezTo>
                    <a:pt x="322" y="554"/>
                    <a:pt x="554" y="322"/>
                    <a:pt x="839" y="322"/>
                  </a:cubicBezTo>
                  <a:lnTo>
                    <a:pt x="7298" y="322"/>
                  </a:lnTo>
                  <a:cubicBezTo>
                    <a:pt x="7405" y="322"/>
                    <a:pt x="7477" y="394"/>
                    <a:pt x="7477" y="501"/>
                  </a:cubicBezTo>
                  <a:lnTo>
                    <a:pt x="7477" y="3409"/>
                  </a:lnTo>
                  <a:cubicBezTo>
                    <a:pt x="7477" y="3427"/>
                    <a:pt x="7494" y="3445"/>
                    <a:pt x="7494" y="3445"/>
                  </a:cubicBezTo>
                  <a:cubicBezTo>
                    <a:pt x="7549" y="3493"/>
                    <a:pt x="7603" y="3513"/>
                    <a:pt x="7652" y="3513"/>
                  </a:cubicBezTo>
                  <a:cubicBezTo>
                    <a:pt x="7745" y="3513"/>
                    <a:pt x="7816" y="3438"/>
                    <a:pt x="7816" y="3355"/>
                  </a:cubicBezTo>
                  <a:lnTo>
                    <a:pt x="7816" y="840"/>
                  </a:lnTo>
                  <a:cubicBezTo>
                    <a:pt x="7816" y="376"/>
                    <a:pt x="7441" y="1"/>
                    <a:pt x="6977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42"/>
            <p:cNvSpPr/>
            <p:nvPr/>
          </p:nvSpPr>
          <p:spPr>
            <a:xfrm>
              <a:off x="2242581" y="3877452"/>
              <a:ext cx="251052" cy="240854"/>
            </a:xfrm>
            <a:custGeom>
              <a:avLst/>
              <a:gdLst/>
              <a:ahLst/>
              <a:cxnLst/>
              <a:rect l="l" t="t" r="r" b="b"/>
              <a:pathLst>
                <a:path w="9207" h="8833" extrusionOk="0">
                  <a:moveTo>
                    <a:pt x="6049" y="322"/>
                  </a:moveTo>
                  <a:lnTo>
                    <a:pt x="6049" y="1250"/>
                  </a:lnTo>
                  <a:lnTo>
                    <a:pt x="321" y="1250"/>
                  </a:lnTo>
                  <a:lnTo>
                    <a:pt x="321" y="322"/>
                  </a:lnTo>
                  <a:close/>
                  <a:moveTo>
                    <a:pt x="4835" y="2887"/>
                  </a:moveTo>
                  <a:cubicBezTo>
                    <a:pt x="4943" y="2887"/>
                    <a:pt x="5050" y="2900"/>
                    <a:pt x="5157" y="2927"/>
                  </a:cubicBezTo>
                  <a:lnTo>
                    <a:pt x="8226" y="3980"/>
                  </a:lnTo>
                  <a:lnTo>
                    <a:pt x="5157" y="5032"/>
                  </a:lnTo>
                  <a:cubicBezTo>
                    <a:pt x="5050" y="5068"/>
                    <a:pt x="4943" y="5086"/>
                    <a:pt x="4835" y="5086"/>
                  </a:cubicBezTo>
                  <a:cubicBezTo>
                    <a:pt x="4728" y="5086"/>
                    <a:pt x="4621" y="5068"/>
                    <a:pt x="4514" y="5032"/>
                  </a:cubicBezTo>
                  <a:lnTo>
                    <a:pt x="1445" y="3980"/>
                  </a:lnTo>
                  <a:lnTo>
                    <a:pt x="4514" y="2927"/>
                  </a:lnTo>
                  <a:cubicBezTo>
                    <a:pt x="4621" y="2900"/>
                    <a:pt x="4728" y="2887"/>
                    <a:pt x="4835" y="2887"/>
                  </a:cubicBezTo>
                  <a:close/>
                  <a:moveTo>
                    <a:pt x="8761" y="5175"/>
                  </a:moveTo>
                  <a:lnTo>
                    <a:pt x="8868" y="6139"/>
                  </a:lnTo>
                  <a:lnTo>
                    <a:pt x="8368" y="6139"/>
                  </a:lnTo>
                  <a:lnTo>
                    <a:pt x="8475" y="5175"/>
                  </a:lnTo>
                  <a:close/>
                  <a:moveTo>
                    <a:pt x="7244" y="4622"/>
                  </a:moveTo>
                  <a:lnTo>
                    <a:pt x="7244" y="6460"/>
                  </a:lnTo>
                  <a:cubicBezTo>
                    <a:pt x="7244" y="6585"/>
                    <a:pt x="7137" y="6692"/>
                    <a:pt x="7012" y="6692"/>
                  </a:cubicBezTo>
                  <a:lnTo>
                    <a:pt x="2677" y="6692"/>
                  </a:lnTo>
                  <a:cubicBezTo>
                    <a:pt x="2552" y="6692"/>
                    <a:pt x="2445" y="6602"/>
                    <a:pt x="2445" y="6478"/>
                  </a:cubicBezTo>
                  <a:lnTo>
                    <a:pt x="2445" y="4622"/>
                  </a:lnTo>
                  <a:lnTo>
                    <a:pt x="4425" y="5318"/>
                  </a:lnTo>
                  <a:cubicBezTo>
                    <a:pt x="4559" y="5362"/>
                    <a:pt x="4702" y="5385"/>
                    <a:pt x="4844" y="5385"/>
                  </a:cubicBezTo>
                  <a:cubicBezTo>
                    <a:pt x="4987" y="5385"/>
                    <a:pt x="5130" y="5362"/>
                    <a:pt x="5264" y="5318"/>
                  </a:cubicBezTo>
                  <a:lnTo>
                    <a:pt x="7244" y="4622"/>
                  </a:lnTo>
                  <a:close/>
                  <a:moveTo>
                    <a:pt x="6049" y="1571"/>
                  </a:moveTo>
                  <a:lnTo>
                    <a:pt x="6049" y="2927"/>
                  </a:lnTo>
                  <a:lnTo>
                    <a:pt x="5264" y="2641"/>
                  </a:lnTo>
                  <a:cubicBezTo>
                    <a:pt x="5130" y="2597"/>
                    <a:pt x="4987" y="2574"/>
                    <a:pt x="4844" y="2574"/>
                  </a:cubicBezTo>
                  <a:cubicBezTo>
                    <a:pt x="4702" y="2574"/>
                    <a:pt x="4559" y="2597"/>
                    <a:pt x="4425" y="2641"/>
                  </a:cubicBezTo>
                  <a:lnTo>
                    <a:pt x="1035" y="3801"/>
                  </a:lnTo>
                  <a:cubicBezTo>
                    <a:pt x="964" y="3837"/>
                    <a:pt x="910" y="3908"/>
                    <a:pt x="910" y="3997"/>
                  </a:cubicBezTo>
                  <a:cubicBezTo>
                    <a:pt x="910" y="4087"/>
                    <a:pt x="964" y="4158"/>
                    <a:pt x="1035" y="4194"/>
                  </a:cubicBezTo>
                  <a:lnTo>
                    <a:pt x="2141" y="4568"/>
                  </a:lnTo>
                  <a:lnTo>
                    <a:pt x="2141" y="6478"/>
                  </a:lnTo>
                  <a:cubicBezTo>
                    <a:pt x="2141" y="6763"/>
                    <a:pt x="2373" y="7013"/>
                    <a:pt x="2677" y="7013"/>
                  </a:cubicBezTo>
                  <a:lnTo>
                    <a:pt x="6049" y="7013"/>
                  </a:lnTo>
                  <a:lnTo>
                    <a:pt x="6049" y="8512"/>
                  </a:lnTo>
                  <a:lnTo>
                    <a:pt x="321" y="8512"/>
                  </a:lnTo>
                  <a:lnTo>
                    <a:pt x="321" y="1571"/>
                  </a:lnTo>
                  <a:close/>
                  <a:moveTo>
                    <a:pt x="321" y="1"/>
                  </a:moveTo>
                  <a:cubicBezTo>
                    <a:pt x="143" y="1"/>
                    <a:pt x="0" y="143"/>
                    <a:pt x="0" y="322"/>
                  </a:cubicBezTo>
                  <a:lnTo>
                    <a:pt x="0" y="8512"/>
                  </a:lnTo>
                  <a:cubicBezTo>
                    <a:pt x="0" y="8690"/>
                    <a:pt x="143" y="8833"/>
                    <a:pt x="321" y="8833"/>
                  </a:cubicBezTo>
                  <a:lnTo>
                    <a:pt x="6049" y="8833"/>
                  </a:lnTo>
                  <a:cubicBezTo>
                    <a:pt x="6227" y="8833"/>
                    <a:pt x="6370" y="8690"/>
                    <a:pt x="6370" y="8512"/>
                  </a:cubicBezTo>
                  <a:lnTo>
                    <a:pt x="6370" y="6995"/>
                  </a:lnTo>
                  <a:lnTo>
                    <a:pt x="6994" y="6995"/>
                  </a:lnTo>
                  <a:cubicBezTo>
                    <a:pt x="7298" y="6995"/>
                    <a:pt x="7530" y="6745"/>
                    <a:pt x="7530" y="6442"/>
                  </a:cubicBezTo>
                  <a:lnTo>
                    <a:pt x="7530" y="4586"/>
                  </a:lnTo>
                  <a:lnTo>
                    <a:pt x="8440" y="4265"/>
                  </a:lnTo>
                  <a:lnTo>
                    <a:pt x="8440" y="4872"/>
                  </a:lnTo>
                  <a:cubicBezTo>
                    <a:pt x="8297" y="4872"/>
                    <a:pt x="8154" y="4997"/>
                    <a:pt x="8154" y="5157"/>
                  </a:cubicBezTo>
                  <a:lnTo>
                    <a:pt x="8047" y="6121"/>
                  </a:lnTo>
                  <a:cubicBezTo>
                    <a:pt x="8011" y="6299"/>
                    <a:pt x="8172" y="6460"/>
                    <a:pt x="8350" y="6460"/>
                  </a:cubicBezTo>
                  <a:lnTo>
                    <a:pt x="8886" y="6460"/>
                  </a:lnTo>
                  <a:cubicBezTo>
                    <a:pt x="9064" y="6460"/>
                    <a:pt x="9207" y="6299"/>
                    <a:pt x="9189" y="6121"/>
                  </a:cubicBezTo>
                  <a:lnTo>
                    <a:pt x="9082" y="5122"/>
                  </a:lnTo>
                  <a:cubicBezTo>
                    <a:pt x="9064" y="4979"/>
                    <a:pt x="8939" y="4854"/>
                    <a:pt x="8779" y="4854"/>
                  </a:cubicBezTo>
                  <a:lnTo>
                    <a:pt x="8779" y="3962"/>
                  </a:lnTo>
                  <a:cubicBezTo>
                    <a:pt x="8779" y="3890"/>
                    <a:pt x="8725" y="3819"/>
                    <a:pt x="8654" y="3783"/>
                  </a:cubicBezTo>
                  <a:lnTo>
                    <a:pt x="6370" y="3016"/>
                  </a:lnTo>
                  <a:lnTo>
                    <a:pt x="6370" y="322"/>
                  </a:lnTo>
                  <a:cubicBezTo>
                    <a:pt x="6370" y="143"/>
                    <a:pt x="6227" y="1"/>
                    <a:pt x="6049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6" name="Google Shape;2146;p42"/>
          <p:cNvSpPr/>
          <p:nvPr/>
        </p:nvSpPr>
        <p:spPr>
          <a:xfrm>
            <a:off x="496575" y="1289921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7" name="Google Shape;2147;p42"/>
          <p:cNvSpPr/>
          <p:nvPr/>
        </p:nvSpPr>
        <p:spPr>
          <a:xfrm>
            <a:off x="8530113" y="2099658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8" name="Google Shape;2148;p42"/>
          <p:cNvGrpSpPr/>
          <p:nvPr/>
        </p:nvGrpSpPr>
        <p:grpSpPr>
          <a:xfrm>
            <a:off x="8057479" y="1071005"/>
            <a:ext cx="654284" cy="595448"/>
            <a:chOff x="6457425" y="-2097210"/>
            <a:chExt cx="841847" cy="766146"/>
          </a:xfrm>
        </p:grpSpPr>
        <p:sp>
          <p:nvSpPr>
            <p:cNvPr id="2149" name="Google Shape;2149;p42"/>
            <p:cNvSpPr/>
            <p:nvPr/>
          </p:nvSpPr>
          <p:spPr>
            <a:xfrm>
              <a:off x="6457425" y="-2097210"/>
              <a:ext cx="840870" cy="766146"/>
            </a:xfrm>
            <a:custGeom>
              <a:avLst/>
              <a:gdLst/>
              <a:ahLst/>
              <a:cxnLst/>
              <a:rect l="l" t="t" r="r" b="b"/>
              <a:pathLst>
                <a:path w="8586" h="7823" extrusionOk="0">
                  <a:moveTo>
                    <a:pt x="4294" y="1"/>
                  </a:moveTo>
                  <a:cubicBezTo>
                    <a:pt x="3293" y="1"/>
                    <a:pt x="2294" y="384"/>
                    <a:pt x="1533" y="1150"/>
                  </a:cubicBezTo>
                  <a:cubicBezTo>
                    <a:pt x="1" y="2672"/>
                    <a:pt x="1" y="5149"/>
                    <a:pt x="1533" y="6681"/>
                  </a:cubicBezTo>
                  <a:cubicBezTo>
                    <a:pt x="2294" y="7442"/>
                    <a:pt x="3293" y="7822"/>
                    <a:pt x="4294" y="7822"/>
                  </a:cubicBezTo>
                  <a:cubicBezTo>
                    <a:pt x="5295" y="7822"/>
                    <a:pt x="6298" y="7442"/>
                    <a:pt x="7064" y="6681"/>
                  </a:cubicBezTo>
                  <a:cubicBezTo>
                    <a:pt x="8586" y="5149"/>
                    <a:pt x="8586" y="2672"/>
                    <a:pt x="7064" y="1150"/>
                  </a:cubicBezTo>
                  <a:cubicBezTo>
                    <a:pt x="6298" y="384"/>
                    <a:pt x="5295" y="1"/>
                    <a:pt x="4294" y="1"/>
                  </a:cubicBezTo>
                  <a:close/>
                </a:path>
              </a:pathLst>
            </a:cu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42"/>
            <p:cNvSpPr/>
            <p:nvPr/>
          </p:nvSpPr>
          <p:spPr>
            <a:xfrm>
              <a:off x="6788640" y="-1673938"/>
              <a:ext cx="176479" cy="72276"/>
            </a:xfrm>
            <a:custGeom>
              <a:avLst/>
              <a:gdLst/>
              <a:ahLst/>
              <a:cxnLst/>
              <a:rect l="l" t="t" r="r" b="b"/>
              <a:pathLst>
                <a:path w="1802" h="738" fill="none" extrusionOk="0">
                  <a:moveTo>
                    <a:pt x="1" y="1"/>
                  </a:moveTo>
                  <a:cubicBezTo>
                    <a:pt x="1" y="1"/>
                    <a:pt x="1035" y="737"/>
                    <a:pt x="1801" y="1"/>
                  </a:cubicBezTo>
                </a:path>
              </a:pathLst>
            </a:custGeom>
            <a:noFill/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42"/>
            <p:cNvSpPr/>
            <p:nvPr/>
          </p:nvSpPr>
          <p:spPr>
            <a:xfrm>
              <a:off x="6498362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4" y="0"/>
                  </a:moveTo>
                  <a:cubicBezTo>
                    <a:pt x="1971" y="0"/>
                    <a:pt x="1735" y="95"/>
                    <a:pt x="156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3" y="173"/>
                    <a:pt x="229" y="437"/>
                  </a:cubicBezTo>
                  <a:cubicBezTo>
                    <a:pt x="0" y="785"/>
                    <a:pt x="70" y="1253"/>
                    <a:pt x="368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2" y="0"/>
                    <a:pt x="2204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42"/>
            <p:cNvSpPr/>
            <p:nvPr/>
          </p:nvSpPr>
          <p:spPr>
            <a:xfrm>
              <a:off x="6984509" y="-1979689"/>
              <a:ext cx="314763" cy="258842"/>
            </a:xfrm>
            <a:custGeom>
              <a:avLst/>
              <a:gdLst/>
              <a:ahLst/>
              <a:cxnLst/>
              <a:rect l="l" t="t" r="r" b="b"/>
              <a:pathLst>
                <a:path w="3214" h="2643" extrusionOk="0">
                  <a:moveTo>
                    <a:pt x="2205" y="0"/>
                  </a:moveTo>
                  <a:cubicBezTo>
                    <a:pt x="1972" y="0"/>
                    <a:pt x="1739" y="95"/>
                    <a:pt x="1572" y="268"/>
                  </a:cubicBezTo>
                  <a:lnTo>
                    <a:pt x="1562" y="278"/>
                  </a:lnTo>
                  <a:cubicBezTo>
                    <a:pt x="1394" y="118"/>
                    <a:pt x="1178" y="39"/>
                    <a:pt x="963" y="39"/>
                  </a:cubicBezTo>
                  <a:cubicBezTo>
                    <a:pt x="683" y="39"/>
                    <a:pt x="404" y="173"/>
                    <a:pt x="229" y="437"/>
                  </a:cubicBezTo>
                  <a:cubicBezTo>
                    <a:pt x="0" y="785"/>
                    <a:pt x="70" y="1253"/>
                    <a:pt x="369" y="1551"/>
                  </a:cubicBezTo>
                  <a:lnTo>
                    <a:pt x="1393" y="2576"/>
                  </a:lnTo>
                  <a:cubicBezTo>
                    <a:pt x="1438" y="2621"/>
                    <a:pt x="1498" y="2643"/>
                    <a:pt x="1557" y="2643"/>
                  </a:cubicBezTo>
                  <a:cubicBezTo>
                    <a:pt x="1617" y="2643"/>
                    <a:pt x="1677" y="2621"/>
                    <a:pt x="1721" y="2576"/>
                  </a:cubicBezTo>
                  <a:lnTo>
                    <a:pt x="2806" y="1491"/>
                  </a:lnTo>
                  <a:cubicBezTo>
                    <a:pt x="3214" y="1084"/>
                    <a:pt x="3134" y="387"/>
                    <a:pt x="2577" y="89"/>
                  </a:cubicBezTo>
                  <a:cubicBezTo>
                    <a:pt x="2460" y="29"/>
                    <a:pt x="2333" y="0"/>
                    <a:pt x="2205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Google Shape;2060;p42">
            <a:extLst>
              <a:ext uri="{FF2B5EF4-FFF2-40B4-BE49-F238E27FC236}">
                <a16:creationId xmlns:a16="http://schemas.microsoft.com/office/drawing/2014/main" id="{22D705F2-18B9-4C03-BE79-9DADDC7422B3}"/>
              </a:ext>
            </a:extLst>
          </p:cNvPr>
          <p:cNvSpPr/>
          <p:nvPr/>
        </p:nvSpPr>
        <p:spPr>
          <a:xfrm>
            <a:off x="3663285" y="2116290"/>
            <a:ext cx="1863647" cy="1794145"/>
          </a:xfrm>
          <a:prstGeom prst="roundRect">
            <a:avLst>
              <a:gd name="adj" fmla="val 11803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</a:pP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Sampai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seberapa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jauh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luas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cakupan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sebagian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keseluruhan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15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pelaksanaan</a:t>
            </a:r>
            <a:r>
              <a:rPr lang="en-US" sz="1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program.</a:t>
            </a:r>
            <a:endParaRPr lang="en-ID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41"/>
          <p:cNvSpPr/>
          <p:nvPr/>
        </p:nvSpPr>
        <p:spPr>
          <a:xfrm>
            <a:off x="2053672" y="3024670"/>
            <a:ext cx="5528908" cy="1314822"/>
          </a:xfrm>
          <a:prstGeom prst="roundRect">
            <a:avLst>
              <a:gd name="adj" fmla="val 14901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  <a:tabLst>
                <a:tab pos="228600" algn="l"/>
              </a:tabLst>
            </a:pP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Pelaporan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sangat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penting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penyampaian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informasi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pengambilan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keputusan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pimpinan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penanggung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jawab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kegiatan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pertanggungjawaban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pengawasan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perbaikan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perencanaan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berikutnya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5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1988844" y="1707419"/>
            <a:ext cx="5528908" cy="1135888"/>
          </a:xfrm>
          <a:prstGeom prst="roundRect">
            <a:avLst>
              <a:gd name="adj" fmla="val 14901"/>
            </a:avLst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Aft>
                <a:spcPts val="800"/>
              </a:spcAft>
              <a:tabLst>
                <a:tab pos="228600" algn="l"/>
              </a:tabLst>
            </a:pPr>
            <a:r>
              <a:rPr lang="en-US" sz="155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Menentukan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perilaku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petani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perbaikan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program,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sarana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prosedur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pengorganisasian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pelaksanaan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penyempurnaan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kebijakan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penyuluhan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55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pertanian</a:t>
            </a:r>
            <a:r>
              <a:rPr lang="en-US" sz="15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ID" sz="155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014" name="Google Shape;2014;p41"/>
          <p:cNvGrpSpPr/>
          <p:nvPr/>
        </p:nvGrpSpPr>
        <p:grpSpPr>
          <a:xfrm>
            <a:off x="905332" y="720833"/>
            <a:ext cx="4889585" cy="669943"/>
            <a:chOff x="1979225" y="358525"/>
            <a:chExt cx="5186100" cy="1198496"/>
          </a:xfrm>
        </p:grpSpPr>
        <p:sp>
          <p:nvSpPr>
            <p:cNvPr id="2015" name="Google Shape;2015;p41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41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17" name="Google Shape;2017;p41"/>
          <p:cNvSpPr txBox="1">
            <a:spLocks noGrp="1"/>
          </p:cNvSpPr>
          <p:nvPr>
            <p:ph type="ctrTitle"/>
          </p:nvPr>
        </p:nvSpPr>
        <p:spPr>
          <a:xfrm>
            <a:off x="1215828" y="601202"/>
            <a:ext cx="4268592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err="1">
                <a:latin typeface="Berlin Sans FB" panose="020E0602020502020306" pitchFamily="34" charset="0"/>
              </a:rPr>
              <a:t>Manfaat</a:t>
            </a:r>
            <a:r>
              <a:rPr lang="en-US" sz="2500" b="1" dirty="0">
                <a:latin typeface="Berlin Sans FB" panose="020E0602020502020306" pitchFamily="34" charset="0"/>
              </a:rPr>
              <a:t> Hasil </a:t>
            </a:r>
            <a:r>
              <a:rPr lang="en-US" sz="2500" b="1" dirty="0" err="1">
                <a:latin typeface="Berlin Sans FB" panose="020E0602020502020306" pitchFamily="34" charset="0"/>
              </a:rPr>
              <a:t>Evaluasi</a:t>
            </a:r>
            <a:r>
              <a:rPr lang="en-US" sz="2500" b="1" dirty="0">
                <a:latin typeface="Berlin Sans FB" panose="020E0602020502020306" pitchFamily="34" charset="0"/>
              </a:rPr>
              <a:t> </a:t>
            </a:r>
            <a:r>
              <a:rPr lang="en-US" sz="2500" b="1" dirty="0" err="1">
                <a:latin typeface="Berlin Sans FB" panose="020E0602020502020306" pitchFamily="34" charset="0"/>
              </a:rPr>
              <a:t>Penyuluhan</a:t>
            </a:r>
            <a:endParaRPr sz="2500" b="1" dirty="0">
              <a:latin typeface="Berlin Sans FB" panose="020E0602020502020306" pitchFamily="34" charset="0"/>
            </a:endParaRPr>
          </a:p>
        </p:txBody>
      </p:sp>
      <p:grpSp>
        <p:nvGrpSpPr>
          <p:cNvPr id="2022" name="Google Shape;2022;p41"/>
          <p:cNvGrpSpPr/>
          <p:nvPr/>
        </p:nvGrpSpPr>
        <p:grpSpPr>
          <a:xfrm rot="583551">
            <a:off x="1105527" y="3133049"/>
            <a:ext cx="697279" cy="689544"/>
            <a:chOff x="6003887" y="2446998"/>
            <a:chExt cx="298743" cy="295416"/>
          </a:xfrm>
        </p:grpSpPr>
        <p:sp>
          <p:nvSpPr>
            <p:cNvPr id="2023" name="Google Shape;2023;p41"/>
            <p:cNvSpPr/>
            <p:nvPr/>
          </p:nvSpPr>
          <p:spPr>
            <a:xfrm>
              <a:off x="6003887" y="2671355"/>
              <a:ext cx="285136" cy="67187"/>
            </a:xfrm>
            <a:custGeom>
              <a:avLst/>
              <a:gdLst/>
              <a:ahLst/>
              <a:cxnLst/>
              <a:rect l="l" t="t" r="r" b="b"/>
              <a:pathLst>
                <a:path w="10457" h="2464" extrusionOk="0">
                  <a:moveTo>
                    <a:pt x="1375" y="1"/>
                  </a:moveTo>
                  <a:cubicBezTo>
                    <a:pt x="1214" y="1"/>
                    <a:pt x="1053" y="72"/>
                    <a:pt x="964" y="197"/>
                  </a:cubicBezTo>
                  <a:cubicBezTo>
                    <a:pt x="1" y="1232"/>
                    <a:pt x="714" y="2463"/>
                    <a:pt x="1731" y="2463"/>
                  </a:cubicBezTo>
                  <a:lnTo>
                    <a:pt x="10403" y="2463"/>
                  </a:lnTo>
                  <a:cubicBezTo>
                    <a:pt x="10439" y="2463"/>
                    <a:pt x="10456" y="2445"/>
                    <a:pt x="10456" y="2410"/>
                  </a:cubicBezTo>
                  <a:lnTo>
                    <a:pt x="10456" y="1964"/>
                  </a:lnTo>
                  <a:cubicBezTo>
                    <a:pt x="10456" y="1928"/>
                    <a:pt x="10439" y="1910"/>
                    <a:pt x="10403" y="1910"/>
                  </a:cubicBezTo>
                  <a:cubicBezTo>
                    <a:pt x="10064" y="1874"/>
                    <a:pt x="9796" y="1589"/>
                    <a:pt x="9796" y="1232"/>
                  </a:cubicBezTo>
                  <a:cubicBezTo>
                    <a:pt x="9796" y="893"/>
                    <a:pt x="10064" y="590"/>
                    <a:pt x="10403" y="572"/>
                  </a:cubicBezTo>
                  <a:cubicBezTo>
                    <a:pt x="10439" y="572"/>
                    <a:pt x="10456" y="536"/>
                    <a:pt x="10456" y="500"/>
                  </a:cubicBezTo>
                  <a:lnTo>
                    <a:pt x="10456" y="72"/>
                  </a:lnTo>
                  <a:cubicBezTo>
                    <a:pt x="10456" y="37"/>
                    <a:pt x="10439" y="1"/>
                    <a:pt x="10403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41"/>
            <p:cNvSpPr/>
            <p:nvPr/>
          </p:nvSpPr>
          <p:spPr>
            <a:xfrm>
              <a:off x="6031619" y="2687907"/>
              <a:ext cx="251079" cy="34575"/>
            </a:xfrm>
            <a:custGeom>
              <a:avLst/>
              <a:gdLst/>
              <a:ahLst/>
              <a:cxnLst/>
              <a:rect l="l" t="t" r="r" b="b"/>
              <a:pathLst>
                <a:path w="9208" h="1268" extrusionOk="0">
                  <a:moveTo>
                    <a:pt x="714" y="0"/>
                  </a:moveTo>
                  <a:cubicBezTo>
                    <a:pt x="393" y="0"/>
                    <a:pt x="126" y="215"/>
                    <a:pt x="72" y="518"/>
                  </a:cubicBezTo>
                  <a:cubicBezTo>
                    <a:pt x="1" y="910"/>
                    <a:pt x="322" y="1267"/>
                    <a:pt x="697" y="1267"/>
                  </a:cubicBezTo>
                  <a:lnTo>
                    <a:pt x="9207" y="1267"/>
                  </a:lnTo>
                  <a:cubicBezTo>
                    <a:pt x="8958" y="1178"/>
                    <a:pt x="8779" y="928"/>
                    <a:pt x="8779" y="625"/>
                  </a:cubicBezTo>
                  <a:cubicBezTo>
                    <a:pt x="8779" y="339"/>
                    <a:pt x="8958" y="90"/>
                    <a:pt x="9207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41"/>
            <p:cNvSpPr/>
            <p:nvPr/>
          </p:nvSpPr>
          <p:spPr>
            <a:xfrm>
              <a:off x="6246677" y="2687907"/>
              <a:ext cx="36020" cy="34575"/>
            </a:xfrm>
            <a:custGeom>
              <a:avLst/>
              <a:gdLst/>
              <a:ahLst/>
              <a:cxnLst/>
              <a:rect l="l" t="t" r="r" b="b"/>
              <a:pathLst>
                <a:path w="1321" h="1268" extrusionOk="0">
                  <a:moveTo>
                    <a:pt x="0" y="0"/>
                  </a:moveTo>
                  <a:cubicBezTo>
                    <a:pt x="107" y="179"/>
                    <a:pt x="161" y="393"/>
                    <a:pt x="161" y="625"/>
                  </a:cubicBezTo>
                  <a:cubicBezTo>
                    <a:pt x="161" y="857"/>
                    <a:pt x="107" y="1071"/>
                    <a:pt x="0" y="1267"/>
                  </a:cubicBezTo>
                  <a:lnTo>
                    <a:pt x="1320" y="1267"/>
                  </a:lnTo>
                  <a:cubicBezTo>
                    <a:pt x="1071" y="1178"/>
                    <a:pt x="892" y="928"/>
                    <a:pt x="892" y="625"/>
                  </a:cubicBezTo>
                  <a:cubicBezTo>
                    <a:pt x="892" y="339"/>
                    <a:pt x="1071" y="90"/>
                    <a:pt x="1320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41"/>
            <p:cNvSpPr/>
            <p:nvPr/>
          </p:nvSpPr>
          <p:spPr>
            <a:xfrm>
              <a:off x="6017030" y="2604714"/>
              <a:ext cx="285600" cy="66669"/>
            </a:xfrm>
            <a:custGeom>
              <a:avLst/>
              <a:gdLst/>
              <a:ahLst/>
              <a:cxnLst/>
              <a:rect l="l" t="t" r="r" b="b"/>
              <a:pathLst>
                <a:path w="10474" h="2445" extrusionOk="0">
                  <a:moveTo>
                    <a:pt x="72" y="0"/>
                  </a:moveTo>
                  <a:cubicBezTo>
                    <a:pt x="36" y="0"/>
                    <a:pt x="0" y="18"/>
                    <a:pt x="0" y="54"/>
                  </a:cubicBezTo>
                  <a:lnTo>
                    <a:pt x="0" y="464"/>
                  </a:lnTo>
                  <a:cubicBezTo>
                    <a:pt x="0" y="518"/>
                    <a:pt x="36" y="554"/>
                    <a:pt x="90" y="554"/>
                  </a:cubicBezTo>
                  <a:cubicBezTo>
                    <a:pt x="411" y="589"/>
                    <a:pt x="678" y="875"/>
                    <a:pt x="678" y="1232"/>
                  </a:cubicBezTo>
                  <a:cubicBezTo>
                    <a:pt x="678" y="1535"/>
                    <a:pt x="464" y="1802"/>
                    <a:pt x="161" y="1874"/>
                  </a:cubicBezTo>
                  <a:cubicBezTo>
                    <a:pt x="72" y="1892"/>
                    <a:pt x="0" y="1981"/>
                    <a:pt x="0" y="2070"/>
                  </a:cubicBezTo>
                  <a:lnTo>
                    <a:pt x="0" y="2391"/>
                  </a:lnTo>
                  <a:cubicBezTo>
                    <a:pt x="0" y="2427"/>
                    <a:pt x="36" y="2445"/>
                    <a:pt x="72" y="2445"/>
                  </a:cubicBezTo>
                  <a:lnTo>
                    <a:pt x="8743" y="2445"/>
                  </a:lnTo>
                  <a:cubicBezTo>
                    <a:pt x="9760" y="2445"/>
                    <a:pt x="10474" y="1232"/>
                    <a:pt x="9510" y="179"/>
                  </a:cubicBezTo>
                  <a:cubicBezTo>
                    <a:pt x="9403" y="54"/>
                    <a:pt x="9261" y="0"/>
                    <a:pt x="9100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41"/>
            <p:cNvSpPr/>
            <p:nvPr/>
          </p:nvSpPr>
          <p:spPr>
            <a:xfrm>
              <a:off x="6217965" y="2604714"/>
              <a:ext cx="71550" cy="66669"/>
            </a:xfrm>
            <a:custGeom>
              <a:avLst/>
              <a:gdLst/>
              <a:ahLst/>
              <a:cxnLst/>
              <a:rect l="l" t="t" r="r" b="b"/>
              <a:pathLst>
                <a:path w="2624" h="2445" extrusionOk="0">
                  <a:moveTo>
                    <a:pt x="0" y="0"/>
                  </a:moveTo>
                  <a:cubicBezTo>
                    <a:pt x="678" y="0"/>
                    <a:pt x="1232" y="554"/>
                    <a:pt x="1232" y="1232"/>
                  </a:cubicBezTo>
                  <a:cubicBezTo>
                    <a:pt x="1232" y="1910"/>
                    <a:pt x="678" y="2445"/>
                    <a:pt x="0" y="2445"/>
                  </a:cubicBezTo>
                  <a:lnTo>
                    <a:pt x="1374" y="2445"/>
                  </a:lnTo>
                  <a:cubicBezTo>
                    <a:pt x="2052" y="2445"/>
                    <a:pt x="2588" y="1910"/>
                    <a:pt x="2605" y="1249"/>
                  </a:cubicBezTo>
                  <a:cubicBezTo>
                    <a:pt x="2623" y="554"/>
                    <a:pt x="2052" y="0"/>
                    <a:pt x="1356" y="0"/>
                  </a:cubicBezTo>
                  <a:close/>
                </a:path>
              </a:pathLst>
            </a:custGeom>
            <a:solidFill>
              <a:srgbClr val="FC99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41"/>
            <p:cNvSpPr/>
            <p:nvPr/>
          </p:nvSpPr>
          <p:spPr>
            <a:xfrm>
              <a:off x="6023356" y="2620774"/>
              <a:ext cx="249607" cy="34575"/>
            </a:xfrm>
            <a:custGeom>
              <a:avLst/>
              <a:gdLst/>
              <a:ahLst/>
              <a:cxnLst/>
              <a:rect l="l" t="t" r="r" b="b"/>
              <a:pathLst>
                <a:path w="9154" h="1268" extrusionOk="0">
                  <a:moveTo>
                    <a:pt x="0" y="0"/>
                  </a:moveTo>
                  <a:cubicBezTo>
                    <a:pt x="250" y="89"/>
                    <a:pt x="429" y="339"/>
                    <a:pt x="429" y="643"/>
                  </a:cubicBezTo>
                  <a:cubicBezTo>
                    <a:pt x="429" y="928"/>
                    <a:pt x="250" y="1178"/>
                    <a:pt x="0" y="1267"/>
                  </a:cubicBezTo>
                  <a:lnTo>
                    <a:pt x="8511" y="1267"/>
                  </a:lnTo>
                  <a:cubicBezTo>
                    <a:pt x="8868" y="1267"/>
                    <a:pt x="9154" y="982"/>
                    <a:pt x="9154" y="643"/>
                  </a:cubicBezTo>
                  <a:cubicBezTo>
                    <a:pt x="9154" y="286"/>
                    <a:pt x="8868" y="0"/>
                    <a:pt x="8511" y="0"/>
                  </a:cubicBezTo>
                  <a:close/>
                </a:path>
              </a:pathLst>
            </a:custGeom>
            <a:solidFill>
              <a:srgbClr val="FFF8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41"/>
            <p:cNvSpPr/>
            <p:nvPr/>
          </p:nvSpPr>
          <p:spPr>
            <a:xfrm>
              <a:off x="6246677" y="2620774"/>
              <a:ext cx="26286" cy="34575"/>
            </a:xfrm>
            <a:custGeom>
              <a:avLst/>
              <a:gdLst/>
              <a:ahLst/>
              <a:cxnLst/>
              <a:rect l="l" t="t" r="r" b="b"/>
              <a:pathLst>
                <a:path w="964" h="1268" extrusionOk="0">
                  <a:moveTo>
                    <a:pt x="0" y="0"/>
                  </a:moveTo>
                  <a:cubicBezTo>
                    <a:pt x="107" y="179"/>
                    <a:pt x="161" y="411"/>
                    <a:pt x="161" y="643"/>
                  </a:cubicBezTo>
                  <a:cubicBezTo>
                    <a:pt x="161" y="874"/>
                    <a:pt x="107" y="1089"/>
                    <a:pt x="0" y="1267"/>
                  </a:cubicBezTo>
                  <a:lnTo>
                    <a:pt x="321" y="1267"/>
                  </a:lnTo>
                  <a:cubicBezTo>
                    <a:pt x="678" y="1267"/>
                    <a:pt x="964" y="982"/>
                    <a:pt x="964" y="643"/>
                  </a:cubicBezTo>
                  <a:cubicBezTo>
                    <a:pt x="964" y="286"/>
                    <a:pt x="678" y="0"/>
                    <a:pt x="321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41"/>
            <p:cNvSpPr/>
            <p:nvPr/>
          </p:nvSpPr>
          <p:spPr>
            <a:xfrm>
              <a:off x="6199477" y="2486973"/>
              <a:ext cx="62306" cy="82730"/>
            </a:xfrm>
            <a:custGeom>
              <a:avLst/>
              <a:gdLst/>
              <a:ahLst/>
              <a:cxnLst/>
              <a:rect l="l" t="t" r="r" b="b"/>
              <a:pathLst>
                <a:path w="2285" h="3034" extrusionOk="0">
                  <a:moveTo>
                    <a:pt x="0" y="0"/>
                  </a:moveTo>
                  <a:lnTo>
                    <a:pt x="0" y="571"/>
                  </a:lnTo>
                  <a:lnTo>
                    <a:pt x="1535" y="571"/>
                  </a:lnTo>
                  <a:cubicBezTo>
                    <a:pt x="1624" y="571"/>
                    <a:pt x="1678" y="625"/>
                    <a:pt x="1678" y="714"/>
                  </a:cubicBezTo>
                  <a:lnTo>
                    <a:pt x="1678" y="1803"/>
                  </a:lnTo>
                  <a:cubicBezTo>
                    <a:pt x="1678" y="2159"/>
                    <a:pt x="1392" y="2445"/>
                    <a:pt x="1035" y="2445"/>
                  </a:cubicBezTo>
                  <a:lnTo>
                    <a:pt x="0" y="2445"/>
                  </a:lnTo>
                  <a:lnTo>
                    <a:pt x="0" y="3034"/>
                  </a:lnTo>
                  <a:lnTo>
                    <a:pt x="1035" y="3034"/>
                  </a:lnTo>
                  <a:cubicBezTo>
                    <a:pt x="1713" y="3034"/>
                    <a:pt x="2284" y="2481"/>
                    <a:pt x="2284" y="1803"/>
                  </a:cubicBezTo>
                  <a:lnTo>
                    <a:pt x="2284" y="554"/>
                  </a:lnTo>
                  <a:cubicBezTo>
                    <a:pt x="2284" y="250"/>
                    <a:pt x="2017" y="0"/>
                    <a:pt x="1713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41"/>
            <p:cNvSpPr/>
            <p:nvPr/>
          </p:nvSpPr>
          <p:spPr>
            <a:xfrm>
              <a:off x="6088062" y="2468976"/>
              <a:ext cx="129439" cy="135765"/>
            </a:xfrm>
            <a:custGeom>
              <a:avLst/>
              <a:gdLst/>
              <a:ahLst/>
              <a:cxnLst/>
              <a:rect l="l" t="t" r="r" b="b"/>
              <a:pathLst>
                <a:path w="4747" h="4979" extrusionOk="0">
                  <a:moveTo>
                    <a:pt x="232" y="0"/>
                  </a:moveTo>
                  <a:cubicBezTo>
                    <a:pt x="107" y="0"/>
                    <a:pt x="0" y="107"/>
                    <a:pt x="0" y="232"/>
                  </a:cubicBezTo>
                  <a:lnTo>
                    <a:pt x="0" y="3105"/>
                  </a:lnTo>
                  <a:cubicBezTo>
                    <a:pt x="0" y="4140"/>
                    <a:pt x="839" y="4978"/>
                    <a:pt x="1874" y="4978"/>
                  </a:cubicBezTo>
                  <a:lnTo>
                    <a:pt x="2891" y="4978"/>
                  </a:lnTo>
                  <a:cubicBezTo>
                    <a:pt x="3926" y="4978"/>
                    <a:pt x="4747" y="4140"/>
                    <a:pt x="4747" y="3105"/>
                  </a:cubicBezTo>
                  <a:lnTo>
                    <a:pt x="4747" y="232"/>
                  </a:lnTo>
                  <a:cubicBezTo>
                    <a:pt x="4747" y="107"/>
                    <a:pt x="4639" y="0"/>
                    <a:pt x="4515" y="0"/>
                  </a:cubicBezTo>
                  <a:close/>
                </a:path>
              </a:pathLst>
            </a:custGeom>
            <a:solidFill>
              <a:srgbClr val="ED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41"/>
            <p:cNvSpPr/>
            <p:nvPr/>
          </p:nvSpPr>
          <p:spPr>
            <a:xfrm>
              <a:off x="6133790" y="2468976"/>
              <a:ext cx="83711" cy="135765"/>
            </a:xfrm>
            <a:custGeom>
              <a:avLst/>
              <a:gdLst/>
              <a:ahLst/>
              <a:cxnLst/>
              <a:rect l="l" t="t" r="r" b="b"/>
              <a:pathLst>
                <a:path w="3070" h="4979" extrusionOk="0">
                  <a:moveTo>
                    <a:pt x="1464" y="0"/>
                  </a:moveTo>
                  <a:cubicBezTo>
                    <a:pt x="1589" y="0"/>
                    <a:pt x="1696" y="107"/>
                    <a:pt x="1696" y="232"/>
                  </a:cubicBezTo>
                  <a:lnTo>
                    <a:pt x="1696" y="3105"/>
                  </a:lnTo>
                  <a:cubicBezTo>
                    <a:pt x="1696" y="4086"/>
                    <a:pt x="946" y="4871"/>
                    <a:pt x="1" y="4961"/>
                  </a:cubicBezTo>
                  <a:cubicBezTo>
                    <a:pt x="54" y="4978"/>
                    <a:pt x="126" y="4978"/>
                    <a:pt x="179" y="4978"/>
                  </a:cubicBezTo>
                  <a:lnTo>
                    <a:pt x="1214" y="4978"/>
                  </a:lnTo>
                  <a:cubicBezTo>
                    <a:pt x="2249" y="4978"/>
                    <a:pt x="3070" y="4140"/>
                    <a:pt x="3070" y="3105"/>
                  </a:cubicBezTo>
                  <a:lnTo>
                    <a:pt x="3070" y="232"/>
                  </a:lnTo>
                  <a:cubicBezTo>
                    <a:pt x="3070" y="107"/>
                    <a:pt x="2962" y="0"/>
                    <a:pt x="2838" y="0"/>
                  </a:cubicBezTo>
                  <a:close/>
                </a:path>
              </a:pathLst>
            </a:custGeom>
            <a:solidFill>
              <a:srgbClr val="E0D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41"/>
            <p:cNvSpPr/>
            <p:nvPr/>
          </p:nvSpPr>
          <p:spPr>
            <a:xfrm>
              <a:off x="6113857" y="2505951"/>
              <a:ext cx="32612" cy="37493"/>
            </a:xfrm>
            <a:custGeom>
              <a:avLst/>
              <a:gdLst/>
              <a:ahLst/>
              <a:cxnLst/>
              <a:rect l="l" t="t" r="r" b="b"/>
              <a:pathLst>
                <a:path w="1196" h="1375" extrusionOk="0">
                  <a:moveTo>
                    <a:pt x="232" y="0"/>
                  </a:moveTo>
                  <a:cubicBezTo>
                    <a:pt x="107" y="0"/>
                    <a:pt x="0" y="107"/>
                    <a:pt x="0" y="232"/>
                  </a:cubicBezTo>
                  <a:lnTo>
                    <a:pt x="0" y="1124"/>
                  </a:lnTo>
                  <a:cubicBezTo>
                    <a:pt x="0" y="1267"/>
                    <a:pt x="107" y="1374"/>
                    <a:pt x="232" y="1374"/>
                  </a:cubicBezTo>
                  <a:lnTo>
                    <a:pt x="964" y="1374"/>
                  </a:lnTo>
                  <a:cubicBezTo>
                    <a:pt x="1088" y="1374"/>
                    <a:pt x="1196" y="1267"/>
                    <a:pt x="1196" y="1124"/>
                  </a:cubicBezTo>
                  <a:lnTo>
                    <a:pt x="1196" y="232"/>
                  </a:lnTo>
                  <a:cubicBezTo>
                    <a:pt x="1196" y="107"/>
                    <a:pt x="1088" y="0"/>
                    <a:pt x="964" y="0"/>
                  </a:cubicBezTo>
                  <a:close/>
                </a:path>
              </a:pathLst>
            </a:custGeom>
            <a:solidFill>
              <a:srgbClr val="D2FA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41"/>
            <p:cNvSpPr/>
            <p:nvPr/>
          </p:nvSpPr>
          <p:spPr>
            <a:xfrm>
              <a:off x="6005360" y="2446998"/>
              <a:ext cx="288027" cy="295416"/>
            </a:xfrm>
            <a:custGeom>
              <a:avLst/>
              <a:gdLst/>
              <a:ahLst/>
              <a:cxnLst/>
              <a:rect l="l" t="t" r="r" b="b"/>
              <a:pathLst>
                <a:path w="10563" h="10834" extrusionOk="0">
                  <a:moveTo>
                    <a:pt x="5034" y="319"/>
                  </a:moveTo>
                  <a:cubicBezTo>
                    <a:pt x="5192" y="319"/>
                    <a:pt x="5335" y="450"/>
                    <a:pt x="5335" y="610"/>
                  </a:cubicBezTo>
                  <a:lnTo>
                    <a:pt x="5335" y="628"/>
                  </a:lnTo>
                  <a:lnTo>
                    <a:pt x="4728" y="628"/>
                  </a:lnTo>
                  <a:cubicBezTo>
                    <a:pt x="4728" y="485"/>
                    <a:pt x="4836" y="342"/>
                    <a:pt x="4978" y="325"/>
                  </a:cubicBezTo>
                  <a:cubicBezTo>
                    <a:pt x="4997" y="321"/>
                    <a:pt x="5015" y="319"/>
                    <a:pt x="5034" y="319"/>
                  </a:cubicBezTo>
                  <a:close/>
                  <a:moveTo>
                    <a:pt x="4925" y="2323"/>
                  </a:moveTo>
                  <a:cubicBezTo>
                    <a:pt x="4978" y="2323"/>
                    <a:pt x="5014" y="2359"/>
                    <a:pt x="5014" y="2412"/>
                  </a:cubicBezTo>
                  <a:lnTo>
                    <a:pt x="5014" y="3304"/>
                  </a:lnTo>
                  <a:cubicBezTo>
                    <a:pt x="5014" y="3358"/>
                    <a:pt x="4978" y="3393"/>
                    <a:pt x="4925" y="3393"/>
                  </a:cubicBezTo>
                  <a:lnTo>
                    <a:pt x="4193" y="3393"/>
                  </a:lnTo>
                  <a:cubicBezTo>
                    <a:pt x="4157" y="3393"/>
                    <a:pt x="4122" y="3358"/>
                    <a:pt x="4122" y="3304"/>
                  </a:cubicBezTo>
                  <a:lnTo>
                    <a:pt x="4122" y="2412"/>
                  </a:lnTo>
                  <a:cubicBezTo>
                    <a:pt x="4122" y="2359"/>
                    <a:pt x="4157" y="2323"/>
                    <a:pt x="4193" y="2323"/>
                  </a:cubicBezTo>
                  <a:close/>
                  <a:moveTo>
                    <a:pt x="8654" y="2198"/>
                  </a:moveTo>
                  <a:lnTo>
                    <a:pt x="8654" y="3269"/>
                  </a:lnTo>
                  <a:cubicBezTo>
                    <a:pt x="8654" y="3554"/>
                    <a:pt x="8440" y="3768"/>
                    <a:pt x="8154" y="3768"/>
                  </a:cubicBezTo>
                  <a:lnTo>
                    <a:pt x="7958" y="3768"/>
                  </a:lnTo>
                  <a:lnTo>
                    <a:pt x="7958" y="2198"/>
                  </a:lnTo>
                  <a:close/>
                  <a:moveTo>
                    <a:pt x="8814" y="1609"/>
                  </a:moveTo>
                  <a:cubicBezTo>
                    <a:pt x="9046" y="1609"/>
                    <a:pt x="9225" y="1788"/>
                    <a:pt x="9225" y="2020"/>
                  </a:cubicBezTo>
                  <a:lnTo>
                    <a:pt x="9225" y="3269"/>
                  </a:lnTo>
                  <a:cubicBezTo>
                    <a:pt x="9225" y="3857"/>
                    <a:pt x="8743" y="4339"/>
                    <a:pt x="8154" y="4339"/>
                  </a:cubicBezTo>
                  <a:lnTo>
                    <a:pt x="7904" y="4339"/>
                  </a:lnTo>
                  <a:cubicBezTo>
                    <a:pt x="7922" y="4250"/>
                    <a:pt x="7922" y="4179"/>
                    <a:pt x="7940" y="4089"/>
                  </a:cubicBezTo>
                  <a:lnTo>
                    <a:pt x="8154" y="4089"/>
                  </a:lnTo>
                  <a:cubicBezTo>
                    <a:pt x="8600" y="4089"/>
                    <a:pt x="8975" y="3715"/>
                    <a:pt x="8975" y="3269"/>
                  </a:cubicBezTo>
                  <a:lnTo>
                    <a:pt x="8975" y="2180"/>
                  </a:lnTo>
                  <a:cubicBezTo>
                    <a:pt x="8975" y="2020"/>
                    <a:pt x="8832" y="1877"/>
                    <a:pt x="8672" y="1877"/>
                  </a:cubicBezTo>
                  <a:lnTo>
                    <a:pt x="7940" y="1877"/>
                  </a:lnTo>
                  <a:lnTo>
                    <a:pt x="7940" y="1609"/>
                  </a:lnTo>
                  <a:close/>
                  <a:moveTo>
                    <a:pt x="3056" y="1957"/>
                  </a:moveTo>
                  <a:cubicBezTo>
                    <a:pt x="2965" y="1957"/>
                    <a:pt x="2891" y="2034"/>
                    <a:pt x="2891" y="2127"/>
                  </a:cubicBezTo>
                  <a:lnTo>
                    <a:pt x="2891" y="3911"/>
                  </a:lnTo>
                  <a:cubicBezTo>
                    <a:pt x="2891" y="4311"/>
                    <a:pt x="3008" y="4682"/>
                    <a:pt x="3212" y="4995"/>
                  </a:cubicBezTo>
                  <a:lnTo>
                    <a:pt x="3212" y="4995"/>
                  </a:lnTo>
                  <a:lnTo>
                    <a:pt x="3212" y="2055"/>
                  </a:lnTo>
                  <a:cubicBezTo>
                    <a:pt x="3212" y="2037"/>
                    <a:pt x="3212" y="2037"/>
                    <a:pt x="3212" y="2037"/>
                  </a:cubicBezTo>
                  <a:cubicBezTo>
                    <a:pt x="3161" y="1981"/>
                    <a:pt x="3106" y="1957"/>
                    <a:pt x="3056" y="1957"/>
                  </a:cubicBezTo>
                  <a:close/>
                  <a:moveTo>
                    <a:pt x="9171" y="6516"/>
                  </a:moveTo>
                  <a:cubicBezTo>
                    <a:pt x="9475" y="6516"/>
                    <a:pt x="9707" y="6784"/>
                    <a:pt x="9635" y="7105"/>
                  </a:cubicBezTo>
                  <a:cubicBezTo>
                    <a:pt x="9599" y="7319"/>
                    <a:pt x="9385" y="7479"/>
                    <a:pt x="9171" y="7479"/>
                  </a:cubicBezTo>
                  <a:lnTo>
                    <a:pt x="1106" y="7479"/>
                  </a:lnTo>
                  <a:cubicBezTo>
                    <a:pt x="1178" y="7372"/>
                    <a:pt x="1213" y="7265"/>
                    <a:pt x="1249" y="7158"/>
                  </a:cubicBezTo>
                  <a:lnTo>
                    <a:pt x="4568" y="7158"/>
                  </a:lnTo>
                  <a:cubicBezTo>
                    <a:pt x="4657" y="7158"/>
                    <a:pt x="4728" y="7105"/>
                    <a:pt x="4728" y="7016"/>
                  </a:cubicBezTo>
                  <a:cubicBezTo>
                    <a:pt x="4746" y="6926"/>
                    <a:pt x="4675" y="6837"/>
                    <a:pt x="4568" y="6837"/>
                  </a:cubicBezTo>
                  <a:lnTo>
                    <a:pt x="1249" y="6837"/>
                  </a:lnTo>
                  <a:cubicBezTo>
                    <a:pt x="1213" y="6730"/>
                    <a:pt x="1178" y="6623"/>
                    <a:pt x="1106" y="6516"/>
                  </a:cubicBezTo>
                  <a:close/>
                  <a:moveTo>
                    <a:pt x="9136" y="5927"/>
                  </a:moveTo>
                  <a:cubicBezTo>
                    <a:pt x="9724" y="5927"/>
                    <a:pt x="10206" y="6391"/>
                    <a:pt x="10224" y="6980"/>
                  </a:cubicBezTo>
                  <a:cubicBezTo>
                    <a:pt x="10242" y="7569"/>
                    <a:pt x="9742" y="8068"/>
                    <a:pt x="9153" y="8068"/>
                  </a:cubicBezTo>
                  <a:lnTo>
                    <a:pt x="589" y="8068"/>
                  </a:lnTo>
                  <a:lnTo>
                    <a:pt x="589" y="7854"/>
                  </a:lnTo>
                  <a:cubicBezTo>
                    <a:pt x="589" y="7836"/>
                    <a:pt x="589" y="7818"/>
                    <a:pt x="607" y="7818"/>
                  </a:cubicBezTo>
                  <a:cubicBezTo>
                    <a:pt x="642" y="7801"/>
                    <a:pt x="660" y="7801"/>
                    <a:pt x="678" y="7783"/>
                  </a:cubicBezTo>
                  <a:lnTo>
                    <a:pt x="9207" y="7783"/>
                  </a:lnTo>
                  <a:cubicBezTo>
                    <a:pt x="9599" y="7783"/>
                    <a:pt x="9938" y="7533"/>
                    <a:pt x="10010" y="7140"/>
                  </a:cubicBezTo>
                  <a:cubicBezTo>
                    <a:pt x="10099" y="6641"/>
                    <a:pt x="9707" y="6195"/>
                    <a:pt x="9225" y="6195"/>
                  </a:cubicBezTo>
                  <a:lnTo>
                    <a:pt x="678" y="6195"/>
                  </a:lnTo>
                  <a:cubicBezTo>
                    <a:pt x="660" y="6195"/>
                    <a:pt x="642" y="6195"/>
                    <a:pt x="607" y="6177"/>
                  </a:cubicBezTo>
                  <a:cubicBezTo>
                    <a:pt x="589" y="6177"/>
                    <a:pt x="589" y="6159"/>
                    <a:pt x="589" y="6141"/>
                  </a:cubicBezTo>
                  <a:lnTo>
                    <a:pt x="589" y="5927"/>
                  </a:lnTo>
                  <a:close/>
                  <a:moveTo>
                    <a:pt x="10242" y="8389"/>
                  </a:moveTo>
                  <a:lnTo>
                    <a:pt x="10242" y="8657"/>
                  </a:lnTo>
                  <a:cubicBezTo>
                    <a:pt x="10206" y="8657"/>
                    <a:pt x="10170" y="8675"/>
                    <a:pt x="10135" y="8675"/>
                  </a:cubicBezTo>
                  <a:lnTo>
                    <a:pt x="8368" y="8675"/>
                  </a:lnTo>
                  <a:cubicBezTo>
                    <a:pt x="8297" y="8675"/>
                    <a:pt x="8226" y="8746"/>
                    <a:pt x="8208" y="8818"/>
                  </a:cubicBezTo>
                  <a:cubicBezTo>
                    <a:pt x="8190" y="8925"/>
                    <a:pt x="8279" y="8996"/>
                    <a:pt x="8368" y="8996"/>
                  </a:cubicBezTo>
                  <a:lnTo>
                    <a:pt x="9724" y="8996"/>
                  </a:lnTo>
                  <a:cubicBezTo>
                    <a:pt x="9653" y="9085"/>
                    <a:pt x="9617" y="9192"/>
                    <a:pt x="9582" y="9317"/>
                  </a:cubicBezTo>
                  <a:lnTo>
                    <a:pt x="6263" y="9317"/>
                  </a:lnTo>
                  <a:cubicBezTo>
                    <a:pt x="6174" y="9317"/>
                    <a:pt x="6102" y="9371"/>
                    <a:pt x="6102" y="9460"/>
                  </a:cubicBezTo>
                  <a:cubicBezTo>
                    <a:pt x="6102" y="9549"/>
                    <a:pt x="6174" y="9621"/>
                    <a:pt x="6245" y="9621"/>
                  </a:cubicBezTo>
                  <a:lnTo>
                    <a:pt x="9582" y="9621"/>
                  </a:lnTo>
                  <a:cubicBezTo>
                    <a:pt x="9617" y="9728"/>
                    <a:pt x="9653" y="9835"/>
                    <a:pt x="9724" y="9924"/>
                  </a:cubicBezTo>
                  <a:lnTo>
                    <a:pt x="1660" y="9924"/>
                  </a:lnTo>
                  <a:cubicBezTo>
                    <a:pt x="1445" y="9924"/>
                    <a:pt x="1231" y="9781"/>
                    <a:pt x="1196" y="9549"/>
                  </a:cubicBezTo>
                  <a:cubicBezTo>
                    <a:pt x="1124" y="9246"/>
                    <a:pt x="1356" y="8978"/>
                    <a:pt x="1660" y="8978"/>
                  </a:cubicBezTo>
                  <a:lnTo>
                    <a:pt x="7619" y="8978"/>
                  </a:lnTo>
                  <a:cubicBezTo>
                    <a:pt x="7708" y="8978"/>
                    <a:pt x="7780" y="8925"/>
                    <a:pt x="7780" y="8835"/>
                  </a:cubicBezTo>
                  <a:cubicBezTo>
                    <a:pt x="7797" y="8746"/>
                    <a:pt x="7726" y="8657"/>
                    <a:pt x="7619" y="8657"/>
                  </a:cubicBezTo>
                  <a:lnTo>
                    <a:pt x="1606" y="8657"/>
                  </a:lnTo>
                  <a:cubicBezTo>
                    <a:pt x="1231" y="8657"/>
                    <a:pt x="892" y="8925"/>
                    <a:pt x="821" y="9299"/>
                  </a:cubicBezTo>
                  <a:cubicBezTo>
                    <a:pt x="732" y="9799"/>
                    <a:pt x="1106" y="10245"/>
                    <a:pt x="1606" y="10245"/>
                  </a:cubicBezTo>
                  <a:lnTo>
                    <a:pt x="10135" y="10245"/>
                  </a:lnTo>
                  <a:cubicBezTo>
                    <a:pt x="10170" y="10263"/>
                    <a:pt x="10206" y="10263"/>
                    <a:pt x="10242" y="10281"/>
                  </a:cubicBezTo>
                  <a:lnTo>
                    <a:pt x="10242" y="10531"/>
                  </a:lnTo>
                  <a:lnTo>
                    <a:pt x="1695" y="10531"/>
                  </a:lnTo>
                  <a:cubicBezTo>
                    <a:pt x="1106" y="10531"/>
                    <a:pt x="607" y="10067"/>
                    <a:pt x="607" y="9478"/>
                  </a:cubicBezTo>
                  <a:cubicBezTo>
                    <a:pt x="589" y="8871"/>
                    <a:pt x="1071" y="8389"/>
                    <a:pt x="1677" y="8389"/>
                  </a:cubicBezTo>
                  <a:close/>
                  <a:moveTo>
                    <a:pt x="5040" y="0"/>
                  </a:moveTo>
                  <a:cubicBezTo>
                    <a:pt x="4695" y="0"/>
                    <a:pt x="4425" y="273"/>
                    <a:pt x="4425" y="610"/>
                  </a:cubicBezTo>
                  <a:lnTo>
                    <a:pt x="4425" y="628"/>
                  </a:lnTo>
                  <a:lnTo>
                    <a:pt x="3051" y="628"/>
                  </a:lnTo>
                  <a:cubicBezTo>
                    <a:pt x="2962" y="628"/>
                    <a:pt x="2891" y="699"/>
                    <a:pt x="2891" y="806"/>
                  </a:cubicBezTo>
                  <a:lnTo>
                    <a:pt x="2891" y="1413"/>
                  </a:lnTo>
                  <a:cubicBezTo>
                    <a:pt x="2891" y="1431"/>
                    <a:pt x="2908" y="1466"/>
                    <a:pt x="2908" y="1466"/>
                  </a:cubicBezTo>
                  <a:cubicBezTo>
                    <a:pt x="2957" y="1509"/>
                    <a:pt x="3008" y="1527"/>
                    <a:pt x="3053" y="1527"/>
                  </a:cubicBezTo>
                  <a:cubicBezTo>
                    <a:pt x="3142" y="1527"/>
                    <a:pt x="3212" y="1460"/>
                    <a:pt x="3212" y="1377"/>
                  </a:cubicBezTo>
                  <a:lnTo>
                    <a:pt x="3212" y="1020"/>
                  </a:lnTo>
                  <a:cubicBezTo>
                    <a:pt x="3212" y="985"/>
                    <a:pt x="3248" y="949"/>
                    <a:pt x="3283" y="949"/>
                  </a:cubicBezTo>
                  <a:lnTo>
                    <a:pt x="4425" y="949"/>
                  </a:lnTo>
                  <a:lnTo>
                    <a:pt x="4425" y="2002"/>
                  </a:lnTo>
                  <a:lnTo>
                    <a:pt x="4193" y="2002"/>
                  </a:lnTo>
                  <a:cubicBezTo>
                    <a:pt x="3979" y="2002"/>
                    <a:pt x="3801" y="2180"/>
                    <a:pt x="3801" y="2412"/>
                  </a:cubicBezTo>
                  <a:lnTo>
                    <a:pt x="3801" y="3304"/>
                  </a:lnTo>
                  <a:cubicBezTo>
                    <a:pt x="3801" y="3518"/>
                    <a:pt x="3979" y="3697"/>
                    <a:pt x="4193" y="3697"/>
                  </a:cubicBezTo>
                  <a:lnTo>
                    <a:pt x="4943" y="3697"/>
                  </a:lnTo>
                  <a:cubicBezTo>
                    <a:pt x="5175" y="3697"/>
                    <a:pt x="5353" y="3518"/>
                    <a:pt x="5353" y="3304"/>
                  </a:cubicBezTo>
                  <a:lnTo>
                    <a:pt x="5353" y="2412"/>
                  </a:lnTo>
                  <a:cubicBezTo>
                    <a:pt x="5353" y="2180"/>
                    <a:pt x="5175" y="2002"/>
                    <a:pt x="4943" y="2002"/>
                  </a:cubicBezTo>
                  <a:lnTo>
                    <a:pt x="4728" y="2002"/>
                  </a:lnTo>
                  <a:lnTo>
                    <a:pt x="4728" y="949"/>
                  </a:lnTo>
                  <a:lnTo>
                    <a:pt x="7565" y="949"/>
                  </a:lnTo>
                  <a:cubicBezTo>
                    <a:pt x="7601" y="949"/>
                    <a:pt x="7637" y="985"/>
                    <a:pt x="7637" y="1020"/>
                  </a:cubicBezTo>
                  <a:lnTo>
                    <a:pt x="7637" y="3911"/>
                  </a:lnTo>
                  <a:cubicBezTo>
                    <a:pt x="7637" y="4839"/>
                    <a:pt x="6870" y="5606"/>
                    <a:pt x="5942" y="5606"/>
                  </a:cubicBezTo>
                  <a:lnTo>
                    <a:pt x="3836" y="5606"/>
                  </a:lnTo>
                  <a:cubicBezTo>
                    <a:pt x="3585" y="5449"/>
                    <a:pt x="3372" y="5240"/>
                    <a:pt x="3212" y="4995"/>
                  </a:cubicBezTo>
                  <a:lnTo>
                    <a:pt x="3212" y="4995"/>
                  </a:lnTo>
                  <a:lnTo>
                    <a:pt x="3212" y="5445"/>
                  </a:lnTo>
                  <a:cubicBezTo>
                    <a:pt x="3212" y="5535"/>
                    <a:pt x="3283" y="5606"/>
                    <a:pt x="3372" y="5606"/>
                  </a:cubicBezTo>
                  <a:lnTo>
                    <a:pt x="571" y="5606"/>
                  </a:lnTo>
                  <a:cubicBezTo>
                    <a:pt x="393" y="5606"/>
                    <a:pt x="268" y="5749"/>
                    <a:pt x="268" y="5909"/>
                  </a:cubicBezTo>
                  <a:lnTo>
                    <a:pt x="268" y="6141"/>
                  </a:lnTo>
                  <a:cubicBezTo>
                    <a:pt x="268" y="6320"/>
                    <a:pt x="375" y="6462"/>
                    <a:pt x="535" y="6498"/>
                  </a:cubicBezTo>
                  <a:cubicBezTo>
                    <a:pt x="767" y="6552"/>
                    <a:pt x="928" y="6766"/>
                    <a:pt x="928" y="6998"/>
                  </a:cubicBezTo>
                  <a:cubicBezTo>
                    <a:pt x="928" y="7230"/>
                    <a:pt x="767" y="7444"/>
                    <a:pt x="535" y="7497"/>
                  </a:cubicBezTo>
                  <a:cubicBezTo>
                    <a:pt x="375" y="7533"/>
                    <a:pt x="268" y="7676"/>
                    <a:pt x="268" y="7854"/>
                  </a:cubicBezTo>
                  <a:lnTo>
                    <a:pt x="268" y="8265"/>
                  </a:lnTo>
                  <a:cubicBezTo>
                    <a:pt x="268" y="8336"/>
                    <a:pt x="321" y="8389"/>
                    <a:pt x="393" y="8389"/>
                  </a:cubicBezTo>
                  <a:lnTo>
                    <a:pt x="767" y="8389"/>
                  </a:lnTo>
                  <a:cubicBezTo>
                    <a:pt x="179" y="8871"/>
                    <a:pt x="0" y="9817"/>
                    <a:pt x="803" y="10655"/>
                  </a:cubicBezTo>
                  <a:cubicBezTo>
                    <a:pt x="910" y="10762"/>
                    <a:pt x="1089" y="10834"/>
                    <a:pt x="1231" y="10834"/>
                  </a:cubicBezTo>
                  <a:lnTo>
                    <a:pt x="10438" y="10834"/>
                  </a:lnTo>
                  <a:cubicBezTo>
                    <a:pt x="10509" y="10834"/>
                    <a:pt x="10563" y="10780"/>
                    <a:pt x="10563" y="10709"/>
                  </a:cubicBezTo>
                  <a:lnTo>
                    <a:pt x="10563" y="10245"/>
                  </a:lnTo>
                  <a:cubicBezTo>
                    <a:pt x="10563" y="10102"/>
                    <a:pt x="10456" y="9977"/>
                    <a:pt x="10313" y="9960"/>
                  </a:cubicBezTo>
                  <a:cubicBezTo>
                    <a:pt x="9760" y="9853"/>
                    <a:pt x="9742" y="9050"/>
                    <a:pt x="10313" y="8943"/>
                  </a:cubicBezTo>
                  <a:cubicBezTo>
                    <a:pt x="10456" y="8925"/>
                    <a:pt x="10563" y="8800"/>
                    <a:pt x="10563" y="8657"/>
                  </a:cubicBezTo>
                  <a:lnTo>
                    <a:pt x="10563" y="8372"/>
                  </a:lnTo>
                  <a:cubicBezTo>
                    <a:pt x="10563" y="8193"/>
                    <a:pt x="10420" y="8068"/>
                    <a:pt x="10260" y="8068"/>
                  </a:cubicBezTo>
                  <a:lnTo>
                    <a:pt x="10046" y="8068"/>
                  </a:lnTo>
                  <a:cubicBezTo>
                    <a:pt x="10349" y="7818"/>
                    <a:pt x="10545" y="7444"/>
                    <a:pt x="10563" y="7016"/>
                  </a:cubicBezTo>
                  <a:cubicBezTo>
                    <a:pt x="10563" y="6248"/>
                    <a:pt x="9921" y="5606"/>
                    <a:pt x="9153" y="5606"/>
                  </a:cubicBezTo>
                  <a:lnTo>
                    <a:pt x="7012" y="5606"/>
                  </a:lnTo>
                  <a:cubicBezTo>
                    <a:pt x="7369" y="5392"/>
                    <a:pt x="7637" y="5053"/>
                    <a:pt x="7797" y="4660"/>
                  </a:cubicBezTo>
                  <a:lnTo>
                    <a:pt x="8154" y="4660"/>
                  </a:lnTo>
                  <a:cubicBezTo>
                    <a:pt x="8921" y="4660"/>
                    <a:pt x="9546" y="4036"/>
                    <a:pt x="9546" y="3269"/>
                  </a:cubicBezTo>
                  <a:lnTo>
                    <a:pt x="9546" y="1895"/>
                  </a:lnTo>
                  <a:cubicBezTo>
                    <a:pt x="9546" y="1556"/>
                    <a:pt x="9278" y="1288"/>
                    <a:pt x="8939" y="1288"/>
                  </a:cubicBezTo>
                  <a:lnTo>
                    <a:pt x="7940" y="1288"/>
                  </a:lnTo>
                  <a:lnTo>
                    <a:pt x="7940" y="967"/>
                  </a:lnTo>
                  <a:cubicBezTo>
                    <a:pt x="7940" y="771"/>
                    <a:pt x="7780" y="628"/>
                    <a:pt x="7601" y="628"/>
                  </a:cubicBezTo>
                  <a:lnTo>
                    <a:pt x="5638" y="628"/>
                  </a:lnTo>
                  <a:cubicBezTo>
                    <a:pt x="5638" y="325"/>
                    <a:pt x="5424" y="39"/>
                    <a:pt x="5103" y="3"/>
                  </a:cubicBezTo>
                  <a:cubicBezTo>
                    <a:pt x="5082" y="1"/>
                    <a:pt x="5061" y="0"/>
                    <a:pt x="504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5" name="Google Shape;2035;p41"/>
          <p:cNvGrpSpPr/>
          <p:nvPr/>
        </p:nvGrpSpPr>
        <p:grpSpPr>
          <a:xfrm rot="-291837">
            <a:off x="1155498" y="1976676"/>
            <a:ext cx="689312" cy="597374"/>
            <a:chOff x="6005360" y="1996567"/>
            <a:chExt cx="295334" cy="255933"/>
          </a:xfrm>
        </p:grpSpPr>
        <p:sp>
          <p:nvSpPr>
            <p:cNvPr id="2036" name="Google Shape;2036;p41"/>
            <p:cNvSpPr/>
            <p:nvPr/>
          </p:nvSpPr>
          <p:spPr>
            <a:xfrm>
              <a:off x="6029683" y="2078778"/>
              <a:ext cx="222366" cy="158642"/>
            </a:xfrm>
            <a:custGeom>
              <a:avLst/>
              <a:gdLst/>
              <a:ahLst/>
              <a:cxnLst/>
              <a:rect l="l" t="t" r="r" b="b"/>
              <a:pathLst>
                <a:path w="8155" h="5818" extrusionOk="0">
                  <a:moveTo>
                    <a:pt x="536" y="1"/>
                  </a:moveTo>
                  <a:cubicBezTo>
                    <a:pt x="250" y="1"/>
                    <a:pt x="0" y="232"/>
                    <a:pt x="0" y="536"/>
                  </a:cubicBezTo>
                  <a:lnTo>
                    <a:pt x="0" y="5817"/>
                  </a:lnTo>
                  <a:lnTo>
                    <a:pt x="8154" y="5817"/>
                  </a:lnTo>
                  <a:lnTo>
                    <a:pt x="8154" y="536"/>
                  </a:lnTo>
                  <a:cubicBezTo>
                    <a:pt x="8154" y="232"/>
                    <a:pt x="7922" y="1"/>
                    <a:pt x="7619" y="1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41"/>
            <p:cNvSpPr/>
            <p:nvPr/>
          </p:nvSpPr>
          <p:spPr>
            <a:xfrm>
              <a:off x="6199968" y="2078778"/>
              <a:ext cx="52081" cy="158642"/>
            </a:xfrm>
            <a:custGeom>
              <a:avLst/>
              <a:gdLst/>
              <a:ahLst/>
              <a:cxnLst/>
              <a:rect l="l" t="t" r="r" b="b"/>
              <a:pathLst>
                <a:path w="1910" h="5818" extrusionOk="0">
                  <a:moveTo>
                    <a:pt x="0" y="1"/>
                  </a:moveTo>
                  <a:cubicBezTo>
                    <a:pt x="304" y="1"/>
                    <a:pt x="535" y="232"/>
                    <a:pt x="535" y="518"/>
                  </a:cubicBezTo>
                  <a:lnTo>
                    <a:pt x="535" y="5817"/>
                  </a:lnTo>
                  <a:lnTo>
                    <a:pt x="1909" y="5817"/>
                  </a:lnTo>
                  <a:lnTo>
                    <a:pt x="1909" y="518"/>
                  </a:lnTo>
                  <a:cubicBezTo>
                    <a:pt x="1909" y="232"/>
                    <a:pt x="1677" y="1"/>
                    <a:pt x="1392" y="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41"/>
            <p:cNvSpPr/>
            <p:nvPr/>
          </p:nvSpPr>
          <p:spPr>
            <a:xfrm>
              <a:off x="6047679" y="2096284"/>
              <a:ext cx="186864" cy="123140"/>
            </a:xfrm>
            <a:custGeom>
              <a:avLst/>
              <a:gdLst/>
              <a:ahLst/>
              <a:cxnLst/>
              <a:rect l="l" t="t" r="r" b="b"/>
              <a:pathLst>
                <a:path w="6853" h="4516" extrusionOk="0">
                  <a:moveTo>
                    <a:pt x="143" y="1"/>
                  </a:moveTo>
                  <a:cubicBezTo>
                    <a:pt x="72" y="1"/>
                    <a:pt x="0" y="72"/>
                    <a:pt x="0" y="144"/>
                  </a:cubicBezTo>
                  <a:lnTo>
                    <a:pt x="0" y="4515"/>
                  </a:lnTo>
                  <a:lnTo>
                    <a:pt x="6852" y="4515"/>
                  </a:lnTo>
                  <a:lnTo>
                    <a:pt x="6852" y="144"/>
                  </a:lnTo>
                  <a:cubicBezTo>
                    <a:pt x="6852" y="72"/>
                    <a:pt x="6781" y="1"/>
                    <a:pt x="6709" y="1"/>
                  </a:cubicBezTo>
                  <a:close/>
                </a:path>
              </a:pathLst>
            </a:custGeom>
            <a:solidFill>
              <a:srgbClr val="9CF0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41"/>
            <p:cNvSpPr/>
            <p:nvPr/>
          </p:nvSpPr>
          <p:spPr>
            <a:xfrm>
              <a:off x="6009232" y="2219397"/>
              <a:ext cx="263731" cy="29203"/>
            </a:xfrm>
            <a:custGeom>
              <a:avLst/>
              <a:gdLst/>
              <a:ahLst/>
              <a:cxnLst/>
              <a:rect l="l" t="t" r="r" b="b"/>
              <a:pathLst>
                <a:path w="9672" h="1071" extrusionOk="0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714"/>
                    <a:pt x="358" y="1071"/>
                    <a:pt x="804" y="1071"/>
                  </a:cubicBezTo>
                  <a:lnTo>
                    <a:pt x="8869" y="1071"/>
                  </a:lnTo>
                  <a:cubicBezTo>
                    <a:pt x="9315" y="1071"/>
                    <a:pt x="9672" y="714"/>
                    <a:pt x="9672" y="268"/>
                  </a:cubicBezTo>
                  <a:cubicBezTo>
                    <a:pt x="9672" y="125"/>
                    <a:pt x="9547" y="0"/>
                    <a:pt x="9404" y="0"/>
                  </a:cubicBezTo>
                  <a:close/>
                </a:path>
              </a:pathLst>
            </a:custGeom>
            <a:solidFill>
              <a:srgbClr val="D1C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41"/>
            <p:cNvSpPr/>
            <p:nvPr/>
          </p:nvSpPr>
          <p:spPr>
            <a:xfrm>
              <a:off x="6213575" y="2219397"/>
              <a:ext cx="59389" cy="29203"/>
            </a:xfrm>
            <a:custGeom>
              <a:avLst/>
              <a:gdLst/>
              <a:ahLst/>
              <a:cxnLst/>
              <a:rect l="l" t="t" r="r" b="b"/>
              <a:pathLst>
                <a:path w="2178" h="1071" extrusionOk="0">
                  <a:moveTo>
                    <a:pt x="518" y="0"/>
                  </a:moveTo>
                  <a:cubicBezTo>
                    <a:pt x="679" y="0"/>
                    <a:pt x="786" y="125"/>
                    <a:pt x="786" y="268"/>
                  </a:cubicBezTo>
                  <a:cubicBezTo>
                    <a:pt x="786" y="714"/>
                    <a:pt x="429" y="1071"/>
                    <a:pt x="1" y="1071"/>
                  </a:cubicBezTo>
                  <a:lnTo>
                    <a:pt x="1375" y="1071"/>
                  </a:lnTo>
                  <a:cubicBezTo>
                    <a:pt x="1821" y="1071"/>
                    <a:pt x="2178" y="714"/>
                    <a:pt x="2160" y="268"/>
                  </a:cubicBezTo>
                  <a:cubicBezTo>
                    <a:pt x="2160" y="125"/>
                    <a:pt x="2053" y="0"/>
                    <a:pt x="1892" y="0"/>
                  </a:cubicBezTo>
                  <a:close/>
                </a:path>
              </a:pathLst>
            </a:custGeom>
            <a:solidFill>
              <a:srgbClr val="C1BC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41"/>
            <p:cNvSpPr/>
            <p:nvPr/>
          </p:nvSpPr>
          <p:spPr>
            <a:xfrm>
              <a:off x="6107040" y="2219397"/>
              <a:ext cx="68141" cy="14615"/>
            </a:xfrm>
            <a:custGeom>
              <a:avLst/>
              <a:gdLst/>
              <a:ahLst/>
              <a:cxnLst/>
              <a:rect l="l" t="t" r="r" b="b"/>
              <a:pathLst>
                <a:path w="2499" h="536" extrusionOk="0">
                  <a:moveTo>
                    <a:pt x="0" y="0"/>
                  </a:moveTo>
                  <a:cubicBezTo>
                    <a:pt x="0" y="303"/>
                    <a:pt x="250" y="535"/>
                    <a:pt x="536" y="535"/>
                  </a:cubicBezTo>
                  <a:lnTo>
                    <a:pt x="1963" y="535"/>
                  </a:lnTo>
                  <a:cubicBezTo>
                    <a:pt x="2248" y="535"/>
                    <a:pt x="2498" y="303"/>
                    <a:pt x="2498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41"/>
            <p:cNvSpPr/>
            <p:nvPr/>
          </p:nvSpPr>
          <p:spPr>
            <a:xfrm>
              <a:off x="6152768" y="2001420"/>
              <a:ext cx="144027" cy="139691"/>
            </a:xfrm>
            <a:custGeom>
              <a:avLst/>
              <a:gdLst/>
              <a:ahLst/>
              <a:cxnLst/>
              <a:rect l="l" t="t" r="r" b="b"/>
              <a:pathLst>
                <a:path w="5282" h="5123" extrusionOk="0">
                  <a:moveTo>
                    <a:pt x="518" y="1"/>
                  </a:moveTo>
                  <a:cubicBezTo>
                    <a:pt x="232" y="1"/>
                    <a:pt x="0" y="215"/>
                    <a:pt x="0" y="500"/>
                  </a:cubicBezTo>
                  <a:lnTo>
                    <a:pt x="0" y="3373"/>
                  </a:lnTo>
                  <a:cubicBezTo>
                    <a:pt x="0" y="3658"/>
                    <a:pt x="232" y="3890"/>
                    <a:pt x="518" y="3890"/>
                  </a:cubicBezTo>
                  <a:lnTo>
                    <a:pt x="625" y="3890"/>
                  </a:lnTo>
                  <a:cubicBezTo>
                    <a:pt x="696" y="3890"/>
                    <a:pt x="768" y="3944"/>
                    <a:pt x="768" y="4033"/>
                  </a:cubicBezTo>
                  <a:lnTo>
                    <a:pt x="768" y="5014"/>
                  </a:lnTo>
                  <a:cubicBezTo>
                    <a:pt x="768" y="5083"/>
                    <a:pt x="812" y="5123"/>
                    <a:pt x="863" y="5123"/>
                  </a:cubicBezTo>
                  <a:cubicBezTo>
                    <a:pt x="891" y="5123"/>
                    <a:pt x="921" y="5111"/>
                    <a:pt x="946" y="5086"/>
                  </a:cubicBezTo>
                  <a:lnTo>
                    <a:pt x="1874" y="3944"/>
                  </a:lnTo>
                  <a:cubicBezTo>
                    <a:pt x="1892" y="3908"/>
                    <a:pt x="1927" y="3890"/>
                    <a:pt x="1981" y="3890"/>
                  </a:cubicBezTo>
                  <a:lnTo>
                    <a:pt x="4764" y="3890"/>
                  </a:lnTo>
                  <a:cubicBezTo>
                    <a:pt x="5050" y="3890"/>
                    <a:pt x="5282" y="3658"/>
                    <a:pt x="5282" y="3373"/>
                  </a:cubicBezTo>
                  <a:lnTo>
                    <a:pt x="5282" y="500"/>
                  </a:lnTo>
                  <a:cubicBezTo>
                    <a:pt x="5282" y="215"/>
                    <a:pt x="5050" y="1"/>
                    <a:pt x="4764" y="1"/>
                  </a:cubicBezTo>
                  <a:close/>
                </a:path>
              </a:pathLst>
            </a:custGeom>
            <a:solidFill>
              <a:srgbClr val="FAE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41"/>
            <p:cNvSpPr/>
            <p:nvPr/>
          </p:nvSpPr>
          <p:spPr>
            <a:xfrm>
              <a:off x="6173682" y="2107491"/>
              <a:ext cx="32639" cy="33512"/>
            </a:xfrm>
            <a:custGeom>
              <a:avLst/>
              <a:gdLst/>
              <a:ahLst/>
              <a:cxnLst/>
              <a:rect l="l" t="t" r="r" b="b"/>
              <a:pathLst>
                <a:path w="1197" h="1229" extrusionOk="0">
                  <a:moveTo>
                    <a:pt x="304" y="0"/>
                  </a:moveTo>
                  <a:cubicBezTo>
                    <a:pt x="143" y="0"/>
                    <a:pt x="1" y="143"/>
                    <a:pt x="1" y="304"/>
                  </a:cubicBezTo>
                  <a:lnTo>
                    <a:pt x="1" y="1124"/>
                  </a:lnTo>
                  <a:cubicBezTo>
                    <a:pt x="1" y="1185"/>
                    <a:pt x="50" y="1229"/>
                    <a:pt x="104" y="1229"/>
                  </a:cubicBezTo>
                  <a:cubicBezTo>
                    <a:pt x="129" y="1229"/>
                    <a:pt x="156" y="1219"/>
                    <a:pt x="179" y="1196"/>
                  </a:cubicBezTo>
                  <a:lnTo>
                    <a:pt x="1089" y="54"/>
                  </a:lnTo>
                  <a:cubicBezTo>
                    <a:pt x="1125" y="18"/>
                    <a:pt x="1160" y="0"/>
                    <a:pt x="1196" y="0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41"/>
            <p:cNvSpPr/>
            <p:nvPr/>
          </p:nvSpPr>
          <p:spPr>
            <a:xfrm>
              <a:off x="6244714" y="2001420"/>
              <a:ext cx="51617" cy="106098"/>
            </a:xfrm>
            <a:custGeom>
              <a:avLst/>
              <a:gdLst/>
              <a:ahLst/>
              <a:cxnLst/>
              <a:rect l="l" t="t" r="r" b="b"/>
              <a:pathLst>
                <a:path w="1893" h="3891" extrusionOk="0">
                  <a:moveTo>
                    <a:pt x="1" y="1"/>
                  </a:moveTo>
                  <a:cubicBezTo>
                    <a:pt x="286" y="1"/>
                    <a:pt x="500" y="215"/>
                    <a:pt x="500" y="500"/>
                  </a:cubicBezTo>
                  <a:lnTo>
                    <a:pt x="500" y="3373"/>
                  </a:lnTo>
                  <a:cubicBezTo>
                    <a:pt x="500" y="3658"/>
                    <a:pt x="286" y="3890"/>
                    <a:pt x="1" y="3890"/>
                  </a:cubicBezTo>
                  <a:lnTo>
                    <a:pt x="1375" y="3890"/>
                  </a:lnTo>
                  <a:cubicBezTo>
                    <a:pt x="1660" y="3890"/>
                    <a:pt x="1892" y="3658"/>
                    <a:pt x="1892" y="3373"/>
                  </a:cubicBezTo>
                  <a:lnTo>
                    <a:pt x="1892" y="500"/>
                  </a:lnTo>
                  <a:cubicBezTo>
                    <a:pt x="1892" y="215"/>
                    <a:pt x="1660" y="1"/>
                    <a:pt x="1375" y="1"/>
                  </a:cubicBezTo>
                  <a:close/>
                </a:path>
              </a:pathLst>
            </a:custGeom>
            <a:solidFill>
              <a:srgbClr val="FFD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41"/>
            <p:cNvSpPr/>
            <p:nvPr/>
          </p:nvSpPr>
          <p:spPr>
            <a:xfrm>
              <a:off x="6190234" y="2044721"/>
              <a:ext cx="68141" cy="33103"/>
            </a:xfrm>
            <a:custGeom>
              <a:avLst/>
              <a:gdLst/>
              <a:ahLst/>
              <a:cxnLst/>
              <a:rect l="l" t="t" r="r" b="b"/>
              <a:pathLst>
                <a:path w="2499" h="1214" extrusionOk="0">
                  <a:moveTo>
                    <a:pt x="0" y="1"/>
                  </a:moveTo>
                  <a:lnTo>
                    <a:pt x="0" y="946"/>
                  </a:lnTo>
                  <a:cubicBezTo>
                    <a:pt x="0" y="1107"/>
                    <a:pt x="125" y="1214"/>
                    <a:pt x="286" y="1214"/>
                  </a:cubicBezTo>
                  <a:lnTo>
                    <a:pt x="2231" y="1214"/>
                  </a:lnTo>
                  <a:cubicBezTo>
                    <a:pt x="2391" y="1214"/>
                    <a:pt x="2498" y="1107"/>
                    <a:pt x="2498" y="946"/>
                  </a:cubicBezTo>
                  <a:lnTo>
                    <a:pt x="2498" y="1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41"/>
            <p:cNvSpPr/>
            <p:nvPr/>
          </p:nvSpPr>
          <p:spPr>
            <a:xfrm>
              <a:off x="6176600" y="2030378"/>
              <a:ext cx="96363" cy="29203"/>
            </a:xfrm>
            <a:custGeom>
              <a:avLst/>
              <a:gdLst/>
              <a:ahLst/>
              <a:cxnLst/>
              <a:rect l="l" t="t" r="r" b="b"/>
              <a:pathLst>
                <a:path w="3534" h="1071" extrusionOk="0">
                  <a:moveTo>
                    <a:pt x="1765" y="0"/>
                  </a:moveTo>
                  <a:cubicBezTo>
                    <a:pt x="1700" y="0"/>
                    <a:pt x="1633" y="9"/>
                    <a:pt x="1571" y="27"/>
                  </a:cubicBezTo>
                  <a:lnTo>
                    <a:pt x="54" y="473"/>
                  </a:lnTo>
                  <a:cubicBezTo>
                    <a:pt x="1" y="491"/>
                    <a:pt x="1" y="580"/>
                    <a:pt x="54" y="598"/>
                  </a:cubicBezTo>
                  <a:lnTo>
                    <a:pt x="1571" y="1044"/>
                  </a:lnTo>
                  <a:cubicBezTo>
                    <a:pt x="1633" y="1062"/>
                    <a:pt x="1700" y="1071"/>
                    <a:pt x="1765" y="1071"/>
                  </a:cubicBezTo>
                  <a:cubicBezTo>
                    <a:pt x="1830" y="1071"/>
                    <a:pt x="1892" y="1062"/>
                    <a:pt x="1946" y="1044"/>
                  </a:cubicBezTo>
                  <a:lnTo>
                    <a:pt x="3462" y="598"/>
                  </a:lnTo>
                  <a:cubicBezTo>
                    <a:pt x="3534" y="580"/>
                    <a:pt x="3534" y="491"/>
                    <a:pt x="3462" y="473"/>
                  </a:cubicBezTo>
                  <a:lnTo>
                    <a:pt x="1946" y="27"/>
                  </a:lnTo>
                  <a:cubicBezTo>
                    <a:pt x="1892" y="9"/>
                    <a:pt x="1830" y="0"/>
                    <a:pt x="1765" y="0"/>
                  </a:cubicBez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41"/>
            <p:cNvSpPr/>
            <p:nvPr/>
          </p:nvSpPr>
          <p:spPr>
            <a:xfrm>
              <a:off x="6005360" y="1996567"/>
              <a:ext cx="295334" cy="255933"/>
            </a:xfrm>
            <a:custGeom>
              <a:avLst/>
              <a:gdLst/>
              <a:ahLst/>
              <a:cxnLst/>
              <a:rect l="l" t="t" r="r" b="b"/>
              <a:pathLst>
                <a:path w="10831" h="9386" extrusionOk="0">
                  <a:moveTo>
                    <a:pt x="10170" y="321"/>
                  </a:moveTo>
                  <a:cubicBezTo>
                    <a:pt x="10349" y="321"/>
                    <a:pt x="10509" y="482"/>
                    <a:pt x="10509" y="678"/>
                  </a:cubicBezTo>
                  <a:lnTo>
                    <a:pt x="10509" y="3551"/>
                  </a:lnTo>
                  <a:cubicBezTo>
                    <a:pt x="10509" y="3747"/>
                    <a:pt x="10349" y="3890"/>
                    <a:pt x="10170" y="3890"/>
                  </a:cubicBezTo>
                  <a:lnTo>
                    <a:pt x="7387" y="3890"/>
                  </a:lnTo>
                  <a:cubicBezTo>
                    <a:pt x="7298" y="3890"/>
                    <a:pt x="7209" y="3943"/>
                    <a:pt x="7155" y="4015"/>
                  </a:cubicBezTo>
                  <a:lnTo>
                    <a:pt x="6334" y="5014"/>
                  </a:lnTo>
                  <a:lnTo>
                    <a:pt x="6334" y="4193"/>
                  </a:lnTo>
                  <a:cubicBezTo>
                    <a:pt x="6334" y="4033"/>
                    <a:pt x="6209" y="3890"/>
                    <a:pt x="6049" y="3890"/>
                  </a:cubicBezTo>
                  <a:lnTo>
                    <a:pt x="5924" y="3890"/>
                  </a:lnTo>
                  <a:cubicBezTo>
                    <a:pt x="5745" y="3890"/>
                    <a:pt x="5585" y="3747"/>
                    <a:pt x="5585" y="3551"/>
                  </a:cubicBezTo>
                  <a:lnTo>
                    <a:pt x="5585" y="678"/>
                  </a:lnTo>
                  <a:cubicBezTo>
                    <a:pt x="5585" y="482"/>
                    <a:pt x="5745" y="321"/>
                    <a:pt x="5924" y="321"/>
                  </a:cubicBezTo>
                  <a:close/>
                  <a:moveTo>
                    <a:pt x="5317" y="3818"/>
                  </a:moveTo>
                  <a:cubicBezTo>
                    <a:pt x="5424" y="4050"/>
                    <a:pt x="5656" y="4211"/>
                    <a:pt x="5942" y="4211"/>
                  </a:cubicBezTo>
                  <a:lnTo>
                    <a:pt x="6031" y="4211"/>
                  </a:lnTo>
                  <a:lnTo>
                    <a:pt x="6031" y="5174"/>
                  </a:lnTo>
                  <a:cubicBezTo>
                    <a:pt x="6031" y="5335"/>
                    <a:pt x="6156" y="5437"/>
                    <a:pt x="6284" y="5437"/>
                  </a:cubicBezTo>
                  <a:cubicBezTo>
                    <a:pt x="6355" y="5437"/>
                    <a:pt x="6426" y="5405"/>
                    <a:pt x="6477" y="5335"/>
                  </a:cubicBezTo>
                  <a:lnTo>
                    <a:pt x="7405" y="4211"/>
                  </a:lnTo>
                  <a:lnTo>
                    <a:pt x="8243" y="4211"/>
                  </a:lnTo>
                  <a:lnTo>
                    <a:pt x="8243" y="8011"/>
                  </a:lnTo>
                  <a:lnTo>
                    <a:pt x="1731" y="8011"/>
                  </a:lnTo>
                  <a:lnTo>
                    <a:pt x="1731" y="3818"/>
                  </a:lnTo>
                  <a:close/>
                  <a:moveTo>
                    <a:pt x="6013" y="8333"/>
                  </a:moveTo>
                  <a:cubicBezTo>
                    <a:pt x="5960" y="8458"/>
                    <a:pt x="5835" y="8529"/>
                    <a:pt x="5692" y="8529"/>
                  </a:cubicBezTo>
                  <a:lnTo>
                    <a:pt x="4282" y="8529"/>
                  </a:lnTo>
                  <a:cubicBezTo>
                    <a:pt x="4122" y="8529"/>
                    <a:pt x="3997" y="8458"/>
                    <a:pt x="3943" y="8333"/>
                  </a:cubicBezTo>
                  <a:close/>
                  <a:moveTo>
                    <a:pt x="9546" y="8333"/>
                  </a:moveTo>
                  <a:cubicBezTo>
                    <a:pt x="9599" y="8333"/>
                    <a:pt x="9653" y="8368"/>
                    <a:pt x="9653" y="8440"/>
                  </a:cubicBezTo>
                  <a:cubicBezTo>
                    <a:pt x="9653" y="8779"/>
                    <a:pt x="9368" y="9064"/>
                    <a:pt x="9011" y="9064"/>
                  </a:cubicBezTo>
                  <a:lnTo>
                    <a:pt x="946" y="9064"/>
                  </a:lnTo>
                  <a:cubicBezTo>
                    <a:pt x="589" y="9064"/>
                    <a:pt x="303" y="8779"/>
                    <a:pt x="303" y="8440"/>
                  </a:cubicBezTo>
                  <a:cubicBezTo>
                    <a:pt x="303" y="8368"/>
                    <a:pt x="357" y="8333"/>
                    <a:pt x="411" y="8333"/>
                  </a:cubicBezTo>
                  <a:lnTo>
                    <a:pt x="3604" y="8333"/>
                  </a:lnTo>
                  <a:cubicBezTo>
                    <a:pt x="3676" y="8636"/>
                    <a:pt x="3943" y="8850"/>
                    <a:pt x="4265" y="8850"/>
                  </a:cubicBezTo>
                  <a:lnTo>
                    <a:pt x="5692" y="8850"/>
                  </a:lnTo>
                  <a:cubicBezTo>
                    <a:pt x="6013" y="8850"/>
                    <a:pt x="6299" y="8636"/>
                    <a:pt x="6370" y="8333"/>
                  </a:cubicBezTo>
                  <a:close/>
                  <a:moveTo>
                    <a:pt x="5924" y="0"/>
                  </a:moveTo>
                  <a:cubicBezTo>
                    <a:pt x="5567" y="0"/>
                    <a:pt x="5264" y="303"/>
                    <a:pt x="5264" y="678"/>
                  </a:cubicBezTo>
                  <a:lnTo>
                    <a:pt x="5264" y="3497"/>
                  </a:lnTo>
                  <a:lnTo>
                    <a:pt x="1695" y="3497"/>
                  </a:lnTo>
                  <a:cubicBezTo>
                    <a:pt x="1535" y="3497"/>
                    <a:pt x="1410" y="3622"/>
                    <a:pt x="1410" y="3801"/>
                  </a:cubicBezTo>
                  <a:lnTo>
                    <a:pt x="1410" y="8011"/>
                  </a:lnTo>
                  <a:lnTo>
                    <a:pt x="1071" y="8011"/>
                  </a:lnTo>
                  <a:lnTo>
                    <a:pt x="1071" y="3319"/>
                  </a:lnTo>
                  <a:cubicBezTo>
                    <a:pt x="1071" y="3230"/>
                    <a:pt x="1142" y="3158"/>
                    <a:pt x="1231" y="3158"/>
                  </a:cubicBezTo>
                  <a:lnTo>
                    <a:pt x="4728" y="3158"/>
                  </a:lnTo>
                  <a:cubicBezTo>
                    <a:pt x="4746" y="3158"/>
                    <a:pt x="4764" y="3140"/>
                    <a:pt x="4782" y="3140"/>
                  </a:cubicBezTo>
                  <a:cubicBezTo>
                    <a:pt x="4907" y="2998"/>
                    <a:pt x="4800" y="2837"/>
                    <a:pt x="4675" y="2837"/>
                  </a:cubicBezTo>
                  <a:lnTo>
                    <a:pt x="1445" y="2837"/>
                  </a:lnTo>
                  <a:cubicBezTo>
                    <a:pt x="1053" y="2837"/>
                    <a:pt x="750" y="3158"/>
                    <a:pt x="750" y="3533"/>
                  </a:cubicBezTo>
                  <a:lnTo>
                    <a:pt x="750" y="8011"/>
                  </a:lnTo>
                  <a:lnTo>
                    <a:pt x="428" y="8011"/>
                  </a:lnTo>
                  <a:cubicBezTo>
                    <a:pt x="179" y="8011"/>
                    <a:pt x="0" y="8190"/>
                    <a:pt x="0" y="8440"/>
                  </a:cubicBezTo>
                  <a:cubicBezTo>
                    <a:pt x="0" y="8957"/>
                    <a:pt x="428" y="9385"/>
                    <a:pt x="946" y="9385"/>
                  </a:cubicBezTo>
                  <a:lnTo>
                    <a:pt x="9029" y="9385"/>
                  </a:lnTo>
                  <a:cubicBezTo>
                    <a:pt x="9546" y="9385"/>
                    <a:pt x="9974" y="8957"/>
                    <a:pt x="9974" y="8440"/>
                  </a:cubicBezTo>
                  <a:cubicBezTo>
                    <a:pt x="9974" y="8190"/>
                    <a:pt x="9778" y="8011"/>
                    <a:pt x="9546" y="8011"/>
                  </a:cubicBezTo>
                  <a:lnTo>
                    <a:pt x="9225" y="8011"/>
                  </a:lnTo>
                  <a:lnTo>
                    <a:pt x="9225" y="4835"/>
                  </a:lnTo>
                  <a:cubicBezTo>
                    <a:pt x="9225" y="4746"/>
                    <a:pt x="9171" y="4675"/>
                    <a:pt x="9082" y="4675"/>
                  </a:cubicBezTo>
                  <a:cubicBezTo>
                    <a:pt x="9073" y="4673"/>
                    <a:pt x="9063" y="4672"/>
                    <a:pt x="9054" y="4672"/>
                  </a:cubicBezTo>
                  <a:cubicBezTo>
                    <a:pt x="8975" y="4672"/>
                    <a:pt x="8904" y="4738"/>
                    <a:pt x="8904" y="4818"/>
                  </a:cubicBezTo>
                  <a:lnTo>
                    <a:pt x="8904" y="8011"/>
                  </a:lnTo>
                  <a:lnTo>
                    <a:pt x="8565" y="8011"/>
                  </a:lnTo>
                  <a:lnTo>
                    <a:pt x="8565" y="4211"/>
                  </a:lnTo>
                  <a:lnTo>
                    <a:pt x="10170" y="4211"/>
                  </a:lnTo>
                  <a:cubicBezTo>
                    <a:pt x="10527" y="4211"/>
                    <a:pt x="10831" y="3908"/>
                    <a:pt x="10831" y="3551"/>
                  </a:cubicBezTo>
                  <a:lnTo>
                    <a:pt x="10831" y="678"/>
                  </a:lnTo>
                  <a:cubicBezTo>
                    <a:pt x="10831" y="303"/>
                    <a:pt x="10527" y="0"/>
                    <a:pt x="10170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41"/>
            <p:cNvSpPr/>
            <p:nvPr/>
          </p:nvSpPr>
          <p:spPr>
            <a:xfrm>
              <a:off x="6172237" y="2025988"/>
              <a:ext cx="104135" cy="56716"/>
            </a:xfrm>
            <a:custGeom>
              <a:avLst/>
              <a:gdLst/>
              <a:ahLst/>
              <a:cxnLst/>
              <a:rect l="l" t="t" r="r" b="b"/>
              <a:pathLst>
                <a:path w="3819" h="2080" extrusionOk="0">
                  <a:moveTo>
                    <a:pt x="1927" y="317"/>
                  </a:moveTo>
                  <a:cubicBezTo>
                    <a:pt x="1976" y="317"/>
                    <a:pt x="2025" y="322"/>
                    <a:pt x="2070" y="331"/>
                  </a:cubicBezTo>
                  <a:lnTo>
                    <a:pt x="3265" y="688"/>
                  </a:lnTo>
                  <a:cubicBezTo>
                    <a:pt x="2998" y="777"/>
                    <a:pt x="2391" y="955"/>
                    <a:pt x="2070" y="1062"/>
                  </a:cubicBezTo>
                  <a:cubicBezTo>
                    <a:pt x="2025" y="1071"/>
                    <a:pt x="1976" y="1076"/>
                    <a:pt x="1927" y="1076"/>
                  </a:cubicBezTo>
                  <a:cubicBezTo>
                    <a:pt x="1878" y="1076"/>
                    <a:pt x="1829" y="1071"/>
                    <a:pt x="1784" y="1062"/>
                  </a:cubicBezTo>
                  <a:cubicBezTo>
                    <a:pt x="1463" y="955"/>
                    <a:pt x="874" y="777"/>
                    <a:pt x="589" y="688"/>
                  </a:cubicBezTo>
                  <a:lnTo>
                    <a:pt x="1784" y="331"/>
                  </a:lnTo>
                  <a:cubicBezTo>
                    <a:pt x="1829" y="322"/>
                    <a:pt x="1878" y="317"/>
                    <a:pt x="1927" y="317"/>
                  </a:cubicBezTo>
                  <a:close/>
                  <a:moveTo>
                    <a:pt x="3016" y="1151"/>
                  </a:moveTo>
                  <a:lnTo>
                    <a:pt x="3016" y="1651"/>
                  </a:lnTo>
                  <a:cubicBezTo>
                    <a:pt x="3016" y="1705"/>
                    <a:pt x="2962" y="1758"/>
                    <a:pt x="2909" y="1758"/>
                  </a:cubicBezTo>
                  <a:lnTo>
                    <a:pt x="946" y="1758"/>
                  </a:lnTo>
                  <a:cubicBezTo>
                    <a:pt x="892" y="1758"/>
                    <a:pt x="839" y="1705"/>
                    <a:pt x="839" y="1651"/>
                  </a:cubicBezTo>
                  <a:lnTo>
                    <a:pt x="839" y="1151"/>
                  </a:lnTo>
                  <a:lnTo>
                    <a:pt x="1695" y="1383"/>
                  </a:lnTo>
                  <a:cubicBezTo>
                    <a:pt x="1767" y="1410"/>
                    <a:pt x="1847" y="1424"/>
                    <a:pt x="1927" y="1424"/>
                  </a:cubicBezTo>
                  <a:cubicBezTo>
                    <a:pt x="2007" y="1424"/>
                    <a:pt x="2088" y="1410"/>
                    <a:pt x="2159" y="1383"/>
                  </a:cubicBezTo>
                  <a:lnTo>
                    <a:pt x="3016" y="1151"/>
                  </a:lnTo>
                  <a:close/>
                  <a:moveTo>
                    <a:pt x="1920" y="1"/>
                  </a:moveTo>
                  <a:cubicBezTo>
                    <a:pt x="1842" y="1"/>
                    <a:pt x="1767" y="10"/>
                    <a:pt x="1695" y="27"/>
                  </a:cubicBezTo>
                  <a:lnTo>
                    <a:pt x="179" y="491"/>
                  </a:lnTo>
                  <a:cubicBezTo>
                    <a:pt x="107" y="509"/>
                    <a:pt x="36" y="580"/>
                    <a:pt x="18" y="670"/>
                  </a:cubicBezTo>
                  <a:cubicBezTo>
                    <a:pt x="0" y="777"/>
                    <a:pt x="72" y="866"/>
                    <a:pt x="179" y="902"/>
                  </a:cubicBezTo>
                  <a:lnTo>
                    <a:pt x="518" y="1009"/>
                  </a:lnTo>
                  <a:lnTo>
                    <a:pt x="518" y="1651"/>
                  </a:lnTo>
                  <a:cubicBezTo>
                    <a:pt x="518" y="1883"/>
                    <a:pt x="714" y="2079"/>
                    <a:pt x="946" y="2079"/>
                  </a:cubicBezTo>
                  <a:lnTo>
                    <a:pt x="2909" y="2079"/>
                  </a:lnTo>
                  <a:cubicBezTo>
                    <a:pt x="3140" y="2079"/>
                    <a:pt x="3337" y="1883"/>
                    <a:pt x="3337" y="1651"/>
                  </a:cubicBezTo>
                  <a:lnTo>
                    <a:pt x="3337" y="1009"/>
                  </a:lnTo>
                  <a:lnTo>
                    <a:pt x="3497" y="955"/>
                  </a:lnTo>
                  <a:lnTo>
                    <a:pt x="3497" y="1169"/>
                  </a:lnTo>
                  <a:cubicBezTo>
                    <a:pt x="3497" y="1258"/>
                    <a:pt x="3569" y="1330"/>
                    <a:pt x="3640" y="1348"/>
                  </a:cubicBezTo>
                  <a:cubicBezTo>
                    <a:pt x="3747" y="1348"/>
                    <a:pt x="3818" y="1276"/>
                    <a:pt x="3818" y="1187"/>
                  </a:cubicBezTo>
                  <a:cubicBezTo>
                    <a:pt x="3818" y="1187"/>
                    <a:pt x="3818" y="688"/>
                    <a:pt x="3818" y="688"/>
                  </a:cubicBezTo>
                  <a:cubicBezTo>
                    <a:pt x="3818" y="598"/>
                    <a:pt x="3765" y="509"/>
                    <a:pt x="3676" y="491"/>
                  </a:cubicBezTo>
                  <a:lnTo>
                    <a:pt x="2159" y="27"/>
                  </a:lnTo>
                  <a:cubicBezTo>
                    <a:pt x="2079" y="10"/>
                    <a:pt x="1999" y="1"/>
                    <a:pt x="1920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41"/>
            <p:cNvSpPr/>
            <p:nvPr/>
          </p:nvSpPr>
          <p:spPr>
            <a:xfrm>
              <a:off x="6065185" y="2133259"/>
              <a:ext cx="88592" cy="8807"/>
            </a:xfrm>
            <a:custGeom>
              <a:avLst/>
              <a:gdLst/>
              <a:ahLst/>
              <a:cxnLst/>
              <a:rect l="l" t="t" r="r" b="b"/>
              <a:pathLst>
                <a:path w="3249" h="323" extrusionOk="0">
                  <a:moveTo>
                    <a:pt x="179" y="1"/>
                  </a:moveTo>
                  <a:cubicBezTo>
                    <a:pt x="90" y="1"/>
                    <a:pt x="19" y="72"/>
                    <a:pt x="19" y="144"/>
                  </a:cubicBezTo>
                  <a:cubicBezTo>
                    <a:pt x="1" y="251"/>
                    <a:pt x="72" y="322"/>
                    <a:pt x="179" y="322"/>
                  </a:cubicBezTo>
                  <a:lnTo>
                    <a:pt x="3070" y="322"/>
                  </a:lnTo>
                  <a:cubicBezTo>
                    <a:pt x="3159" y="322"/>
                    <a:pt x="3230" y="269"/>
                    <a:pt x="3248" y="179"/>
                  </a:cubicBezTo>
                  <a:cubicBezTo>
                    <a:pt x="3248" y="90"/>
                    <a:pt x="3177" y="1"/>
                    <a:pt x="3088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41"/>
            <p:cNvSpPr/>
            <p:nvPr/>
          </p:nvSpPr>
          <p:spPr>
            <a:xfrm>
              <a:off x="6065185" y="2157118"/>
              <a:ext cx="88592" cy="8780"/>
            </a:xfrm>
            <a:custGeom>
              <a:avLst/>
              <a:gdLst/>
              <a:ahLst/>
              <a:cxnLst/>
              <a:rect l="l" t="t" r="r" b="b"/>
              <a:pathLst>
                <a:path w="3249" h="322" extrusionOk="0">
                  <a:moveTo>
                    <a:pt x="179" y="0"/>
                  </a:moveTo>
                  <a:cubicBezTo>
                    <a:pt x="90" y="0"/>
                    <a:pt x="19" y="54"/>
                    <a:pt x="19" y="143"/>
                  </a:cubicBezTo>
                  <a:cubicBezTo>
                    <a:pt x="1" y="232"/>
                    <a:pt x="72" y="321"/>
                    <a:pt x="179" y="321"/>
                  </a:cubicBezTo>
                  <a:lnTo>
                    <a:pt x="3070" y="321"/>
                  </a:lnTo>
                  <a:cubicBezTo>
                    <a:pt x="3159" y="321"/>
                    <a:pt x="3230" y="268"/>
                    <a:pt x="3248" y="179"/>
                  </a:cubicBezTo>
                  <a:cubicBezTo>
                    <a:pt x="3248" y="89"/>
                    <a:pt x="3177" y="0"/>
                    <a:pt x="3088" y="0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41"/>
            <p:cNvSpPr/>
            <p:nvPr/>
          </p:nvSpPr>
          <p:spPr>
            <a:xfrm>
              <a:off x="6065185" y="2180459"/>
              <a:ext cx="152807" cy="8289"/>
            </a:xfrm>
            <a:custGeom>
              <a:avLst/>
              <a:gdLst/>
              <a:ahLst/>
              <a:cxnLst/>
              <a:rect l="l" t="t" r="r" b="b"/>
              <a:pathLst>
                <a:path w="5604" h="304" extrusionOk="0">
                  <a:moveTo>
                    <a:pt x="179" y="1"/>
                  </a:moveTo>
                  <a:cubicBezTo>
                    <a:pt x="90" y="1"/>
                    <a:pt x="19" y="54"/>
                    <a:pt x="19" y="126"/>
                  </a:cubicBezTo>
                  <a:cubicBezTo>
                    <a:pt x="1" y="233"/>
                    <a:pt x="72" y="304"/>
                    <a:pt x="179" y="304"/>
                  </a:cubicBezTo>
                  <a:lnTo>
                    <a:pt x="5425" y="304"/>
                  </a:lnTo>
                  <a:cubicBezTo>
                    <a:pt x="5514" y="304"/>
                    <a:pt x="5586" y="250"/>
                    <a:pt x="5586" y="179"/>
                  </a:cubicBezTo>
                  <a:cubicBezTo>
                    <a:pt x="5603" y="72"/>
                    <a:pt x="5532" y="1"/>
                    <a:pt x="5425" y="1"/>
                  </a:cubicBezTo>
                  <a:close/>
                </a:path>
              </a:pathLst>
            </a:custGeom>
            <a:solidFill>
              <a:srgbClr val="152A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52" name="Google Shape;2052;p41"/>
          <p:cNvSpPr/>
          <p:nvPr/>
        </p:nvSpPr>
        <p:spPr>
          <a:xfrm flipH="1">
            <a:off x="7708788" y="1684934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3" name="Google Shape;2053;p41"/>
          <p:cNvSpPr/>
          <p:nvPr/>
        </p:nvSpPr>
        <p:spPr>
          <a:xfrm flipH="1">
            <a:off x="8237655" y="2287583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7" name="Google Shape;1597;p32"/>
          <p:cNvGrpSpPr/>
          <p:nvPr/>
        </p:nvGrpSpPr>
        <p:grpSpPr>
          <a:xfrm>
            <a:off x="1053259" y="444380"/>
            <a:ext cx="5306936" cy="932846"/>
            <a:chOff x="1979225" y="358525"/>
            <a:chExt cx="5186100" cy="1198496"/>
          </a:xfrm>
        </p:grpSpPr>
        <p:sp>
          <p:nvSpPr>
            <p:cNvPr id="1598" name="Google Shape;1598;p32"/>
            <p:cNvSpPr/>
            <p:nvPr/>
          </p:nvSpPr>
          <p:spPr>
            <a:xfrm>
              <a:off x="1979225" y="507321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2"/>
            <p:cNvSpPr/>
            <p:nvPr/>
          </p:nvSpPr>
          <p:spPr>
            <a:xfrm>
              <a:off x="1979225" y="358525"/>
              <a:ext cx="5186100" cy="1049700"/>
            </a:xfrm>
            <a:prstGeom prst="roundRect">
              <a:avLst>
                <a:gd name="adj" fmla="val 5131"/>
              </a:avLst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00" name="Google Shape;1600;p32"/>
          <p:cNvSpPr txBox="1">
            <a:spLocks noGrp="1"/>
          </p:cNvSpPr>
          <p:nvPr>
            <p:ph type="ctrTitle"/>
          </p:nvPr>
        </p:nvSpPr>
        <p:spPr>
          <a:xfrm>
            <a:off x="1233777" y="406289"/>
            <a:ext cx="47376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Pengukuran</a:t>
            </a:r>
            <a:r>
              <a:rPr lang="en-US" sz="2500" b="1" dirty="0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 Indicator/Parameter </a:t>
            </a:r>
            <a:r>
              <a:rPr lang="en-US" sz="2500" b="1" dirty="0" err="1">
                <a:effectLst/>
                <a:latin typeface="Berlin Sans FB" panose="020E0602020502020306" pitchFamily="34" charset="0"/>
                <a:ea typeface="Calibri" panose="020F0502020204030204" pitchFamily="34" charset="0"/>
              </a:rPr>
              <a:t>Evaluasi</a:t>
            </a:r>
            <a:endParaRPr sz="2500" dirty="0">
              <a:latin typeface="Berlin Sans FB" panose="020E0602020502020306" pitchFamily="34" charset="0"/>
            </a:endParaRPr>
          </a:p>
        </p:txBody>
      </p:sp>
      <p:grpSp>
        <p:nvGrpSpPr>
          <p:cNvPr id="1601" name="Google Shape;1601;p32"/>
          <p:cNvGrpSpPr/>
          <p:nvPr/>
        </p:nvGrpSpPr>
        <p:grpSpPr>
          <a:xfrm flipH="1">
            <a:off x="8090691" y="1084584"/>
            <a:ext cx="580547" cy="528926"/>
            <a:chOff x="7953250" y="1084584"/>
            <a:chExt cx="580547" cy="528926"/>
          </a:xfrm>
        </p:grpSpPr>
        <p:sp>
          <p:nvSpPr>
            <p:cNvPr id="1602" name="Google Shape;1602;p32"/>
            <p:cNvSpPr/>
            <p:nvPr/>
          </p:nvSpPr>
          <p:spPr>
            <a:xfrm>
              <a:off x="7953250" y="1084584"/>
              <a:ext cx="580547" cy="528926"/>
            </a:xfrm>
            <a:custGeom>
              <a:avLst/>
              <a:gdLst/>
              <a:ahLst/>
              <a:cxnLst/>
              <a:rect l="l" t="t" r="r" b="b"/>
              <a:pathLst>
                <a:path w="7850" h="7152" extrusionOk="0">
                  <a:moveTo>
                    <a:pt x="3930" y="1"/>
                  </a:moveTo>
                  <a:cubicBezTo>
                    <a:pt x="3015" y="1"/>
                    <a:pt x="2100" y="352"/>
                    <a:pt x="1403" y="1053"/>
                  </a:cubicBezTo>
                  <a:cubicBezTo>
                    <a:pt x="1" y="2446"/>
                    <a:pt x="1" y="4704"/>
                    <a:pt x="1403" y="6106"/>
                  </a:cubicBezTo>
                  <a:cubicBezTo>
                    <a:pt x="2100" y="6803"/>
                    <a:pt x="3015" y="7151"/>
                    <a:pt x="3930" y="7151"/>
                  </a:cubicBezTo>
                  <a:cubicBezTo>
                    <a:pt x="4845" y="7151"/>
                    <a:pt x="5761" y="6803"/>
                    <a:pt x="6457" y="6106"/>
                  </a:cubicBezTo>
                  <a:cubicBezTo>
                    <a:pt x="7850" y="4704"/>
                    <a:pt x="7850" y="2446"/>
                    <a:pt x="6457" y="1053"/>
                  </a:cubicBezTo>
                  <a:cubicBezTo>
                    <a:pt x="5761" y="352"/>
                    <a:pt x="4845" y="1"/>
                    <a:pt x="3930" y="1"/>
                  </a:cubicBezTo>
                  <a:close/>
                </a:path>
              </a:pathLst>
            </a:cu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2"/>
            <p:cNvSpPr/>
            <p:nvPr/>
          </p:nvSpPr>
          <p:spPr>
            <a:xfrm>
              <a:off x="8109222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2"/>
            <p:cNvSpPr/>
            <p:nvPr/>
          </p:nvSpPr>
          <p:spPr>
            <a:xfrm>
              <a:off x="8362297" y="1266145"/>
              <a:ext cx="74" cy="46444"/>
            </a:xfrm>
            <a:custGeom>
              <a:avLst/>
              <a:gdLst/>
              <a:ahLst/>
              <a:cxnLst/>
              <a:rect l="l" t="t" r="r" b="b"/>
              <a:pathLst>
                <a:path w="1" h="628" fill="none" extrusionOk="0">
                  <a:moveTo>
                    <a:pt x="1" y="1"/>
                  </a:moveTo>
                  <a:lnTo>
                    <a:pt x="1" y="627"/>
                  </a:ln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2"/>
            <p:cNvSpPr/>
            <p:nvPr/>
          </p:nvSpPr>
          <p:spPr>
            <a:xfrm>
              <a:off x="8182068" y="1377226"/>
              <a:ext cx="122174" cy="49402"/>
            </a:xfrm>
            <a:custGeom>
              <a:avLst/>
              <a:gdLst/>
              <a:ahLst/>
              <a:cxnLst/>
              <a:rect l="l" t="t" r="r" b="b"/>
              <a:pathLst>
                <a:path w="1652" h="668" fill="none" extrusionOk="0">
                  <a:moveTo>
                    <a:pt x="0" y="1"/>
                  </a:moveTo>
                  <a:cubicBezTo>
                    <a:pt x="0" y="1"/>
                    <a:pt x="946" y="667"/>
                    <a:pt x="1652" y="1"/>
                  </a:cubicBezTo>
                </a:path>
              </a:pathLst>
            </a:custGeom>
            <a:solidFill>
              <a:schemeClr val="lt1"/>
            </a:solidFill>
            <a:ln w="28575" cap="rnd" cmpd="sng">
              <a:solidFill>
                <a:schemeClr val="dk1"/>
              </a:solidFill>
              <a:prstDash val="solid"/>
              <a:miter lim="99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06" name="Google Shape;1606;p32"/>
          <p:cNvSpPr/>
          <p:nvPr/>
        </p:nvSpPr>
        <p:spPr>
          <a:xfrm>
            <a:off x="7704987" y="1466683"/>
            <a:ext cx="410471" cy="382169"/>
          </a:xfrm>
          <a:custGeom>
            <a:avLst/>
            <a:gdLst/>
            <a:ahLst/>
            <a:cxnLst/>
            <a:rect l="l" t="t" r="r" b="b"/>
            <a:pathLst>
              <a:path w="4786" h="4456" extrusionOk="0">
                <a:moveTo>
                  <a:pt x="2392" y="1"/>
                </a:moveTo>
                <a:cubicBezTo>
                  <a:pt x="2316" y="1"/>
                  <a:pt x="2239" y="41"/>
                  <a:pt x="2199" y="120"/>
                </a:cubicBezTo>
                <a:lnTo>
                  <a:pt x="1642" y="1244"/>
                </a:lnTo>
                <a:cubicBezTo>
                  <a:pt x="1612" y="1314"/>
                  <a:pt x="1553" y="1354"/>
                  <a:pt x="1483" y="1364"/>
                </a:cubicBezTo>
                <a:lnTo>
                  <a:pt x="239" y="1543"/>
                </a:lnTo>
                <a:cubicBezTo>
                  <a:pt x="70" y="1573"/>
                  <a:pt x="1" y="1781"/>
                  <a:pt x="130" y="1911"/>
                </a:cubicBezTo>
                <a:lnTo>
                  <a:pt x="1025" y="2786"/>
                </a:lnTo>
                <a:cubicBezTo>
                  <a:pt x="1075" y="2836"/>
                  <a:pt x="1095" y="2906"/>
                  <a:pt x="1085" y="2975"/>
                </a:cubicBezTo>
                <a:lnTo>
                  <a:pt x="876" y="4209"/>
                </a:lnTo>
                <a:cubicBezTo>
                  <a:pt x="853" y="4341"/>
                  <a:pt x="958" y="4456"/>
                  <a:pt x="1081" y="4456"/>
                </a:cubicBezTo>
                <a:cubicBezTo>
                  <a:pt x="1115" y="4456"/>
                  <a:pt x="1150" y="4447"/>
                  <a:pt x="1185" y="4428"/>
                </a:cubicBezTo>
                <a:lnTo>
                  <a:pt x="2289" y="3851"/>
                </a:lnTo>
                <a:cubicBezTo>
                  <a:pt x="2324" y="3831"/>
                  <a:pt x="2358" y="3821"/>
                  <a:pt x="2392" y="3821"/>
                </a:cubicBezTo>
                <a:cubicBezTo>
                  <a:pt x="2426" y="3821"/>
                  <a:pt x="2458" y="3831"/>
                  <a:pt x="2488" y="3851"/>
                </a:cubicBezTo>
                <a:lnTo>
                  <a:pt x="3602" y="4428"/>
                </a:lnTo>
                <a:cubicBezTo>
                  <a:pt x="3636" y="4447"/>
                  <a:pt x="3672" y="4456"/>
                  <a:pt x="3706" y="4456"/>
                </a:cubicBezTo>
                <a:cubicBezTo>
                  <a:pt x="3829" y="4456"/>
                  <a:pt x="3934" y="4341"/>
                  <a:pt x="3910" y="4209"/>
                </a:cubicBezTo>
                <a:lnTo>
                  <a:pt x="3691" y="2975"/>
                </a:lnTo>
                <a:cubicBezTo>
                  <a:pt x="3682" y="2906"/>
                  <a:pt x="3711" y="2836"/>
                  <a:pt x="3761" y="2786"/>
                </a:cubicBezTo>
                <a:lnTo>
                  <a:pt x="4656" y="1911"/>
                </a:lnTo>
                <a:cubicBezTo>
                  <a:pt x="4786" y="1781"/>
                  <a:pt x="4716" y="1573"/>
                  <a:pt x="4537" y="1543"/>
                </a:cubicBezTo>
                <a:lnTo>
                  <a:pt x="3294" y="1364"/>
                </a:lnTo>
                <a:cubicBezTo>
                  <a:pt x="3224" y="1354"/>
                  <a:pt x="3164" y="1314"/>
                  <a:pt x="3134" y="1244"/>
                </a:cubicBezTo>
                <a:lnTo>
                  <a:pt x="2577" y="120"/>
                </a:lnTo>
                <a:cubicBezTo>
                  <a:pt x="2542" y="41"/>
                  <a:pt x="2468" y="1"/>
                  <a:pt x="2392" y="1"/>
                </a:cubicBezTo>
                <a:close/>
              </a:path>
            </a:pathLst>
          </a:custGeom>
          <a:solidFill>
            <a:schemeClr val="accent5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08" name="Google Shape;1608;p32"/>
          <p:cNvSpPr/>
          <p:nvPr/>
        </p:nvSpPr>
        <p:spPr>
          <a:xfrm>
            <a:off x="992031" y="4067649"/>
            <a:ext cx="457626" cy="376530"/>
          </a:xfrm>
          <a:custGeom>
            <a:avLst/>
            <a:gdLst/>
            <a:ahLst/>
            <a:cxnLst/>
            <a:rect l="l" t="t" r="r" b="b"/>
            <a:pathLst>
              <a:path w="5801" h="4773" extrusionOk="0">
                <a:moveTo>
                  <a:pt x="3977" y="1"/>
                </a:moveTo>
                <a:cubicBezTo>
                  <a:pt x="3560" y="1"/>
                  <a:pt x="3142" y="174"/>
                  <a:pt x="2836" y="487"/>
                </a:cubicBezTo>
                <a:lnTo>
                  <a:pt x="2816" y="497"/>
                </a:lnTo>
                <a:cubicBezTo>
                  <a:pt x="2514" y="212"/>
                  <a:pt x="2127" y="69"/>
                  <a:pt x="1740" y="69"/>
                </a:cubicBezTo>
                <a:cubicBezTo>
                  <a:pt x="1237" y="69"/>
                  <a:pt x="734" y="311"/>
                  <a:pt x="419" y="795"/>
                </a:cubicBezTo>
                <a:cubicBezTo>
                  <a:pt x="1" y="1422"/>
                  <a:pt x="140" y="2258"/>
                  <a:pt x="667" y="2795"/>
                </a:cubicBezTo>
                <a:lnTo>
                  <a:pt x="2528" y="4645"/>
                </a:lnTo>
                <a:cubicBezTo>
                  <a:pt x="2607" y="4730"/>
                  <a:pt x="2712" y="4772"/>
                  <a:pt x="2816" y="4772"/>
                </a:cubicBezTo>
                <a:cubicBezTo>
                  <a:pt x="2920" y="4772"/>
                  <a:pt x="3025" y="4730"/>
                  <a:pt x="3105" y="4645"/>
                </a:cubicBezTo>
                <a:lnTo>
                  <a:pt x="5074" y="2686"/>
                </a:lnTo>
                <a:cubicBezTo>
                  <a:pt x="5800" y="1959"/>
                  <a:pt x="5661" y="696"/>
                  <a:pt x="4656" y="169"/>
                </a:cubicBezTo>
                <a:cubicBezTo>
                  <a:pt x="4443" y="55"/>
                  <a:pt x="4210" y="1"/>
                  <a:pt x="3977" y="1"/>
                </a:cubicBezTo>
                <a:close/>
              </a:path>
            </a:pathLst>
          </a:custGeom>
          <a:solidFill>
            <a:schemeClr val="dk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5B0E74-4229-48E2-8BD3-89C8C95C40BC}"/>
              </a:ext>
            </a:extLst>
          </p:cNvPr>
          <p:cNvSpPr txBox="1"/>
          <p:nvPr/>
        </p:nvSpPr>
        <p:spPr>
          <a:xfrm>
            <a:off x="1449657" y="1848852"/>
            <a:ext cx="63458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Berkaitan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dengan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program-program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penyuluhan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perlu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diperhatikan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bahwa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indikator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keberhasilan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program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penyuluhan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harus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dilihat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tidak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sekedar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berapa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jumlah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frekuensi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penyuluhan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sudah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dilaksanakan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tetapi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harus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memperhatikan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bagaimana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mutu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proses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kegiatan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dilaksanakan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serta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seberapa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jauh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telah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terjadi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perubahan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perilaku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pengetahuan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sikap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keterampilan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sasaran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perubahan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yang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terjadi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bentuk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kenaikan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produktifitas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maupun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tambahan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kenaikan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pendapatan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dan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manfaat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maupun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non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ekonomi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yang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dapat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dirasakan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oleh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masyarakat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sasarannya</a:t>
            </a: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ID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te Pastel Interface Style for Coding &amp; Programming Learning Center by Slidesgo">
  <a:themeElements>
    <a:clrScheme name="Simple Light">
      <a:dk1>
        <a:srgbClr val="152A20"/>
      </a:dk1>
      <a:lt1>
        <a:srgbClr val="D2FABB"/>
      </a:lt1>
      <a:dk2>
        <a:srgbClr val="9CF0E5"/>
      </a:dk2>
      <a:lt2>
        <a:srgbClr val="FAE5A8"/>
      </a:lt2>
      <a:accent1>
        <a:srgbClr val="FC999F"/>
      </a:accent1>
      <a:accent2>
        <a:srgbClr val="FFF8F7"/>
      </a:accent2>
      <a:accent3>
        <a:srgbClr val="F1CCCF"/>
      </a:accent3>
      <a:accent4>
        <a:srgbClr val="FFD4A8"/>
      </a:accent4>
      <a:accent5>
        <a:srgbClr val="D6BDF7"/>
      </a:accent5>
      <a:accent6>
        <a:srgbClr val="FFFFFF"/>
      </a:accent6>
      <a:hlink>
        <a:srgbClr val="152A2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955</Words>
  <Application>Microsoft Office PowerPoint</Application>
  <PresentationFormat>On-screen Show (16:9)</PresentationFormat>
  <Paragraphs>77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Berlin Sans FB</vt:lpstr>
      <vt:lpstr>Bowlby One SC</vt:lpstr>
      <vt:lpstr>Calibri</vt:lpstr>
      <vt:lpstr>Fira Sans Extra Condensed Medium</vt:lpstr>
      <vt:lpstr>Passion One</vt:lpstr>
      <vt:lpstr>Poppins</vt:lpstr>
      <vt:lpstr>Times New Roman</vt:lpstr>
      <vt:lpstr>Cute Pastel Interface Style for Coding &amp; Programming Learning Center by Slidesgo</vt:lpstr>
      <vt:lpstr>Pengukuran Efisiensi Suatu Program (PPT Responsi Perencanaan Evaluasi Program Penyuluhan)</vt:lpstr>
      <vt:lpstr>Tujuan</vt:lpstr>
      <vt:lpstr>Pengertian Evaluasi</vt:lpstr>
      <vt:lpstr>Tujuan Evaluasi</vt:lpstr>
      <vt:lpstr>Lanjutan</vt:lpstr>
      <vt:lpstr>Lanjutan</vt:lpstr>
      <vt:lpstr>Hal-hal yang Harus Diperhatikan Saat Akan Melakukan Evaluasi</vt:lpstr>
      <vt:lpstr>Manfaat Hasil Evaluasi Penyuluhan</vt:lpstr>
      <vt:lpstr>Pengukuran Indicator/Parameter Evaluasi</vt:lpstr>
      <vt:lpstr>Lanjutan</vt:lpstr>
      <vt:lpstr>Kesimpulan</vt:lpstr>
      <vt:lpstr>Lanjutan</vt:lpstr>
      <vt:lpstr>Daftar Pustaka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Efisiensi Suatu Program (PPT Responsi Perencanaan Evaluasi Program Penyuluhan)</dc:title>
  <cp:lastModifiedBy>siti aisyah</cp:lastModifiedBy>
  <cp:revision>6</cp:revision>
  <dcterms:modified xsi:type="dcterms:W3CDTF">2022-09-18T03:32:24Z</dcterms:modified>
</cp:coreProperties>
</file>