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5EE9C0-4827-4F1B-BFE9-714E3715635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888B3CB-B832-4FE7-AE34-4DEE0DB35C3E}">
      <dgm:prSet/>
      <dgm:spPr/>
      <dgm:t>
        <a:bodyPr/>
        <a:lstStyle/>
        <a:p>
          <a:r>
            <a:rPr lang="en-US"/>
            <a:t>Hak dan Kewajiban Anggota WTO</a:t>
          </a:r>
        </a:p>
      </dgm:t>
    </dgm:pt>
    <dgm:pt modelId="{B8944F67-0AED-4EB1-BB52-643365300F61}" type="parTrans" cxnId="{7F9EAAB6-1C81-4FF1-8ECB-8FAB79EDB475}">
      <dgm:prSet/>
      <dgm:spPr/>
      <dgm:t>
        <a:bodyPr/>
        <a:lstStyle/>
        <a:p>
          <a:endParaRPr lang="en-US"/>
        </a:p>
      </dgm:t>
    </dgm:pt>
    <dgm:pt modelId="{7100157F-9930-4ABB-A874-96BC4EEFB02C}" type="sibTrans" cxnId="{7F9EAAB6-1C81-4FF1-8ECB-8FAB79EDB475}">
      <dgm:prSet/>
      <dgm:spPr/>
      <dgm:t>
        <a:bodyPr/>
        <a:lstStyle/>
        <a:p>
          <a:endParaRPr lang="en-US"/>
        </a:p>
      </dgm:t>
    </dgm:pt>
    <dgm:pt modelId="{C12F6493-9061-41FF-8DF7-8551EDF05AE4}">
      <dgm:prSet/>
      <dgm:spPr/>
      <dgm:t>
        <a:bodyPr/>
        <a:lstStyle/>
        <a:p>
          <a:r>
            <a:rPr lang="en-US"/>
            <a:t>Keuntungan Mekanisme Dispute Setlement  WTO</a:t>
          </a:r>
        </a:p>
      </dgm:t>
    </dgm:pt>
    <dgm:pt modelId="{049363AC-9133-4424-9492-732AC5187241}" type="parTrans" cxnId="{BB70CE05-FFA6-4ADE-972C-0906A6719A29}">
      <dgm:prSet/>
      <dgm:spPr/>
      <dgm:t>
        <a:bodyPr/>
        <a:lstStyle/>
        <a:p>
          <a:endParaRPr lang="en-US"/>
        </a:p>
      </dgm:t>
    </dgm:pt>
    <dgm:pt modelId="{1AAA9AAC-D4F6-4C36-99BD-F9245169235A}" type="sibTrans" cxnId="{BB70CE05-FFA6-4ADE-972C-0906A6719A29}">
      <dgm:prSet/>
      <dgm:spPr/>
      <dgm:t>
        <a:bodyPr/>
        <a:lstStyle/>
        <a:p>
          <a:endParaRPr lang="en-US"/>
        </a:p>
      </dgm:t>
    </dgm:pt>
    <dgm:pt modelId="{99699612-B96E-4D5E-A9D6-05251F447655}">
      <dgm:prSet/>
      <dgm:spPr/>
      <dgm:t>
        <a:bodyPr/>
        <a:lstStyle/>
        <a:p>
          <a:r>
            <a:rPr lang="en-US"/>
            <a:t>DSB Procedure</a:t>
          </a:r>
        </a:p>
      </dgm:t>
    </dgm:pt>
    <dgm:pt modelId="{461ACE69-44A2-496D-86B6-66186494096A}" type="parTrans" cxnId="{5952C4AF-319B-4C17-95D7-5FCBC733E48B}">
      <dgm:prSet/>
      <dgm:spPr/>
      <dgm:t>
        <a:bodyPr/>
        <a:lstStyle/>
        <a:p>
          <a:endParaRPr lang="en-US"/>
        </a:p>
      </dgm:t>
    </dgm:pt>
    <dgm:pt modelId="{3AA97B11-61A1-4BEC-92D6-DA6F229D627B}" type="sibTrans" cxnId="{5952C4AF-319B-4C17-95D7-5FCBC733E48B}">
      <dgm:prSet/>
      <dgm:spPr/>
      <dgm:t>
        <a:bodyPr/>
        <a:lstStyle/>
        <a:p>
          <a:endParaRPr lang="en-US"/>
        </a:p>
      </dgm:t>
    </dgm:pt>
    <dgm:pt modelId="{DE0418D3-3E7D-4743-A5AD-7D6E26711246}" type="pres">
      <dgm:prSet presAssocID="{1F5EE9C0-4827-4F1B-BFE9-714E37156359}" presName="linear" presStyleCnt="0">
        <dgm:presLayoutVars>
          <dgm:animLvl val="lvl"/>
          <dgm:resizeHandles val="exact"/>
        </dgm:presLayoutVars>
      </dgm:prSet>
      <dgm:spPr/>
    </dgm:pt>
    <dgm:pt modelId="{07E78552-1165-4EA8-9148-2ADE242C0B0B}" type="pres">
      <dgm:prSet presAssocID="{8888B3CB-B832-4FE7-AE34-4DEE0DB35C3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C941E1D-AB4A-46E3-9589-30F3B8838821}" type="pres">
      <dgm:prSet presAssocID="{7100157F-9930-4ABB-A874-96BC4EEFB02C}" presName="spacer" presStyleCnt="0"/>
      <dgm:spPr/>
    </dgm:pt>
    <dgm:pt modelId="{E19F0658-187E-4D1C-9472-23119253F324}" type="pres">
      <dgm:prSet presAssocID="{C12F6493-9061-41FF-8DF7-8551EDF05AE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1839A29-3390-4024-8E3C-BA4EE8BBEACB}" type="pres">
      <dgm:prSet presAssocID="{1AAA9AAC-D4F6-4C36-99BD-F9245169235A}" presName="spacer" presStyleCnt="0"/>
      <dgm:spPr/>
    </dgm:pt>
    <dgm:pt modelId="{0E5A9798-2A91-4968-A40C-837BBC8DB44A}" type="pres">
      <dgm:prSet presAssocID="{99699612-B96E-4D5E-A9D6-05251F44765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B70CE05-FFA6-4ADE-972C-0906A6719A29}" srcId="{1F5EE9C0-4827-4F1B-BFE9-714E37156359}" destId="{C12F6493-9061-41FF-8DF7-8551EDF05AE4}" srcOrd="1" destOrd="0" parTransId="{049363AC-9133-4424-9492-732AC5187241}" sibTransId="{1AAA9AAC-D4F6-4C36-99BD-F9245169235A}"/>
    <dgm:cxn modelId="{C6A53D09-90A4-449F-9342-F8685F1AF1A8}" type="presOf" srcId="{8888B3CB-B832-4FE7-AE34-4DEE0DB35C3E}" destId="{07E78552-1165-4EA8-9148-2ADE242C0B0B}" srcOrd="0" destOrd="0" presId="urn:microsoft.com/office/officeart/2005/8/layout/vList2"/>
    <dgm:cxn modelId="{F00C0956-E7E8-4C7D-A731-CF57FCEA2E19}" type="presOf" srcId="{99699612-B96E-4D5E-A9D6-05251F447655}" destId="{0E5A9798-2A91-4968-A40C-837BBC8DB44A}" srcOrd="0" destOrd="0" presId="urn:microsoft.com/office/officeart/2005/8/layout/vList2"/>
    <dgm:cxn modelId="{780F0378-3E43-48D4-9271-96AA1EFA1314}" type="presOf" srcId="{C12F6493-9061-41FF-8DF7-8551EDF05AE4}" destId="{E19F0658-187E-4D1C-9472-23119253F324}" srcOrd="0" destOrd="0" presId="urn:microsoft.com/office/officeart/2005/8/layout/vList2"/>
    <dgm:cxn modelId="{5952C4AF-319B-4C17-95D7-5FCBC733E48B}" srcId="{1F5EE9C0-4827-4F1B-BFE9-714E37156359}" destId="{99699612-B96E-4D5E-A9D6-05251F447655}" srcOrd="2" destOrd="0" parTransId="{461ACE69-44A2-496D-86B6-66186494096A}" sibTransId="{3AA97B11-61A1-4BEC-92D6-DA6F229D627B}"/>
    <dgm:cxn modelId="{7F9EAAB6-1C81-4FF1-8ECB-8FAB79EDB475}" srcId="{1F5EE9C0-4827-4F1B-BFE9-714E37156359}" destId="{8888B3CB-B832-4FE7-AE34-4DEE0DB35C3E}" srcOrd="0" destOrd="0" parTransId="{B8944F67-0AED-4EB1-BB52-643365300F61}" sibTransId="{7100157F-9930-4ABB-A874-96BC4EEFB02C}"/>
    <dgm:cxn modelId="{BCE370BD-D0F9-455D-8248-D5812807DB0D}" type="presOf" srcId="{1F5EE9C0-4827-4F1B-BFE9-714E37156359}" destId="{DE0418D3-3E7D-4743-A5AD-7D6E26711246}" srcOrd="0" destOrd="0" presId="urn:microsoft.com/office/officeart/2005/8/layout/vList2"/>
    <dgm:cxn modelId="{5AD0DC77-FEDF-476F-BEE6-01D21C008676}" type="presParOf" srcId="{DE0418D3-3E7D-4743-A5AD-7D6E26711246}" destId="{07E78552-1165-4EA8-9148-2ADE242C0B0B}" srcOrd="0" destOrd="0" presId="urn:microsoft.com/office/officeart/2005/8/layout/vList2"/>
    <dgm:cxn modelId="{40EF9B4A-F67A-478C-800F-75CD6672EF04}" type="presParOf" srcId="{DE0418D3-3E7D-4743-A5AD-7D6E26711246}" destId="{0C941E1D-AB4A-46E3-9589-30F3B8838821}" srcOrd="1" destOrd="0" presId="urn:microsoft.com/office/officeart/2005/8/layout/vList2"/>
    <dgm:cxn modelId="{2F1C4D42-ED77-4112-A3F5-C69F24536508}" type="presParOf" srcId="{DE0418D3-3E7D-4743-A5AD-7D6E26711246}" destId="{E19F0658-187E-4D1C-9472-23119253F324}" srcOrd="2" destOrd="0" presId="urn:microsoft.com/office/officeart/2005/8/layout/vList2"/>
    <dgm:cxn modelId="{14E16991-A058-4DFC-B1EB-A4801EEC4A76}" type="presParOf" srcId="{DE0418D3-3E7D-4743-A5AD-7D6E26711246}" destId="{71839A29-3390-4024-8E3C-BA4EE8BBEACB}" srcOrd="3" destOrd="0" presId="urn:microsoft.com/office/officeart/2005/8/layout/vList2"/>
    <dgm:cxn modelId="{94534352-D3BE-4A4E-9D42-28FDC8655579}" type="presParOf" srcId="{DE0418D3-3E7D-4743-A5AD-7D6E26711246}" destId="{0E5A9798-2A91-4968-A40C-837BBC8DB44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E78552-1165-4EA8-9148-2ADE242C0B0B}">
      <dsp:nvSpPr>
        <dsp:cNvPr id="0" name=""/>
        <dsp:cNvSpPr/>
      </dsp:nvSpPr>
      <dsp:spPr>
        <a:xfrm>
          <a:off x="0" y="660226"/>
          <a:ext cx="10515600" cy="93541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Hak dan Kewajiban Anggota WTO</a:t>
          </a:r>
        </a:p>
      </dsp:txBody>
      <dsp:txXfrm>
        <a:off x="45663" y="705889"/>
        <a:ext cx="10424274" cy="844089"/>
      </dsp:txXfrm>
    </dsp:sp>
    <dsp:sp modelId="{E19F0658-187E-4D1C-9472-23119253F324}">
      <dsp:nvSpPr>
        <dsp:cNvPr id="0" name=""/>
        <dsp:cNvSpPr/>
      </dsp:nvSpPr>
      <dsp:spPr>
        <a:xfrm>
          <a:off x="0" y="1707961"/>
          <a:ext cx="10515600" cy="935415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Keuntungan Mekanisme Dispute Setlement  WTO</a:t>
          </a:r>
        </a:p>
      </dsp:txBody>
      <dsp:txXfrm>
        <a:off x="45663" y="1753624"/>
        <a:ext cx="10424274" cy="844089"/>
      </dsp:txXfrm>
    </dsp:sp>
    <dsp:sp modelId="{0E5A9798-2A91-4968-A40C-837BBC8DB44A}">
      <dsp:nvSpPr>
        <dsp:cNvPr id="0" name=""/>
        <dsp:cNvSpPr/>
      </dsp:nvSpPr>
      <dsp:spPr>
        <a:xfrm>
          <a:off x="0" y="2755696"/>
          <a:ext cx="10515600" cy="93541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DSB Procedure</a:t>
          </a:r>
        </a:p>
      </dsp:txBody>
      <dsp:txXfrm>
        <a:off x="45663" y="2801359"/>
        <a:ext cx="10424274" cy="8440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DAE29-9200-4C93-A293-AB409F72A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CF336-F275-4DE5-A10E-CA4DB3DFC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E0DAB-2D51-40D0-9F7D-CD900BC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6EBC6-4A26-47FD-AED7-AEE2C3DC4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9444-7BEA-47B1-83A4-623B209D7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3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BF07F-B7CE-40D3-9FE8-53763256D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30D357-B83E-483D-8B18-C156878B7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F533C-BA76-404B-A4A8-FBCE41113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7CBC99-6267-4B65-8E4F-26329EF8D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08896-E3E2-4E77-87DA-F55436E2D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FCEA10-4AA3-4602-9829-22B02EF83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78423-ECD5-4AE1-91CD-A6DDC8AB0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B9F24-BB31-4E46-8244-9C48D54A0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EF2DC8-3BF3-4FC8-9CAB-A5CA1AE2A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0B0699-4CD8-4021-A080-04ECC80C7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4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FA673-F7FF-408D-A9E6-0E813E692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FB9F0-6581-46F7-80DA-F0218D686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9E2C3-70FE-4C76-9C58-4E8A25ED6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73E75-446D-429A-9470-C5D7447A1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2820F-CE95-4F99-980A-A9E8C4E4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00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31BB4-7E78-414F-B6D8-B7314F094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6070D7-006A-4D1D-AC1B-F9BD0496E0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E1FD4-ABE9-47AF-B401-7842EEA9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CF2D0-2658-4C39-9E7D-3A53669D1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695CC-CCA9-4165-B1A6-CE9E5AB9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62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054D-1962-476A-A6BB-81807503A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6D9826-1FE5-4C27-815D-0937446E0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A9D94-B9F3-41B3-B916-E11077ED27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47A2B-E45B-4477-9155-3D0EF9AF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61871-875B-45D8-8AEB-7290E0022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4CB6D-39CD-47CC-86B3-7FB1F63A9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9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DC7A1-8C33-4BE4-806C-6EB188E95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2D9DE-28F7-4F6D-9D9C-A57EDDB1A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7EFA0-AAB4-4F17-B00A-6732E4A19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B80FD8-3AEA-4C1E-837A-F43A82B035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8A785-713D-44DA-9B1E-3190E08FC3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C4161-B1D5-48F6-A955-D43BE277A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C6562A-FC39-4D0A-BC4C-5394FE2D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C3F31A-333B-4145-AC4C-C60B2411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49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62B4C-F55D-42F7-9076-435865B0E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26F99-4E3A-4EE2-9011-D0AFA0711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FE23A5-2DB1-4CE1-AC6B-3D46A45E3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90B82-D222-403D-8FE9-B11AAFBC7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856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98052C-1268-4982-ABE4-5905F2986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05922-639E-40AE-A3C6-C5645EE3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6C2E4-4536-4511-8456-93F5909D5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3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A4C08-0615-4FF8-B757-370E1AD6B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B2D28-9D29-4630-AFDF-FB5B64EB0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D8E22-01DA-49D4-932D-507C8EDDC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B7567-2537-4E71-98DD-FE6B487EC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F9D9C5-4E0C-4028-93D2-6777F651E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EC8434-00C5-4F72-BC0B-1C4E100EB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7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24B30-467B-4176-B2CA-1D117BE7D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509A84-FB79-47C5-A464-A47B0EF465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23FF13-CDF3-439A-B389-251CC171D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66D93-09E1-452D-BDAC-576F63B2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22D75-8F7B-4717-9CEE-F93DC5A0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03703F-4F9A-4486-B0A6-357B7210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8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043598-512C-4AB2-BC9A-39912B21A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14E91-7B0B-419B-A3ED-FEC35B278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95F67-96E1-4AC2-B74B-26D54C1C17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9DFC4-9117-417D-984C-E72D9304EFC2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0F5BA-C59F-4435-9588-00521ABF3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06AB7-BC05-4FBD-8C34-378EE374D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9F448-A6B7-423A-BD02-E1B897A5A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8B610-CED9-4F69-8AED-2AB985A04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8465" y="3298722"/>
            <a:ext cx="8495070" cy="1784402"/>
          </a:xfrm>
        </p:spPr>
        <p:txBody>
          <a:bodyPr anchor="b">
            <a:normAutofit/>
          </a:bodyPr>
          <a:lstStyle/>
          <a:p>
            <a:pPr marL="480060" marR="471805">
              <a:spcBef>
                <a:spcPts val="105"/>
              </a:spcBef>
            </a:pPr>
            <a:r>
              <a:rPr lang="en-US" sz="4200" b="1" i="1" spc="-2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WTO</a:t>
            </a:r>
            <a:r>
              <a:rPr lang="en-US" sz="4200" b="1" i="1" spc="-6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en-US" sz="4200" b="1" i="1" spc="-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Dispute</a:t>
            </a:r>
            <a:r>
              <a:rPr lang="en-US" sz="4200" b="1" i="1" spc="-5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en-US" sz="4200" b="1" i="1" spc="-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Settlement </a:t>
            </a:r>
            <a:r>
              <a:rPr lang="en-US" sz="4200" b="1" i="1" spc="-71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en-US" sz="4200" b="1" i="1" spc="-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dan</a:t>
            </a:r>
            <a:br>
              <a:rPr lang="en-US" sz="420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</a:br>
            <a:r>
              <a:rPr lang="en-US" sz="4200" b="1" i="1" spc="-1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Kasus-kasus</a:t>
            </a:r>
            <a:r>
              <a:rPr lang="en-US" sz="4200" b="1" i="1" spc="-5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en-US" sz="4200" b="1" i="1" spc="-2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Sengketa</a:t>
            </a:r>
            <a:r>
              <a:rPr lang="en-US" sz="4200" b="1" i="1" spc="-1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en-US" sz="4200" b="1" i="1" spc="-5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Dagang</a:t>
            </a:r>
            <a:endParaRPr lang="en-US" sz="42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FB95A2-9058-4C33-ACF1-6A7961322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8465" y="5258851"/>
            <a:ext cx="8495070" cy="90400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rgbClr val="FC03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3B37D4BF-4ED0-475A-8B1D-6B98C49808F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7115" y="1706376"/>
            <a:ext cx="1517772" cy="50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1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821EBED-25FB-42F2-A72C-B4142FD27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80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C403B2-57B7-42BC-8B0C-ED6C0B865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5667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8B042D-588D-42E0-AF97-F7AD3A5C5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94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31E073C-9CC4-4061-9CC2-392D1E8EE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1418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C886CE-F2FE-484D-9142-EB200954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8885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6CE162-E710-4DAD-9381-1B06251F9A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586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832EA5-2D72-4E71-ADF2-765A159915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2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31714A-F5AB-4315-943B-B34B053A37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0413" b="145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C88CB5-4D7E-493B-B418-849165EB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WTO</a:t>
            </a:r>
            <a:r>
              <a:rPr lang="en-US" spc="-25" dirty="0"/>
              <a:t> </a:t>
            </a:r>
            <a:r>
              <a:rPr lang="en-US" spc="-5" dirty="0"/>
              <a:t>Disputes</a:t>
            </a:r>
            <a:r>
              <a:rPr lang="en-US" spc="-25" dirty="0"/>
              <a:t> </a:t>
            </a:r>
            <a:r>
              <a:rPr lang="en-US" spc="-5" dirty="0"/>
              <a:t>Settlement</a:t>
            </a:r>
            <a:r>
              <a:rPr lang="en-US" spc="-50" dirty="0"/>
              <a:t> </a:t>
            </a:r>
            <a:r>
              <a:rPr lang="en-US" spc="-5" dirty="0"/>
              <a:t>Mechanism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C94AA2-8A2F-416A-8047-38C3C312DB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44818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825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93D23-51B9-4B49-B120-64406994D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pc="-5" dirty="0" err="1"/>
              <a:t>Hak</a:t>
            </a:r>
            <a:r>
              <a:rPr lang="en-US" spc="-30" dirty="0"/>
              <a:t> </a:t>
            </a:r>
            <a:r>
              <a:rPr lang="en-US" spc="-5" dirty="0"/>
              <a:t>dan</a:t>
            </a:r>
            <a:r>
              <a:rPr lang="en-US" spc="-15" dirty="0"/>
              <a:t> </a:t>
            </a:r>
            <a:r>
              <a:rPr lang="en-US" dirty="0" err="1"/>
              <a:t>Kewajiban</a:t>
            </a:r>
            <a:r>
              <a:rPr lang="en-US" spc="-35" dirty="0"/>
              <a:t> </a:t>
            </a:r>
            <a:r>
              <a:rPr lang="en-US" spc="-5" dirty="0" err="1"/>
              <a:t>Anggota</a:t>
            </a:r>
            <a:r>
              <a:rPr lang="en-US" spc="-25" dirty="0"/>
              <a:t> </a:t>
            </a:r>
            <a:r>
              <a:rPr lang="en-US" dirty="0"/>
              <a:t>WTO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E8F04-AFC7-4A45-B75A-2A506A0FC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marR="779780" indent="0">
              <a:spcBef>
                <a:spcPts val="100"/>
              </a:spcBef>
              <a:buNone/>
            </a:pPr>
            <a:r>
              <a:rPr lang="en-US" spc="-5" err="1">
                <a:latin typeface="Calibri" panose="020F0502020204030204"/>
                <a:cs typeface="Calibri" panose="020F0502020204030204"/>
              </a:rPr>
              <a:t>Semangat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perdagangan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bebas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err="1">
                <a:latin typeface="Calibri" panose="020F0502020204030204"/>
                <a:cs typeface="Calibri" panose="020F0502020204030204"/>
              </a:rPr>
              <a:t>antar</a:t>
            </a:r>
            <a:r>
              <a:rPr lang="en-US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>
                <a:latin typeface="Calibri" panose="020F0502020204030204"/>
                <a:cs typeface="Calibri" panose="020F0502020204030204"/>
              </a:rPr>
              <a:t>negara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didasarkan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err="1">
                <a:latin typeface="Calibri" panose="020F0502020204030204"/>
                <a:cs typeface="Calibri" panose="020F0502020204030204"/>
              </a:rPr>
              <a:t>atas</a:t>
            </a:r>
            <a:r>
              <a:rPr lang="en-US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30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prinsip</a:t>
            </a:r>
            <a:r>
              <a:rPr lang="en-US" spc="-5">
                <a:latin typeface="Calibri" panose="020F0502020204030204"/>
                <a:cs typeface="Calibri" panose="020F0502020204030204"/>
              </a:rPr>
              <a:t>: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pPr marL="355600" marR="5080" indent="-343535">
              <a:spcBef>
                <a:spcPts val="580"/>
              </a:spcBef>
              <a:buAutoNum type="arabicPeriod"/>
              <a:tabLst>
                <a:tab pos="356235" algn="l"/>
              </a:tabLst>
            </a:pPr>
            <a:r>
              <a:rPr lang="en-US" spc="-5" err="1">
                <a:latin typeface="Calibri" panose="020F0502020204030204"/>
                <a:cs typeface="Calibri" panose="020F0502020204030204"/>
              </a:rPr>
              <a:t>Tidak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diskriminatif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err="1">
                <a:latin typeface="Calibri" panose="020F0502020204030204"/>
                <a:cs typeface="Calibri" panose="020F0502020204030204"/>
              </a:rPr>
              <a:t>yaitu</a:t>
            </a:r>
            <a:r>
              <a:rPr lang="en-US"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persamaan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perlakuan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di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antara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negara </a:t>
            </a:r>
            <a:r>
              <a:rPr lang="en-US" spc="-530"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mitra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dagang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,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persamaan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perlakuan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antara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barang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lokal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dan </a:t>
            </a:r>
            <a:r>
              <a:rPr lang="en-US"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barang</a:t>
            </a:r>
            <a:r>
              <a:rPr lang="en-US" u="heavy" spc="-3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impor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;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pPr marL="355600" indent="-343535">
              <a:spcBef>
                <a:spcPts val="575"/>
              </a:spcBef>
              <a:buAutoNum type="arabicPeriod"/>
              <a:tabLst>
                <a:tab pos="356235" algn="l"/>
              </a:tabLst>
            </a:pPr>
            <a:r>
              <a:rPr lang="en-US" err="1">
                <a:latin typeface="Calibri" panose="020F0502020204030204"/>
                <a:cs typeface="Calibri" panose="020F0502020204030204"/>
              </a:rPr>
              <a:t>Perdagangan</a:t>
            </a:r>
            <a:r>
              <a:rPr lang="en-US" spc="-50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bebas</a:t>
            </a:r>
            <a:r>
              <a:rPr lang="en-US" spc="10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dengan</a:t>
            </a:r>
            <a:r>
              <a:rPr lang="en-US" spc="-5"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penurunan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tariff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secara</a:t>
            </a:r>
            <a:r>
              <a:rPr lang="en-US" u="heavy" spc="-1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bertahap</a:t>
            </a:r>
            <a:r>
              <a:rPr lang="en-US">
                <a:latin typeface="Calibri" panose="020F0502020204030204"/>
                <a:cs typeface="Calibri" panose="020F0502020204030204"/>
              </a:rPr>
              <a:t>;</a:t>
            </a:r>
          </a:p>
          <a:p>
            <a:pPr marL="355600" marR="1070610" indent="-343535">
              <a:spcBef>
                <a:spcPts val="575"/>
              </a:spcBef>
              <a:buAutoNum type="arabicPeriod"/>
              <a:tabLst>
                <a:tab pos="356235" algn="l"/>
              </a:tabLst>
            </a:pP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Stabilitas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dan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kepastian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aturan</a:t>
            </a:r>
            <a:r>
              <a:rPr lang="en-US" u="heavy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bagi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pelaku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usaha</a:t>
            </a:r>
            <a:r>
              <a:rPr lang="en-US" u="heavy" spc="-5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yang </a:t>
            </a:r>
            <a:r>
              <a:rPr lang="en-US" spc="-530"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mendorong</a:t>
            </a:r>
            <a:r>
              <a:rPr lang="en-US" u="heavy" spc="-3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pertumbuhan</a:t>
            </a:r>
            <a:r>
              <a:rPr lang="en-US" u="heavy" spc="-10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 </a:t>
            </a:r>
            <a:r>
              <a:rPr lang="en-US" u="heavy" spc="-5" err="1">
                <a:uFill>
                  <a:solidFill>
                    <a:srgbClr val="000000"/>
                  </a:solidFill>
                </a:uFill>
                <a:latin typeface="Calibri" panose="020F0502020204030204"/>
                <a:cs typeface="Calibri" panose="020F0502020204030204"/>
              </a:rPr>
              <a:t>ekonomi</a:t>
            </a:r>
            <a:r>
              <a:rPr lang="en-US" spc="-5">
                <a:latin typeface="Calibri" panose="020F0502020204030204"/>
                <a:cs typeface="Calibri" panose="020F0502020204030204"/>
              </a:rPr>
              <a:t>;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pPr marL="355600" indent="-343535">
              <a:spcBef>
                <a:spcPts val="580"/>
              </a:spcBef>
              <a:buAutoNum type="arabicPeriod"/>
              <a:tabLst>
                <a:tab pos="356235" algn="l"/>
              </a:tabLst>
            </a:pPr>
            <a:r>
              <a:rPr lang="en-US" err="1">
                <a:latin typeface="Calibri" panose="020F0502020204030204"/>
                <a:cs typeface="Calibri" panose="020F0502020204030204"/>
              </a:rPr>
              <a:t>Memajukan</a:t>
            </a:r>
            <a:r>
              <a:rPr lang="en-US" spc="-45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persaingan</a:t>
            </a:r>
            <a:r>
              <a:rPr lang="en-US" spc="-20">
                <a:latin typeface="Calibri" panose="020F0502020204030204"/>
                <a:cs typeface="Calibri" panose="020F0502020204030204"/>
              </a:rPr>
              <a:t> </a:t>
            </a:r>
            <a:r>
              <a:rPr lang="en-US">
                <a:latin typeface="Calibri" panose="020F0502020204030204"/>
                <a:cs typeface="Calibri" panose="020F0502020204030204"/>
              </a:rPr>
              <a:t>yang</a:t>
            </a:r>
            <a:r>
              <a:rPr lang="en-US" spc="-30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sehat</a:t>
            </a:r>
            <a:r>
              <a:rPr lang="en-US" spc="-5">
                <a:latin typeface="Calibri" panose="020F0502020204030204"/>
                <a:cs typeface="Calibri" panose="020F0502020204030204"/>
              </a:rPr>
              <a:t>;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pPr marL="355600" indent="-343535">
              <a:spcBef>
                <a:spcPts val="575"/>
              </a:spcBef>
              <a:buAutoNum type="arabicPeriod"/>
              <a:tabLst>
                <a:tab pos="356235" algn="l"/>
                <a:tab pos="1953895" algn="l"/>
              </a:tabLst>
            </a:pPr>
            <a:r>
              <a:rPr lang="en-US" err="1">
                <a:latin typeface="Calibri" panose="020F0502020204030204"/>
                <a:cs typeface="Calibri" panose="020F0502020204030204"/>
              </a:rPr>
              <a:t>Mendorong</a:t>
            </a:r>
            <a:r>
              <a:rPr lang="en-US">
                <a:latin typeface="Calibri" panose="020F0502020204030204"/>
                <a:cs typeface="Calibri" panose="020F0502020204030204"/>
              </a:rPr>
              <a:t>	</a:t>
            </a:r>
            <a:r>
              <a:rPr lang="en-US" spc="-5">
                <a:latin typeface="Calibri" panose="020F0502020204030204"/>
                <a:cs typeface="Calibri" panose="020F0502020204030204"/>
              </a:rPr>
              <a:t>reformasi</a:t>
            </a:r>
            <a:r>
              <a:rPr lang="en-US" spc="-30">
                <a:latin typeface="Calibri" panose="020F0502020204030204"/>
                <a:cs typeface="Calibri" panose="020F0502020204030204"/>
              </a:rPr>
              <a:t> </a:t>
            </a:r>
            <a:r>
              <a:rPr lang="en-US" spc="-5" err="1">
                <a:latin typeface="Calibri" panose="020F0502020204030204"/>
                <a:cs typeface="Calibri" panose="020F0502020204030204"/>
              </a:rPr>
              <a:t>ekonomi</a:t>
            </a:r>
            <a:r>
              <a:rPr lang="en-US" spc="-5">
                <a:latin typeface="Calibri" panose="020F0502020204030204"/>
                <a:cs typeface="Calibri" panose="020F0502020204030204"/>
              </a:rPr>
              <a:t>.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332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825AC39-5F85-4CAA-8A81-A1287086B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5DA4D23-37FC-4B90-8188-F0377C5F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417162" cy="6858000"/>
          </a:xfrm>
          <a:custGeom>
            <a:avLst/>
            <a:gdLst>
              <a:gd name="connsiteX0" fmla="*/ 0 w 4417162"/>
              <a:gd name="connsiteY0" fmla="*/ 0 h 6858000"/>
              <a:gd name="connsiteX1" fmla="*/ 144378 w 4417162"/>
              <a:gd name="connsiteY1" fmla="*/ 0 h 6858000"/>
              <a:gd name="connsiteX2" fmla="*/ 2310062 w 4417162"/>
              <a:gd name="connsiteY2" fmla="*/ 0 h 6858000"/>
              <a:gd name="connsiteX3" fmla="*/ 4227367 w 4417162"/>
              <a:gd name="connsiteY3" fmla="*/ 0 h 6858000"/>
              <a:gd name="connsiteX4" fmla="*/ 4232407 w 4417162"/>
              <a:gd name="connsiteY4" fmla="*/ 66675 h 6858000"/>
              <a:gd name="connsiteX5" fmla="*/ 4240804 w 4417162"/>
              <a:gd name="connsiteY5" fmla="*/ 122237 h 6858000"/>
              <a:gd name="connsiteX6" fmla="*/ 4250882 w 4417162"/>
              <a:gd name="connsiteY6" fmla="*/ 174625 h 6858000"/>
              <a:gd name="connsiteX7" fmla="*/ 4267678 w 4417162"/>
              <a:gd name="connsiteY7" fmla="*/ 217487 h 6858000"/>
              <a:gd name="connsiteX8" fmla="*/ 4284474 w 4417162"/>
              <a:gd name="connsiteY8" fmla="*/ 260350 h 6858000"/>
              <a:gd name="connsiteX9" fmla="*/ 4304629 w 4417162"/>
              <a:gd name="connsiteY9" fmla="*/ 296862 h 6858000"/>
              <a:gd name="connsiteX10" fmla="*/ 4324784 w 4417162"/>
              <a:gd name="connsiteY10" fmla="*/ 334962 h 6858000"/>
              <a:gd name="connsiteX11" fmla="*/ 4343260 w 4417162"/>
              <a:gd name="connsiteY11" fmla="*/ 369887 h 6858000"/>
              <a:gd name="connsiteX12" fmla="*/ 4361735 w 4417162"/>
              <a:gd name="connsiteY12" fmla="*/ 409575 h 6858000"/>
              <a:gd name="connsiteX13" fmla="*/ 4378531 w 4417162"/>
              <a:gd name="connsiteY13" fmla="*/ 450850 h 6858000"/>
              <a:gd name="connsiteX14" fmla="*/ 4393648 w 4417162"/>
              <a:gd name="connsiteY14" fmla="*/ 496887 h 6858000"/>
              <a:gd name="connsiteX15" fmla="*/ 4405405 w 4417162"/>
              <a:gd name="connsiteY15" fmla="*/ 546100 h 6858000"/>
              <a:gd name="connsiteX16" fmla="*/ 4413803 w 4417162"/>
              <a:gd name="connsiteY16" fmla="*/ 606425 h 6858000"/>
              <a:gd name="connsiteX17" fmla="*/ 4417162 w 4417162"/>
              <a:gd name="connsiteY17" fmla="*/ 673100 h 6858000"/>
              <a:gd name="connsiteX18" fmla="*/ 4413803 w 4417162"/>
              <a:gd name="connsiteY18" fmla="*/ 744537 h 6858000"/>
              <a:gd name="connsiteX19" fmla="*/ 4405405 w 4417162"/>
              <a:gd name="connsiteY19" fmla="*/ 801687 h 6858000"/>
              <a:gd name="connsiteX20" fmla="*/ 4393648 w 4417162"/>
              <a:gd name="connsiteY20" fmla="*/ 854075 h 6858000"/>
              <a:gd name="connsiteX21" fmla="*/ 4378531 w 4417162"/>
              <a:gd name="connsiteY21" fmla="*/ 901700 h 6858000"/>
              <a:gd name="connsiteX22" fmla="*/ 4361735 w 4417162"/>
              <a:gd name="connsiteY22" fmla="*/ 942975 h 6858000"/>
              <a:gd name="connsiteX23" fmla="*/ 4341580 w 4417162"/>
              <a:gd name="connsiteY23" fmla="*/ 981075 h 6858000"/>
              <a:gd name="connsiteX24" fmla="*/ 4321425 w 4417162"/>
              <a:gd name="connsiteY24" fmla="*/ 1017587 h 6858000"/>
              <a:gd name="connsiteX25" fmla="*/ 4301270 w 4417162"/>
              <a:gd name="connsiteY25" fmla="*/ 1055687 h 6858000"/>
              <a:gd name="connsiteX26" fmla="*/ 4282794 w 4417162"/>
              <a:gd name="connsiteY26" fmla="*/ 1095375 h 6858000"/>
              <a:gd name="connsiteX27" fmla="*/ 4264318 w 4417162"/>
              <a:gd name="connsiteY27" fmla="*/ 1136650 h 6858000"/>
              <a:gd name="connsiteX28" fmla="*/ 4249203 w 4417162"/>
              <a:gd name="connsiteY28" fmla="*/ 1182687 h 6858000"/>
              <a:gd name="connsiteX29" fmla="*/ 4239125 w 4417162"/>
              <a:gd name="connsiteY29" fmla="*/ 1235075 h 6858000"/>
              <a:gd name="connsiteX30" fmla="*/ 4229047 w 4417162"/>
              <a:gd name="connsiteY30" fmla="*/ 1295400 h 6858000"/>
              <a:gd name="connsiteX31" fmla="*/ 4227367 w 4417162"/>
              <a:gd name="connsiteY31" fmla="*/ 1363662 h 6858000"/>
              <a:gd name="connsiteX32" fmla="*/ 4229047 w 4417162"/>
              <a:gd name="connsiteY32" fmla="*/ 1431925 h 6858000"/>
              <a:gd name="connsiteX33" fmla="*/ 4239125 w 4417162"/>
              <a:gd name="connsiteY33" fmla="*/ 1492250 h 6858000"/>
              <a:gd name="connsiteX34" fmla="*/ 4249203 w 4417162"/>
              <a:gd name="connsiteY34" fmla="*/ 1544637 h 6858000"/>
              <a:gd name="connsiteX35" fmla="*/ 4264318 w 4417162"/>
              <a:gd name="connsiteY35" fmla="*/ 1589087 h 6858000"/>
              <a:gd name="connsiteX36" fmla="*/ 4282794 w 4417162"/>
              <a:gd name="connsiteY36" fmla="*/ 1631950 h 6858000"/>
              <a:gd name="connsiteX37" fmla="*/ 4301270 w 4417162"/>
              <a:gd name="connsiteY37" fmla="*/ 1671637 h 6858000"/>
              <a:gd name="connsiteX38" fmla="*/ 4321425 w 4417162"/>
              <a:gd name="connsiteY38" fmla="*/ 1708150 h 6858000"/>
              <a:gd name="connsiteX39" fmla="*/ 4341580 w 4417162"/>
              <a:gd name="connsiteY39" fmla="*/ 1743075 h 6858000"/>
              <a:gd name="connsiteX40" fmla="*/ 4361735 w 4417162"/>
              <a:gd name="connsiteY40" fmla="*/ 1782762 h 6858000"/>
              <a:gd name="connsiteX41" fmla="*/ 4378531 w 4417162"/>
              <a:gd name="connsiteY41" fmla="*/ 1824037 h 6858000"/>
              <a:gd name="connsiteX42" fmla="*/ 4393648 w 4417162"/>
              <a:gd name="connsiteY42" fmla="*/ 1870075 h 6858000"/>
              <a:gd name="connsiteX43" fmla="*/ 4405405 w 4417162"/>
              <a:gd name="connsiteY43" fmla="*/ 1922462 h 6858000"/>
              <a:gd name="connsiteX44" fmla="*/ 4413803 w 4417162"/>
              <a:gd name="connsiteY44" fmla="*/ 1982787 h 6858000"/>
              <a:gd name="connsiteX45" fmla="*/ 4417162 w 4417162"/>
              <a:gd name="connsiteY45" fmla="*/ 2051050 h 6858000"/>
              <a:gd name="connsiteX46" fmla="*/ 4413803 w 4417162"/>
              <a:gd name="connsiteY46" fmla="*/ 2119312 h 6858000"/>
              <a:gd name="connsiteX47" fmla="*/ 4405405 w 4417162"/>
              <a:gd name="connsiteY47" fmla="*/ 2179637 h 6858000"/>
              <a:gd name="connsiteX48" fmla="*/ 4393648 w 4417162"/>
              <a:gd name="connsiteY48" fmla="*/ 2232025 h 6858000"/>
              <a:gd name="connsiteX49" fmla="*/ 4378531 w 4417162"/>
              <a:gd name="connsiteY49" fmla="*/ 2278062 h 6858000"/>
              <a:gd name="connsiteX50" fmla="*/ 4361735 w 4417162"/>
              <a:gd name="connsiteY50" fmla="*/ 2319337 h 6858000"/>
              <a:gd name="connsiteX51" fmla="*/ 4341580 w 4417162"/>
              <a:gd name="connsiteY51" fmla="*/ 2359025 h 6858000"/>
              <a:gd name="connsiteX52" fmla="*/ 4321425 w 4417162"/>
              <a:gd name="connsiteY52" fmla="*/ 2395537 h 6858000"/>
              <a:gd name="connsiteX53" fmla="*/ 4301270 w 4417162"/>
              <a:gd name="connsiteY53" fmla="*/ 2433637 h 6858000"/>
              <a:gd name="connsiteX54" fmla="*/ 4282794 w 4417162"/>
              <a:gd name="connsiteY54" fmla="*/ 2471737 h 6858000"/>
              <a:gd name="connsiteX55" fmla="*/ 4264318 w 4417162"/>
              <a:gd name="connsiteY55" fmla="*/ 2513012 h 6858000"/>
              <a:gd name="connsiteX56" fmla="*/ 4249203 w 4417162"/>
              <a:gd name="connsiteY56" fmla="*/ 2560637 h 6858000"/>
              <a:gd name="connsiteX57" fmla="*/ 4239125 w 4417162"/>
              <a:gd name="connsiteY57" fmla="*/ 2613025 h 6858000"/>
              <a:gd name="connsiteX58" fmla="*/ 4229047 w 4417162"/>
              <a:gd name="connsiteY58" fmla="*/ 2671762 h 6858000"/>
              <a:gd name="connsiteX59" fmla="*/ 4227367 w 4417162"/>
              <a:gd name="connsiteY59" fmla="*/ 2741612 h 6858000"/>
              <a:gd name="connsiteX60" fmla="*/ 4229047 w 4417162"/>
              <a:gd name="connsiteY60" fmla="*/ 2809875 h 6858000"/>
              <a:gd name="connsiteX61" fmla="*/ 4239125 w 4417162"/>
              <a:gd name="connsiteY61" fmla="*/ 2868612 h 6858000"/>
              <a:gd name="connsiteX62" fmla="*/ 4249203 w 4417162"/>
              <a:gd name="connsiteY62" fmla="*/ 2922587 h 6858000"/>
              <a:gd name="connsiteX63" fmla="*/ 4264318 w 4417162"/>
              <a:gd name="connsiteY63" fmla="*/ 2967037 h 6858000"/>
              <a:gd name="connsiteX64" fmla="*/ 4282794 w 4417162"/>
              <a:gd name="connsiteY64" fmla="*/ 3009900 h 6858000"/>
              <a:gd name="connsiteX65" fmla="*/ 4301270 w 4417162"/>
              <a:gd name="connsiteY65" fmla="*/ 3046412 h 6858000"/>
              <a:gd name="connsiteX66" fmla="*/ 4321425 w 4417162"/>
              <a:gd name="connsiteY66" fmla="*/ 3084512 h 6858000"/>
              <a:gd name="connsiteX67" fmla="*/ 4341580 w 4417162"/>
              <a:gd name="connsiteY67" fmla="*/ 3121025 h 6858000"/>
              <a:gd name="connsiteX68" fmla="*/ 4361735 w 4417162"/>
              <a:gd name="connsiteY68" fmla="*/ 3160712 h 6858000"/>
              <a:gd name="connsiteX69" fmla="*/ 4378531 w 4417162"/>
              <a:gd name="connsiteY69" fmla="*/ 3201987 h 6858000"/>
              <a:gd name="connsiteX70" fmla="*/ 4393648 w 4417162"/>
              <a:gd name="connsiteY70" fmla="*/ 3248025 h 6858000"/>
              <a:gd name="connsiteX71" fmla="*/ 4405405 w 4417162"/>
              <a:gd name="connsiteY71" fmla="*/ 3300412 h 6858000"/>
              <a:gd name="connsiteX72" fmla="*/ 4413803 w 4417162"/>
              <a:gd name="connsiteY72" fmla="*/ 3360737 h 6858000"/>
              <a:gd name="connsiteX73" fmla="*/ 4417162 w 4417162"/>
              <a:gd name="connsiteY73" fmla="*/ 3427412 h 6858000"/>
              <a:gd name="connsiteX74" fmla="*/ 4413803 w 4417162"/>
              <a:gd name="connsiteY74" fmla="*/ 3497262 h 6858000"/>
              <a:gd name="connsiteX75" fmla="*/ 4405405 w 4417162"/>
              <a:gd name="connsiteY75" fmla="*/ 3557587 h 6858000"/>
              <a:gd name="connsiteX76" fmla="*/ 4393648 w 4417162"/>
              <a:gd name="connsiteY76" fmla="*/ 3609975 h 6858000"/>
              <a:gd name="connsiteX77" fmla="*/ 4378531 w 4417162"/>
              <a:gd name="connsiteY77" fmla="*/ 3656012 h 6858000"/>
              <a:gd name="connsiteX78" fmla="*/ 4361735 w 4417162"/>
              <a:gd name="connsiteY78" fmla="*/ 3697287 h 6858000"/>
              <a:gd name="connsiteX79" fmla="*/ 4341580 w 4417162"/>
              <a:gd name="connsiteY79" fmla="*/ 3736975 h 6858000"/>
              <a:gd name="connsiteX80" fmla="*/ 4301270 w 4417162"/>
              <a:gd name="connsiteY80" fmla="*/ 3811587 h 6858000"/>
              <a:gd name="connsiteX81" fmla="*/ 4282794 w 4417162"/>
              <a:gd name="connsiteY81" fmla="*/ 3848100 h 6858000"/>
              <a:gd name="connsiteX82" fmla="*/ 4264318 w 4417162"/>
              <a:gd name="connsiteY82" fmla="*/ 3890962 h 6858000"/>
              <a:gd name="connsiteX83" fmla="*/ 4249203 w 4417162"/>
              <a:gd name="connsiteY83" fmla="*/ 3935412 h 6858000"/>
              <a:gd name="connsiteX84" fmla="*/ 4239125 w 4417162"/>
              <a:gd name="connsiteY84" fmla="*/ 3987800 h 6858000"/>
              <a:gd name="connsiteX85" fmla="*/ 4229047 w 4417162"/>
              <a:gd name="connsiteY85" fmla="*/ 4048125 h 6858000"/>
              <a:gd name="connsiteX86" fmla="*/ 4227367 w 4417162"/>
              <a:gd name="connsiteY86" fmla="*/ 4116387 h 6858000"/>
              <a:gd name="connsiteX87" fmla="*/ 4229047 w 4417162"/>
              <a:gd name="connsiteY87" fmla="*/ 4186237 h 6858000"/>
              <a:gd name="connsiteX88" fmla="*/ 4239125 w 4417162"/>
              <a:gd name="connsiteY88" fmla="*/ 4244975 h 6858000"/>
              <a:gd name="connsiteX89" fmla="*/ 4249203 w 4417162"/>
              <a:gd name="connsiteY89" fmla="*/ 4297362 h 6858000"/>
              <a:gd name="connsiteX90" fmla="*/ 4264318 w 4417162"/>
              <a:gd name="connsiteY90" fmla="*/ 4343400 h 6858000"/>
              <a:gd name="connsiteX91" fmla="*/ 4282794 w 4417162"/>
              <a:gd name="connsiteY91" fmla="*/ 4386262 h 6858000"/>
              <a:gd name="connsiteX92" fmla="*/ 4301270 w 4417162"/>
              <a:gd name="connsiteY92" fmla="*/ 4424362 h 6858000"/>
              <a:gd name="connsiteX93" fmla="*/ 4341580 w 4417162"/>
              <a:gd name="connsiteY93" fmla="*/ 4498975 h 6858000"/>
              <a:gd name="connsiteX94" fmla="*/ 4361735 w 4417162"/>
              <a:gd name="connsiteY94" fmla="*/ 4537075 h 6858000"/>
              <a:gd name="connsiteX95" fmla="*/ 4378531 w 4417162"/>
              <a:gd name="connsiteY95" fmla="*/ 4579937 h 6858000"/>
              <a:gd name="connsiteX96" fmla="*/ 4393648 w 4417162"/>
              <a:gd name="connsiteY96" fmla="*/ 4625975 h 6858000"/>
              <a:gd name="connsiteX97" fmla="*/ 4405405 w 4417162"/>
              <a:gd name="connsiteY97" fmla="*/ 4678362 h 6858000"/>
              <a:gd name="connsiteX98" fmla="*/ 4413803 w 4417162"/>
              <a:gd name="connsiteY98" fmla="*/ 4738687 h 6858000"/>
              <a:gd name="connsiteX99" fmla="*/ 4417162 w 4417162"/>
              <a:gd name="connsiteY99" fmla="*/ 4806950 h 6858000"/>
              <a:gd name="connsiteX100" fmla="*/ 4413803 w 4417162"/>
              <a:gd name="connsiteY100" fmla="*/ 4875212 h 6858000"/>
              <a:gd name="connsiteX101" fmla="*/ 4405405 w 4417162"/>
              <a:gd name="connsiteY101" fmla="*/ 4935537 h 6858000"/>
              <a:gd name="connsiteX102" fmla="*/ 4393648 w 4417162"/>
              <a:gd name="connsiteY102" fmla="*/ 4987925 h 6858000"/>
              <a:gd name="connsiteX103" fmla="*/ 4378531 w 4417162"/>
              <a:gd name="connsiteY103" fmla="*/ 5033962 h 6858000"/>
              <a:gd name="connsiteX104" fmla="*/ 4361735 w 4417162"/>
              <a:gd name="connsiteY104" fmla="*/ 5075237 h 6858000"/>
              <a:gd name="connsiteX105" fmla="*/ 4341580 w 4417162"/>
              <a:gd name="connsiteY105" fmla="*/ 5114925 h 6858000"/>
              <a:gd name="connsiteX106" fmla="*/ 4321425 w 4417162"/>
              <a:gd name="connsiteY106" fmla="*/ 5149850 h 6858000"/>
              <a:gd name="connsiteX107" fmla="*/ 4301270 w 4417162"/>
              <a:gd name="connsiteY107" fmla="*/ 5186362 h 6858000"/>
              <a:gd name="connsiteX108" fmla="*/ 4282794 w 4417162"/>
              <a:gd name="connsiteY108" fmla="*/ 5226050 h 6858000"/>
              <a:gd name="connsiteX109" fmla="*/ 4264318 w 4417162"/>
              <a:gd name="connsiteY109" fmla="*/ 5268912 h 6858000"/>
              <a:gd name="connsiteX110" fmla="*/ 4249203 w 4417162"/>
              <a:gd name="connsiteY110" fmla="*/ 5313362 h 6858000"/>
              <a:gd name="connsiteX111" fmla="*/ 4239125 w 4417162"/>
              <a:gd name="connsiteY111" fmla="*/ 5365750 h 6858000"/>
              <a:gd name="connsiteX112" fmla="*/ 4229047 w 4417162"/>
              <a:gd name="connsiteY112" fmla="*/ 5426075 h 6858000"/>
              <a:gd name="connsiteX113" fmla="*/ 4227367 w 4417162"/>
              <a:gd name="connsiteY113" fmla="*/ 5494337 h 6858000"/>
              <a:gd name="connsiteX114" fmla="*/ 4229047 w 4417162"/>
              <a:gd name="connsiteY114" fmla="*/ 5562600 h 6858000"/>
              <a:gd name="connsiteX115" fmla="*/ 4239125 w 4417162"/>
              <a:gd name="connsiteY115" fmla="*/ 5622925 h 6858000"/>
              <a:gd name="connsiteX116" fmla="*/ 4249203 w 4417162"/>
              <a:gd name="connsiteY116" fmla="*/ 5675312 h 6858000"/>
              <a:gd name="connsiteX117" fmla="*/ 4264318 w 4417162"/>
              <a:gd name="connsiteY117" fmla="*/ 5721350 h 6858000"/>
              <a:gd name="connsiteX118" fmla="*/ 4282794 w 4417162"/>
              <a:gd name="connsiteY118" fmla="*/ 5762625 h 6858000"/>
              <a:gd name="connsiteX119" fmla="*/ 4301270 w 4417162"/>
              <a:gd name="connsiteY119" fmla="*/ 5802312 h 6858000"/>
              <a:gd name="connsiteX120" fmla="*/ 4321425 w 4417162"/>
              <a:gd name="connsiteY120" fmla="*/ 5840412 h 6858000"/>
              <a:gd name="connsiteX121" fmla="*/ 4341580 w 4417162"/>
              <a:gd name="connsiteY121" fmla="*/ 5876925 h 6858000"/>
              <a:gd name="connsiteX122" fmla="*/ 4361735 w 4417162"/>
              <a:gd name="connsiteY122" fmla="*/ 5915025 h 6858000"/>
              <a:gd name="connsiteX123" fmla="*/ 4378531 w 4417162"/>
              <a:gd name="connsiteY123" fmla="*/ 5956300 h 6858000"/>
              <a:gd name="connsiteX124" fmla="*/ 4393648 w 4417162"/>
              <a:gd name="connsiteY124" fmla="*/ 6003925 h 6858000"/>
              <a:gd name="connsiteX125" fmla="*/ 4405405 w 4417162"/>
              <a:gd name="connsiteY125" fmla="*/ 6056312 h 6858000"/>
              <a:gd name="connsiteX126" fmla="*/ 4413803 w 4417162"/>
              <a:gd name="connsiteY126" fmla="*/ 6113462 h 6858000"/>
              <a:gd name="connsiteX127" fmla="*/ 4417162 w 4417162"/>
              <a:gd name="connsiteY127" fmla="*/ 6183312 h 6858000"/>
              <a:gd name="connsiteX128" fmla="*/ 4413803 w 4417162"/>
              <a:gd name="connsiteY128" fmla="*/ 6251575 h 6858000"/>
              <a:gd name="connsiteX129" fmla="*/ 4405405 w 4417162"/>
              <a:gd name="connsiteY129" fmla="*/ 6311900 h 6858000"/>
              <a:gd name="connsiteX130" fmla="*/ 4393648 w 4417162"/>
              <a:gd name="connsiteY130" fmla="*/ 6361112 h 6858000"/>
              <a:gd name="connsiteX131" fmla="*/ 4378531 w 4417162"/>
              <a:gd name="connsiteY131" fmla="*/ 6407150 h 6858000"/>
              <a:gd name="connsiteX132" fmla="*/ 4361735 w 4417162"/>
              <a:gd name="connsiteY132" fmla="*/ 6448425 h 6858000"/>
              <a:gd name="connsiteX133" fmla="*/ 4343260 w 4417162"/>
              <a:gd name="connsiteY133" fmla="*/ 6488112 h 6858000"/>
              <a:gd name="connsiteX134" fmla="*/ 4324784 w 4417162"/>
              <a:gd name="connsiteY134" fmla="*/ 6523037 h 6858000"/>
              <a:gd name="connsiteX135" fmla="*/ 4304629 w 4417162"/>
              <a:gd name="connsiteY135" fmla="*/ 6561137 h 6858000"/>
              <a:gd name="connsiteX136" fmla="*/ 4284474 w 4417162"/>
              <a:gd name="connsiteY136" fmla="*/ 6597650 h 6858000"/>
              <a:gd name="connsiteX137" fmla="*/ 4267678 w 4417162"/>
              <a:gd name="connsiteY137" fmla="*/ 6640512 h 6858000"/>
              <a:gd name="connsiteX138" fmla="*/ 4250882 w 4417162"/>
              <a:gd name="connsiteY138" fmla="*/ 6683375 h 6858000"/>
              <a:gd name="connsiteX139" fmla="*/ 4240804 w 4417162"/>
              <a:gd name="connsiteY139" fmla="*/ 6735762 h 6858000"/>
              <a:gd name="connsiteX140" fmla="*/ 4232407 w 4417162"/>
              <a:gd name="connsiteY140" fmla="*/ 6791325 h 6858000"/>
              <a:gd name="connsiteX141" fmla="*/ 4227367 w 4417162"/>
              <a:gd name="connsiteY141" fmla="*/ 6858000 h 6858000"/>
              <a:gd name="connsiteX142" fmla="*/ 2310062 w 4417162"/>
              <a:gd name="connsiteY142" fmla="*/ 6858000 h 6858000"/>
              <a:gd name="connsiteX143" fmla="*/ 144378 w 4417162"/>
              <a:gd name="connsiteY143" fmla="*/ 6858000 h 6858000"/>
              <a:gd name="connsiteX144" fmla="*/ 0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0" y="0"/>
                </a:moveTo>
                <a:lnTo>
                  <a:pt x="144378" y="0"/>
                </a:lnTo>
                <a:lnTo>
                  <a:pt x="2310062" y="0"/>
                </a:lnTo>
                <a:lnTo>
                  <a:pt x="4227367" y="0"/>
                </a:lnTo>
                <a:lnTo>
                  <a:pt x="4232407" y="66675"/>
                </a:lnTo>
                <a:lnTo>
                  <a:pt x="4240804" y="122237"/>
                </a:lnTo>
                <a:lnTo>
                  <a:pt x="4250882" y="174625"/>
                </a:lnTo>
                <a:lnTo>
                  <a:pt x="4267678" y="217487"/>
                </a:lnTo>
                <a:lnTo>
                  <a:pt x="4284474" y="260350"/>
                </a:lnTo>
                <a:lnTo>
                  <a:pt x="4304629" y="296862"/>
                </a:lnTo>
                <a:lnTo>
                  <a:pt x="4324784" y="334962"/>
                </a:lnTo>
                <a:lnTo>
                  <a:pt x="4343260" y="369887"/>
                </a:lnTo>
                <a:lnTo>
                  <a:pt x="4361735" y="409575"/>
                </a:lnTo>
                <a:lnTo>
                  <a:pt x="4378531" y="450850"/>
                </a:lnTo>
                <a:lnTo>
                  <a:pt x="4393648" y="496887"/>
                </a:lnTo>
                <a:lnTo>
                  <a:pt x="4405405" y="546100"/>
                </a:lnTo>
                <a:lnTo>
                  <a:pt x="4413803" y="606425"/>
                </a:lnTo>
                <a:lnTo>
                  <a:pt x="4417162" y="673100"/>
                </a:lnTo>
                <a:lnTo>
                  <a:pt x="4413803" y="744537"/>
                </a:lnTo>
                <a:lnTo>
                  <a:pt x="4405405" y="801687"/>
                </a:lnTo>
                <a:lnTo>
                  <a:pt x="4393648" y="854075"/>
                </a:lnTo>
                <a:lnTo>
                  <a:pt x="4378531" y="901700"/>
                </a:lnTo>
                <a:lnTo>
                  <a:pt x="4361735" y="942975"/>
                </a:lnTo>
                <a:lnTo>
                  <a:pt x="4341580" y="981075"/>
                </a:lnTo>
                <a:lnTo>
                  <a:pt x="4321425" y="1017587"/>
                </a:lnTo>
                <a:lnTo>
                  <a:pt x="4301270" y="1055687"/>
                </a:lnTo>
                <a:lnTo>
                  <a:pt x="4282794" y="1095375"/>
                </a:lnTo>
                <a:lnTo>
                  <a:pt x="4264318" y="1136650"/>
                </a:lnTo>
                <a:lnTo>
                  <a:pt x="4249203" y="1182687"/>
                </a:lnTo>
                <a:lnTo>
                  <a:pt x="4239125" y="1235075"/>
                </a:lnTo>
                <a:lnTo>
                  <a:pt x="4229047" y="1295400"/>
                </a:lnTo>
                <a:lnTo>
                  <a:pt x="4227367" y="1363662"/>
                </a:lnTo>
                <a:lnTo>
                  <a:pt x="4229047" y="1431925"/>
                </a:lnTo>
                <a:lnTo>
                  <a:pt x="4239125" y="1492250"/>
                </a:lnTo>
                <a:lnTo>
                  <a:pt x="4249203" y="1544637"/>
                </a:lnTo>
                <a:lnTo>
                  <a:pt x="4264318" y="1589087"/>
                </a:lnTo>
                <a:lnTo>
                  <a:pt x="4282794" y="1631950"/>
                </a:lnTo>
                <a:lnTo>
                  <a:pt x="4301270" y="1671637"/>
                </a:lnTo>
                <a:lnTo>
                  <a:pt x="4321425" y="1708150"/>
                </a:lnTo>
                <a:lnTo>
                  <a:pt x="4341580" y="1743075"/>
                </a:lnTo>
                <a:lnTo>
                  <a:pt x="4361735" y="1782762"/>
                </a:lnTo>
                <a:lnTo>
                  <a:pt x="4378531" y="1824037"/>
                </a:lnTo>
                <a:lnTo>
                  <a:pt x="4393648" y="1870075"/>
                </a:lnTo>
                <a:lnTo>
                  <a:pt x="4405405" y="1922462"/>
                </a:lnTo>
                <a:lnTo>
                  <a:pt x="4413803" y="1982787"/>
                </a:lnTo>
                <a:lnTo>
                  <a:pt x="4417162" y="2051050"/>
                </a:lnTo>
                <a:lnTo>
                  <a:pt x="4413803" y="2119312"/>
                </a:lnTo>
                <a:lnTo>
                  <a:pt x="4405405" y="2179637"/>
                </a:lnTo>
                <a:lnTo>
                  <a:pt x="4393648" y="2232025"/>
                </a:lnTo>
                <a:lnTo>
                  <a:pt x="4378531" y="2278062"/>
                </a:lnTo>
                <a:lnTo>
                  <a:pt x="4361735" y="2319337"/>
                </a:lnTo>
                <a:lnTo>
                  <a:pt x="4341580" y="2359025"/>
                </a:lnTo>
                <a:lnTo>
                  <a:pt x="4321425" y="2395537"/>
                </a:lnTo>
                <a:lnTo>
                  <a:pt x="4301270" y="2433637"/>
                </a:lnTo>
                <a:lnTo>
                  <a:pt x="4282794" y="2471737"/>
                </a:lnTo>
                <a:lnTo>
                  <a:pt x="4264318" y="2513012"/>
                </a:lnTo>
                <a:lnTo>
                  <a:pt x="4249203" y="2560637"/>
                </a:lnTo>
                <a:lnTo>
                  <a:pt x="4239125" y="2613025"/>
                </a:lnTo>
                <a:lnTo>
                  <a:pt x="4229047" y="2671762"/>
                </a:lnTo>
                <a:lnTo>
                  <a:pt x="4227367" y="2741612"/>
                </a:lnTo>
                <a:lnTo>
                  <a:pt x="4229047" y="2809875"/>
                </a:lnTo>
                <a:lnTo>
                  <a:pt x="4239125" y="2868612"/>
                </a:lnTo>
                <a:lnTo>
                  <a:pt x="4249203" y="2922587"/>
                </a:lnTo>
                <a:lnTo>
                  <a:pt x="4264318" y="2967037"/>
                </a:lnTo>
                <a:lnTo>
                  <a:pt x="4282794" y="3009900"/>
                </a:lnTo>
                <a:lnTo>
                  <a:pt x="4301270" y="3046412"/>
                </a:lnTo>
                <a:lnTo>
                  <a:pt x="4321425" y="3084512"/>
                </a:lnTo>
                <a:lnTo>
                  <a:pt x="4341580" y="3121025"/>
                </a:lnTo>
                <a:lnTo>
                  <a:pt x="4361735" y="3160712"/>
                </a:lnTo>
                <a:lnTo>
                  <a:pt x="4378531" y="3201987"/>
                </a:lnTo>
                <a:lnTo>
                  <a:pt x="4393648" y="3248025"/>
                </a:lnTo>
                <a:lnTo>
                  <a:pt x="4405405" y="3300412"/>
                </a:lnTo>
                <a:lnTo>
                  <a:pt x="4413803" y="3360737"/>
                </a:lnTo>
                <a:lnTo>
                  <a:pt x="4417162" y="3427412"/>
                </a:lnTo>
                <a:lnTo>
                  <a:pt x="4413803" y="3497262"/>
                </a:lnTo>
                <a:lnTo>
                  <a:pt x="4405405" y="3557587"/>
                </a:lnTo>
                <a:lnTo>
                  <a:pt x="4393648" y="3609975"/>
                </a:lnTo>
                <a:lnTo>
                  <a:pt x="4378531" y="3656012"/>
                </a:lnTo>
                <a:lnTo>
                  <a:pt x="4361735" y="3697287"/>
                </a:lnTo>
                <a:lnTo>
                  <a:pt x="4341580" y="3736975"/>
                </a:lnTo>
                <a:lnTo>
                  <a:pt x="4301270" y="3811587"/>
                </a:lnTo>
                <a:lnTo>
                  <a:pt x="4282794" y="3848100"/>
                </a:lnTo>
                <a:lnTo>
                  <a:pt x="4264318" y="3890962"/>
                </a:lnTo>
                <a:lnTo>
                  <a:pt x="4249203" y="3935412"/>
                </a:lnTo>
                <a:lnTo>
                  <a:pt x="4239125" y="3987800"/>
                </a:lnTo>
                <a:lnTo>
                  <a:pt x="4229047" y="4048125"/>
                </a:lnTo>
                <a:lnTo>
                  <a:pt x="4227367" y="4116387"/>
                </a:lnTo>
                <a:lnTo>
                  <a:pt x="4229047" y="4186237"/>
                </a:lnTo>
                <a:lnTo>
                  <a:pt x="4239125" y="4244975"/>
                </a:lnTo>
                <a:lnTo>
                  <a:pt x="4249203" y="4297362"/>
                </a:lnTo>
                <a:lnTo>
                  <a:pt x="4264318" y="4343400"/>
                </a:lnTo>
                <a:lnTo>
                  <a:pt x="4282794" y="4386262"/>
                </a:lnTo>
                <a:lnTo>
                  <a:pt x="4301270" y="4424362"/>
                </a:lnTo>
                <a:lnTo>
                  <a:pt x="4341580" y="4498975"/>
                </a:lnTo>
                <a:lnTo>
                  <a:pt x="4361735" y="4537075"/>
                </a:lnTo>
                <a:lnTo>
                  <a:pt x="4378531" y="4579937"/>
                </a:lnTo>
                <a:lnTo>
                  <a:pt x="4393648" y="4625975"/>
                </a:lnTo>
                <a:lnTo>
                  <a:pt x="4405405" y="4678362"/>
                </a:lnTo>
                <a:lnTo>
                  <a:pt x="4413803" y="4738687"/>
                </a:lnTo>
                <a:lnTo>
                  <a:pt x="4417162" y="4806950"/>
                </a:lnTo>
                <a:lnTo>
                  <a:pt x="4413803" y="4875212"/>
                </a:lnTo>
                <a:lnTo>
                  <a:pt x="4405405" y="4935537"/>
                </a:lnTo>
                <a:lnTo>
                  <a:pt x="4393648" y="4987925"/>
                </a:lnTo>
                <a:lnTo>
                  <a:pt x="4378531" y="5033962"/>
                </a:lnTo>
                <a:lnTo>
                  <a:pt x="4361735" y="5075237"/>
                </a:lnTo>
                <a:lnTo>
                  <a:pt x="4341580" y="5114925"/>
                </a:lnTo>
                <a:lnTo>
                  <a:pt x="4321425" y="5149850"/>
                </a:lnTo>
                <a:lnTo>
                  <a:pt x="4301270" y="5186362"/>
                </a:lnTo>
                <a:lnTo>
                  <a:pt x="4282794" y="5226050"/>
                </a:lnTo>
                <a:lnTo>
                  <a:pt x="4264318" y="5268912"/>
                </a:lnTo>
                <a:lnTo>
                  <a:pt x="4249203" y="5313362"/>
                </a:lnTo>
                <a:lnTo>
                  <a:pt x="4239125" y="5365750"/>
                </a:lnTo>
                <a:lnTo>
                  <a:pt x="4229047" y="5426075"/>
                </a:lnTo>
                <a:lnTo>
                  <a:pt x="4227367" y="5494337"/>
                </a:lnTo>
                <a:lnTo>
                  <a:pt x="4229047" y="5562600"/>
                </a:lnTo>
                <a:lnTo>
                  <a:pt x="4239125" y="5622925"/>
                </a:lnTo>
                <a:lnTo>
                  <a:pt x="4249203" y="5675312"/>
                </a:lnTo>
                <a:lnTo>
                  <a:pt x="4264318" y="5721350"/>
                </a:lnTo>
                <a:lnTo>
                  <a:pt x="4282794" y="5762625"/>
                </a:lnTo>
                <a:lnTo>
                  <a:pt x="4301270" y="5802312"/>
                </a:lnTo>
                <a:lnTo>
                  <a:pt x="4321425" y="5840412"/>
                </a:lnTo>
                <a:lnTo>
                  <a:pt x="4341580" y="5876925"/>
                </a:lnTo>
                <a:lnTo>
                  <a:pt x="4361735" y="5915025"/>
                </a:lnTo>
                <a:lnTo>
                  <a:pt x="4378531" y="5956300"/>
                </a:lnTo>
                <a:lnTo>
                  <a:pt x="4393648" y="6003925"/>
                </a:lnTo>
                <a:lnTo>
                  <a:pt x="4405405" y="6056312"/>
                </a:lnTo>
                <a:lnTo>
                  <a:pt x="4413803" y="6113462"/>
                </a:lnTo>
                <a:lnTo>
                  <a:pt x="4417162" y="6183312"/>
                </a:lnTo>
                <a:lnTo>
                  <a:pt x="4413803" y="6251575"/>
                </a:lnTo>
                <a:lnTo>
                  <a:pt x="4405405" y="6311900"/>
                </a:lnTo>
                <a:lnTo>
                  <a:pt x="4393648" y="6361112"/>
                </a:lnTo>
                <a:lnTo>
                  <a:pt x="4378531" y="6407150"/>
                </a:lnTo>
                <a:lnTo>
                  <a:pt x="4361735" y="6448425"/>
                </a:lnTo>
                <a:lnTo>
                  <a:pt x="4343260" y="6488112"/>
                </a:lnTo>
                <a:lnTo>
                  <a:pt x="4324784" y="6523037"/>
                </a:lnTo>
                <a:lnTo>
                  <a:pt x="4304629" y="6561137"/>
                </a:lnTo>
                <a:lnTo>
                  <a:pt x="4284474" y="6597650"/>
                </a:lnTo>
                <a:lnTo>
                  <a:pt x="4267678" y="6640512"/>
                </a:lnTo>
                <a:lnTo>
                  <a:pt x="4250882" y="6683375"/>
                </a:lnTo>
                <a:lnTo>
                  <a:pt x="4240804" y="6735762"/>
                </a:lnTo>
                <a:lnTo>
                  <a:pt x="4232407" y="6791325"/>
                </a:lnTo>
                <a:lnTo>
                  <a:pt x="4227367" y="6858000"/>
                </a:lnTo>
                <a:lnTo>
                  <a:pt x="2310062" y="6858000"/>
                </a:lnTo>
                <a:lnTo>
                  <a:pt x="14437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A7A4B465-FBCC-4CD4-89A1-82992A7B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09E572F-9CDC-4214-9D42-FF00176495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17162" cy="6858000"/>
          </a:xfrm>
          <a:custGeom>
            <a:avLst/>
            <a:gdLst>
              <a:gd name="connsiteX0" fmla="*/ 4417162 w 4417162"/>
              <a:gd name="connsiteY0" fmla="*/ 0 h 6858000"/>
              <a:gd name="connsiteX1" fmla="*/ 334174 w 4417162"/>
              <a:gd name="connsiteY1" fmla="*/ 0 h 6858000"/>
              <a:gd name="connsiteX2" fmla="*/ 334173 w 4417162"/>
              <a:gd name="connsiteY2" fmla="*/ 0 h 6858000"/>
              <a:gd name="connsiteX3" fmla="*/ 189795 w 4417162"/>
              <a:gd name="connsiteY3" fmla="*/ 0 h 6858000"/>
              <a:gd name="connsiteX4" fmla="*/ 184756 w 4417162"/>
              <a:gd name="connsiteY4" fmla="*/ 66675 h 6858000"/>
              <a:gd name="connsiteX5" fmla="*/ 176358 w 4417162"/>
              <a:gd name="connsiteY5" fmla="*/ 122237 h 6858000"/>
              <a:gd name="connsiteX6" fmla="*/ 166281 w 4417162"/>
              <a:gd name="connsiteY6" fmla="*/ 174625 h 6858000"/>
              <a:gd name="connsiteX7" fmla="*/ 149485 w 4417162"/>
              <a:gd name="connsiteY7" fmla="*/ 217487 h 6858000"/>
              <a:gd name="connsiteX8" fmla="*/ 132689 w 4417162"/>
              <a:gd name="connsiteY8" fmla="*/ 260350 h 6858000"/>
              <a:gd name="connsiteX9" fmla="*/ 112534 w 4417162"/>
              <a:gd name="connsiteY9" fmla="*/ 296862 h 6858000"/>
              <a:gd name="connsiteX10" fmla="*/ 92379 w 4417162"/>
              <a:gd name="connsiteY10" fmla="*/ 334962 h 6858000"/>
              <a:gd name="connsiteX11" fmla="*/ 73903 w 4417162"/>
              <a:gd name="connsiteY11" fmla="*/ 369887 h 6858000"/>
              <a:gd name="connsiteX12" fmla="*/ 55427 w 4417162"/>
              <a:gd name="connsiteY12" fmla="*/ 409575 h 6858000"/>
              <a:gd name="connsiteX13" fmla="*/ 38632 w 4417162"/>
              <a:gd name="connsiteY13" fmla="*/ 450850 h 6858000"/>
              <a:gd name="connsiteX14" fmla="*/ 23515 w 4417162"/>
              <a:gd name="connsiteY14" fmla="*/ 496887 h 6858000"/>
              <a:gd name="connsiteX15" fmla="*/ 11758 w 4417162"/>
              <a:gd name="connsiteY15" fmla="*/ 546100 h 6858000"/>
              <a:gd name="connsiteX16" fmla="*/ 3359 w 4417162"/>
              <a:gd name="connsiteY16" fmla="*/ 606425 h 6858000"/>
              <a:gd name="connsiteX17" fmla="*/ 0 w 4417162"/>
              <a:gd name="connsiteY17" fmla="*/ 673100 h 6858000"/>
              <a:gd name="connsiteX18" fmla="*/ 3359 w 4417162"/>
              <a:gd name="connsiteY18" fmla="*/ 744537 h 6858000"/>
              <a:gd name="connsiteX19" fmla="*/ 11758 w 4417162"/>
              <a:gd name="connsiteY19" fmla="*/ 801687 h 6858000"/>
              <a:gd name="connsiteX20" fmla="*/ 23515 w 4417162"/>
              <a:gd name="connsiteY20" fmla="*/ 854075 h 6858000"/>
              <a:gd name="connsiteX21" fmla="*/ 38632 w 4417162"/>
              <a:gd name="connsiteY21" fmla="*/ 901700 h 6858000"/>
              <a:gd name="connsiteX22" fmla="*/ 55427 w 4417162"/>
              <a:gd name="connsiteY22" fmla="*/ 942975 h 6858000"/>
              <a:gd name="connsiteX23" fmla="*/ 75583 w 4417162"/>
              <a:gd name="connsiteY23" fmla="*/ 981075 h 6858000"/>
              <a:gd name="connsiteX24" fmla="*/ 95738 w 4417162"/>
              <a:gd name="connsiteY24" fmla="*/ 1017587 h 6858000"/>
              <a:gd name="connsiteX25" fmla="*/ 115893 w 4417162"/>
              <a:gd name="connsiteY25" fmla="*/ 1055687 h 6858000"/>
              <a:gd name="connsiteX26" fmla="*/ 134368 w 4417162"/>
              <a:gd name="connsiteY26" fmla="*/ 1095375 h 6858000"/>
              <a:gd name="connsiteX27" fmla="*/ 152844 w 4417162"/>
              <a:gd name="connsiteY27" fmla="*/ 1136650 h 6858000"/>
              <a:gd name="connsiteX28" fmla="*/ 167960 w 4417162"/>
              <a:gd name="connsiteY28" fmla="*/ 1182687 h 6858000"/>
              <a:gd name="connsiteX29" fmla="*/ 178038 w 4417162"/>
              <a:gd name="connsiteY29" fmla="*/ 1235075 h 6858000"/>
              <a:gd name="connsiteX30" fmla="*/ 188115 w 4417162"/>
              <a:gd name="connsiteY30" fmla="*/ 1295400 h 6858000"/>
              <a:gd name="connsiteX31" fmla="*/ 189795 w 4417162"/>
              <a:gd name="connsiteY31" fmla="*/ 1363662 h 6858000"/>
              <a:gd name="connsiteX32" fmla="*/ 188115 w 4417162"/>
              <a:gd name="connsiteY32" fmla="*/ 1431925 h 6858000"/>
              <a:gd name="connsiteX33" fmla="*/ 178038 w 4417162"/>
              <a:gd name="connsiteY33" fmla="*/ 1492250 h 6858000"/>
              <a:gd name="connsiteX34" fmla="*/ 167960 w 4417162"/>
              <a:gd name="connsiteY34" fmla="*/ 1544637 h 6858000"/>
              <a:gd name="connsiteX35" fmla="*/ 152844 w 4417162"/>
              <a:gd name="connsiteY35" fmla="*/ 1589087 h 6858000"/>
              <a:gd name="connsiteX36" fmla="*/ 134368 w 4417162"/>
              <a:gd name="connsiteY36" fmla="*/ 1631950 h 6858000"/>
              <a:gd name="connsiteX37" fmla="*/ 115893 w 4417162"/>
              <a:gd name="connsiteY37" fmla="*/ 1671637 h 6858000"/>
              <a:gd name="connsiteX38" fmla="*/ 95738 w 4417162"/>
              <a:gd name="connsiteY38" fmla="*/ 1708150 h 6858000"/>
              <a:gd name="connsiteX39" fmla="*/ 75583 w 4417162"/>
              <a:gd name="connsiteY39" fmla="*/ 1743075 h 6858000"/>
              <a:gd name="connsiteX40" fmla="*/ 55427 w 4417162"/>
              <a:gd name="connsiteY40" fmla="*/ 1782762 h 6858000"/>
              <a:gd name="connsiteX41" fmla="*/ 38632 w 4417162"/>
              <a:gd name="connsiteY41" fmla="*/ 1824037 h 6858000"/>
              <a:gd name="connsiteX42" fmla="*/ 23515 w 4417162"/>
              <a:gd name="connsiteY42" fmla="*/ 1870075 h 6858000"/>
              <a:gd name="connsiteX43" fmla="*/ 11758 w 4417162"/>
              <a:gd name="connsiteY43" fmla="*/ 1922462 h 6858000"/>
              <a:gd name="connsiteX44" fmla="*/ 3359 w 4417162"/>
              <a:gd name="connsiteY44" fmla="*/ 1982787 h 6858000"/>
              <a:gd name="connsiteX45" fmla="*/ 0 w 4417162"/>
              <a:gd name="connsiteY45" fmla="*/ 2051050 h 6858000"/>
              <a:gd name="connsiteX46" fmla="*/ 3359 w 4417162"/>
              <a:gd name="connsiteY46" fmla="*/ 2119312 h 6858000"/>
              <a:gd name="connsiteX47" fmla="*/ 11758 w 4417162"/>
              <a:gd name="connsiteY47" fmla="*/ 2179637 h 6858000"/>
              <a:gd name="connsiteX48" fmla="*/ 23515 w 4417162"/>
              <a:gd name="connsiteY48" fmla="*/ 2232025 h 6858000"/>
              <a:gd name="connsiteX49" fmla="*/ 38632 w 4417162"/>
              <a:gd name="connsiteY49" fmla="*/ 2278062 h 6858000"/>
              <a:gd name="connsiteX50" fmla="*/ 55427 w 4417162"/>
              <a:gd name="connsiteY50" fmla="*/ 2319337 h 6858000"/>
              <a:gd name="connsiteX51" fmla="*/ 75583 w 4417162"/>
              <a:gd name="connsiteY51" fmla="*/ 2359025 h 6858000"/>
              <a:gd name="connsiteX52" fmla="*/ 95738 w 4417162"/>
              <a:gd name="connsiteY52" fmla="*/ 2395537 h 6858000"/>
              <a:gd name="connsiteX53" fmla="*/ 115893 w 4417162"/>
              <a:gd name="connsiteY53" fmla="*/ 2433637 h 6858000"/>
              <a:gd name="connsiteX54" fmla="*/ 134368 w 4417162"/>
              <a:gd name="connsiteY54" fmla="*/ 2471737 h 6858000"/>
              <a:gd name="connsiteX55" fmla="*/ 152844 w 4417162"/>
              <a:gd name="connsiteY55" fmla="*/ 2513012 h 6858000"/>
              <a:gd name="connsiteX56" fmla="*/ 167960 w 4417162"/>
              <a:gd name="connsiteY56" fmla="*/ 2560637 h 6858000"/>
              <a:gd name="connsiteX57" fmla="*/ 178038 w 4417162"/>
              <a:gd name="connsiteY57" fmla="*/ 2613025 h 6858000"/>
              <a:gd name="connsiteX58" fmla="*/ 188115 w 4417162"/>
              <a:gd name="connsiteY58" fmla="*/ 2671762 h 6858000"/>
              <a:gd name="connsiteX59" fmla="*/ 189795 w 4417162"/>
              <a:gd name="connsiteY59" fmla="*/ 2741612 h 6858000"/>
              <a:gd name="connsiteX60" fmla="*/ 188115 w 4417162"/>
              <a:gd name="connsiteY60" fmla="*/ 2809875 h 6858000"/>
              <a:gd name="connsiteX61" fmla="*/ 178038 w 4417162"/>
              <a:gd name="connsiteY61" fmla="*/ 2868612 h 6858000"/>
              <a:gd name="connsiteX62" fmla="*/ 167960 w 4417162"/>
              <a:gd name="connsiteY62" fmla="*/ 2922587 h 6858000"/>
              <a:gd name="connsiteX63" fmla="*/ 152844 w 4417162"/>
              <a:gd name="connsiteY63" fmla="*/ 2967037 h 6858000"/>
              <a:gd name="connsiteX64" fmla="*/ 134368 w 4417162"/>
              <a:gd name="connsiteY64" fmla="*/ 3009900 h 6858000"/>
              <a:gd name="connsiteX65" fmla="*/ 115893 w 4417162"/>
              <a:gd name="connsiteY65" fmla="*/ 3046412 h 6858000"/>
              <a:gd name="connsiteX66" fmla="*/ 95738 w 4417162"/>
              <a:gd name="connsiteY66" fmla="*/ 3084512 h 6858000"/>
              <a:gd name="connsiteX67" fmla="*/ 75583 w 4417162"/>
              <a:gd name="connsiteY67" fmla="*/ 3121025 h 6858000"/>
              <a:gd name="connsiteX68" fmla="*/ 55427 w 4417162"/>
              <a:gd name="connsiteY68" fmla="*/ 3160712 h 6858000"/>
              <a:gd name="connsiteX69" fmla="*/ 38632 w 4417162"/>
              <a:gd name="connsiteY69" fmla="*/ 3201987 h 6858000"/>
              <a:gd name="connsiteX70" fmla="*/ 23515 w 4417162"/>
              <a:gd name="connsiteY70" fmla="*/ 3248025 h 6858000"/>
              <a:gd name="connsiteX71" fmla="*/ 11758 w 4417162"/>
              <a:gd name="connsiteY71" fmla="*/ 3300412 h 6858000"/>
              <a:gd name="connsiteX72" fmla="*/ 3359 w 4417162"/>
              <a:gd name="connsiteY72" fmla="*/ 3360737 h 6858000"/>
              <a:gd name="connsiteX73" fmla="*/ 0 w 4417162"/>
              <a:gd name="connsiteY73" fmla="*/ 3427412 h 6858000"/>
              <a:gd name="connsiteX74" fmla="*/ 3359 w 4417162"/>
              <a:gd name="connsiteY74" fmla="*/ 3497262 h 6858000"/>
              <a:gd name="connsiteX75" fmla="*/ 11758 w 4417162"/>
              <a:gd name="connsiteY75" fmla="*/ 3557587 h 6858000"/>
              <a:gd name="connsiteX76" fmla="*/ 23515 w 4417162"/>
              <a:gd name="connsiteY76" fmla="*/ 3609975 h 6858000"/>
              <a:gd name="connsiteX77" fmla="*/ 38632 w 4417162"/>
              <a:gd name="connsiteY77" fmla="*/ 3656012 h 6858000"/>
              <a:gd name="connsiteX78" fmla="*/ 55427 w 4417162"/>
              <a:gd name="connsiteY78" fmla="*/ 3697287 h 6858000"/>
              <a:gd name="connsiteX79" fmla="*/ 75583 w 4417162"/>
              <a:gd name="connsiteY79" fmla="*/ 3736975 h 6858000"/>
              <a:gd name="connsiteX80" fmla="*/ 115893 w 4417162"/>
              <a:gd name="connsiteY80" fmla="*/ 3811587 h 6858000"/>
              <a:gd name="connsiteX81" fmla="*/ 134368 w 4417162"/>
              <a:gd name="connsiteY81" fmla="*/ 3848100 h 6858000"/>
              <a:gd name="connsiteX82" fmla="*/ 152844 w 4417162"/>
              <a:gd name="connsiteY82" fmla="*/ 3890962 h 6858000"/>
              <a:gd name="connsiteX83" fmla="*/ 167960 w 4417162"/>
              <a:gd name="connsiteY83" fmla="*/ 3935412 h 6858000"/>
              <a:gd name="connsiteX84" fmla="*/ 178038 w 4417162"/>
              <a:gd name="connsiteY84" fmla="*/ 3987800 h 6858000"/>
              <a:gd name="connsiteX85" fmla="*/ 188115 w 4417162"/>
              <a:gd name="connsiteY85" fmla="*/ 4048125 h 6858000"/>
              <a:gd name="connsiteX86" fmla="*/ 189795 w 4417162"/>
              <a:gd name="connsiteY86" fmla="*/ 4116387 h 6858000"/>
              <a:gd name="connsiteX87" fmla="*/ 188115 w 4417162"/>
              <a:gd name="connsiteY87" fmla="*/ 4186237 h 6858000"/>
              <a:gd name="connsiteX88" fmla="*/ 178038 w 4417162"/>
              <a:gd name="connsiteY88" fmla="*/ 4244975 h 6858000"/>
              <a:gd name="connsiteX89" fmla="*/ 167960 w 4417162"/>
              <a:gd name="connsiteY89" fmla="*/ 4297362 h 6858000"/>
              <a:gd name="connsiteX90" fmla="*/ 152844 w 4417162"/>
              <a:gd name="connsiteY90" fmla="*/ 4343400 h 6858000"/>
              <a:gd name="connsiteX91" fmla="*/ 134368 w 4417162"/>
              <a:gd name="connsiteY91" fmla="*/ 4386262 h 6858000"/>
              <a:gd name="connsiteX92" fmla="*/ 115893 w 4417162"/>
              <a:gd name="connsiteY92" fmla="*/ 4424362 h 6858000"/>
              <a:gd name="connsiteX93" fmla="*/ 75583 w 4417162"/>
              <a:gd name="connsiteY93" fmla="*/ 4498975 h 6858000"/>
              <a:gd name="connsiteX94" fmla="*/ 55427 w 4417162"/>
              <a:gd name="connsiteY94" fmla="*/ 4537075 h 6858000"/>
              <a:gd name="connsiteX95" fmla="*/ 38632 w 4417162"/>
              <a:gd name="connsiteY95" fmla="*/ 4579937 h 6858000"/>
              <a:gd name="connsiteX96" fmla="*/ 23515 w 4417162"/>
              <a:gd name="connsiteY96" fmla="*/ 4625975 h 6858000"/>
              <a:gd name="connsiteX97" fmla="*/ 11758 w 4417162"/>
              <a:gd name="connsiteY97" fmla="*/ 4678362 h 6858000"/>
              <a:gd name="connsiteX98" fmla="*/ 3359 w 4417162"/>
              <a:gd name="connsiteY98" fmla="*/ 4738687 h 6858000"/>
              <a:gd name="connsiteX99" fmla="*/ 0 w 4417162"/>
              <a:gd name="connsiteY99" fmla="*/ 4806950 h 6858000"/>
              <a:gd name="connsiteX100" fmla="*/ 3359 w 4417162"/>
              <a:gd name="connsiteY100" fmla="*/ 4875212 h 6858000"/>
              <a:gd name="connsiteX101" fmla="*/ 11758 w 4417162"/>
              <a:gd name="connsiteY101" fmla="*/ 4935537 h 6858000"/>
              <a:gd name="connsiteX102" fmla="*/ 23515 w 4417162"/>
              <a:gd name="connsiteY102" fmla="*/ 4987925 h 6858000"/>
              <a:gd name="connsiteX103" fmla="*/ 38632 w 4417162"/>
              <a:gd name="connsiteY103" fmla="*/ 5033962 h 6858000"/>
              <a:gd name="connsiteX104" fmla="*/ 55427 w 4417162"/>
              <a:gd name="connsiteY104" fmla="*/ 5075237 h 6858000"/>
              <a:gd name="connsiteX105" fmla="*/ 75583 w 4417162"/>
              <a:gd name="connsiteY105" fmla="*/ 5114925 h 6858000"/>
              <a:gd name="connsiteX106" fmla="*/ 95738 w 4417162"/>
              <a:gd name="connsiteY106" fmla="*/ 5149850 h 6858000"/>
              <a:gd name="connsiteX107" fmla="*/ 115893 w 4417162"/>
              <a:gd name="connsiteY107" fmla="*/ 5186362 h 6858000"/>
              <a:gd name="connsiteX108" fmla="*/ 134368 w 4417162"/>
              <a:gd name="connsiteY108" fmla="*/ 5226050 h 6858000"/>
              <a:gd name="connsiteX109" fmla="*/ 152844 w 4417162"/>
              <a:gd name="connsiteY109" fmla="*/ 5268912 h 6858000"/>
              <a:gd name="connsiteX110" fmla="*/ 167960 w 4417162"/>
              <a:gd name="connsiteY110" fmla="*/ 5313362 h 6858000"/>
              <a:gd name="connsiteX111" fmla="*/ 178038 w 4417162"/>
              <a:gd name="connsiteY111" fmla="*/ 5365750 h 6858000"/>
              <a:gd name="connsiteX112" fmla="*/ 188115 w 4417162"/>
              <a:gd name="connsiteY112" fmla="*/ 5426075 h 6858000"/>
              <a:gd name="connsiteX113" fmla="*/ 189795 w 4417162"/>
              <a:gd name="connsiteY113" fmla="*/ 5494337 h 6858000"/>
              <a:gd name="connsiteX114" fmla="*/ 188115 w 4417162"/>
              <a:gd name="connsiteY114" fmla="*/ 5562600 h 6858000"/>
              <a:gd name="connsiteX115" fmla="*/ 178038 w 4417162"/>
              <a:gd name="connsiteY115" fmla="*/ 5622925 h 6858000"/>
              <a:gd name="connsiteX116" fmla="*/ 167960 w 4417162"/>
              <a:gd name="connsiteY116" fmla="*/ 5675312 h 6858000"/>
              <a:gd name="connsiteX117" fmla="*/ 152844 w 4417162"/>
              <a:gd name="connsiteY117" fmla="*/ 5721350 h 6858000"/>
              <a:gd name="connsiteX118" fmla="*/ 134368 w 4417162"/>
              <a:gd name="connsiteY118" fmla="*/ 5762625 h 6858000"/>
              <a:gd name="connsiteX119" fmla="*/ 115893 w 4417162"/>
              <a:gd name="connsiteY119" fmla="*/ 5802312 h 6858000"/>
              <a:gd name="connsiteX120" fmla="*/ 95738 w 4417162"/>
              <a:gd name="connsiteY120" fmla="*/ 5840412 h 6858000"/>
              <a:gd name="connsiteX121" fmla="*/ 75583 w 4417162"/>
              <a:gd name="connsiteY121" fmla="*/ 5876925 h 6858000"/>
              <a:gd name="connsiteX122" fmla="*/ 55427 w 4417162"/>
              <a:gd name="connsiteY122" fmla="*/ 5915025 h 6858000"/>
              <a:gd name="connsiteX123" fmla="*/ 38632 w 4417162"/>
              <a:gd name="connsiteY123" fmla="*/ 5956300 h 6858000"/>
              <a:gd name="connsiteX124" fmla="*/ 23515 w 4417162"/>
              <a:gd name="connsiteY124" fmla="*/ 6003925 h 6858000"/>
              <a:gd name="connsiteX125" fmla="*/ 11758 w 4417162"/>
              <a:gd name="connsiteY125" fmla="*/ 6056312 h 6858000"/>
              <a:gd name="connsiteX126" fmla="*/ 3359 w 4417162"/>
              <a:gd name="connsiteY126" fmla="*/ 6113462 h 6858000"/>
              <a:gd name="connsiteX127" fmla="*/ 0 w 4417162"/>
              <a:gd name="connsiteY127" fmla="*/ 6183312 h 6858000"/>
              <a:gd name="connsiteX128" fmla="*/ 3359 w 4417162"/>
              <a:gd name="connsiteY128" fmla="*/ 6251575 h 6858000"/>
              <a:gd name="connsiteX129" fmla="*/ 11758 w 4417162"/>
              <a:gd name="connsiteY129" fmla="*/ 6311900 h 6858000"/>
              <a:gd name="connsiteX130" fmla="*/ 23515 w 4417162"/>
              <a:gd name="connsiteY130" fmla="*/ 6361112 h 6858000"/>
              <a:gd name="connsiteX131" fmla="*/ 38632 w 4417162"/>
              <a:gd name="connsiteY131" fmla="*/ 6407150 h 6858000"/>
              <a:gd name="connsiteX132" fmla="*/ 55427 w 4417162"/>
              <a:gd name="connsiteY132" fmla="*/ 6448425 h 6858000"/>
              <a:gd name="connsiteX133" fmla="*/ 73903 w 4417162"/>
              <a:gd name="connsiteY133" fmla="*/ 6488112 h 6858000"/>
              <a:gd name="connsiteX134" fmla="*/ 92379 w 4417162"/>
              <a:gd name="connsiteY134" fmla="*/ 6523037 h 6858000"/>
              <a:gd name="connsiteX135" fmla="*/ 112534 w 4417162"/>
              <a:gd name="connsiteY135" fmla="*/ 6561137 h 6858000"/>
              <a:gd name="connsiteX136" fmla="*/ 132689 w 4417162"/>
              <a:gd name="connsiteY136" fmla="*/ 6597650 h 6858000"/>
              <a:gd name="connsiteX137" fmla="*/ 149485 w 4417162"/>
              <a:gd name="connsiteY137" fmla="*/ 6640512 h 6858000"/>
              <a:gd name="connsiteX138" fmla="*/ 166281 w 4417162"/>
              <a:gd name="connsiteY138" fmla="*/ 6683375 h 6858000"/>
              <a:gd name="connsiteX139" fmla="*/ 176358 w 4417162"/>
              <a:gd name="connsiteY139" fmla="*/ 6735762 h 6858000"/>
              <a:gd name="connsiteX140" fmla="*/ 184756 w 4417162"/>
              <a:gd name="connsiteY140" fmla="*/ 6791325 h 6858000"/>
              <a:gd name="connsiteX141" fmla="*/ 189795 w 4417162"/>
              <a:gd name="connsiteY141" fmla="*/ 6858000 h 6858000"/>
              <a:gd name="connsiteX142" fmla="*/ 334173 w 4417162"/>
              <a:gd name="connsiteY142" fmla="*/ 6858000 h 6858000"/>
              <a:gd name="connsiteX143" fmla="*/ 334174 w 4417162"/>
              <a:gd name="connsiteY143" fmla="*/ 6858000 h 6858000"/>
              <a:gd name="connsiteX144" fmla="*/ 4417162 w 4417162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417162" h="6858000">
                <a:moveTo>
                  <a:pt x="4417162" y="0"/>
                </a:move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4417162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858EE7-F580-41FC-B2B5-37284EFD2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723406"/>
            <a:ext cx="3234018" cy="38267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500" kern="1200" spc="-1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Munculnya</a:t>
            </a:r>
            <a:r>
              <a:rPr lang="en-US" sz="4500" kern="1200" spc="-3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kern="1200" spc="-5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Bentuk</a:t>
            </a:r>
            <a:r>
              <a:rPr lang="en-US" sz="4500" kern="1200" spc="-1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Baru</a:t>
            </a:r>
            <a:r>
              <a:rPr lang="en-US" sz="4500" kern="1200" spc="-1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kern="1200" spc="-1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Hambatan</a:t>
            </a:r>
            <a:r>
              <a:rPr lang="en-US" sz="4500" kern="1200" spc="-1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500" kern="1200" spc="-1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Akses</a:t>
            </a:r>
            <a:r>
              <a:rPr lang="en-US" sz="4500" kern="1200" spc="-15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Pasar</a:t>
            </a:r>
            <a:r>
              <a:rPr lang="en-US" sz="4500" kern="1200" spc="-1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Ekspor</a:t>
            </a:r>
            <a:endParaRPr lang="en-US" sz="45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C433E3-82F1-4ACE-A797-42978B6AF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6251" y="1820900"/>
            <a:ext cx="6631341" cy="32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70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7FB479-3B08-4F41-9F62-2EFD5B989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7125" y="1366838"/>
            <a:ext cx="3716338" cy="4117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F91226-EA1F-4010-B0B7-FAEE818F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4150" y="1366838"/>
            <a:ext cx="3419475" cy="41179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AFDA6A-465B-4DCA-B073-33558D70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WTO</a:t>
            </a:r>
            <a:r>
              <a:rPr lang="en-US" sz="2600" kern="1200" spc="-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Dispute</a:t>
            </a:r>
            <a:r>
              <a:rPr lang="en-US" sz="2600" kern="1200" spc="-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Settlement</a:t>
            </a:r>
            <a:r>
              <a:rPr lang="en-US" sz="2600" kern="1200" spc="-45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Procedures</a:t>
            </a:r>
            <a:endParaRPr lang="en-US" sz="26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87362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14D0A-58EE-4946-8D3E-BA87FE787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WTO</a:t>
            </a:r>
            <a:r>
              <a:rPr lang="en-US" sz="2600" kern="1200" spc="-15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Dispute</a:t>
            </a:r>
            <a:r>
              <a:rPr lang="en-US" sz="2600" kern="1200" spc="-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Settlement</a:t>
            </a:r>
            <a:r>
              <a:rPr lang="en-US" sz="2600" kern="1200" spc="-35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Procedures</a:t>
            </a:r>
            <a:endParaRPr lang="en-US" sz="26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6D3B13-F7EE-49CE-AEA9-CB76A753C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216935"/>
            <a:ext cx="7188199" cy="442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8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381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E4E5A-0E3E-4604-BA49-812BBB7F9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spc="-5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Indonesia</a:t>
            </a:r>
            <a:r>
              <a:rPr lang="en-US" sz="2600" kern="1200" spc="5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dalam</a:t>
            </a:r>
            <a:r>
              <a:rPr lang="en-US" sz="2600" kern="1200" spc="-1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WTO</a:t>
            </a:r>
            <a:r>
              <a:rPr lang="en-US" sz="2600" kern="1200" spc="-5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Disputes</a:t>
            </a:r>
            <a:r>
              <a:rPr lang="en-US" sz="2600" kern="1200" spc="-2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spc="-5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Settlement</a:t>
            </a: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03A738E-978B-4819-8CC7-AB8839ABF9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367320"/>
            <a:ext cx="7188199" cy="2983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7EC815-9FE3-49C1-9386-1D5C99C3317C}"/>
              </a:ext>
            </a:extLst>
          </p:cNvPr>
          <p:cNvSpPr txBox="1"/>
          <p:nvPr/>
        </p:nvSpPr>
        <p:spPr>
          <a:xfrm>
            <a:off x="4038600" y="4884873"/>
            <a:ext cx="7188199" cy="1292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2700" marR="508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pc="-5"/>
              <a:t>Sejak tahun </a:t>
            </a:r>
            <a:r>
              <a:rPr lang="en-US"/>
              <a:t>1995 – </a:t>
            </a:r>
            <a:r>
              <a:rPr lang="en-US" spc="-5"/>
              <a:t>saat ini </a:t>
            </a:r>
            <a:r>
              <a:rPr lang="en-US" spc="-10"/>
              <a:t>terdapat </a:t>
            </a:r>
            <a:r>
              <a:rPr lang="en-US"/>
              <a:t>42 </a:t>
            </a:r>
            <a:r>
              <a:rPr lang="en-US" spc="-15"/>
              <a:t>sengketa </a:t>
            </a:r>
            <a:r>
              <a:rPr lang="en-US" spc="-20"/>
              <a:t>WTO </a:t>
            </a:r>
            <a:r>
              <a:rPr lang="en-US" spc="-5"/>
              <a:t>dimana Indonesia </a:t>
            </a:r>
            <a:r>
              <a:rPr lang="en-US" spc="-10"/>
              <a:t>terlibat </a:t>
            </a:r>
            <a:r>
              <a:rPr lang="en-US" spc="-5"/>
              <a:t>di </a:t>
            </a:r>
            <a:r>
              <a:rPr lang="en-US" spc="-395"/>
              <a:t> </a:t>
            </a:r>
            <a:r>
              <a:rPr lang="en-US" spc="-15"/>
              <a:t>dalamnya </a:t>
            </a:r>
            <a:r>
              <a:rPr lang="en-US"/>
              <a:t>: 10 </a:t>
            </a:r>
            <a:r>
              <a:rPr lang="en-US" spc="-10"/>
              <a:t>Kasus sebagai </a:t>
            </a:r>
            <a:r>
              <a:rPr lang="en-US" i="1" spc="-10"/>
              <a:t>Complainants, </a:t>
            </a:r>
            <a:r>
              <a:rPr lang="en-US"/>
              <a:t>14 </a:t>
            </a:r>
            <a:r>
              <a:rPr lang="en-US" spc="-10"/>
              <a:t>Kasus sebagai </a:t>
            </a:r>
            <a:r>
              <a:rPr lang="en-US" i="1" spc="-10"/>
              <a:t>Respondents</a:t>
            </a:r>
            <a:r>
              <a:rPr lang="en-US" spc="-10"/>
              <a:t>, </a:t>
            </a:r>
            <a:r>
              <a:rPr lang="en-US" spc="-5"/>
              <a:t>dan </a:t>
            </a:r>
            <a:r>
              <a:rPr lang="en-US"/>
              <a:t>18 </a:t>
            </a:r>
            <a:r>
              <a:rPr lang="en-US" spc="5"/>
              <a:t> </a:t>
            </a:r>
            <a:r>
              <a:rPr lang="en-US" spc="-10"/>
              <a:t>kasus</a:t>
            </a:r>
            <a:r>
              <a:rPr lang="en-US" spc="-20"/>
              <a:t> </a:t>
            </a:r>
            <a:r>
              <a:rPr lang="en-US" spc="-10"/>
              <a:t>sebagai</a:t>
            </a:r>
            <a:r>
              <a:rPr lang="en-US"/>
              <a:t> </a:t>
            </a:r>
            <a:r>
              <a:rPr lang="en-US" i="1" spc="-5"/>
              <a:t>Third</a:t>
            </a:r>
            <a:r>
              <a:rPr lang="en-US" i="1"/>
              <a:t> </a:t>
            </a:r>
            <a:r>
              <a:rPr lang="en-US" i="1" spc="-15"/>
              <a:t>Party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57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17C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B6ABF4-83E7-4E18-8F3A-1E04E5619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67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2E9AAD-C48B-4791-AD95-AA3D22F11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57" y="643467"/>
            <a:ext cx="742808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13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140</Words>
  <Application>Microsoft Office PowerPoint</Application>
  <PresentationFormat>Widescreen</PresentationFormat>
  <Paragraphs>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WTO Dispute Settlement  dan Kasus-kasus Sengketa Dagang</vt:lpstr>
      <vt:lpstr>WTO Disputes Settlement Mechanism</vt:lpstr>
      <vt:lpstr>Hak dan Kewajiban Anggota WTO</vt:lpstr>
      <vt:lpstr>Munculnya Bentuk Baru Hambatan Akses Pasar Ekspor</vt:lpstr>
      <vt:lpstr>WTO Dispute Settlement Procedures</vt:lpstr>
      <vt:lpstr>WTO Dispute Settlement Procedures</vt:lpstr>
      <vt:lpstr>Indonesia dalam WTO Disputes Settlement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WTO Dispute Settlement  dan Kasus-kasus Sengketa Dagang</dc:title>
  <dc:creator>Tristiyanto Tristiyanto</dc:creator>
  <cp:lastModifiedBy>Tristiyanto Tristiyanto</cp:lastModifiedBy>
  <cp:revision>1</cp:revision>
  <dcterms:created xsi:type="dcterms:W3CDTF">2021-11-27T09:14:58Z</dcterms:created>
  <dcterms:modified xsi:type="dcterms:W3CDTF">2021-11-27T09:26:32Z</dcterms:modified>
</cp:coreProperties>
</file>