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4" r:id="rId5"/>
    <p:sldId id="262" r:id="rId6"/>
    <p:sldId id="263" r:id="rId7"/>
    <p:sldId id="259" r:id="rId8"/>
    <p:sldId id="260" r:id="rId9"/>
    <p:sldId id="258" r:id="rId10"/>
    <p:sldId id="265" r:id="rId11"/>
    <p:sldId id="266" r:id="rId12"/>
    <p:sldId id="267" r:id="rId13"/>
  </p:sldIdLst>
  <p:sldSz cx="1080135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40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888" y="64"/>
      </p:cViewPr>
      <p:guideLst>
        <p:guide orient="horz" pos="2160"/>
        <p:guide pos="340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1"/>
            <a:ext cx="1080135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1"/>
            <a:ext cx="1080135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05050" y="4960137"/>
            <a:ext cx="6885861" cy="1463040"/>
          </a:xfrm>
        </p:spPr>
        <p:txBody>
          <a:bodyPr anchor="ctr">
            <a:normAutofit/>
          </a:bodyPr>
          <a:lstStyle>
            <a:lvl1pPr algn="r">
              <a:defRPr sz="4430" spc="177" baseline="0"/>
            </a:lvl1pPr>
          </a:lstStyle>
          <a:p>
            <a:r>
              <a:rPr lang="en-US"/>
              <a:t>Click to edit Master title style</a:t>
            </a:r>
            <a:endParaRPr lang="en-US" dirty="0"/>
          </a:p>
        </p:txBody>
      </p:sp>
      <p:sp>
        <p:nvSpPr>
          <p:cNvPr id="3" name="Subtitle 2"/>
          <p:cNvSpPr>
            <a:spLocks noGrp="1"/>
          </p:cNvSpPr>
          <p:nvPr>
            <p:ph type="subTitle" idx="1"/>
          </p:nvPr>
        </p:nvSpPr>
        <p:spPr>
          <a:xfrm>
            <a:off x="7628454" y="4960137"/>
            <a:ext cx="2835354" cy="1463040"/>
          </a:xfrm>
        </p:spPr>
        <p:txBody>
          <a:bodyPr lIns="91440" rIns="91440" anchor="ctr">
            <a:normAutofit/>
          </a:bodyPr>
          <a:lstStyle>
            <a:lvl1pPr marL="0" indent="0" algn="l">
              <a:lnSpc>
                <a:spcPct val="100000"/>
              </a:lnSpc>
              <a:spcBef>
                <a:spcPts val="0"/>
              </a:spcBef>
              <a:buNone/>
              <a:defRPr sz="1595">
                <a:solidFill>
                  <a:schemeClr val="tx1">
                    <a:lumMod val="95000"/>
                    <a:lumOff val="5000"/>
                  </a:schemeClr>
                </a:solidFill>
              </a:defRPr>
            </a:lvl1pPr>
            <a:lvl2pPr marL="405033" indent="0" algn="ctr">
              <a:buNone/>
              <a:defRPr sz="1595"/>
            </a:lvl2pPr>
            <a:lvl3pPr marL="810067" indent="0" algn="ctr">
              <a:buNone/>
              <a:defRPr sz="1595"/>
            </a:lvl3pPr>
            <a:lvl4pPr marL="1215100" indent="0" algn="ctr">
              <a:buNone/>
              <a:defRPr sz="1595"/>
            </a:lvl4pPr>
            <a:lvl5pPr marL="1620134" indent="0" algn="ctr">
              <a:buNone/>
              <a:defRPr sz="1595"/>
            </a:lvl5pPr>
            <a:lvl6pPr marL="2025167" indent="0" algn="ctr">
              <a:buNone/>
              <a:defRPr sz="1595"/>
            </a:lvl6pPr>
            <a:lvl7pPr marL="2430201" indent="0" algn="ctr">
              <a:buNone/>
              <a:defRPr sz="1595"/>
            </a:lvl7pPr>
            <a:lvl8pPr marL="2835234" indent="0" algn="ctr">
              <a:buNone/>
              <a:defRPr sz="1595"/>
            </a:lvl8pPr>
            <a:lvl9pPr marL="3240268" indent="0" algn="ctr">
              <a:buNone/>
              <a:defRPr sz="1595"/>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5837C6D-DE1B-412B-B7B9-E40A3B029AB8}" type="datetimeFigureOut">
              <a:rPr lang="id-ID" smtClean="0"/>
              <a:t>23/08/2022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5B4B15-3F78-4032-B330-0F2240655289}" type="slidenum">
              <a:rPr lang="id-ID" smtClean="0"/>
              <a:t>‹#›</a:t>
            </a:fld>
            <a:endParaRPr lang="id-ID"/>
          </a:p>
        </p:txBody>
      </p:sp>
      <p:cxnSp>
        <p:nvCxnSpPr>
          <p:cNvPr id="8" name="Straight Connector 7"/>
          <p:cNvCxnSpPr/>
          <p:nvPr/>
        </p:nvCxnSpPr>
        <p:spPr>
          <a:xfrm flipV="1">
            <a:off x="7430219"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9435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837C6D-DE1B-412B-B7B9-E40A3B029AB8}" type="datetimeFigureOut">
              <a:rPr lang="id-ID" smtClean="0"/>
              <a:t>23/08/2022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5B4B15-3F78-4032-B330-0F2240655289}" type="slidenum">
              <a:rPr lang="id-ID" smtClean="0"/>
              <a:t>‹#›</a:t>
            </a:fld>
            <a:endParaRPr lang="id-ID"/>
          </a:p>
        </p:txBody>
      </p:sp>
    </p:spTree>
    <p:extLst>
      <p:ext uri="{BB962C8B-B14F-4D97-AF65-F5344CB8AC3E}">
        <p14:creationId xmlns:p14="http://schemas.microsoft.com/office/powerpoint/2010/main" val="1439827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29717" y="762000"/>
            <a:ext cx="2329041"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877610" y="762000"/>
            <a:ext cx="671709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837C6D-DE1B-412B-B7B9-E40A3B029AB8}" type="datetimeFigureOut">
              <a:rPr lang="id-ID" smtClean="0"/>
              <a:t>23/08/2022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5B4B15-3F78-4032-B330-0F2240655289}" type="slidenum">
              <a:rPr lang="id-ID" smtClean="0"/>
              <a:t>‹#›</a:t>
            </a:fld>
            <a:endParaRPr lang="id-ID"/>
          </a:p>
        </p:txBody>
      </p:sp>
      <p:cxnSp>
        <p:nvCxnSpPr>
          <p:cNvPr id="7" name="Straight Connector 6"/>
          <p:cNvCxnSpPr/>
          <p:nvPr/>
        </p:nvCxnSpPr>
        <p:spPr>
          <a:xfrm rot="5400000" flipV="1">
            <a:off x="8911114" y="111413"/>
            <a:ext cx="0" cy="810101"/>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3610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837C6D-DE1B-412B-B7B9-E40A3B029AB8}" type="datetimeFigureOut">
              <a:rPr lang="id-ID" smtClean="0"/>
              <a:t>23/08/2022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5B4B15-3F78-4032-B330-0F2240655289}" type="slidenum">
              <a:rPr lang="id-ID" smtClean="0"/>
              <a:t>‹#›</a:t>
            </a:fld>
            <a:endParaRPr lang="id-ID"/>
          </a:p>
        </p:txBody>
      </p:sp>
    </p:spTree>
    <p:extLst>
      <p:ext uri="{BB962C8B-B14F-4D97-AF65-F5344CB8AC3E}">
        <p14:creationId xmlns:p14="http://schemas.microsoft.com/office/powerpoint/2010/main" val="863063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1"/>
            <a:ext cx="1080135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1"/>
            <a:ext cx="1080135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05050" y="4960137"/>
            <a:ext cx="6885861" cy="1463040"/>
          </a:xfrm>
        </p:spPr>
        <p:txBody>
          <a:bodyPr anchor="ctr">
            <a:normAutofit/>
          </a:bodyPr>
          <a:lstStyle>
            <a:lvl1pPr algn="r">
              <a:defRPr sz="4430" b="0" spc="177" baseline="0"/>
            </a:lvl1pPr>
          </a:lstStyle>
          <a:p>
            <a:r>
              <a:rPr lang="en-US"/>
              <a:t>Click to edit Master title style</a:t>
            </a:r>
            <a:endParaRPr lang="en-US" dirty="0"/>
          </a:p>
        </p:txBody>
      </p:sp>
      <p:sp>
        <p:nvSpPr>
          <p:cNvPr id="3" name="Text Placeholder 2"/>
          <p:cNvSpPr>
            <a:spLocks noGrp="1"/>
          </p:cNvSpPr>
          <p:nvPr>
            <p:ph type="body" idx="1"/>
          </p:nvPr>
        </p:nvSpPr>
        <p:spPr>
          <a:xfrm>
            <a:off x="7628454" y="4960137"/>
            <a:ext cx="2835354" cy="1463040"/>
          </a:xfrm>
        </p:spPr>
        <p:txBody>
          <a:bodyPr lIns="91440" rIns="91440" anchor="ctr">
            <a:normAutofit/>
          </a:bodyPr>
          <a:lstStyle>
            <a:lvl1pPr marL="0" indent="0">
              <a:lnSpc>
                <a:spcPct val="100000"/>
              </a:lnSpc>
              <a:spcBef>
                <a:spcPts val="0"/>
              </a:spcBef>
              <a:buNone/>
              <a:defRPr sz="1595">
                <a:solidFill>
                  <a:schemeClr val="tx1">
                    <a:lumMod val="95000"/>
                    <a:lumOff val="5000"/>
                  </a:schemeClr>
                </a:solidFill>
              </a:defRPr>
            </a:lvl1pPr>
            <a:lvl2pPr marL="405033" indent="0">
              <a:buNone/>
              <a:defRPr sz="1595">
                <a:solidFill>
                  <a:schemeClr val="tx1">
                    <a:tint val="75000"/>
                  </a:schemeClr>
                </a:solidFill>
              </a:defRPr>
            </a:lvl2pPr>
            <a:lvl3pPr marL="810067" indent="0">
              <a:buNone/>
              <a:defRPr sz="1417">
                <a:solidFill>
                  <a:schemeClr val="tx1">
                    <a:tint val="75000"/>
                  </a:schemeClr>
                </a:solidFill>
              </a:defRPr>
            </a:lvl3pPr>
            <a:lvl4pPr marL="1215100" indent="0">
              <a:buNone/>
              <a:defRPr sz="1240">
                <a:solidFill>
                  <a:schemeClr val="tx1">
                    <a:tint val="75000"/>
                  </a:schemeClr>
                </a:solidFill>
              </a:defRPr>
            </a:lvl4pPr>
            <a:lvl5pPr marL="1620134" indent="0">
              <a:buNone/>
              <a:defRPr sz="1240">
                <a:solidFill>
                  <a:schemeClr val="tx1">
                    <a:tint val="75000"/>
                  </a:schemeClr>
                </a:solidFill>
              </a:defRPr>
            </a:lvl5pPr>
            <a:lvl6pPr marL="2025167" indent="0">
              <a:buNone/>
              <a:defRPr sz="1240">
                <a:solidFill>
                  <a:schemeClr val="tx1">
                    <a:tint val="75000"/>
                  </a:schemeClr>
                </a:solidFill>
              </a:defRPr>
            </a:lvl6pPr>
            <a:lvl7pPr marL="2430201" indent="0">
              <a:buNone/>
              <a:defRPr sz="1240">
                <a:solidFill>
                  <a:schemeClr val="tx1">
                    <a:tint val="75000"/>
                  </a:schemeClr>
                </a:solidFill>
              </a:defRPr>
            </a:lvl7pPr>
            <a:lvl8pPr marL="2835234" indent="0">
              <a:buNone/>
              <a:defRPr sz="1240">
                <a:solidFill>
                  <a:schemeClr val="tx1">
                    <a:tint val="75000"/>
                  </a:schemeClr>
                </a:solidFill>
              </a:defRPr>
            </a:lvl8pPr>
            <a:lvl9pPr marL="3240268" indent="0">
              <a:buNone/>
              <a:defRPr sz="12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837C6D-DE1B-412B-B7B9-E40A3B029AB8}" type="datetimeFigureOut">
              <a:rPr lang="id-ID" smtClean="0"/>
              <a:t>23/08/2022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5B4B15-3F78-4032-B330-0F2240655289}" type="slidenum">
              <a:rPr lang="id-ID" smtClean="0"/>
              <a:t>‹#›</a:t>
            </a:fld>
            <a:endParaRPr lang="id-ID"/>
          </a:p>
        </p:txBody>
      </p:sp>
      <p:cxnSp>
        <p:nvCxnSpPr>
          <p:cNvPr id="8" name="Straight Connector 7"/>
          <p:cNvCxnSpPr/>
          <p:nvPr/>
        </p:nvCxnSpPr>
        <p:spPr>
          <a:xfrm flipV="1">
            <a:off x="7430219"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0854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07314" y="585216"/>
            <a:ext cx="8611376"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07312" y="2286000"/>
            <a:ext cx="4212527"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06163" y="2286000"/>
            <a:ext cx="4212527"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837C6D-DE1B-412B-B7B9-E40A3B029AB8}" type="datetimeFigureOut">
              <a:rPr lang="id-ID" smtClean="0"/>
              <a:t>23/08/2022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F5B4B15-3F78-4032-B330-0F2240655289}" type="slidenum">
              <a:rPr lang="id-ID" smtClean="0"/>
              <a:t>‹#›</a:t>
            </a:fld>
            <a:endParaRPr lang="id-ID"/>
          </a:p>
        </p:txBody>
      </p:sp>
    </p:spTree>
    <p:extLst>
      <p:ext uri="{BB962C8B-B14F-4D97-AF65-F5344CB8AC3E}">
        <p14:creationId xmlns:p14="http://schemas.microsoft.com/office/powerpoint/2010/main" val="183585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907313" y="2179636"/>
            <a:ext cx="4212527" cy="822960"/>
          </a:xfrm>
        </p:spPr>
        <p:txBody>
          <a:bodyPr lIns="137160" rIns="137160" anchor="ctr">
            <a:normAutofit/>
          </a:bodyPr>
          <a:lstStyle>
            <a:lvl1pPr marL="0" indent="0">
              <a:spcBef>
                <a:spcPts val="0"/>
              </a:spcBef>
              <a:spcAft>
                <a:spcPts val="0"/>
              </a:spcAft>
              <a:buNone/>
              <a:defRPr sz="2038" b="0" cap="none" baseline="0">
                <a:solidFill>
                  <a:schemeClr val="accent1"/>
                </a:solidFill>
                <a:latin typeface="+mn-lt"/>
              </a:defRPr>
            </a:lvl1pPr>
            <a:lvl2pPr marL="405033" indent="0">
              <a:buNone/>
              <a:defRPr sz="1772" b="1"/>
            </a:lvl2pPr>
            <a:lvl3pPr marL="810067" indent="0">
              <a:buNone/>
              <a:defRPr sz="1595" b="1"/>
            </a:lvl3pPr>
            <a:lvl4pPr marL="1215100" indent="0">
              <a:buNone/>
              <a:defRPr sz="1417" b="1"/>
            </a:lvl4pPr>
            <a:lvl5pPr marL="1620134" indent="0">
              <a:buNone/>
              <a:defRPr sz="1417" b="1"/>
            </a:lvl5pPr>
            <a:lvl6pPr marL="2025167" indent="0">
              <a:buNone/>
              <a:defRPr sz="1417" b="1"/>
            </a:lvl6pPr>
            <a:lvl7pPr marL="2430201" indent="0">
              <a:buNone/>
              <a:defRPr sz="1417" b="1"/>
            </a:lvl7pPr>
            <a:lvl8pPr marL="2835234" indent="0">
              <a:buNone/>
              <a:defRPr sz="1417" b="1"/>
            </a:lvl8pPr>
            <a:lvl9pPr marL="3240268" indent="0">
              <a:buNone/>
              <a:defRPr sz="1417" b="1"/>
            </a:lvl9pPr>
          </a:lstStyle>
          <a:p>
            <a:pPr lvl="0"/>
            <a:r>
              <a:rPr lang="en-US"/>
              <a:t>Click to edit Master text styles</a:t>
            </a:r>
          </a:p>
        </p:txBody>
      </p:sp>
      <p:sp>
        <p:nvSpPr>
          <p:cNvPr id="4" name="Content Placeholder 3"/>
          <p:cNvSpPr>
            <a:spLocks noGrp="1"/>
          </p:cNvSpPr>
          <p:nvPr>
            <p:ph sz="half" idx="2"/>
          </p:nvPr>
        </p:nvSpPr>
        <p:spPr>
          <a:xfrm>
            <a:off x="907313" y="2967788"/>
            <a:ext cx="4212527"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307552" y="2179636"/>
            <a:ext cx="4212527" cy="822960"/>
          </a:xfrm>
        </p:spPr>
        <p:txBody>
          <a:bodyPr lIns="137160" rIns="137160" anchor="ctr">
            <a:normAutofit/>
          </a:bodyPr>
          <a:lstStyle>
            <a:lvl1pPr marL="0" indent="0">
              <a:spcBef>
                <a:spcPts val="0"/>
              </a:spcBef>
              <a:spcAft>
                <a:spcPts val="0"/>
              </a:spcAft>
              <a:buNone/>
              <a:defRPr lang="en-US" sz="2038" b="0" kern="1200" cap="none" baseline="0" dirty="0">
                <a:solidFill>
                  <a:schemeClr val="accent1"/>
                </a:solidFill>
                <a:latin typeface="+mn-lt"/>
                <a:ea typeface="+mn-ea"/>
                <a:cs typeface="+mn-cs"/>
              </a:defRPr>
            </a:lvl1pPr>
            <a:lvl2pPr marL="405033" indent="0">
              <a:buNone/>
              <a:defRPr sz="1772" b="1"/>
            </a:lvl2pPr>
            <a:lvl3pPr marL="810067" indent="0">
              <a:buNone/>
              <a:defRPr sz="1595" b="1"/>
            </a:lvl3pPr>
            <a:lvl4pPr marL="1215100" indent="0">
              <a:buNone/>
              <a:defRPr sz="1417" b="1"/>
            </a:lvl4pPr>
            <a:lvl5pPr marL="1620134" indent="0">
              <a:buNone/>
              <a:defRPr sz="1417" b="1"/>
            </a:lvl5pPr>
            <a:lvl6pPr marL="2025167" indent="0">
              <a:buNone/>
              <a:defRPr sz="1417" b="1"/>
            </a:lvl6pPr>
            <a:lvl7pPr marL="2430201" indent="0">
              <a:buNone/>
              <a:defRPr sz="1417" b="1"/>
            </a:lvl7pPr>
            <a:lvl8pPr marL="2835234" indent="0">
              <a:buNone/>
              <a:defRPr sz="1417" b="1"/>
            </a:lvl8pPr>
            <a:lvl9pPr marL="3240268" indent="0">
              <a:buNone/>
              <a:defRPr sz="1417" b="1"/>
            </a:lvl9pPr>
          </a:lstStyle>
          <a:p>
            <a:pPr marL="0" lvl="0" indent="0" algn="l" defTabSz="810067" rtl="0" eaLnBrk="1" latinLnBrk="0" hangingPunct="1">
              <a:lnSpc>
                <a:spcPct val="90000"/>
              </a:lnSpc>
              <a:spcBef>
                <a:spcPts val="1595"/>
              </a:spcBef>
              <a:buNone/>
            </a:pPr>
            <a:r>
              <a:rPr lang="en-US"/>
              <a:t>Click to edit Master text styles</a:t>
            </a:r>
          </a:p>
        </p:txBody>
      </p:sp>
      <p:sp>
        <p:nvSpPr>
          <p:cNvPr id="6" name="Content Placeholder 5"/>
          <p:cNvSpPr>
            <a:spLocks noGrp="1"/>
          </p:cNvSpPr>
          <p:nvPr>
            <p:ph sz="quarter" idx="4"/>
          </p:nvPr>
        </p:nvSpPr>
        <p:spPr>
          <a:xfrm>
            <a:off x="5307552" y="2967788"/>
            <a:ext cx="4212527"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837C6D-DE1B-412B-B7B9-E40A3B029AB8}" type="datetimeFigureOut">
              <a:rPr lang="id-ID" smtClean="0"/>
              <a:t>23/08/2022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F5B4B15-3F78-4032-B330-0F2240655289}" type="slidenum">
              <a:rPr lang="id-ID" smtClean="0"/>
              <a:t>‹#›</a:t>
            </a:fld>
            <a:endParaRPr lang="id-ID"/>
          </a:p>
        </p:txBody>
      </p:sp>
    </p:spTree>
    <p:extLst>
      <p:ext uri="{BB962C8B-B14F-4D97-AF65-F5344CB8AC3E}">
        <p14:creationId xmlns:p14="http://schemas.microsoft.com/office/powerpoint/2010/main" val="557529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837C6D-DE1B-412B-B7B9-E40A3B029AB8}" type="datetimeFigureOut">
              <a:rPr lang="id-ID" smtClean="0"/>
              <a:t>23/08/2022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F5B4B15-3F78-4032-B330-0F2240655289}" type="slidenum">
              <a:rPr lang="id-ID" smtClean="0"/>
              <a:t>‹#›</a:t>
            </a:fld>
            <a:endParaRPr lang="id-ID"/>
          </a:p>
        </p:txBody>
      </p:sp>
    </p:spTree>
    <p:extLst>
      <p:ext uri="{BB962C8B-B14F-4D97-AF65-F5344CB8AC3E}">
        <p14:creationId xmlns:p14="http://schemas.microsoft.com/office/powerpoint/2010/main" val="376156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837C6D-DE1B-412B-B7B9-E40A3B029AB8}" type="datetimeFigureOut">
              <a:rPr lang="id-ID" smtClean="0"/>
              <a:t>23/08/2022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F5B4B15-3F78-4032-B330-0F2240655289}" type="slidenum">
              <a:rPr lang="id-ID" smtClean="0"/>
              <a:t>‹#›</a:t>
            </a:fld>
            <a:endParaRPr lang="id-ID"/>
          </a:p>
        </p:txBody>
      </p:sp>
    </p:spTree>
    <p:extLst>
      <p:ext uri="{BB962C8B-B14F-4D97-AF65-F5344CB8AC3E}">
        <p14:creationId xmlns:p14="http://schemas.microsoft.com/office/powerpoint/2010/main" val="3302269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907313" y="471509"/>
            <a:ext cx="3888486" cy="1737360"/>
          </a:xfrm>
        </p:spPr>
        <p:txBody>
          <a:bodyPr>
            <a:noAutofit/>
          </a:bodyPr>
          <a:lstStyle>
            <a:lvl1pPr>
              <a:lnSpc>
                <a:spcPct val="80000"/>
              </a:lnSpc>
              <a:defRPr sz="3544"/>
            </a:lvl1pPr>
          </a:lstStyle>
          <a:p>
            <a:r>
              <a:rPr lang="en-US"/>
              <a:t>Click to edit Master title style</a:t>
            </a:r>
            <a:endParaRPr lang="en-US" dirty="0"/>
          </a:p>
        </p:txBody>
      </p:sp>
      <p:sp>
        <p:nvSpPr>
          <p:cNvPr id="3" name="Content Placeholder 2"/>
          <p:cNvSpPr>
            <a:spLocks noGrp="1"/>
          </p:cNvSpPr>
          <p:nvPr>
            <p:ph idx="1"/>
          </p:nvPr>
        </p:nvSpPr>
        <p:spPr>
          <a:xfrm>
            <a:off x="5063133" y="822960"/>
            <a:ext cx="5030729" cy="5184648"/>
          </a:xfrm>
        </p:spPr>
        <p:txBody>
          <a:bodyPr/>
          <a:lstStyle>
            <a:lvl1pPr>
              <a:defRPr sz="2126"/>
            </a:lvl1pPr>
            <a:lvl2pPr>
              <a:defRPr sz="1772"/>
            </a:lvl2pPr>
            <a:lvl3pPr>
              <a:defRPr sz="1417"/>
            </a:lvl3pPr>
            <a:lvl4pPr>
              <a:defRPr sz="1417"/>
            </a:lvl4pPr>
            <a:lvl5pPr>
              <a:defRPr sz="1417"/>
            </a:lvl5pPr>
            <a:lvl6pPr>
              <a:defRPr sz="1417"/>
            </a:lvl6pPr>
            <a:lvl7pPr>
              <a:defRPr sz="1417"/>
            </a:lvl7pPr>
            <a:lvl8pPr>
              <a:defRPr sz="1417"/>
            </a:lvl8pPr>
            <a:lvl9pPr>
              <a:defRPr sz="141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07313" y="2257506"/>
            <a:ext cx="3888486" cy="3762294"/>
          </a:xfrm>
        </p:spPr>
        <p:txBody>
          <a:bodyPr lIns="91440" rIns="91440">
            <a:normAutofit/>
          </a:bodyPr>
          <a:lstStyle>
            <a:lvl1pPr marL="0" indent="0">
              <a:lnSpc>
                <a:spcPct val="108000"/>
              </a:lnSpc>
              <a:spcBef>
                <a:spcPts val="532"/>
              </a:spcBef>
              <a:buNone/>
              <a:defRPr sz="1417"/>
            </a:lvl1pPr>
            <a:lvl2pPr marL="405033" indent="0">
              <a:buNone/>
              <a:defRPr sz="1063"/>
            </a:lvl2pPr>
            <a:lvl3pPr marL="810067" indent="0">
              <a:buNone/>
              <a:defRPr sz="886"/>
            </a:lvl3pPr>
            <a:lvl4pPr marL="1215100" indent="0">
              <a:buNone/>
              <a:defRPr sz="797"/>
            </a:lvl4pPr>
            <a:lvl5pPr marL="1620134" indent="0">
              <a:buNone/>
              <a:defRPr sz="797"/>
            </a:lvl5pPr>
            <a:lvl6pPr marL="2025167" indent="0">
              <a:buNone/>
              <a:defRPr sz="797"/>
            </a:lvl6pPr>
            <a:lvl7pPr marL="2430201" indent="0">
              <a:buNone/>
              <a:defRPr sz="797"/>
            </a:lvl7pPr>
            <a:lvl8pPr marL="2835234" indent="0">
              <a:buNone/>
              <a:defRPr sz="797"/>
            </a:lvl8pPr>
            <a:lvl9pPr marL="3240268" indent="0">
              <a:buNone/>
              <a:defRPr sz="797"/>
            </a:lvl9pPr>
          </a:lstStyle>
          <a:p>
            <a:pPr lvl="0"/>
            <a:r>
              <a:rPr lang="en-US"/>
              <a:t>Click to edit Master text styles</a:t>
            </a:r>
          </a:p>
        </p:txBody>
      </p:sp>
      <p:sp>
        <p:nvSpPr>
          <p:cNvPr id="5" name="Date Placeholder 4"/>
          <p:cNvSpPr>
            <a:spLocks noGrp="1"/>
          </p:cNvSpPr>
          <p:nvPr>
            <p:ph type="dt" sz="half" idx="10"/>
          </p:nvPr>
        </p:nvSpPr>
        <p:spPr/>
        <p:txBody>
          <a:bodyPr/>
          <a:lstStyle/>
          <a:p>
            <a:fld id="{95837C6D-DE1B-412B-B7B9-E40A3B029AB8}" type="datetimeFigureOut">
              <a:rPr lang="id-ID" smtClean="0"/>
              <a:t>23/08/2022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F5B4B15-3F78-4032-B330-0F2240655289}" type="slidenum">
              <a:rPr lang="id-ID" smtClean="0"/>
              <a:t>‹#›</a:t>
            </a:fld>
            <a:endParaRPr lang="id-ID"/>
          </a:p>
        </p:txBody>
      </p:sp>
    </p:spTree>
    <p:extLst>
      <p:ext uri="{BB962C8B-B14F-4D97-AF65-F5344CB8AC3E}">
        <p14:creationId xmlns:p14="http://schemas.microsoft.com/office/powerpoint/2010/main" val="624301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5050" y="4960138"/>
            <a:ext cx="6885861" cy="1463040"/>
          </a:xfrm>
        </p:spPr>
        <p:txBody>
          <a:bodyPr anchor="ctr">
            <a:normAutofit/>
          </a:bodyPr>
          <a:lstStyle>
            <a:lvl1pPr algn="r">
              <a:defRPr sz="4430" spc="177"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0798650" cy="4572000"/>
          </a:xfrm>
          <a:solidFill>
            <a:schemeClr val="accent1">
              <a:lumMod val="60000"/>
              <a:lumOff val="40000"/>
            </a:schemeClr>
          </a:solidFill>
        </p:spPr>
        <p:txBody>
          <a:bodyPr lIns="457200" tIns="365760" rIns="45720" bIns="45720" anchor="t"/>
          <a:lstStyle>
            <a:lvl1pPr marL="0" indent="0">
              <a:buNone/>
              <a:defRPr sz="2835"/>
            </a:lvl1pPr>
            <a:lvl2pPr marL="405033" indent="0">
              <a:buNone/>
              <a:defRPr sz="2481"/>
            </a:lvl2pPr>
            <a:lvl3pPr marL="810067" indent="0">
              <a:buNone/>
              <a:defRPr sz="2126"/>
            </a:lvl3pPr>
            <a:lvl4pPr marL="1215100" indent="0">
              <a:buNone/>
              <a:defRPr sz="1772"/>
            </a:lvl4pPr>
            <a:lvl5pPr marL="1620134" indent="0">
              <a:buNone/>
              <a:defRPr sz="1772"/>
            </a:lvl5pPr>
            <a:lvl6pPr marL="2025167" indent="0">
              <a:buNone/>
              <a:defRPr sz="1772"/>
            </a:lvl6pPr>
            <a:lvl7pPr marL="2430201" indent="0">
              <a:buNone/>
              <a:defRPr sz="1772"/>
            </a:lvl7pPr>
            <a:lvl8pPr marL="2835234" indent="0">
              <a:buNone/>
              <a:defRPr sz="1772"/>
            </a:lvl8pPr>
            <a:lvl9pPr marL="3240268" indent="0">
              <a:buNone/>
              <a:defRPr sz="1772"/>
            </a:lvl9pPr>
          </a:lstStyle>
          <a:p>
            <a:r>
              <a:rPr lang="en-US"/>
              <a:t>Click icon to add picture</a:t>
            </a:r>
            <a:endParaRPr lang="en-US" dirty="0"/>
          </a:p>
        </p:txBody>
      </p:sp>
      <p:sp>
        <p:nvSpPr>
          <p:cNvPr id="4" name="Text Placeholder 3"/>
          <p:cNvSpPr>
            <a:spLocks noGrp="1"/>
          </p:cNvSpPr>
          <p:nvPr>
            <p:ph type="body" sz="half" idx="2"/>
          </p:nvPr>
        </p:nvSpPr>
        <p:spPr>
          <a:xfrm>
            <a:off x="7628454" y="4960138"/>
            <a:ext cx="2835354" cy="1463040"/>
          </a:xfrm>
        </p:spPr>
        <p:txBody>
          <a:bodyPr lIns="91440" rIns="91440" anchor="ctr">
            <a:normAutofit/>
          </a:bodyPr>
          <a:lstStyle>
            <a:lvl1pPr marL="0" indent="0">
              <a:lnSpc>
                <a:spcPct val="100000"/>
              </a:lnSpc>
              <a:spcBef>
                <a:spcPts val="0"/>
              </a:spcBef>
              <a:buNone/>
              <a:defRPr sz="1595">
                <a:solidFill>
                  <a:schemeClr val="tx1">
                    <a:lumMod val="95000"/>
                    <a:lumOff val="5000"/>
                  </a:schemeClr>
                </a:solidFill>
              </a:defRPr>
            </a:lvl1pPr>
            <a:lvl2pPr marL="405033" indent="0">
              <a:buNone/>
              <a:defRPr sz="1240"/>
            </a:lvl2pPr>
            <a:lvl3pPr marL="810067" indent="0">
              <a:buNone/>
              <a:defRPr sz="1063"/>
            </a:lvl3pPr>
            <a:lvl4pPr marL="1215100" indent="0">
              <a:buNone/>
              <a:defRPr sz="886"/>
            </a:lvl4pPr>
            <a:lvl5pPr marL="1620134" indent="0">
              <a:buNone/>
              <a:defRPr sz="886"/>
            </a:lvl5pPr>
            <a:lvl6pPr marL="2025167" indent="0">
              <a:buNone/>
              <a:defRPr sz="886"/>
            </a:lvl6pPr>
            <a:lvl7pPr marL="2430201" indent="0">
              <a:buNone/>
              <a:defRPr sz="886"/>
            </a:lvl7pPr>
            <a:lvl8pPr marL="2835234" indent="0">
              <a:buNone/>
              <a:defRPr sz="886"/>
            </a:lvl8pPr>
            <a:lvl9pPr marL="3240268" indent="0">
              <a:buNone/>
              <a:defRPr sz="886"/>
            </a:lvl9pPr>
          </a:lstStyle>
          <a:p>
            <a:pPr lvl="0"/>
            <a:r>
              <a:rPr lang="en-US"/>
              <a:t>Click to edit Master text styles</a:t>
            </a:r>
          </a:p>
        </p:txBody>
      </p:sp>
      <p:sp>
        <p:nvSpPr>
          <p:cNvPr id="5" name="Date Placeholder 4"/>
          <p:cNvSpPr>
            <a:spLocks noGrp="1"/>
          </p:cNvSpPr>
          <p:nvPr>
            <p:ph type="dt" sz="half" idx="10"/>
          </p:nvPr>
        </p:nvSpPr>
        <p:spPr/>
        <p:txBody>
          <a:bodyPr/>
          <a:lstStyle/>
          <a:p>
            <a:fld id="{95837C6D-DE1B-412B-B7B9-E40A3B029AB8}" type="datetimeFigureOut">
              <a:rPr lang="id-ID" smtClean="0"/>
              <a:t>23/08/2022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F5B4B15-3F78-4032-B330-0F2240655289}" type="slidenum">
              <a:rPr lang="id-ID" smtClean="0"/>
              <a:t>‹#›</a:t>
            </a:fld>
            <a:endParaRPr lang="id-ID"/>
          </a:p>
        </p:txBody>
      </p:sp>
      <p:cxnSp>
        <p:nvCxnSpPr>
          <p:cNvPr id="8" name="Straight Connector 7"/>
          <p:cNvCxnSpPr/>
          <p:nvPr/>
        </p:nvCxnSpPr>
        <p:spPr>
          <a:xfrm flipV="1">
            <a:off x="7430219"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5237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7314" y="585216"/>
            <a:ext cx="8611376"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07314" y="2286000"/>
            <a:ext cx="8611377"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07315" y="6470704"/>
            <a:ext cx="1908436" cy="274320"/>
          </a:xfrm>
          <a:prstGeom prst="rect">
            <a:avLst/>
          </a:prstGeom>
        </p:spPr>
        <p:txBody>
          <a:bodyPr vert="horz" lIns="91440" tIns="45720" rIns="91440" bIns="45720" rtlCol="0" anchor="ctr"/>
          <a:lstStyle>
            <a:lvl1pPr algn="l">
              <a:defRPr sz="886">
                <a:solidFill>
                  <a:schemeClr val="tx1">
                    <a:lumMod val="95000"/>
                    <a:lumOff val="5000"/>
                  </a:schemeClr>
                </a:solidFill>
                <a:latin typeface="+mj-lt"/>
              </a:defRPr>
            </a:lvl1pPr>
          </a:lstStyle>
          <a:p>
            <a:fld id="{95837C6D-DE1B-412B-B7B9-E40A3B029AB8}" type="datetimeFigureOut">
              <a:rPr lang="id-ID" smtClean="0"/>
              <a:t>23/08/2022</a:t>
            </a:fld>
            <a:endParaRPr lang="id-ID"/>
          </a:p>
        </p:txBody>
      </p:sp>
      <p:sp>
        <p:nvSpPr>
          <p:cNvPr id="5" name="Footer Placeholder 4"/>
          <p:cNvSpPr>
            <a:spLocks noGrp="1"/>
          </p:cNvSpPr>
          <p:nvPr>
            <p:ph type="ftr" sz="quarter" idx="3"/>
          </p:nvPr>
        </p:nvSpPr>
        <p:spPr>
          <a:xfrm>
            <a:off x="4290535" y="6470704"/>
            <a:ext cx="5228324" cy="274320"/>
          </a:xfrm>
          <a:prstGeom prst="rect">
            <a:avLst/>
          </a:prstGeom>
        </p:spPr>
        <p:txBody>
          <a:bodyPr vert="horz" lIns="91440" tIns="45720" rIns="91440" bIns="45720" rtlCol="0" anchor="ctr"/>
          <a:lstStyle>
            <a:lvl1pPr algn="r">
              <a:defRPr sz="886" cap="all" baseline="0">
                <a:solidFill>
                  <a:schemeClr val="tx1">
                    <a:lumMod val="95000"/>
                    <a:lumOff val="5000"/>
                  </a:schemeClr>
                </a:solidFill>
                <a:latin typeface="+mj-lt"/>
              </a:defRPr>
            </a:lvl1pPr>
          </a:lstStyle>
          <a:p>
            <a:endParaRPr lang="id-ID"/>
          </a:p>
        </p:txBody>
      </p:sp>
      <p:sp>
        <p:nvSpPr>
          <p:cNvPr id="6" name="Slide Number Placeholder 5"/>
          <p:cNvSpPr>
            <a:spLocks noGrp="1"/>
          </p:cNvSpPr>
          <p:nvPr>
            <p:ph type="sldNum" sz="quarter" idx="4"/>
          </p:nvPr>
        </p:nvSpPr>
        <p:spPr>
          <a:xfrm>
            <a:off x="9601200" y="6470704"/>
            <a:ext cx="862608" cy="274320"/>
          </a:xfrm>
          <a:prstGeom prst="rect">
            <a:avLst/>
          </a:prstGeom>
        </p:spPr>
        <p:txBody>
          <a:bodyPr vert="horz" lIns="91440" tIns="45720" rIns="91440" bIns="45720" rtlCol="0" anchor="ctr"/>
          <a:lstStyle>
            <a:lvl1pPr algn="l">
              <a:defRPr sz="886">
                <a:solidFill>
                  <a:schemeClr val="tx1">
                    <a:lumMod val="95000"/>
                    <a:lumOff val="5000"/>
                  </a:schemeClr>
                </a:solidFill>
                <a:latin typeface="+mj-lt"/>
              </a:defRPr>
            </a:lvl1pPr>
          </a:lstStyle>
          <a:p>
            <a:fld id="{8F5B4B15-3F78-4032-B330-0F2240655289}" type="slidenum">
              <a:rPr lang="id-ID" smtClean="0"/>
              <a:t>‹#›</a:t>
            </a:fld>
            <a:endParaRPr lang="id-ID"/>
          </a:p>
        </p:txBody>
      </p:sp>
      <p:cxnSp>
        <p:nvCxnSpPr>
          <p:cNvPr id="7" name="Straight Connector 6"/>
          <p:cNvCxnSpPr/>
          <p:nvPr/>
        </p:nvCxnSpPr>
        <p:spPr>
          <a:xfrm flipV="1">
            <a:off x="675084"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6289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10067" rtl="0" eaLnBrk="1" latinLnBrk="0" hangingPunct="1">
        <a:lnSpc>
          <a:spcPct val="80000"/>
        </a:lnSpc>
        <a:spcBef>
          <a:spcPct val="0"/>
        </a:spcBef>
        <a:buNone/>
        <a:defRPr sz="4430" kern="1200" cap="all" spc="89" baseline="0">
          <a:solidFill>
            <a:schemeClr val="tx1">
              <a:lumMod val="95000"/>
              <a:lumOff val="5000"/>
            </a:schemeClr>
          </a:solidFill>
          <a:latin typeface="+mj-lt"/>
          <a:ea typeface="+mj-ea"/>
          <a:cs typeface="+mj-cs"/>
        </a:defRPr>
      </a:lvl1pPr>
    </p:titleStyle>
    <p:bodyStyle>
      <a:lvl1pPr marL="81007" indent="-81007" algn="l" defTabSz="810067" rtl="0" eaLnBrk="1" latinLnBrk="0" hangingPunct="1">
        <a:lnSpc>
          <a:spcPct val="90000"/>
        </a:lnSpc>
        <a:spcBef>
          <a:spcPts val="1063"/>
        </a:spcBef>
        <a:spcAft>
          <a:spcPts val="177"/>
        </a:spcAft>
        <a:buClr>
          <a:schemeClr val="accent1"/>
        </a:buClr>
        <a:buSzPct val="100000"/>
        <a:buFont typeface="Tw Cen MT" panose="020B0602020104020603" pitchFamily="34" charset="0"/>
        <a:buChar char=" "/>
        <a:defRPr sz="1949" kern="1200">
          <a:solidFill>
            <a:schemeClr val="tx1"/>
          </a:solidFill>
          <a:latin typeface="+mn-lt"/>
          <a:ea typeface="+mn-ea"/>
          <a:cs typeface="+mn-cs"/>
        </a:defRPr>
      </a:lvl1pPr>
      <a:lvl2pPr marL="234919" indent="-121510" algn="l" defTabSz="810067" rtl="0" eaLnBrk="1" latinLnBrk="0" hangingPunct="1">
        <a:lnSpc>
          <a:spcPct val="90000"/>
        </a:lnSpc>
        <a:spcBef>
          <a:spcPts val="177"/>
        </a:spcBef>
        <a:spcAft>
          <a:spcPts val="354"/>
        </a:spcAft>
        <a:buClr>
          <a:schemeClr val="accent1"/>
        </a:buClr>
        <a:buFont typeface="Wingdings 3" pitchFamily="18" charset="2"/>
        <a:buChar char=""/>
        <a:defRPr sz="1595" kern="1200">
          <a:solidFill>
            <a:schemeClr val="tx1"/>
          </a:solidFill>
          <a:latin typeface="+mn-lt"/>
          <a:ea typeface="+mn-ea"/>
          <a:cs typeface="+mn-cs"/>
        </a:defRPr>
      </a:lvl2pPr>
      <a:lvl3pPr marL="396933" indent="-121510" algn="l" defTabSz="810067" rtl="0" eaLnBrk="1" latinLnBrk="0" hangingPunct="1">
        <a:lnSpc>
          <a:spcPct val="90000"/>
        </a:lnSpc>
        <a:spcBef>
          <a:spcPts val="177"/>
        </a:spcBef>
        <a:spcAft>
          <a:spcPts val="354"/>
        </a:spcAft>
        <a:buClr>
          <a:schemeClr val="accent1"/>
        </a:buClr>
        <a:buFont typeface="Wingdings 3" pitchFamily="18" charset="2"/>
        <a:buChar char=""/>
        <a:defRPr sz="1240" kern="1200">
          <a:solidFill>
            <a:schemeClr val="tx1"/>
          </a:solidFill>
          <a:latin typeface="+mn-lt"/>
          <a:ea typeface="+mn-ea"/>
          <a:cs typeface="+mn-cs"/>
        </a:defRPr>
      </a:lvl3pPr>
      <a:lvl4pPr marL="526544" indent="-121510" algn="l" defTabSz="810067" rtl="0" eaLnBrk="1" latinLnBrk="0" hangingPunct="1">
        <a:lnSpc>
          <a:spcPct val="90000"/>
        </a:lnSpc>
        <a:spcBef>
          <a:spcPts val="177"/>
        </a:spcBef>
        <a:spcAft>
          <a:spcPts val="354"/>
        </a:spcAft>
        <a:buClr>
          <a:schemeClr val="accent1"/>
        </a:buClr>
        <a:buFont typeface="Wingdings 3" pitchFamily="18" charset="2"/>
        <a:buChar char=""/>
        <a:defRPr sz="1240" kern="1200">
          <a:solidFill>
            <a:schemeClr val="tx1"/>
          </a:solidFill>
          <a:latin typeface="+mn-lt"/>
          <a:ea typeface="+mn-ea"/>
          <a:cs typeface="+mn-cs"/>
        </a:defRPr>
      </a:lvl4pPr>
      <a:lvl5pPr marL="688557" indent="-121510" algn="l" defTabSz="810067" rtl="0" eaLnBrk="1" latinLnBrk="0" hangingPunct="1">
        <a:lnSpc>
          <a:spcPct val="90000"/>
        </a:lnSpc>
        <a:spcBef>
          <a:spcPts val="177"/>
        </a:spcBef>
        <a:spcAft>
          <a:spcPts val="354"/>
        </a:spcAft>
        <a:buClr>
          <a:schemeClr val="accent1"/>
        </a:buClr>
        <a:buFont typeface="Wingdings 3" pitchFamily="18" charset="2"/>
        <a:buChar char=""/>
        <a:defRPr sz="1240" kern="1200">
          <a:solidFill>
            <a:schemeClr val="tx1"/>
          </a:solidFill>
          <a:latin typeface="+mn-lt"/>
          <a:ea typeface="+mn-ea"/>
          <a:cs typeface="+mn-cs"/>
        </a:defRPr>
      </a:lvl5pPr>
      <a:lvl6pPr marL="810067" indent="-121510" algn="l" defTabSz="810067" rtl="0" eaLnBrk="1" latinLnBrk="0" hangingPunct="1">
        <a:lnSpc>
          <a:spcPct val="90000"/>
        </a:lnSpc>
        <a:spcBef>
          <a:spcPts val="177"/>
        </a:spcBef>
        <a:spcAft>
          <a:spcPts val="354"/>
        </a:spcAft>
        <a:buClr>
          <a:schemeClr val="accent1"/>
        </a:buClr>
        <a:buFont typeface="Wingdings 3" pitchFamily="18" charset="2"/>
        <a:buChar char=""/>
        <a:defRPr sz="1240" kern="1200">
          <a:solidFill>
            <a:schemeClr val="tx1"/>
          </a:solidFill>
          <a:latin typeface="+mn-lt"/>
          <a:ea typeface="+mn-ea"/>
          <a:cs typeface="+mn-cs"/>
        </a:defRPr>
      </a:lvl6pPr>
      <a:lvl7pPr marL="939678" indent="-121510" algn="l" defTabSz="810067" rtl="0" eaLnBrk="1" latinLnBrk="0" hangingPunct="1">
        <a:lnSpc>
          <a:spcPct val="90000"/>
        </a:lnSpc>
        <a:spcBef>
          <a:spcPts val="177"/>
        </a:spcBef>
        <a:spcAft>
          <a:spcPts val="354"/>
        </a:spcAft>
        <a:buClr>
          <a:schemeClr val="accent1"/>
        </a:buClr>
        <a:buFont typeface="Wingdings 3" pitchFamily="18" charset="2"/>
        <a:buChar char=""/>
        <a:defRPr sz="1240" kern="1200">
          <a:solidFill>
            <a:schemeClr val="tx1"/>
          </a:solidFill>
          <a:latin typeface="+mn-lt"/>
          <a:ea typeface="+mn-ea"/>
          <a:cs typeface="+mn-cs"/>
        </a:defRPr>
      </a:lvl7pPr>
      <a:lvl8pPr marL="1077389" indent="-121510" algn="l" defTabSz="810067" rtl="0" eaLnBrk="1" latinLnBrk="0" hangingPunct="1">
        <a:lnSpc>
          <a:spcPct val="90000"/>
        </a:lnSpc>
        <a:spcBef>
          <a:spcPts val="177"/>
        </a:spcBef>
        <a:spcAft>
          <a:spcPts val="354"/>
        </a:spcAft>
        <a:buClr>
          <a:schemeClr val="accent1"/>
        </a:buClr>
        <a:buFont typeface="Wingdings 3" pitchFamily="18" charset="2"/>
        <a:buChar char=""/>
        <a:defRPr sz="1240" kern="1200">
          <a:solidFill>
            <a:schemeClr val="tx1"/>
          </a:solidFill>
          <a:latin typeface="+mn-lt"/>
          <a:ea typeface="+mn-ea"/>
          <a:cs typeface="+mn-cs"/>
        </a:defRPr>
      </a:lvl8pPr>
      <a:lvl9pPr marL="1207000" indent="-121510" algn="l" defTabSz="810067" rtl="0" eaLnBrk="1" latinLnBrk="0" hangingPunct="1">
        <a:lnSpc>
          <a:spcPct val="90000"/>
        </a:lnSpc>
        <a:spcBef>
          <a:spcPts val="177"/>
        </a:spcBef>
        <a:spcAft>
          <a:spcPts val="354"/>
        </a:spcAft>
        <a:buClr>
          <a:schemeClr val="accent1"/>
        </a:buClr>
        <a:buFont typeface="Wingdings 3" pitchFamily="18" charset="2"/>
        <a:buChar char=""/>
        <a:defRPr sz="1240" kern="1200">
          <a:solidFill>
            <a:schemeClr val="tx1"/>
          </a:solidFill>
          <a:latin typeface="+mn-lt"/>
          <a:ea typeface="+mn-ea"/>
          <a:cs typeface="+mn-cs"/>
        </a:defRPr>
      </a:lvl9pPr>
    </p:bodyStyle>
    <p:otherStyle>
      <a:defPPr>
        <a:defRPr lang="en-US"/>
      </a:defPPr>
      <a:lvl1pPr marL="0" algn="l" defTabSz="810067" rtl="0" eaLnBrk="1" latinLnBrk="0" hangingPunct="1">
        <a:defRPr sz="1595" kern="1200">
          <a:solidFill>
            <a:schemeClr val="tx1"/>
          </a:solidFill>
          <a:latin typeface="+mn-lt"/>
          <a:ea typeface="+mn-ea"/>
          <a:cs typeface="+mn-cs"/>
        </a:defRPr>
      </a:lvl1pPr>
      <a:lvl2pPr marL="405033" algn="l" defTabSz="810067" rtl="0" eaLnBrk="1" latinLnBrk="0" hangingPunct="1">
        <a:defRPr sz="1595" kern="1200">
          <a:solidFill>
            <a:schemeClr val="tx1"/>
          </a:solidFill>
          <a:latin typeface="+mn-lt"/>
          <a:ea typeface="+mn-ea"/>
          <a:cs typeface="+mn-cs"/>
        </a:defRPr>
      </a:lvl2pPr>
      <a:lvl3pPr marL="810067" algn="l" defTabSz="810067" rtl="0" eaLnBrk="1" latinLnBrk="0" hangingPunct="1">
        <a:defRPr sz="1595" kern="1200">
          <a:solidFill>
            <a:schemeClr val="tx1"/>
          </a:solidFill>
          <a:latin typeface="+mn-lt"/>
          <a:ea typeface="+mn-ea"/>
          <a:cs typeface="+mn-cs"/>
        </a:defRPr>
      </a:lvl3pPr>
      <a:lvl4pPr marL="1215100" algn="l" defTabSz="810067" rtl="0" eaLnBrk="1" latinLnBrk="0" hangingPunct="1">
        <a:defRPr sz="1595" kern="1200">
          <a:solidFill>
            <a:schemeClr val="tx1"/>
          </a:solidFill>
          <a:latin typeface="+mn-lt"/>
          <a:ea typeface="+mn-ea"/>
          <a:cs typeface="+mn-cs"/>
        </a:defRPr>
      </a:lvl4pPr>
      <a:lvl5pPr marL="1620134" algn="l" defTabSz="810067" rtl="0" eaLnBrk="1" latinLnBrk="0" hangingPunct="1">
        <a:defRPr sz="1595" kern="1200">
          <a:solidFill>
            <a:schemeClr val="tx1"/>
          </a:solidFill>
          <a:latin typeface="+mn-lt"/>
          <a:ea typeface="+mn-ea"/>
          <a:cs typeface="+mn-cs"/>
        </a:defRPr>
      </a:lvl5pPr>
      <a:lvl6pPr marL="2025167" algn="l" defTabSz="810067" rtl="0" eaLnBrk="1" latinLnBrk="0" hangingPunct="1">
        <a:defRPr sz="1595" kern="1200">
          <a:solidFill>
            <a:schemeClr val="tx1"/>
          </a:solidFill>
          <a:latin typeface="+mn-lt"/>
          <a:ea typeface="+mn-ea"/>
          <a:cs typeface="+mn-cs"/>
        </a:defRPr>
      </a:lvl6pPr>
      <a:lvl7pPr marL="2430201" algn="l" defTabSz="810067" rtl="0" eaLnBrk="1" latinLnBrk="0" hangingPunct="1">
        <a:defRPr sz="1595" kern="1200">
          <a:solidFill>
            <a:schemeClr val="tx1"/>
          </a:solidFill>
          <a:latin typeface="+mn-lt"/>
          <a:ea typeface="+mn-ea"/>
          <a:cs typeface="+mn-cs"/>
        </a:defRPr>
      </a:lvl7pPr>
      <a:lvl8pPr marL="2835234" algn="l" defTabSz="810067" rtl="0" eaLnBrk="1" latinLnBrk="0" hangingPunct="1">
        <a:defRPr sz="1595" kern="1200">
          <a:solidFill>
            <a:schemeClr val="tx1"/>
          </a:solidFill>
          <a:latin typeface="+mn-lt"/>
          <a:ea typeface="+mn-ea"/>
          <a:cs typeface="+mn-cs"/>
        </a:defRPr>
      </a:lvl8pPr>
      <a:lvl9pPr marL="3240268" algn="l" defTabSz="810067" rtl="0" eaLnBrk="1" latinLnBrk="0" hangingPunct="1">
        <a:defRPr sz="159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4864"/>
            <a:ext cx="10801350" cy="1470025"/>
          </a:xfrm>
        </p:spPr>
        <p:txBody>
          <a:bodyPr/>
          <a:lstStyle/>
          <a:p>
            <a:r>
              <a:rPr lang="id-ID" dirty="0">
                <a:latin typeface="Aharoni" pitchFamily="2" charset="-79"/>
                <a:cs typeface="Aharoni" pitchFamily="2" charset="-79"/>
              </a:rPr>
              <a:t>PENYELESAIAN SENGKETA INTERNASIONAL</a:t>
            </a:r>
          </a:p>
        </p:txBody>
      </p:sp>
      <p:sp>
        <p:nvSpPr>
          <p:cNvPr id="3" name="Subtitle 2"/>
          <p:cNvSpPr>
            <a:spLocks noGrp="1"/>
          </p:cNvSpPr>
          <p:nvPr>
            <p:ph type="subTitle" idx="1"/>
          </p:nvPr>
        </p:nvSpPr>
        <p:spPr/>
        <p:txBody>
          <a:bodyPr/>
          <a:lstStyle/>
          <a:p>
            <a:r>
              <a:rPr lang="id-ID" dirty="0">
                <a:solidFill>
                  <a:schemeClr val="tx1"/>
                </a:solidFill>
                <a:latin typeface="Aharoni" pitchFamily="2" charset="-79"/>
                <a:cs typeface="Aharoni" pitchFamily="2" charset="-79"/>
              </a:rPr>
              <a:t>RIA WIERMA, PH.D.</a:t>
            </a:r>
          </a:p>
        </p:txBody>
      </p:sp>
      <p:sp>
        <p:nvSpPr>
          <p:cNvPr id="4" name="Rectangle 3"/>
          <p:cNvSpPr/>
          <p:nvPr/>
        </p:nvSpPr>
        <p:spPr>
          <a:xfrm>
            <a:off x="3600476" y="5877272"/>
            <a:ext cx="7200874" cy="9144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latin typeface="Aharoni" pitchFamily="2" charset="-79"/>
                <a:cs typeface="Aharoni" pitchFamily="2" charset="-79"/>
              </a:rPr>
              <a:t>SUMBER: BUKU AJAR HUKUM PENYELESAIAN SENGKETA INTERNASIONAL</a:t>
            </a:r>
          </a:p>
          <a:p>
            <a:pPr algn="ctr"/>
            <a:r>
              <a:rPr lang="id-ID" dirty="0">
                <a:latin typeface="Aharoni" pitchFamily="2" charset="-79"/>
                <a:cs typeface="Aharoni" pitchFamily="2" charset="-79"/>
              </a:rPr>
              <a:t>	(</a:t>
            </a:r>
            <a:r>
              <a:rPr lang="fi-FI" dirty="0">
                <a:latin typeface="Aharoni" pitchFamily="2" charset="-79"/>
                <a:cs typeface="Aharoni" pitchFamily="2" charset="-79"/>
              </a:rPr>
              <a:t>Dr. </a:t>
            </a:r>
            <a:r>
              <a:rPr lang="fi-FI" b="1" dirty="0">
                <a:latin typeface="Aharoni" pitchFamily="2" charset="-79"/>
                <a:cs typeface="Aharoni" pitchFamily="2" charset="-79"/>
              </a:rPr>
              <a:t>Rudi Natamiharja</a:t>
            </a:r>
            <a:r>
              <a:rPr lang="fi-FI" dirty="0">
                <a:latin typeface="Aharoni" pitchFamily="2" charset="-79"/>
                <a:cs typeface="Aharoni" pitchFamily="2" charset="-79"/>
              </a:rPr>
              <a:t>, S.H.,DEA</a:t>
            </a:r>
            <a:r>
              <a:rPr lang="id-ID" dirty="0">
                <a:latin typeface="Aharoni" pitchFamily="2" charset="-79"/>
                <a:cs typeface="Aharoni" pitchFamily="2" charset="-79"/>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buNone/>
            </a:pPr>
            <a:r>
              <a:rPr lang="id-ID" dirty="0">
                <a:latin typeface="Aharoni" pitchFamily="2" charset="-79"/>
                <a:cs typeface="Aharoni" pitchFamily="2" charset="-79"/>
              </a:rPr>
              <a:t>Dalam menyelesaikan sengketa, para pihak jarang menyerahkannya ke badan-badan pengadilan. Sebaliknya para plhak tampaknya menganggap pertikaian itu sebagai suatu persoalan atau pertikaian politik dan penyelesaiannya pun acapkali dilakukan melalui saluran politik, seperti negosiasi atau manakala saluran penyelesaian sengketa secara politik demikian buntu, baru penyelesaian sengketa secara hukum ditempuh.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buNone/>
            </a:pPr>
            <a:r>
              <a:rPr lang="id-ID" dirty="0">
                <a:latin typeface="Aharoni" pitchFamily="2" charset="-79"/>
                <a:cs typeface="Aharoni" pitchFamily="2" charset="-79"/>
              </a:rPr>
              <a:t>Boer Mauna membagi penyelesaian sengketa secara politik (non yuridiksional) yang meliputi:</a:t>
            </a:r>
          </a:p>
          <a:p>
            <a:pPr>
              <a:buNone/>
            </a:pPr>
            <a:r>
              <a:rPr lang="id-ID" dirty="0">
                <a:latin typeface="Aharoni" pitchFamily="2" charset="-79"/>
                <a:cs typeface="Aharoni" pitchFamily="2" charset="-79"/>
              </a:rPr>
              <a:t> a) Penyelesaian sengketa dalam kerangka antar negara yaitu perundingan diplomatik (negosiasi, jasa-jasa baik, mediasi), angket, konsiliasi internasional.</a:t>
            </a:r>
          </a:p>
          <a:p>
            <a:pPr>
              <a:buNone/>
            </a:pPr>
            <a:r>
              <a:rPr lang="id-ID" dirty="0">
                <a:latin typeface="Aharoni" pitchFamily="2" charset="-79"/>
                <a:cs typeface="Aharoni" pitchFamily="2" charset="-79"/>
              </a:rPr>
              <a:t> b) Penyelesaian sengketa dalam kerangka organisasi PBB yaitu observasi pendahuluan, peranan utama Dewan Keamanan (DK) PBB, intervensi Majelis Umum (MU) PBB. Wewenang Sekretaris Jenderal.</a:t>
            </a:r>
          </a:p>
          <a:p>
            <a:pPr>
              <a:buNone/>
            </a:pPr>
            <a:r>
              <a:rPr lang="id-ID" dirty="0">
                <a:latin typeface="Aharoni" pitchFamily="2" charset="-79"/>
                <a:cs typeface="Aharoni" pitchFamily="2" charset="-79"/>
              </a:rPr>
              <a:t> c) Penyelesaian sengketa dalam kerangka organisasi-organisasi regional, yaitu, Liga Arab, Organisasi negara-negara Amerika, Organisasi Persatuan Afrika, Uni Eropa, ASEAN dan lain-lainnya.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v-SE" sz="3600" dirty="0">
                <a:latin typeface="Aharoni" pitchFamily="2" charset="-79"/>
                <a:cs typeface="Aharoni" pitchFamily="2" charset="-79"/>
              </a:rPr>
              <a:t>Gambaran umum penyelesaian sengketa internasional secara damai menurut Walter Poeggel dan Edith Oeser sebagai berikut</a:t>
            </a:r>
            <a:endParaRPr lang="id-ID" sz="3600" dirty="0">
              <a:latin typeface="Aharoni" pitchFamily="2" charset="-79"/>
              <a:cs typeface="Aharoni" pitchFamily="2" charset="-79"/>
            </a:endParaRPr>
          </a:p>
        </p:txBody>
      </p:sp>
      <p:pic>
        <p:nvPicPr>
          <p:cNvPr id="4" name="Content Placeholder 3" descr="b9608a77-fdbb-4f67-820c-d8f5aae99b32.jpg"/>
          <p:cNvPicPr>
            <a:picLocks noGrp="1" noChangeAspect="1"/>
          </p:cNvPicPr>
          <p:nvPr>
            <p:ph idx="1"/>
          </p:nvPr>
        </p:nvPicPr>
        <p:blipFill>
          <a:blip r:embed="rId2" cstate="print"/>
          <a:stretch>
            <a:fillRect/>
          </a:stretch>
        </p:blipFill>
        <p:spPr>
          <a:xfrm>
            <a:off x="0" y="2238099"/>
            <a:ext cx="10801350" cy="9239801"/>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a:t>Sengketa internasional sering disamakan dengan istilah “sengketa antar negara”. Pandangan ini merupakan pandangan klasik yang menganggap bahwa negara merupakan satu-satunya subyek hukum internasional, sementara dalam perkembangannya, saat ini bukan saja negara yang merupakan subyek hukum internasional, tetapi terdapat subyek hukum internasional yang bukan negara yaitu individu dan organisasi internasional.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a:t>sengketa internasional adalah sengketa yang timbul atau terjadi di antara negara dengan negara, negara dengan subyek hukum lain bukan negara dan subyek hukum bukan negara satu sama lain.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147" y="1052736"/>
            <a:ext cx="9721215" cy="4525963"/>
          </a:xfrm>
        </p:spPr>
        <p:txBody>
          <a:bodyPr>
            <a:noAutofit/>
          </a:bodyPr>
          <a:lstStyle/>
          <a:p>
            <a:pPr algn="just">
              <a:buNone/>
            </a:pPr>
            <a:r>
              <a:rPr lang="id-ID" sz="2800" dirty="0">
                <a:latin typeface="Aharoni" pitchFamily="2" charset="-79"/>
                <a:cs typeface="Aharoni" pitchFamily="2" charset="-79"/>
              </a:rPr>
              <a:t>Penyelesaian sengketa secara damai ini pada mulanya dicantumkan dalam Pasal 1 Konvensi mengenai Penyelesaian Sengketa Secara Damai yang ditandatangani di Den Haag pada tanggal 18 Oktober 1907, yang kemudian dikukuhkan oleh Pasal 2 ayat 3 Piagam Perserikatan Bangsa-Bangsa (PBB) dan selanjutnya oleh Deklarasi Prinsip-Prinsip Hukum Internasional Mengenai Hubungan Bersahabat dan Kerjasama Antar Negara yang diterima oleh Majelis Umum PBB pada tanggal 24 Oktober 1970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a:latin typeface="Aharoni" pitchFamily="2" charset="-79"/>
                <a:cs typeface="Aharoni" pitchFamily="2" charset="-79"/>
              </a:rPr>
              <a:t>Istilah sengketa-sengketa internasional (international disputes) mencakup bukan saja sengketa-sengketa antara negara-negara, melainkan juga kasus-kasus lain yang berada dalam lingkup pengaturan hukum internasional yakni beberapa kategori sengketa tertentu antara negara di satu pihak dan individu-individu, badan-badan korporasi serta badan-badan bukan negara di lain pihak.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buNone/>
            </a:pPr>
            <a:r>
              <a:rPr lang="id-ID" dirty="0">
                <a:latin typeface="Aharoni" pitchFamily="2" charset="-79"/>
                <a:cs typeface="Aharoni" pitchFamily="2" charset="-79"/>
              </a:rPr>
              <a:t>Dalam perkembangan awalnya, hukum internasional mengenal dua cara penyelesaian yaitu cara penyelesaian secara damai dan perang (militer). Cara perang untuk menyelesaikan sengketa merupakan cara yang telah diakui dan dipraktekkan lama. Bahkan perang telah juga dijadikan sebagai alat atau instrumen dan kebijakan luar negeri negara-negara di jaman dulu. Sebagai contoh, Napoleon Bonaparte menggunakan perang untuk menguasai wilayah-wilayah di Eropa di abad XIX.</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80195" y="404664"/>
            <a:ext cx="9289032"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latin typeface="Aharoni" pitchFamily="2" charset="-79"/>
                <a:cs typeface="Aharoni" pitchFamily="2" charset="-79"/>
              </a:rPr>
              <a:t>Setiap sengketa internasional berdasarkan Pasal 2 ayat (3) Piagam Perseikatan BangsaBangsa (PBB) harus diselesaikan secara damai.</a:t>
            </a:r>
          </a:p>
        </p:txBody>
      </p:sp>
      <p:cxnSp>
        <p:nvCxnSpPr>
          <p:cNvPr id="6" name="Straight Arrow Connector 5"/>
          <p:cNvCxnSpPr>
            <a:stCxn id="4" idx="2"/>
          </p:cNvCxnSpPr>
          <p:nvPr/>
        </p:nvCxnSpPr>
        <p:spPr>
          <a:xfrm flipH="1">
            <a:off x="2160315" y="1700808"/>
            <a:ext cx="3564396" cy="115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0" y="2924944"/>
            <a:ext cx="4176539"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latin typeface="Aharoni" pitchFamily="2" charset="-79"/>
                <a:cs typeface="Aharoni" pitchFamily="2" charset="-79"/>
              </a:rPr>
              <a:t>penyelesaian sengketa di luar pengadilan </a:t>
            </a:r>
          </a:p>
        </p:txBody>
      </p:sp>
      <p:cxnSp>
        <p:nvCxnSpPr>
          <p:cNvPr id="9" name="Straight Arrow Connector 8"/>
          <p:cNvCxnSpPr>
            <a:stCxn id="4" idx="2"/>
          </p:cNvCxnSpPr>
          <p:nvPr/>
        </p:nvCxnSpPr>
        <p:spPr>
          <a:xfrm>
            <a:off x="5724711" y="1700808"/>
            <a:ext cx="3780420"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6984851" y="3140968"/>
            <a:ext cx="3816499"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latin typeface="Aharoni" pitchFamily="2" charset="-79"/>
                <a:cs typeface="Aharoni" pitchFamily="2" charset="-79"/>
              </a:rPr>
              <a:t>penyelesaian sengketa melalui pengadilan</a:t>
            </a:r>
          </a:p>
        </p:txBody>
      </p:sp>
      <p:cxnSp>
        <p:nvCxnSpPr>
          <p:cNvPr id="12" name="Straight Arrow Connector 11"/>
          <p:cNvCxnSpPr>
            <a:stCxn id="7" idx="2"/>
          </p:cNvCxnSpPr>
          <p:nvPr/>
        </p:nvCxnSpPr>
        <p:spPr>
          <a:xfrm>
            <a:off x="2088270" y="4149080"/>
            <a:ext cx="3312405"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5400675" y="4437112"/>
            <a:ext cx="3960440"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2592363" y="5373216"/>
            <a:ext cx="5544616" cy="14847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latin typeface="Aharoni" pitchFamily="2" charset="-79"/>
                <a:cs typeface="Aharoni" pitchFamily="2" charset="-79"/>
              </a:rPr>
              <a:t>Pasal 33 Piagam PBB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44291" y="692696"/>
            <a:ext cx="8208912"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latin typeface="Aharoni" pitchFamily="2" charset="-79"/>
                <a:cs typeface="Aharoni" pitchFamily="2" charset="-79"/>
              </a:rPr>
              <a:t>Secara garis besar, metode penyelesaian sengketa dapat digolongkan dalam dua kategori </a:t>
            </a:r>
          </a:p>
        </p:txBody>
      </p:sp>
      <p:cxnSp>
        <p:nvCxnSpPr>
          <p:cNvPr id="6" name="Straight Arrow Connector 5"/>
          <p:cNvCxnSpPr>
            <a:stCxn id="4" idx="2"/>
          </p:cNvCxnSpPr>
          <p:nvPr/>
        </p:nvCxnSpPr>
        <p:spPr>
          <a:xfrm flipH="1">
            <a:off x="2880395" y="2204864"/>
            <a:ext cx="3168352"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4" idx="2"/>
          </p:cNvCxnSpPr>
          <p:nvPr/>
        </p:nvCxnSpPr>
        <p:spPr>
          <a:xfrm>
            <a:off x="6048747" y="2204864"/>
            <a:ext cx="3528392" cy="15121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0" y="3140968"/>
            <a:ext cx="4608587" cy="3501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latin typeface="Aharoni" pitchFamily="2" charset="-79"/>
                <a:cs typeface="Aharoni" pitchFamily="2" charset="-79"/>
              </a:rPr>
              <a:t>Cara-cara penyelesaian secara damai, yaitu apabila para pihak telah dapat menyepakati untuk menemukan suatu solusi yang bersahabat</a:t>
            </a:r>
          </a:p>
        </p:txBody>
      </p:sp>
      <p:sp>
        <p:nvSpPr>
          <p:cNvPr id="10" name="Rectangle 9"/>
          <p:cNvSpPr/>
          <p:nvPr/>
        </p:nvSpPr>
        <p:spPr>
          <a:xfrm>
            <a:off x="6840835" y="3789040"/>
            <a:ext cx="3960515" cy="30689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latin typeface="Aharoni" pitchFamily="2" charset="-79"/>
                <a:cs typeface="Aharoni" pitchFamily="2" charset="-79"/>
              </a:rPr>
              <a:t>Cara-cara penyelesaian sengketa secara paksa atau dengan kekerasan, yaitu, apabila solusi yang dipakai atau dikenakan melalui jalan kekerasan atau perang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04256" y="548680"/>
            <a:ext cx="5904656"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solidFill>
                <a:schemeClr val="bg1"/>
              </a:solidFill>
              <a:latin typeface="Aharoni" pitchFamily="2" charset="-79"/>
              <a:cs typeface="Aharoni" pitchFamily="2" charset="-79"/>
            </a:endParaRPr>
          </a:p>
        </p:txBody>
      </p:sp>
      <p:sp>
        <p:nvSpPr>
          <p:cNvPr id="5" name="Rectangle 4"/>
          <p:cNvSpPr/>
          <p:nvPr/>
        </p:nvSpPr>
        <p:spPr>
          <a:xfrm>
            <a:off x="2592363" y="764704"/>
            <a:ext cx="4971233" cy="461665"/>
          </a:xfrm>
          <a:prstGeom prst="rect">
            <a:avLst/>
          </a:prstGeom>
        </p:spPr>
        <p:txBody>
          <a:bodyPr wrap="none">
            <a:spAutoFit/>
          </a:bodyPr>
          <a:lstStyle/>
          <a:p>
            <a:r>
              <a:rPr lang="id-ID" sz="2400" dirty="0">
                <a:solidFill>
                  <a:schemeClr val="bg1"/>
                </a:solidFill>
                <a:latin typeface="Aharoni" pitchFamily="2" charset="-79"/>
                <a:cs typeface="Aharoni" pitchFamily="2" charset="-79"/>
              </a:rPr>
              <a:t>studi hukum internasional publik</a:t>
            </a:r>
          </a:p>
        </p:txBody>
      </p:sp>
      <p:cxnSp>
        <p:nvCxnSpPr>
          <p:cNvPr id="7" name="Straight Arrow Connector 6"/>
          <p:cNvCxnSpPr/>
          <p:nvPr/>
        </p:nvCxnSpPr>
        <p:spPr>
          <a:xfrm flipH="1">
            <a:off x="2304256" y="1628800"/>
            <a:ext cx="2808312"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0" y="2996952"/>
            <a:ext cx="4680520"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dirty="0">
                <a:solidFill>
                  <a:schemeClr val="bg1"/>
                </a:solidFill>
                <a:latin typeface="Aharoni" pitchFamily="2" charset="-79"/>
                <a:cs typeface="Aharoni" pitchFamily="2" charset="-79"/>
              </a:rPr>
              <a:t>sengketa hukum (legal or judicial disputes)</a:t>
            </a:r>
            <a:endParaRPr lang="id-ID" sz="2400" dirty="0">
              <a:solidFill>
                <a:schemeClr val="bg1"/>
              </a:solidFill>
              <a:latin typeface="Aharoni" pitchFamily="2" charset="-79"/>
              <a:cs typeface="Aharoni" pitchFamily="2" charset="-79"/>
            </a:endParaRPr>
          </a:p>
        </p:txBody>
      </p:sp>
      <p:cxnSp>
        <p:nvCxnSpPr>
          <p:cNvPr id="10" name="Straight Arrow Connector 9"/>
          <p:cNvCxnSpPr/>
          <p:nvPr/>
        </p:nvCxnSpPr>
        <p:spPr>
          <a:xfrm>
            <a:off x="5040560" y="1556792"/>
            <a:ext cx="3312368" cy="14401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6624736" y="2996952"/>
            <a:ext cx="4104531"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solidFill>
                  <a:schemeClr val="bg1"/>
                </a:solidFill>
                <a:latin typeface="Aharoni" pitchFamily="2" charset="-79"/>
                <a:cs typeface="Aharoni" pitchFamily="2" charset="-79"/>
              </a:rPr>
              <a:t>sengketa politik (political or nonjusticiable disputes)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70</TotalTime>
  <Words>576</Words>
  <Application>Microsoft Office PowerPoint</Application>
  <PresentationFormat>Custom</PresentationFormat>
  <Paragraphs>25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Aharoni</vt:lpstr>
      <vt:lpstr>Tw Cen MT</vt:lpstr>
      <vt:lpstr>Tw Cen MT Condensed</vt:lpstr>
      <vt:lpstr>Wingdings 3</vt:lpstr>
      <vt:lpstr>Integral</vt:lpstr>
      <vt:lpstr>PENYELESAIAN SENGKETA INTERNASIONAL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Gambaran umum penyelesaian sengketa internasional secara damai menurut Walter Poeggel dan Edith Oeser sebagai berikut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PENYELESAIAN SENGKETA INTERNASIONAL</dc:title>
  <dc:creator>lia</dc:creator>
  <cp:lastModifiedBy>lizaaliza459@gmail.com</cp:lastModifiedBy>
  <cp:revision>2</cp:revision>
  <dcterms:created xsi:type="dcterms:W3CDTF">2021-09-04T18:41:22Z</dcterms:created>
  <dcterms:modified xsi:type="dcterms:W3CDTF">2022-08-23T08:18:17Z</dcterms:modified>
</cp:coreProperties>
</file>