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8" r:id="rId2"/>
    <p:sldId id="256" r:id="rId3"/>
    <p:sldId id="257" r:id="rId4"/>
    <p:sldId id="258" r:id="rId5"/>
    <p:sldId id="269" r:id="rId6"/>
    <p:sldId id="270" r:id="rId7"/>
    <p:sldId id="259" r:id="rId8"/>
    <p:sldId id="271" r:id="rId9"/>
    <p:sldId id="261" r:id="rId10"/>
    <p:sldId id="260" r:id="rId11"/>
    <p:sldId id="262" r:id="rId12"/>
    <p:sldId id="263" r:id="rId13"/>
    <p:sldId id="272" r:id="rId14"/>
    <p:sldId id="264"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05EB"/>
    <a:srgbClr val="E0653F"/>
    <a:srgbClr val="B96407"/>
    <a:srgbClr val="E37553"/>
    <a:srgbClr val="F6F7FA"/>
    <a:srgbClr val="AD92ED"/>
    <a:srgbClr val="4FC1E9"/>
    <a:srgbClr val="C4C7CE"/>
    <a:srgbClr val="CDD0DA"/>
    <a:srgbClr val="FA81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74" autoAdjust="0"/>
  </p:normalViewPr>
  <p:slideViewPr>
    <p:cSldViewPr>
      <p:cViewPr varScale="1">
        <p:scale>
          <a:sx n="84" d="100"/>
          <a:sy n="84" d="100"/>
        </p:scale>
        <p:origin x="732" y="7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p:cViewPr varScale="1">
        <p:scale>
          <a:sx n="93" d="100"/>
          <a:sy n="93" d="100"/>
        </p:scale>
        <p:origin x="-412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ECD13F-9E93-4C57-A5BD-336347054114}" type="datetimeFigureOut">
              <a:rPr lang="en-US" smtClean="0"/>
              <a:pPr/>
              <a:t>11/23/2023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62B5BEB-1ADB-49FA-9859-ABF84DA6CBEF}" type="slidenum">
              <a:rPr lang="en-US" smtClean="0"/>
              <a:pPr/>
              <a:t>‹#›</a:t>
            </a:fld>
            <a:endParaRPr lang="en-US"/>
          </a:p>
        </p:txBody>
      </p:sp>
    </p:spTree>
    <p:extLst>
      <p:ext uri="{BB962C8B-B14F-4D97-AF65-F5344CB8AC3E}">
        <p14:creationId xmlns:p14="http://schemas.microsoft.com/office/powerpoint/2010/main" val="1755283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1D9606-6FF7-49AF-A412-4D6AB767DFC4}" type="datetimeFigureOut">
              <a:rPr lang="en-US" smtClean="0"/>
              <a:pPr/>
              <a:t>11/23/2023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4AE7AE-FCBF-419F-971E-04B351FA8EC0}" type="slidenum">
              <a:rPr lang="en-US" smtClean="0"/>
              <a:pPr/>
              <a:t>‹#›</a:t>
            </a:fld>
            <a:endParaRPr lang="en-US"/>
          </a:p>
        </p:txBody>
      </p:sp>
    </p:spTree>
    <p:extLst>
      <p:ext uri="{BB962C8B-B14F-4D97-AF65-F5344CB8AC3E}">
        <p14:creationId xmlns:p14="http://schemas.microsoft.com/office/powerpoint/2010/main" val="187774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 Templateswise.com - Bookshelf PP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67494"/>
            <a:ext cx="8229600" cy="857250"/>
          </a:xfrm>
        </p:spPr>
        <p:txBody>
          <a:bodyPr/>
          <a:lstStyle>
            <a:lvl1pPr>
              <a:defRPr baseline="0">
                <a:solidFill>
                  <a:schemeClr val="tx1"/>
                </a:solidFill>
              </a:defRPr>
            </a:lvl1pPr>
          </a:lstStyle>
          <a:p>
            <a:r>
              <a:rPr lang="en-US" dirty="0"/>
              <a:t>Bookshelf</a:t>
            </a:r>
            <a:endParaRPr lang="en-US" noProof="0" dirty="0"/>
          </a:p>
        </p:txBody>
      </p:sp>
      <p:sp>
        <p:nvSpPr>
          <p:cNvPr id="3" name="Date Placeholder 2"/>
          <p:cNvSpPr>
            <a:spLocks noGrp="1"/>
          </p:cNvSpPr>
          <p:nvPr>
            <p:ph type="dt" sz="half" idx="10"/>
          </p:nvPr>
        </p:nvSpPr>
        <p:spPr/>
        <p:txBody>
          <a:bodyPr/>
          <a:lstStyle>
            <a:lvl1pPr>
              <a:defRPr>
                <a:solidFill>
                  <a:schemeClr val="bg1"/>
                </a:solidFill>
              </a:defRPr>
            </a:lvl1pPr>
          </a:lstStyle>
          <a:p>
            <a:fld id="{FFF30096-E2FA-4C53-8FFA-C198FACBBC31}" type="datetimeFigureOut">
              <a:rPr lang="en-US" smtClean="0"/>
              <a:pPr/>
              <a:t>11/23/2023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E6EB2CE-F8EE-47A0-A8D1-750600A29654}" type="slidenum">
              <a:rPr lang="en-US" smtClean="0"/>
              <a:pPr/>
              <a:t>‹#›</a:t>
            </a:fld>
            <a:endParaRPr lang="en-US" dirty="0"/>
          </a:p>
        </p:txBody>
      </p:sp>
      <p:sp>
        <p:nvSpPr>
          <p:cNvPr id="213" name="Text Placeholder 4"/>
          <p:cNvSpPr>
            <a:spLocks noGrp="1"/>
          </p:cNvSpPr>
          <p:nvPr>
            <p:ph type="body" sz="quarter" idx="35" hasCustomPrompt="1"/>
          </p:nvPr>
        </p:nvSpPr>
        <p:spPr>
          <a:xfrm>
            <a:off x="467545" y="915566"/>
            <a:ext cx="8208912" cy="452437"/>
          </a:xfrm>
        </p:spPr>
        <p:txBody>
          <a:bodyPr anchor="ctr">
            <a:noAutofit/>
          </a:bodyPr>
          <a:lstStyle>
            <a:lvl1pPr marL="0" indent="0" algn="ctr">
              <a:buNone/>
              <a:defRPr sz="2000">
                <a:solidFill>
                  <a:schemeClr val="tx1"/>
                </a:solidFill>
              </a:defRPr>
            </a:lvl1pPr>
          </a:lstStyle>
          <a:p>
            <a:r>
              <a:rPr lang="en-US" dirty="0"/>
              <a:t>PowerPoint template</a:t>
            </a:r>
          </a:p>
        </p:txBody>
      </p:sp>
      <p:grpSp>
        <p:nvGrpSpPr>
          <p:cNvPr id="339" name="Group 338">
            <a:extLst>
              <a:ext uri="{FF2B5EF4-FFF2-40B4-BE49-F238E27FC236}">
                <a16:creationId xmlns:a16="http://schemas.microsoft.com/office/drawing/2014/main" id="{ED0EB8A2-DD74-478D-B8CC-5C1F7A8F6B9B}"/>
              </a:ext>
            </a:extLst>
          </p:cNvPr>
          <p:cNvGrpSpPr/>
          <p:nvPr userDrawn="1"/>
        </p:nvGrpSpPr>
        <p:grpSpPr>
          <a:xfrm>
            <a:off x="652463" y="1878013"/>
            <a:ext cx="4802188" cy="2414587"/>
            <a:chOff x="652463" y="1878013"/>
            <a:chExt cx="4802188" cy="2414587"/>
          </a:xfrm>
        </p:grpSpPr>
        <p:sp>
          <p:nvSpPr>
            <p:cNvPr id="22" name="Rectangle 7">
              <a:extLst>
                <a:ext uri="{FF2B5EF4-FFF2-40B4-BE49-F238E27FC236}">
                  <a16:creationId xmlns:a16="http://schemas.microsoft.com/office/drawing/2014/main" id="{FD401012-BA0A-4D2C-B139-53C8FAE1314C}"/>
                </a:ext>
              </a:extLst>
            </p:cNvPr>
            <p:cNvSpPr>
              <a:spLocks noChangeArrowheads="1"/>
            </p:cNvSpPr>
            <p:nvPr userDrawn="1"/>
          </p:nvSpPr>
          <p:spPr bwMode="auto">
            <a:xfrm>
              <a:off x="1112838" y="2249488"/>
              <a:ext cx="301625" cy="1638300"/>
            </a:xfrm>
            <a:prstGeom prst="rect">
              <a:avLst/>
            </a:prstGeom>
            <a:solidFill>
              <a:srgbClr val="FFCE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8">
              <a:extLst>
                <a:ext uri="{FF2B5EF4-FFF2-40B4-BE49-F238E27FC236}">
                  <a16:creationId xmlns:a16="http://schemas.microsoft.com/office/drawing/2014/main" id="{CB40BFD9-2A27-426E-AEC4-D2442761F5EA}"/>
                </a:ext>
              </a:extLst>
            </p:cNvPr>
            <p:cNvSpPr>
              <a:spLocks noChangeArrowheads="1"/>
            </p:cNvSpPr>
            <p:nvPr userDrawn="1"/>
          </p:nvSpPr>
          <p:spPr bwMode="auto">
            <a:xfrm>
              <a:off x="1263651" y="2249488"/>
              <a:ext cx="150813" cy="1638300"/>
            </a:xfrm>
            <a:prstGeom prst="rect">
              <a:avLst/>
            </a:prstGeom>
            <a:solidFill>
              <a:srgbClr val="F6BB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9">
              <a:extLst>
                <a:ext uri="{FF2B5EF4-FFF2-40B4-BE49-F238E27FC236}">
                  <a16:creationId xmlns:a16="http://schemas.microsoft.com/office/drawing/2014/main" id="{2573894C-BC57-4B68-A013-57E837AEF188}"/>
                </a:ext>
              </a:extLst>
            </p:cNvPr>
            <p:cNvSpPr>
              <a:spLocks/>
            </p:cNvSpPr>
            <p:nvPr userDrawn="1"/>
          </p:nvSpPr>
          <p:spPr bwMode="auto">
            <a:xfrm>
              <a:off x="1146176" y="2465388"/>
              <a:ext cx="234950" cy="742950"/>
            </a:xfrm>
            <a:custGeom>
              <a:avLst/>
              <a:gdLst>
                <a:gd name="T0" fmla="*/ 297 w 297"/>
                <a:gd name="T1" fmla="*/ 0 h 936"/>
                <a:gd name="T2" fmla="*/ 297 w 297"/>
                <a:gd name="T3" fmla="*/ 936 h 936"/>
                <a:gd name="T4" fmla="*/ 0 w 297"/>
                <a:gd name="T5" fmla="*/ 936 h 936"/>
                <a:gd name="T6" fmla="*/ 0 w 297"/>
                <a:gd name="T7" fmla="*/ 0 h 936"/>
                <a:gd name="T8" fmla="*/ 45 w 297"/>
                <a:gd name="T9" fmla="*/ 0 h 936"/>
                <a:gd name="T10" fmla="*/ 45 w 297"/>
                <a:gd name="T11" fmla="*/ 0 h 936"/>
                <a:gd name="T12" fmla="*/ 46 w 297"/>
                <a:gd name="T13" fmla="*/ 11 h 936"/>
                <a:gd name="T14" fmla="*/ 47 w 297"/>
                <a:gd name="T15" fmla="*/ 21 h 936"/>
                <a:gd name="T16" fmla="*/ 49 w 297"/>
                <a:gd name="T17" fmla="*/ 31 h 936"/>
                <a:gd name="T18" fmla="*/ 53 w 297"/>
                <a:gd name="T19" fmla="*/ 41 h 936"/>
                <a:gd name="T20" fmla="*/ 57 w 297"/>
                <a:gd name="T21" fmla="*/ 50 h 936"/>
                <a:gd name="T22" fmla="*/ 62 w 297"/>
                <a:gd name="T23" fmla="*/ 58 h 936"/>
                <a:gd name="T24" fmla="*/ 69 w 297"/>
                <a:gd name="T25" fmla="*/ 66 h 936"/>
                <a:gd name="T26" fmla="*/ 75 w 297"/>
                <a:gd name="T27" fmla="*/ 73 h 936"/>
                <a:gd name="T28" fmla="*/ 83 w 297"/>
                <a:gd name="T29" fmla="*/ 80 h 936"/>
                <a:gd name="T30" fmla="*/ 91 w 297"/>
                <a:gd name="T31" fmla="*/ 86 h 936"/>
                <a:gd name="T32" fmla="*/ 99 w 297"/>
                <a:gd name="T33" fmla="*/ 91 h 936"/>
                <a:gd name="T34" fmla="*/ 108 w 297"/>
                <a:gd name="T35" fmla="*/ 96 h 936"/>
                <a:gd name="T36" fmla="*/ 117 w 297"/>
                <a:gd name="T37" fmla="*/ 99 h 936"/>
                <a:gd name="T38" fmla="*/ 128 w 297"/>
                <a:gd name="T39" fmla="*/ 102 h 936"/>
                <a:gd name="T40" fmla="*/ 137 w 297"/>
                <a:gd name="T41" fmla="*/ 103 h 936"/>
                <a:gd name="T42" fmla="*/ 148 w 297"/>
                <a:gd name="T43" fmla="*/ 104 h 936"/>
                <a:gd name="T44" fmla="*/ 148 w 297"/>
                <a:gd name="T45" fmla="*/ 104 h 936"/>
                <a:gd name="T46" fmla="*/ 159 w 297"/>
                <a:gd name="T47" fmla="*/ 103 h 936"/>
                <a:gd name="T48" fmla="*/ 169 w 297"/>
                <a:gd name="T49" fmla="*/ 102 h 936"/>
                <a:gd name="T50" fmla="*/ 178 w 297"/>
                <a:gd name="T51" fmla="*/ 99 h 936"/>
                <a:gd name="T52" fmla="*/ 188 w 297"/>
                <a:gd name="T53" fmla="*/ 96 h 936"/>
                <a:gd name="T54" fmla="*/ 197 w 297"/>
                <a:gd name="T55" fmla="*/ 91 h 936"/>
                <a:gd name="T56" fmla="*/ 206 w 297"/>
                <a:gd name="T57" fmla="*/ 86 h 936"/>
                <a:gd name="T58" fmla="*/ 214 w 297"/>
                <a:gd name="T59" fmla="*/ 80 h 936"/>
                <a:gd name="T60" fmla="*/ 221 w 297"/>
                <a:gd name="T61" fmla="*/ 73 h 936"/>
                <a:gd name="T62" fmla="*/ 228 w 297"/>
                <a:gd name="T63" fmla="*/ 66 h 936"/>
                <a:gd name="T64" fmla="*/ 234 w 297"/>
                <a:gd name="T65" fmla="*/ 58 h 936"/>
                <a:gd name="T66" fmla="*/ 238 w 297"/>
                <a:gd name="T67" fmla="*/ 50 h 936"/>
                <a:gd name="T68" fmla="*/ 243 w 297"/>
                <a:gd name="T69" fmla="*/ 41 h 936"/>
                <a:gd name="T70" fmla="*/ 246 w 297"/>
                <a:gd name="T71" fmla="*/ 31 h 936"/>
                <a:gd name="T72" fmla="*/ 249 w 297"/>
                <a:gd name="T73" fmla="*/ 21 h 936"/>
                <a:gd name="T74" fmla="*/ 251 w 297"/>
                <a:gd name="T75" fmla="*/ 11 h 936"/>
                <a:gd name="T76" fmla="*/ 251 w 297"/>
                <a:gd name="T77" fmla="*/ 0 h 936"/>
                <a:gd name="T78" fmla="*/ 297 w 297"/>
                <a:gd name="T79"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7" h="936">
                  <a:moveTo>
                    <a:pt x="297" y="0"/>
                  </a:moveTo>
                  <a:lnTo>
                    <a:pt x="297" y="936"/>
                  </a:lnTo>
                  <a:lnTo>
                    <a:pt x="0" y="936"/>
                  </a:lnTo>
                  <a:lnTo>
                    <a:pt x="0" y="0"/>
                  </a:lnTo>
                  <a:lnTo>
                    <a:pt x="45" y="0"/>
                  </a:lnTo>
                  <a:lnTo>
                    <a:pt x="45" y="0"/>
                  </a:lnTo>
                  <a:lnTo>
                    <a:pt x="46" y="11"/>
                  </a:lnTo>
                  <a:lnTo>
                    <a:pt x="47" y="21"/>
                  </a:lnTo>
                  <a:lnTo>
                    <a:pt x="49" y="31"/>
                  </a:lnTo>
                  <a:lnTo>
                    <a:pt x="53" y="41"/>
                  </a:lnTo>
                  <a:lnTo>
                    <a:pt x="57" y="50"/>
                  </a:lnTo>
                  <a:lnTo>
                    <a:pt x="62" y="58"/>
                  </a:lnTo>
                  <a:lnTo>
                    <a:pt x="69" y="66"/>
                  </a:lnTo>
                  <a:lnTo>
                    <a:pt x="75" y="73"/>
                  </a:lnTo>
                  <a:lnTo>
                    <a:pt x="83" y="80"/>
                  </a:lnTo>
                  <a:lnTo>
                    <a:pt x="91" y="86"/>
                  </a:lnTo>
                  <a:lnTo>
                    <a:pt x="99" y="91"/>
                  </a:lnTo>
                  <a:lnTo>
                    <a:pt x="108" y="96"/>
                  </a:lnTo>
                  <a:lnTo>
                    <a:pt x="117" y="99"/>
                  </a:lnTo>
                  <a:lnTo>
                    <a:pt x="128" y="102"/>
                  </a:lnTo>
                  <a:lnTo>
                    <a:pt x="137" y="103"/>
                  </a:lnTo>
                  <a:lnTo>
                    <a:pt x="148" y="104"/>
                  </a:lnTo>
                  <a:lnTo>
                    <a:pt x="148" y="104"/>
                  </a:lnTo>
                  <a:lnTo>
                    <a:pt x="159" y="103"/>
                  </a:lnTo>
                  <a:lnTo>
                    <a:pt x="169" y="102"/>
                  </a:lnTo>
                  <a:lnTo>
                    <a:pt x="178" y="99"/>
                  </a:lnTo>
                  <a:lnTo>
                    <a:pt x="188" y="96"/>
                  </a:lnTo>
                  <a:lnTo>
                    <a:pt x="197" y="91"/>
                  </a:lnTo>
                  <a:lnTo>
                    <a:pt x="206" y="86"/>
                  </a:lnTo>
                  <a:lnTo>
                    <a:pt x="214" y="80"/>
                  </a:lnTo>
                  <a:lnTo>
                    <a:pt x="221" y="73"/>
                  </a:lnTo>
                  <a:lnTo>
                    <a:pt x="228" y="66"/>
                  </a:lnTo>
                  <a:lnTo>
                    <a:pt x="234" y="58"/>
                  </a:lnTo>
                  <a:lnTo>
                    <a:pt x="238" y="50"/>
                  </a:lnTo>
                  <a:lnTo>
                    <a:pt x="243" y="41"/>
                  </a:lnTo>
                  <a:lnTo>
                    <a:pt x="246" y="31"/>
                  </a:lnTo>
                  <a:lnTo>
                    <a:pt x="249" y="21"/>
                  </a:lnTo>
                  <a:lnTo>
                    <a:pt x="251" y="11"/>
                  </a:lnTo>
                  <a:lnTo>
                    <a:pt x="251" y="0"/>
                  </a:lnTo>
                  <a:lnTo>
                    <a:pt x="297" y="0"/>
                  </a:lnTo>
                  <a:close/>
                </a:path>
              </a:pathLst>
            </a:custGeom>
            <a:solidFill>
              <a:srgbClr val="FFED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0">
              <a:extLst>
                <a:ext uri="{FF2B5EF4-FFF2-40B4-BE49-F238E27FC236}">
                  <a16:creationId xmlns:a16="http://schemas.microsoft.com/office/drawing/2014/main" id="{E4BC9A66-8F25-4BB3-BE42-5E705D3AF83A}"/>
                </a:ext>
              </a:extLst>
            </p:cNvPr>
            <p:cNvSpPr>
              <a:spLocks/>
            </p:cNvSpPr>
            <p:nvPr userDrawn="1"/>
          </p:nvSpPr>
          <p:spPr bwMode="auto">
            <a:xfrm>
              <a:off x="1163638" y="3381375"/>
              <a:ext cx="198438" cy="198438"/>
            </a:xfrm>
            <a:custGeom>
              <a:avLst/>
              <a:gdLst>
                <a:gd name="T0" fmla="*/ 250 w 250"/>
                <a:gd name="T1" fmla="*/ 124 h 250"/>
                <a:gd name="T2" fmla="*/ 247 w 250"/>
                <a:gd name="T3" fmla="*/ 150 h 250"/>
                <a:gd name="T4" fmla="*/ 241 w 250"/>
                <a:gd name="T5" fmla="*/ 174 h 250"/>
                <a:gd name="T6" fmla="*/ 229 w 250"/>
                <a:gd name="T7" fmla="*/ 195 h 250"/>
                <a:gd name="T8" fmla="*/ 213 w 250"/>
                <a:gd name="T9" fmla="*/ 213 h 250"/>
                <a:gd name="T10" fmla="*/ 194 w 250"/>
                <a:gd name="T11" fmla="*/ 228 h 250"/>
                <a:gd name="T12" fmla="*/ 174 w 250"/>
                <a:gd name="T13" fmla="*/ 240 h 250"/>
                <a:gd name="T14" fmla="*/ 150 w 250"/>
                <a:gd name="T15" fmla="*/ 248 h 250"/>
                <a:gd name="T16" fmla="*/ 125 w 250"/>
                <a:gd name="T17" fmla="*/ 250 h 250"/>
                <a:gd name="T18" fmla="*/ 113 w 250"/>
                <a:gd name="T19" fmla="*/ 249 h 250"/>
                <a:gd name="T20" fmla="*/ 87 w 250"/>
                <a:gd name="T21" fmla="*/ 244 h 250"/>
                <a:gd name="T22" fmla="*/ 65 w 250"/>
                <a:gd name="T23" fmla="*/ 235 h 250"/>
                <a:gd name="T24" fmla="*/ 46 w 250"/>
                <a:gd name="T25" fmla="*/ 221 h 250"/>
                <a:gd name="T26" fmla="*/ 29 w 250"/>
                <a:gd name="T27" fmla="*/ 204 h 250"/>
                <a:gd name="T28" fmla="*/ 15 w 250"/>
                <a:gd name="T29" fmla="*/ 184 h 250"/>
                <a:gd name="T30" fmla="*/ 6 w 250"/>
                <a:gd name="T31" fmla="*/ 162 h 250"/>
                <a:gd name="T32" fmla="*/ 1 w 250"/>
                <a:gd name="T33" fmla="*/ 138 h 250"/>
                <a:gd name="T34" fmla="*/ 0 w 250"/>
                <a:gd name="T35" fmla="*/ 124 h 250"/>
                <a:gd name="T36" fmla="*/ 2 w 250"/>
                <a:gd name="T37" fmla="*/ 100 h 250"/>
                <a:gd name="T38" fmla="*/ 10 w 250"/>
                <a:gd name="T39" fmla="*/ 76 h 250"/>
                <a:gd name="T40" fmla="*/ 22 w 250"/>
                <a:gd name="T41" fmla="*/ 55 h 250"/>
                <a:gd name="T42" fmla="*/ 37 w 250"/>
                <a:gd name="T43" fmla="*/ 37 h 250"/>
                <a:gd name="T44" fmla="*/ 55 w 250"/>
                <a:gd name="T45" fmla="*/ 21 h 250"/>
                <a:gd name="T46" fmla="*/ 76 w 250"/>
                <a:gd name="T47" fmla="*/ 9 h 250"/>
                <a:gd name="T48" fmla="*/ 100 w 250"/>
                <a:gd name="T49" fmla="*/ 2 h 250"/>
                <a:gd name="T50" fmla="*/ 125 w 250"/>
                <a:gd name="T51" fmla="*/ 0 h 250"/>
                <a:gd name="T52" fmla="*/ 138 w 250"/>
                <a:gd name="T53" fmla="*/ 0 h 250"/>
                <a:gd name="T54" fmla="*/ 162 w 250"/>
                <a:gd name="T55" fmla="*/ 6 h 250"/>
                <a:gd name="T56" fmla="*/ 184 w 250"/>
                <a:gd name="T57" fmla="*/ 15 h 250"/>
                <a:gd name="T58" fmla="*/ 205 w 250"/>
                <a:gd name="T59" fmla="*/ 29 h 250"/>
                <a:gd name="T60" fmla="*/ 221 w 250"/>
                <a:gd name="T61" fmla="*/ 45 h 250"/>
                <a:gd name="T62" fmla="*/ 235 w 250"/>
                <a:gd name="T63" fmla="*/ 66 h 250"/>
                <a:gd name="T64" fmla="*/ 244 w 250"/>
                <a:gd name="T65" fmla="*/ 87 h 250"/>
                <a:gd name="T66" fmla="*/ 250 w 250"/>
                <a:gd name="T67" fmla="*/ 112 h 250"/>
                <a:gd name="T68" fmla="*/ 250 w 250"/>
                <a:gd name="T69" fmla="*/ 12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250">
                  <a:moveTo>
                    <a:pt x="250" y="124"/>
                  </a:moveTo>
                  <a:lnTo>
                    <a:pt x="250" y="124"/>
                  </a:lnTo>
                  <a:lnTo>
                    <a:pt x="250" y="138"/>
                  </a:lnTo>
                  <a:lnTo>
                    <a:pt x="247" y="150"/>
                  </a:lnTo>
                  <a:lnTo>
                    <a:pt x="244" y="162"/>
                  </a:lnTo>
                  <a:lnTo>
                    <a:pt x="241" y="174"/>
                  </a:lnTo>
                  <a:lnTo>
                    <a:pt x="235" y="184"/>
                  </a:lnTo>
                  <a:lnTo>
                    <a:pt x="229" y="195"/>
                  </a:lnTo>
                  <a:lnTo>
                    <a:pt x="221" y="204"/>
                  </a:lnTo>
                  <a:lnTo>
                    <a:pt x="213" y="213"/>
                  </a:lnTo>
                  <a:lnTo>
                    <a:pt x="205" y="221"/>
                  </a:lnTo>
                  <a:lnTo>
                    <a:pt x="194" y="228"/>
                  </a:lnTo>
                  <a:lnTo>
                    <a:pt x="184" y="235"/>
                  </a:lnTo>
                  <a:lnTo>
                    <a:pt x="174" y="240"/>
                  </a:lnTo>
                  <a:lnTo>
                    <a:pt x="162" y="244"/>
                  </a:lnTo>
                  <a:lnTo>
                    <a:pt x="150" y="248"/>
                  </a:lnTo>
                  <a:lnTo>
                    <a:pt x="138" y="249"/>
                  </a:lnTo>
                  <a:lnTo>
                    <a:pt x="125" y="250"/>
                  </a:lnTo>
                  <a:lnTo>
                    <a:pt x="125" y="250"/>
                  </a:lnTo>
                  <a:lnTo>
                    <a:pt x="113" y="249"/>
                  </a:lnTo>
                  <a:lnTo>
                    <a:pt x="100" y="248"/>
                  </a:lnTo>
                  <a:lnTo>
                    <a:pt x="87" y="244"/>
                  </a:lnTo>
                  <a:lnTo>
                    <a:pt x="76" y="240"/>
                  </a:lnTo>
                  <a:lnTo>
                    <a:pt x="65" y="235"/>
                  </a:lnTo>
                  <a:lnTo>
                    <a:pt x="55" y="228"/>
                  </a:lnTo>
                  <a:lnTo>
                    <a:pt x="46" y="221"/>
                  </a:lnTo>
                  <a:lnTo>
                    <a:pt x="37" y="213"/>
                  </a:lnTo>
                  <a:lnTo>
                    <a:pt x="29" y="204"/>
                  </a:lnTo>
                  <a:lnTo>
                    <a:pt x="22" y="195"/>
                  </a:lnTo>
                  <a:lnTo>
                    <a:pt x="15" y="184"/>
                  </a:lnTo>
                  <a:lnTo>
                    <a:pt x="10" y="174"/>
                  </a:lnTo>
                  <a:lnTo>
                    <a:pt x="6" y="162"/>
                  </a:lnTo>
                  <a:lnTo>
                    <a:pt x="2" y="150"/>
                  </a:lnTo>
                  <a:lnTo>
                    <a:pt x="1" y="138"/>
                  </a:lnTo>
                  <a:lnTo>
                    <a:pt x="0" y="124"/>
                  </a:lnTo>
                  <a:lnTo>
                    <a:pt x="0" y="124"/>
                  </a:lnTo>
                  <a:lnTo>
                    <a:pt x="1" y="112"/>
                  </a:lnTo>
                  <a:lnTo>
                    <a:pt x="2" y="100"/>
                  </a:lnTo>
                  <a:lnTo>
                    <a:pt x="6" y="87"/>
                  </a:lnTo>
                  <a:lnTo>
                    <a:pt x="10" y="76"/>
                  </a:lnTo>
                  <a:lnTo>
                    <a:pt x="15" y="66"/>
                  </a:lnTo>
                  <a:lnTo>
                    <a:pt x="22" y="55"/>
                  </a:lnTo>
                  <a:lnTo>
                    <a:pt x="29" y="45"/>
                  </a:lnTo>
                  <a:lnTo>
                    <a:pt x="37" y="37"/>
                  </a:lnTo>
                  <a:lnTo>
                    <a:pt x="46" y="29"/>
                  </a:lnTo>
                  <a:lnTo>
                    <a:pt x="55" y="21"/>
                  </a:lnTo>
                  <a:lnTo>
                    <a:pt x="65" y="15"/>
                  </a:lnTo>
                  <a:lnTo>
                    <a:pt x="76" y="9"/>
                  </a:lnTo>
                  <a:lnTo>
                    <a:pt x="87" y="6"/>
                  </a:lnTo>
                  <a:lnTo>
                    <a:pt x="100" y="2"/>
                  </a:lnTo>
                  <a:lnTo>
                    <a:pt x="113" y="0"/>
                  </a:lnTo>
                  <a:lnTo>
                    <a:pt x="125" y="0"/>
                  </a:lnTo>
                  <a:lnTo>
                    <a:pt x="125" y="0"/>
                  </a:lnTo>
                  <a:lnTo>
                    <a:pt x="138" y="0"/>
                  </a:lnTo>
                  <a:lnTo>
                    <a:pt x="150" y="2"/>
                  </a:lnTo>
                  <a:lnTo>
                    <a:pt x="162" y="6"/>
                  </a:lnTo>
                  <a:lnTo>
                    <a:pt x="174" y="9"/>
                  </a:lnTo>
                  <a:lnTo>
                    <a:pt x="184" y="15"/>
                  </a:lnTo>
                  <a:lnTo>
                    <a:pt x="194" y="21"/>
                  </a:lnTo>
                  <a:lnTo>
                    <a:pt x="205" y="29"/>
                  </a:lnTo>
                  <a:lnTo>
                    <a:pt x="213" y="37"/>
                  </a:lnTo>
                  <a:lnTo>
                    <a:pt x="221" y="45"/>
                  </a:lnTo>
                  <a:lnTo>
                    <a:pt x="229" y="55"/>
                  </a:lnTo>
                  <a:lnTo>
                    <a:pt x="235" y="66"/>
                  </a:lnTo>
                  <a:lnTo>
                    <a:pt x="241" y="76"/>
                  </a:lnTo>
                  <a:lnTo>
                    <a:pt x="244" y="87"/>
                  </a:lnTo>
                  <a:lnTo>
                    <a:pt x="247" y="100"/>
                  </a:lnTo>
                  <a:lnTo>
                    <a:pt x="250" y="112"/>
                  </a:lnTo>
                  <a:lnTo>
                    <a:pt x="250" y="124"/>
                  </a:lnTo>
                  <a:lnTo>
                    <a:pt x="250" y="124"/>
                  </a:lnTo>
                  <a:close/>
                </a:path>
              </a:pathLst>
            </a:custGeom>
            <a:solidFill>
              <a:srgbClr val="EFB0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1">
              <a:extLst>
                <a:ext uri="{FF2B5EF4-FFF2-40B4-BE49-F238E27FC236}">
                  <a16:creationId xmlns:a16="http://schemas.microsoft.com/office/drawing/2014/main" id="{4ED2D86E-DE04-4364-9646-9AEFA9EFC7B2}"/>
                </a:ext>
              </a:extLst>
            </p:cNvPr>
            <p:cNvSpPr>
              <a:spLocks/>
            </p:cNvSpPr>
            <p:nvPr userDrawn="1"/>
          </p:nvSpPr>
          <p:spPr bwMode="auto">
            <a:xfrm>
              <a:off x="1176338" y="3394075"/>
              <a:ext cx="174625" cy="174625"/>
            </a:xfrm>
            <a:custGeom>
              <a:avLst/>
              <a:gdLst>
                <a:gd name="T0" fmla="*/ 220 w 220"/>
                <a:gd name="T1" fmla="*/ 109 h 220"/>
                <a:gd name="T2" fmla="*/ 217 w 220"/>
                <a:gd name="T3" fmla="*/ 132 h 220"/>
                <a:gd name="T4" fmla="*/ 211 w 220"/>
                <a:gd name="T5" fmla="*/ 152 h 220"/>
                <a:gd name="T6" fmla="*/ 201 w 220"/>
                <a:gd name="T7" fmla="*/ 172 h 220"/>
                <a:gd name="T8" fmla="*/ 188 w 220"/>
                <a:gd name="T9" fmla="*/ 188 h 220"/>
                <a:gd name="T10" fmla="*/ 171 w 220"/>
                <a:gd name="T11" fmla="*/ 200 h 220"/>
                <a:gd name="T12" fmla="*/ 153 w 220"/>
                <a:gd name="T13" fmla="*/ 211 h 220"/>
                <a:gd name="T14" fmla="*/ 132 w 220"/>
                <a:gd name="T15" fmla="*/ 218 h 220"/>
                <a:gd name="T16" fmla="*/ 110 w 220"/>
                <a:gd name="T17" fmla="*/ 220 h 220"/>
                <a:gd name="T18" fmla="*/ 99 w 220"/>
                <a:gd name="T19" fmla="*/ 219 h 220"/>
                <a:gd name="T20" fmla="*/ 77 w 220"/>
                <a:gd name="T21" fmla="*/ 214 h 220"/>
                <a:gd name="T22" fmla="*/ 57 w 220"/>
                <a:gd name="T23" fmla="*/ 206 h 220"/>
                <a:gd name="T24" fmla="*/ 40 w 220"/>
                <a:gd name="T25" fmla="*/ 195 h 220"/>
                <a:gd name="T26" fmla="*/ 25 w 220"/>
                <a:gd name="T27" fmla="*/ 180 h 220"/>
                <a:gd name="T28" fmla="*/ 14 w 220"/>
                <a:gd name="T29" fmla="*/ 162 h 220"/>
                <a:gd name="T30" fmla="*/ 6 w 220"/>
                <a:gd name="T31" fmla="*/ 143 h 220"/>
                <a:gd name="T32" fmla="*/ 1 w 220"/>
                <a:gd name="T33" fmla="*/ 121 h 220"/>
                <a:gd name="T34" fmla="*/ 0 w 220"/>
                <a:gd name="T35" fmla="*/ 109 h 220"/>
                <a:gd name="T36" fmla="*/ 2 w 220"/>
                <a:gd name="T37" fmla="*/ 87 h 220"/>
                <a:gd name="T38" fmla="*/ 9 w 220"/>
                <a:gd name="T39" fmla="*/ 67 h 220"/>
                <a:gd name="T40" fmla="*/ 19 w 220"/>
                <a:gd name="T41" fmla="*/ 48 h 220"/>
                <a:gd name="T42" fmla="*/ 32 w 220"/>
                <a:gd name="T43" fmla="*/ 32 h 220"/>
                <a:gd name="T44" fmla="*/ 48 w 220"/>
                <a:gd name="T45" fmla="*/ 18 h 220"/>
                <a:gd name="T46" fmla="*/ 68 w 220"/>
                <a:gd name="T47" fmla="*/ 9 h 220"/>
                <a:gd name="T48" fmla="*/ 87 w 220"/>
                <a:gd name="T49" fmla="*/ 2 h 220"/>
                <a:gd name="T50" fmla="*/ 110 w 220"/>
                <a:gd name="T51" fmla="*/ 0 h 220"/>
                <a:gd name="T52" fmla="*/ 121 w 220"/>
                <a:gd name="T53" fmla="*/ 1 h 220"/>
                <a:gd name="T54" fmla="*/ 143 w 220"/>
                <a:gd name="T55" fmla="*/ 4 h 220"/>
                <a:gd name="T56" fmla="*/ 162 w 220"/>
                <a:gd name="T57" fmla="*/ 14 h 220"/>
                <a:gd name="T58" fmla="*/ 179 w 220"/>
                <a:gd name="T59" fmla="*/ 25 h 220"/>
                <a:gd name="T60" fmla="*/ 194 w 220"/>
                <a:gd name="T61" fmla="*/ 40 h 220"/>
                <a:gd name="T62" fmla="*/ 206 w 220"/>
                <a:gd name="T63" fmla="*/ 57 h 220"/>
                <a:gd name="T64" fmla="*/ 215 w 220"/>
                <a:gd name="T65" fmla="*/ 77 h 220"/>
                <a:gd name="T66" fmla="*/ 219 w 220"/>
                <a:gd name="T67" fmla="*/ 99 h 220"/>
                <a:gd name="T68" fmla="*/ 220 w 220"/>
                <a:gd name="T69" fmla="*/ 109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0" h="220">
                  <a:moveTo>
                    <a:pt x="220" y="109"/>
                  </a:moveTo>
                  <a:lnTo>
                    <a:pt x="220" y="109"/>
                  </a:lnTo>
                  <a:lnTo>
                    <a:pt x="219" y="121"/>
                  </a:lnTo>
                  <a:lnTo>
                    <a:pt x="217" y="132"/>
                  </a:lnTo>
                  <a:lnTo>
                    <a:pt x="215" y="143"/>
                  </a:lnTo>
                  <a:lnTo>
                    <a:pt x="211" y="152"/>
                  </a:lnTo>
                  <a:lnTo>
                    <a:pt x="206" y="162"/>
                  </a:lnTo>
                  <a:lnTo>
                    <a:pt x="201" y="172"/>
                  </a:lnTo>
                  <a:lnTo>
                    <a:pt x="194" y="180"/>
                  </a:lnTo>
                  <a:lnTo>
                    <a:pt x="188" y="188"/>
                  </a:lnTo>
                  <a:lnTo>
                    <a:pt x="179" y="195"/>
                  </a:lnTo>
                  <a:lnTo>
                    <a:pt x="171" y="200"/>
                  </a:lnTo>
                  <a:lnTo>
                    <a:pt x="162" y="206"/>
                  </a:lnTo>
                  <a:lnTo>
                    <a:pt x="153" y="211"/>
                  </a:lnTo>
                  <a:lnTo>
                    <a:pt x="143" y="214"/>
                  </a:lnTo>
                  <a:lnTo>
                    <a:pt x="132" y="218"/>
                  </a:lnTo>
                  <a:lnTo>
                    <a:pt x="121" y="219"/>
                  </a:lnTo>
                  <a:lnTo>
                    <a:pt x="110" y="220"/>
                  </a:lnTo>
                  <a:lnTo>
                    <a:pt x="110" y="220"/>
                  </a:lnTo>
                  <a:lnTo>
                    <a:pt x="99" y="219"/>
                  </a:lnTo>
                  <a:lnTo>
                    <a:pt x="87" y="218"/>
                  </a:lnTo>
                  <a:lnTo>
                    <a:pt x="77" y="214"/>
                  </a:lnTo>
                  <a:lnTo>
                    <a:pt x="68" y="211"/>
                  </a:lnTo>
                  <a:lnTo>
                    <a:pt x="57" y="206"/>
                  </a:lnTo>
                  <a:lnTo>
                    <a:pt x="48" y="200"/>
                  </a:lnTo>
                  <a:lnTo>
                    <a:pt x="40" y="195"/>
                  </a:lnTo>
                  <a:lnTo>
                    <a:pt x="32" y="188"/>
                  </a:lnTo>
                  <a:lnTo>
                    <a:pt x="25" y="180"/>
                  </a:lnTo>
                  <a:lnTo>
                    <a:pt x="19" y="172"/>
                  </a:lnTo>
                  <a:lnTo>
                    <a:pt x="14" y="162"/>
                  </a:lnTo>
                  <a:lnTo>
                    <a:pt x="9" y="152"/>
                  </a:lnTo>
                  <a:lnTo>
                    <a:pt x="6" y="143"/>
                  </a:lnTo>
                  <a:lnTo>
                    <a:pt x="2" y="132"/>
                  </a:lnTo>
                  <a:lnTo>
                    <a:pt x="1" y="121"/>
                  </a:lnTo>
                  <a:lnTo>
                    <a:pt x="0" y="109"/>
                  </a:lnTo>
                  <a:lnTo>
                    <a:pt x="0" y="109"/>
                  </a:lnTo>
                  <a:lnTo>
                    <a:pt x="1" y="99"/>
                  </a:lnTo>
                  <a:lnTo>
                    <a:pt x="2" y="87"/>
                  </a:lnTo>
                  <a:lnTo>
                    <a:pt x="6" y="77"/>
                  </a:lnTo>
                  <a:lnTo>
                    <a:pt x="9" y="67"/>
                  </a:lnTo>
                  <a:lnTo>
                    <a:pt x="14" y="57"/>
                  </a:lnTo>
                  <a:lnTo>
                    <a:pt x="19" y="48"/>
                  </a:lnTo>
                  <a:lnTo>
                    <a:pt x="25" y="40"/>
                  </a:lnTo>
                  <a:lnTo>
                    <a:pt x="32" y="32"/>
                  </a:lnTo>
                  <a:lnTo>
                    <a:pt x="40" y="25"/>
                  </a:lnTo>
                  <a:lnTo>
                    <a:pt x="48" y="18"/>
                  </a:lnTo>
                  <a:lnTo>
                    <a:pt x="57" y="14"/>
                  </a:lnTo>
                  <a:lnTo>
                    <a:pt x="68" y="9"/>
                  </a:lnTo>
                  <a:lnTo>
                    <a:pt x="77" y="4"/>
                  </a:lnTo>
                  <a:lnTo>
                    <a:pt x="87" y="2"/>
                  </a:lnTo>
                  <a:lnTo>
                    <a:pt x="99" y="1"/>
                  </a:lnTo>
                  <a:lnTo>
                    <a:pt x="110" y="0"/>
                  </a:lnTo>
                  <a:lnTo>
                    <a:pt x="110" y="0"/>
                  </a:lnTo>
                  <a:lnTo>
                    <a:pt x="121" y="1"/>
                  </a:lnTo>
                  <a:lnTo>
                    <a:pt x="132" y="2"/>
                  </a:lnTo>
                  <a:lnTo>
                    <a:pt x="143" y="4"/>
                  </a:lnTo>
                  <a:lnTo>
                    <a:pt x="153" y="9"/>
                  </a:lnTo>
                  <a:lnTo>
                    <a:pt x="162" y="14"/>
                  </a:lnTo>
                  <a:lnTo>
                    <a:pt x="171" y="18"/>
                  </a:lnTo>
                  <a:lnTo>
                    <a:pt x="179" y="25"/>
                  </a:lnTo>
                  <a:lnTo>
                    <a:pt x="188" y="32"/>
                  </a:lnTo>
                  <a:lnTo>
                    <a:pt x="194" y="40"/>
                  </a:lnTo>
                  <a:lnTo>
                    <a:pt x="201" y="48"/>
                  </a:lnTo>
                  <a:lnTo>
                    <a:pt x="206" y="57"/>
                  </a:lnTo>
                  <a:lnTo>
                    <a:pt x="211" y="67"/>
                  </a:lnTo>
                  <a:lnTo>
                    <a:pt x="215" y="77"/>
                  </a:lnTo>
                  <a:lnTo>
                    <a:pt x="217" y="87"/>
                  </a:lnTo>
                  <a:lnTo>
                    <a:pt x="219" y="99"/>
                  </a:lnTo>
                  <a:lnTo>
                    <a:pt x="220" y="109"/>
                  </a:lnTo>
                  <a:lnTo>
                    <a:pt x="220" y="109"/>
                  </a:lnTo>
                  <a:close/>
                </a:path>
              </a:pathLst>
            </a:custGeom>
            <a:solidFill>
              <a:srgbClr val="646D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12">
              <a:extLst>
                <a:ext uri="{FF2B5EF4-FFF2-40B4-BE49-F238E27FC236}">
                  <a16:creationId xmlns:a16="http://schemas.microsoft.com/office/drawing/2014/main" id="{C8DFCF48-C178-4471-8480-774B3218EFAB}"/>
                </a:ext>
              </a:extLst>
            </p:cNvPr>
            <p:cNvSpPr>
              <a:spLocks noChangeArrowheads="1"/>
            </p:cNvSpPr>
            <p:nvPr userDrawn="1"/>
          </p:nvSpPr>
          <p:spPr bwMode="auto">
            <a:xfrm>
              <a:off x="1146176" y="3738563"/>
              <a:ext cx="234950" cy="69850"/>
            </a:xfrm>
            <a:prstGeom prst="rect">
              <a:avLst/>
            </a:prstGeom>
            <a:solidFill>
              <a:srgbClr val="FFEDC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13">
              <a:extLst>
                <a:ext uri="{FF2B5EF4-FFF2-40B4-BE49-F238E27FC236}">
                  <a16:creationId xmlns:a16="http://schemas.microsoft.com/office/drawing/2014/main" id="{72D48F73-DC72-447B-B48B-7905306E1D83}"/>
                </a:ext>
              </a:extLst>
            </p:cNvPr>
            <p:cNvSpPr>
              <a:spLocks noChangeArrowheads="1"/>
            </p:cNvSpPr>
            <p:nvPr userDrawn="1"/>
          </p:nvSpPr>
          <p:spPr bwMode="auto">
            <a:xfrm>
              <a:off x="1482726" y="2249488"/>
              <a:ext cx="300038" cy="1638300"/>
            </a:xfrm>
            <a:prstGeom prst="rect">
              <a:avLst/>
            </a:prstGeom>
            <a:solidFill>
              <a:srgbClr val="FB6E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14">
              <a:extLst>
                <a:ext uri="{FF2B5EF4-FFF2-40B4-BE49-F238E27FC236}">
                  <a16:creationId xmlns:a16="http://schemas.microsoft.com/office/drawing/2014/main" id="{95732DEE-4723-44A3-B9ED-1FCC68B3B385}"/>
                </a:ext>
              </a:extLst>
            </p:cNvPr>
            <p:cNvSpPr>
              <a:spLocks noChangeArrowheads="1"/>
            </p:cNvSpPr>
            <p:nvPr userDrawn="1"/>
          </p:nvSpPr>
          <p:spPr bwMode="auto">
            <a:xfrm>
              <a:off x="1633538" y="2249488"/>
              <a:ext cx="149225" cy="1638300"/>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5">
              <a:extLst>
                <a:ext uri="{FF2B5EF4-FFF2-40B4-BE49-F238E27FC236}">
                  <a16:creationId xmlns:a16="http://schemas.microsoft.com/office/drawing/2014/main" id="{8CF4B0A4-7AE2-407F-B6D9-FE32CB0B9AAA}"/>
                </a:ext>
              </a:extLst>
            </p:cNvPr>
            <p:cNvSpPr>
              <a:spLocks/>
            </p:cNvSpPr>
            <p:nvPr userDrawn="1"/>
          </p:nvSpPr>
          <p:spPr bwMode="auto">
            <a:xfrm>
              <a:off x="1516063" y="2465388"/>
              <a:ext cx="234950" cy="742950"/>
            </a:xfrm>
            <a:custGeom>
              <a:avLst/>
              <a:gdLst>
                <a:gd name="T0" fmla="*/ 297 w 297"/>
                <a:gd name="T1" fmla="*/ 0 h 936"/>
                <a:gd name="T2" fmla="*/ 297 w 297"/>
                <a:gd name="T3" fmla="*/ 936 h 936"/>
                <a:gd name="T4" fmla="*/ 0 w 297"/>
                <a:gd name="T5" fmla="*/ 936 h 936"/>
                <a:gd name="T6" fmla="*/ 0 w 297"/>
                <a:gd name="T7" fmla="*/ 0 h 936"/>
                <a:gd name="T8" fmla="*/ 45 w 297"/>
                <a:gd name="T9" fmla="*/ 0 h 936"/>
                <a:gd name="T10" fmla="*/ 45 w 297"/>
                <a:gd name="T11" fmla="*/ 0 h 936"/>
                <a:gd name="T12" fmla="*/ 46 w 297"/>
                <a:gd name="T13" fmla="*/ 11 h 936"/>
                <a:gd name="T14" fmla="*/ 47 w 297"/>
                <a:gd name="T15" fmla="*/ 21 h 936"/>
                <a:gd name="T16" fmla="*/ 50 w 297"/>
                <a:gd name="T17" fmla="*/ 31 h 936"/>
                <a:gd name="T18" fmla="*/ 53 w 297"/>
                <a:gd name="T19" fmla="*/ 41 h 936"/>
                <a:gd name="T20" fmla="*/ 58 w 297"/>
                <a:gd name="T21" fmla="*/ 50 h 936"/>
                <a:gd name="T22" fmla="*/ 63 w 297"/>
                <a:gd name="T23" fmla="*/ 58 h 936"/>
                <a:gd name="T24" fmla="*/ 69 w 297"/>
                <a:gd name="T25" fmla="*/ 66 h 936"/>
                <a:gd name="T26" fmla="*/ 76 w 297"/>
                <a:gd name="T27" fmla="*/ 73 h 936"/>
                <a:gd name="T28" fmla="*/ 83 w 297"/>
                <a:gd name="T29" fmla="*/ 80 h 936"/>
                <a:gd name="T30" fmla="*/ 91 w 297"/>
                <a:gd name="T31" fmla="*/ 86 h 936"/>
                <a:gd name="T32" fmla="*/ 99 w 297"/>
                <a:gd name="T33" fmla="*/ 91 h 936"/>
                <a:gd name="T34" fmla="*/ 108 w 297"/>
                <a:gd name="T35" fmla="*/ 96 h 936"/>
                <a:gd name="T36" fmla="*/ 118 w 297"/>
                <a:gd name="T37" fmla="*/ 99 h 936"/>
                <a:gd name="T38" fmla="*/ 128 w 297"/>
                <a:gd name="T39" fmla="*/ 102 h 936"/>
                <a:gd name="T40" fmla="*/ 138 w 297"/>
                <a:gd name="T41" fmla="*/ 103 h 936"/>
                <a:gd name="T42" fmla="*/ 149 w 297"/>
                <a:gd name="T43" fmla="*/ 104 h 936"/>
                <a:gd name="T44" fmla="*/ 149 w 297"/>
                <a:gd name="T45" fmla="*/ 104 h 936"/>
                <a:gd name="T46" fmla="*/ 159 w 297"/>
                <a:gd name="T47" fmla="*/ 103 h 936"/>
                <a:gd name="T48" fmla="*/ 169 w 297"/>
                <a:gd name="T49" fmla="*/ 102 h 936"/>
                <a:gd name="T50" fmla="*/ 179 w 297"/>
                <a:gd name="T51" fmla="*/ 99 h 936"/>
                <a:gd name="T52" fmla="*/ 189 w 297"/>
                <a:gd name="T53" fmla="*/ 96 h 936"/>
                <a:gd name="T54" fmla="*/ 197 w 297"/>
                <a:gd name="T55" fmla="*/ 91 h 936"/>
                <a:gd name="T56" fmla="*/ 206 w 297"/>
                <a:gd name="T57" fmla="*/ 86 h 936"/>
                <a:gd name="T58" fmla="*/ 214 w 297"/>
                <a:gd name="T59" fmla="*/ 80 h 936"/>
                <a:gd name="T60" fmla="*/ 221 w 297"/>
                <a:gd name="T61" fmla="*/ 73 h 936"/>
                <a:gd name="T62" fmla="*/ 228 w 297"/>
                <a:gd name="T63" fmla="*/ 66 h 936"/>
                <a:gd name="T64" fmla="*/ 234 w 297"/>
                <a:gd name="T65" fmla="*/ 58 h 936"/>
                <a:gd name="T66" fmla="*/ 240 w 297"/>
                <a:gd name="T67" fmla="*/ 50 h 936"/>
                <a:gd name="T68" fmla="*/ 243 w 297"/>
                <a:gd name="T69" fmla="*/ 41 h 936"/>
                <a:gd name="T70" fmla="*/ 246 w 297"/>
                <a:gd name="T71" fmla="*/ 31 h 936"/>
                <a:gd name="T72" fmla="*/ 249 w 297"/>
                <a:gd name="T73" fmla="*/ 21 h 936"/>
                <a:gd name="T74" fmla="*/ 251 w 297"/>
                <a:gd name="T75" fmla="*/ 11 h 936"/>
                <a:gd name="T76" fmla="*/ 251 w 297"/>
                <a:gd name="T77" fmla="*/ 0 h 936"/>
                <a:gd name="T78" fmla="*/ 297 w 297"/>
                <a:gd name="T79"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7" h="936">
                  <a:moveTo>
                    <a:pt x="297" y="0"/>
                  </a:moveTo>
                  <a:lnTo>
                    <a:pt x="297" y="936"/>
                  </a:lnTo>
                  <a:lnTo>
                    <a:pt x="0" y="936"/>
                  </a:lnTo>
                  <a:lnTo>
                    <a:pt x="0" y="0"/>
                  </a:lnTo>
                  <a:lnTo>
                    <a:pt x="45" y="0"/>
                  </a:lnTo>
                  <a:lnTo>
                    <a:pt x="45" y="0"/>
                  </a:lnTo>
                  <a:lnTo>
                    <a:pt x="46" y="11"/>
                  </a:lnTo>
                  <a:lnTo>
                    <a:pt x="47" y="21"/>
                  </a:lnTo>
                  <a:lnTo>
                    <a:pt x="50" y="31"/>
                  </a:lnTo>
                  <a:lnTo>
                    <a:pt x="53" y="41"/>
                  </a:lnTo>
                  <a:lnTo>
                    <a:pt x="58" y="50"/>
                  </a:lnTo>
                  <a:lnTo>
                    <a:pt x="63" y="58"/>
                  </a:lnTo>
                  <a:lnTo>
                    <a:pt x="69" y="66"/>
                  </a:lnTo>
                  <a:lnTo>
                    <a:pt x="76" y="73"/>
                  </a:lnTo>
                  <a:lnTo>
                    <a:pt x="83" y="80"/>
                  </a:lnTo>
                  <a:lnTo>
                    <a:pt x="91" y="86"/>
                  </a:lnTo>
                  <a:lnTo>
                    <a:pt x="99" y="91"/>
                  </a:lnTo>
                  <a:lnTo>
                    <a:pt x="108" y="96"/>
                  </a:lnTo>
                  <a:lnTo>
                    <a:pt x="118" y="99"/>
                  </a:lnTo>
                  <a:lnTo>
                    <a:pt x="128" y="102"/>
                  </a:lnTo>
                  <a:lnTo>
                    <a:pt x="138" y="103"/>
                  </a:lnTo>
                  <a:lnTo>
                    <a:pt x="149" y="104"/>
                  </a:lnTo>
                  <a:lnTo>
                    <a:pt x="149" y="104"/>
                  </a:lnTo>
                  <a:lnTo>
                    <a:pt x="159" y="103"/>
                  </a:lnTo>
                  <a:lnTo>
                    <a:pt x="169" y="102"/>
                  </a:lnTo>
                  <a:lnTo>
                    <a:pt x="179" y="99"/>
                  </a:lnTo>
                  <a:lnTo>
                    <a:pt x="189" y="96"/>
                  </a:lnTo>
                  <a:lnTo>
                    <a:pt x="197" y="91"/>
                  </a:lnTo>
                  <a:lnTo>
                    <a:pt x="206" y="86"/>
                  </a:lnTo>
                  <a:lnTo>
                    <a:pt x="214" y="80"/>
                  </a:lnTo>
                  <a:lnTo>
                    <a:pt x="221" y="73"/>
                  </a:lnTo>
                  <a:lnTo>
                    <a:pt x="228" y="66"/>
                  </a:lnTo>
                  <a:lnTo>
                    <a:pt x="234" y="58"/>
                  </a:lnTo>
                  <a:lnTo>
                    <a:pt x="240" y="50"/>
                  </a:lnTo>
                  <a:lnTo>
                    <a:pt x="243" y="41"/>
                  </a:lnTo>
                  <a:lnTo>
                    <a:pt x="246" y="31"/>
                  </a:lnTo>
                  <a:lnTo>
                    <a:pt x="249" y="21"/>
                  </a:lnTo>
                  <a:lnTo>
                    <a:pt x="251" y="11"/>
                  </a:lnTo>
                  <a:lnTo>
                    <a:pt x="251" y="0"/>
                  </a:lnTo>
                  <a:lnTo>
                    <a:pt x="297" y="0"/>
                  </a:lnTo>
                  <a:close/>
                </a:path>
              </a:pathLst>
            </a:custGeom>
            <a:solidFill>
              <a:srgbClr val="F9AD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6">
              <a:extLst>
                <a:ext uri="{FF2B5EF4-FFF2-40B4-BE49-F238E27FC236}">
                  <a16:creationId xmlns:a16="http://schemas.microsoft.com/office/drawing/2014/main" id="{3DC222C6-67A8-486C-8809-25C6ADC6198D}"/>
                </a:ext>
              </a:extLst>
            </p:cNvPr>
            <p:cNvSpPr>
              <a:spLocks/>
            </p:cNvSpPr>
            <p:nvPr userDrawn="1"/>
          </p:nvSpPr>
          <p:spPr bwMode="auto">
            <a:xfrm>
              <a:off x="1533526" y="3381375"/>
              <a:ext cx="198438" cy="198438"/>
            </a:xfrm>
            <a:custGeom>
              <a:avLst/>
              <a:gdLst>
                <a:gd name="T0" fmla="*/ 250 w 250"/>
                <a:gd name="T1" fmla="*/ 124 h 250"/>
                <a:gd name="T2" fmla="*/ 248 w 250"/>
                <a:gd name="T3" fmla="*/ 150 h 250"/>
                <a:gd name="T4" fmla="*/ 241 w 250"/>
                <a:gd name="T5" fmla="*/ 174 h 250"/>
                <a:gd name="T6" fmla="*/ 229 w 250"/>
                <a:gd name="T7" fmla="*/ 195 h 250"/>
                <a:gd name="T8" fmla="*/ 214 w 250"/>
                <a:gd name="T9" fmla="*/ 213 h 250"/>
                <a:gd name="T10" fmla="*/ 196 w 250"/>
                <a:gd name="T11" fmla="*/ 228 h 250"/>
                <a:gd name="T12" fmla="*/ 174 w 250"/>
                <a:gd name="T13" fmla="*/ 240 h 250"/>
                <a:gd name="T14" fmla="*/ 151 w 250"/>
                <a:gd name="T15" fmla="*/ 248 h 250"/>
                <a:gd name="T16" fmla="*/ 126 w 250"/>
                <a:gd name="T17" fmla="*/ 250 h 250"/>
                <a:gd name="T18" fmla="*/ 113 w 250"/>
                <a:gd name="T19" fmla="*/ 249 h 250"/>
                <a:gd name="T20" fmla="*/ 89 w 250"/>
                <a:gd name="T21" fmla="*/ 244 h 250"/>
                <a:gd name="T22" fmla="*/ 66 w 250"/>
                <a:gd name="T23" fmla="*/ 235 h 250"/>
                <a:gd name="T24" fmla="*/ 46 w 250"/>
                <a:gd name="T25" fmla="*/ 221 h 250"/>
                <a:gd name="T26" fmla="*/ 29 w 250"/>
                <a:gd name="T27" fmla="*/ 204 h 250"/>
                <a:gd name="T28" fmla="*/ 15 w 250"/>
                <a:gd name="T29" fmla="*/ 184 h 250"/>
                <a:gd name="T30" fmla="*/ 6 w 250"/>
                <a:gd name="T31" fmla="*/ 162 h 250"/>
                <a:gd name="T32" fmla="*/ 1 w 250"/>
                <a:gd name="T33" fmla="*/ 138 h 250"/>
                <a:gd name="T34" fmla="*/ 0 w 250"/>
                <a:gd name="T35" fmla="*/ 124 h 250"/>
                <a:gd name="T36" fmla="*/ 4 w 250"/>
                <a:gd name="T37" fmla="*/ 100 h 250"/>
                <a:gd name="T38" fmla="*/ 10 w 250"/>
                <a:gd name="T39" fmla="*/ 76 h 250"/>
                <a:gd name="T40" fmla="*/ 22 w 250"/>
                <a:gd name="T41" fmla="*/ 55 h 250"/>
                <a:gd name="T42" fmla="*/ 37 w 250"/>
                <a:gd name="T43" fmla="*/ 37 h 250"/>
                <a:gd name="T44" fmla="*/ 55 w 250"/>
                <a:gd name="T45" fmla="*/ 21 h 250"/>
                <a:gd name="T46" fmla="*/ 77 w 250"/>
                <a:gd name="T47" fmla="*/ 9 h 250"/>
                <a:gd name="T48" fmla="*/ 100 w 250"/>
                <a:gd name="T49" fmla="*/ 2 h 250"/>
                <a:gd name="T50" fmla="*/ 126 w 250"/>
                <a:gd name="T51" fmla="*/ 0 h 250"/>
                <a:gd name="T52" fmla="*/ 138 w 250"/>
                <a:gd name="T53" fmla="*/ 0 h 250"/>
                <a:gd name="T54" fmla="*/ 162 w 250"/>
                <a:gd name="T55" fmla="*/ 6 h 250"/>
                <a:gd name="T56" fmla="*/ 185 w 250"/>
                <a:gd name="T57" fmla="*/ 15 h 250"/>
                <a:gd name="T58" fmla="*/ 205 w 250"/>
                <a:gd name="T59" fmla="*/ 29 h 250"/>
                <a:gd name="T60" fmla="*/ 222 w 250"/>
                <a:gd name="T61" fmla="*/ 45 h 250"/>
                <a:gd name="T62" fmla="*/ 235 w 250"/>
                <a:gd name="T63" fmla="*/ 66 h 250"/>
                <a:gd name="T64" fmla="*/ 245 w 250"/>
                <a:gd name="T65" fmla="*/ 87 h 250"/>
                <a:gd name="T66" fmla="*/ 250 w 250"/>
                <a:gd name="T67" fmla="*/ 112 h 250"/>
                <a:gd name="T68" fmla="*/ 250 w 250"/>
                <a:gd name="T69" fmla="*/ 12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250">
                  <a:moveTo>
                    <a:pt x="250" y="124"/>
                  </a:moveTo>
                  <a:lnTo>
                    <a:pt x="250" y="124"/>
                  </a:lnTo>
                  <a:lnTo>
                    <a:pt x="250" y="138"/>
                  </a:lnTo>
                  <a:lnTo>
                    <a:pt x="248" y="150"/>
                  </a:lnTo>
                  <a:lnTo>
                    <a:pt x="245" y="162"/>
                  </a:lnTo>
                  <a:lnTo>
                    <a:pt x="241" y="174"/>
                  </a:lnTo>
                  <a:lnTo>
                    <a:pt x="235" y="184"/>
                  </a:lnTo>
                  <a:lnTo>
                    <a:pt x="229" y="195"/>
                  </a:lnTo>
                  <a:lnTo>
                    <a:pt x="222" y="204"/>
                  </a:lnTo>
                  <a:lnTo>
                    <a:pt x="214" y="213"/>
                  </a:lnTo>
                  <a:lnTo>
                    <a:pt x="205" y="221"/>
                  </a:lnTo>
                  <a:lnTo>
                    <a:pt x="196" y="228"/>
                  </a:lnTo>
                  <a:lnTo>
                    <a:pt x="185" y="235"/>
                  </a:lnTo>
                  <a:lnTo>
                    <a:pt x="174" y="240"/>
                  </a:lnTo>
                  <a:lnTo>
                    <a:pt x="162" y="244"/>
                  </a:lnTo>
                  <a:lnTo>
                    <a:pt x="151" y="248"/>
                  </a:lnTo>
                  <a:lnTo>
                    <a:pt x="138" y="249"/>
                  </a:lnTo>
                  <a:lnTo>
                    <a:pt x="126" y="250"/>
                  </a:lnTo>
                  <a:lnTo>
                    <a:pt x="126" y="250"/>
                  </a:lnTo>
                  <a:lnTo>
                    <a:pt x="113" y="249"/>
                  </a:lnTo>
                  <a:lnTo>
                    <a:pt x="100" y="248"/>
                  </a:lnTo>
                  <a:lnTo>
                    <a:pt x="89" y="244"/>
                  </a:lnTo>
                  <a:lnTo>
                    <a:pt x="77" y="240"/>
                  </a:lnTo>
                  <a:lnTo>
                    <a:pt x="66" y="235"/>
                  </a:lnTo>
                  <a:lnTo>
                    <a:pt x="55" y="228"/>
                  </a:lnTo>
                  <a:lnTo>
                    <a:pt x="46" y="221"/>
                  </a:lnTo>
                  <a:lnTo>
                    <a:pt x="37" y="213"/>
                  </a:lnTo>
                  <a:lnTo>
                    <a:pt x="29" y="204"/>
                  </a:lnTo>
                  <a:lnTo>
                    <a:pt x="22" y="195"/>
                  </a:lnTo>
                  <a:lnTo>
                    <a:pt x="15" y="184"/>
                  </a:lnTo>
                  <a:lnTo>
                    <a:pt x="10" y="174"/>
                  </a:lnTo>
                  <a:lnTo>
                    <a:pt x="6" y="162"/>
                  </a:lnTo>
                  <a:lnTo>
                    <a:pt x="4" y="150"/>
                  </a:lnTo>
                  <a:lnTo>
                    <a:pt x="1" y="138"/>
                  </a:lnTo>
                  <a:lnTo>
                    <a:pt x="0" y="124"/>
                  </a:lnTo>
                  <a:lnTo>
                    <a:pt x="0" y="124"/>
                  </a:lnTo>
                  <a:lnTo>
                    <a:pt x="1" y="112"/>
                  </a:lnTo>
                  <a:lnTo>
                    <a:pt x="4" y="100"/>
                  </a:lnTo>
                  <a:lnTo>
                    <a:pt x="6" y="87"/>
                  </a:lnTo>
                  <a:lnTo>
                    <a:pt x="10" y="76"/>
                  </a:lnTo>
                  <a:lnTo>
                    <a:pt x="15" y="66"/>
                  </a:lnTo>
                  <a:lnTo>
                    <a:pt x="22" y="55"/>
                  </a:lnTo>
                  <a:lnTo>
                    <a:pt x="29" y="45"/>
                  </a:lnTo>
                  <a:lnTo>
                    <a:pt x="37" y="37"/>
                  </a:lnTo>
                  <a:lnTo>
                    <a:pt x="46" y="29"/>
                  </a:lnTo>
                  <a:lnTo>
                    <a:pt x="55" y="21"/>
                  </a:lnTo>
                  <a:lnTo>
                    <a:pt x="66" y="15"/>
                  </a:lnTo>
                  <a:lnTo>
                    <a:pt x="77" y="9"/>
                  </a:lnTo>
                  <a:lnTo>
                    <a:pt x="89" y="6"/>
                  </a:lnTo>
                  <a:lnTo>
                    <a:pt x="100" y="2"/>
                  </a:lnTo>
                  <a:lnTo>
                    <a:pt x="113" y="0"/>
                  </a:lnTo>
                  <a:lnTo>
                    <a:pt x="126" y="0"/>
                  </a:lnTo>
                  <a:lnTo>
                    <a:pt x="126" y="0"/>
                  </a:lnTo>
                  <a:lnTo>
                    <a:pt x="138" y="0"/>
                  </a:lnTo>
                  <a:lnTo>
                    <a:pt x="151" y="2"/>
                  </a:lnTo>
                  <a:lnTo>
                    <a:pt x="162" y="6"/>
                  </a:lnTo>
                  <a:lnTo>
                    <a:pt x="174" y="9"/>
                  </a:lnTo>
                  <a:lnTo>
                    <a:pt x="185" y="15"/>
                  </a:lnTo>
                  <a:lnTo>
                    <a:pt x="196" y="21"/>
                  </a:lnTo>
                  <a:lnTo>
                    <a:pt x="205" y="29"/>
                  </a:lnTo>
                  <a:lnTo>
                    <a:pt x="214" y="37"/>
                  </a:lnTo>
                  <a:lnTo>
                    <a:pt x="222" y="45"/>
                  </a:lnTo>
                  <a:lnTo>
                    <a:pt x="229" y="55"/>
                  </a:lnTo>
                  <a:lnTo>
                    <a:pt x="235" y="66"/>
                  </a:lnTo>
                  <a:lnTo>
                    <a:pt x="241" y="76"/>
                  </a:lnTo>
                  <a:lnTo>
                    <a:pt x="245" y="87"/>
                  </a:lnTo>
                  <a:lnTo>
                    <a:pt x="248" y="100"/>
                  </a:lnTo>
                  <a:lnTo>
                    <a:pt x="250" y="112"/>
                  </a:lnTo>
                  <a:lnTo>
                    <a:pt x="250" y="124"/>
                  </a:lnTo>
                  <a:lnTo>
                    <a:pt x="250" y="124"/>
                  </a:lnTo>
                  <a:close/>
                </a:path>
              </a:pathLst>
            </a:custGeom>
            <a:solidFill>
              <a:srgbClr val="D335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7">
              <a:extLst>
                <a:ext uri="{FF2B5EF4-FFF2-40B4-BE49-F238E27FC236}">
                  <a16:creationId xmlns:a16="http://schemas.microsoft.com/office/drawing/2014/main" id="{8A90B99F-11D2-4382-9F71-C3CC316737F5}"/>
                </a:ext>
              </a:extLst>
            </p:cNvPr>
            <p:cNvSpPr>
              <a:spLocks/>
            </p:cNvSpPr>
            <p:nvPr userDrawn="1"/>
          </p:nvSpPr>
          <p:spPr bwMode="auto">
            <a:xfrm>
              <a:off x="1546226" y="3394075"/>
              <a:ext cx="174625" cy="174625"/>
            </a:xfrm>
            <a:custGeom>
              <a:avLst/>
              <a:gdLst>
                <a:gd name="T0" fmla="*/ 219 w 219"/>
                <a:gd name="T1" fmla="*/ 109 h 220"/>
                <a:gd name="T2" fmla="*/ 217 w 219"/>
                <a:gd name="T3" fmla="*/ 132 h 220"/>
                <a:gd name="T4" fmla="*/ 211 w 219"/>
                <a:gd name="T5" fmla="*/ 152 h 220"/>
                <a:gd name="T6" fmla="*/ 201 w 219"/>
                <a:gd name="T7" fmla="*/ 172 h 220"/>
                <a:gd name="T8" fmla="*/ 187 w 219"/>
                <a:gd name="T9" fmla="*/ 188 h 220"/>
                <a:gd name="T10" fmla="*/ 171 w 219"/>
                <a:gd name="T11" fmla="*/ 200 h 220"/>
                <a:gd name="T12" fmla="*/ 152 w 219"/>
                <a:gd name="T13" fmla="*/ 211 h 220"/>
                <a:gd name="T14" fmla="*/ 131 w 219"/>
                <a:gd name="T15" fmla="*/ 218 h 220"/>
                <a:gd name="T16" fmla="*/ 110 w 219"/>
                <a:gd name="T17" fmla="*/ 220 h 220"/>
                <a:gd name="T18" fmla="*/ 98 w 219"/>
                <a:gd name="T19" fmla="*/ 219 h 220"/>
                <a:gd name="T20" fmla="*/ 77 w 219"/>
                <a:gd name="T21" fmla="*/ 214 h 220"/>
                <a:gd name="T22" fmla="*/ 57 w 219"/>
                <a:gd name="T23" fmla="*/ 206 h 220"/>
                <a:gd name="T24" fmla="*/ 39 w 219"/>
                <a:gd name="T25" fmla="*/ 195 h 220"/>
                <a:gd name="T26" fmla="*/ 24 w 219"/>
                <a:gd name="T27" fmla="*/ 180 h 220"/>
                <a:gd name="T28" fmla="*/ 13 w 219"/>
                <a:gd name="T29" fmla="*/ 162 h 220"/>
                <a:gd name="T30" fmla="*/ 5 w 219"/>
                <a:gd name="T31" fmla="*/ 143 h 220"/>
                <a:gd name="T32" fmla="*/ 0 w 219"/>
                <a:gd name="T33" fmla="*/ 121 h 220"/>
                <a:gd name="T34" fmla="*/ 0 w 219"/>
                <a:gd name="T35" fmla="*/ 109 h 220"/>
                <a:gd name="T36" fmla="*/ 3 w 219"/>
                <a:gd name="T37" fmla="*/ 87 h 220"/>
                <a:gd name="T38" fmla="*/ 8 w 219"/>
                <a:gd name="T39" fmla="*/ 67 h 220"/>
                <a:gd name="T40" fmla="*/ 19 w 219"/>
                <a:gd name="T41" fmla="*/ 48 h 220"/>
                <a:gd name="T42" fmla="*/ 32 w 219"/>
                <a:gd name="T43" fmla="*/ 32 h 220"/>
                <a:gd name="T44" fmla="*/ 49 w 219"/>
                <a:gd name="T45" fmla="*/ 18 h 220"/>
                <a:gd name="T46" fmla="*/ 67 w 219"/>
                <a:gd name="T47" fmla="*/ 9 h 220"/>
                <a:gd name="T48" fmla="*/ 88 w 219"/>
                <a:gd name="T49" fmla="*/ 2 h 220"/>
                <a:gd name="T50" fmla="*/ 110 w 219"/>
                <a:gd name="T51" fmla="*/ 0 h 220"/>
                <a:gd name="T52" fmla="*/ 121 w 219"/>
                <a:gd name="T53" fmla="*/ 1 h 220"/>
                <a:gd name="T54" fmla="*/ 142 w 219"/>
                <a:gd name="T55" fmla="*/ 4 h 220"/>
                <a:gd name="T56" fmla="*/ 161 w 219"/>
                <a:gd name="T57" fmla="*/ 14 h 220"/>
                <a:gd name="T58" fmla="*/ 179 w 219"/>
                <a:gd name="T59" fmla="*/ 25 h 220"/>
                <a:gd name="T60" fmla="*/ 194 w 219"/>
                <a:gd name="T61" fmla="*/ 40 h 220"/>
                <a:gd name="T62" fmla="*/ 206 w 219"/>
                <a:gd name="T63" fmla="*/ 57 h 220"/>
                <a:gd name="T64" fmla="*/ 214 w 219"/>
                <a:gd name="T65" fmla="*/ 77 h 220"/>
                <a:gd name="T66" fmla="*/ 219 w 219"/>
                <a:gd name="T67" fmla="*/ 99 h 220"/>
                <a:gd name="T68" fmla="*/ 219 w 219"/>
                <a:gd name="T69" fmla="*/ 109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19" h="220">
                  <a:moveTo>
                    <a:pt x="219" y="109"/>
                  </a:moveTo>
                  <a:lnTo>
                    <a:pt x="219" y="109"/>
                  </a:lnTo>
                  <a:lnTo>
                    <a:pt x="219" y="121"/>
                  </a:lnTo>
                  <a:lnTo>
                    <a:pt x="217" y="132"/>
                  </a:lnTo>
                  <a:lnTo>
                    <a:pt x="214" y="143"/>
                  </a:lnTo>
                  <a:lnTo>
                    <a:pt x="211" y="152"/>
                  </a:lnTo>
                  <a:lnTo>
                    <a:pt x="206" y="162"/>
                  </a:lnTo>
                  <a:lnTo>
                    <a:pt x="201" y="172"/>
                  </a:lnTo>
                  <a:lnTo>
                    <a:pt x="194" y="180"/>
                  </a:lnTo>
                  <a:lnTo>
                    <a:pt x="187" y="188"/>
                  </a:lnTo>
                  <a:lnTo>
                    <a:pt x="179" y="195"/>
                  </a:lnTo>
                  <a:lnTo>
                    <a:pt x="171" y="200"/>
                  </a:lnTo>
                  <a:lnTo>
                    <a:pt x="161" y="206"/>
                  </a:lnTo>
                  <a:lnTo>
                    <a:pt x="152" y="211"/>
                  </a:lnTo>
                  <a:lnTo>
                    <a:pt x="142" y="214"/>
                  </a:lnTo>
                  <a:lnTo>
                    <a:pt x="131" y="218"/>
                  </a:lnTo>
                  <a:lnTo>
                    <a:pt x="121" y="219"/>
                  </a:lnTo>
                  <a:lnTo>
                    <a:pt x="110" y="220"/>
                  </a:lnTo>
                  <a:lnTo>
                    <a:pt x="110" y="220"/>
                  </a:lnTo>
                  <a:lnTo>
                    <a:pt x="98" y="219"/>
                  </a:lnTo>
                  <a:lnTo>
                    <a:pt x="88" y="218"/>
                  </a:lnTo>
                  <a:lnTo>
                    <a:pt x="77" y="214"/>
                  </a:lnTo>
                  <a:lnTo>
                    <a:pt x="67" y="211"/>
                  </a:lnTo>
                  <a:lnTo>
                    <a:pt x="57" y="206"/>
                  </a:lnTo>
                  <a:lnTo>
                    <a:pt x="49" y="200"/>
                  </a:lnTo>
                  <a:lnTo>
                    <a:pt x="39" y="195"/>
                  </a:lnTo>
                  <a:lnTo>
                    <a:pt x="32" y="188"/>
                  </a:lnTo>
                  <a:lnTo>
                    <a:pt x="24" y="180"/>
                  </a:lnTo>
                  <a:lnTo>
                    <a:pt x="19" y="172"/>
                  </a:lnTo>
                  <a:lnTo>
                    <a:pt x="13" y="162"/>
                  </a:lnTo>
                  <a:lnTo>
                    <a:pt x="8" y="152"/>
                  </a:lnTo>
                  <a:lnTo>
                    <a:pt x="5" y="143"/>
                  </a:lnTo>
                  <a:lnTo>
                    <a:pt x="3" y="132"/>
                  </a:lnTo>
                  <a:lnTo>
                    <a:pt x="0" y="121"/>
                  </a:lnTo>
                  <a:lnTo>
                    <a:pt x="0" y="109"/>
                  </a:lnTo>
                  <a:lnTo>
                    <a:pt x="0" y="109"/>
                  </a:lnTo>
                  <a:lnTo>
                    <a:pt x="0" y="99"/>
                  </a:lnTo>
                  <a:lnTo>
                    <a:pt x="3" y="87"/>
                  </a:lnTo>
                  <a:lnTo>
                    <a:pt x="5" y="77"/>
                  </a:lnTo>
                  <a:lnTo>
                    <a:pt x="8" y="67"/>
                  </a:lnTo>
                  <a:lnTo>
                    <a:pt x="13" y="57"/>
                  </a:lnTo>
                  <a:lnTo>
                    <a:pt x="19" y="48"/>
                  </a:lnTo>
                  <a:lnTo>
                    <a:pt x="24" y="40"/>
                  </a:lnTo>
                  <a:lnTo>
                    <a:pt x="32" y="32"/>
                  </a:lnTo>
                  <a:lnTo>
                    <a:pt x="39" y="25"/>
                  </a:lnTo>
                  <a:lnTo>
                    <a:pt x="49" y="18"/>
                  </a:lnTo>
                  <a:lnTo>
                    <a:pt x="57" y="14"/>
                  </a:lnTo>
                  <a:lnTo>
                    <a:pt x="67" y="9"/>
                  </a:lnTo>
                  <a:lnTo>
                    <a:pt x="77" y="4"/>
                  </a:lnTo>
                  <a:lnTo>
                    <a:pt x="88" y="2"/>
                  </a:lnTo>
                  <a:lnTo>
                    <a:pt x="98" y="1"/>
                  </a:lnTo>
                  <a:lnTo>
                    <a:pt x="110" y="0"/>
                  </a:lnTo>
                  <a:lnTo>
                    <a:pt x="110" y="0"/>
                  </a:lnTo>
                  <a:lnTo>
                    <a:pt x="121" y="1"/>
                  </a:lnTo>
                  <a:lnTo>
                    <a:pt x="131" y="2"/>
                  </a:lnTo>
                  <a:lnTo>
                    <a:pt x="142" y="4"/>
                  </a:lnTo>
                  <a:lnTo>
                    <a:pt x="152" y="9"/>
                  </a:lnTo>
                  <a:lnTo>
                    <a:pt x="161" y="14"/>
                  </a:lnTo>
                  <a:lnTo>
                    <a:pt x="171" y="18"/>
                  </a:lnTo>
                  <a:lnTo>
                    <a:pt x="179" y="25"/>
                  </a:lnTo>
                  <a:lnTo>
                    <a:pt x="187" y="32"/>
                  </a:lnTo>
                  <a:lnTo>
                    <a:pt x="194" y="40"/>
                  </a:lnTo>
                  <a:lnTo>
                    <a:pt x="201" y="48"/>
                  </a:lnTo>
                  <a:lnTo>
                    <a:pt x="206" y="57"/>
                  </a:lnTo>
                  <a:lnTo>
                    <a:pt x="211" y="67"/>
                  </a:lnTo>
                  <a:lnTo>
                    <a:pt x="214" y="77"/>
                  </a:lnTo>
                  <a:lnTo>
                    <a:pt x="217" y="87"/>
                  </a:lnTo>
                  <a:lnTo>
                    <a:pt x="219" y="99"/>
                  </a:lnTo>
                  <a:lnTo>
                    <a:pt x="219" y="109"/>
                  </a:lnTo>
                  <a:lnTo>
                    <a:pt x="219" y="109"/>
                  </a:lnTo>
                  <a:close/>
                </a:path>
              </a:pathLst>
            </a:custGeom>
            <a:solidFill>
              <a:srgbClr val="646D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18">
              <a:extLst>
                <a:ext uri="{FF2B5EF4-FFF2-40B4-BE49-F238E27FC236}">
                  <a16:creationId xmlns:a16="http://schemas.microsoft.com/office/drawing/2014/main" id="{3F99B583-B8E0-4C62-BEA5-B9DAED8067C2}"/>
                </a:ext>
              </a:extLst>
            </p:cNvPr>
            <p:cNvSpPr>
              <a:spLocks noChangeArrowheads="1"/>
            </p:cNvSpPr>
            <p:nvPr userDrawn="1"/>
          </p:nvSpPr>
          <p:spPr bwMode="auto">
            <a:xfrm>
              <a:off x="1516063" y="3738563"/>
              <a:ext cx="234950" cy="69850"/>
            </a:xfrm>
            <a:prstGeom prst="rect">
              <a:avLst/>
            </a:prstGeom>
            <a:solidFill>
              <a:srgbClr val="F9AD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19">
              <a:extLst>
                <a:ext uri="{FF2B5EF4-FFF2-40B4-BE49-F238E27FC236}">
                  <a16:creationId xmlns:a16="http://schemas.microsoft.com/office/drawing/2014/main" id="{84D5ECBD-0F55-432B-8B63-7839FDA2D721}"/>
                </a:ext>
              </a:extLst>
            </p:cNvPr>
            <p:cNvSpPr>
              <a:spLocks noChangeArrowheads="1"/>
            </p:cNvSpPr>
            <p:nvPr userDrawn="1"/>
          </p:nvSpPr>
          <p:spPr bwMode="auto">
            <a:xfrm>
              <a:off x="1852613" y="2249488"/>
              <a:ext cx="300038" cy="1638300"/>
            </a:xfrm>
            <a:prstGeom prst="rect">
              <a:avLst/>
            </a:prstGeom>
            <a:solidFill>
              <a:srgbClr val="49CF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20">
              <a:extLst>
                <a:ext uri="{FF2B5EF4-FFF2-40B4-BE49-F238E27FC236}">
                  <a16:creationId xmlns:a16="http://schemas.microsoft.com/office/drawing/2014/main" id="{897096F5-DE9D-4F3A-82EE-AC35383A43F1}"/>
                </a:ext>
              </a:extLst>
            </p:cNvPr>
            <p:cNvSpPr>
              <a:spLocks noChangeArrowheads="1"/>
            </p:cNvSpPr>
            <p:nvPr userDrawn="1"/>
          </p:nvSpPr>
          <p:spPr bwMode="auto">
            <a:xfrm>
              <a:off x="2003426" y="2249488"/>
              <a:ext cx="149225" cy="1638300"/>
            </a:xfrm>
            <a:prstGeom prst="rect">
              <a:avLst/>
            </a:prstGeom>
            <a:solidFill>
              <a:srgbClr val="36BB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21">
              <a:extLst>
                <a:ext uri="{FF2B5EF4-FFF2-40B4-BE49-F238E27FC236}">
                  <a16:creationId xmlns:a16="http://schemas.microsoft.com/office/drawing/2014/main" id="{A9B1D4A6-EA5E-45DD-AE6F-A5F582783275}"/>
                </a:ext>
              </a:extLst>
            </p:cNvPr>
            <p:cNvSpPr>
              <a:spLocks/>
            </p:cNvSpPr>
            <p:nvPr userDrawn="1"/>
          </p:nvSpPr>
          <p:spPr bwMode="auto">
            <a:xfrm>
              <a:off x="1884363" y="2465388"/>
              <a:ext cx="236538" cy="742950"/>
            </a:xfrm>
            <a:custGeom>
              <a:avLst/>
              <a:gdLst>
                <a:gd name="T0" fmla="*/ 297 w 297"/>
                <a:gd name="T1" fmla="*/ 0 h 936"/>
                <a:gd name="T2" fmla="*/ 297 w 297"/>
                <a:gd name="T3" fmla="*/ 936 h 936"/>
                <a:gd name="T4" fmla="*/ 0 w 297"/>
                <a:gd name="T5" fmla="*/ 936 h 936"/>
                <a:gd name="T6" fmla="*/ 0 w 297"/>
                <a:gd name="T7" fmla="*/ 0 h 936"/>
                <a:gd name="T8" fmla="*/ 46 w 297"/>
                <a:gd name="T9" fmla="*/ 0 h 936"/>
                <a:gd name="T10" fmla="*/ 46 w 297"/>
                <a:gd name="T11" fmla="*/ 0 h 936"/>
                <a:gd name="T12" fmla="*/ 46 w 297"/>
                <a:gd name="T13" fmla="*/ 11 h 936"/>
                <a:gd name="T14" fmla="*/ 48 w 297"/>
                <a:gd name="T15" fmla="*/ 21 h 936"/>
                <a:gd name="T16" fmla="*/ 51 w 297"/>
                <a:gd name="T17" fmla="*/ 31 h 936"/>
                <a:gd name="T18" fmla="*/ 54 w 297"/>
                <a:gd name="T19" fmla="*/ 41 h 936"/>
                <a:gd name="T20" fmla="*/ 58 w 297"/>
                <a:gd name="T21" fmla="*/ 50 h 936"/>
                <a:gd name="T22" fmla="*/ 64 w 297"/>
                <a:gd name="T23" fmla="*/ 58 h 936"/>
                <a:gd name="T24" fmla="*/ 69 w 297"/>
                <a:gd name="T25" fmla="*/ 66 h 936"/>
                <a:gd name="T26" fmla="*/ 76 w 297"/>
                <a:gd name="T27" fmla="*/ 73 h 936"/>
                <a:gd name="T28" fmla="*/ 83 w 297"/>
                <a:gd name="T29" fmla="*/ 80 h 936"/>
                <a:gd name="T30" fmla="*/ 91 w 297"/>
                <a:gd name="T31" fmla="*/ 86 h 936"/>
                <a:gd name="T32" fmla="*/ 99 w 297"/>
                <a:gd name="T33" fmla="*/ 91 h 936"/>
                <a:gd name="T34" fmla="*/ 109 w 297"/>
                <a:gd name="T35" fmla="*/ 96 h 936"/>
                <a:gd name="T36" fmla="*/ 118 w 297"/>
                <a:gd name="T37" fmla="*/ 99 h 936"/>
                <a:gd name="T38" fmla="*/ 128 w 297"/>
                <a:gd name="T39" fmla="*/ 102 h 936"/>
                <a:gd name="T40" fmla="*/ 138 w 297"/>
                <a:gd name="T41" fmla="*/ 103 h 936"/>
                <a:gd name="T42" fmla="*/ 149 w 297"/>
                <a:gd name="T43" fmla="*/ 104 h 936"/>
                <a:gd name="T44" fmla="*/ 149 w 297"/>
                <a:gd name="T45" fmla="*/ 104 h 936"/>
                <a:gd name="T46" fmla="*/ 159 w 297"/>
                <a:gd name="T47" fmla="*/ 103 h 936"/>
                <a:gd name="T48" fmla="*/ 170 w 297"/>
                <a:gd name="T49" fmla="*/ 102 h 936"/>
                <a:gd name="T50" fmla="*/ 180 w 297"/>
                <a:gd name="T51" fmla="*/ 99 h 936"/>
                <a:gd name="T52" fmla="*/ 189 w 297"/>
                <a:gd name="T53" fmla="*/ 96 h 936"/>
                <a:gd name="T54" fmla="*/ 198 w 297"/>
                <a:gd name="T55" fmla="*/ 91 h 936"/>
                <a:gd name="T56" fmla="*/ 206 w 297"/>
                <a:gd name="T57" fmla="*/ 86 h 936"/>
                <a:gd name="T58" fmla="*/ 214 w 297"/>
                <a:gd name="T59" fmla="*/ 80 h 936"/>
                <a:gd name="T60" fmla="*/ 221 w 297"/>
                <a:gd name="T61" fmla="*/ 73 h 936"/>
                <a:gd name="T62" fmla="*/ 228 w 297"/>
                <a:gd name="T63" fmla="*/ 66 h 936"/>
                <a:gd name="T64" fmla="*/ 234 w 297"/>
                <a:gd name="T65" fmla="*/ 58 h 936"/>
                <a:gd name="T66" fmla="*/ 240 w 297"/>
                <a:gd name="T67" fmla="*/ 50 h 936"/>
                <a:gd name="T68" fmla="*/ 244 w 297"/>
                <a:gd name="T69" fmla="*/ 41 h 936"/>
                <a:gd name="T70" fmla="*/ 248 w 297"/>
                <a:gd name="T71" fmla="*/ 31 h 936"/>
                <a:gd name="T72" fmla="*/ 250 w 297"/>
                <a:gd name="T73" fmla="*/ 21 h 936"/>
                <a:gd name="T74" fmla="*/ 251 w 297"/>
                <a:gd name="T75" fmla="*/ 11 h 936"/>
                <a:gd name="T76" fmla="*/ 252 w 297"/>
                <a:gd name="T77" fmla="*/ 0 h 936"/>
                <a:gd name="T78" fmla="*/ 297 w 297"/>
                <a:gd name="T79"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7" h="936">
                  <a:moveTo>
                    <a:pt x="297" y="0"/>
                  </a:moveTo>
                  <a:lnTo>
                    <a:pt x="297" y="936"/>
                  </a:lnTo>
                  <a:lnTo>
                    <a:pt x="0" y="936"/>
                  </a:lnTo>
                  <a:lnTo>
                    <a:pt x="0" y="0"/>
                  </a:lnTo>
                  <a:lnTo>
                    <a:pt x="46" y="0"/>
                  </a:lnTo>
                  <a:lnTo>
                    <a:pt x="46" y="0"/>
                  </a:lnTo>
                  <a:lnTo>
                    <a:pt x="46" y="11"/>
                  </a:lnTo>
                  <a:lnTo>
                    <a:pt x="48" y="21"/>
                  </a:lnTo>
                  <a:lnTo>
                    <a:pt x="51" y="31"/>
                  </a:lnTo>
                  <a:lnTo>
                    <a:pt x="54" y="41"/>
                  </a:lnTo>
                  <a:lnTo>
                    <a:pt x="58" y="50"/>
                  </a:lnTo>
                  <a:lnTo>
                    <a:pt x="64" y="58"/>
                  </a:lnTo>
                  <a:lnTo>
                    <a:pt x="69" y="66"/>
                  </a:lnTo>
                  <a:lnTo>
                    <a:pt x="76" y="73"/>
                  </a:lnTo>
                  <a:lnTo>
                    <a:pt x="83" y="80"/>
                  </a:lnTo>
                  <a:lnTo>
                    <a:pt x="91" y="86"/>
                  </a:lnTo>
                  <a:lnTo>
                    <a:pt x="99" y="91"/>
                  </a:lnTo>
                  <a:lnTo>
                    <a:pt x="109" y="96"/>
                  </a:lnTo>
                  <a:lnTo>
                    <a:pt x="118" y="99"/>
                  </a:lnTo>
                  <a:lnTo>
                    <a:pt x="128" y="102"/>
                  </a:lnTo>
                  <a:lnTo>
                    <a:pt x="138" y="103"/>
                  </a:lnTo>
                  <a:lnTo>
                    <a:pt x="149" y="104"/>
                  </a:lnTo>
                  <a:lnTo>
                    <a:pt x="149" y="104"/>
                  </a:lnTo>
                  <a:lnTo>
                    <a:pt x="159" y="103"/>
                  </a:lnTo>
                  <a:lnTo>
                    <a:pt x="170" y="102"/>
                  </a:lnTo>
                  <a:lnTo>
                    <a:pt x="180" y="99"/>
                  </a:lnTo>
                  <a:lnTo>
                    <a:pt x="189" y="96"/>
                  </a:lnTo>
                  <a:lnTo>
                    <a:pt x="198" y="91"/>
                  </a:lnTo>
                  <a:lnTo>
                    <a:pt x="206" y="86"/>
                  </a:lnTo>
                  <a:lnTo>
                    <a:pt x="214" y="80"/>
                  </a:lnTo>
                  <a:lnTo>
                    <a:pt x="221" y="73"/>
                  </a:lnTo>
                  <a:lnTo>
                    <a:pt x="228" y="66"/>
                  </a:lnTo>
                  <a:lnTo>
                    <a:pt x="234" y="58"/>
                  </a:lnTo>
                  <a:lnTo>
                    <a:pt x="240" y="50"/>
                  </a:lnTo>
                  <a:lnTo>
                    <a:pt x="244" y="41"/>
                  </a:lnTo>
                  <a:lnTo>
                    <a:pt x="248" y="31"/>
                  </a:lnTo>
                  <a:lnTo>
                    <a:pt x="250" y="21"/>
                  </a:lnTo>
                  <a:lnTo>
                    <a:pt x="251" y="11"/>
                  </a:lnTo>
                  <a:lnTo>
                    <a:pt x="252" y="0"/>
                  </a:lnTo>
                  <a:lnTo>
                    <a:pt x="297" y="0"/>
                  </a:lnTo>
                  <a:close/>
                </a:path>
              </a:pathLst>
            </a:custGeom>
            <a:solidFill>
              <a:srgbClr val="A6E8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2">
              <a:extLst>
                <a:ext uri="{FF2B5EF4-FFF2-40B4-BE49-F238E27FC236}">
                  <a16:creationId xmlns:a16="http://schemas.microsoft.com/office/drawing/2014/main" id="{603E00AD-672E-4E29-AF96-04CC0B2C82AF}"/>
                </a:ext>
              </a:extLst>
            </p:cNvPr>
            <p:cNvSpPr>
              <a:spLocks/>
            </p:cNvSpPr>
            <p:nvPr userDrawn="1"/>
          </p:nvSpPr>
          <p:spPr bwMode="auto">
            <a:xfrm>
              <a:off x="1903413" y="3381375"/>
              <a:ext cx="198438" cy="198438"/>
            </a:xfrm>
            <a:custGeom>
              <a:avLst/>
              <a:gdLst>
                <a:gd name="T0" fmla="*/ 250 w 250"/>
                <a:gd name="T1" fmla="*/ 124 h 250"/>
                <a:gd name="T2" fmla="*/ 247 w 250"/>
                <a:gd name="T3" fmla="*/ 150 h 250"/>
                <a:gd name="T4" fmla="*/ 240 w 250"/>
                <a:gd name="T5" fmla="*/ 174 h 250"/>
                <a:gd name="T6" fmla="*/ 228 w 250"/>
                <a:gd name="T7" fmla="*/ 195 h 250"/>
                <a:gd name="T8" fmla="*/ 214 w 250"/>
                <a:gd name="T9" fmla="*/ 213 h 250"/>
                <a:gd name="T10" fmla="*/ 195 w 250"/>
                <a:gd name="T11" fmla="*/ 228 h 250"/>
                <a:gd name="T12" fmla="*/ 173 w 250"/>
                <a:gd name="T13" fmla="*/ 240 h 250"/>
                <a:gd name="T14" fmla="*/ 150 w 250"/>
                <a:gd name="T15" fmla="*/ 248 h 250"/>
                <a:gd name="T16" fmla="*/ 125 w 250"/>
                <a:gd name="T17" fmla="*/ 250 h 250"/>
                <a:gd name="T18" fmla="*/ 112 w 250"/>
                <a:gd name="T19" fmla="*/ 249 h 250"/>
                <a:gd name="T20" fmla="*/ 88 w 250"/>
                <a:gd name="T21" fmla="*/ 244 h 250"/>
                <a:gd name="T22" fmla="*/ 65 w 250"/>
                <a:gd name="T23" fmla="*/ 235 h 250"/>
                <a:gd name="T24" fmla="*/ 45 w 250"/>
                <a:gd name="T25" fmla="*/ 221 h 250"/>
                <a:gd name="T26" fmla="*/ 28 w 250"/>
                <a:gd name="T27" fmla="*/ 204 h 250"/>
                <a:gd name="T28" fmla="*/ 15 w 250"/>
                <a:gd name="T29" fmla="*/ 184 h 250"/>
                <a:gd name="T30" fmla="*/ 5 w 250"/>
                <a:gd name="T31" fmla="*/ 162 h 250"/>
                <a:gd name="T32" fmla="*/ 0 w 250"/>
                <a:gd name="T33" fmla="*/ 138 h 250"/>
                <a:gd name="T34" fmla="*/ 0 w 250"/>
                <a:gd name="T35" fmla="*/ 124 h 250"/>
                <a:gd name="T36" fmla="*/ 3 w 250"/>
                <a:gd name="T37" fmla="*/ 100 h 250"/>
                <a:gd name="T38" fmla="*/ 10 w 250"/>
                <a:gd name="T39" fmla="*/ 76 h 250"/>
                <a:gd name="T40" fmla="*/ 21 w 250"/>
                <a:gd name="T41" fmla="*/ 55 h 250"/>
                <a:gd name="T42" fmla="*/ 36 w 250"/>
                <a:gd name="T43" fmla="*/ 37 h 250"/>
                <a:gd name="T44" fmla="*/ 55 w 250"/>
                <a:gd name="T45" fmla="*/ 21 h 250"/>
                <a:gd name="T46" fmla="*/ 76 w 250"/>
                <a:gd name="T47" fmla="*/ 9 h 250"/>
                <a:gd name="T48" fmla="*/ 100 w 250"/>
                <a:gd name="T49" fmla="*/ 2 h 250"/>
                <a:gd name="T50" fmla="*/ 125 w 250"/>
                <a:gd name="T51" fmla="*/ 0 h 250"/>
                <a:gd name="T52" fmla="*/ 138 w 250"/>
                <a:gd name="T53" fmla="*/ 0 h 250"/>
                <a:gd name="T54" fmla="*/ 162 w 250"/>
                <a:gd name="T55" fmla="*/ 6 h 250"/>
                <a:gd name="T56" fmla="*/ 185 w 250"/>
                <a:gd name="T57" fmla="*/ 15 h 250"/>
                <a:gd name="T58" fmla="*/ 204 w 250"/>
                <a:gd name="T59" fmla="*/ 29 h 250"/>
                <a:gd name="T60" fmla="*/ 222 w 250"/>
                <a:gd name="T61" fmla="*/ 45 h 250"/>
                <a:gd name="T62" fmla="*/ 235 w 250"/>
                <a:gd name="T63" fmla="*/ 66 h 250"/>
                <a:gd name="T64" fmla="*/ 245 w 250"/>
                <a:gd name="T65" fmla="*/ 87 h 250"/>
                <a:gd name="T66" fmla="*/ 249 w 250"/>
                <a:gd name="T67" fmla="*/ 112 h 250"/>
                <a:gd name="T68" fmla="*/ 250 w 250"/>
                <a:gd name="T69" fmla="*/ 12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250">
                  <a:moveTo>
                    <a:pt x="250" y="124"/>
                  </a:moveTo>
                  <a:lnTo>
                    <a:pt x="250" y="124"/>
                  </a:lnTo>
                  <a:lnTo>
                    <a:pt x="249" y="138"/>
                  </a:lnTo>
                  <a:lnTo>
                    <a:pt x="247" y="150"/>
                  </a:lnTo>
                  <a:lnTo>
                    <a:pt x="245" y="162"/>
                  </a:lnTo>
                  <a:lnTo>
                    <a:pt x="240" y="174"/>
                  </a:lnTo>
                  <a:lnTo>
                    <a:pt x="235" y="184"/>
                  </a:lnTo>
                  <a:lnTo>
                    <a:pt x="228" y="195"/>
                  </a:lnTo>
                  <a:lnTo>
                    <a:pt x="222" y="204"/>
                  </a:lnTo>
                  <a:lnTo>
                    <a:pt x="214" y="213"/>
                  </a:lnTo>
                  <a:lnTo>
                    <a:pt x="204" y="221"/>
                  </a:lnTo>
                  <a:lnTo>
                    <a:pt x="195" y="228"/>
                  </a:lnTo>
                  <a:lnTo>
                    <a:pt x="185" y="235"/>
                  </a:lnTo>
                  <a:lnTo>
                    <a:pt x="173" y="240"/>
                  </a:lnTo>
                  <a:lnTo>
                    <a:pt x="162" y="244"/>
                  </a:lnTo>
                  <a:lnTo>
                    <a:pt x="150" y="248"/>
                  </a:lnTo>
                  <a:lnTo>
                    <a:pt x="138" y="249"/>
                  </a:lnTo>
                  <a:lnTo>
                    <a:pt x="125" y="250"/>
                  </a:lnTo>
                  <a:lnTo>
                    <a:pt x="125" y="250"/>
                  </a:lnTo>
                  <a:lnTo>
                    <a:pt x="112" y="249"/>
                  </a:lnTo>
                  <a:lnTo>
                    <a:pt x="100" y="248"/>
                  </a:lnTo>
                  <a:lnTo>
                    <a:pt x="88" y="244"/>
                  </a:lnTo>
                  <a:lnTo>
                    <a:pt x="76" y="240"/>
                  </a:lnTo>
                  <a:lnTo>
                    <a:pt x="65" y="235"/>
                  </a:lnTo>
                  <a:lnTo>
                    <a:pt x="55" y="228"/>
                  </a:lnTo>
                  <a:lnTo>
                    <a:pt x="45" y="221"/>
                  </a:lnTo>
                  <a:lnTo>
                    <a:pt x="36" y="213"/>
                  </a:lnTo>
                  <a:lnTo>
                    <a:pt x="28" y="204"/>
                  </a:lnTo>
                  <a:lnTo>
                    <a:pt x="21" y="195"/>
                  </a:lnTo>
                  <a:lnTo>
                    <a:pt x="15" y="184"/>
                  </a:lnTo>
                  <a:lnTo>
                    <a:pt x="10" y="174"/>
                  </a:lnTo>
                  <a:lnTo>
                    <a:pt x="5" y="162"/>
                  </a:lnTo>
                  <a:lnTo>
                    <a:pt x="3" y="150"/>
                  </a:lnTo>
                  <a:lnTo>
                    <a:pt x="0" y="138"/>
                  </a:lnTo>
                  <a:lnTo>
                    <a:pt x="0" y="124"/>
                  </a:lnTo>
                  <a:lnTo>
                    <a:pt x="0" y="124"/>
                  </a:lnTo>
                  <a:lnTo>
                    <a:pt x="0" y="112"/>
                  </a:lnTo>
                  <a:lnTo>
                    <a:pt x="3" y="100"/>
                  </a:lnTo>
                  <a:lnTo>
                    <a:pt x="5" y="87"/>
                  </a:lnTo>
                  <a:lnTo>
                    <a:pt x="10" y="76"/>
                  </a:lnTo>
                  <a:lnTo>
                    <a:pt x="15" y="66"/>
                  </a:lnTo>
                  <a:lnTo>
                    <a:pt x="21" y="55"/>
                  </a:lnTo>
                  <a:lnTo>
                    <a:pt x="28" y="45"/>
                  </a:lnTo>
                  <a:lnTo>
                    <a:pt x="36" y="37"/>
                  </a:lnTo>
                  <a:lnTo>
                    <a:pt x="45" y="29"/>
                  </a:lnTo>
                  <a:lnTo>
                    <a:pt x="55" y="21"/>
                  </a:lnTo>
                  <a:lnTo>
                    <a:pt x="65" y="15"/>
                  </a:lnTo>
                  <a:lnTo>
                    <a:pt x="76" y="9"/>
                  </a:lnTo>
                  <a:lnTo>
                    <a:pt x="88" y="6"/>
                  </a:lnTo>
                  <a:lnTo>
                    <a:pt x="100" y="2"/>
                  </a:lnTo>
                  <a:lnTo>
                    <a:pt x="112" y="0"/>
                  </a:lnTo>
                  <a:lnTo>
                    <a:pt x="125" y="0"/>
                  </a:lnTo>
                  <a:lnTo>
                    <a:pt x="125" y="0"/>
                  </a:lnTo>
                  <a:lnTo>
                    <a:pt x="138" y="0"/>
                  </a:lnTo>
                  <a:lnTo>
                    <a:pt x="150" y="2"/>
                  </a:lnTo>
                  <a:lnTo>
                    <a:pt x="162" y="6"/>
                  </a:lnTo>
                  <a:lnTo>
                    <a:pt x="173" y="9"/>
                  </a:lnTo>
                  <a:lnTo>
                    <a:pt x="185" y="15"/>
                  </a:lnTo>
                  <a:lnTo>
                    <a:pt x="195" y="21"/>
                  </a:lnTo>
                  <a:lnTo>
                    <a:pt x="204" y="29"/>
                  </a:lnTo>
                  <a:lnTo>
                    <a:pt x="214" y="37"/>
                  </a:lnTo>
                  <a:lnTo>
                    <a:pt x="222" y="45"/>
                  </a:lnTo>
                  <a:lnTo>
                    <a:pt x="228" y="55"/>
                  </a:lnTo>
                  <a:lnTo>
                    <a:pt x="235" y="66"/>
                  </a:lnTo>
                  <a:lnTo>
                    <a:pt x="240" y="76"/>
                  </a:lnTo>
                  <a:lnTo>
                    <a:pt x="245" y="87"/>
                  </a:lnTo>
                  <a:lnTo>
                    <a:pt x="247" y="100"/>
                  </a:lnTo>
                  <a:lnTo>
                    <a:pt x="249" y="112"/>
                  </a:lnTo>
                  <a:lnTo>
                    <a:pt x="250" y="124"/>
                  </a:lnTo>
                  <a:lnTo>
                    <a:pt x="250" y="124"/>
                  </a:lnTo>
                  <a:close/>
                </a:path>
              </a:pathLst>
            </a:custGeom>
            <a:solidFill>
              <a:srgbClr val="29A8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23">
              <a:extLst>
                <a:ext uri="{FF2B5EF4-FFF2-40B4-BE49-F238E27FC236}">
                  <a16:creationId xmlns:a16="http://schemas.microsoft.com/office/drawing/2014/main" id="{BD7D5707-A814-4630-B364-DF1B5F529EC3}"/>
                </a:ext>
              </a:extLst>
            </p:cNvPr>
            <p:cNvSpPr>
              <a:spLocks/>
            </p:cNvSpPr>
            <p:nvPr userDrawn="1"/>
          </p:nvSpPr>
          <p:spPr bwMode="auto">
            <a:xfrm>
              <a:off x="1916113" y="3394075"/>
              <a:ext cx="173038" cy="174625"/>
            </a:xfrm>
            <a:custGeom>
              <a:avLst/>
              <a:gdLst>
                <a:gd name="T0" fmla="*/ 219 w 219"/>
                <a:gd name="T1" fmla="*/ 109 h 220"/>
                <a:gd name="T2" fmla="*/ 217 w 219"/>
                <a:gd name="T3" fmla="*/ 132 h 220"/>
                <a:gd name="T4" fmla="*/ 211 w 219"/>
                <a:gd name="T5" fmla="*/ 152 h 220"/>
                <a:gd name="T6" fmla="*/ 201 w 219"/>
                <a:gd name="T7" fmla="*/ 172 h 220"/>
                <a:gd name="T8" fmla="*/ 187 w 219"/>
                <a:gd name="T9" fmla="*/ 188 h 220"/>
                <a:gd name="T10" fmla="*/ 171 w 219"/>
                <a:gd name="T11" fmla="*/ 200 h 220"/>
                <a:gd name="T12" fmla="*/ 152 w 219"/>
                <a:gd name="T13" fmla="*/ 211 h 220"/>
                <a:gd name="T14" fmla="*/ 132 w 219"/>
                <a:gd name="T15" fmla="*/ 218 h 220"/>
                <a:gd name="T16" fmla="*/ 110 w 219"/>
                <a:gd name="T17" fmla="*/ 220 h 220"/>
                <a:gd name="T18" fmla="*/ 98 w 219"/>
                <a:gd name="T19" fmla="*/ 219 h 220"/>
                <a:gd name="T20" fmla="*/ 78 w 219"/>
                <a:gd name="T21" fmla="*/ 214 h 220"/>
                <a:gd name="T22" fmla="*/ 58 w 219"/>
                <a:gd name="T23" fmla="*/ 206 h 220"/>
                <a:gd name="T24" fmla="*/ 41 w 219"/>
                <a:gd name="T25" fmla="*/ 195 h 220"/>
                <a:gd name="T26" fmla="*/ 26 w 219"/>
                <a:gd name="T27" fmla="*/ 180 h 220"/>
                <a:gd name="T28" fmla="*/ 13 w 219"/>
                <a:gd name="T29" fmla="*/ 162 h 220"/>
                <a:gd name="T30" fmla="*/ 5 w 219"/>
                <a:gd name="T31" fmla="*/ 143 h 220"/>
                <a:gd name="T32" fmla="*/ 0 w 219"/>
                <a:gd name="T33" fmla="*/ 121 h 220"/>
                <a:gd name="T34" fmla="*/ 0 w 219"/>
                <a:gd name="T35" fmla="*/ 109 h 220"/>
                <a:gd name="T36" fmla="*/ 3 w 219"/>
                <a:gd name="T37" fmla="*/ 87 h 220"/>
                <a:gd name="T38" fmla="*/ 9 w 219"/>
                <a:gd name="T39" fmla="*/ 67 h 220"/>
                <a:gd name="T40" fmla="*/ 19 w 219"/>
                <a:gd name="T41" fmla="*/ 48 h 220"/>
                <a:gd name="T42" fmla="*/ 33 w 219"/>
                <a:gd name="T43" fmla="*/ 32 h 220"/>
                <a:gd name="T44" fmla="*/ 49 w 219"/>
                <a:gd name="T45" fmla="*/ 18 h 220"/>
                <a:gd name="T46" fmla="*/ 67 w 219"/>
                <a:gd name="T47" fmla="*/ 9 h 220"/>
                <a:gd name="T48" fmla="*/ 88 w 219"/>
                <a:gd name="T49" fmla="*/ 2 h 220"/>
                <a:gd name="T50" fmla="*/ 110 w 219"/>
                <a:gd name="T51" fmla="*/ 0 h 220"/>
                <a:gd name="T52" fmla="*/ 121 w 219"/>
                <a:gd name="T53" fmla="*/ 1 h 220"/>
                <a:gd name="T54" fmla="*/ 142 w 219"/>
                <a:gd name="T55" fmla="*/ 4 h 220"/>
                <a:gd name="T56" fmla="*/ 163 w 219"/>
                <a:gd name="T57" fmla="*/ 14 h 220"/>
                <a:gd name="T58" fmla="*/ 180 w 219"/>
                <a:gd name="T59" fmla="*/ 25 h 220"/>
                <a:gd name="T60" fmla="*/ 195 w 219"/>
                <a:gd name="T61" fmla="*/ 40 h 220"/>
                <a:gd name="T62" fmla="*/ 207 w 219"/>
                <a:gd name="T63" fmla="*/ 57 h 220"/>
                <a:gd name="T64" fmla="*/ 215 w 219"/>
                <a:gd name="T65" fmla="*/ 77 h 220"/>
                <a:gd name="T66" fmla="*/ 219 w 219"/>
                <a:gd name="T67" fmla="*/ 99 h 220"/>
                <a:gd name="T68" fmla="*/ 219 w 219"/>
                <a:gd name="T69" fmla="*/ 109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19" h="220">
                  <a:moveTo>
                    <a:pt x="219" y="109"/>
                  </a:moveTo>
                  <a:lnTo>
                    <a:pt x="219" y="109"/>
                  </a:lnTo>
                  <a:lnTo>
                    <a:pt x="219" y="121"/>
                  </a:lnTo>
                  <a:lnTo>
                    <a:pt x="217" y="132"/>
                  </a:lnTo>
                  <a:lnTo>
                    <a:pt x="215" y="143"/>
                  </a:lnTo>
                  <a:lnTo>
                    <a:pt x="211" y="152"/>
                  </a:lnTo>
                  <a:lnTo>
                    <a:pt x="207" y="162"/>
                  </a:lnTo>
                  <a:lnTo>
                    <a:pt x="201" y="172"/>
                  </a:lnTo>
                  <a:lnTo>
                    <a:pt x="195" y="180"/>
                  </a:lnTo>
                  <a:lnTo>
                    <a:pt x="187" y="188"/>
                  </a:lnTo>
                  <a:lnTo>
                    <a:pt x="180" y="195"/>
                  </a:lnTo>
                  <a:lnTo>
                    <a:pt x="171" y="200"/>
                  </a:lnTo>
                  <a:lnTo>
                    <a:pt x="163" y="206"/>
                  </a:lnTo>
                  <a:lnTo>
                    <a:pt x="152" y="211"/>
                  </a:lnTo>
                  <a:lnTo>
                    <a:pt x="142" y="214"/>
                  </a:lnTo>
                  <a:lnTo>
                    <a:pt x="132" y="218"/>
                  </a:lnTo>
                  <a:lnTo>
                    <a:pt x="121" y="219"/>
                  </a:lnTo>
                  <a:lnTo>
                    <a:pt x="110" y="220"/>
                  </a:lnTo>
                  <a:lnTo>
                    <a:pt x="110" y="220"/>
                  </a:lnTo>
                  <a:lnTo>
                    <a:pt x="98" y="219"/>
                  </a:lnTo>
                  <a:lnTo>
                    <a:pt x="88" y="218"/>
                  </a:lnTo>
                  <a:lnTo>
                    <a:pt x="78" y="214"/>
                  </a:lnTo>
                  <a:lnTo>
                    <a:pt x="67" y="211"/>
                  </a:lnTo>
                  <a:lnTo>
                    <a:pt x="58" y="206"/>
                  </a:lnTo>
                  <a:lnTo>
                    <a:pt x="49" y="200"/>
                  </a:lnTo>
                  <a:lnTo>
                    <a:pt x="41" y="195"/>
                  </a:lnTo>
                  <a:lnTo>
                    <a:pt x="33" y="188"/>
                  </a:lnTo>
                  <a:lnTo>
                    <a:pt x="26" y="180"/>
                  </a:lnTo>
                  <a:lnTo>
                    <a:pt x="19" y="172"/>
                  </a:lnTo>
                  <a:lnTo>
                    <a:pt x="13" y="162"/>
                  </a:lnTo>
                  <a:lnTo>
                    <a:pt x="9" y="152"/>
                  </a:lnTo>
                  <a:lnTo>
                    <a:pt x="5" y="143"/>
                  </a:lnTo>
                  <a:lnTo>
                    <a:pt x="3" y="132"/>
                  </a:lnTo>
                  <a:lnTo>
                    <a:pt x="0" y="121"/>
                  </a:lnTo>
                  <a:lnTo>
                    <a:pt x="0" y="109"/>
                  </a:lnTo>
                  <a:lnTo>
                    <a:pt x="0" y="109"/>
                  </a:lnTo>
                  <a:lnTo>
                    <a:pt x="0" y="99"/>
                  </a:lnTo>
                  <a:lnTo>
                    <a:pt x="3" y="87"/>
                  </a:lnTo>
                  <a:lnTo>
                    <a:pt x="5" y="77"/>
                  </a:lnTo>
                  <a:lnTo>
                    <a:pt x="9" y="67"/>
                  </a:lnTo>
                  <a:lnTo>
                    <a:pt x="13" y="57"/>
                  </a:lnTo>
                  <a:lnTo>
                    <a:pt x="19" y="48"/>
                  </a:lnTo>
                  <a:lnTo>
                    <a:pt x="26" y="40"/>
                  </a:lnTo>
                  <a:lnTo>
                    <a:pt x="33" y="32"/>
                  </a:lnTo>
                  <a:lnTo>
                    <a:pt x="41" y="25"/>
                  </a:lnTo>
                  <a:lnTo>
                    <a:pt x="49" y="18"/>
                  </a:lnTo>
                  <a:lnTo>
                    <a:pt x="58" y="14"/>
                  </a:lnTo>
                  <a:lnTo>
                    <a:pt x="67" y="9"/>
                  </a:lnTo>
                  <a:lnTo>
                    <a:pt x="78" y="4"/>
                  </a:lnTo>
                  <a:lnTo>
                    <a:pt x="88" y="2"/>
                  </a:lnTo>
                  <a:lnTo>
                    <a:pt x="98" y="1"/>
                  </a:lnTo>
                  <a:lnTo>
                    <a:pt x="110" y="0"/>
                  </a:lnTo>
                  <a:lnTo>
                    <a:pt x="110" y="0"/>
                  </a:lnTo>
                  <a:lnTo>
                    <a:pt x="121" y="1"/>
                  </a:lnTo>
                  <a:lnTo>
                    <a:pt x="132" y="2"/>
                  </a:lnTo>
                  <a:lnTo>
                    <a:pt x="142" y="4"/>
                  </a:lnTo>
                  <a:lnTo>
                    <a:pt x="152" y="9"/>
                  </a:lnTo>
                  <a:lnTo>
                    <a:pt x="163" y="14"/>
                  </a:lnTo>
                  <a:lnTo>
                    <a:pt x="171" y="18"/>
                  </a:lnTo>
                  <a:lnTo>
                    <a:pt x="180" y="25"/>
                  </a:lnTo>
                  <a:lnTo>
                    <a:pt x="187" y="32"/>
                  </a:lnTo>
                  <a:lnTo>
                    <a:pt x="195" y="40"/>
                  </a:lnTo>
                  <a:lnTo>
                    <a:pt x="201" y="48"/>
                  </a:lnTo>
                  <a:lnTo>
                    <a:pt x="207" y="57"/>
                  </a:lnTo>
                  <a:lnTo>
                    <a:pt x="211" y="67"/>
                  </a:lnTo>
                  <a:lnTo>
                    <a:pt x="215" y="77"/>
                  </a:lnTo>
                  <a:lnTo>
                    <a:pt x="217" y="87"/>
                  </a:lnTo>
                  <a:lnTo>
                    <a:pt x="219" y="99"/>
                  </a:lnTo>
                  <a:lnTo>
                    <a:pt x="219" y="109"/>
                  </a:lnTo>
                  <a:lnTo>
                    <a:pt x="219" y="109"/>
                  </a:lnTo>
                  <a:close/>
                </a:path>
              </a:pathLst>
            </a:custGeom>
            <a:solidFill>
              <a:srgbClr val="646D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24">
              <a:extLst>
                <a:ext uri="{FF2B5EF4-FFF2-40B4-BE49-F238E27FC236}">
                  <a16:creationId xmlns:a16="http://schemas.microsoft.com/office/drawing/2014/main" id="{EF2DA0BA-B9FF-48BA-8885-2419DE9BAA03}"/>
                </a:ext>
              </a:extLst>
            </p:cNvPr>
            <p:cNvSpPr>
              <a:spLocks noChangeArrowheads="1"/>
            </p:cNvSpPr>
            <p:nvPr userDrawn="1"/>
          </p:nvSpPr>
          <p:spPr bwMode="auto">
            <a:xfrm>
              <a:off x="1884363" y="3738563"/>
              <a:ext cx="236538" cy="69850"/>
            </a:xfrm>
            <a:prstGeom prst="rect">
              <a:avLst/>
            </a:prstGeom>
            <a:solidFill>
              <a:srgbClr val="A6E8D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25">
              <a:extLst>
                <a:ext uri="{FF2B5EF4-FFF2-40B4-BE49-F238E27FC236}">
                  <a16:creationId xmlns:a16="http://schemas.microsoft.com/office/drawing/2014/main" id="{11C70164-165A-4597-84DE-3AF88BB185FA}"/>
                </a:ext>
              </a:extLst>
            </p:cNvPr>
            <p:cNvSpPr>
              <a:spLocks/>
            </p:cNvSpPr>
            <p:nvPr userDrawn="1"/>
          </p:nvSpPr>
          <p:spPr bwMode="auto">
            <a:xfrm>
              <a:off x="1027113" y="3952875"/>
              <a:ext cx="171450" cy="339725"/>
            </a:xfrm>
            <a:custGeom>
              <a:avLst/>
              <a:gdLst>
                <a:gd name="T0" fmla="*/ 217 w 217"/>
                <a:gd name="T1" fmla="*/ 412 h 426"/>
                <a:gd name="T2" fmla="*/ 217 w 217"/>
                <a:gd name="T3" fmla="*/ 412 h 426"/>
                <a:gd name="T4" fmla="*/ 215 w 217"/>
                <a:gd name="T5" fmla="*/ 418 h 426"/>
                <a:gd name="T6" fmla="*/ 212 w 217"/>
                <a:gd name="T7" fmla="*/ 423 h 426"/>
                <a:gd name="T8" fmla="*/ 207 w 217"/>
                <a:gd name="T9" fmla="*/ 425 h 426"/>
                <a:gd name="T10" fmla="*/ 203 w 217"/>
                <a:gd name="T11" fmla="*/ 426 h 426"/>
                <a:gd name="T12" fmla="*/ 14 w 217"/>
                <a:gd name="T13" fmla="*/ 426 h 426"/>
                <a:gd name="T14" fmla="*/ 14 w 217"/>
                <a:gd name="T15" fmla="*/ 426 h 426"/>
                <a:gd name="T16" fmla="*/ 9 w 217"/>
                <a:gd name="T17" fmla="*/ 425 h 426"/>
                <a:gd name="T18" fmla="*/ 5 w 217"/>
                <a:gd name="T19" fmla="*/ 423 h 426"/>
                <a:gd name="T20" fmla="*/ 1 w 217"/>
                <a:gd name="T21" fmla="*/ 418 h 426"/>
                <a:gd name="T22" fmla="*/ 0 w 217"/>
                <a:gd name="T23" fmla="*/ 412 h 426"/>
                <a:gd name="T24" fmla="*/ 0 w 217"/>
                <a:gd name="T25" fmla="*/ 0 h 426"/>
                <a:gd name="T26" fmla="*/ 217 w 217"/>
                <a:gd name="T27" fmla="*/ 0 h 426"/>
                <a:gd name="T28" fmla="*/ 217 w 217"/>
                <a:gd name="T29" fmla="*/ 4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7" h="426">
                  <a:moveTo>
                    <a:pt x="217" y="412"/>
                  </a:moveTo>
                  <a:lnTo>
                    <a:pt x="217" y="412"/>
                  </a:lnTo>
                  <a:lnTo>
                    <a:pt x="215" y="418"/>
                  </a:lnTo>
                  <a:lnTo>
                    <a:pt x="212" y="423"/>
                  </a:lnTo>
                  <a:lnTo>
                    <a:pt x="207" y="425"/>
                  </a:lnTo>
                  <a:lnTo>
                    <a:pt x="203" y="426"/>
                  </a:lnTo>
                  <a:lnTo>
                    <a:pt x="14" y="426"/>
                  </a:lnTo>
                  <a:lnTo>
                    <a:pt x="14" y="426"/>
                  </a:lnTo>
                  <a:lnTo>
                    <a:pt x="9" y="425"/>
                  </a:lnTo>
                  <a:lnTo>
                    <a:pt x="5" y="423"/>
                  </a:lnTo>
                  <a:lnTo>
                    <a:pt x="1" y="418"/>
                  </a:lnTo>
                  <a:lnTo>
                    <a:pt x="0" y="412"/>
                  </a:lnTo>
                  <a:lnTo>
                    <a:pt x="0" y="0"/>
                  </a:lnTo>
                  <a:lnTo>
                    <a:pt x="217" y="0"/>
                  </a:lnTo>
                  <a:lnTo>
                    <a:pt x="217" y="41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26">
              <a:extLst>
                <a:ext uri="{FF2B5EF4-FFF2-40B4-BE49-F238E27FC236}">
                  <a16:creationId xmlns:a16="http://schemas.microsoft.com/office/drawing/2014/main" id="{92E7A28B-10F9-40B8-BB30-BFBC582DD2D3}"/>
                </a:ext>
              </a:extLst>
            </p:cNvPr>
            <p:cNvSpPr>
              <a:spLocks/>
            </p:cNvSpPr>
            <p:nvPr userDrawn="1"/>
          </p:nvSpPr>
          <p:spPr bwMode="auto">
            <a:xfrm>
              <a:off x="1027113" y="3943350"/>
              <a:ext cx="171450" cy="198438"/>
            </a:xfrm>
            <a:custGeom>
              <a:avLst/>
              <a:gdLst>
                <a:gd name="T0" fmla="*/ 0 w 217"/>
                <a:gd name="T1" fmla="*/ 96 h 249"/>
                <a:gd name="T2" fmla="*/ 217 w 217"/>
                <a:gd name="T3" fmla="*/ 0 h 249"/>
                <a:gd name="T4" fmla="*/ 217 w 217"/>
                <a:gd name="T5" fmla="*/ 249 h 249"/>
                <a:gd name="T6" fmla="*/ 0 w 217"/>
                <a:gd name="T7" fmla="*/ 96 h 249"/>
              </a:gdLst>
              <a:ahLst/>
              <a:cxnLst>
                <a:cxn ang="0">
                  <a:pos x="T0" y="T1"/>
                </a:cxn>
                <a:cxn ang="0">
                  <a:pos x="T2" y="T3"/>
                </a:cxn>
                <a:cxn ang="0">
                  <a:pos x="T4" y="T5"/>
                </a:cxn>
                <a:cxn ang="0">
                  <a:pos x="T6" y="T7"/>
                </a:cxn>
              </a:cxnLst>
              <a:rect l="0" t="0" r="r" b="b"/>
              <a:pathLst>
                <a:path w="217" h="249">
                  <a:moveTo>
                    <a:pt x="0" y="96"/>
                  </a:moveTo>
                  <a:lnTo>
                    <a:pt x="217" y="0"/>
                  </a:lnTo>
                  <a:lnTo>
                    <a:pt x="217" y="249"/>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27">
              <a:extLst>
                <a:ext uri="{FF2B5EF4-FFF2-40B4-BE49-F238E27FC236}">
                  <a16:creationId xmlns:a16="http://schemas.microsoft.com/office/drawing/2014/main" id="{E879B941-9383-4F33-B195-0ABB53964778}"/>
                </a:ext>
              </a:extLst>
            </p:cNvPr>
            <p:cNvSpPr>
              <a:spLocks/>
            </p:cNvSpPr>
            <p:nvPr userDrawn="1"/>
          </p:nvSpPr>
          <p:spPr bwMode="auto">
            <a:xfrm>
              <a:off x="4906963" y="3952875"/>
              <a:ext cx="173038" cy="339725"/>
            </a:xfrm>
            <a:custGeom>
              <a:avLst/>
              <a:gdLst>
                <a:gd name="T0" fmla="*/ 0 w 216"/>
                <a:gd name="T1" fmla="*/ 412 h 426"/>
                <a:gd name="T2" fmla="*/ 0 w 216"/>
                <a:gd name="T3" fmla="*/ 412 h 426"/>
                <a:gd name="T4" fmla="*/ 1 w 216"/>
                <a:gd name="T5" fmla="*/ 418 h 426"/>
                <a:gd name="T6" fmla="*/ 4 w 216"/>
                <a:gd name="T7" fmla="*/ 423 h 426"/>
                <a:gd name="T8" fmla="*/ 9 w 216"/>
                <a:gd name="T9" fmla="*/ 425 h 426"/>
                <a:gd name="T10" fmla="*/ 13 w 216"/>
                <a:gd name="T11" fmla="*/ 426 h 426"/>
                <a:gd name="T12" fmla="*/ 202 w 216"/>
                <a:gd name="T13" fmla="*/ 426 h 426"/>
                <a:gd name="T14" fmla="*/ 202 w 216"/>
                <a:gd name="T15" fmla="*/ 426 h 426"/>
                <a:gd name="T16" fmla="*/ 207 w 216"/>
                <a:gd name="T17" fmla="*/ 425 h 426"/>
                <a:gd name="T18" fmla="*/ 212 w 216"/>
                <a:gd name="T19" fmla="*/ 423 h 426"/>
                <a:gd name="T20" fmla="*/ 215 w 216"/>
                <a:gd name="T21" fmla="*/ 418 h 426"/>
                <a:gd name="T22" fmla="*/ 216 w 216"/>
                <a:gd name="T23" fmla="*/ 412 h 426"/>
                <a:gd name="T24" fmla="*/ 216 w 216"/>
                <a:gd name="T25" fmla="*/ 0 h 426"/>
                <a:gd name="T26" fmla="*/ 0 w 216"/>
                <a:gd name="T27" fmla="*/ 0 h 426"/>
                <a:gd name="T28" fmla="*/ 0 w 216"/>
                <a:gd name="T29" fmla="*/ 4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6" h="426">
                  <a:moveTo>
                    <a:pt x="0" y="412"/>
                  </a:moveTo>
                  <a:lnTo>
                    <a:pt x="0" y="412"/>
                  </a:lnTo>
                  <a:lnTo>
                    <a:pt x="1" y="418"/>
                  </a:lnTo>
                  <a:lnTo>
                    <a:pt x="4" y="423"/>
                  </a:lnTo>
                  <a:lnTo>
                    <a:pt x="9" y="425"/>
                  </a:lnTo>
                  <a:lnTo>
                    <a:pt x="13" y="426"/>
                  </a:lnTo>
                  <a:lnTo>
                    <a:pt x="202" y="426"/>
                  </a:lnTo>
                  <a:lnTo>
                    <a:pt x="202" y="426"/>
                  </a:lnTo>
                  <a:lnTo>
                    <a:pt x="207" y="425"/>
                  </a:lnTo>
                  <a:lnTo>
                    <a:pt x="212" y="423"/>
                  </a:lnTo>
                  <a:lnTo>
                    <a:pt x="215" y="418"/>
                  </a:lnTo>
                  <a:lnTo>
                    <a:pt x="216" y="412"/>
                  </a:lnTo>
                  <a:lnTo>
                    <a:pt x="216" y="0"/>
                  </a:lnTo>
                  <a:lnTo>
                    <a:pt x="0" y="0"/>
                  </a:lnTo>
                  <a:lnTo>
                    <a:pt x="0" y="41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28">
              <a:extLst>
                <a:ext uri="{FF2B5EF4-FFF2-40B4-BE49-F238E27FC236}">
                  <a16:creationId xmlns:a16="http://schemas.microsoft.com/office/drawing/2014/main" id="{69470700-144D-4DCF-8944-EB87FAC12828}"/>
                </a:ext>
              </a:extLst>
            </p:cNvPr>
            <p:cNvSpPr>
              <a:spLocks/>
            </p:cNvSpPr>
            <p:nvPr userDrawn="1"/>
          </p:nvSpPr>
          <p:spPr bwMode="auto">
            <a:xfrm>
              <a:off x="4906963" y="3943350"/>
              <a:ext cx="173038" cy="198438"/>
            </a:xfrm>
            <a:custGeom>
              <a:avLst/>
              <a:gdLst>
                <a:gd name="T0" fmla="*/ 0 w 216"/>
                <a:gd name="T1" fmla="*/ 96 h 249"/>
                <a:gd name="T2" fmla="*/ 216 w 216"/>
                <a:gd name="T3" fmla="*/ 0 h 249"/>
                <a:gd name="T4" fmla="*/ 216 w 216"/>
                <a:gd name="T5" fmla="*/ 249 h 249"/>
                <a:gd name="T6" fmla="*/ 0 w 216"/>
                <a:gd name="T7" fmla="*/ 96 h 249"/>
              </a:gdLst>
              <a:ahLst/>
              <a:cxnLst>
                <a:cxn ang="0">
                  <a:pos x="T0" y="T1"/>
                </a:cxn>
                <a:cxn ang="0">
                  <a:pos x="T2" y="T3"/>
                </a:cxn>
                <a:cxn ang="0">
                  <a:pos x="T4" y="T5"/>
                </a:cxn>
                <a:cxn ang="0">
                  <a:pos x="T6" y="T7"/>
                </a:cxn>
              </a:cxnLst>
              <a:rect l="0" t="0" r="r" b="b"/>
              <a:pathLst>
                <a:path w="216" h="249">
                  <a:moveTo>
                    <a:pt x="0" y="96"/>
                  </a:moveTo>
                  <a:lnTo>
                    <a:pt x="216" y="0"/>
                  </a:lnTo>
                  <a:lnTo>
                    <a:pt x="216" y="249"/>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Rectangle 29">
              <a:extLst>
                <a:ext uri="{FF2B5EF4-FFF2-40B4-BE49-F238E27FC236}">
                  <a16:creationId xmlns:a16="http://schemas.microsoft.com/office/drawing/2014/main" id="{2335868F-AC86-4D22-AA73-FD2EC69419D8}"/>
                </a:ext>
              </a:extLst>
            </p:cNvPr>
            <p:cNvSpPr>
              <a:spLocks noChangeArrowheads="1"/>
            </p:cNvSpPr>
            <p:nvPr userDrawn="1"/>
          </p:nvSpPr>
          <p:spPr bwMode="auto">
            <a:xfrm>
              <a:off x="652463" y="3887788"/>
              <a:ext cx="4802188" cy="131763"/>
            </a:xfrm>
            <a:prstGeom prst="rect">
              <a:avLst/>
            </a:prstGeom>
            <a:solidFill>
              <a:srgbClr val="CCAF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Rectangle 30">
              <a:extLst>
                <a:ext uri="{FF2B5EF4-FFF2-40B4-BE49-F238E27FC236}">
                  <a16:creationId xmlns:a16="http://schemas.microsoft.com/office/drawing/2014/main" id="{54254926-581F-4FAB-A729-D58A56724C88}"/>
                </a:ext>
              </a:extLst>
            </p:cNvPr>
            <p:cNvSpPr>
              <a:spLocks noChangeArrowheads="1"/>
            </p:cNvSpPr>
            <p:nvPr userDrawn="1"/>
          </p:nvSpPr>
          <p:spPr bwMode="auto">
            <a:xfrm>
              <a:off x="652463" y="3887788"/>
              <a:ext cx="4802188" cy="111125"/>
            </a:xfrm>
            <a:prstGeom prst="rect">
              <a:avLst/>
            </a:prstGeom>
            <a:solidFill>
              <a:srgbClr val="E5D3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31">
              <a:extLst>
                <a:ext uri="{FF2B5EF4-FFF2-40B4-BE49-F238E27FC236}">
                  <a16:creationId xmlns:a16="http://schemas.microsoft.com/office/drawing/2014/main" id="{0140666C-CC2E-4CA2-9EC0-97D25EF300CB}"/>
                </a:ext>
              </a:extLst>
            </p:cNvPr>
            <p:cNvSpPr>
              <a:spLocks noEditPoints="1"/>
            </p:cNvSpPr>
            <p:nvPr userDrawn="1"/>
          </p:nvSpPr>
          <p:spPr bwMode="auto">
            <a:xfrm>
              <a:off x="2560638" y="2798763"/>
              <a:ext cx="180975" cy="63500"/>
            </a:xfrm>
            <a:custGeom>
              <a:avLst/>
              <a:gdLst>
                <a:gd name="T0" fmla="*/ 114 w 228"/>
                <a:gd name="T1" fmla="*/ 79 h 79"/>
                <a:gd name="T2" fmla="*/ 79 w 228"/>
                <a:gd name="T3" fmla="*/ 77 h 79"/>
                <a:gd name="T4" fmla="*/ 41 w 228"/>
                <a:gd name="T5" fmla="*/ 71 h 79"/>
                <a:gd name="T6" fmla="*/ 18 w 228"/>
                <a:gd name="T7" fmla="*/ 63 h 79"/>
                <a:gd name="T8" fmla="*/ 7 w 228"/>
                <a:gd name="T9" fmla="*/ 55 h 79"/>
                <a:gd name="T10" fmla="*/ 0 w 228"/>
                <a:gd name="T11" fmla="*/ 45 h 79"/>
                <a:gd name="T12" fmla="*/ 0 w 228"/>
                <a:gd name="T13" fmla="*/ 40 h 79"/>
                <a:gd name="T14" fmla="*/ 3 w 228"/>
                <a:gd name="T15" fmla="*/ 29 h 79"/>
                <a:gd name="T16" fmla="*/ 12 w 228"/>
                <a:gd name="T17" fmla="*/ 21 h 79"/>
                <a:gd name="T18" fmla="*/ 25 w 228"/>
                <a:gd name="T19" fmla="*/ 14 h 79"/>
                <a:gd name="T20" fmla="*/ 59 w 228"/>
                <a:gd name="T21" fmla="*/ 5 h 79"/>
                <a:gd name="T22" fmla="*/ 97 w 228"/>
                <a:gd name="T23" fmla="*/ 1 h 79"/>
                <a:gd name="T24" fmla="*/ 114 w 228"/>
                <a:gd name="T25" fmla="*/ 0 h 79"/>
                <a:gd name="T26" fmla="*/ 150 w 228"/>
                <a:gd name="T27" fmla="*/ 2 h 79"/>
                <a:gd name="T28" fmla="*/ 187 w 228"/>
                <a:gd name="T29" fmla="*/ 8 h 79"/>
                <a:gd name="T30" fmla="*/ 210 w 228"/>
                <a:gd name="T31" fmla="*/ 17 h 79"/>
                <a:gd name="T32" fmla="*/ 221 w 228"/>
                <a:gd name="T33" fmla="*/ 24 h 79"/>
                <a:gd name="T34" fmla="*/ 227 w 228"/>
                <a:gd name="T35" fmla="*/ 34 h 79"/>
                <a:gd name="T36" fmla="*/ 228 w 228"/>
                <a:gd name="T37" fmla="*/ 40 h 79"/>
                <a:gd name="T38" fmla="*/ 225 w 228"/>
                <a:gd name="T39" fmla="*/ 51 h 79"/>
                <a:gd name="T40" fmla="*/ 217 w 228"/>
                <a:gd name="T41" fmla="*/ 59 h 79"/>
                <a:gd name="T42" fmla="*/ 203 w 228"/>
                <a:gd name="T43" fmla="*/ 66 h 79"/>
                <a:gd name="T44" fmla="*/ 168 w 228"/>
                <a:gd name="T45" fmla="*/ 75 h 79"/>
                <a:gd name="T46" fmla="*/ 132 w 228"/>
                <a:gd name="T47" fmla="*/ 79 h 79"/>
                <a:gd name="T48" fmla="*/ 114 w 228"/>
                <a:gd name="T49" fmla="*/ 79 h 79"/>
                <a:gd name="T50" fmla="*/ 114 w 228"/>
                <a:gd name="T51" fmla="*/ 22 h 79"/>
                <a:gd name="T52" fmla="*/ 75 w 228"/>
                <a:gd name="T53" fmla="*/ 24 h 79"/>
                <a:gd name="T54" fmla="*/ 46 w 228"/>
                <a:gd name="T55" fmla="*/ 30 h 79"/>
                <a:gd name="T56" fmla="*/ 29 w 228"/>
                <a:gd name="T57" fmla="*/ 36 h 79"/>
                <a:gd name="T58" fmla="*/ 22 w 228"/>
                <a:gd name="T59" fmla="*/ 40 h 79"/>
                <a:gd name="T60" fmla="*/ 25 w 228"/>
                <a:gd name="T61" fmla="*/ 43 h 79"/>
                <a:gd name="T62" fmla="*/ 37 w 228"/>
                <a:gd name="T63" fmla="*/ 47 h 79"/>
                <a:gd name="T64" fmla="*/ 60 w 228"/>
                <a:gd name="T65" fmla="*/ 53 h 79"/>
                <a:gd name="T66" fmla="*/ 94 w 228"/>
                <a:gd name="T67" fmla="*/ 56 h 79"/>
                <a:gd name="T68" fmla="*/ 114 w 228"/>
                <a:gd name="T69" fmla="*/ 58 h 79"/>
                <a:gd name="T70" fmla="*/ 152 w 228"/>
                <a:gd name="T71" fmla="*/ 55 h 79"/>
                <a:gd name="T72" fmla="*/ 181 w 228"/>
                <a:gd name="T73" fmla="*/ 51 h 79"/>
                <a:gd name="T74" fmla="*/ 200 w 228"/>
                <a:gd name="T75" fmla="*/ 44 h 79"/>
                <a:gd name="T76" fmla="*/ 206 w 228"/>
                <a:gd name="T77" fmla="*/ 39 h 79"/>
                <a:gd name="T78" fmla="*/ 204 w 228"/>
                <a:gd name="T79" fmla="*/ 37 h 79"/>
                <a:gd name="T80" fmla="*/ 191 w 228"/>
                <a:gd name="T81" fmla="*/ 32 h 79"/>
                <a:gd name="T82" fmla="*/ 168 w 228"/>
                <a:gd name="T83" fmla="*/ 26 h 79"/>
                <a:gd name="T84" fmla="*/ 135 w 228"/>
                <a:gd name="T85" fmla="*/ 23 h 79"/>
                <a:gd name="T86" fmla="*/ 114 w 228"/>
                <a:gd name="T87" fmla="*/ 22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28" h="79">
                  <a:moveTo>
                    <a:pt x="114" y="79"/>
                  </a:moveTo>
                  <a:lnTo>
                    <a:pt x="114" y="79"/>
                  </a:lnTo>
                  <a:lnTo>
                    <a:pt x="97" y="79"/>
                  </a:lnTo>
                  <a:lnTo>
                    <a:pt x="79" y="77"/>
                  </a:lnTo>
                  <a:lnTo>
                    <a:pt x="59" y="75"/>
                  </a:lnTo>
                  <a:lnTo>
                    <a:pt x="41" y="71"/>
                  </a:lnTo>
                  <a:lnTo>
                    <a:pt x="25" y="66"/>
                  </a:lnTo>
                  <a:lnTo>
                    <a:pt x="18" y="63"/>
                  </a:lnTo>
                  <a:lnTo>
                    <a:pt x="12" y="59"/>
                  </a:lnTo>
                  <a:lnTo>
                    <a:pt x="7" y="55"/>
                  </a:lnTo>
                  <a:lnTo>
                    <a:pt x="3" y="51"/>
                  </a:lnTo>
                  <a:lnTo>
                    <a:pt x="0" y="45"/>
                  </a:lnTo>
                  <a:lnTo>
                    <a:pt x="0" y="40"/>
                  </a:lnTo>
                  <a:lnTo>
                    <a:pt x="0" y="40"/>
                  </a:lnTo>
                  <a:lnTo>
                    <a:pt x="0" y="34"/>
                  </a:lnTo>
                  <a:lnTo>
                    <a:pt x="3" y="29"/>
                  </a:lnTo>
                  <a:lnTo>
                    <a:pt x="7" y="24"/>
                  </a:lnTo>
                  <a:lnTo>
                    <a:pt x="12" y="21"/>
                  </a:lnTo>
                  <a:lnTo>
                    <a:pt x="18" y="17"/>
                  </a:lnTo>
                  <a:lnTo>
                    <a:pt x="25" y="14"/>
                  </a:lnTo>
                  <a:lnTo>
                    <a:pt x="41" y="8"/>
                  </a:lnTo>
                  <a:lnTo>
                    <a:pt x="59" y="5"/>
                  </a:lnTo>
                  <a:lnTo>
                    <a:pt x="79" y="2"/>
                  </a:lnTo>
                  <a:lnTo>
                    <a:pt x="97" y="1"/>
                  </a:lnTo>
                  <a:lnTo>
                    <a:pt x="114" y="0"/>
                  </a:lnTo>
                  <a:lnTo>
                    <a:pt x="114" y="0"/>
                  </a:lnTo>
                  <a:lnTo>
                    <a:pt x="132" y="1"/>
                  </a:lnTo>
                  <a:lnTo>
                    <a:pt x="150" y="2"/>
                  </a:lnTo>
                  <a:lnTo>
                    <a:pt x="168" y="5"/>
                  </a:lnTo>
                  <a:lnTo>
                    <a:pt x="187" y="8"/>
                  </a:lnTo>
                  <a:lnTo>
                    <a:pt x="203" y="14"/>
                  </a:lnTo>
                  <a:lnTo>
                    <a:pt x="210" y="17"/>
                  </a:lnTo>
                  <a:lnTo>
                    <a:pt x="217" y="21"/>
                  </a:lnTo>
                  <a:lnTo>
                    <a:pt x="221" y="24"/>
                  </a:lnTo>
                  <a:lnTo>
                    <a:pt x="225" y="29"/>
                  </a:lnTo>
                  <a:lnTo>
                    <a:pt x="227" y="34"/>
                  </a:lnTo>
                  <a:lnTo>
                    <a:pt x="228" y="40"/>
                  </a:lnTo>
                  <a:lnTo>
                    <a:pt x="228" y="40"/>
                  </a:lnTo>
                  <a:lnTo>
                    <a:pt x="227" y="45"/>
                  </a:lnTo>
                  <a:lnTo>
                    <a:pt x="225" y="51"/>
                  </a:lnTo>
                  <a:lnTo>
                    <a:pt x="221" y="55"/>
                  </a:lnTo>
                  <a:lnTo>
                    <a:pt x="217" y="59"/>
                  </a:lnTo>
                  <a:lnTo>
                    <a:pt x="210" y="63"/>
                  </a:lnTo>
                  <a:lnTo>
                    <a:pt x="203" y="66"/>
                  </a:lnTo>
                  <a:lnTo>
                    <a:pt x="187" y="71"/>
                  </a:lnTo>
                  <a:lnTo>
                    <a:pt x="168" y="75"/>
                  </a:lnTo>
                  <a:lnTo>
                    <a:pt x="150" y="77"/>
                  </a:lnTo>
                  <a:lnTo>
                    <a:pt x="132" y="79"/>
                  </a:lnTo>
                  <a:lnTo>
                    <a:pt x="114" y="79"/>
                  </a:lnTo>
                  <a:lnTo>
                    <a:pt x="114" y="79"/>
                  </a:lnTo>
                  <a:close/>
                  <a:moveTo>
                    <a:pt x="114" y="22"/>
                  </a:moveTo>
                  <a:lnTo>
                    <a:pt x="114" y="22"/>
                  </a:lnTo>
                  <a:lnTo>
                    <a:pt x="94" y="23"/>
                  </a:lnTo>
                  <a:lnTo>
                    <a:pt x="75" y="24"/>
                  </a:lnTo>
                  <a:lnTo>
                    <a:pt x="60" y="26"/>
                  </a:lnTo>
                  <a:lnTo>
                    <a:pt x="46" y="30"/>
                  </a:lnTo>
                  <a:lnTo>
                    <a:pt x="37" y="32"/>
                  </a:lnTo>
                  <a:lnTo>
                    <a:pt x="29" y="36"/>
                  </a:lnTo>
                  <a:lnTo>
                    <a:pt x="25" y="38"/>
                  </a:lnTo>
                  <a:lnTo>
                    <a:pt x="22" y="40"/>
                  </a:lnTo>
                  <a:lnTo>
                    <a:pt x="22" y="40"/>
                  </a:lnTo>
                  <a:lnTo>
                    <a:pt x="25" y="43"/>
                  </a:lnTo>
                  <a:lnTo>
                    <a:pt x="29" y="45"/>
                  </a:lnTo>
                  <a:lnTo>
                    <a:pt x="37" y="47"/>
                  </a:lnTo>
                  <a:lnTo>
                    <a:pt x="46" y="51"/>
                  </a:lnTo>
                  <a:lnTo>
                    <a:pt x="60" y="53"/>
                  </a:lnTo>
                  <a:lnTo>
                    <a:pt x="75" y="55"/>
                  </a:lnTo>
                  <a:lnTo>
                    <a:pt x="94" y="56"/>
                  </a:lnTo>
                  <a:lnTo>
                    <a:pt x="114" y="58"/>
                  </a:lnTo>
                  <a:lnTo>
                    <a:pt x="114" y="58"/>
                  </a:lnTo>
                  <a:lnTo>
                    <a:pt x="135" y="56"/>
                  </a:lnTo>
                  <a:lnTo>
                    <a:pt x="152" y="55"/>
                  </a:lnTo>
                  <a:lnTo>
                    <a:pt x="168" y="53"/>
                  </a:lnTo>
                  <a:lnTo>
                    <a:pt x="181" y="51"/>
                  </a:lnTo>
                  <a:lnTo>
                    <a:pt x="191" y="47"/>
                  </a:lnTo>
                  <a:lnTo>
                    <a:pt x="200" y="44"/>
                  </a:lnTo>
                  <a:lnTo>
                    <a:pt x="204" y="41"/>
                  </a:lnTo>
                  <a:lnTo>
                    <a:pt x="206" y="39"/>
                  </a:lnTo>
                  <a:lnTo>
                    <a:pt x="206" y="39"/>
                  </a:lnTo>
                  <a:lnTo>
                    <a:pt x="204" y="37"/>
                  </a:lnTo>
                  <a:lnTo>
                    <a:pt x="198" y="34"/>
                  </a:lnTo>
                  <a:lnTo>
                    <a:pt x="191" y="32"/>
                  </a:lnTo>
                  <a:lnTo>
                    <a:pt x="181" y="29"/>
                  </a:lnTo>
                  <a:lnTo>
                    <a:pt x="168" y="26"/>
                  </a:lnTo>
                  <a:lnTo>
                    <a:pt x="152" y="24"/>
                  </a:lnTo>
                  <a:lnTo>
                    <a:pt x="135" y="23"/>
                  </a:lnTo>
                  <a:lnTo>
                    <a:pt x="114" y="22"/>
                  </a:lnTo>
                  <a:lnTo>
                    <a:pt x="114" y="22"/>
                  </a:lnTo>
                  <a:close/>
                </a:path>
              </a:pathLst>
            </a:custGeom>
            <a:solidFill>
              <a:srgbClr val="FFE2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32">
              <a:extLst>
                <a:ext uri="{FF2B5EF4-FFF2-40B4-BE49-F238E27FC236}">
                  <a16:creationId xmlns:a16="http://schemas.microsoft.com/office/drawing/2014/main" id="{2EA4F0D9-B136-42CF-829F-D5679D58B658}"/>
                </a:ext>
              </a:extLst>
            </p:cNvPr>
            <p:cNvSpPr>
              <a:spLocks/>
            </p:cNvSpPr>
            <p:nvPr userDrawn="1"/>
          </p:nvSpPr>
          <p:spPr bwMode="auto">
            <a:xfrm>
              <a:off x="2578101" y="2816225"/>
              <a:ext cx="146050" cy="28575"/>
            </a:xfrm>
            <a:custGeom>
              <a:avLst/>
              <a:gdLst>
                <a:gd name="T0" fmla="*/ 184 w 184"/>
                <a:gd name="T1" fmla="*/ 17 h 36"/>
                <a:gd name="T2" fmla="*/ 184 w 184"/>
                <a:gd name="T3" fmla="*/ 17 h 36"/>
                <a:gd name="T4" fmla="*/ 182 w 184"/>
                <a:gd name="T5" fmla="*/ 19 h 36"/>
                <a:gd name="T6" fmla="*/ 176 w 184"/>
                <a:gd name="T7" fmla="*/ 22 h 36"/>
                <a:gd name="T8" fmla="*/ 169 w 184"/>
                <a:gd name="T9" fmla="*/ 25 h 36"/>
                <a:gd name="T10" fmla="*/ 159 w 184"/>
                <a:gd name="T11" fmla="*/ 29 h 36"/>
                <a:gd name="T12" fmla="*/ 146 w 184"/>
                <a:gd name="T13" fmla="*/ 31 h 36"/>
                <a:gd name="T14" fmla="*/ 130 w 184"/>
                <a:gd name="T15" fmla="*/ 33 h 36"/>
                <a:gd name="T16" fmla="*/ 113 w 184"/>
                <a:gd name="T17" fmla="*/ 34 h 36"/>
                <a:gd name="T18" fmla="*/ 92 w 184"/>
                <a:gd name="T19" fmla="*/ 36 h 36"/>
                <a:gd name="T20" fmla="*/ 92 w 184"/>
                <a:gd name="T21" fmla="*/ 36 h 36"/>
                <a:gd name="T22" fmla="*/ 76 w 184"/>
                <a:gd name="T23" fmla="*/ 36 h 36"/>
                <a:gd name="T24" fmla="*/ 61 w 184"/>
                <a:gd name="T25" fmla="*/ 34 h 36"/>
                <a:gd name="T26" fmla="*/ 61 w 184"/>
                <a:gd name="T27" fmla="*/ 34 h 36"/>
                <a:gd name="T28" fmla="*/ 37 w 184"/>
                <a:gd name="T29" fmla="*/ 31 h 36"/>
                <a:gd name="T30" fmla="*/ 17 w 184"/>
                <a:gd name="T31" fmla="*/ 26 h 36"/>
                <a:gd name="T32" fmla="*/ 6 w 184"/>
                <a:gd name="T33" fmla="*/ 22 h 36"/>
                <a:gd name="T34" fmla="*/ 0 w 184"/>
                <a:gd name="T35" fmla="*/ 18 h 36"/>
                <a:gd name="T36" fmla="*/ 0 w 184"/>
                <a:gd name="T37" fmla="*/ 18 h 36"/>
                <a:gd name="T38" fmla="*/ 3 w 184"/>
                <a:gd name="T39" fmla="*/ 16 h 36"/>
                <a:gd name="T40" fmla="*/ 8 w 184"/>
                <a:gd name="T41" fmla="*/ 12 h 36"/>
                <a:gd name="T42" fmla="*/ 16 w 184"/>
                <a:gd name="T43" fmla="*/ 10 h 36"/>
                <a:gd name="T44" fmla="*/ 27 w 184"/>
                <a:gd name="T45" fmla="*/ 7 h 36"/>
                <a:gd name="T46" fmla="*/ 39 w 184"/>
                <a:gd name="T47" fmla="*/ 4 h 36"/>
                <a:gd name="T48" fmla="*/ 54 w 184"/>
                <a:gd name="T49" fmla="*/ 2 h 36"/>
                <a:gd name="T50" fmla="*/ 72 w 184"/>
                <a:gd name="T51" fmla="*/ 1 h 36"/>
                <a:gd name="T52" fmla="*/ 92 w 184"/>
                <a:gd name="T53" fmla="*/ 0 h 36"/>
                <a:gd name="T54" fmla="*/ 92 w 184"/>
                <a:gd name="T55" fmla="*/ 0 h 36"/>
                <a:gd name="T56" fmla="*/ 113 w 184"/>
                <a:gd name="T57" fmla="*/ 1 h 36"/>
                <a:gd name="T58" fmla="*/ 130 w 184"/>
                <a:gd name="T59" fmla="*/ 2 h 36"/>
                <a:gd name="T60" fmla="*/ 146 w 184"/>
                <a:gd name="T61" fmla="*/ 4 h 36"/>
                <a:gd name="T62" fmla="*/ 159 w 184"/>
                <a:gd name="T63" fmla="*/ 7 h 36"/>
                <a:gd name="T64" fmla="*/ 169 w 184"/>
                <a:gd name="T65" fmla="*/ 10 h 36"/>
                <a:gd name="T66" fmla="*/ 176 w 184"/>
                <a:gd name="T67" fmla="*/ 12 h 36"/>
                <a:gd name="T68" fmla="*/ 182 w 184"/>
                <a:gd name="T69" fmla="*/ 15 h 36"/>
                <a:gd name="T70" fmla="*/ 184 w 184"/>
                <a:gd name="T71" fmla="*/ 17 h 36"/>
                <a:gd name="T72" fmla="*/ 184 w 184"/>
                <a:gd name="T73" fmla="*/ 17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84" h="36">
                  <a:moveTo>
                    <a:pt x="184" y="17"/>
                  </a:moveTo>
                  <a:lnTo>
                    <a:pt x="184" y="17"/>
                  </a:lnTo>
                  <a:lnTo>
                    <a:pt x="182" y="19"/>
                  </a:lnTo>
                  <a:lnTo>
                    <a:pt x="176" y="22"/>
                  </a:lnTo>
                  <a:lnTo>
                    <a:pt x="169" y="25"/>
                  </a:lnTo>
                  <a:lnTo>
                    <a:pt x="159" y="29"/>
                  </a:lnTo>
                  <a:lnTo>
                    <a:pt x="146" y="31"/>
                  </a:lnTo>
                  <a:lnTo>
                    <a:pt x="130" y="33"/>
                  </a:lnTo>
                  <a:lnTo>
                    <a:pt x="113" y="34"/>
                  </a:lnTo>
                  <a:lnTo>
                    <a:pt x="92" y="36"/>
                  </a:lnTo>
                  <a:lnTo>
                    <a:pt x="92" y="36"/>
                  </a:lnTo>
                  <a:lnTo>
                    <a:pt x="76" y="36"/>
                  </a:lnTo>
                  <a:lnTo>
                    <a:pt x="61" y="34"/>
                  </a:lnTo>
                  <a:lnTo>
                    <a:pt x="61" y="34"/>
                  </a:lnTo>
                  <a:lnTo>
                    <a:pt x="37" y="31"/>
                  </a:lnTo>
                  <a:lnTo>
                    <a:pt x="17" y="26"/>
                  </a:lnTo>
                  <a:lnTo>
                    <a:pt x="6" y="22"/>
                  </a:lnTo>
                  <a:lnTo>
                    <a:pt x="0" y="18"/>
                  </a:lnTo>
                  <a:lnTo>
                    <a:pt x="0" y="18"/>
                  </a:lnTo>
                  <a:lnTo>
                    <a:pt x="3" y="16"/>
                  </a:lnTo>
                  <a:lnTo>
                    <a:pt x="8" y="12"/>
                  </a:lnTo>
                  <a:lnTo>
                    <a:pt x="16" y="10"/>
                  </a:lnTo>
                  <a:lnTo>
                    <a:pt x="27" y="7"/>
                  </a:lnTo>
                  <a:lnTo>
                    <a:pt x="39" y="4"/>
                  </a:lnTo>
                  <a:lnTo>
                    <a:pt x="54" y="2"/>
                  </a:lnTo>
                  <a:lnTo>
                    <a:pt x="72" y="1"/>
                  </a:lnTo>
                  <a:lnTo>
                    <a:pt x="92" y="0"/>
                  </a:lnTo>
                  <a:lnTo>
                    <a:pt x="92" y="0"/>
                  </a:lnTo>
                  <a:lnTo>
                    <a:pt x="113" y="1"/>
                  </a:lnTo>
                  <a:lnTo>
                    <a:pt x="130" y="2"/>
                  </a:lnTo>
                  <a:lnTo>
                    <a:pt x="146" y="4"/>
                  </a:lnTo>
                  <a:lnTo>
                    <a:pt x="159" y="7"/>
                  </a:lnTo>
                  <a:lnTo>
                    <a:pt x="169" y="10"/>
                  </a:lnTo>
                  <a:lnTo>
                    <a:pt x="176" y="12"/>
                  </a:lnTo>
                  <a:lnTo>
                    <a:pt x="182" y="15"/>
                  </a:lnTo>
                  <a:lnTo>
                    <a:pt x="184" y="17"/>
                  </a:lnTo>
                  <a:lnTo>
                    <a:pt x="184" y="17"/>
                  </a:lnTo>
                  <a:close/>
                </a:path>
              </a:pathLst>
            </a:custGeom>
            <a:solidFill>
              <a:srgbClr val="F6BB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33">
              <a:extLst>
                <a:ext uri="{FF2B5EF4-FFF2-40B4-BE49-F238E27FC236}">
                  <a16:creationId xmlns:a16="http://schemas.microsoft.com/office/drawing/2014/main" id="{AE97A4DB-99CC-4405-B976-4E0319B0F020}"/>
                </a:ext>
              </a:extLst>
            </p:cNvPr>
            <p:cNvSpPr>
              <a:spLocks/>
            </p:cNvSpPr>
            <p:nvPr userDrawn="1"/>
          </p:nvSpPr>
          <p:spPr bwMode="auto">
            <a:xfrm>
              <a:off x="2490788" y="2419350"/>
              <a:ext cx="155575" cy="650875"/>
            </a:xfrm>
            <a:custGeom>
              <a:avLst/>
              <a:gdLst>
                <a:gd name="T0" fmla="*/ 176 w 196"/>
                <a:gd name="T1" fmla="*/ 820 h 820"/>
                <a:gd name="T2" fmla="*/ 155 w 196"/>
                <a:gd name="T3" fmla="*/ 815 h 820"/>
                <a:gd name="T4" fmla="*/ 155 w 196"/>
                <a:gd name="T5" fmla="*/ 815 h 820"/>
                <a:gd name="T6" fmla="*/ 162 w 196"/>
                <a:gd name="T7" fmla="*/ 775 h 820"/>
                <a:gd name="T8" fmla="*/ 167 w 196"/>
                <a:gd name="T9" fmla="*/ 736 h 820"/>
                <a:gd name="T10" fmla="*/ 171 w 196"/>
                <a:gd name="T11" fmla="*/ 697 h 820"/>
                <a:gd name="T12" fmla="*/ 174 w 196"/>
                <a:gd name="T13" fmla="*/ 659 h 820"/>
                <a:gd name="T14" fmla="*/ 174 w 196"/>
                <a:gd name="T15" fmla="*/ 621 h 820"/>
                <a:gd name="T16" fmla="*/ 173 w 196"/>
                <a:gd name="T17" fmla="*/ 583 h 820"/>
                <a:gd name="T18" fmla="*/ 171 w 196"/>
                <a:gd name="T19" fmla="*/ 546 h 820"/>
                <a:gd name="T20" fmla="*/ 168 w 196"/>
                <a:gd name="T21" fmla="*/ 510 h 820"/>
                <a:gd name="T22" fmla="*/ 163 w 196"/>
                <a:gd name="T23" fmla="*/ 474 h 820"/>
                <a:gd name="T24" fmla="*/ 158 w 196"/>
                <a:gd name="T25" fmla="*/ 440 h 820"/>
                <a:gd name="T26" fmla="*/ 152 w 196"/>
                <a:gd name="T27" fmla="*/ 406 h 820"/>
                <a:gd name="T28" fmla="*/ 145 w 196"/>
                <a:gd name="T29" fmla="*/ 374 h 820"/>
                <a:gd name="T30" fmla="*/ 137 w 196"/>
                <a:gd name="T31" fmla="*/ 342 h 820"/>
                <a:gd name="T32" fmla="*/ 129 w 196"/>
                <a:gd name="T33" fmla="*/ 312 h 820"/>
                <a:gd name="T34" fmla="*/ 120 w 196"/>
                <a:gd name="T35" fmla="*/ 283 h 820"/>
                <a:gd name="T36" fmla="*/ 110 w 196"/>
                <a:gd name="T37" fmla="*/ 254 h 820"/>
                <a:gd name="T38" fmla="*/ 92 w 196"/>
                <a:gd name="T39" fmla="*/ 202 h 820"/>
                <a:gd name="T40" fmla="*/ 72 w 196"/>
                <a:gd name="T41" fmla="*/ 155 h 820"/>
                <a:gd name="T42" fmla="*/ 54 w 196"/>
                <a:gd name="T43" fmla="*/ 114 h 820"/>
                <a:gd name="T44" fmla="*/ 38 w 196"/>
                <a:gd name="T45" fmla="*/ 79 h 820"/>
                <a:gd name="T46" fmla="*/ 23 w 196"/>
                <a:gd name="T47" fmla="*/ 50 h 820"/>
                <a:gd name="T48" fmla="*/ 11 w 196"/>
                <a:gd name="T49" fmla="*/ 30 h 820"/>
                <a:gd name="T50" fmla="*/ 0 w 196"/>
                <a:gd name="T51" fmla="*/ 12 h 820"/>
                <a:gd name="T52" fmla="*/ 18 w 196"/>
                <a:gd name="T53" fmla="*/ 0 h 820"/>
                <a:gd name="T54" fmla="*/ 18 w 196"/>
                <a:gd name="T55" fmla="*/ 0 h 820"/>
                <a:gd name="T56" fmla="*/ 30 w 196"/>
                <a:gd name="T57" fmla="*/ 18 h 820"/>
                <a:gd name="T58" fmla="*/ 41 w 196"/>
                <a:gd name="T59" fmla="*/ 39 h 820"/>
                <a:gd name="T60" fmla="*/ 56 w 196"/>
                <a:gd name="T61" fmla="*/ 68 h 820"/>
                <a:gd name="T62" fmla="*/ 74 w 196"/>
                <a:gd name="T63" fmla="*/ 103 h 820"/>
                <a:gd name="T64" fmla="*/ 93 w 196"/>
                <a:gd name="T65" fmla="*/ 146 h 820"/>
                <a:gd name="T66" fmla="*/ 113 w 196"/>
                <a:gd name="T67" fmla="*/ 193 h 820"/>
                <a:gd name="T68" fmla="*/ 131 w 196"/>
                <a:gd name="T69" fmla="*/ 247 h 820"/>
                <a:gd name="T70" fmla="*/ 140 w 196"/>
                <a:gd name="T71" fmla="*/ 276 h 820"/>
                <a:gd name="T72" fmla="*/ 150 w 196"/>
                <a:gd name="T73" fmla="*/ 306 h 820"/>
                <a:gd name="T74" fmla="*/ 159 w 196"/>
                <a:gd name="T75" fmla="*/ 337 h 820"/>
                <a:gd name="T76" fmla="*/ 166 w 196"/>
                <a:gd name="T77" fmla="*/ 369 h 820"/>
                <a:gd name="T78" fmla="*/ 174 w 196"/>
                <a:gd name="T79" fmla="*/ 403 h 820"/>
                <a:gd name="T80" fmla="*/ 179 w 196"/>
                <a:gd name="T81" fmla="*/ 436 h 820"/>
                <a:gd name="T82" fmla="*/ 185 w 196"/>
                <a:gd name="T83" fmla="*/ 472 h 820"/>
                <a:gd name="T84" fmla="*/ 190 w 196"/>
                <a:gd name="T85" fmla="*/ 508 h 820"/>
                <a:gd name="T86" fmla="*/ 193 w 196"/>
                <a:gd name="T87" fmla="*/ 545 h 820"/>
                <a:gd name="T88" fmla="*/ 194 w 196"/>
                <a:gd name="T89" fmla="*/ 583 h 820"/>
                <a:gd name="T90" fmla="*/ 196 w 196"/>
                <a:gd name="T91" fmla="*/ 621 h 820"/>
                <a:gd name="T92" fmla="*/ 196 w 196"/>
                <a:gd name="T93" fmla="*/ 659 h 820"/>
                <a:gd name="T94" fmla="*/ 193 w 196"/>
                <a:gd name="T95" fmla="*/ 699 h 820"/>
                <a:gd name="T96" fmla="*/ 189 w 196"/>
                <a:gd name="T97" fmla="*/ 738 h 820"/>
                <a:gd name="T98" fmla="*/ 184 w 196"/>
                <a:gd name="T99" fmla="*/ 780 h 820"/>
                <a:gd name="T100" fmla="*/ 176 w 196"/>
                <a:gd name="T101" fmla="*/ 820 h 820"/>
                <a:gd name="T102" fmla="*/ 176 w 196"/>
                <a:gd name="T103" fmla="*/ 82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6" h="820">
                  <a:moveTo>
                    <a:pt x="176" y="820"/>
                  </a:moveTo>
                  <a:lnTo>
                    <a:pt x="155" y="815"/>
                  </a:lnTo>
                  <a:lnTo>
                    <a:pt x="155" y="815"/>
                  </a:lnTo>
                  <a:lnTo>
                    <a:pt x="162" y="775"/>
                  </a:lnTo>
                  <a:lnTo>
                    <a:pt x="167" y="736"/>
                  </a:lnTo>
                  <a:lnTo>
                    <a:pt x="171" y="697"/>
                  </a:lnTo>
                  <a:lnTo>
                    <a:pt x="174" y="659"/>
                  </a:lnTo>
                  <a:lnTo>
                    <a:pt x="174" y="621"/>
                  </a:lnTo>
                  <a:lnTo>
                    <a:pt x="173" y="583"/>
                  </a:lnTo>
                  <a:lnTo>
                    <a:pt x="171" y="546"/>
                  </a:lnTo>
                  <a:lnTo>
                    <a:pt x="168" y="510"/>
                  </a:lnTo>
                  <a:lnTo>
                    <a:pt x="163" y="474"/>
                  </a:lnTo>
                  <a:lnTo>
                    <a:pt x="158" y="440"/>
                  </a:lnTo>
                  <a:lnTo>
                    <a:pt x="152" y="406"/>
                  </a:lnTo>
                  <a:lnTo>
                    <a:pt x="145" y="374"/>
                  </a:lnTo>
                  <a:lnTo>
                    <a:pt x="137" y="342"/>
                  </a:lnTo>
                  <a:lnTo>
                    <a:pt x="129" y="312"/>
                  </a:lnTo>
                  <a:lnTo>
                    <a:pt x="120" y="283"/>
                  </a:lnTo>
                  <a:lnTo>
                    <a:pt x="110" y="254"/>
                  </a:lnTo>
                  <a:lnTo>
                    <a:pt x="92" y="202"/>
                  </a:lnTo>
                  <a:lnTo>
                    <a:pt x="72" y="155"/>
                  </a:lnTo>
                  <a:lnTo>
                    <a:pt x="54" y="114"/>
                  </a:lnTo>
                  <a:lnTo>
                    <a:pt x="38" y="79"/>
                  </a:lnTo>
                  <a:lnTo>
                    <a:pt x="23" y="50"/>
                  </a:lnTo>
                  <a:lnTo>
                    <a:pt x="11" y="30"/>
                  </a:lnTo>
                  <a:lnTo>
                    <a:pt x="0" y="12"/>
                  </a:lnTo>
                  <a:lnTo>
                    <a:pt x="18" y="0"/>
                  </a:lnTo>
                  <a:lnTo>
                    <a:pt x="18" y="0"/>
                  </a:lnTo>
                  <a:lnTo>
                    <a:pt x="30" y="18"/>
                  </a:lnTo>
                  <a:lnTo>
                    <a:pt x="41" y="39"/>
                  </a:lnTo>
                  <a:lnTo>
                    <a:pt x="56" y="68"/>
                  </a:lnTo>
                  <a:lnTo>
                    <a:pt x="74" y="103"/>
                  </a:lnTo>
                  <a:lnTo>
                    <a:pt x="93" y="146"/>
                  </a:lnTo>
                  <a:lnTo>
                    <a:pt x="113" y="193"/>
                  </a:lnTo>
                  <a:lnTo>
                    <a:pt x="131" y="247"/>
                  </a:lnTo>
                  <a:lnTo>
                    <a:pt x="140" y="276"/>
                  </a:lnTo>
                  <a:lnTo>
                    <a:pt x="150" y="306"/>
                  </a:lnTo>
                  <a:lnTo>
                    <a:pt x="159" y="337"/>
                  </a:lnTo>
                  <a:lnTo>
                    <a:pt x="166" y="369"/>
                  </a:lnTo>
                  <a:lnTo>
                    <a:pt x="174" y="403"/>
                  </a:lnTo>
                  <a:lnTo>
                    <a:pt x="179" y="436"/>
                  </a:lnTo>
                  <a:lnTo>
                    <a:pt x="185" y="472"/>
                  </a:lnTo>
                  <a:lnTo>
                    <a:pt x="190" y="508"/>
                  </a:lnTo>
                  <a:lnTo>
                    <a:pt x="193" y="545"/>
                  </a:lnTo>
                  <a:lnTo>
                    <a:pt x="194" y="583"/>
                  </a:lnTo>
                  <a:lnTo>
                    <a:pt x="196" y="621"/>
                  </a:lnTo>
                  <a:lnTo>
                    <a:pt x="196" y="659"/>
                  </a:lnTo>
                  <a:lnTo>
                    <a:pt x="193" y="699"/>
                  </a:lnTo>
                  <a:lnTo>
                    <a:pt x="189" y="738"/>
                  </a:lnTo>
                  <a:lnTo>
                    <a:pt x="184" y="780"/>
                  </a:lnTo>
                  <a:lnTo>
                    <a:pt x="176" y="820"/>
                  </a:lnTo>
                  <a:lnTo>
                    <a:pt x="176" y="820"/>
                  </a:lnTo>
                  <a:close/>
                </a:path>
              </a:pathLst>
            </a:custGeom>
            <a:solidFill>
              <a:srgbClr val="69A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34">
              <a:extLst>
                <a:ext uri="{FF2B5EF4-FFF2-40B4-BE49-F238E27FC236}">
                  <a16:creationId xmlns:a16="http://schemas.microsoft.com/office/drawing/2014/main" id="{71340C3D-9F88-4607-B6B4-21E0F094BC0C}"/>
                </a:ext>
              </a:extLst>
            </p:cNvPr>
            <p:cNvSpPr>
              <a:spLocks/>
            </p:cNvSpPr>
            <p:nvPr userDrawn="1"/>
          </p:nvSpPr>
          <p:spPr bwMode="auto">
            <a:xfrm>
              <a:off x="2535238" y="2101850"/>
              <a:ext cx="134938" cy="1446213"/>
            </a:xfrm>
            <a:custGeom>
              <a:avLst/>
              <a:gdLst>
                <a:gd name="T0" fmla="*/ 67 w 172"/>
                <a:gd name="T1" fmla="*/ 1823 h 1823"/>
                <a:gd name="T2" fmla="*/ 47 w 172"/>
                <a:gd name="T3" fmla="*/ 1796 h 1823"/>
                <a:gd name="T4" fmla="*/ 31 w 172"/>
                <a:gd name="T5" fmla="*/ 1766 h 1823"/>
                <a:gd name="T6" fmla="*/ 19 w 172"/>
                <a:gd name="T7" fmla="*/ 1735 h 1823"/>
                <a:gd name="T8" fmla="*/ 9 w 172"/>
                <a:gd name="T9" fmla="*/ 1700 h 1823"/>
                <a:gd name="T10" fmla="*/ 4 w 172"/>
                <a:gd name="T11" fmla="*/ 1664 h 1823"/>
                <a:gd name="T12" fmla="*/ 0 w 172"/>
                <a:gd name="T13" fmla="*/ 1624 h 1823"/>
                <a:gd name="T14" fmla="*/ 2 w 172"/>
                <a:gd name="T15" fmla="*/ 1538 h 1823"/>
                <a:gd name="T16" fmla="*/ 13 w 172"/>
                <a:gd name="T17" fmla="*/ 1439 h 1823"/>
                <a:gd name="T18" fmla="*/ 32 w 172"/>
                <a:gd name="T19" fmla="*/ 1326 h 1823"/>
                <a:gd name="T20" fmla="*/ 58 w 172"/>
                <a:gd name="T21" fmla="*/ 1199 h 1823"/>
                <a:gd name="T22" fmla="*/ 88 w 172"/>
                <a:gd name="T23" fmla="*/ 1056 h 1823"/>
                <a:gd name="T24" fmla="*/ 113 w 172"/>
                <a:gd name="T25" fmla="*/ 938 h 1823"/>
                <a:gd name="T26" fmla="*/ 129 w 172"/>
                <a:gd name="T27" fmla="*/ 851 h 1823"/>
                <a:gd name="T28" fmla="*/ 139 w 172"/>
                <a:gd name="T29" fmla="*/ 766 h 1823"/>
                <a:gd name="T30" fmla="*/ 146 w 172"/>
                <a:gd name="T31" fmla="*/ 682 h 1823"/>
                <a:gd name="T32" fmla="*/ 149 w 172"/>
                <a:gd name="T33" fmla="*/ 599 h 1823"/>
                <a:gd name="T34" fmla="*/ 149 w 172"/>
                <a:gd name="T35" fmla="*/ 518 h 1823"/>
                <a:gd name="T36" fmla="*/ 141 w 172"/>
                <a:gd name="T37" fmla="*/ 368 h 1823"/>
                <a:gd name="T38" fmla="*/ 124 w 172"/>
                <a:gd name="T39" fmla="*/ 238 h 1823"/>
                <a:gd name="T40" fmla="*/ 107 w 172"/>
                <a:gd name="T41" fmla="*/ 131 h 1823"/>
                <a:gd name="T42" fmla="*/ 85 w 172"/>
                <a:gd name="T43" fmla="*/ 27 h 1823"/>
                <a:gd name="T44" fmla="*/ 100 w 172"/>
                <a:gd name="T45" fmla="*/ 0 h 1823"/>
                <a:gd name="T46" fmla="*/ 106 w 172"/>
                <a:gd name="T47" fmla="*/ 22 h 1823"/>
                <a:gd name="T48" fmla="*/ 129 w 172"/>
                <a:gd name="T49" fmla="*/ 127 h 1823"/>
                <a:gd name="T50" fmla="*/ 146 w 172"/>
                <a:gd name="T51" fmla="*/ 235 h 1823"/>
                <a:gd name="T52" fmla="*/ 162 w 172"/>
                <a:gd name="T53" fmla="*/ 367 h 1823"/>
                <a:gd name="T54" fmla="*/ 171 w 172"/>
                <a:gd name="T55" fmla="*/ 518 h 1823"/>
                <a:gd name="T56" fmla="*/ 172 w 172"/>
                <a:gd name="T57" fmla="*/ 599 h 1823"/>
                <a:gd name="T58" fmla="*/ 168 w 172"/>
                <a:gd name="T59" fmla="*/ 683 h 1823"/>
                <a:gd name="T60" fmla="*/ 161 w 172"/>
                <a:gd name="T61" fmla="*/ 768 h 1823"/>
                <a:gd name="T62" fmla="*/ 151 w 172"/>
                <a:gd name="T63" fmla="*/ 856 h 1823"/>
                <a:gd name="T64" fmla="*/ 135 w 172"/>
                <a:gd name="T65" fmla="*/ 942 h 1823"/>
                <a:gd name="T66" fmla="*/ 109 w 172"/>
                <a:gd name="T67" fmla="*/ 1061 h 1823"/>
                <a:gd name="T68" fmla="*/ 80 w 172"/>
                <a:gd name="T69" fmla="*/ 1202 h 1823"/>
                <a:gd name="T70" fmla="*/ 54 w 172"/>
                <a:gd name="T71" fmla="*/ 1327 h 1823"/>
                <a:gd name="T72" fmla="*/ 36 w 172"/>
                <a:gd name="T73" fmla="*/ 1437 h 1823"/>
                <a:gd name="T74" fmla="*/ 24 w 172"/>
                <a:gd name="T75" fmla="*/ 1535 h 1823"/>
                <a:gd name="T76" fmla="*/ 22 w 172"/>
                <a:gd name="T77" fmla="*/ 1619 h 1823"/>
                <a:gd name="T78" fmla="*/ 25 w 172"/>
                <a:gd name="T79" fmla="*/ 1657 h 1823"/>
                <a:gd name="T80" fmla="*/ 31 w 172"/>
                <a:gd name="T81" fmla="*/ 1692 h 1823"/>
                <a:gd name="T82" fmla="*/ 39 w 172"/>
                <a:gd name="T83" fmla="*/ 1725 h 1823"/>
                <a:gd name="T84" fmla="*/ 51 w 172"/>
                <a:gd name="T85" fmla="*/ 1755 h 1823"/>
                <a:gd name="T86" fmla="*/ 66 w 172"/>
                <a:gd name="T87" fmla="*/ 1783 h 1823"/>
                <a:gd name="T88" fmla="*/ 83 w 172"/>
                <a:gd name="T89" fmla="*/ 1809 h 1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2" h="1823">
                  <a:moveTo>
                    <a:pt x="67" y="1823"/>
                  </a:moveTo>
                  <a:lnTo>
                    <a:pt x="67" y="1823"/>
                  </a:lnTo>
                  <a:lnTo>
                    <a:pt x="57" y="1810"/>
                  </a:lnTo>
                  <a:lnTo>
                    <a:pt x="47" y="1796"/>
                  </a:lnTo>
                  <a:lnTo>
                    <a:pt x="39" y="1781"/>
                  </a:lnTo>
                  <a:lnTo>
                    <a:pt x="31" y="1766"/>
                  </a:lnTo>
                  <a:lnTo>
                    <a:pt x="24" y="1750"/>
                  </a:lnTo>
                  <a:lnTo>
                    <a:pt x="19" y="1735"/>
                  </a:lnTo>
                  <a:lnTo>
                    <a:pt x="14" y="1718"/>
                  </a:lnTo>
                  <a:lnTo>
                    <a:pt x="9" y="1700"/>
                  </a:lnTo>
                  <a:lnTo>
                    <a:pt x="6" y="1682"/>
                  </a:lnTo>
                  <a:lnTo>
                    <a:pt x="4" y="1664"/>
                  </a:lnTo>
                  <a:lnTo>
                    <a:pt x="1" y="1645"/>
                  </a:lnTo>
                  <a:lnTo>
                    <a:pt x="0" y="1624"/>
                  </a:lnTo>
                  <a:lnTo>
                    <a:pt x="0" y="1583"/>
                  </a:lnTo>
                  <a:lnTo>
                    <a:pt x="2" y="1538"/>
                  </a:lnTo>
                  <a:lnTo>
                    <a:pt x="7" y="1491"/>
                  </a:lnTo>
                  <a:lnTo>
                    <a:pt x="13" y="1439"/>
                  </a:lnTo>
                  <a:lnTo>
                    <a:pt x="22" y="1385"/>
                  </a:lnTo>
                  <a:lnTo>
                    <a:pt x="32" y="1326"/>
                  </a:lnTo>
                  <a:lnTo>
                    <a:pt x="44" y="1265"/>
                  </a:lnTo>
                  <a:lnTo>
                    <a:pt x="58" y="1199"/>
                  </a:lnTo>
                  <a:lnTo>
                    <a:pt x="88" y="1056"/>
                  </a:lnTo>
                  <a:lnTo>
                    <a:pt x="88" y="1056"/>
                  </a:lnTo>
                  <a:lnTo>
                    <a:pt x="113" y="938"/>
                  </a:lnTo>
                  <a:lnTo>
                    <a:pt x="113" y="938"/>
                  </a:lnTo>
                  <a:lnTo>
                    <a:pt x="122" y="895"/>
                  </a:lnTo>
                  <a:lnTo>
                    <a:pt x="129" y="851"/>
                  </a:lnTo>
                  <a:lnTo>
                    <a:pt x="135" y="809"/>
                  </a:lnTo>
                  <a:lnTo>
                    <a:pt x="139" y="766"/>
                  </a:lnTo>
                  <a:lnTo>
                    <a:pt x="144" y="723"/>
                  </a:lnTo>
                  <a:lnTo>
                    <a:pt x="146" y="682"/>
                  </a:lnTo>
                  <a:lnTo>
                    <a:pt x="149" y="639"/>
                  </a:lnTo>
                  <a:lnTo>
                    <a:pt x="149" y="599"/>
                  </a:lnTo>
                  <a:lnTo>
                    <a:pt x="150" y="559"/>
                  </a:lnTo>
                  <a:lnTo>
                    <a:pt x="149" y="518"/>
                  </a:lnTo>
                  <a:lnTo>
                    <a:pt x="145" y="442"/>
                  </a:lnTo>
                  <a:lnTo>
                    <a:pt x="141" y="368"/>
                  </a:lnTo>
                  <a:lnTo>
                    <a:pt x="134" y="300"/>
                  </a:lnTo>
                  <a:lnTo>
                    <a:pt x="124" y="238"/>
                  </a:lnTo>
                  <a:lnTo>
                    <a:pt x="116" y="181"/>
                  </a:lnTo>
                  <a:lnTo>
                    <a:pt x="107" y="131"/>
                  </a:lnTo>
                  <a:lnTo>
                    <a:pt x="99" y="88"/>
                  </a:lnTo>
                  <a:lnTo>
                    <a:pt x="85" y="27"/>
                  </a:lnTo>
                  <a:lnTo>
                    <a:pt x="80" y="6"/>
                  </a:lnTo>
                  <a:lnTo>
                    <a:pt x="100" y="0"/>
                  </a:lnTo>
                  <a:lnTo>
                    <a:pt x="100" y="0"/>
                  </a:lnTo>
                  <a:lnTo>
                    <a:pt x="106" y="22"/>
                  </a:lnTo>
                  <a:lnTo>
                    <a:pt x="120" y="83"/>
                  </a:lnTo>
                  <a:lnTo>
                    <a:pt x="129" y="127"/>
                  </a:lnTo>
                  <a:lnTo>
                    <a:pt x="137" y="177"/>
                  </a:lnTo>
                  <a:lnTo>
                    <a:pt x="146" y="235"/>
                  </a:lnTo>
                  <a:lnTo>
                    <a:pt x="154" y="298"/>
                  </a:lnTo>
                  <a:lnTo>
                    <a:pt x="162" y="367"/>
                  </a:lnTo>
                  <a:lnTo>
                    <a:pt x="167" y="441"/>
                  </a:lnTo>
                  <a:lnTo>
                    <a:pt x="171" y="518"/>
                  </a:lnTo>
                  <a:lnTo>
                    <a:pt x="172" y="559"/>
                  </a:lnTo>
                  <a:lnTo>
                    <a:pt x="172" y="599"/>
                  </a:lnTo>
                  <a:lnTo>
                    <a:pt x="171" y="640"/>
                  </a:lnTo>
                  <a:lnTo>
                    <a:pt x="168" y="683"/>
                  </a:lnTo>
                  <a:lnTo>
                    <a:pt x="166" y="726"/>
                  </a:lnTo>
                  <a:lnTo>
                    <a:pt x="161" y="768"/>
                  </a:lnTo>
                  <a:lnTo>
                    <a:pt x="157" y="812"/>
                  </a:lnTo>
                  <a:lnTo>
                    <a:pt x="151" y="856"/>
                  </a:lnTo>
                  <a:lnTo>
                    <a:pt x="143" y="898"/>
                  </a:lnTo>
                  <a:lnTo>
                    <a:pt x="135" y="942"/>
                  </a:lnTo>
                  <a:lnTo>
                    <a:pt x="135" y="942"/>
                  </a:lnTo>
                  <a:lnTo>
                    <a:pt x="109" y="1061"/>
                  </a:lnTo>
                  <a:lnTo>
                    <a:pt x="109" y="1061"/>
                  </a:lnTo>
                  <a:lnTo>
                    <a:pt x="80" y="1202"/>
                  </a:lnTo>
                  <a:lnTo>
                    <a:pt x="66" y="1266"/>
                  </a:lnTo>
                  <a:lnTo>
                    <a:pt x="54" y="1327"/>
                  </a:lnTo>
                  <a:lnTo>
                    <a:pt x="44" y="1384"/>
                  </a:lnTo>
                  <a:lnTo>
                    <a:pt x="36" y="1437"/>
                  </a:lnTo>
                  <a:lnTo>
                    <a:pt x="29" y="1487"/>
                  </a:lnTo>
                  <a:lnTo>
                    <a:pt x="24" y="1535"/>
                  </a:lnTo>
                  <a:lnTo>
                    <a:pt x="22" y="1578"/>
                  </a:lnTo>
                  <a:lnTo>
                    <a:pt x="22" y="1619"/>
                  </a:lnTo>
                  <a:lnTo>
                    <a:pt x="23" y="1638"/>
                  </a:lnTo>
                  <a:lnTo>
                    <a:pt x="25" y="1657"/>
                  </a:lnTo>
                  <a:lnTo>
                    <a:pt x="28" y="1675"/>
                  </a:lnTo>
                  <a:lnTo>
                    <a:pt x="31" y="1692"/>
                  </a:lnTo>
                  <a:lnTo>
                    <a:pt x="35" y="1708"/>
                  </a:lnTo>
                  <a:lnTo>
                    <a:pt x="39" y="1725"/>
                  </a:lnTo>
                  <a:lnTo>
                    <a:pt x="44" y="1741"/>
                  </a:lnTo>
                  <a:lnTo>
                    <a:pt x="51" y="1755"/>
                  </a:lnTo>
                  <a:lnTo>
                    <a:pt x="58" y="1770"/>
                  </a:lnTo>
                  <a:lnTo>
                    <a:pt x="66" y="1783"/>
                  </a:lnTo>
                  <a:lnTo>
                    <a:pt x="74" y="1796"/>
                  </a:lnTo>
                  <a:lnTo>
                    <a:pt x="83" y="1809"/>
                  </a:lnTo>
                  <a:lnTo>
                    <a:pt x="67" y="1823"/>
                  </a:lnTo>
                  <a:close/>
                </a:path>
              </a:pathLst>
            </a:custGeom>
            <a:solidFill>
              <a:srgbClr val="69A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35">
              <a:extLst>
                <a:ext uri="{FF2B5EF4-FFF2-40B4-BE49-F238E27FC236}">
                  <a16:creationId xmlns:a16="http://schemas.microsoft.com/office/drawing/2014/main" id="{E35F7053-4125-4320-83C0-CF1165064B36}"/>
                </a:ext>
              </a:extLst>
            </p:cNvPr>
            <p:cNvSpPr>
              <a:spLocks/>
            </p:cNvSpPr>
            <p:nvPr userDrawn="1"/>
          </p:nvSpPr>
          <p:spPr bwMode="auto">
            <a:xfrm>
              <a:off x="2641601" y="2371725"/>
              <a:ext cx="177800" cy="574675"/>
            </a:xfrm>
            <a:custGeom>
              <a:avLst/>
              <a:gdLst>
                <a:gd name="T0" fmla="*/ 22 w 223"/>
                <a:gd name="T1" fmla="*/ 724 h 724"/>
                <a:gd name="T2" fmla="*/ 0 w 223"/>
                <a:gd name="T3" fmla="*/ 723 h 724"/>
                <a:gd name="T4" fmla="*/ 0 w 223"/>
                <a:gd name="T5" fmla="*/ 723 h 724"/>
                <a:gd name="T6" fmla="*/ 2 w 223"/>
                <a:gd name="T7" fmla="*/ 683 h 724"/>
                <a:gd name="T8" fmla="*/ 6 w 223"/>
                <a:gd name="T9" fmla="*/ 644 h 724"/>
                <a:gd name="T10" fmla="*/ 9 w 223"/>
                <a:gd name="T11" fmla="*/ 606 h 724"/>
                <a:gd name="T12" fmla="*/ 14 w 223"/>
                <a:gd name="T13" fmla="*/ 569 h 724"/>
                <a:gd name="T14" fmla="*/ 19 w 223"/>
                <a:gd name="T15" fmla="*/ 533 h 724"/>
                <a:gd name="T16" fmla="*/ 25 w 223"/>
                <a:gd name="T17" fmla="*/ 497 h 724"/>
                <a:gd name="T18" fmla="*/ 32 w 223"/>
                <a:gd name="T19" fmla="*/ 463 h 724"/>
                <a:gd name="T20" fmla="*/ 39 w 223"/>
                <a:gd name="T21" fmla="*/ 429 h 724"/>
                <a:gd name="T22" fmla="*/ 55 w 223"/>
                <a:gd name="T23" fmla="*/ 366 h 724"/>
                <a:gd name="T24" fmla="*/ 72 w 223"/>
                <a:gd name="T25" fmla="*/ 306 h 724"/>
                <a:gd name="T26" fmla="*/ 91 w 223"/>
                <a:gd name="T27" fmla="*/ 252 h 724"/>
                <a:gd name="T28" fmla="*/ 108 w 223"/>
                <a:gd name="T29" fmla="*/ 201 h 724"/>
                <a:gd name="T30" fmla="*/ 126 w 223"/>
                <a:gd name="T31" fmla="*/ 156 h 724"/>
                <a:gd name="T32" fmla="*/ 144 w 223"/>
                <a:gd name="T33" fmla="*/ 117 h 724"/>
                <a:gd name="T34" fmla="*/ 160 w 223"/>
                <a:gd name="T35" fmla="*/ 83 h 724"/>
                <a:gd name="T36" fmla="*/ 174 w 223"/>
                <a:gd name="T37" fmla="*/ 54 h 724"/>
                <a:gd name="T38" fmla="*/ 196 w 223"/>
                <a:gd name="T39" fmla="*/ 15 h 724"/>
                <a:gd name="T40" fmla="*/ 205 w 223"/>
                <a:gd name="T41" fmla="*/ 0 h 724"/>
                <a:gd name="T42" fmla="*/ 223 w 223"/>
                <a:gd name="T43" fmla="*/ 11 h 724"/>
                <a:gd name="T44" fmla="*/ 223 w 223"/>
                <a:gd name="T45" fmla="*/ 11 h 724"/>
                <a:gd name="T46" fmla="*/ 214 w 223"/>
                <a:gd name="T47" fmla="*/ 26 h 724"/>
                <a:gd name="T48" fmla="*/ 193 w 223"/>
                <a:gd name="T49" fmla="*/ 65 h 724"/>
                <a:gd name="T50" fmla="*/ 179 w 223"/>
                <a:gd name="T51" fmla="*/ 93 h 724"/>
                <a:gd name="T52" fmla="*/ 163 w 223"/>
                <a:gd name="T53" fmla="*/ 126 h 724"/>
                <a:gd name="T54" fmla="*/ 146 w 223"/>
                <a:gd name="T55" fmla="*/ 167 h 724"/>
                <a:gd name="T56" fmla="*/ 129 w 223"/>
                <a:gd name="T57" fmla="*/ 211 h 724"/>
                <a:gd name="T58" fmla="*/ 110 w 223"/>
                <a:gd name="T59" fmla="*/ 260 h 724"/>
                <a:gd name="T60" fmla="*/ 93 w 223"/>
                <a:gd name="T61" fmla="*/ 314 h 724"/>
                <a:gd name="T62" fmla="*/ 76 w 223"/>
                <a:gd name="T63" fmla="*/ 372 h 724"/>
                <a:gd name="T64" fmla="*/ 61 w 223"/>
                <a:gd name="T65" fmla="*/ 435 h 724"/>
                <a:gd name="T66" fmla="*/ 54 w 223"/>
                <a:gd name="T67" fmla="*/ 467 h 724"/>
                <a:gd name="T68" fmla="*/ 47 w 223"/>
                <a:gd name="T69" fmla="*/ 502 h 724"/>
                <a:gd name="T70" fmla="*/ 41 w 223"/>
                <a:gd name="T71" fmla="*/ 537 h 724"/>
                <a:gd name="T72" fmla="*/ 36 w 223"/>
                <a:gd name="T73" fmla="*/ 572 h 724"/>
                <a:gd name="T74" fmla="*/ 31 w 223"/>
                <a:gd name="T75" fmla="*/ 609 h 724"/>
                <a:gd name="T76" fmla="*/ 27 w 223"/>
                <a:gd name="T77" fmla="*/ 646 h 724"/>
                <a:gd name="T78" fmla="*/ 24 w 223"/>
                <a:gd name="T79" fmla="*/ 685 h 724"/>
                <a:gd name="T80" fmla="*/ 22 w 223"/>
                <a:gd name="T81" fmla="*/ 724 h 724"/>
                <a:gd name="T82" fmla="*/ 22 w 223"/>
                <a:gd name="T83" fmla="*/ 724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23" h="724">
                  <a:moveTo>
                    <a:pt x="22" y="724"/>
                  </a:moveTo>
                  <a:lnTo>
                    <a:pt x="0" y="723"/>
                  </a:lnTo>
                  <a:lnTo>
                    <a:pt x="0" y="723"/>
                  </a:lnTo>
                  <a:lnTo>
                    <a:pt x="2" y="683"/>
                  </a:lnTo>
                  <a:lnTo>
                    <a:pt x="6" y="644"/>
                  </a:lnTo>
                  <a:lnTo>
                    <a:pt x="9" y="606"/>
                  </a:lnTo>
                  <a:lnTo>
                    <a:pt x="14" y="569"/>
                  </a:lnTo>
                  <a:lnTo>
                    <a:pt x="19" y="533"/>
                  </a:lnTo>
                  <a:lnTo>
                    <a:pt x="25" y="497"/>
                  </a:lnTo>
                  <a:lnTo>
                    <a:pt x="32" y="463"/>
                  </a:lnTo>
                  <a:lnTo>
                    <a:pt x="39" y="429"/>
                  </a:lnTo>
                  <a:lnTo>
                    <a:pt x="55" y="366"/>
                  </a:lnTo>
                  <a:lnTo>
                    <a:pt x="72" y="306"/>
                  </a:lnTo>
                  <a:lnTo>
                    <a:pt x="91" y="252"/>
                  </a:lnTo>
                  <a:lnTo>
                    <a:pt x="108" y="201"/>
                  </a:lnTo>
                  <a:lnTo>
                    <a:pt x="126" y="156"/>
                  </a:lnTo>
                  <a:lnTo>
                    <a:pt x="144" y="117"/>
                  </a:lnTo>
                  <a:lnTo>
                    <a:pt x="160" y="83"/>
                  </a:lnTo>
                  <a:lnTo>
                    <a:pt x="174" y="54"/>
                  </a:lnTo>
                  <a:lnTo>
                    <a:pt x="196" y="15"/>
                  </a:lnTo>
                  <a:lnTo>
                    <a:pt x="205" y="0"/>
                  </a:lnTo>
                  <a:lnTo>
                    <a:pt x="223" y="11"/>
                  </a:lnTo>
                  <a:lnTo>
                    <a:pt x="223" y="11"/>
                  </a:lnTo>
                  <a:lnTo>
                    <a:pt x="214" y="26"/>
                  </a:lnTo>
                  <a:lnTo>
                    <a:pt x="193" y="65"/>
                  </a:lnTo>
                  <a:lnTo>
                    <a:pt x="179" y="93"/>
                  </a:lnTo>
                  <a:lnTo>
                    <a:pt x="163" y="126"/>
                  </a:lnTo>
                  <a:lnTo>
                    <a:pt x="146" y="167"/>
                  </a:lnTo>
                  <a:lnTo>
                    <a:pt x="129" y="211"/>
                  </a:lnTo>
                  <a:lnTo>
                    <a:pt x="110" y="260"/>
                  </a:lnTo>
                  <a:lnTo>
                    <a:pt x="93" y="314"/>
                  </a:lnTo>
                  <a:lnTo>
                    <a:pt x="76" y="372"/>
                  </a:lnTo>
                  <a:lnTo>
                    <a:pt x="61" y="435"/>
                  </a:lnTo>
                  <a:lnTo>
                    <a:pt x="54" y="467"/>
                  </a:lnTo>
                  <a:lnTo>
                    <a:pt x="47" y="502"/>
                  </a:lnTo>
                  <a:lnTo>
                    <a:pt x="41" y="537"/>
                  </a:lnTo>
                  <a:lnTo>
                    <a:pt x="36" y="572"/>
                  </a:lnTo>
                  <a:lnTo>
                    <a:pt x="31" y="609"/>
                  </a:lnTo>
                  <a:lnTo>
                    <a:pt x="27" y="646"/>
                  </a:lnTo>
                  <a:lnTo>
                    <a:pt x="24" y="685"/>
                  </a:lnTo>
                  <a:lnTo>
                    <a:pt x="22" y="724"/>
                  </a:lnTo>
                  <a:lnTo>
                    <a:pt x="22" y="724"/>
                  </a:lnTo>
                  <a:close/>
                </a:path>
              </a:pathLst>
            </a:custGeom>
            <a:solidFill>
              <a:srgbClr val="69A0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36">
              <a:extLst>
                <a:ext uri="{FF2B5EF4-FFF2-40B4-BE49-F238E27FC236}">
                  <a16:creationId xmlns:a16="http://schemas.microsoft.com/office/drawing/2014/main" id="{67AE59A5-ADC3-4731-8775-555B6A2A9550}"/>
                </a:ext>
              </a:extLst>
            </p:cNvPr>
            <p:cNvSpPr>
              <a:spLocks/>
            </p:cNvSpPr>
            <p:nvPr userDrawn="1"/>
          </p:nvSpPr>
          <p:spPr bwMode="auto">
            <a:xfrm>
              <a:off x="2682876" y="2247900"/>
              <a:ext cx="257175" cy="257175"/>
            </a:xfrm>
            <a:custGeom>
              <a:avLst/>
              <a:gdLst>
                <a:gd name="T0" fmla="*/ 228 w 323"/>
                <a:gd name="T1" fmla="*/ 152 h 324"/>
                <a:gd name="T2" fmla="*/ 269 w 323"/>
                <a:gd name="T3" fmla="*/ 172 h 324"/>
                <a:gd name="T4" fmla="*/ 298 w 323"/>
                <a:gd name="T5" fmla="*/ 193 h 324"/>
                <a:gd name="T6" fmla="*/ 315 w 323"/>
                <a:gd name="T7" fmla="*/ 213 h 324"/>
                <a:gd name="T8" fmla="*/ 323 w 323"/>
                <a:gd name="T9" fmla="*/ 232 h 324"/>
                <a:gd name="T10" fmla="*/ 321 w 323"/>
                <a:gd name="T11" fmla="*/ 246 h 324"/>
                <a:gd name="T12" fmla="*/ 309 w 323"/>
                <a:gd name="T13" fmla="*/ 256 h 324"/>
                <a:gd name="T14" fmla="*/ 291 w 323"/>
                <a:gd name="T15" fmla="*/ 261 h 324"/>
                <a:gd name="T16" fmla="*/ 263 w 323"/>
                <a:gd name="T17" fmla="*/ 257 h 324"/>
                <a:gd name="T18" fmla="*/ 230 w 323"/>
                <a:gd name="T19" fmla="*/ 244 h 324"/>
                <a:gd name="T20" fmla="*/ 191 w 323"/>
                <a:gd name="T21" fmla="*/ 221 h 324"/>
                <a:gd name="T22" fmla="*/ 171 w 323"/>
                <a:gd name="T23" fmla="*/ 228 h 324"/>
                <a:gd name="T24" fmla="*/ 151 w 323"/>
                <a:gd name="T25" fmla="*/ 269 h 324"/>
                <a:gd name="T26" fmla="*/ 131 w 323"/>
                <a:gd name="T27" fmla="*/ 297 h 324"/>
                <a:gd name="T28" fmla="*/ 110 w 323"/>
                <a:gd name="T29" fmla="*/ 316 h 324"/>
                <a:gd name="T30" fmla="*/ 92 w 323"/>
                <a:gd name="T31" fmla="*/ 323 h 324"/>
                <a:gd name="T32" fmla="*/ 77 w 323"/>
                <a:gd name="T33" fmla="*/ 320 h 324"/>
                <a:gd name="T34" fmla="*/ 68 w 323"/>
                <a:gd name="T35" fmla="*/ 310 h 324"/>
                <a:gd name="T36" fmla="*/ 63 w 323"/>
                <a:gd name="T37" fmla="*/ 290 h 324"/>
                <a:gd name="T38" fmla="*/ 66 w 323"/>
                <a:gd name="T39" fmla="*/ 264 h 324"/>
                <a:gd name="T40" fmla="*/ 79 w 323"/>
                <a:gd name="T41" fmla="*/ 231 h 324"/>
                <a:gd name="T42" fmla="*/ 102 w 323"/>
                <a:gd name="T43" fmla="*/ 191 h 324"/>
                <a:gd name="T44" fmla="*/ 95 w 323"/>
                <a:gd name="T45" fmla="*/ 171 h 324"/>
                <a:gd name="T46" fmla="*/ 55 w 323"/>
                <a:gd name="T47" fmla="*/ 151 h 324"/>
                <a:gd name="T48" fmla="*/ 26 w 323"/>
                <a:gd name="T49" fmla="*/ 130 h 324"/>
                <a:gd name="T50" fmla="*/ 8 w 323"/>
                <a:gd name="T51" fmla="*/ 111 h 324"/>
                <a:gd name="T52" fmla="*/ 1 w 323"/>
                <a:gd name="T53" fmla="*/ 92 h 324"/>
                <a:gd name="T54" fmla="*/ 3 w 323"/>
                <a:gd name="T55" fmla="*/ 77 h 324"/>
                <a:gd name="T56" fmla="*/ 13 w 323"/>
                <a:gd name="T57" fmla="*/ 67 h 324"/>
                <a:gd name="T58" fmla="*/ 33 w 323"/>
                <a:gd name="T59" fmla="*/ 63 h 324"/>
                <a:gd name="T60" fmla="*/ 60 w 323"/>
                <a:gd name="T61" fmla="*/ 67 h 324"/>
                <a:gd name="T62" fmla="*/ 93 w 323"/>
                <a:gd name="T63" fmla="*/ 80 h 324"/>
                <a:gd name="T64" fmla="*/ 132 w 323"/>
                <a:gd name="T65" fmla="*/ 102 h 324"/>
                <a:gd name="T66" fmla="*/ 153 w 323"/>
                <a:gd name="T67" fmla="*/ 96 h 324"/>
                <a:gd name="T68" fmla="*/ 172 w 323"/>
                <a:gd name="T69" fmla="*/ 54 h 324"/>
                <a:gd name="T70" fmla="*/ 193 w 323"/>
                <a:gd name="T71" fmla="*/ 25 h 324"/>
                <a:gd name="T72" fmla="*/ 213 w 323"/>
                <a:gd name="T73" fmla="*/ 8 h 324"/>
                <a:gd name="T74" fmla="*/ 231 w 323"/>
                <a:gd name="T75" fmla="*/ 0 h 324"/>
                <a:gd name="T76" fmla="*/ 246 w 323"/>
                <a:gd name="T77" fmla="*/ 2 h 324"/>
                <a:gd name="T78" fmla="*/ 256 w 323"/>
                <a:gd name="T79" fmla="*/ 14 h 324"/>
                <a:gd name="T80" fmla="*/ 260 w 323"/>
                <a:gd name="T81" fmla="*/ 32 h 324"/>
                <a:gd name="T82" fmla="*/ 256 w 323"/>
                <a:gd name="T83" fmla="*/ 60 h 324"/>
                <a:gd name="T84" fmla="*/ 244 w 323"/>
                <a:gd name="T85" fmla="*/ 93 h 324"/>
                <a:gd name="T86" fmla="*/ 222 w 323"/>
                <a:gd name="T87" fmla="*/ 133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23" h="324">
                  <a:moveTo>
                    <a:pt x="212" y="146"/>
                  </a:moveTo>
                  <a:lnTo>
                    <a:pt x="212" y="146"/>
                  </a:lnTo>
                  <a:lnTo>
                    <a:pt x="228" y="152"/>
                  </a:lnTo>
                  <a:lnTo>
                    <a:pt x="243" y="159"/>
                  </a:lnTo>
                  <a:lnTo>
                    <a:pt x="256" y="166"/>
                  </a:lnTo>
                  <a:lnTo>
                    <a:pt x="269" y="172"/>
                  </a:lnTo>
                  <a:lnTo>
                    <a:pt x="279" y="179"/>
                  </a:lnTo>
                  <a:lnTo>
                    <a:pt x="289" y="186"/>
                  </a:lnTo>
                  <a:lnTo>
                    <a:pt x="298" y="193"/>
                  </a:lnTo>
                  <a:lnTo>
                    <a:pt x="305" y="199"/>
                  </a:lnTo>
                  <a:lnTo>
                    <a:pt x="311" y="206"/>
                  </a:lnTo>
                  <a:lnTo>
                    <a:pt x="315" y="213"/>
                  </a:lnTo>
                  <a:lnTo>
                    <a:pt x="319" y="219"/>
                  </a:lnTo>
                  <a:lnTo>
                    <a:pt x="322" y="226"/>
                  </a:lnTo>
                  <a:lnTo>
                    <a:pt x="323" y="232"/>
                  </a:lnTo>
                  <a:lnTo>
                    <a:pt x="323" y="236"/>
                  </a:lnTo>
                  <a:lnTo>
                    <a:pt x="322" y="242"/>
                  </a:lnTo>
                  <a:lnTo>
                    <a:pt x="321" y="246"/>
                  </a:lnTo>
                  <a:lnTo>
                    <a:pt x="317" y="250"/>
                  </a:lnTo>
                  <a:lnTo>
                    <a:pt x="314" y="254"/>
                  </a:lnTo>
                  <a:lnTo>
                    <a:pt x="309" y="256"/>
                  </a:lnTo>
                  <a:lnTo>
                    <a:pt x="304" y="258"/>
                  </a:lnTo>
                  <a:lnTo>
                    <a:pt x="298" y="259"/>
                  </a:lnTo>
                  <a:lnTo>
                    <a:pt x="291" y="261"/>
                  </a:lnTo>
                  <a:lnTo>
                    <a:pt x="282" y="261"/>
                  </a:lnTo>
                  <a:lnTo>
                    <a:pt x="274" y="259"/>
                  </a:lnTo>
                  <a:lnTo>
                    <a:pt x="263" y="257"/>
                  </a:lnTo>
                  <a:lnTo>
                    <a:pt x="253" y="254"/>
                  </a:lnTo>
                  <a:lnTo>
                    <a:pt x="243" y="249"/>
                  </a:lnTo>
                  <a:lnTo>
                    <a:pt x="230" y="244"/>
                  </a:lnTo>
                  <a:lnTo>
                    <a:pt x="218" y="237"/>
                  </a:lnTo>
                  <a:lnTo>
                    <a:pt x="205" y="231"/>
                  </a:lnTo>
                  <a:lnTo>
                    <a:pt x="191" y="221"/>
                  </a:lnTo>
                  <a:lnTo>
                    <a:pt x="177" y="211"/>
                  </a:lnTo>
                  <a:lnTo>
                    <a:pt x="177" y="211"/>
                  </a:lnTo>
                  <a:lnTo>
                    <a:pt x="171" y="228"/>
                  </a:lnTo>
                  <a:lnTo>
                    <a:pt x="164" y="243"/>
                  </a:lnTo>
                  <a:lnTo>
                    <a:pt x="157" y="256"/>
                  </a:lnTo>
                  <a:lnTo>
                    <a:pt x="151" y="269"/>
                  </a:lnTo>
                  <a:lnTo>
                    <a:pt x="145" y="280"/>
                  </a:lnTo>
                  <a:lnTo>
                    <a:pt x="138" y="289"/>
                  </a:lnTo>
                  <a:lnTo>
                    <a:pt x="131" y="297"/>
                  </a:lnTo>
                  <a:lnTo>
                    <a:pt x="124" y="305"/>
                  </a:lnTo>
                  <a:lnTo>
                    <a:pt x="117" y="311"/>
                  </a:lnTo>
                  <a:lnTo>
                    <a:pt x="110" y="316"/>
                  </a:lnTo>
                  <a:lnTo>
                    <a:pt x="104" y="319"/>
                  </a:lnTo>
                  <a:lnTo>
                    <a:pt x="98" y="322"/>
                  </a:lnTo>
                  <a:lnTo>
                    <a:pt x="92" y="323"/>
                  </a:lnTo>
                  <a:lnTo>
                    <a:pt x="87" y="324"/>
                  </a:lnTo>
                  <a:lnTo>
                    <a:pt x="81" y="323"/>
                  </a:lnTo>
                  <a:lnTo>
                    <a:pt x="77" y="320"/>
                  </a:lnTo>
                  <a:lnTo>
                    <a:pt x="73" y="318"/>
                  </a:lnTo>
                  <a:lnTo>
                    <a:pt x="70" y="315"/>
                  </a:lnTo>
                  <a:lnTo>
                    <a:pt x="68" y="310"/>
                  </a:lnTo>
                  <a:lnTo>
                    <a:pt x="65" y="304"/>
                  </a:lnTo>
                  <a:lnTo>
                    <a:pt x="64" y="297"/>
                  </a:lnTo>
                  <a:lnTo>
                    <a:pt x="63" y="290"/>
                  </a:lnTo>
                  <a:lnTo>
                    <a:pt x="63" y="282"/>
                  </a:lnTo>
                  <a:lnTo>
                    <a:pt x="64" y="273"/>
                  </a:lnTo>
                  <a:lnTo>
                    <a:pt x="66" y="264"/>
                  </a:lnTo>
                  <a:lnTo>
                    <a:pt x="70" y="254"/>
                  </a:lnTo>
                  <a:lnTo>
                    <a:pt x="74" y="242"/>
                  </a:lnTo>
                  <a:lnTo>
                    <a:pt x="79" y="231"/>
                  </a:lnTo>
                  <a:lnTo>
                    <a:pt x="86" y="218"/>
                  </a:lnTo>
                  <a:lnTo>
                    <a:pt x="93" y="205"/>
                  </a:lnTo>
                  <a:lnTo>
                    <a:pt x="102" y="191"/>
                  </a:lnTo>
                  <a:lnTo>
                    <a:pt x="112" y="178"/>
                  </a:lnTo>
                  <a:lnTo>
                    <a:pt x="112" y="178"/>
                  </a:lnTo>
                  <a:lnTo>
                    <a:pt x="95" y="171"/>
                  </a:lnTo>
                  <a:lnTo>
                    <a:pt x="80" y="165"/>
                  </a:lnTo>
                  <a:lnTo>
                    <a:pt x="68" y="158"/>
                  </a:lnTo>
                  <a:lnTo>
                    <a:pt x="55" y="151"/>
                  </a:lnTo>
                  <a:lnTo>
                    <a:pt x="43" y="144"/>
                  </a:lnTo>
                  <a:lnTo>
                    <a:pt x="34" y="137"/>
                  </a:lnTo>
                  <a:lnTo>
                    <a:pt x="26" y="130"/>
                  </a:lnTo>
                  <a:lnTo>
                    <a:pt x="18" y="123"/>
                  </a:lnTo>
                  <a:lnTo>
                    <a:pt x="12" y="116"/>
                  </a:lnTo>
                  <a:lnTo>
                    <a:pt x="8" y="111"/>
                  </a:lnTo>
                  <a:lnTo>
                    <a:pt x="4" y="104"/>
                  </a:lnTo>
                  <a:lnTo>
                    <a:pt x="2" y="98"/>
                  </a:lnTo>
                  <a:lnTo>
                    <a:pt x="1" y="92"/>
                  </a:lnTo>
                  <a:lnTo>
                    <a:pt x="0" y="87"/>
                  </a:lnTo>
                  <a:lnTo>
                    <a:pt x="1" y="82"/>
                  </a:lnTo>
                  <a:lnTo>
                    <a:pt x="3" y="77"/>
                  </a:lnTo>
                  <a:lnTo>
                    <a:pt x="5" y="74"/>
                  </a:lnTo>
                  <a:lnTo>
                    <a:pt x="9" y="70"/>
                  </a:lnTo>
                  <a:lnTo>
                    <a:pt x="13" y="67"/>
                  </a:lnTo>
                  <a:lnTo>
                    <a:pt x="19" y="65"/>
                  </a:lnTo>
                  <a:lnTo>
                    <a:pt x="26" y="63"/>
                  </a:lnTo>
                  <a:lnTo>
                    <a:pt x="33" y="63"/>
                  </a:lnTo>
                  <a:lnTo>
                    <a:pt x="41" y="63"/>
                  </a:lnTo>
                  <a:lnTo>
                    <a:pt x="50" y="65"/>
                  </a:lnTo>
                  <a:lnTo>
                    <a:pt x="60" y="67"/>
                  </a:lnTo>
                  <a:lnTo>
                    <a:pt x="70" y="70"/>
                  </a:lnTo>
                  <a:lnTo>
                    <a:pt x="81" y="74"/>
                  </a:lnTo>
                  <a:lnTo>
                    <a:pt x="93" y="80"/>
                  </a:lnTo>
                  <a:lnTo>
                    <a:pt x="106" y="85"/>
                  </a:lnTo>
                  <a:lnTo>
                    <a:pt x="118" y="93"/>
                  </a:lnTo>
                  <a:lnTo>
                    <a:pt x="132" y="102"/>
                  </a:lnTo>
                  <a:lnTo>
                    <a:pt x="146" y="112"/>
                  </a:lnTo>
                  <a:lnTo>
                    <a:pt x="146" y="112"/>
                  </a:lnTo>
                  <a:lnTo>
                    <a:pt x="153" y="96"/>
                  </a:lnTo>
                  <a:lnTo>
                    <a:pt x="159" y="81"/>
                  </a:lnTo>
                  <a:lnTo>
                    <a:pt x="165" y="67"/>
                  </a:lnTo>
                  <a:lnTo>
                    <a:pt x="172" y="54"/>
                  </a:lnTo>
                  <a:lnTo>
                    <a:pt x="179" y="44"/>
                  </a:lnTo>
                  <a:lnTo>
                    <a:pt x="186" y="35"/>
                  </a:lnTo>
                  <a:lnTo>
                    <a:pt x="193" y="25"/>
                  </a:lnTo>
                  <a:lnTo>
                    <a:pt x="200" y="19"/>
                  </a:lnTo>
                  <a:lnTo>
                    <a:pt x="207" y="13"/>
                  </a:lnTo>
                  <a:lnTo>
                    <a:pt x="213" y="8"/>
                  </a:lnTo>
                  <a:lnTo>
                    <a:pt x="220" y="5"/>
                  </a:lnTo>
                  <a:lnTo>
                    <a:pt x="225" y="1"/>
                  </a:lnTo>
                  <a:lnTo>
                    <a:pt x="231" y="0"/>
                  </a:lnTo>
                  <a:lnTo>
                    <a:pt x="237" y="0"/>
                  </a:lnTo>
                  <a:lnTo>
                    <a:pt x="241" y="1"/>
                  </a:lnTo>
                  <a:lnTo>
                    <a:pt x="246" y="2"/>
                  </a:lnTo>
                  <a:lnTo>
                    <a:pt x="250" y="5"/>
                  </a:lnTo>
                  <a:lnTo>
                    <a:pt x="253" y="9"/>
                  </a:lnTo>
                  <a:lnTo>
                    <a:pt x="256" y="14"/>
                  </a:lnTo>
                  <a:lnTo>
                    <a:pt x="259" y="20"/>
                  </a:lnTo>
                  <a:lnTo>
                    <a:pt x="260" y="25"/>
                  </a:lnTo>
                  <a:lnTo>
                    <a:pt x="260" y="32"/>
                  </a:lnTo>
                  <a:lnTo>
                    <a:pt x="260" y="40"/>
                  </a:lnTo>
                  <a:lnTo>
                    <a:pt x="259" y="50"/>
                  </a:lnTo>
                  <a:lnTo>
                    <a:pt x="256" y="60"/>
                  </a:lnTo>
                  <a:lnTo>
                    <a:pt x="253" y="70"/>
                  </a:lnTo>
                  <a:lnTo>
                    <a:pt x="250" y="81"/>
                  </a:lnTo>
                  <a:lnTo>
                    <a:pt x="244" y="93"/>
                  </a:lnTo>
                  <a:lnTo>
                    <a:pt x="238" y="105"/>
                  </a:lnTo>
                  <a:lnTo>
                    <a:pt x="230" y="119"/>
                  </a:lnTo>
                  <a:lnTo>
                    <a:pt x="222" y="133"/>
                  </a:lnTo>
                  <a:lnTo>
                    <a:pt x="212" y="146"/>
                  </a:lnTo>
                  <a:lnTo>
                    <a:pt x="212" y="146"/>
                  </a:lnTo>
                  <a:close/>
                </a:path>
              </a:pathLst>
            </a:custGeom>
            <a:solidFill>
              <a:srgbClr val="E554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37">
              <a:extLst>
                <a:ext uri="{FF2B5EF4-FFF2-40B4-BE49-F238E27FC236}">
                  <a16:creationId xmlns:a16="http://schemas.microsoft.com/office/drawing/2014/main" id="{45DC089D-7F04-4FFE-8C54-24DF1ADDAE60}"/>
                </a:ext>
              </a:extLst>
            </p:cNvPr>
            <p:cNvSpPr>
              <a:spLocks/>
            </p:cNvSpPr>
            <p:nvPr userDrawn="1"/>
          </p:nvSpPr>
          <p:spPr bwMode="auto">
            <a:xfrm>
              <a:off x="2673351" y="2238375"/>
              <a:ext cx="274638" cy="276225"/>
            </a:xfrm>
            <a:custGeom>
              <a:avLst/>
              <a:gdLst>
                <a:gd name="T0" fmla="*/ 227 w 347"/>
                <a:gd name="T1" fmla="*/ 213 h 346"/>
                <a:gd name="T2" fmla="*/ 242 w 347"/>
                <a:gd name="T3" fmla="*/ 255 h 346"/>
                <a:gd name="T4" fmla="*/ 248 w 347"/>
                <a:gd name="T5" fmla="*/ 291 h 346"/>
                <a:gd name="T6" fmla="*/ 247 w 347"/>
                <a:gd name="T7" fmla="*/ 318 h 346"/>
                <a:gd name="T8" fmla="*/ 239 w 347"/>
                <a:gd name="T9" fmla="*/ 336 h 346"/>
                <a:gd name="T10" fmla="*/ 227 w 347"/>
                <a:gd name="T11" fmla="*/ 345 h 346"/>
                <a:gd name="T12" fmla="*/ 212 w 347"/>
                <a:gd name="T13" fmla="*/ 344 h 346"/>
                <a:gd name="T14" fmla="*/ 195 w 347"/>
                <a:gd name="T15" fmla="*/ 334 h 346"/>
                <a:gd name="T16" fmla="*/ 179 w 347"/>
                <a:gd name="T17" fmla="*/ 312 h 346"/>
                <a:gd name="T18" fmla="*/ 164 w 347"/>
                <a:gd name="T19" fmla="*/ 280 h 346"/>
                <a:gd name="T20" fmla="*/ 152 w 347"/>
                <a:gd name="T21" fmla="*/ 236 h 346"/>
                <a:gd name="T22" fmla="*/ 134 w 347"/>
                <a:gd name="T23" fmla="*/ 225 h 346"/>
                <a:gd name="T24" fmla="*/ 91 w 347"/>
                <a:gd name="T25" fmla="*/ 240 h 346"/>
                <a:gd name="T26" fmla="*/ 55 w 347"/>
                <a:gd name="T27" fmla="*/ 247 h 346"/>
                <a:gd name="T28" fmla="*/ 29 w 347"/>
                <a:gd name="T29" fmla="*/ 245 h 346"/>
                <a:gd name="T30" fmla="*/ 10 w 347"/>
                <a:gd name="T31" fmla="*/ 238 h 346"/>
                <a:gd name="T32" fmla="*/ 1 w 347"/>
                <a:gd name="T33" fmla="*/ 225 h 346"/>
                <a:gd name="T34" fmla="*/ 2 w 347"/>
                <a:gd name="T35" fmla="*/ 210 h 346"/>
                <a:gd name="T36" fmla="*/ 13 w 347"/>
                <a:gd name="T37" fmla="*/ 194 h 346"/>
                <a:gd name="T38" fmla="*/ 35 w 347"/>
                <a:gd name="T39" fmla="*/ 178 h 346"/>
                <a:gd name="T40" fmla="*/ 67 w 347"/>
                <a:gd name="T41" fmla="*/ 163 h 346"/>
                <a:gd name="T42" fmla="*/ 111 w 347"/>
                <a:gd name="T43" fmla="*/ 152 h 346"/>
                <a:gd name="T44" fmla="*/ 121 w 347"/>
                <a:gd name="T45" fmla="*/ 132 h 346"/>
                <a:gd name="T46" fmla="*/ 106 w 347"/>
                <a:gd name="T47" fmla="*/ 89 h 346"/>
                <a:gd name="T48" fmla="*/ 99 w 347"/>
                <a:gd name="T49" fmla="*/ 55 h 346"/>
                <a:gd name="T50" fmla="*/ 101 w 347"/>
                <a:gd name="T51" fmla="*/ 27 h 346"/>
                <a:gd name="T52" fmla="*/ 108 w 347"/>
                <a:gd name="T53" fmla="*/ 10 h 346"/>
                <a:gd name="T54" fmla="*/ 121 w 347"/>
                <a:gd name="T55" fmla="*/ 1 h 346"/>
                <a:gd name="T56" fmla="*/ 136 w 347"/>
                <a:gd name="T57" fmla="*/ 1 h 346"/>
                <a:gd name="T58" fmla="*/ 152 w 347"/>
                <a:gd name="T59" fmla="*/ 12 h 346"/>
                <a:gd name="T60" fmla="*/ 168 w 347"/>
                <a:gd name="T61" fmla="*/ 33 h 346"/>
                <a:gd name="T62" fmla="*/ 183 w 347"/>
                <a:gd name="T63" fmla="*/ 65 h 346"/>
                <a:gd name="T64" fmla="*/ 195 w 347"/>
                <a:gd name="T65" fmla="*/ 109 h 346"/>
                <a:gd name="T66" fmla="*/ 214 w 347"/>
                <a:gd name="T67" fmla="*/ 119 h 346"/>
                <a:gd name="T68" fmla="*/ 257 w 347"/>
                <a:gd name="T69" fmla="*/ 104 h 346"/>
                <a:gd name="T70" fmla="*/ 291 w 347"/>
                <a:gd name="T71" fmla="*/ 99 h 346"/>
                <a:gd name="T72" fmla="*/ 319 w 347"/>
                <a:gd name="T73" fmla="*/ 100 h 346"/>
                <a:gd name="T74" fmla="*/ 336 w 347"/>
                <a:gd name="T75" fmla="*/ 108 h 346"/>
                <a:gd name="T76" fmla="*/ 346 w 347"/>
                <a:gd name="T77" fmla="*/ 119 h 346"/>
                <a:gd name="T78" fmla="*/ 346 w 347"/>
                <a:gd name="T79" fmla="*/ 134 h 346"/>
                <a:gd name="T80" fmla="*/ 334 w 347"/>
                <a:gd name="T81" fmla="*/ 152 h 346"/>
                <a:gd name="T82" fmla="*/ 313 w 347"/>
                <a:gd name="T83" fmla="*/ 168 h 346"/>
                <a:gd name="T84" fmla="*/ 281 w 347"/>
                <a:gd name="T85" fmla="*/ 183 h 346"/>
                <a:gd name="T86" fmla="*/ 237 w 347"/>
                <a:gd name="T87" fmla="*/ 194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47" h="346">
                  <a:moveTo>
                    <a:pt x="220" y="197"/>
                  </a:moveTo>
                  <a:lnTo>
                    <a:pt x="220" y="197"/>
                  </a:lnTo>
                  <a:lnTo>
                    <a:pt x="227" y="213"/>
                  </a:lnTo>
                  <a:lnTo>
                    <a:pt x="233" y="228"/>
                  </a:lnTo>
                  <a:lnTo>
                    <a:pt x="237" y="243"/>
                  </a:lnTo>
                  <a:lnTo>
                    <a:pt x="242" y="255"/>
                  </a:lnTo>
                  <a:lnTo>
                    <a:pt x="244" y="268"/>
                  </a:lnTo>
                  <a:lnTo>
                    <a:pt x="247" y="281"/>
                  </a:lnTo>
                  <a:lnTo>
                    <a:pt x="248" y="291"/>
                  </a:lnTo>
                  <a:lnTo>
                    <a:pt x="248" y="300"/>
                  </a:lnTo>
                  <a:lnTo>
                    <a:pt x="248" y="310"/>
                  </a:lnTo>
                  <a:lnTo>
                    <a:pt x="247" y="318"/>
                  </a:lnTo>
                  <a:lnTo>
                    <a:pt x="244" y="325"/>
                  </a:lnTo>
                  <a:lnTo>
                    <a:pt x="242" y="331"/>
                  </a:lnTo>
                  <a:lnTo>
                    <a:pt x="239" y="336"/>
                  </a:lnTo>
                  <a:lnTo>
                    <a:pt x="235" y="339"/>
                  </a:lnTo>
                  <a:lnTo>
                    <a:pt x="230" y="343"/>
                  </a:lnTo>
                  <a:lnTo>
                    <a:pt x="227" y="345"/>
                  </a:lnTo>
                  <a:lnTo>
                    <a:pt x="222" y="346"/>
                  </a:lnTo>
                  <a:lnTo>
                    <a:pt x="217" y="345"/>
                  </a:lnTo>
                  <a:lnTo>
                    <a:pt x="212" y="344"/>
                  </a:lnTo>
                  <a:lnTo>
                    <a:pt x="206" y="342"/>
                  </a:lnTo>
                  <a:lnTo>
                    <a:pt x="201" y="338"/>
                  </a:lnTo>
                  <a:lnTo>
                    <a:pt x="195" y="334"/>
                  </a:lnTo>
                  <a:lnTo>
                    <a:pt x="190" y="328"/>
                  </a:lnTo>
                  <a:lnTo>
                    <a:pt x="184" y="321"/>
                  </a:lnTo>
                  <a:lnTo>
                    <a:pt x="179" y="312"/>
                  </a:lnTo>
                  <a:lnTo>
                    <a:pt x="174" y="303"/>
                  </a:lnTo>
                  <a:lnTo>
                    <a:pt x="168" y="292"/>
                  </a:lnTo>
                  <a:lnTo>
                    <a:pt x="164" y="280"/>
                  </a:lnTo>
                  <a:lnTo>
                    <a:pt x="160" y="267"/>
                  </a:lnTo>
                  <a:lnTo>
                    <a:pt x="156" y="252"/>
                  </a:lnTo>
                  <a:lnTo>
                    <a:pt x="152" y="236"/>
                  </a:lnTo>
                  <a:lnTo>
                    <a:pt x="150" y="219"/>
                  </a:lnTo>
                  <a:lnTo>
                    <a:pt x="150" y="219"/>
                  </a:lnTo>
                  <a:lnTo>
                    <a:pt x="134" y="225"/>
                  </a:lnTo>
                  <a:lnTo>
                    <a:pt x="119" y="232"/>
                  </a:lnTo>
                  <a:lnTo>
                    <a:pt x="104" y="237"/>
                  </a:lnTo>
                  <a:lnTo>
                    <a:pt x="91" y="240"/>
                  </a:lnTo>
                  <a:lnTo>
                    <a:pt x="78" y="244"/>
                  </a:lnTo>
                  <a:lnTo>
                    <a:pt x="66" y="246"/>
                  </a:lnTo>
                  <a:lnTo>
                    <a:pt x="55" y="247"/>
                  </a:lnTo>
                  <a:lnTo>
                    <a:pt x="45" y="247"/>
                  </a:lnTo>
                  <a:lnTo>
                    <a:pt x="37" y="246"/>
                  </a:lnTo>
                  <a:lnTo>
                    <a:pt x="29" y="245"/>
                  </a:lnTo>
                  <a:lnTo>
                    <a:pt x="22" y="244"/>
                  </a:lnTo>
                  <a:lnTo>
                    <a:pt x="15" y="240"/>
                  </a:lnTo>
                  <a:lnTo>
                    <a:pt x="10" y="238"/>
                  </a:lnTo>
                  <a:lnTo>
                    <a:pt x="7" y="235"/>
                  </a:lnTo>
                  <a:lnTo>
                    <a:pt x="4" y="230"/>
                  </a:lnTo>
                  <a:lnTo>
                    <a:pt x="1" y="225"/>
                  </a:lnTo>
                  <a:lnTo>
                    <a:pt x="0" y="221"/>
                  </a:lnTo>
                  <a:lnTo>
                    <a:pt x="1" y="216"/>
                  </a:lnTo>
                  <a:lnTo>
                    <a:pt x="2" y="210"/>
                  </a:lnTo>
                  <a:lnTo>
                    <a:pt x="5" y="206"/>
                  </a:lnTo>
                  <a:lnTo>
                    <a:pt x="8" y="200"/>
                  </a:lnTo>
                  <a:lnTo>
                    <a:pt x="13" y="194"/>
                  </a:lnTo>
                  <a:lnTo>
                    <a:pt x="19" y="189"/>
                  </a:lnTo>
                  <a:lnTo>
                    <a:pt x="25" y="183"/>
                  </a:lnTo>
                  <a:lnTo>
                    <a:pt x="35" y="178"/>
                  </a:lnTo>
                  <a:lnTo>
                    <a:pt x="44" y="172"/>
                  </a:lnTo>
                  <a:lnTo>
                    <a:pt x="54" y="168"/>
                  </a:lnTo>
                  <a:lnTo>
                    <a:pt x="67" y="163"/>
                  </a:lnTo>
                  <a:lnTo>
                    <a:pt x="80" y="159"/>
                  </a:lnTo>
                  <a:lnTo>
                    <a:pt x="95" y="155"/>
                  </a:lnTo>
                  <a:lnTo>
                    <a:pt x="111" y="152"/>
                  </a:lnTo>
                  <a:lnTo>
                    <a:pt x="128" y="148"/>
                  </a:lnTo>
                  <a:lnTo>
                    <a:pt x="128" y="148"/>
                  </a:lnTo>
                  <a:lnTo>
                    <a:pt x="121" y="132"/>
                  </a:lnTo>
                  <a:lnTo>
                    <a:pt x="114" y="117"/>
                  </a:lnTo>
                  <a:lnTo>
                    <a:pt x="110" y="103"/>
                  </a:lnTo>
                  <a:lnTo>
                    <a:pt x="106" y="89"/>
                  </a:lnTo>
                  <a:lnTo>
                    <a:pt x="103" y="77"/>
                  </a:lnTo>
                  <a:lnTo>
                    <a:pt x="100" y="65"/>
                  </a:lnTo>
                  <a:lnTo>
                    <a:pt x="99" y="55"/>
                  </a:lnTo>
                  <a:lnTo>
                    <a:pt x="99" y="45"/>
                  </a:lnTo>
                  <a:lnTo>
                    <a:pt x="100" y="35"/>
                  </a:lnTo>
                  <a:lnTo>
                    <a:pt x="101" y="27"/>
                  </a:lnTo>
                  <a:lnTo>
                    <a:pt x="103" y="20"/>
                  </a:lnTo>
                  <a:lnTo>
                    <a:pt x="106" y="15"/>
                  </a:lnTo>
                  <a:lnTo>
                    <a:pt x="108" y="10"/>
                  </a:lnTo>
                  <a:lnTo>
                    <a:pt x="112" y="5"/>
                  </a:lnTo>
                  <a:lnTo>
                    <a:pt x="116" y="2"/>
                  </a:lnTo>
                  <a:lnTo>
                    <a:pt x="121" y="1"/>
                  </a:lnTo>
                  <a:lnTo>
                    <a:pt x="126" y="0"/>
                  </a:lnTo>
                  <a:lnTo>
                    <a:pt x="130" y="0"/>
                  </a:lnTo>
                  <a:lnTo>
                    <a:pt x="136" y="1"/>
                  </a:lnTo>
                  <a:lnTo>
                    <a:pt x="141" y="4"/>
                  </a:lnTo>
                  <a:lnTo>
                    <a:pt x="146" y="8"/>
                  </a:lnTo>
                  <a:lnTo>
                    <a:pt x="152" y="12"/>
                  </a:lnTo>
                  <a:lnTo>
                    <a:pt x="158" y="18"/>
                  </a:lnTo>
                  <a:lnTo>
                    <a:pt x="164" y="25"/>
                  </a:lnTo>
                  <a:lnTo>
                    <a:pt x="168" y="33"/>
                  </a:lnTo>
                  <a:lnTo>
                    <a:pt x="174" y="43"/>
                  </a:lnTo>
                  <a:lnTo>
                    <a:pt x="179" y="54"/>
                  </a:lnTo>
                  <a:lnTo>
                    <a:pt x="183" y="65"/>
                  </a:lnTo>
                  <a:lnTo>
                    <a:pt x="188" y="79"/>
                  </a:lnTo>
                  <a:lnTo>
                    <a:pt x="191" y="94"/>
                  </a:lnTo>
                  <a:lnTo>
                    <a:pt x="195" y="109"/>
                  </a:lnTo>
                  <a:lnTo>
                    <a:pt x="198" y="126"/>
                  </a:lnTo>
                  <a:lnTo>
                    <a:pt x="198" y="126"/>
                  </a:lnTo>
                  <a:lnTo>
                    <a:pt x="214" y="119"/>
                  </a:lnTo>
                  <a:lnTo>
                    <a:pt x="229" y="114"/>
                  </a:lnTo>
                  <a:lnTo>
                    <a:pt x="243" y="109"/>
                  </a:lnTo>
                  <a:lnTo>
                    <a:pt x="257" y="104"/>
                  </a:lnTo>
                  <a:lnTo>
                    <a:pt x="270" y="102"/>
                  </a:lnTo>
                  <a:lnTo>
                    <a:pt x="281" y="100"/>
                  </a:lnTo>
                  <a:lnTo>
                    <a:pt x="291" y="99"/>
                  </a:lnTo>
                  <a:lnTo>
                    <a:pt x="302" y="99"/>
                  </a:lnTo>
                  <a:lnTo>
                    <a:pt x="311" y="99"/>
                  </a:lnTo>
                  <a:lnTo>
                    <a:pt x="319" y="100"/>
                  </a:lnTo>
                  <a:lnTo>
                    <a:pt x="326" y="102"/>
                  </a:lnTo>
                  <a:lnTo>
                    <a:pt x="332" y="104"/>
                  </a:lnTo>
                  <a:lnTo>
                    <a:pt x="336" y="108"/>
                  </a:lnTo>
                  <a:lnTo>
                    <a:pt x="341" y="111"/>
                  </a:lnTo>
                  <a:lnTo>
                    <a:pt x="343" y="116"/>
                  </a:lnTo>
                  <a:lnTo>
                    <a:pt x="346" y="119"/>
                  </a:lnTo>
                  <a:lnTo>
                    <a:pt x="347" y="124"/>
                  </a:lnTo>
                  <a:lnTo>
                    <a:pt x="347" y="130"/>
                  </a:lnTo>
                  <a:lnTo>
                    <a:pt x="346" y="134"/>
                  </a:lnTo>
                  <a:lnTo>
                    <a:pt x="342" y="140"/>
                  </a:lnTo>
                  <a:lnTo>
                    <a:pt x="339" y="146"/>
                  </a:lnTo>
                  <a:lnTo>
                    <a:pt x="334" y="152"/>
                  </a:lnTo>
                  <a:lnTo>
                    <a:pt x="328" y="156"/>
                  </a:lnTo>
                  <a:lnTo>
                    <a:pt x="321" y="162"/>
                  </a:lnTo>
                  <a:lnTo>
                    <a:pt x="313" y="168"/>
                  </a:lnTo>
                  <a:lnTo>
                    <a:pt x="303" y="172"/>
                  </a:lnTo>
                  <a:lnTo>
                    <a:pt x="293" y="178"/>
                  </a:lnTo>
                  <a:lnTo>
                    <a:pt x="281" y="183"/>
                  </a:lnTo>
                  <a:lnTo>
                    <a:pt x="267" y="186"/>
                  </a:lnTo>
                  <a:lnTo>
                    <a:pt x="252" y="191"/>
                  </a:lnTo>
                  <a:lnTo>
                    <a:pt x="237" y="194"/>
                  </a:lnTo>
                  <a:lnTo>
                    <a:pt x="220" y="197"/>
                  </a:lnTo>
                  <a:lnTo>
                    <a:pt x="220" y="197"/>
                  </a:lnTo>
                  <a:close/>
                </a:path>
              </a:pathLst>
            </a:custGeom>
            <a:solidFill>
              <a:srgbClr val="EC67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38">
              <a:extLst>
                <a:ext uri="{FF2B5EF4-FFF2-40B4-BE49-F238E27FC236}">
                  <a16:creationId xmlns:a16="http://schemas.microsoft.com/office/drawing/2014/main" id="{B1567B60-BD52-414A-AE65-F3A5DADDDAB3}"/>
                </a:ext>
              </a:extLst>
            </p:cNvPr>
            <p:cNvSpPr>
              <a:spLocks/>
            </p:cNvSpPr>
            <p:nvPr userDrawn="1"/>
          </p:nvSpPr>
          <p:spPr bwMode="auto">
            <a:xfrm>
              <a:off x="2792413" y="2357438"/>
              <a:ext cx="38100" cy="38100"/>
            </a:xfrm>
            <a:custGeom>
              <a:avLst/>
              <a:gdLst>
                <a:gd name="T0" fmla="*/ 45 w 48"/>
                <a:gd name="T1" fmla="*/ 36 h 49"/>
                <a:gd name="T2" fmla="*/ 45 w 48"/>
                <a:gd name="T3" fmla="*/ 36 h 49"/>
                <a:gd name="T4" fmla="*/ 42 w 48"/>
                <a:gd name="T5" fmla="*/ 41 h 49"/>
                <a:gd name="T6" fmla="*/ 39 w 48"/>
                <a:gd name="T7" fmla="*/ 44 h 49"/>
                <a:gd name="T8" fmla="*/ 36 w 48"/>
                <a:gd name="T9" fmla="*/ 46 h 49"/>
                <a:gd name="T10" fmla="*/ 31 w 48"/>
                <a:gd name="T11" fmla="*/ 49 h 49"/>
                <a:gd name="T12" fmla="*/ 26 w 48"/>
                <a:gd name="T13" fmla="*/ 49 h 49"/>
                <a:gd name="T14" fmla="*/ 22 w 48"/>
                <a:gd name="T15" fmla="*/ 49 h 49"/>
                <a:gd name="T16" fmla="*/ 17 w 48"/>
                <a:gd name="T17" fmla="*/ 49 h 49"/>
                <a:gd name="T18" fmla="*/ 13 w 48"/>
                <a:gd name="T19" fmla="*/ 46 h 49"/>
                <a:gd name="T20" fmla="*/ 13 w 48"/>
                <a:gd name="T21" fmla="*/ 46 h 49"/>
                <a:gd name="T22" fmla="*/ 8 w 48"/>
                <a:gd name="T23" fmla="*/ 44 h 49"/>
                <a:gd name="T24" fmla="*/ 4 w 48"/>
                <a:gd name="T25" fmla="*/ 41 h 49"/>
                <a:gd name="T26" fmla="*/ 2 w 48"/>
                <a:gd name="T27" fmla="*/ 36 h 49"/>
                <a:gd name="T28" fmla="*/ 0 w 48"/>
                <a:gd name="T29" fmla="*/ 32 h 49"/>
                <a:gd name="T30" fmla="*/ 0 w 48"/>
                <a:gd name="T31" fmla="*/ 28 h 49"/>
                <a:gd name="T32" fmla="*/ 0 w 48"/>
                <a:gd name="T33" fmla="*/ 22 h 49"/>
                <a:gd name="T34" fmla="*/ 0 w 48"/>
                <a:gd name="T35" fmla="*/ 18 h 49"/>
                <a:gd name="T36" fmla="*/ 2 w 48"/>
                <a:gd name="T37" fmla="*/ 13 h 49"/>
                <a:gd name="T38" fmla="*/ 2 w 48"/>
                <a:gd name="T39" fmla="*/ 13 h 49"/>
                <a:gd name="T40" fmla="*/ 4 w 48"/>
                <a:gd name="T41" fmla="*/ 9 h 49"/>
                <a:gd name="T42" fmla="*/ 8 w 48"/>
                <a:gd name="T43" fmla="*/ 6 h 49"/>
                <a:gd name="T44" fmla="*/ 13 w 48"/>
                <a:gd name="T45" fmla="*/ 4 h 49"/>
                <a:gd name="T46" fmla="*/ 16 w 48"/>
                <a:gd name="T47" fmla="*/ 1 h 49"/>
                <a:gd name="T48" fmla="*/ 21 w 48"/>
                <a:gd name="T49" fmla="*/ 0 h 49"/>
                <a:gd name="T50" fmla="*/ 26 w 48"/>
                <a:gd name="T51" fmla="*/ 0 h 49"/>
                <a:gd name="T52" fmla="*/ 31 w 48"/>
                <a:gd name="T53" fmla="*/ 1 h 49"/>
                <a:gd name="T54" fmla="*/ 36 w 48"/>
                <a:gd name="T55" fmla="*/ 3 h 49"/>
                <a:gd name="T56" fmla="*/ 36 w 48"/>
                <a:gd name="T57" fmla="*/ 3 h 49"/>
                <a:gd name="T58" fmla="*/ 39 w 48"/>
                <a:gd name="T59" fmla="*/ 6 h 49"/>
                <a:gd name="T60" fmla="*/ 42 w 48"/>
                <a:gd name="T61" fmla="*/ 9 h 49"/>
                <a:gd name="T62" fmla="*/ 45 w 48"/>
                <a:gd name="T63" fmla="*/ 13 h 49"/>
                <a:gd name="T64" fmla="*/ 47 w 48"/>
                <a:gd name="T65" fmla="*/ 18 h 49"/>
                <a:gd name="T66" fmla="*/ 48 w 48"/>
                <a:gd name="T67" fmla="*/ 22 h 49"/>
                <a:gd name="T68" fmla="*/ 48 w 48"/>
                <a:gd name="T69" fmla="*/ 27 h 49"/>
                <a:gd name="T70" fmla="*/ 47 w 48"/>
                <a:gd name="T71" fmla="*/ 31 h 49"/>
                <a:gd name="T72" fmla="*/ 45 w 48"/>
                <a:gd name="T73" fmla="*/ 36 h 49"/>
                <a:gd name="T74" fmla="*/ 45 w 48"/>
                <a:gd name="T75" fmla="*/ 3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8" h="49">
                  <a:moveTo>
                    <a:pt x="45" y="36"/>
                  </a:moveTo>
                  <a:lnTo>
                    <a:pt x="45" y="36"/>
                  </a:lnTo>
                  <a:lnTo>
                    <a:pt x="42" y="41"/>
                  </a:lnTo>
                  <a:lnTo>
                    <a:pt x="39" y="44"/>
                  </a:lnTo>
                  <a:lnTo>
                    <a:pt x="36" y="46"/>
                  </a:lnTo>
                  <a:lnTo>
                    <a:pt x="31" y="49"/>
                  </a:lnTo>
                  <a:lnTo>
                    <a:pt x="26" y="49"/>
                  </a:lnTo>
                  <a:lnTo>
                    <a:pt x="22" y="49"/>
                  </a:lnTo>
                  <a:lnTo>
                    <a:pt x="17" y="49"/>
                  </a:lnTo>
                  <a:lnTo>
                    <a:pt x="13" y="46"/>
                  </a:lnTo>
                  <a:lnTo>
                    <a:pt x="13" y="46"/>
                  </a:lnTo>
                  <a:lnTo>
                    <a:pt x="8" y="44"/>
                  </a:lnTo>
                  <a:lnTo>
                    <a:pt x="4" y="41"/>
                  </a:lnTo>
                  <a:lnTo>
                    <a:pt x="2" y="36"/>
                  </a:lnTo>
                  <a:lnTo>
                    <a:pt x="0" y="32"/>
                  </a:lnTo>
                  <a:lnTo>
                    <a:pt x="0" y="28"/>
                  </a:lnTo>
                  <a:lnTo>
                    <a:pt x="0" y="22"/>
                  </a:lnTo>
                  <a:lnTo>
                    <a:pt x="0" y="18"/>
                  </a:lnTo>
                  <a:lnTo>
                    <a:pt x="2" y="13"/>
                  </a:lnTo>
                  <a:lnTo>
                    <a:pt x="2" y="13"/>
                  </a:lnTo>
                  <a:lnTo>
                    <a:pt x="4" y="9"/>
                  </a:lnTo>
                  <a:lnTo>
                    <a:pt x="8" y="6"/>
                  </a:lnTo>
                  <a:lnTo>
                    <a:pt x="13" y="4"/>
                  </a:lnTo>
                  <a:lnTo>
                    <a:pt x="16" y="1"/>
                  </a:lnTo>
                  <a:lnTo>
                    <a:pt x="21" y="0"/>
                  </a:lnTo>
                  <a:lnTo>
                    <a:pt x="26" y="0"/>
                  </a:lnTo>
                  <a:lnTo>
                    <a:pt x="31" y="1"/>
                  </a:lnTo>
                  <a:lnTo>
                    <a:pt x="36" y="3"/>
                  </a:lnTo>
                  <a:lnTo>
                    <a:pt x="36" y="3"/>
                  </a:lnTo>
                  <a:lnTo>
                    <a:pt x="39" y="6"/>
                  </a:lnTo>
                  <a:lnTo>
                    <a:pt x="42" y="9"/>
                  </a:lnTo>
                  <a:lnTo>
                    <a:pt x="45" y="13"/>
                  </a:lnTo>
                  <a:lnTo>
                    <a:pt x="47" y="18"/>
                  </a:lnTo>
                  <a:lnTo>
                    <a:pt x="48" y="22"/>
                  </a:lnTo>
                  <a:lnTo>
                    <a:pt x="48" y="27"/>
                  </a:lnTo>
                  <a:lnTo>
                    <a:pt x="47" y="31"/>
                  </a:lnTo>
                  <a:lnTo>
                    <a:pt x="45" y="36"/>
                  </a:lnTo>
                  <a:lnTo>
                    <a:pt x="45" y="36"/>
                  </a:lnTo>
                  <a:close/>
                </a:path>
              </a:pathLst>
            </a:custGeom>
            <a:solidFill>
              <a:srgbClr val="FFE2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39">
              <a:extLst>
                <a:ext uri="{FF2B5EF4-FFF2-40B4-BE49-F238E27FC236}">
                  <a16:creationId xmlns:a16="http://schemas.microsoft.com/office/drawing/2014/main" id="{414810BD-6AF2-4163-8F28-BED45F2FA665}"/>
                </a:ext>
              </a:extLst>
            </p:cNvPr>
            <p:cNvSpPr>
              <a:spLocks/>
            </p:cNvSpPr>
            <p:nvPr userDrawn="1"/>
          </p:nvSpPr>
          <p:spPr bwMode="auto">
            <a:xfrm>
              <a:off x="2373313" y="2300288"/>
              <a:ext cx="249238" cy="247650"/>
            </a:xfrm>
            <a:custGeom>
              <a:avLst/>
              <a:gdLst>
                <a:gd name="T0" fmla="*/ 222 w 314"/>
                <a:gd name="T1" fmla="*/ 147 h 312"/>
                <a:gd name="T2" fmla="*/ 261 w 314"/>
                <a:gd name="T3" fmla="*/ 166 h 312"/>
                <a:gd name="T4" fmla="*/ 288 w 314"/>
                <a:gd name="T5" fmla="*/ 186 h 312"/>
                <a:gd name="T6" fmla="*/ 306 w 314"/>
                <a:gd name="T7" fmla="*/ 205 h 312"/>
                <a:gd name="T8" fmla="*/ 314 w 314"/>
                <a:gd name="T9" fmla="*/ 223 h 312"/>
                <a:gd name="T10" fmla="*/ 311 w 314"/>
                <a:gd name="T11" fmla="*/ 237 h 312"/>
                <a:gd name="T12" fmla="*/ 300 w 314"/>
                <a:gd name="T13" fmla="*/ 248 h 312"/>
                <a:gd name="T14" fmla="*/ 281 w 314"/>
                <a:gd name="T15" fmla="*/ 251 h 312"/>
                <a:gd name="T16" fmla="*/ 256 w 314"/>
                <a:gd name="T17" fmla="*/ 248 h 312"/>
                <a:gd name="T18" fmla="*/ 224 w 314"/>
                <a:gd name="T19" fmla="*/ 236 h 312"/>
                <a:gd name="T20" fmla="*/ 186 w 314"/>
                <a:gd name="T21" fmla="*/ 213 h 312"/>
                <a:gd name="T22" fmla="*/ 166 w 314"/>
                <a:gd name="T23" fmla="*/ 220 h 312"/>
                <a:gd name="T24" fmla="*/ 147 w 314"/>
                <a:gd name="T25" fmla="*/ 259 h 312"/>
                <a:gd name="T26" fmla="*/ 127 w 314"/>
                <a:gd name="T27" fmla="*/ 288 h 312"/>
                <a:gd name="T28" fmla="*/ 108 w 314"/>
                <a:gd name="T29" fmla="*/ 305 h 312"/>
                <a:gd name="T30" fmla="*/ 90 w 314"/>
                <a:gd name="T31" fmla="*/ 312 h 312"/>
                <a:gd name="T32" fmla="*/ 75 w 314"/>
                <a:gd name="T33" fmla="*/ 310 h 312"/>
                <a:gd name="T34" fmla="*/ 66 w 314"/>
                <a:gd name="T35" fmla="*/ 299 h 312"/>
                <a:gd name="T36" fmla="*/ 61 w 314"/>
                <a:gd name="T37" fmla="*/ 281 h 312"/>
                <a:gd name="T38" fmla="*/ 65 w 314"/>
                <a:gd name="T39" fmla="*/ 254 h 312"/>
                <a:gd name="T40" fmla="*/ 78 w 314"/>
                <a:gd name="T41" fmla="*/ 222 h 312"/>
                <a:gd name="T42" fmla="*/ 99 w 314"/>
                <a:gd name="T43" fmla="*/ 184 h 312"/>
                <a:gd name="T44" fmla="*/ 94 w 314"/>
                <a:gd name="T45" fmla="*/ 165 h 312"/>
                <a:gd name="T46" fmla="*/ 53 w 314"/>
                <a:gd name="T47" fmla="*/ 145 h 312"/>
                <a:gd name="T48" fmla="*/ 26 w 314"/>
                <a:gd name="T49" fmla="*/ 125 h 312"/>
                <a:gd name="T50" fmla="*/ 8 w 314"/>
                <a:gd name="T51" fmla="*/ 106 h 312"/>
                <a:gd name="T52" fmla="*/ 2 w 314"/>
                <a:gd name="T53" fmla="*/ 89 h 312"/>
                <a:gd name="T54" fmla="*/ 3 w 314"/>
                <a:gd name="T55" fmla="*/ 74 h 312"/>
                <a:gd name="T56" fmla="*/ 14 w 314"/>
                <a:gd name="T57" fmla="*/ 64 h 312"/>
                <a:gd name="T58" fmla="*/ 33 w 314"/>
                <a:gd name="T59" fmla="*/ 61 h 312"/>
                <a:gd name="T60" fmla="*/ 58 w 314"/>
                <a:gd name="T61" fmla="*/ 64 h 312"/>
                <a:gd name="T62" fmla="*/ 90 w 314"/>
                <a:gd name="T63" fmla="*/ 76 h 312"/>
                <a:gd name="T64" fmla="*/ 128 w 314"/>
                <a:gd name="T65" fmla="*/ 98 h 312"/>
                <a:gd name="T66" fmla="*/ 148 w 314"/>
                <a:gd name="T67" fmla="*/ 92 h 312"/>
                <a:gd name="T68" fmla="*/ 167 w 314"/>
                <a:gd name="T69" fmla="*/ 52 h 312"/>
                <a:gd name="T70" fmla="*/ 187 w 314"/>
                <a:gd name="T71" fmla="*/ 24 h 312"/>
                <a:gd name="T72" fmla="*/ 207 w 314"/>
                <a:gd name="T73" fmla="*/ 7 h 312"/>
                <a:gd name="T74" fmla="*/ 224 w 314"/>
                <a:gd name="T75" fmla="*/ 0 h 312"/>
                <a:gd name="T76" fmla="*/ 239 w 314"/>
                <a:gd name="T77" fmla="*/ 2 h 312"/>
                <a:gd name="T78" fmla="*/ 248 w 314"/>
                <a:gd name="T79" fmla="*/ 12 h 312"/>
                <a:gd name="T80" fmla="*/ 253 w 314"/>
                <a:gd name="T81" fmla="*/ 31 h 312"/>
                <a:gd name="T82" fmla="*/ 249 w 314"/>
                <a:gd name="T83" fmla="*/ 56 h 312"/>
                <a:gd name="T84" fmla="*/ 236 w 314"/>
                <a:gd name="T85" fmla="*/ 90 h 312"/>
                <a:gd name="T86" fmla="*/ 215 w 314"/>
                <a:gd name="T87" fmla="*/ 127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4" h="312">
                  <a:moveTo>
                    <a:pt x="205" y="140"/>
                  </a:moveTo>
                  <a:lnTo>
                    <a:pt x="205" y="140"/>
                  </a:lnTo>
                  <a:lnTo>
                    <a:pt x="222" y="147"/>
                  </a:lnTo>
                  <a:lnTo>
                    <a:pt x="235" y="153"/>
                  </a:lnTo>
                  <a:lnTo>
                    <a:pt x="249" y="160"/>
                  </a:lnTo>
                  <a:lnTo>
                    <a:pt x="261" y="166"/>
                  </a:lnTo>
                  <a:lnTo>
                    <a:pt x="271" y="173"/>
                  </a:lnTo>
                  <a:lnTo>
                    <a:pt x="280" y="180"/>
                  </a:lnTo>
                  <a:lnTo>
                    <a:pt x="288" y="186"/>
                  </a:lnTo>
                  <a:lnTo>
                    <a:pt x="295" y="192"/>
                  </a:lnTo>
                  <a:lnTo>
                    <a:pt x="301" y="199"/>
                  </a:lnTo>
                  <a:lnTo>
                    <a:pt x="306" y="205"/>
                  </a:lnTo>
                  <a:lnTo>
                    <a:pt x="309" y="212"/>
                  </a:lnTo>
                  <a:lnTo>
                    <a:pt x="311" y="218"/>
                  </a:lnTo>
                  <a:lnTo>
                    <a:pt x="314" y="223"/>
                  </a:lnTo>
                  <a:lnTo>
                    <a:pt x="314" y="228"/>
                  </a:lnTo>
                  <a:lnTo>
                    <a:pt x="312" y="233"/>
                  </a:lnTo>
                  <a:lnTo>
                    <a:pt x="311" y="237"/>
                  </a:lnTo>
                  <a:lnTo>
                    <a:pt x="308" y="241"/>
                  </a:lnTo>
                  <a:lnTo>
                    <a:pt x="304" y="244"/>
                  </a:lnTo>
                  <a:lnTo>
                    <a:pt x="300" y="248"/>
                  </a:lnTo>
                  <a:lnTo>
                    <a:pt x="295" y="249"/>
                  </a:lnTo>
                  <a:lnTo>
                    <a:pt x="288" y="251"/>
                  </a:lnTo>
                  <a:lnTo>
                    <a:pt x="281" y="251"/>
                  </a:lnTo>
                  <a:lnTo>
                    <a:pt x="274" y="251"/>
                  </a:lnTo>
                  <a:lnTo>
                    <a:pt x="265" y="250"/>
                  </a:lnTo>
                  <a:lnTo>
                    <a:pt x="256" y="248"/>
                  </a:lnTo>
                  <a:lnTo>
                    <a:pt x="246" y="244"/>
                  </a:lnTo>
                  <a:lnTo>
                    <a:pt x="235" y="241"/>
                  </a:lnTo>
                  <a:lnTo>
                    <a:pt x="224" y="236"/>
                  </a:lnTo>
                  <a:lnTo>
                    <a:pt x="211" y="229"/>
                  </a:lnTo>
                  <a:lnTo>
                    <a:pt x="198" y="222"/>
                  </a:lnTo>
                  <a:lnTo>
                    <a:pt x="186" y="213"/>
                  </a:lnTo>
                  <a:lnTo>
                    <a:pt x="172" y="204"/>
                  </a:lnTo>
                  <a:lnTo>
                    <a:pt x="172" y="204"/>
                  </a:lnTo>
                  <a:lnTo>
                    <a:pt x="166" y="220"/>
                  </a:lnTo>
                  <a:lnTo>
                    <a:pt x="159" y="234"/>
                  </a:lnTo>
                  <a:lnTo>
                    <a:pt x="154" y="248"/>
                  </a:lnTo>
                  <a:lnTo>
                    <a:pt x="147" y="259"/>
                  </a:lnTo>
                  <a:lnTo>
                    <a:pt x="140" y="269"/>
                  </a:lnTo>
                  <a:lnTo>
                    <a:pt x="134" y="279"/>
                  </a:lnTo>
                  <a:lnTo>
                    <a:pt x="127" y="288"/>
                  </a:lnTo>
                  <a:lnTo>
                    <a:pt x="120" y="295"/>
                  </a:lnTo>
                  <a:lnTo>
                    <a:pt x="114" y="301"/>
                  </a:lnTo>
                  <a:lnTo>
                    <a:pt x="108" y="305"/>
                  </a:lnTo>
                  <a:lnTo>
                    <a:pt x="102" y="309"/>
                  </a:lnTo>
                  <a:lnTo>
                    <a:pt x="96" y="311"/>
                  </a:lnTo>
                  <a:lnTo>
                    <a:pt x="90" y="312"/>
                  </a:lnTo>
                  <a:lnTo>
                    <a:pt x="84" y="312"/>
                  </a:lnTo>
                  <a:lnTo>
                    <a:pt x="80" y="311"/>
                  </a:lnTo>
                  <a:lnTo>
                    <a:pt x="75" y="310"/>
                  </a:lnTo>
                  <a:lnTo>
                    <a:pt x="72" y="307"/>
                  </a:lnTo>
                  <a:lnTo>
                    <a:pt x="68" y="304"/>
                  </a:lnTo>
                  <a:lnTo>
                    <a:pt x="66" y="299"/>
                  </a:lnTo>
                  <a:lnTo>
                    <a:pt x="64" y="294"/>
                  </a:lnTo>
                  <a:lnTo>
                    <a:pt x="63" y="288"/>
                  </a:lnTo>
                  <a:lnTo>
                    <a:pt x="61" y="281"/>
                  </a:lnTo>
                  <a:lnTo>
                    <a:pt x="63" y="273"/>
                  </a:lnTo>
                  <a:lnTo>
                    <a:pt x="64" y="264"/>
                  </a:lnTo>
                  <a:lnTo>
                    <a:pt x="65" y="254"/>
                  </a:lnTo>
                  <a:lnTo>
                    <a:pt x="68" y="244"/>
                  </a:lnTo>
                  <a:lnTo>
                    <a:pt x="72" y="234"/>
                  </a:lnTo>
                  <a:lnTo>
                    <a:pt x="78" y="222"/>
                  </a:lnTo>
                  <a:lnTo>
                    <a:pt x="83" y="211"/>
                  </a:lnTo>
                  <a:lnTo>
                    <a:pt x="90" y="198"/>
                  </a:lnTo>
                  <a:lnTo>
                    <a:pt x="99" y="184"/>
                  </a:lnTo>
                  <a:lnTo>
                    <a:pt x="109" y="170"/>
                  </a:lnTo>
                  <a:lnTo>
                    <a:pt x="109" y="170"/>
                  </a:lnTo>
                  <a:lnTo>
                    <a:pt x="94" y="165"/>
                  </a:lnTo>
                  <a:lnTo>
                    <a:pt x="79" y="159"/>
                  </a:lnTo>
                  <a:lnTo>
                    <a:pt x="66" y="152"/>
                  </a:lnTo>
                  <a:lnTo>
                    <a:pt x="53" y="145"/>
                  </a:lnTo>
                  <a:lnTo>
                    <a:pt x="43" y="139"/>
                  </a:lnTo>
                  <a:lnTo>
                    <a:pt x="34" y="132"/>
                  </a:lnTo>
                  <a:lnTo>
                    <a:pt x="26" y="125"/>
                  </a:lnTo>
                  <a:lnTo>
                    <a:pt x="19" y="118"/>
                  </a:lnTo>
                  <a:lnTo>
                    <a:pt x="13" y="113"/>
                  </a:lnTo>
                  <a:lnTo>
                    <a:pt x="8" y="106"/>
                  </a:lnTo>
                  <a:lnTo>
                    <a:pt x="5" y="100"/>
                  </a:lnTo>
                  <a:lnTo>
                    <a:pt x="3" y="94"/>
                  </a:lnTo>
                  <a:lnTo>
                    <a:pt x="2" y="89"/>
                  </a:lnTo>
                  <a:lnTo>
                    <a:pt x="0" y="83"/>
                  </a:lnTo>
                  <a:lnTo>
                    <a:pt x="2" y="78"/>
                  </a:lnTo>
                  <a:lnTo>
                    <a:pt x="3" y="74"/>
                  </a:lnTo>
                  <a:lnTo>
                    <a:pt x="6" y="70"/>
                  </a:lnTo>
                  <a:lnTo>
                    <a:pt x="10" y="67"/>
                  </a:lnTo>
                  <a:lnTo>
                    <a:pt x="14" y="64"/>
                  </a:lnTo>
                  <a:lnTo>
                    <a:pt x="19" y="62"/>
                  </a:lnTo>
                  <a:lnTo>
                    <a:pt x="26" y="61"/>
                  </a:lnTo>
                  <a:lnTo>
                    <a:pt x="33" y="61"/>
                  </a:lnTo>
                  <a:lnTo>
                    <a:pt x="41" y="61"/>
                  </a:lnTo>
                  <a:lnTo>
                    <a:pt x="49" y="62"/>
                  </a:lnTo>
                  <a:lnTo>
                    <a:pt x="58" y="64"/>
                  </a:lnTo>
                  <a:lnTo>
                    <a:pt x="68" y="67"/>
                  </a:lnTo>
                  <a:lnTo>
                    <a:pt x="79" y="71"/>
                  </a:lnTo>
                  <a:lnTo>
                    <a:pt x="90" y="76"/>
                  </a:lnTo>
                  <a:lnTo>
                    <a:pt x="103" y="82"/>
                  </a:lnTo>
                  <a:lnTo>
                    <a:pt x="116" y="90"/>
                  </a:lnTo>
                  <a:lnTo>
                    <a:pt x="128" y="98"/>
                  </a:lnTo>
                  <a:lnTo>
                    <a:pt x="142" y="108"/>
                  </a:lnTo>
                  <a:lnTo>
                    <a:pt x="142" y="108"/>
                  </a:lnTo>
                  <a:lnTo>
                    <a:pt x="148" y="92"/>
                  </a:lnTo>
                  <a:lnTo>
                    <a:pt x="155" y="77"/>
                  </a:lnTo>
                  <a:lnTo>
                    <a:pt x="160" y="64"/>
                  </a:lnTo>
                  <a:lnTo>
                    <a:pt x="167" y="52"/>
                  </a:lnTo>
                  <a:lnTo>
                    <a:pt x="174" y="41"/>
                  </a:lnTo>
                  <a:lnTo>
                    <a:pt x="181" y="32"/>
                  </a:lnTo>
                  <a:lnTo>
                    <a:pt x="187" y="24"/>
                  </a:lnTo>
                  <a:lnTo>
                    <a:pt x="194" y="17"/>
                  </a:lnTo>
                  <a:lnTo>
                    <a:pt x="201" y="11"/>
                  </a:lnTo>
                  <a:lnTo>
                    <a:pt x="207" y="7"/>
                  </a:lnTo>
                  <a:lnTo>
                    <a:pt x="213" y="3"/>
                  </a:lnTo>
                  <a:lnTo>
                    <a:pt x="219" y="1"/>
                  </a:lnTo>
                  <a:lnTo>
                    <a:pt x="224" y="0"/>
                  </a:lnTo>
                  <a:lnTo>
                    <a:pt x="230" y="0"/>
                  </a:lnTo>
                  <a:lnTo>
                    <a:pt x="234" y="0"/>
                  </a:lnTo>
                  <a:lnTo>
                    <a:pt x="239" y="2"/>
                  </a:lnTo>
                  <a:lnTo>
                    <a:pt x="242" y="4"/>
                  </a:lnTo>
                  <a:lnTo>
                    <a:pt x="246" y="8"/>
                  </a:lnTo>
                  <a:lnTo>
                    <a:pt x="248" y="12"/>
                  </a:lnTo>
                  <a:lnTo>
                    <a:pt x="250" y="18"/>
                  </a:lnTo>
                  <a:lnTo>
                    <a:pt x="251" y="24"/>
                  </a:lnTo>
                  <a:lnTo>
                    <a:pt x="253" y="31"/>
                  </a:lnTo>
                  <a:lnTo>
                    <a:pt x="253" y="39"/>
                  </a:lnTo>
                  <a:lnTo>
                    <a:pt x="251" y="47"/>
                  </a:lnTo>
                  <a:lnTo>
                    <a:pt x="249" y="56"/>
                  </a:lnTo>
                  <a:lnTo>
                    <a:pt x="246" y="67"/>
                  </a:lnTo>
                  <a:lnTo>
                    <a:pt x="242" y="78"/>
                  </a:lnTo>
                  <a:lnTo>
                    <a:pt x="236" y="90"/>
                  </a:lnTo>
                  <a:lnTo>
                    <a:pt x="231" y="101"/>
                  </a:lnTo>
                  <a:lnTo>
                    <a:pt x="224" y="114"/>
                  </a:lnTo>
                  <a:lnTo>
                    <a:pt x="215" y="127"/>
                  </a:lnTo>
                  <a:lnTo>
                    <a:pt x="205" y="140"/>
                  </a:lnTo>
                  <a:lnTo>
                    <a:pt x="205" y="140"/>
                  </a:lnTo>
                  <a:close/>
                </a:path>
              </a:pathLst>
            </a:custGeom>
            <a:solidFill>
              <a:srgbClr val="E554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40">
              <a:extLst>
                <a:ext uri="{FF2B5EF4-FFF2-40B4-BE49-F238E27FC236}">
                  <a16:creationId xmlns:a16="http://schemas.microsoft.com/office/drawing/2014/main" id="{6E4F6466-1AA3-4552-8D86-11F0C438CAF0}"/>
                </a:ext>
              </a:extLst>
            </p:cNvPr>
            <p:cNvSpPr>
              <a:spLocks/>
            </p:cNvSpPr>
            <p:nvPr userDrawn="1"/>
          </p:nvSpPr>
          <p:spPr bwMode="auto">
            <a:xfrm>
              <a:off x="2365376" y="2290763"/>
              <a:ext cx="265113" cy="266700"/>
            </a:xfrm>
            <a:custGeom>
              <a:avLst/>
              <a:gdLst>
                <a:gd name="T0" fmla="*/ 219 w 334"/>
                <a:gd name="T1" fmla="*/ 207 h 336"/>
                <a:gd name="T2" fmla="*/ 233 w 334"/>
                <a:gd name="T3" fmla="*/ 248 h 336"/>
                <a:gd name="T4" fmla="*/ 238 w 334"/>
                <a:gd name="T5" fmla="*/ 283 h 336"/>
                <a:gd name="T6" fmla="*/ 237 w 334"/>
                <a:gd name="T7" fmla="*/ 308 h 336"/>
                <a:gd name="T8" fmla="*/ 230 w 334"/>
                <a:gd name="T9" fmla="*/ 325 h 336"/>
                <a:gd name="T10" fmla="*/ 219 w 334"/>
                <a:gd name="T11" fmla="*/ 334 h 336"/>
                <a:gd name="T12" fmla="*/ 204 w 334"/>
                <a:gd name="T13" fmla="*/ 333 h 336"/>
                <a:gd name="T14" fmla="*/ 188 w 334"/>
                <a:gd name="T15" fmla="*/ 323 h 336"/>
                <a:gd name="T16" fmla="*/ 172 w 334"/>
                <a:gd name="T17" fmla="*/ 302 h 336"/>
                <a:gd name="T18" fmla="*/ 158 w 334"/>
                <a:gd name="T19" fmla="*/ 271 h 336"/>
                <a:gd name="T20" fmla="*/ 146 w 334"/>
                <a:gd name="T21" fmla="*/ 228 h 336"/>
                <a:gd name="T22" fmla="*/ 128 w 334"/>
                <a:gd name="T23" fmla="*/ 219 h 336"/>
                <a:gd name="T24" fmla="*/ 86 w 334"/>
                <a:gd name="T25" fmla="*/ 234 h 336"/>
                <a:gd name="T26" fmla="*/ 53 w 334"/>
                <a:gd name="T27" fmla="*/ 240 h 336"/>
                <a:gd name="T28" fmla="*/ 27 w 334"/>
                <a:gd name="T29" fmla="*/ 238 h 336"/>
                <a:gd name="T30" fmla="*/ 9 w 334"/>
                <a:gd name="T31" fmla="*/ 231 h 336"/>
                <a:gd name="T32" fmla="*/ 0 w 334"/>
                <a:gd name="T33" fmla="*/ 219 h 336"/>
                <a:gd name="T34" fmla="*/ 1 w 334"/>
                <a:gd name="T35" fmla="*/ 204 h 336"/>
                <a:gd name="T36" fmla="*/ 12 w 334"/>
                <a:gd name="T37" fmla="*/ 188 h 336"/>
                <a:gd name="T38" fmla="*/ 32 w 334"/>
                <a:gd name="T39" fmla="*/ 173 h 336"/>
                <a:gd name="T40" fmla="*/ 63 w 334"/>
                <a:gd name="T41" fmla="*/ 158 h 336"/>
                <a:gd name="T42" fmla="*/ 106 w 334"/>
                <a:gd name="T43" fmla="*/ 147 h 336"/>
                <a:gd name="T44" fmla="*/ 115 w 334"/>
                <a:gd name="T45" fmla="*/ 129 h 336"/>
                <a:gd name="T46" fmla="*/ 101 w 334"/>
                <a:gd name="T47" fmla="*/ 88 h 336"/>
                <a:gd name="T48" fmla="*/ 96 w 334"/>
                <a:gd name="T49" fmla="*/ 53 h 336"/>
                <a:gd name="T50" fmla="*/ 97 w 334"/>
                <a:gd name="T51" fmla="*/ 28 h 336"/>
                <a:gd name="T52" fmla="*/ 105 w 334"/>
                <a:gd name="T53" fmla="*/ 9 h 336"/>
                <a:gd name="T54" fmla="*/ 116 w 334"/>
                <a:gd name="T55" fmla="*/ 1 h 336"/>
                <a:gd name="T56" fmla="*/ 130 w 334"/>
                <a:gd name="T57" fmla="*/ 1 h 336"/>
                <a:gd name="T58" fmla="*/ 146 w 334"/>
                <a:gd name="T59" fmla="*/ 12 h 336"/>
                <a:gd name="T60" fmla="*/ 162 w 334"/>
                <a:gd name="T61" fmla="*/ 33 h 336"/>
                <a:gd name="T62" fmla="*/ 176 w 334"/>
                <a:gd name="T63" fmla="*/ 64 h 336"/>
                <a:gd name="T64" fmla="*/ 188 w 334"/>
                <a:gd name="T65" fmla="*/ 106 h 336"/>
                <a:gd name="T66" fmla="*/ 206 w 334"/>
                <a:gd name="T67" fmla="*/ 117 h 336"/>
                <a:gd name="T68" fmla="*/ 248 w 334"/>
                <a:gd name="T69" fmla="*/ 102 h 336"/>
                <a:gd name="T70" fmla="*/ 281 w 334"/>
                <a:gd name="T71" fmla="*/ 96 h 336"/>
                <a:gd name="T72" fmla="*/ 308 w 334"/>
                <a:gd name="T73" fmla="*/ 97 h 336"/>
                <a:gd name="T74" fmla="*/ 325 w 334"/>
                <a:gd name="T75" fmla="*/ 105 h 336"/>
                <a:gd name="T76" fmla="*/ 334 w 334"/>
                <a:gd name="T77" fmla="*/ 117 h 336"/>
                <a:gd name="T78" fmla="*/ 333 w 334"/>
                <a:gd name="T79" fmla="*/ 130 h 336"/>
                <a:gd name="T80" fmla="*/ 322 w 334"/>
                <a:gd name="T81" fmla="*/ 147 h 336"/>
                <a:gd name="T82" fmla="*/ 302 w 334"/>
                <a:gd name="T83" fmla="*/ 163 h 336"/>
                <a:gd name="T84" fmla="*/ 271 w 334"/>
                <a:gd name="T85" fmla="*/ 177 h 336"/>
                <a:gd name="T86" fmla="*/ 228 w 334"/>
                <a:gd name="T87" fmla="*/ 188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34" h="336">
                  <a:moveTo>
                    <a:pt x="212" y="192"/>
                  </a:moveTo>
                  <a:lnTo>
                    <a:pt x="212" y="192"/>
                  </a:lnTo>
                  <a:lnTo>
                    <a:pt x="219" y="207"/>
                  </a:lnTo>
                  <a:lnTo>
                    <a:pt x="225" y="221"/>
                  </a:lnTo>
                  <a:lnTo>
                    <a:pt x="229" y="235"/>
                  </a:lnTo>
                  <a:lnTo>
                    <a:pt x="233" y="248"/>
                  </a:lnTo>
                  <a:lnTo>
                    <a:pt x="236" y="261"/>
                  </a:lnTo>
                  <a:lnTo>
                    <a:pt x="237" y="272"/>
                  </a:lnTo>
                  <a:lnTo>
                    <a:pt x="238" y="283"/>
                  </a:lnTo>
                  <a:lnTo>
                    <a:pt x="240" y="292"/>
                  </a:lnTo>
                  <a:lnTo>
                    <a:pt x="238" y="300"/>
                  </a:lnTo>
                  <a:lnTo>
                    <a:pt x="237" y="308"/>
                  </a:lnTo>
                  <a:lnTo>
                    <a:pt x="235" y="315"/>
                  </a:lnTo>
                  <a:lnTo>
                    <a:pt x="233" y="321"/>
                  </a:lnTo>
                  <a:lnTo>
                    <a:pt x="230" y="325"/>
                  </a:lnTo>
                  <a:lnTo>
                    <a:pt x="227" y="330"/>
                  </a:lnTo>
                  <a:lnTo>
                    <a:pt x="222" y="332"/>
                  </a:lnTo>
                  <a:lnTo>
                    <a:pt x="219" y="334"/>
                  </a:lnTo>
                  <a:lnTo>
                    <a:pt x="214" y="336"/>
                  </a:lnTo>
                  <a:lnTo>
                    <a:pt x="208" y="334"/>
                  </a:lnTo>
                  <a:lnTo>
                    <a:pt x="204" y="333"/>
                  </a:lnTo>
                  <a:lnTo>
                    <a:pt x="198" y="331"/>
                  </a:lnTo>
                  <a:lnTo>
                    <a:pt x="194" y="327"/>
                  </a:lnTo>
                  <a:lnTo>
                    <a:pt x="188" y="323"/>
                  </a:lnTo>
                  <a:lnTo>
                    <a:pt x="182" y="317"/>
                  </a:lnTo>
                  <a:lnTo>
                    <a:pt x="177" y="310"/>
                  </a:lnTo>
                  <a:lnTo>
                    <a:pt x="172" y="302"/>
                  </a:lnTo>
                  <a:lnTo>
                    <a:pt x="167" y="293"/>
                  </a:lnTo>
                  <a:lnTo>
                    <a:pt x="162" y="283"/>
                  </a:lnTo>
                  <a:lnTo>
                    <a:pt x="158" y="271"/>
                  </a:lnTo>
                  <a:lnTo>
                    <a:pt x="153" y="258"/>
                  </a:lnTo>
                  <a:lnTo>
                    <a:pt x="150" y="245"/>
                  </a:lnTo>
                  <a:lnTo>
                    <a:pt x="146" y="228"/>
                  </a:lnTo>
                  <a:lnTo>
                    <a:pt x="144" y="212"/>
                  </a:lnTo>
                  <a:lnTo>
                    <a:pt x="144" y="212"/>
                  </a:lnTo>
                  <a:lnTo>
                    <a:pt x="128" y="219"/>
                  </a:lnTo>
                  <a:lnTo>
                    <a:pt x="114" y="225"/>
                  </a:lnTo>
                  <a:lnTo>
                    <a:pt x="100" y="230"/>
                  </a:lnTo>
                  <a:lnTo>
                    <a:pt x="86" y="234"/>
                  </a:lnTo>
                  <a:lnTo>
                    <a:pt x="75" y="236"/>
                  </a:lnTo>
                  <a:lnTo>
                    <a:pt x="63" y="239"/>
                  </a:lnTo>
                  <a:lnTo>
                    <a:pt x="53" y="240"/>
                  </a:lnTo>
                  <a:lnTo>
                    <a:pt x="44" y="240"/>
                  </a:lnTo>
                  <a:lnTo>
                    <a:pt x="35" y="239"/>
                  </a:lnTo>
                  <a:lnTo>
                    <a:pt x="27" y="238"/>
                  </a:lnTo>
                  <a:lnTo>
                    <a:pt x="20" y="236"/>
                  </a:lnTo>
                  <a:lnTo>
                    <a:pt x="14" y="233"/>
                  </a:lnTo>
                  <a:lnTo>
                    <a:pt x="9" y="231"/>
                  </a:lnTo>
                  <a:lnTo>
                    <a:pt x="6" y="227"/>
                  </a:lnTo>
                  <a:lnTo>
                    <a:pt x="2" y="223"/>
                  </a:lnTo>
                  <a:lnTo>
                    <a:pt x="0" y="219"/>
                  </a:lnTo>
                  <a:lnTo>
                    <a:pt x="0" y="215"/>
                  </a:lnTo>
                  <a:lnTo>
                    <a:pt x="0" y="210"/>
                  </a:lnTo>
                  <a:lnTo>
                    <a:pt x="1" y="204"/>
                  </a:lnTo>
                  <a:lnTo>
                    <a:pt x="3" y="200"/>
                  </a:lnTo>
                  <a:lnTo>
                    <a:pt x="7" y="194"/>
                  </a:lnTo>
                  <a:lnTo>
                    <a:pt x="12" y="188"/>
                  </a:lnTo>
                  <a:lnTo>
                    <a:pt x="17" y="183"/>
                  </a:lnTo>
                  <a:lnTo>
                    <a:pt x="24" y="178"/>
                  </a:lnTo>
                  <a:lnTo>
                    <a:pt x="32" y="173"/>
                  </a:lnTo>
                  <a:lnTo>
                    <a:pt x="41" y="167"/>
                  </a:lnTo>
                  <a:lnTo>
                    <a:pt x="52" y="163"/>
                  </a:lnTo>
                  <a:lnTo>
                    <a:pt x="63" y="158"/>
                  </a:lnTo>
                  <a:lnTo>
                    <a:pt x="76" y="155"/>
                  </a:lnTo>
                  <a:lnTo>
                    <a:pt x="91" y="150"/>
                  </a:lnTo>
                  <a:lnTo>
                    <a:pt x="106" y="147"/>
                  </a:lnTo>
                  <a:lnTo>
                    <a:pt x="123" y="144"/>
                  </a:lnTo>
                  <a:lnTo>
                    <a:pt x="123" y="144"/>
                  </a:lnTo>
                  <a:lnTo>
                    <a:pt x="115" y="129"/>
                  </a:lnTo>
                  <a:lnTo>
                    <a:pt x="109" y="114"/>
                  </a:lnTo>
                  <a:lnTo>
                    <a:pt x="105" y="101"/>
                  </a:lnTo>
                  <a:lnTo>
                    <a:pt x="101" y="88"/>
                  </a:lnTo>
                  <a:lnTo>
                    <a:pt x="98" y="75"/>
                  </a:lnTo>
                  <a:lnTo>
                    <a:pt x="97" y="64"/>
                  </a:lnTo>
                  <a:lnTo>
                    <a:pt x="96" y="53"/>
                  </a:lnTo>
                  <a:lnTo>
                    <a:pt x="96" y="44"/>
                  </a:lnTo>
                  <a:lnTo>
                    <a:pt x="96" y="35"/>
                  </a:lnTo>
                  <a:lnTo>
                    <a:pt x="97" y="28"/>
                  </a:lnTo>
                  <a:lnTo>
                    <a:pt x="99" y="21"/>
                  </a:lnTo>
                  <a:lnTo>
                    <a:pt x="101" y="15"/>
                  </a:lnTo>
                  <a:lnTo>
                    <a:pt x="105" y="9"/>
                  </a:lnTo>
                  <a:lnTo>
                    <a:pt x="108" y="6"/>
                  </a:lnTo>
                  <a:lnTo>
                    <a:pt x="112" y="3"/>
                  </a:lnTo>
                  <a:lnTo>
                    <a:pt x="116" y="1"/>
                  </a:lnTo>
                  <a:lnTo>
                    <a:pt x="121" y="0"/>
                  </a:lnTo>
                  <a:lnTo>
                    <a:pt x="126" y="0"/>
                  </a:lnTo>
                  <a:lnTo>
                    <a:pt x="130" y="1"/>
                  </a:lnTo>
                  <a:lnTo>
                    <a:pt x="136" y="4"/>
                  </a:lnTo>
                  <a:lnTo>
                    <a:pt x="141" y="7"/>
                  </a:lnTo>
                  <a:lnTo>
                    <a:pt x="146" y="12"/>
                  </a:lnTo>
                  <a:lnTo>
                    <a:pt x="152" y="18"/>
                  </a:lnTo>
                  <a:lnTo>
                    <a:pt x="157" y="24"/>
                  </a:lnTo>
                  <a:lnTo>
                    <a:pt x="162" y="33"/>
                  </a:lnTo>
                  <a:lnTo>
                    <a:pt x="167" y="42"/>
                  </a:lnTo>
                  <a:lnTo>
                    <a:pt x="172" y="52"/>
                  </a:lnTo>
                  <a:lnTo>
                    <a:pt x="176" y="64"/>
                  </a:lnTo>
                  <a:lnTo>
                    <a:pt x="181" y="77"/>
                  </a:lnTo>
                  <a:lnTo>
                    <a:pt x="184" y="91"/>
                  </a:lnTo>
                  <a:lnTo>
                    <a:pt x="188" y="106"/>
                  </a:lnTo>
                  <a:lnTo>
                    <a:pt x="191" y="124"/>
                  </a:lnTo>
                  <a:lnTo>
                    <a:pt x="191" y="124"/>
                  </a:lnTo>
                  <a:lnTo>
                    <a:pt x="206" y="117"/>
                  </a:lnTo>
                  <a:lnTo>
                    <a:pt x="221" y="111"/>
                  </a:lnTo>
                  <a:lnTo>
                    <a:pt x="235" y="105"/>
                  </a:lnTo>
                  <a:lnTo>
                    <a:pt x="248" y="102"/>
                  </a:lnTo>
                  <a:lnTo>
                    <a:pt x="259" y="99"/>
                  </a:lnTo>
                  <a:lnTo>
                    <a:pt x="271" y="97"/>
                  </a:lnTo>
                  <a:lnTo>
                    <a:pt x="281" y="96"/>
                  </a:lnTo>
                  <a:lnTo>
                    <a:pt x="291" y="96"/>
                  </a:lnTo>
                  <a:lnTo>
                    <a:pt x="299" y="96"/>
                  </a:lnTo>
                  <a:lnTo>
                    <a:pt x="308" y="97"/>
                  </a:lnTo>
                  <a:lnTo>
                    <a:pt x="314" y="99"/>
                  </a:lnTo>
                  <a:lnTo>
                    <a:pt x="320" y="102"/>
                  </a:lnTo>
                  <a:lnTo>
                    <a:pt x="325" y="105"/>
                  </a:lnTo>
                  <a:lnTo>
                    <a:pt x="329" y="109"/>
                  </a:lnTo>
                  <a:lnTo>
                    <a:pt x="332" y="112"/>
                  </a:lnTo>
                  <a:lnTo>
                    <a:pt x="334" y="117"/>
                  </a:lnTo>
                  <a:lnTo>
                    <a:pt x="334" y="121"/>
                  </a:lnTo>
                  <a:lnTo>
                    <a:pt x="334" y="126"/>
                  </a:lnTo>
                  <a:lnTo>
                    <a:pt x="333" y="130"/>
                  </a:lnTo>
                  <a:lnTo>
                    <a:pt x="331" y="136"/>
                  </a:lnTo>
                  <a:lnTo>
                    <a:pt x="327" y="142"/>
                  </a:lnTo>
                  <a:lnTo>
                    <a:pt x="322" y="147"/>
                  </a:lnTo>
                  <a:lnTo>
                    <a:pt x="317" y="152"/>
                  </a:lnTo>
                  <a:lnTo>
                    <a:pt x="310" y="158"/>
                  </a:lnTo>
                  <a:lnTo>
                    <a:pt x="302" y="163"/>
                  </a:lnTo>
                  <a:lnTo>
                    <a:pt x="293" y="167"/>
                  </a:lnTo>
                  <a:lnTo>
                    <a:pt x="282" y="173"/>
                  </a:lnTo>
                  <a:lnTo>
                    <a:pt x="271" y="177"/>
                  </a:lnTo>
                  <a:lnTo>
                    <a:pt x="258" y="181"/>
                  </a:lnTo>
                  <a:lnTo>
                    <a:pt x="244" y="185"/>
                  </a:lnTo>
                  <a:lnTo>
                    <a:pt x="228" y="188"/>
                  </a:lnTo>
                  <a:lnTo>
                    <a:pt x="212" y="192"/>
                  </a:lnTo>
                  <a:lnTo>
                    <a:pt x="212" y="192"/>
                  </a:lnTo>
                  <a:close/>
                </a:path>
              </a:pathLst>
            </a:custGeom>
            <a:solidFill>
              <a:srgbClr val="EC67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41">
              <a:extLst>
                <a:ext uri="{FF2B5EF4-FFF2-40B4-BE49-F238E27FC236}">
                  <a16:creationId xmlns:a16="http://schemas.microsoft.com/office/drawing/2014/main" id="{2D93C062-CF98-4946-B663-17DE39EB0856}"/>
                </a:ext>
              </a:extLst>
            </p:cNvPr>
            <p:cNvSpPr>
              <a:spLocks/>
            </p:cNvSpPr>
            <p:nvPr userDrawn="1"/>
          </p:nvSpPr>
          <p:spPr bwMode="auto">
            <a:xfrm>
              <a:off x="2479676" y="2405063"/>
              <a:ext cx="38100" cy="38100"/>
            </a:xfrm>
            <a:custGeom>
              <a:avLst/>
              <a:gdLst>
                <a:gd name="T0" fmla="*/ 44 w 47"/>
                <a:gd name="T1" fmla="*/ 35 h 48"/>
                <a:gd name="T2" fmla="*/ 44 w 47"/>
                <a:gd name="T3" fmla="*/ 35 h 48"/>
                <a:gd name="T4" fmla="*/ 41 w 47"/>
                <a:gd name="T5" fmla="*/ 38 h 48"/>
                <a:gd name="T6" fmla="*/ 38 w 47"/>
                <a:gd name="T7" fmla="*/ 42 h 48"/>
                <a:gd name="T8" fmla="*/ 35 w 47"/>
                <a:gd name="T9" fmla="*/ 44 h 48"/>
                <a:gd name="T10" fmla="*/ 30 w 47"/>
                <a:gd name="T11" fmla="*/ 46 h 48"/>
                <a:gd name="T12" fmla="*/ 25 w 47"/>
                <a:gd name="T13" fmla="*/ 48 h 48"/>
                <a:gd name="T14" fmla="*/ 21 w 47"/>
                <a:gd name="T15" fmla="*/ 48 h 48"/>
                <a:gd name="T16" fmla="*/ 16 w 47"/>
                <a:gd name="T17" fmla="*/ 46 h 48"/>
                <a:gd name="T18" fmla="*/ 12 w 47"/>
                <a:gd name="T19" fmla="*/ 44 h 48"/>
                <a:gd name="T20" fmla="*/ 12 w 47"/>
                <a:gd name="T21" fmla="*/ 44 h 48"/>
                <a:gd name="T22" fmla="*/ 8 w 47"/>
                <a:gd name="T23" fmla="*/ 42 h 48"/>
                <a:gd name="T24" fmla="*/ 5 w 47"/>
                <a:gd name="T25" fmla="*/ 38 h 48"/>
                <a:gd name="T26" fmla="*/ 2 w 47"/>
                <a:gd name="T27" fmla="*/ 35 h 48"/>
                <a:gd name="T28" fmla="*/ 0 w 47"/>
                <a:gd name="T29" fmla="*/ 30 h 48"/>
                <a:gd name="T30" fmla="*/ 0 w 47"/>
                <a:gd name="T31" fmla="*/ 26 h 48"/>
                <a:gd name="T32" fmla="*/ 0 w 47"/>
                <a:gd name="T33" fmla="*/ 22 h 48"/>
                <a:gd name="T34" fmla="*/ 0 w 47"/>
                <a:gd name="T35" fmla="*/ 18 h 48"/>
                <a:gd name="T36" fmla="*/ 2 w 47"/>
                <a:gd name="T37" fmla="*/ 13 h 48"/>
                <a:gd name="T38" fmla="*/ 2 w 47"/>
                <a:gd name="T39" fmla="*/ 13 h 48"/>
                <a:gd name="T40" fmla="*/ 5 w 47"/>
                <a:gd name="T41" fmla="*/ 8 h 48"/>
                <a:gd name="T42" fmla="*/ 8 w 47"/>
                <a:gd name="T43" fmla="*/ 5 h 48"/>
                <a:gd name="T44" fmla="*/ 12 w 47"/>
                <a:gd name="T45" fmla="*/ 3 h 48"/>
                <a:gd name="T46" fmla="*/ 16 w 47"/>
                <a:gd name="T47" fmla="*/ 1 h 48"/>
                <a:gd name="T48" fmla="*/ 21 w 47"/>
                <a:gd name="T49" fmla="*/ 0 h 48"/>
                <a:gd name="T50" fmla="*/ 25 w 47"/>
                <a:gd name="T51" fmla="*/ 0 h 48"/>
                <a:gd name="T52" fmla="*/ 30 w 47"/>
                <a:gd name="T53" fmla="*/ 1 h 48"/>
                <a:gd name="T54" fmla="*/ 35 w 47"/>
                <a:gd name="T55" fmla="*/ 3 h 48"/>
                <a:gd name="T56" fmla="*/ 35 w 47"/>
                <a:gd name="T57" fmla="*/ 3 h 48"/>
                <a:gd name="T58" fmla="*/ 38 w 47"/>
                <a:gd name="T59" fmla="*/ 5 h 48"/>
                <a:gd name="T60" fmla="*/ 41 w 47"/>
                <a:gd name="T61" fmla="*/ 8 h 48"/>
                <a:gd name="T62" fmla="*/ 44 w 47"/>
                <a:gd name="T63" fmla="*/ 13 h 48"/>
                <a:gd name="T64" fmla="*/ 46 w 47"/>
                <a:gd name="T65" fmla="*/ 16 h 48"/>
                <a:gd name="T66" fmla="*/ 47 w 47"/>
                <a:gd name="T67" fmla="*/ 21 h 48"/>
                <a:gd name="T68" fmla="*/ 47 w 47"/>
                <a:gd name="T69" fmla="*/ 26 h 48"/>
                <a:gd name="T70" fmla="*/ 46 w 47"/>
                <a:gd name="T71" fmla="*/ 30 h 48"/>
                <a:gd name="T72" fmla="*/ 44 w 47"/>
                <a:gd name="T73" fmla="*/ 35 h 48"/>
                <a:gd name="T74" fmla="*/ 44 w 47"/>
                <a:gd name="T75" fmla="*/ 35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8">
                  <a:moveTo>
                    <a:pt x="44" y="35"/>
                  </a:moveTo>
                  <a:lnTo>
                    <a:pt x="44" y="35"/>
                  </a:lnTo>
                  <a:lnTo>
                    <a:pt x="41" y="38"/>
                  </a:lnTo>
                  <a:lnTo>
                    <a:pt x="38" y="42"/>
                  </a:lnTo>
                  <a:lnTo>
                    <a:pt x="35" y="44"/>
                  </a:lnTo>
                  <a:lnTo>
                    <a:pt x="30" y="46"/>
                  </a:lnTo>
                  <a:lnTo>
                    <a:pt x="25" y="48"/>
                  </a:lnTo>
                  <a:lnTo>
                    <a:pt x="21" y="48"/>
                  </a:lnTo>
                  <a:lnTo>
                    <a:pt x="16" y="46"/>
                  </a:lnTo>
                  <a:lnTo>
                    <a:pt x="12" y="44"/>
                  </a:lnTo>
                  <a:lnTo>
                    <a:pt x="12" y="44"/>
                  </a:lnTo>
                  <a:lnTo>
                    <a:pt x="8" y="42"/>
                  </a:lnTo>
                  <a:lnTo>
                    <a:pt x="5" y="38"/>
                  </a:lnTo>
                  <a:lnTo>
                    <a:pt x="2" y="35"/>
                  </a:lnTo>
                  <a:lnTo>
                    <a:pt x="0" y="30"/>
                  </a:lnTo>
                  <a:lnTo>
                    <a:pt x="0" y="26"/>
                  </a:lnTo>
                  <a:lnTo>
                    <a:pt x="0" y="22"/>
                  </a:lnTo>
                  <a:lnTo>
                    <a:pt x="0" y="18"/>
                  </a:lnTo>
                  <a:lnTo>
                    <a:pt x="2" y="13"/>
                  </a:lnTo>
                  <a:lnTo>
                    <a:pt x="2" y="13"/>
                  </a:lnTo>
                  <a:lnTo>
                    <a:pt x="5" y="8"/>
                  </a:lnTo>
                  <a:lnTo>
                    <a:pt x="8" y="5"/>
                  </a:lnTo>
                  <a:lnTo>
                    <a:pt x="12" y="3"/>
                  </a:lnTo>
                  <a:lnTo>
                    <a:pt x="16" y="1"/>
                  </a:lnTo>
                  <a:lnTo>
                    <a:pt x="21" y="0"/>
                  </a:lnTo>
                  <a:lnTo>
                    <a:pt x="25" y="0"/>
                  </a:lnTo>
                  <a:lnTo>
                    <a:pt x="30" y="1"/>
                  </a:lnTo>
                  <a:lnTo>
                    <a:pt x="35" y="3"/>
                  </a:lnTo>
                  <a:lnTo>
                    <a:pt x="35" y="3"/>
                  </a:lnTo>
                  <a:lnTo>
                    <a:pt x="38" y="5"/>
                  </a:lnTo>
                  <a:lnTo>
                    <a:pt x="41" y="8"/>
                  </a:lnTo>
                  <a:lnTo>
                    <a:pt x="44" y="13"/>
                  </a:lnTo>
                  <a:lnTo>
                    <a:pt x="46" y="16"/>
                  </a:lnTo>
                  <a:lnTo>
                    <a:pt x="47" y="21"/>
                  </a:lnTo>
                  <a:lnTo>
                    <a:pt x="47" y="26"/>
                  </a:lnTo>
                  <a:lnTo>
                    <a:pt x="46" y="30"/>
                  </a:lnTo>
                  <a:lnTo>
                    <a:pt x="44" y="35"/>
                  </a:lnTo>
                  <a:lnTo>
                    <a:pt x="44" y="35"/>
                  </a:lnTo>
                  <a:close/>
                </a:path>
              </a:pathLst>
            </a:custGeom>
            <a:solidFill>
              <a:srgbClr val="FFE2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42">
              <a:extLst>
                <a:ext uri="{FF2B5EF4-FFF2-40B4-BE49-F238E27FC236}">
                  <a16:creationId xmlns:a16="http://schemas.microsoft.com/office/drawing/2014/main" id="{E255339F-9CC8-4547-A792-0D2D9E2D4EA2}"/>
                </a:ext>
              </a:extLst>
            </p:cNvPr>
            <p:cNvSpPr>
              <a:spLocks/>
            </p:cNvSpPr>
            <p:nvPr userDrawn="1"/>
          </p:nvSpPr>
          <p:spPr bwMode="auto">
            <a:xfrm>
              <a:off x="2422526" y="1922463"/>
              <a:ext cx="323850" cy="323850"/>
            </a:xfrm>
            <a:custGeom>
              <a:avLst/>
              <a:gdLst>
                <a:gd name="T0" fmla="*/ 301 w 409"/>
                <a:gd name="T1" fmla="*/ 214 h 409"/>
                <a:gd name="T2" fmla="*/ 353 w 409"/>
                <a:gd name="T3" fmla="*/ 256 h 409"/>
                <a:gd name="T4" fmla="*/ 386 w 409"/>
                <a:gd name="T5" fmla="*/ 295 h 409"/>
                <a:gd name="T6" fmla="*/ 405 w 409"/>
                <a:gd name="T7" fmla="*/ 329 h 409"/>
                <a:gd name="T8" fmla="*/ 409 w 409"/>
                <a:gd name="T9" fmla="*/ 357 h 409"/>
                <a:gd name="T10" fmla="*/ 401 w 409"/>
                <a:gd name="T11" fmla="*/ 378 h 409"/>
                <a:gd name="T12" fmla="*/ 382 w 409"/>
                <a:gd name="T13" fmla="*/ 388 h 409"/>
                <a:gd name="T14" fmla="*/ 354 w 409"/>
                <a:gd name="T15" fmla="*/ 387 h 409"/>
                <a:gd name="T16" fmla="*/ 317 w 409"/>
                <a:gd name="T17" fmla="*/ 373 h 409"/>
                <a:gd name="T18" fmla="*/ 275 w 409"/>
                <a:gd name="T19" fmla="*/ 344 h 409"/>
                <a:gd name="T20" fmla="*/ 226 w 409"/>
                <a:gd name="T21" fmla="*/ 300 h 409"/>
                <a:gd name="T22" fmla="*/ 195 w 409"/>
                <a:gd name="T23" fmla="*/ 301 h 409"/>
                <a:gd name="T24" fmla="*/ 154 w 409"/>
                <a:gd name="T25" fmla="*/ 353 h 409"/>
                <a:gd name="T26" fmla="*/ 114 w 409"/>
                <a:gd name="T27" fmla="*/ 386 h 409"/>
                <a:gd name="T28" fmla="*/ 81 w 409"/>
                <a:gd name="T29" fmla="*/ 404 h 409"/>
                <a:gd name="T30" fmla="*/ 52 w 409"/>
                <a:gd name="T31" fmla="*/ 409 h 409"/>
                <a:gd name="T32" fmla="*/ 32 w 409"/>
                <a:gd name="T33" fmla="*/ 401 h 409"/>
                <a:gd name="T34" fmla="*/ 21 w 409"/>
                <a:gd name="T35" fmla="*/ 382 h 409"/>
                <a:gd name="T36" fmla="*/ 22 w 409"/>
                <a:gd name="T37" fmla="*/ 354 h 409"/>
                <a:gd name="T38" fmla="*/ 36 w 409"/>
                <a:gd name="T39" fmla="*/ 317 h 409"/>
                <a:gd name="T40" fmla="*/ 65 w 409"/>
                <a:gd name="T41" fmla="*/ 274 h 409"/>
                <a:gd name="T42" fmla="*/ 111 w 409"/>
                <a:gd name="T43" fmla="*/ 226 h 409"/>
                <a:gd name="T44" fmla="*/ 109 w 409"/>
                <a:gd name="T45" fmla="*/ 196 h 409"/>
                <a:gd name="T46" fmla="*/ 57 w 409"/>
                <a:gd name="T47" fmla="*/ 153 h 409"/>
                <a:gd name="T48" fmla="*/ 23 w 409"/>
                <a:gd name="T49" fmla="*/ 115 h 409"/>
                <a:gd name="T50" fmla="*/ 5 w 409"/>
                <a:gd name="T51" fmla="*/ 81 h 409"/>
                <a:gd name="T52" fmla="*/ 0 w 409"/>
                <a:gd name="T53" fmla="*/ 52 h 409"/>
                <a:gd name="T54" fmla="*/ 8 w 409"/>
                <a:gd name="T55" fmla="*/ 32 h 409"/>
                <a:gd name="T56" fmla="*/ 28 w 409"/>
                <a:gd name="T57" fmla="*/ 22 h 409"/>
                <a:gd name="T58" fmla="*/ 56 w 409"/>
                <a:gd name="T59" fmla="*/ 22 h 409"/>
                <a:gd name="T60" fmla="*/ 93 w 409"/>
                <a:gd name="T61" fmla="*/ 36 h 409"/>
                <a:gd name="T62" fmla="*/ 135 w 409"/>
                <a:gd name="T63" fmla="*/ 64 h 409"/>
                <a:gd name="T64" fmla="*/ 184 w 409"/>
                <a:gd name="T65" fmla="*/ 111 h 409"/>
                <a:gd name="T66" fmla="*/ 215 w 409"/>
                <a:gd name="T67" fmla="*/ 108 h 409"/>
                <a:gd name="T68" fmla="*/ 256 w 409"/>
                <a:gd name="T69" fmla="*/ 58 h 409"/>
                <a:gd name="T70" fmla="*/ 295 w 409"/>
                <a:gd name="T71" fmla="*/ 23 h 409"/>
                <a:gd name="T72" fmla="*/ 329 w 409"/>
                <a:gd name="T73" fmla="*/ 5 h 409"/>
                <a:gd name="T74" fmla="*/ 357 w 409"/>
                <a:gd name="T75" fmla="*/ 0 h 409"/>
                <a:gd name="T76" fmla="*/ 378 w 409"/>
                <a:gd name="T77" fmla="*/ 8 h 409"/>
                <a:gd name="T78" fmla="*/ 389 w 409"/>
                <a:gd name="T79" fmla="*/ 28 h 409"/>
                <a:gd name="T80" fmla="*/ 387 w 409"/>
                <a:gd name="T81" fmla="*/ 56 h 409"/>
                <a:gd name="T82" fmla="*/ 374 w 409"/>
                <a:gd name="T83" fmla="*/ 92 h 409"/>
                <a:gd name="T84" fmla="*/ 345 w 409"/>
                <a:gd name="T85" fmla="*/ 136 h 409"/>
                <a:gd name="T86" fmla="*/ 299 w 409"/>
                <a:gd name="T87" fmla="*/ 183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9" h="409">
                  <a:moveTo>
                    <a:pt x="280" y="200"/>
                  </a:moveTo>
                  <a:lnTo>
                    <a:pt x="280" y="200"/>
                  </a:lnTo>
                  <a:lnTo>
                    <a:pt x="301" y="214"/>
                  </a:lnTo>
                  <a:lnTo>
                    <a:pt x="321" y="228"/>
                  </a:lnTo>
                  <a:lnTo>
                    <a:pt x="337" y="242"/>
                  </a:lnTo>
                  <a:lnTo>
                    <a:pt x="353" y="256"/>
                  </a:lnTo>
                  <a:lnTo>
                    <a:pt x="365" y="270"/>
                  </a:lnTo>
                  <a:lnTo>
                    <a:pt x="377" y="282"/>
                  </a:lnTo>
                  <a:lnTo>
                    <a:pt x="386" y="295"/>
                  </a:lnTo>
                  <a:lnTo>
                    <a:pt x="394" y="306"/>
                  </a:lnTo>
                  <a:lnTo>
                    <a:pt x="400" y="318"/>
                  </a:lnTo>
                  <a:lnTo>
                    <a:pt x="405" y="329"/>
                  </a:lnTo>
                  <a:lnTo>
                    <a:pt x="408" y="340"/>
                  </a:lnTo>
                  <a:lnTo>
                    <a:pt x="409" y="349"/>
                  </a:lnTo>
                  <a:lnTo>
                    <a:pt x="409" y="357"/>
                  </a:lnTo>
                  <a:lnTo>
                    <a:pt x="408" y="365"/>
                  </a:lnTo>
                  <a:lnTo>
                    <a:pt x="405" y="372"/>
                  </a:lnTo>
                  <a:lnTo>
                    <a:pt x="401" y="378"/>
                  </a:lnTo>
                  <a:lnTo>
                    <a:pt x="395" y="382"/>
                  </a:lnTo>
                  <a:lnTo>
                    <a:pt x="390" y="386"/>
                  </a:lnTo>
                  <a:lnTo>
                    <a:pt x="382" y="388"/>
                  </a:lnTo>
                  <a:lnTo>
                    <a:pt x="374" y="389"/>
                  </a:lnTo>
                  <a:lnTo>
                    <a:pt x="364" y="389"/>
                  </a:lnTo>
                  <a:lnTo>
                    <a:pt x="354" y="387"/>
                  </a:lnTo>
                  <a:lnTo>
                    <a:pt x="342" y="385"/>
                  </a:lnTo>
                  <a:lnTo>
                    <a:pt x="330" y="380"/>
                  </a:lnTo>
                  <a:lnTo>
                    <a:pt x="317" y="373"/>
                  </a:lnTo>
                  <a:lnTo>
                    <a:pt x="303" y="365"/>
                  </a:lnTo>
                  <a:lnTo>
                    <a:pt x="289" y="356"/>
                  </a:lnTo>
                  <a:lnTo>
                    <a:pt x="275" y="344"/>
                  </a:lnTo>
                  <a:lnTo>
                    <a:pt x="258" y="332"/>
                  </a:lnTo>
                  <a:lnTo>
                    <a:pt x="242" y="316"/>
                  </a:lnTo>
                  <a:lnTo>
                    <a:pt x="226" y="300"/>
                  </a:lnTo>
                  <a:lnTo>
                    <a:pt x="210" y="280"/>
                  </a:lnTo>
                  <a:lnTo>
                    <a:pt x="210" y="280"/>
                  </a:lnTo>
                  <a:lnTo>
                    <a:pt x="195" y="301"/>
                  </a:lnTo>
                  <a:lnTo>
                    <a:pt x="181" y="320"/>
                  </a:lnTo>
                  <a:lnTo>
                    <a:pt x="167" y="338"/>
                  </a:lnTo>
                  <a:lnTo>
                    <a:pt x="154" y="353"/>
                  </a:lnTo>
                  <a:lnTo>
                    <a:pt x="141" y="365"/>
                  </a:lnTo>
                  <a:lnTo>
                    <a:pt x="127" y="377"/>
                  </a:lnTo>
                  <a:lnTo>
                    <a:pt x="114" y="386"/>
                  </a:lnTo>
                  <a:lnTo>
                    <a:pt x="103" y="394"/>
                  </a:lnTo>
                  <a:lnTo>
                    <a:pt x="91" y="400"/>
                  </a:lnTo>
                  <a:lnTo>
                    <a:pt x="81" y="404"/>
                  </a:lnTo>
                  <a:lnTo>
                    <a:pt x="71" y="408"/>
                  </a:lnTo>
                  <a:lnTo>
                    <a:pt x="61" y="409"/>
                  </a:lnTo>
                  <a:lnTo>
                    <a:pt x="52" y="409"/>
                  </a:lnTo>
                  <a:lnTo>
                    <a:pt x="44" y="408"/>
                  </a:lnTo>
                  <a:lnTo>
                    <a:pt x="37" y="406"/>
                  </a:lnTo>
                  <a:lnTo>
                    <a:pt x="32" y="401"/>
                  </a:lnTo>
                  <a:lnTo>
                    <a:pt x="27" y="396"/>
                  </a:lnTo>
                  <a:lnTo>
                    <a:pt x="23" y="389"/>
                  </a:lnTo>
                  <a:lnTo>
                    <a:pt x="21" y="382"/>
                  </a:lnTo>
                  <a:lnTo>
                    <a:pt x="20" y="373"/>
                  </a:lnTo>
                  <a:lnTo>
                    <a:pt x="21" y="364"/>
                  </a:lnTo>
                  <a:lnTo>
                    <a:pt x="22" y="354"/>
                  </a:lnTo>
                  <a:lnTo>
                    <a:pt x="26" y="342"/>
                  </a:lnTo>
                  <a:lnTo>
                    <a:pt x="30" y="329"/>
                  </a:lnTo>
                  <a:lnTo>
                    <a:pt x="36" y="317"/>
                  </a:lnTo>
                  <a:lnTo>
                    <a:pt x="44" y="303"/>
                  </a:lnTo>
                  <a:lnTo>
                    <a:pt x="53" y="289"/>
                  </a:lnTo>
                  <a:lnTo>
                    <a:pt x="65" y="274"/>
                  </a:lnTo>
                  <a:lnTo>
                    <a:pt x="79" y="258"/>
                  </a:lnTo>
                  <a:lnTo>
                    <a:pt x="94" y="243"/>
                  </a:lnTo>
                  <a:lnTo>
                    <a:pt x="111" y="226"/>
                  </a:lnTo>
                  <a:lnTo>
                    <a:pt x="129" y="210"/>
                  </a:lnTo>
                  <a:lnTo>
                    <a:pt x="129" y="210"/>
                  </a:lnTo>
                  <a:lnTo>
                    <a:pt x="109" y="196"/>
                  </a:lnTo>
                  <a:lnTo>
                    <a:pt x="89" y="181"/>
                  </a:lnTo>
                  <a:lnTo>
                    <a:pt x="73" y="167"/>
                  </a:lnTo>
                  <a:lnTo>
                    <a:pt x="57" y="153"/>
                  </a:lnTo>
                  <a:lnTo>
                    <a:pt x="44" y="141"/>
                  </a:lnTo>
                  <a:lnTo>
                    <a:pt x="33" y="128"/>
                  </a:lnTo>
                  <a:lnTo>
                    <a:pt x="23" y="115"/>
                  </a:lnTo>
                  <a:lnTo>
                    <a:pt x="15" y="102"/>
                  </a:lnTo>
                  <a:lnTo>
                    <a:pt x="10" y="91"/>
                  </a:lnTo>
                  <a:lnTo>
                    <a:pt x="5" y="81"/>
                  </a:lnTo>
                  <a:lnTo>
                    <a:pt x="2" y="70"/>
                  </a:lnTo>
                  <a:lnTo>
                    <a:pt x="0" y="61"/>
                  </a:lnTo>
                  <a:lnTo>
                    <a:pt x="0" y="52"/>
                  </a:lnTo>
                  <a:lnTo>
                    <a:pt x="2" y="45"/>
                  </a:lnTo>
                  <a:lnTo>
                    <a:pt x="5" y="38"/>
                  </a:lnTo>
                  <a:lnTo>
                    <a:pt x="8" y="32"/>
                  </a:lnTo>
                  <a:lnTo>
                    <a:pt x="14" y="28"/>
                  </a:lnTo>
                  <a:lnTo>
                    <a:pt x="20" y="24"/>
                  </a:lnTo>
                  <a:lnTo>
                    <a:pt x="28" y="22"/>
                  </a:lnTo>
                  <a:lnTo>
                    <a:pt x="36" y="21"/>
                  </a:lnTo>
                  <a:lnTo>
                    <a:pt x="45" y="21"/>
                  </a:lnTo>
                  <a:lnTo>
                    <a:pt x="56" y="22"/>
                  </a:lnTo>
                  <a:lnTo>
                    <a:pt x="67" y="25"/>
                  </a:lnTo>
                  <a:lnTo>
                    <a:pt x="80" y="30"/>
                  </a:lnTo>
                  <a:lnTo>
                    <a:pt x="93" y="36"/>
                  </a:lnTo>
                  <a:lnTo>
                    <a:pt x="106" y="44"/>
                  </a:lnTo>
                  <a:lnTo>
                    <a:pt x="120" y="54"/>
                  </a:lnTo>
                  <a:lnTo>
                    <a:pt x="135" y="64"/>
                  </a:lnTo>
                  <a:lnTo>
                    <a:pt x="151" y="78"/>
                  </a:lnTo>
                  <a:lnTo>
                    <a:pt x="167" y="93"/>
                  </a:lnTo>
                  <a:lnTo>
                    <a:pt x="184" y="111"/>
                  </a:lnTo>
                  <a:lnTo>
                    <a:pt x="200" y="129"/>
                  </a:lnTo>
                  <a:lnTo>
                    <a:pt x="200" y="129"/>
                  </a:lnTo>
                  <a:lnTo>
                    <a:pt x="215" y="108"/>
                  </a:lnTo>
                  <a:lnTo>
                    <a:pt x="228" y="90"/>
                  </a:lnTo>
                  <a:lnTo>
                    <a:pt x="242" y="73"/>
                  </a:lnTo>
                  <a:lnTo>
                    <a:pt x="256" y="58"/>
                  </a:lnTo>
                  <a:lnTo>
                    <a:pt x="269" y="44"/>
                  </a:lnTo>
                  <a:lnTo>
                    <a:pt x="283" y="32"/>
                  </a:lnTo>
                  <a:lnTo>
                    <a:pt x="295" y="23"/>
                  </a:lnTo>
                  <a:lnTo>
                    <a:pt x="307" y="15"/>
                  </a:lnTo>
                  <a:lnTo>
                    <a:pt x="318" y="9"/>
                  </a:lnTo>
                  <a:lnTo>
                    <a:pt x="329" y="5"/>
                  </a:lnTo>
                  <a:lnTo>
                    <a:pt x="339" y="2"/>
                  </a:lnTo>
                  <a:lnTo>
                    <a:pt x="348" y="0"/>
                  </a:lnTo>
                  <a:lnTo>
                    <a:pt x="357" y="0"/>
                  </a:lnTo>
                  <a:lnTo>
                    <a:pt x="365" y="1"/>
                  </a:lnTo>
                  <a:lnTo>
                    <a:pt x="372" y="5"/>
                  </a:lnTo>
                  <a:lnTo>
                    <a:pt x="378" y="8"/>
                  </a:lnTo>
                  <a:lnTo>
                    <a:pt x="383" y="14"/>
                  </a:lnTo>
                  <a:lnTo>
                    <a:pt x="386" y="20"/>
                  </a:lnTo>
                  <a:lnTo>
                    <a:pt x="389" y="28"/>
                  </a:lnTo>
                  <a:lnTo>
                    <a:pt x="390" y="36"/>
                  </a:lnTo>
                  <a:lnTo>
                    <a:pt x="389" y="46"/>
                  </a:lnTo>
                  <a:lnTo>
                    <a:pt x="387" y="56"/>
                  </a:lnTo>
                  <a:lnTo>
                    <a:pt x="384" y="67"/>
                  </a:lnTo>
                  <a:lnTo>
                    <a:pt x="379" y="79"/>
                  </a:lnTo>
                  <a:lnTo>
                    <a:pt x="374" y="92"/>
                  </a:lnTo>
                  <a:lnTo>
                    <a:pt x="365" y="106"/>
                  </a:lnTo>
                  <a:lnTo>
                    <a:pt x="356" y="121"/>
                  </a:lnTo>
                  <a:lnTo>
                    <a:pt x="345" y="136"/>
                  </a:lnTo>
                  <a:lnTo>
                    <a:pt x="331" y="151"/>
                  </a:lnTo>
                  <a:lnTo>
                    <a:pt x="316" y="167"/>
                  </a:lnTo>
                  <a:lnTo>
                    <a:pt x="299" y="183"/>
                  </a:lnTo>
                  <a:lnTo>
                    <a:pt x="280" y="200"/>
                  </a:lnTo>
                  <a:lnTo>
                    <a:pt x="280" y="200"/>
                  </a:lnTo>
                  <a:close/>
                </a:path>
              </a:pathLst>
            </a:custGeom>
            <a:solidFill>
              <a:srgbClr val="E554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43">
              <a:extLst>
                <a:ext uri="{FF2B5EF4-FFF2-40B4-BE49-F238E27FC236}">
                  <a16:creationId xmlns:a16="http://schemas.microsoft.com/office/drawing/2014/main" id="{BAA60A57-D641-4BE3-AA2B-C9F4B4ADDC93}"/>
                </a:ext>
              </a:extLst>
            </p:cNvPr>
            <p:cNvSpPr>
              <a:spLocks/>
            </p:cNvSpPr>
            <p:nvPr userDrawn="1"/>
          </p:nvSpPr>
          <p:spPr bwMode="auto">
            <a:xfrm>
              <a:off x="2378076" y="1878013"/>
              <a:ext cx="412750" cy="414338"/>
            </a:xfrm>
            <a:custGeom>
              <a:avLst/>
              <a:gdLst>
                <a:gd name="T0" fmla="*/ 322 w 522"/>
                <a:gd name="T1" fmla="*/ 337 h 522"/>
                <a:gd name="T2" fmla="*/ 329 w 522"/>
                <a:gd name="T3" fmla="*/ 403 h 522"/>
                <a:gd name="T4" fmla="*/ 326 w 522"/>
                <a:gd name="T5" fmla="*/ 453 h 522"/>
                <a:gd name="T6" fmla="*/ 314 w 522"/>
                <a:gd name="T7" fmla="*/ 491 h 522"/>
                <a:gd name="T8" fmla="*/ 297 w 522"/>
                <a:gd name="T9" fmla="*/ 514 h 522"/>
                <a:gd name="T10" fmla="*/ 278 w 522"/>
                <a:gd name="T11" fmla="*/ 522 h 522"/>
                <a:gd name="T12" fmla="*/ 257 w 522"/>
                <a:gd name="T13" fmla="*/ 517 h 522"/>
                <a:gd name="T14" fmla="*/ 237 w 522"/>
                <a:gd name="T15" fmla="*/ 496 h 522"/>
                <a:gd name="T16" fmla="*/ 221 w 522"/>
                <a:gd name="T17" fmla="*/ 460 h 522"/>
                <a:gd name="T18" fmla="*/ 211 w 522"/>
                <a:gd name="T19" fmla="*/ 410 h 522"/>
                <a:gd name="T20" fmla="*/ 210 w 522"/>
                <a:gd name="T21" fmla="*/ 344 h 522"/>
                <a:gd name="T22" fmla="*/ 187 w 522"/>
                <a:gd name="T23" fmla="*/ 323 h 522"/>
                <a:gd name="T24" fmla="*/ 121 w 522"/>
                <a:gd name="T25" fmla="*/ 330 h 522"/>
                <a:gd name="T26" fmla="*/ 69 w 522"/>
                <a:gd name="T27" fmla="*/ 327 h 522"/>
                <a:gd name="T28" fmla="*/ 31 w 522"/>
                <a:gd name="T29" fmla="*/ 315 h 522"/>
                <a:gd name="T30" fmla="*/ 8 w 522"/>
                <a:gd name="T31" fmla="*/ 299 h 522"/>
                <a:gd name="T32" fmla="*/ 0 w 522"/>
                <a:gd name="T33" fmla="*/ 278 h 522"/>
                <a:gd name="T34" fmla="*/ 6 w 522"/>
                <a:gd name="T35" fmla="*/ 257 h 522"/>
                <a:gd name="T36" fmla="*/ 26 w 522"/>
                <a:gd name="T37" fmla="*/ 238 h 522"/>
                <a:gd name="T38" fmla="*/ 62 w 522"/>
                <a:gd name="T39" fmla="*/ 222 h 522"/>
                <a:gd name="T40" fmla="*/ 113 w 522"/>
                <a:gd name="T41" fmla="*/ 211 h 522"/>
                <a:gd name="T42" fmla="*/ 179 w 522"/>
                <a:gd name="T43" fmla="*/ 210 h 522"/>
                <a:gd name="T44" fmla="*/ 199 w 522"/>
                <a:gd name="T45" fmla="*/ 187 h 522"/>
                <a:gd name="T46" fmla="*/ 192 w 522"/>
                <a:gd name="T47" fmla="*/ 121 h 522"/>
                <a:gd name="T48" fmla="*/ 196 w 522"/>
                <a:gd name="T49" fmla="*/ 70 h 522"/>
                <a:gd name="T50" fmla="*/ 207 w 522"/>
                <a:gd name="T51" fmla="*/ 33 h 522"/>
                <a:gd name="T52" fmla="*/ 225 w 522"/>
                <a:gd name="T53" fmla="*/ 10 h 522"/>
                <a:gd name="T54" fmla="*/ 244 w 522"/>
                <a:gd name="T55" fmla="*/ 0 h 522"/>
                <a:gd name="T56" fmla="*/ 265 w 522"/>
                <a:gd name="T57" fmla="*/ 6 h 522"/>
                <a:gd name="T58" fmla="*/ 284 w 522"/>
                <a:gd name="T59" fmla="*/ 27 h 522"/>
                <a:gd name="T60" fmla="*/ 301 w 522"/>
                <a:gd name="T61" fmla="*/ 63 h 522"/>
                <a:gd name="T62" fmla="*/ 311 w 522"/>
                <a:gd name="T63" fmla="*/ 113 h 522"/>
                <a:gd name="T64" fmla="*/ 312 w 522"/>
                <a:gd name="T65" fmla="*/ 180 h 522"/>
                <a:gd name="T66" fmla="*/ 335 w 522"/>
                <a:gd name="T67" fmla="*/ 200 h 522"/>
                <a:gd name="T68" fmla="*/ 401 w 522"/>
                <a:gd name="T69" fmla="*/ 194 h 522"/>
                <a:gd name="T70" fmla="*/ 453 w 522"/>
                <a:gd name="T71" fmla="*/ 198 h 522"/>
                <a:gd name="T72" fmla="*/ 491 w 522"/>
                <a:gd name="T73" fmla="*/ 208 h 522"/>
                <a:gd name="T74" fmla="*/ 514 w 522"/>
                <a:gd name="T75" fmla="*/ 225 h 522"/>
                <a:gd name="T76" fmla="*/ 522 w 522"/>
                <a:gd name="T77" fmla="*/ 245 h 522"/>
                <a:gd name="T78" fmla="*/ 516 w 522"/>
                <a:gd name="T79" fmla="*/ 265 h 522"/>
                <a:gd name="T80" fmla="*/ 495 w 522"/>
                <a:gd name="T81" fmla="*/ 286 h 522"/>
                <a:gd name="T82" fmla="*/ 459 w 522"/>
                <a:gd name="T83" fmla="*/ 301 h 522"/>
                <a:gd name="T84" fmla="*/ 409 w 522"/>
                <a:gd name="T85" fmla="*/ 312 h 522"/>
                <a:gd name="T86" fmla="*/ 343 w 522"/>
                <a:gd name="T87" fmla="*/ 313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22" h="522">
                  <a:moveTo>
                    <a:pt x="318" y="312"/>
                  </a:moveTo>
                  <a:lnTo>
                    <a:pt x="318" y="312"/>
                  </a:lnTo>
                  <a:lnTo>
                    <a:pt x="322" y="337"/>
                  </a:lnTo>
                  <a:lnTo>
                    <a:pt x="326" y="360"/>
                  </a:lnTo>
                  <a:lnTo>
                    <a:pt x="328" y="382"/>
                  </a:lnTo>
                  <a:lnTo>
                    <a:pt x="329" y="403"/>
                  </a:lnTo>
                  <a:lnTo>
                    <a:pt x="329" y="421"/>
                  </a:lnTo>
                  <a:lnTo>
                    <a:pt x="328" y="438"/>
                  </a:lnTo>
                  <a:lnTo>
                    <a:pt x="326" y="453"/>
                  </a:lnTo>
                  <a:lnTo>
                    <a:pt x="322" y="468"/>
                  </a:lnTo>
                  <a:lnTo>
                    <a:pt x="319" y="480"/>
                  </a:lnTo>
                  <a:lnTo>
                    <a:pt x="314" y="491"/>
                  </a:lnTo>
                  <a:lnTo>
                    <a:pt x="309" y="501"/>
                  </a:lnTo>
                  <a:lnTo>
                    <a:pt x="304" y="509"/>
                  </a:lnTo>
                  <a:lnTo>
                    <a:pt x="297" y="514"/>
                  </a:lnTo>
                  <a:lnTo>
                    <a:pt x="291" y="519"/>
                  </a:lnTo>
                  <a:lnTo>
                    <a:pt x="284" y="521"/>
                  </a:lnTo>
                  <a:lnTo>
                    <a:pt x="278" y="522"/>
                  </a:lnTo>
                  <a:lnTo>
                    <a:pt x="271" y="522"/>
                  </a:lnTo>
                  <a:lnTo>
                    <a:pt x="264" y="520"/>
                  </a:lnTo>
                  <a:lnTo>
                    <a:pt x="257" y="517"/>
                  </a:lnTo>
                  <a:lnTo>
                    <a:pt x="250" y="512"/>
                  </a:lnTo>
                  <a:lnTo>
                    <a:pt x="243" y="505"/>
                  </a:lnTo>
                  <a:lnTo>
                    <a:pt x="237" y="496"/>
                  </a:lnTo>
                  <a:lnTo>
                    <a:pt x="231" y="486"/>
                  </a:lnTo>
                  <a:lnTo>
                    <a:pt x="226" y="474"/>
                  </a:lnTo>
                  <a:lnTo>
                    <a:pt x="221" y="460"/>
                  </a:lnTo>
                  <a:lnTo>
                    <a:pt x="217" y="445"/>
                  </a:lnTo>
                  <a:lnTo>
                    <a:pt x="213" y="428"/>
                  </a:lnTo>
                  <a:lnTo>
                    <a:pt x="211" y="410"/>
                  </a:lnTo>
                  <a:lnTo>
                    <a:pt x="210" y="389"/>
                  </a:lnTo>
                  <a:lnTo>
                    <a:pt x="208" y="367"/>
                  </a:lnTo>
                  <a:lnTo>
                    <a:pt x="210" y="344"/>
                  </a:lnTo>
                  <a:lnTo>
                    <a:pt x="211" y="318"/>
                  </a:lnTo>
                  <a:lnTo>
                    <a:pt x="211" y="318"/>
                  </a:lnTo>
                  <a:lnTo>
                    <a:pt x="187" y="323"/>
                  </a:lnTo>
                  <a:lnTo>
                    <a:pt x="162" y="327"/>
                  </a:lnTo>
                  <a:lnTo>
                    <a:pt x="141" y="329"/>
                  </a:lnTo>
                  <a:lnTo>
                    <a:pt x="121" y="330"/>
                  </a:lnTo>
                  <a:lnTo>
                    <a:pt x="101" y="330"/>
                  </a:lnTo>
                  <a:lnTo>
                    <a:pt x="84" y="329"/>
                  </a:lnTo>
                  <a:lnTo>
                    <a:pt x="69" y="327"/>
                  </a:lnTo>
                  <a:lnTo>
                    <a:pt x="55" y="323"/>
                  </a:lnTo>
                  <a:lnTo>
                    <a:pt x="43" y="320"/>
                  </a:lnTo>
                  <a:lnTo>
                    <a:pt x="31" y="315"/>
                  </a:lnTo>
                  <a:lnTo>
                    <a:pt x="22" y="310"/>
                  </a:lnTo>
                  <a:lnTo>
                    <a:pt x="15" y="305"/>
                  </a:lnTo>
                  <a:lnTo>
                    <a:pt x="8" y="299"/>
                  </a:lnTo>
                  <a:lnTo>
                    <a:pt x="3" y="292"/>
                  </a:lnTo>
                  <a:lnTo>
                    <a:pt x="1" y="285"/>
                  </a:lnTo>
                  <a:lnTo>
                    <a:pt x="0" y="278"/>
                  </a:lnTo>
                  <a:lnTo>
                    <a:pt x="0" y="271"/>
                  </a:lnTo>
                  <a:lnTo>
                    <a:pt x="2" y="264"/>
                  </a:lnTo>
                  <a:lnTo>
                    <a:pt x="6" y="257"/>
                  </a:lnTo>
                  <a:lnTo>
                    <a:pt x="12" y="251"/>
                  </a:lnTo>
                  <a:lnTo>
                    <a:pt x="18" y="244"/>
                  </a:lnTo>
                  <a:lnTo>
                    <a:pt x="26" y="238"/>
                  </a:lnTo>
                  <a:lnTo>
                    <a:pt x="37" y="232"/>
                  </a:lnTo>
                  <a:lnTo>
                    <a:pt x="48" y="226"/>
                  </a:lnTo>
                  <a:lnTo>
                    <a:pt x="62" y="222"/>
                  </a:lnTo>
                  <a:lnTo>
                    <a:pt x="77" y="218"/>
                  </a:lnTo>
                  <a:lnTo>
                    <a:pt x="94" y="215"/>
                  </a:lnTo>
                  <a:lnTo>
                    <a:pt x="113" y="211"/>
                  </a:lnTo>
                  <a:lnTo>
                    <a:pt x="134" y="210"/>
                  </a:lnTo>
                  <a:lnTo>
                    <a:pt x="155" y="210"/>
                  </a:lnTo>
                  <a:lnTo>
                    <a:pt x="179" y="210"/>
                  </a:lnTo>
                  <a:lnTo>
                    <a:pt x="204" y="211"/>
                  </a:lnTo>
                  <a:lnTo>
                    <a:pt x="204" y="211"/>
                  </a:lnTo>
                  <a:lnTo>
                    <a:pt x="199" y="187"/>
                  </a:lnTo>
                  <a:lnTo>
                    <a:pt x="196" y="163"/>
                  </a:lnTo>
                  <a:lnTo>
                    <a:pt x="193" y="141"/>
                  </a:lnTo>
                  <a:lnTo>
                    <a:pt x="192" y="121"/>
                  </a:lnTo>
                  <a:lnTo>
                    <a:pt x="192" y="103"/>
                  </a:lnTo>
                  <a:lnTo>
                    <a:pt x="193" y="86"/>
                  </a:lnTo>
                  <a:lnTo>
                    <a:pt x="196" y="70"/>
                  </a:lnTo>
                  <a:lnTo>
                    <a:pt x="199" y="56"/>
                  </a:lnTo>
                  <a:lnTo>
                    <a:pt x="203" y="43"/>
                  </a:lnTo>
                  <a:lnTo>
                    <a:pt x="207" y="33"/>
                  </a:lnTo>
                  <a:lnTo>
                    <a:pt x="213" y="24"/>
                  </a:lnTo>
                  <a:lnTo>
                    <a:pt x="218" y="15"/>
                  </a:lnTo>
                  <a:lnTo>
                    <a:pt x="225" y="10"/>
                  </a:lnTo>
                  <a:lnTo>
                    <a:pt x="230" y="5"/>
                  </a:lnTo>
                  <a:lnTo>
                    <a:pt x="237" y="2"/>
                  </a:lnTo>
                  <a:lnTo>
                    <a:pt x="244" y="0"/>
                  </a:lnTo>
                  <a:lnTo>
                    <a:pt x="251" y="0"/>
                  </a:lnTo>
                  <a:lnTo>
                    <a:pt x="258" y="3"/>
                  </a:lnTo>
                  <a:lnTo>
                    <a:pt x="265" y="6"/>
                  </a:lnTo>
                  <a:lnTo>
                    <a:pt x="272" y="12"/>
                  </a:lnTo>
                  <a:lnTo>
                    <a:pt x="279" y="19"/>
                  </a:lnTo>
                  <a:lnTo>
                    <a:pt x="284" y="27"/>
                  </a:lnTo>
                  <a:lnTo>
                    <a:pt x="290" y="37"/>
                  </a:lnTo>
                  <a:lnTo>
                    <a:pt x="296" y="50"/>
                  </a:lnTo>
                  <a:lnTo>
                    <a:pt x="301" y="63"/>
                  </a:lnTo>
                  <a:lnTo>
                    <a:pt x="305" y="79"/>
                  </a:lnTo>
                  <a:lnTo>
                    <a:pt x="309" y="95"/>
                  </a:lnTo>
                  <a:lnTo>
                    <a:pt x="311" y="113"/>
                  </a:lnTo>
                  <a:lnTo>
                    <a:pt x="312" y="134"/>
                  </a:lnTo>
                  <a:lnTo>
                    <a:pt x="313" y="156"/>
                  </a:lnTo>
                  <a:lnTo>
                    <a:pt x="312" y="180"/>
                  </a:lnTo>
                  <a:lnTo>
                    <a:pt x="311" y="206"/>
                  </a:lnTo>
                  <a:lnTo>
                    <a:pt x="311" y="206"/>
                  </a:lnTo>
                  <a:lnTo>
                    <a:pt x="335" y="200"/>
                  </a:lnTo>
                  <a:lnTo>
                    <a:pt x="359" y="196"/>
                  </a:lnTo>
                  <a:lnTo>
                    <a:pt x="381" y="194"/>
                  </a:lnTo>
                  <a:lnTo>
                    <a:pt x="401" y="194"/>
                  </a:lnTo>
                  <a:lnTo>
                    <a:pt x="420" y="194"/>
                  </a:lnTo>
                  <a:lnTo>
                    <a:pt x="438" y="195"/>
                  </a:lnTo>
                  <a:lnTo>
                    <a:pt x="453" y="198"/>
                  </a:lnTo>
                  <a:lnTo>
                    <a:pt x="466" y="200"/>
                  </a:lnTo>
                  <a:lnTo>
                    <a:pt x="479" y="203"/>
                  </a:lnTo>
                  <a:lnTo>
                    <a:pt x="491" y="208"/>
                  </a:lnTo>
                  <a:lnTo>
                    <a:pt x="500" y="214"/>
                  </a:lnTo>
                  <a:lnTo>
                    <a:pt x="507" y="219"/>
                  </a:lnTo>
                  <a:lnTo>
                    <a:pt x="514" y="225"/>
                  </a:lnTo>
                  <a:lnTo>
                    <a:pt x="518" y="231"/>
                  </a:lnTo>
                  <a:lnTo>
                    <a:pt x="521" y="238"/>
                  </a:lnTo>
                  <a:lnTo>
                    <a:pt x="522" y="245"/>
                  </a:lnTo>
                  <a:lnTo>
                    <a:pt x="522" y="252"/>
                  </a:lnTo>
                  <a:lnTo>
                    <a:pt x="519" y="259"/>
                  </a:lnTo>
                  <a:lnTo>
                    <a:pt x="516" y="265"/>
                  </a:lnTo>
                  <a:lnTo>
                    <a:pt x="510" y="272"/>
                  </a:lnTo>
                  <a:lnTo>
                    <a:pt x="503" y="279"/>
                  </a:lnTo>
                  <a:lnTo>
                    <a:pt x="495" y="286"/>
                  </a:lnTo>
                  <a:lnTo>
                    <a:pt x="485" y="292"/>
                  </a:lnTo>
                  <a:lnTo>
                    <a:pt x="473" y="297"/>
                  </a:lnTo>
                  <a:lnTo>
                    <a:pt x="459" y="301"/>
                  </a:lnTo>
                  <a:lnTo>
                    <a:pt x="445" y="306"/>
                  </a:lnTo>
                  <a:lnTo>
                    <a:pt x="427" y="309"/>
                  </a:lnTo>
                  <a:lnTo>
                    <a:pt x="409" y="312"/>
                  </a:lnTo>
                  <a:lnTo>
                    <a:pt x="388" y="313"/>
                  </a:lnTo>
                  <a:lnTo>
                    <a:pt x="366" y="314"/>
                  </a:lnTo>
                  <a:lnTo>
                    <a:pt x="343" y="313"/>
                  </a:lnTo>
                  <a:lnTo>
                    <a:pt x="318" y="312"/>
                  </a:lnTo>
                  <a:lnTo>
                    <a:pt x="318" y="312"/>
                  </a:lnTo>
                  <a:close/>
                </a:path>
              </a:pathLst>
            </a:custGeom>
            <a:solidFill>
              <a:srgbClr val="EC673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44">
              <a:extLst>
                <a:ext uri="{FF2B5EF4-FFF2-40B4-BE49-F238E27FC236}">
                  <a16:creationId xmlns:a16="http://schemas.microsoft.com/office/drawing/2014/main" id="{5362FA72-E52C-4161-AFBC-8D45DC4BAF5A}"/>
                </a:ext>
              </a:extLst>
            </p:cNvPr>
            <p:cNvSpPr>
              <a:spLocks/>
            </p:cNvSpPr>
            <p:nvPr userDrawn="1"/>
          </p:nvSpPr>
          <p:spPr bwMode="auto">
            <a:xfrm>
              <a:off x="2555876" y="2057400"/>
              <a:ext cx="55563" cy="55563"/>
            </a:xfrm>
            <a:custGeom>
              <a:avLst/>
              <a:gdLst>
                <a:gd name="T0" fmla="*/ 62 w 70"/>
                <a:gd name="T1" fmla="*/ 59 h 72"/>
                <a:gd name="T2" fmla="*/ 62 w 70"/>
                <a:gd name="T3" fmla="*/ 59 h 72"/>
                <a:gd name="T4" fmla="*/ 56 w 70"/>
                <a:gd name="T5" fmla="*/ 64 h 72"/>
                <a:gd name="T6" fmla="*/ 50 w 70"/>
                <a:gd name="T7" fmla="*/ 68 h 72"/>
                <a:gd name="T8" fmla="*/ 43 w 70"/>
                <a:gd name="T9" fmla="*/ 71 h 72"/>
                <a:gd name="T10" fmla="*/ 37 w 70"/>
                <a:gd name="T11" fmla="*/ 72 h 72"/>
                <a:gd name="T12" fmla="*/ 31 w 70"/>
                <a:gd name="T13" fmla="*/ 71 h 72"/>
                <a:gd name="T14" fmla="*/ 24 w 70"/>
                <a:gd name="T15" fmla="*/ 69 h 72"/>
                <a:gd name="T16" fmla="*/ 17 w 70"/>
                <a:gd name="T17" fmla="*/ 67 h 72"/>
                <a:gd name="T18" fmla="*/ 11 w 70"/>
                <a:gd name="T19" fmla="*/ 63 h 72"/>
                <a:gd name="T20" fmla="*/ 11 w 70"/>
                <a:gd name="T21" fmla="*/ 63 h 72"/>
                <a:gd name="T22" fmla="*/ 7 w 70"/>
                <a:gd name="T23" fmla="*/ 57 h 72"/>
                <a:gd name="T24" fmla="*/ 3 w 70"/>
                <a:gd name="T25" fmla="*/ 51 h 72"/>
                <a:gd name="T26" fmla="*/ 1 w 70"/>
                <a:gd name="T27" fmla="*/ 45 h 72"/>
                <a:gd name="T28" fmla="*/ 0 w 70"/>
                <a:gd name="T29" fmla="*/ 38 h 72"/>
                <a:gd name="T30" fmla="*/ 0 w 70"/>
                <a:gd name="T31" fmla="*/ 31 h 72"/>
                <a:gd name="T32" fmla="*/ 1 w 70"/>
                <a:gd name="T33" fmla="*/ 25 h 72"/>
                <a:gd name="T34" fmla="*/ 4 w 70"/>
                <a:gd name="T35" fmla="*/ 18 h 72"/>
                <a:gd name="T36" fmla="*/ 8 w 70"/>
                <a:gd name="T37" fmla="*/ 12 h 72"/>
                <a:gd name="T38" fmla="*/ 8 w 70"/>
                <a:gd name="T39" fmla="*/ 12 h 72"/>
                <a:gd name="T40" fmla="*/ 14 w 70"/>
                <a:gd name="T41" fmla="*/ 7 h 72"/>
                <a:gd name="T42" fmla="*/ 19 w 70"/>
                <a:gd name="T43" fmla="*/ 4 h 72"/>
                <a:gd name="T44" fmla="*/ 26 w 70"/>
                <a:gd name="T45" fmla="*/ 1 h 72"/>
                <a:gd name="T46" fmla="*/ 33 w 70"/>
                <a:gd name="T47" fmla="*/ 0 h 72"/>
                <a:gd name="T48" fmla="*/ 39 w 70"/>
                <a:gd name="T49" fmla="*/ 0 h 72"/>
                <a:gd name="T50" fmla="*/ 46 w 70"/>
                <a:gd name="T51" fmla="*/ 1 h 72"/>
                <a:gd name="T52" fmla="*/ 53 w 70"/>
                <a:gd name="T53" fmla="*/ 5 h 72"/>
                <a:gd name="T54" fmla="*/ 58 w 70"/>
                <a:gd name="T55" fmla="*/ 10 h 72"/>
                <a:gd name="T56" fmla="*/ 58 w 70"/>
                <a:gd name="T57" fmla="*/ 10 h 72"/>
                <a:gd name="T58" fmla="*/ 63 w 70"/>
                <a:gd name="T59" fmla="*/ 14 h 72"/>
                <a:gd name="T60" fmla="*/ 67 w 70"/>
                <a:gd name="T61" fmla="*/ 20 h 72"/>
                <a:gd name="T62" fmla="*/ 69 w 70"/>
                <a:gd name="T63" fmla="*/ 27 h 72"/>
                <a:gd name="T64" fmla="*/ 70 w 70"/>
                <a:gd name="T65" fmla="*/ 34 h 72"/>
                <a:gd name="T66" fmla="*/ 70 w 70"/>
                <a:gd name="T67" fmla="*/ 41 h 72"/>
                <a:gd name="T68" fmla="*/ 69 w 70"/>
                <a:gd name="T69" fmla="*/ 48 h 72"/>
                <a:gd name="T70" fmla="*/ 65 w 70"/>
                <a:gd name="T71" fmla="*/ 53 h 72"/>
                <a:gd name="T72" fmla="*/ 62 w 70"/>
                <a:gd name="T73" fmla="*/ 59 h 72"/>
                <a:gd name="T74" fmla="*/ 62 w 70"/>
                <a:gd name="T75" fmla="*/ 59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0" h="72">
                  <a:moveTo>
                    <a:pt x="62" y="59"/>
                  </a:moveTo>
                  <a:lnTo>
                    <a:pt x="62" y="59"/>
                  </a:lnTo>
                  <a:lnTo>
                    <a:pt x="56" y="64"/>
                  </a:lnTo>
                  <a:lnTo>
                    <a:pt x="50" y="68"/>
                  </a:lnTo>
                  <a:lnTo>
                    <a:pt x="43" y="71"/>
                  </a:lnTo>
                  <a:lnTo>
                    <a:pt x="37" y="72"/>
                  </a:lnTo>
                  <a:lnTo>
                    <a:pt x="31" y="71"/>
                  </a:lnTo>
                  <a:lnTo>
                    <a:pt x="24" y="69"/>
                  </a:lnTo>
                  <a:lnTo>
                    <a:pt x="17" y="67"/>
                  </a:lnTo>
                  <a:lnTo>
                    <a:pt x="11" y="63"/>
                  </a:lnTo>
                  <a:lnTo>
                    <a:pt x="11" y="63"/>
                  </a:lnTo>
                  <a:lnTo>
                    <a:pt x="7" y="57"/>
                  </a:lnTo>
                  <a:lnTo>
                    <a:pt x="3" y="51"/>
                  </a:lnTo>
                  <a:lnTo>
                    <a:pt x="1" y="45"/>
                  </a:lnTo>
                  <a:lnTo>
                    <a:pt x="0" y="38"/>
                  </a:lnTo>
                  <a:lnTo>
                    <a:pt x="0" y="31"/>
                  </a:lnTo>
                  <a:lnTo>
                    <a:pt x="1" y="25"/>
                  </a:lnTo>
                  <a:lnTo>
                    <a:pt x="4" y="18"/>
                  </a:lnTo>
                  <a:lnTo>
                    <a:pt x="8" y="12"/>
                  </a:lnTo>
                  <a:lnTo>
                    <a:pt x="8" y="12"/>
                  </a:lnTo>
                  <a:lnTo>
                    <a:pt x="14" y="7"/>
                  </a:lnTo>
                  <a:lnTo>
                    <a:pt x="19" y="4"/>
                  </a:lnTo>
                  <a:lnTo>
                    <a:pt x="26" y="1"/>
                  </a:lnTo>
                  <a:lnTo>
                    <a:pt x="33" y="0"/>
                  </a:lnTo>
                  <a:lnTo>
                    <a:pt x="39" y="0"/>
                  </a:lnTo>
                  <a:lnTo>
                    <a:pt x="46" y="1"/>
                  </a:lnTo>
                  <a:lnTo>
                    <a:pt x="53" y="5"/>
                  </a:lnTo>
                  <a:lnTo>
                    <a:pt x="58" y="10"/>
                  </a:lnTo>
                  <a:lnTo>
                    <a:pt x="58" y="10"/>
                  </a:lnTo>
                  <a:lnTo>
                    <a:pt x="63" y="14"/>
                  </a:lnTo>
                  <a:lnTo>
                    <a:pt x="67" y="20"/>
                  </a:lnTo>
                  <a:lnTo>
                    <a:pt x="69" y="27"/>
                  </a:lnTo>
                  <a:lnTo>
                    <a:pt x="70" y="34"/>
                  </a:lnTo>
                  <a:lnTo>
                    <a:pt x="70" y="41"/>
                  </a:lnTo>
                  <a:lnTo>
                    <a:pt x="69" y="48"/>
                  </a:lnTo>
                  <a:lnTo>
                    <a:pt x="65" y="53"/>
                  </a:lnTo>
                  <a:lnTo>
                    <a:pt x="62" y="59"/>
                  </a:lnTo>
                  <a:lnTo>
                    <a:pt x="62" y="59"/>
                  </a:lnTo>
                  <a:close/>
                </a:path>
              </a:pathLst>
            </a:custGeom>
            <a:solidFill>
              <a:srgbClr val="FFE2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45">
              <a:extLst>
                <a:ext uri="{FF2B5EF4-FFF2-40B4-BE49-F238E27FC236}">
                  <a16:creationId xmlns:a16="http://schemas.microsoft.com/office/drawing/2014/main" id="{E1512396-5B70-4F8A-B70E-B33AA55F4103}"/>
                </a:ext>
              </a:extLst>
            </p:cNvPr>
            <p:cNvSpPr>
              <a:spLocks/>
            </p:cNvSpPr>
            <p:nvPr userDrawn="1"/>
          </p:nvSpPr>
          <p:spPr bwMode="auto">
            <a:xfrm>
              <a:off x="2390776" y="2830513"/>
              <a:ext cx="520700" cy="1057275"/>
            </a:xfrm>
            <a:custGeom>
              <a:avLst/>
              <a:gdLst>
                <a:gd name="T0" fmla="*/ 607 w 657"/>
                <a:gd name="T1" fmla="*/ 711 h 1332"/>
                <a:gd name="T2" fmla="*/ 538 w 657"/>
                <a:gd name="T3" fmla="*/ 498 h 1332"/>
                <a:gd name="T4" fmla="*/ 492 w 657"/>
                <a:gd name="T5" fmla="*/ 330 h 1332"/>
                <a:gd name="T6" fmla="*/ 456 w 657"/>
                <a:gd name="T7" fmla="*/ 156 h 1332"/>
                <a:gd name="T8" fmla="*/ 442 w 657"/>
                <a:gd name="T9" fmla="*/ 24 h 1332"/>
                <a:gd name="T10" fmla="*/ 420 w 657"/>
                <a:gd name="T11" fmla="*/ 0 h 1332"/>
                <a:gd name="T12" fmla="*/ 405 w 657"/>
                <a:gd name="T13" fmla="*/ 8 h 1332"/>
                <a:gd name="T14" fmla="*/ 366 w 657"/>
                <a:gd name="T15" fmla="*/ 16 h 1332"/>
                <a:gd name="T16" fmla="*/ 328 w 657"/>
                <a:gd name="T17" fmla="*/ 19 h 1332"/>
                <a:gd name="T18" fmla="*/ 274 w 657"/>
                <a:gd name="T19" fmla="*/ 14 h 1332"/>
                <a:gd name="T20" fmla="*/ 243 w 657"/>
                <a:gd name="T21" fmla="*/ 6 h 1332"/>
                <a:gd name="T22" fmla="*/ 214 w 657"/>
                <a:gd name="T23" fmla="*/ 1 h 1332"/>
                <a:gd name="T24" fmla="*/ 212 w 657"/>
                <a:gd name="T25" fmla="*/ 48 h 1332"/>
                <a:gd name="T26" fmla="*/ 190 w 657"/>
                <a:gd name="T27" fmla="*/ 211 h 1332"/>
                <a:gd name="T28" fmla="*/ 151 w 657"/>
                <a:gd name="T29" fmla="*/ 383 h 1332"/>
                <a:gd name="T30" fmla="*/ 105 w 657"/>
                <a:gd name="T31" fmla="*/ 544 h 1332"/>
                <a:gd name="T32" fmla="*/ 35 w 657"/>
                <a:gd name="T33" fmla="*/ 750 h 1332"/>
                <a:gd name="T34" fmla="*/ 25 w 657"/>
                <a:gd name="T35" fmla="*/ 773 h 1332"/>
                <a:gd name="T36" fmla="*/ 8 w 657"/>
                <a:gd name="T37" fmla="*/ 839 h 1332"/>
                <a:gd name="T38" fmla="*/ 0 w 657"/>
                <a:gd name="T39" fmla="*/ 907 h 1332"/>
                <a:gd name="T40" fmla="*/ 0 w 657"/>
                <a:gd name="T41" fmla="*/ 951 h 1332"/>
                <a:gd name="T42" fmla="*/ 7 w 657"/>
                <a:gd name="T43" fmla="*/ 1012 h 1332"/>
                <a:gd name="T44" fmla="*/ 20 w 657"/>
                <a:gd name="T45" fmla="*/ 1068 h 1332"/>
                <a:gd name="T46" fmla="*/ 39 w 657"/>
                <a:gd name="T47" fmla="*/ 1121 h 1332"/>
                <a:gd name="T48" fmla="*/ 65 w 657"/>
                <a:gd name="T49" fmla="*/ 1171 h 1332"/>
                <a:gd name="T50" fmla="*/ 96 w 657"/>
                <a:gd name="T51" fmla="*/ 1213 h 1332"/>
                <a:gd name="T52" fmla="*/ 131 w 657"/>
                <a:gd name="T53" fmla="*/ 1251 h 1332"/>
                <a:gd name="T54" fmla="*/ 172 w 657"/>
                <a:gd name="T55" fmla="*/ 1282 h 1332"/>
                <a:gd name="T56" fmla="*/ 215 w 657"/>
                <a:gd name="T57" fmla="*/ 1307 h 1332"/>
                <a:gd name="T58" fmla="*/ 262 w 657"/>
                <a:gd name="T59" fmla="*/ 1323 h 1332"/>
                <a:gd name="T60" fmla="*/ 311 w 657"/>
                <a:gd name="T61" fmla="*/ 1331 h 1332"/>
                <a:gd name="T62" fmla="*/ 344 w 657"/>
                <a:gd name="T63" fmla="*/ 1331 h 1332"/>
                <a:gd name="T64" fmla="*/ 394 w 657"/>
                <a:gd name="T65" fmla="*/ 1323 h 1332"/>
                <a:gd name="T66" fmla="*/ 441 w 657"/>
                <a:gd name="T67" fmla="*/ 1307 h 1332"/>
                <a:gd name="T68" fmla="*/ 485 w 657"/>
                <a:gd name="T69" fmla="*/ 1282 h 1332"/>
                <a:gd name="T70" fmla="*/ 524 w 657"/>
                <a:gd name="T71" fmla="*/ 1251 h 1332"/>
                <a:gd name="T72" fmla="*/ 560 w 657"/>
                <a:gd name="T73" fmla="*/ 1213 h 1332"/>
                <a:gd name="T74" fmla="*/ 591 w 657"/>
                <a:gd name="T75" fmla="*/ 1171 h 1332"/>
                <a:gd name="T76" fmla="*/ 616 w 657"/>
                <a:gd name="T77" fmla="*/ 1121 h 1332"/>
                <a:gd name="T78" fmla="*/ 636 w 657"/>
                <a:gd name="T79" fmla="*/ 1068 h 1332"/>
                <a:gd name="T80" fmla="*/ 650 w 657"/>
                <a:gd name="T81" fmla="*/ 1012 h 1332"/>
                <a:gd name="T82" fmla="*/ 655 w 657"/>
                <a:gd name="T83" fmla="*/ 951 h 1332"/>
                <a:gd name="T84" fmla="*/ 655 w 657"/>
                <a:gd name="T85" fmla="*/ 907 h 1332"/>
                <a:gd name="T86" fmla="*/ 647 w 657"/>
                <a:gd name="T87" fmla="*/ 839 h 1332"/>
                <a:gd name="T88" fmla="*/ 630 w 657"/>
                <a:gd name="T89" fmla="*/ 774 h 1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57" h="1332">
                  <a:moveTo>
                    <a:pt x="622" y="754"/>
                  </a:moveTo>
                  <a:lnTo>
                    <a:pt x="622" y="754"/>
                  </a:lnTo>
                  <a:lnTo>
                    <a:pt x="607" y="711"/>
                  </a:lnTo>
                  <a:lnTo>
                    <a:pt x="583" y="641"/>
                  </a:lnTo>
                  <a:lnTo>
                    <a:pt x="553" y="550"/>
                  </a:lnTo>
                  <a:lnTo>
                    <a:pt x="538" y="498"/>
                  </a:lnTo>
                  <a:lnTo>
                    <a:pt x="522" y="444"/>
                  </a:lnTo>
                  <a:lnTo>
                    <a:pt x="507" y="387"/>
                  </a:lnTo>
                  <a:lnTo>
                    <a:pt x="492" y="330"/>
                  </a:lnTo>
                  <a:lnTo>
                    <a:pt x="478" y="271"/>
                  </a:lnTo>
                  <a:lnTo>
                    <a:pt x="467" y="213"/>
                  </a:lnTo>
                  <a:lnTo>
                    <a:pt x="456" y="156"/>
                  </a:lnTo>
                  <a:lnTo>
                    <a:pt x="449" y="101"/>
                  </a:lnTo>
                  <a:lnTo>
                    <a:pt x="443" y="50"/>
                  </a:lnTo>
                  <a:lnTo>
                    <a:pt x="442" y="24"/>
                  </a:lnTo>
                  <a:lnTo>
                    <a:pt x="442" y="1"/>
                  </a:lnTo>
                  <a:lnTo>
                    <a:pt x="420" y="0"/>
                  </a:lnTo>
                  <a:lnTo>
                    <a:pt x="420" y="0"/>
                  </a:lnTo>
                  <a:lnTo>
                    <a:pt x="418" y="2"/>
                  </a:lnTo>
                  <a:lnTo>
                    <a:pt x="414" y="5"/>
                  </a:lnTo>
                  <a:lnTo>
                    <a:pt x="405" y="8"/>
                  </a:lnTo>
                  <a:lnTo>
                    <a:pt x="395" y="12"/>
                  </a:lnTo>
                  <a:lnTo>
                    <a:pt x="382" y="14"/>
                  </a:lnTo>
                  <a:lnTo>
                    <a:pt x="366" y="16"/>
                  </a:lnTo>
                  <a:lnTo>
                    <a:pt x="349" y="17"/>
                  </a:lnTo>
                  <a:lnTo>
                    <a:pt x="328" y="19"/>
                  </a:lnTo>
                  <a:lnTo>
                    <a:pt x="328" y="19"/>
                  </a:lnTo>
                  <a:lnTo>
                    <a:pt x="308" y="17"/>
                  </a:lnTo>
                  <a:lnTo>
                    <a:pt x="289" y="16"/>
                  </a:lnTo>
                  <a:lnTo>
                    <a:pt x="274" y="14"/>
                  </a:lnTo>
                  <a:lnTo>
                    <a:pt x="260" y="12"/>
                  </a:lnTo>
                  <a:lnTo>
                    <a:pt x="251" y="8"/>
                  </a:lnTo>
                  <a:lnTo>
                    <a:pt x="243" y="6"/>
                  </a:lnTo>
                  <a:lnTo>
                    <a:pt x="239" y="2"/>
                  </a:lnTo>
                  <a:lnTo>
                    <a:pt x="236" y="1"/>
                  </a:lnTo>
                  <a:lnTo>
                    <a:pt x="214" y="1"/>
                  </a:lnTo>
                  <a:lnTo>
                    <a:pt x="214" y="1"/>
                  </a:lnTo>
                  <a:lnTo>
                    <a:pt x="213" y="24"/>
                  </a:lnTo>
                  <a:lnTo>
                    <a:pt x="212" y="48"/>
                  </a:lnTo>
                  <a:lnTo>
                    <a:pt x="207" y="100"/>
                  </a:lnTo>
                  <a:lnTo>
                    <a:pt x="201" y="154"/>
                  </a:lnTo>
                  <a:lnTo>
                    <a:pt x="190" y="211"/>
                  </a:lnTo>
                  <a:lnTo>
                    <a:pt x="179" y="267"/>
                  </a:lnTo>
                  <a:lnTo>
                    <a:pt x="165" y="325"/>
                  </a:lnTo>
                  <a:lnTo>
                    <a:pt x="151" y="383"/>
                  </a:lnTo>
                  <a:lnTo>
                    <a:pt x="136" y="439"/>
                  </a:lnTo>
                  <a:lnTo>
                    <a:pt x="120" y="493"/>
                  </a:lnTo>
                  <a:lnTo>
                    <a:pt x="105" y="544"/>
                  </a:lnTo>
                  <a:lnTo>
                    <a:pt x="76" y="635"/>
                  </a:lnTo>
                  <a:lnTo>
                    <a:pt x="51" y="706"/>
                  </a:lnTo>
                  <a:lnTo>
                    <a:pt x="35" y="750"/>
                  </a:lnTo>
                  <a:lnTo>
                    <a:pt x="34" y="752"/>
                  </a:lnTo>
                  <a:lnTo>
                    <a:pt x="34" y="752"/>
                  </a:lnTo>
                  <a:lnTo>
                    <a:pt x="25" y="773"/>
                  </a:lnTo>
                  <a:lnTo>
                    <a:pt x="19" y="795"/>
                  </a:lnTo>
                  <a:lnTo>
                    <a:pt x="13" y="817"/>
                  </a:lnTo>
                  <a:lnTo>
                    <a:pt x="8" y="839"/>
                  </a:lnTo>
                  <a:lnTo>
                    <a:pt x="5" y="861"/>
                  </a:lnTo>
                  <a:lnTo>
                    <a:pt x="2" y="884"/>
                  </a:lnTo>
                  <a:lnTo>
                    <a:pt x="0" y="907"/>
                  </a:lnTo>
                  <a:lnTo>
                    <a:pt x="0" y="930"/>
                  </a:lnTo>
                  <a:lnTo>
                    <a:pt x="0" y="930"/>
                  </a:lnTo>
                  <a:lnTo>
                    <a:pt x="0" y="951"/>
                  </a:lnTo>
                  <a:lnTo>
                    <a:pt x="1" y="971"/>
                  </a:lnTo>
                  <a:lnTo>
                    <a:pt x="4" y="991"/>
                  </a:lnTo>
                  <a:lnTo>
                    <a:pt x="7" y="1012"/>
                  </a:lnTo>
                  <a:lnTo>
                    <a:pt x="10" y="1030"/>
                  </a:lnTo>
                  <a:lnTo>
                    <a:pt x="15" y="1050"/>
                  </a:lnTo>
                  <a:lnTo>
                    <a:pt x="20" y="1068"/>
                  </a:lnTo>
                  <a:lnTo>
                    <a:pt x="25" y="1087"/>
                  </a:lnTo>
                  <a:lnTo>
                    <a:pt x="32" y="1104"/>
                  </a:lnTo>
                  <a:lnTo>
                    <a:pt x="39" y="1121"/>
                  </a:lnTo>
                  <a:lnTo>
                    <a:pt x="47" y="1138"/>
                  </a:lnTo>
                  <a:lnTo>
                    <a:pt x="57" y="1155"/>
                  </a:lnTo>
                  <a:lnTo>
                    <a:pt x="65" y="1171"/>
                  </a:lnTo>
                  <a:lnTo>
                    <a:pt x="75" y="1186"/>
                  </a:lnTo>
                  <a:lnTo>
                    <a:pt x="85" y="1200"/>
                  </a:lnTo>
                  <a:lnTo>
                    <a:pt x="96" y="1213"/>
                  </a:lnTo>
                  <a:lnTo>
                    <a:pt x="107" y="1227"/>
                  </a:lnTo>
                  <a:lnTo>
                    <a:pt x="120" y="1240"/>
                  </a:lnTo>
                  <a:lnTo>
                    <a:pt x="131" y="1251"/>
                  </a:lnTo>
                  <a:lnTo>
                    <a:pt x="145" y="1263"/>
                  </a:lnTo>
                  <a:lnTo>
                    <a:pt x="158" y="1273"/>
                  </a:lnTo>
                  <a:lnTo>
                    <a:pt x="172" y="1282"/>
                  </a:lnTo>
                  <a:lnTo>
                    <a:pt x="186" y="1292"/>
                  </a:lnTo>
                  <a:lnTo>
                    <a:pt x="201" y="1300"/>
                  </a:lnTo>
                  <a:lnTo>
                    <a:pt x="215" y="1307"/>
                  </a:lnTo>
                  <a:lnTo>
                    <a:pt x="230" y="1314"/>
                  </a:lnTo>
                  <a:lnTo>
                    <a:pt x="247" y="1319"/>
                  </a:lnTo>
                  <a:lnTo>
                    <a:pt x="262" y="1323"/>
                  </a:lnTo>
                  <a:lnTo>
                    <a:pt x="278" y="1326"/>
                  </a:lnTo>
                  <a:lnTo>
                    <a:pt x="295" y="1330"/>
                  </a:lnTo>
                  <a:lnTo>
                    <a:pt x="311" y="1331"/>
                  </a:lnTo>
                  <a:lnTo>
                    <a:pt x="328" y="1332"/>
                  </a:lnTo>
                  <a:lnTo>
                    <a:pt x="328" y="1332"/>
                  </a:lnTo>
                  <a:lnTo>
                    <a:pt x="344" y="1331"/>
                  </a:lnTo>
                  <a:lnTo>
                    <a:pt x="362" y="1330"/>
                  </a:lnTo>
                  <a:lnTo>
                    <a:pt x="378" y="1326"/>
                  </a:lnTo>
                  <a:lnTo>
                    <a:pt x="394" y="1323"/>
                  </a:lnTo>
                  <a:lnTo>
                    <a:pt x="410" y="1319"/>
                  </a:lnTo>
                  <a:lnTo>
                    <a:pt x="425" y="1314"/>
                  </a:lnTo>
                  <a:lnTo>
                    <a:pt x="441" y="1307"/>
                  </a:lnTo>
                  <a:lnTo>
                    <a:pt x="456" y="1300"/>
                  </a:lnTo>
                  <a:lnTo>
                    <a:pt x="470" y="1292"/>
                  </a:lnTo>
                  <a:lnTo>
                    <a:pt x="485" y="1282"/>
                  </a:lnTo>
                  <a:lnTo>
                    <a:pt x="498" y="1273"/>
                  </a:lnTo>
                  <a:lnTo>
                    <a:pt x="511" y="1263"/>
                  </a:lnTo>
                  <a:lnTo>
                    <a:pt x="524" y="1251"/>
                  </a:lnTo>
                  <a:lnTo>
                    <a:pt x="537" y="1240"/>
                  </a:lnTo>
                  <a:lnTo>
                    <a:pt x="548" y="1227"/>
                  </a:lnTo>
                  <a:lnTo>
                    <a:pt x="560" y="1213"/>
                  </a:lnTo>
                  <a:lnTo>
                    <a:pt x="571" y="1200"/>
                  </a:lnTo>
                  <a:lnTo>
                    <a:pt x="582" y="1186"/>
                  </a:lnTo>
                  <a:lnTo>
                    <a:pt x="591" y="1171"/>
                  </a:lnTo>
                  <a:lnTo>
                    <a:pt x="600" y="1155"/>
                  </a:lnTo>
                  <a:lnTo>
                    <a:pt x="608" y="1138"/>
                  </a:lnTo>
                  <a:lnTo>
                    <a:pt x="616" y="1121"/>
                  </a:lnTo>
                  <a:lnTo>
                    <a:pt x="624" y="1104"/>
                  </a:lnTo>
                  <a:lnTo>
                    <a:pt x="630" y="1087"/>
                  </a:lnTo>
                  <a:lnTo>
                    <a:pt x="636" y="1068"/>
                  </a:lnTo>
                  <a:lnTo>
                    <a:pt x="642" y="1050"/>
                  </a:lnTo>
                  <a:lnTo>
                    <a:pt x="646" y="1030"/>
                  </a:lnTo>
                  <a:lnTo>
                    <a:pt x="650" y="1012"/>
                  </a:lnTo>
                  <a:lnTo>
                    <a:pt x="653" y="991"/>
                  </a:lnTo>
                  <a:lnTo>
                    <a:pt x="654" y="971"/>
                  </a:lnTo>
                  <a:lnTo>
                    <a:pt x="655" y="951"/>
                  </a:lnTo>
                  <a:lnTo>
                    <a:pt x="657" y="930"/>
                  </a:lnTo>
                  <a:lnTo>
                    <a:pt x="657" y="930"/>
                  </a:lnTo>
                  <a:lnTo>
                    <a:pt x="655" y="907"/>
                  </a:lnTo>
                  <a:lnTo>
                    <a:pt x="654" y="884"/>
                  </a:lnTo>
                  <a:lnTo>
                    <a:pt x="652" y="862"/>
                  </a:lnTo>
                  <a:lnTo>
                    <a:pt x="647" y="839"/>
                  </a:lnTo>
                  <a:lnTo>
                    <a:pt x="643" y="817"/>
                  </a:lnTo>
                  <a:lnTo>
                    <a:pt x="637" y="795"/>
                  </a:lnTo>
                  <a:lnTo>
                    <a:pt x="630" y="774"/>
                  </a:lnTo>
                  <a:lnTo>
                    <a:pt x="622" y="754"/>
                  </a:lnTo>
                  <a:lnTo>
                    <a:pt x="622" y="754"/>
                  </a:lnTo>
                  <a:close/>
                </a:path>
              </a:pathLst>
            </a:custGeom>
            <a:solidFill>
              <a:srgbClr val="FFE2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46">
              <a:extLst>
                <a:ext uri="{FF2B5EF4-FFF2-40B4-BE49-F238E27FC236}">
                  <a16:creationId xmlns:a16="http://schemas.microsoft.com/office/drawing/2014/main" id="{54757917-878C-4200-8BA6-B841637B7E8B}"/>
                </a:ext>
              </a:extLst>
            </p:cNvPr>
            <p:cNvSpPr>
              <a:spLocks/>
            </p:cNvSpPr>
            <p:nvPr userDrawn="1"/>
          </p:nvSpPr>
          <p:spPr bwMode="auto">
            <a:xfrm>
              <a:off x="2651126" y="2830513"/>
              <a:ext cx="260350" cy="1057275"/>
            </a:xfrm>
            <a:custGeom>
              <a:avLst/>
              <a:gdLst>
                <a:gd name="T0" fmla="*/ 329 w 329"/>
                <a:gd name="T1" fmla="*/ 930 h 1332"/>
                <a:gd name="T2" fmla="*/ 326 w 329"/>
                <a:gd name="T3" fmla="*/ 971 h 1332"/>
                <a:gd name="T4" fmla="*/ 322 w 329"/>
                <a:gd name="T5" fmla="*/ 1012 h 1332"/>
                <a:gd name="T6" fmla="*/ 314 w 329"/>
                <a:gd name="T7" fmla="*/ 1050 h 1332"/>
                <a:gd name="T8" fmla="*/ 302 w 329"/>
                <a:gd name="T9" fmla="*/ 1087 h 1332"/>
                <a:gd name="T10" fmla="*/ 288 w 329"/>
                <a:gd name="T11" fmla="*/ 1121 h 1332"/>
                <a:gd name="T12" fmla="*/ 272 w 329"/>
                <a:gd name="T13" fmla="*/ 1155 h 1332"/>
                <a:gd name="T14" fmla="*/ 254 w 329"/>
                <a:gd name="T15" fmla="*/ 1186 h 1332"/>
                <a:gd name="T16" fmla="*/ 232 w 329"/>
                <a:gd name="T17" fmla="*/ 1213 h 1332"/>
                <a:gd name="T18" fmla="*/ 209 w 329"/>
                <a:gd name="T19" fmla="*/ 1240 h 1332"/>
                <a:gd name="T20" fmla="*/ 183 w 329"/>
                <a:gd name="T21" fmla="*/ 1263 h 1332"/>
                <a:gd name="T22" fmla="*/ 157 w 329"/>
                <a:gd name="T23" fmla="*/ 1282 h 1332"/>
                <a:gd name="T24" fmla="*/ 128 w 329"/>
                <a:gd name="T25" fmla="*/ 1300 h 1332"/>
                <a:gd name="T26" fmla="*/ 97 w 329"/>
                <a:gd name="T27" fmla="*/ 1314 h 1332"/>
                <a:gd name="T28" fmla="*/ 66 w 329"/>
                <a:gd name="T29" fmla="*/ 1323 h 1332"/>
                <a:gd name="T30" fmla="*/ 34 w 329"/>
                <a:gd name="T31" fmla="*/ 1330 h 1332"/>
                <a:gd name="T32" fmla="*/ 0 w 329"/>
                <a:gd name="T33" fmla="*/ 1332 h 1332"/>
                <a:gd name="T34" fmla="*/ 0 w 329"/>
                <a:gd name="T35" fmla="*/ 19 h 1332"/>
                <a:gd name="T36" fmla="*/ 38 w 329"/>
                <a:gd name="T37" fmla="*/ 16 h 1332"/>
                <a:gd name="T38" fmla="*/ 67 w 329"/>
                <a:gd name="T39" fmla="*/ 12 h 1332"/>
                <a:gd name="T40" fmla="*/ 86 w 329"/>
                <a:gd name="T41" fmla="*/ 5 h 1332"/>
                <a:gd name="T42" fmla="*/ 92 w 329"/>
                <a:gd name="T43" fmla="*/ 0 h 1332"/>
                <a:gd name="T44" fmla="*/ 114 w 329"/>
                <a:gd name="T45" fmla="*/ 1 h 1332"/>
                <a:gd name="T46" fmla="*/ 115 w 329"/>
                <a:gd name="T47" fmla="*/ 50 h 1332"/>
                <a:gd name="T48" fmla="*/ 128 w 329"/>
                <a:gd name="T49" fmla="*/ 156 h 1332"/>
                <a:gd name="T50" fmla="*/ 150 w 329"/>
                <a:gd name="T51" fmla="*/ 271 h 1332"/>
                <a:gd name="T52" fmla="*/ 179 w 329"/>
                <a:gd name="T53" fmla="*/ 387 h 1332"/>
                <a:gd name="T54" fmla="*/ 210 w 329"/>
                <a:gd name="T55" fmla="*/ 498 h 1332"/>
                <a:gd name="T56" fmla="*/ 255 w 329"/>
                <a:gd name="T57" fmla="*/ 641 h 1332"/>
                <a:gd name="T58" fmla="*/ 294 w 329"/>
                <a:gd name="T59" fmla="*/ 752 h 1332"/>
                <a:gd name="T60" fmla="*/ 302 w 329"/>
                <a:gd name="T61" fmla="*/ 774 h 1332"/>
                <a:gd name="T62" fmla="*/ 315 w 329"/>
                <a:gd name="T63" fmla="*/ 817 h 1332"/>
                <a:gd name="T64" fmla="*/ 324 w 329"/>
                <a:gd name="T65" fmla="*/ 862 h 1332"/>
                <a:gd name="T66" fmla="*/ 327 w 329"/>
                <a:gd name="T67" fmla="*/ 907 h 1332"/>
                <a:gd name="T68" fmla="*/ 329 w 329"/>
                <a:gd name="T69" fmla="*/ 930 h 1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9" h="1332">
                  <a:moveTo>
                    <a:pt x="329" y="930"/>
                  </a:moveTo>
                  <a:lnTo>
                    <a:pt x="329" y="930"/>
                  </a:lnTo>
                  <a:lnTo>
                    <a:pt x="327" y="951"/>
                  </a:lnTo>
                  <a:lnTo>
                    <a:pt x="326" y="971"/>
                  </a:lnTo>
                  <a:lnTo>
                    <a:pt x="325" y="991"/>
                  </a:lnTo>
                  <a:lnTo>
                    <a:pt x="322" y="1012"/>
                  </a:lnTo>
                  <a:lnTo>
                    <a:pt x="318" y="1030"/>
                  </a:lnTo>
                  <a:lnTo>
                    <a:pt x="314" y="1050"/>
                  </a:lnTo>
                  <a:lnTo>
                    <a:pt x="309" y="1068"/>
                  </a:lnTo>
                  <a:lnTo>
                    <a:pt x="302" y="1087"/>
                  </a:lnTo>
                  <a:lnTo>
                    <a:pt x="296" y="1104"/>
                  </a:lnTo>
                  <a:lnTo>
                    <a:pt x="288" y="1121"/>
                  </a:lnTo>
                  <a:lnTo>
                    <a:pt x="280" y="1138"/>
                  </a:lnTo>
                  <a:lnTo>
                    <a:pt x="272" y="1155"/>
                  </a:lnTo>
                  <a:lnTo>
                    <a:pt x="263" y="1171"/>
                  </a:lnTo>
                  <a:lnTo>
                    <a:pt x="254" y="1186"/>
                  </a:lnTo>
                  <a:lnTo>
                    <a:pt x="243" y="1200"/>
                  </a:lnTo>
                  <a:lnTo>
                    <a:pt x="232" y="1213"/>
                  </a:lnTo>
                  <a:lnTo>
                    <a:pt x="220" y="1227"/>
                  </a:lnTo>
                  <a:lnTo>
                    <a:pt x="209" y="1240"/>
                  </a:lnTo>
                  <a:lnTo>
                    <a:pt x="196" y="1251"/>
                  </a:lnTo>
                  <a:lnTo>
                    <a:pt x="183" y="1263"/>
                  </a:lnTo>
                  <a:lnTo>
                    <a:pt x="170" y="1273"/>
                  </a:lnTo>
                  <a:lnTo>
                    <a:pt x="157" y="1282"/>
                  </a:lnTo>
                  <a:lnTo>
                    <a:pt x="142" y="1292"/>
                  </a:lnTo>
                  <a:lnTo>
                    <a:pt x="128" y="1300"/>
                  </a:lnTo>
                  <a:lnTo>
                    <a:pt x="113" y="1307"/>
                  </a:lnTo>
                  <a:lnTo>
                    <a:pt x="97" y="1314"/>
                  </a:lnTo>
                  <a:lnTo>
                    <a:pt x="82" y="1319"/>
                  </a:lnTo>
                  <a:lnTo>
                    <a:pt x="66" y="1323"/>
                  </a:lnTo>
                  <a:lnTo>
                    <a:pt x="50" y="1327"/>
                  </a:lnTo>
                  <a:lnTo>
                    <a:pt x="34" y="1330"/>
                  </a:lnTo>
                  <a:lnTo>
                    <a:pt x="16" y="1331"/>
                  </a:lnTo>
                  <a:lnTo>
                    <a:pt x="0" y="1332"/>
                  </a:lnTo>
                  <a:lnTo>
                    <a:pt x="0" y="19"/>
                  </a:lnTo>
                  <a:lnTo>
                    <a:pt x="0" y="19"/>
                  </a:lnTo>
                  <a:lnTo>
                    <a:pt x="21" y="17"/>
                  </a:lnTo>
                  <a:lnTo>
                    <a:pt x="38" y="16"/>
                  </a:lnTo>
                  <a:lnTo>
                    <a:pt x="54" y="14"/>
                  </a:lnTo>
                  <a:lnTo>
                    <a:pt x="67" y="12"/>
                  </a:lnTo>
                  <a:lnTo>
                    <a:pt x="77" y="8"/>
                  </a:lnTo>
                  <a:lnTo>
                    <a:pt x="86" y="5"/>
                  </a:lnTo>
                  <a:lnTo>
                    <a:pt x="90" y="2"/>
                  </a:lnTo>
                  <a:lnTo>
                    <a:pt x="92" y="0"/>
                  </a:lnTo>
                  <a:lnTo>
                    <a:pt x="114" y="1"/>
                  </a:lnTo>
                  <a:lnTo>
                    <a:pt x="114" y="1"/>
                  </a:lnTo>
                  <a:lnTo>
                    <a:pt x="114" y="24"/>
                  </a:lnTo>
                  <a:lnTo>
                    <a:pt x="115" y="50"/>
                  </a:lnTo>
                  <a:lnTo>
                    <a:pt x="121" y="101"/>
                  </a:lnTo>
                  <a:lnTo>
                    <a:pt x="128" y="156"/>
                  </a:lnTo>
                  <a:lnTo>
                    <a:pt x="139" y="213"/>
                  </a:lnTo>
                  <a:lnTo>
                    <a:pt x="150" y="271"/>
                  </a:lnTo>
                  <a:lnTo>
                    <a:pt x="164" y="330"/>
                  </a:lnTo>
                  <a:lnTo>
                    <a:pt x="179" y="387"/>
                  </a:lnTo>
                  <a:lnTo>
                    <a:pt x="194" y="444"/>
                  </a:lnTo>
                  <a:lnTo>
                    <a:pt x="210" y="498"/>
                  </a:lnTo>
                  <a:lnTo>
                    <a:pt x="225" y="550"/>
                  </a:lnTo>
                  <a:lnTo>
                    <a:pt x="255" y="641"/>
                  </a:lnTo>
                  <a:lnTo>
                    <a:pt x="279" y="711"/>
                  </a:lnTo>
                  <a:lnTo>
                    <a:pt x="294" y="752"/>
                  </a:lnTo>
                  <a:lnTo>
                    <a:pt x="294" y="752"/>
                  </a:lnTo>
                  <a:lnTo>
                    <a:pt x="302" y="774"/>
                  </a:lnTo>
                  <a:lnTo>
                    <a:pt x="309" y="795"/>
                  </a:lnTo>
                  <a:lnTo>
                    <a:pt x="315" y="817"/>
                  </a:lnTo>
                  <a:lnTo>
                    <a:pt x="319" y="839"/>
                  </a:lnTo>
                  <a:lnTo>
                    <a:pt x="324" y="862"/>
                  </a:lnTo>
                  <a:lnTo>
                    <a:pt x="326" y="884"/>
                  </a:lnTo>
                  <a:lnTo>
                    <a:pt x="327" y="907"/>
                  </a:lnTo>
                  <a:lnTo>
                    <a:pt x="329" y="930"/>
                  </a:lnTo>
                  <a:lnTo>
                    <a:pt x="329" y="930"/>
                  </a:lnTo>
                  <a:close/>
                </a:path>
              </a:pathLst>
            </a:custGeom>
            <a:solidFill>
              <a:srgbClr val="F9D9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47">
              <a:extLst>
                <a:ext uri="{FF2B5EF4-FFF2-40B4-BE49-F238E27FC236}">
                  <a16:creationId xmlns:a16="http://schemas.microsoft.com/office/drawing/2014/main" id="{97EE9373-DFF1-402F-BD1B-A62102BF1F61}"/>
                </a:ext>
              </a:extLst>
            </p:cNvPr>
            <p:cNvSpPr>
              <a:spLocks/>
            </p:cNvSpPr>
            <p:nvPr userDrawn="1"/>
          </p:nvSpPr>
          <p:spPr bwMode="auto">
            <a:xfrm>
              <a:off x="1095376" y="4208463"/>
              <a:ext cx="36513" cy="36513"/>
            </a:xfrm>
            <a:custGeom>
              <a:avLst/>
              <a:gdLst>
                <a:gd name="T0" fmla="*/ 46 w 46"/>
                <a:gd name="T1" fmla="*/ 23 h 46"/>
                <a:gd name="T2" fmla="*/ 46 w 46"/>
                <a:gd name="T3" fmla="*/ 23 h 46"/>
                <a:gd name="T4" fmla="*/ 46 w 46"/>
                <a:gd name="T5" fmla="*/ 28 h 46"/>
                <a:gd name="T6" fmla="*/ 45 w 46"/>
                <a:gd name="T7" fmla="*/ 33 h 46"/>
                <a:gd name="T8" fmla="*/ 43 w 46"/>
                <a:gd name="T9" fmla="*/ 36 h 46"/>
                <a:gd name="T10" fmla="*/ 39 w 46"/>
                <a:gd name="T11" fmla="*/ 39 h 46"/>
                <a:gd name="T12" fmla="*/ 36 w 46"/>
                <a:gd name="T13" fmla="*/ 43 h 46"/>
                <a:gd name="T14" fmla="*/ 33 w 46"/>
                <a:gd name="T15" fmla="*/ 45 h 46"/>
                <a:gd name="T16" fmla="*/ 28 w 46"/>
                <a:gd name="T17" fmla="*/ 46 h 46"/>
                <a:gd name="T18" fmla="*/ 23 w 46"/>
                <a:gd name="T19" fmla="*/ 46 h 46"/>
                <a:gd name="T20" fmla="*/ 23 w 46"/>
                <a:gd name="T21" fmla="*/ 46 h 46"/>
                <a:gd name="T22" fmla="*/ 19 w 46"/>
                <a:gd name="T23" fmla="*/ 46 h 46"/>
                <a:gd name="T24" fmla="*/ 14 w 46"/>
                <a:gd name="T25" fmla="*/ 45 h 46"/>
                <a:gd name="T26" fmla="*/ 11 w 46"/>
                <a:gd name="T27" fmla="*/ 43 h 46"/>
                <a:gd name="T28" fmla="*/ 7 w 46"/>
                <a:gd name="T29" fmla="*/ 39 h 46"/>
                <a:gd name="T30" fmla="*/ 4 w 46"/>
                <a:gd name="T31" fmla="*/ 36 h 46"/>
                <a:gd name="T32" fmla="*/ 1 w 46"/>
                <a:gd name="T33" fmla="*/ 33 h 46"/>
                <a:gd name="T34" fmla="*/ 0 w 46"/>
                <a:gd name="T35" fmla="*/ 28 h 46"/>
                <a:gd name="T36" fmla="*/ 0 w 46"/>
                <a:gd name="T37" fmla="*/ 23 h 46"/>
                <a:gd name="T38" fmla="*/ 0 w 46"/>
                <a:gd name="T39" fmla="*/ 23 h 46"/>
                <a:gd name="T40" fmla="*/ 0 w 46"/>
                <a:gd name="T41" fmla="*/ 19 h 46"/>
                <a:gd name="T42" fmla="*/ 1 w 46"/>
                <a:gd name="T43" fmla="*/ 14 h 46"/>
                <a:gd name="T44" fmla="*/ 4 w 46"/>
                <a:gd name="T45" fmla="*/ 11 h 46"/>
                <a:gd name="T46" fmla="*/ 7 w 46"/>
                <a:gd name="T47" fmla="*/ 7 h 46"/>
                <a:gd name="T48" fmla="*/ 11 w 46"/>
                <a:gd name="T49" fmla="*/ 4 h 46"/>
                <a:gd name="T50" fmla="*/ 14 w 46"/>
                <a:gd name="T51" fmla="*/ 1 h 46"/>
                <a:gd name="T52" fmla="*/ 19 w 46"/>
                <a:gd name="T53" fmla="*/ 0 h 46"/>
                <a:gd name="T54" fmla="*/ 23 w 46"/>
                <a:gd name="T55" fmla="*/ 0 h 46"/>
                <a:gd name="T56" fmla="*/ 23 w 46"/>
                <a:gd name="T57" fmla="*/ 0 h 46"/>
                <a:gd name="T58" fmla="*/ 28 w 46"/>
                <a:gd name="T59" fmla="*/ 0 h 46"/>
                <a:gd name="T60" fmla="*/ 33 w 46"/>
                <a:gd name="T61" fmla="*/ 1 h 46"/>
                <a:gd name="T62" fmla="*/ 36 w 46"/>
                <a:gd name="T63" fmla="*/ 4 h 46"/>
                <a:gd name="T64" fmla="*/ 39 w 46"/>
                <a:gd name="T65" fmla="*/ 7 h 46"/>
                <a:gd name="T66" fmla="*/ 43 w 46"/>
                <a:gd name="T67" fmla="*/ 11 h 46"/>
                <a:gd name="T68" fmla="*/ 45 w 46"/>
                <a:gd name="T69" fmla="*/ 14 h 46"/>
                <a:gd name="T70" fmla="*/ 46 w 46"/>
                <a:gd name="T71" fmla="*/ 19 h 46"/>
                <a:gd name="T72" fmla="*/ 46 w 46"/>
                <a:gd name="T73" fmla="*/ 23 h 46"/>
                <a:gd name="T74" fmla="*/ 46 w 46"/>
                <a:gd name="T75"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6" h="46">
                  <a:moveTo>
                    <a:pt x="46" y="23"/>
                  </a:moveTo>
                  <a:lnTo>
                    <a:pt x="46" y="23"/>
                  </a:lnTo>
                  <a:lnTo>
                    <a:pt x="46" y="28"/>
                  </a:lnTo>
                  <a:lnTo>
                    <a:pt x="45" y="33"/>
                  </a:lnTo>
                  <a:lnTo>
                    <a:pt x="43" y="36"/>
                  </a:lnTo>
                  <a:lnTo>
                    <a:pt x="39" y="39"/>
                  </a:lnTo>
                  <a:lnTo>
                    <a:pt x="36" y="43"/>
                  </a:lnTo>
                  <a:lnTo>
                    <a:pt x="33" y="45"/>
                  </a:lnTo>
                  <a:lnTo>
                    <a:pt x="28" y="46"/>
                  </a:lnTo>
                  <a:lnTo>
                    <a:pt x="23" y="46"/>
                  </a:lnTo>
                  <a:lnTo>
                    <a:pt x="23" y="46"/>
                  </a:lnTo>
                  <a:lnTo>
                    <a:pt x="19" y="46"/>
                  </a:lnTo>
                  <a:lnTo>
                    <a:pt x="14" y="45"/>
                  </a:lnTo>
                  <a:lnTo>
                    <a:pt x="11" y="43"/>
                  </a:lnTo>
                  <a:lnTo>
                    <a:pt x="7" y="39"/>
                  </a:lnTo>
                  <a:lnTo>
                    <a:pt x="4" y="36"/>
                  </a:lnTo>
                  <a:lnTo>
                    <a:pt x="1" y="33"/>
                  </a:lnTo>
                  <a:lnTo>
                    <a:pt x="0" y="28"/>
                  </a:lnTo>
                  <a:lnTo>
                    <a:pt x="0" y="23"/>
                  </a:lnTo>
                  <a:lnTo>
                    <a:pt x="0" y="23"/>
                  </a:lnTo>
                  <a:lnTo>
                    <a:pt x="0" y="19"/>
                  </a:lnTo>
                  <a:lnTo>
                    <a:pt x="1" y="14"/>
                  </a:lnTo>
                  <a:lnTo>
                    <a:pt x="4" y="11"/>
                  </a:lnTo>
                  <a:lnTo>
                    <a:pt x="7" y="7"/>
                  </a:lnTo>
                  <a:lnTo>
                    <a:pt x="11" y="4"/>
                  </a:lnTo>
                  <a:lnTo>
                    <a:pt x="14" y="1"/>
                  </a:lnTo>
                  <a:lnTo>
                    <a:pt x="19" y="0"/>
                  </a:lnTo>
                  <a:lnTo>
                    <a:pt x="23" y="0"/>
                  </a:lnTo>
                  <a:lnTo>
                    <a:pt x="23" y="0"/>
                  </a:lnTo>
                  <a:lnTo>
                    <a:pt x="28" y="0"/>
                  </a:lnTo>
                  <a:lnTo>
                    <a:pt x="33" y="1"/>
                  </a:lnTo>
                  <a:lnTo>
                    <a:pt x="36" y="4"/>
                  </a:lnTo>
                  <a:lnTo>
                    <a:pt x="39" y="7"/>
                  </a:lnTo>
                  <a:lnTo>
                    <a:pt x="43" y="11"/>
                  </a:lnTo>
                  <a:lnTo>
                    <a:pt x="45" y="14"/>
                  </a:lnTo>
                  <a:lnTo>
                    <a:pt x="46" y="19"/>
                  </a:lnTo>
                  <a:lnTo>
                    <a:pt x="46" y="23"/>
                  </a:lnTo>
                  <a:lnTo>
                    <a:pt x="46"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48">
              <a:extLst>
                <a:ext uri="{FF2B5EF4-FFF2-40B4-BE49-F238E27FC236}">
                  <a16:creationId xmlns:a16="http://schemas.microsoft.com/office/drawing/2014/main" id="{E56BFE81-2EAD-4FA3-A03A-4F459D5D79AD}"/>
                </a:ext>
              </a:extLst>
            </p:cNvPr>
            <p:cNvSpPr>
              <a:spLocks/>
            </p:cNvSpPr>
            <p:nvPr userDrawn="1"/>
          </p:nvSpPr>
          <p:spPr bwMode="auto">
            <a:xfrm>
              <a:off x="1096963" y="4210050"/>
              <a:ext cx="31750" cy="31750"/>
            </a:xfrm>
            <a:custGeom>
              <a:avLst/>
              <a:gdLst>
                <a:gd name="T0" fmla="*/ 39 w 39"/>
                <a:gd name="T1" fmla="*/ 19 h 39"/>
                <a:gd name="T2" fmla="*/ 39 w 39"/>
                <a:gd name="T3" fmla="*/ 19 h 39"/>
                <a:gd name="T4" fmla="*/ 39 w 39"/>
                <a:gd name="T5" fmla="*/ 22 h 39"/>
                <a:gd name="T6" fmla="*/ 39 w 39"/>
                <a:gd name="T7" fmla="*/ 22 h 39"/>
                <a:gd name="T8" fmla="*/ 37 w 39"/>
                <a:gd name="T9" fmla="*/ 29 h 39"/>
                <a:gd name="T10" fmla="*/ 32 w 39"/>
                <a:gd name="T11" fmla="*/ 34 h 39"/>
                <a:gd name="T12" fmla="*/ 26 w 39"/>
                <a:gd name="T13" fmla="*/ 38 h 39"/>
                <a:gd name="T14" fmla="*/ 19 w 39"/>
                <a:gd name="T15" fmla="*/ 39 h 39"/>
                <a:gd name="T16" fmla="*/ 19 w 39"/>
                <a:gd name="T17" fmla="*/ 39 h 39"/>
                <a:gd name="T18" fmla="*/ 12 w 39"/>
                <a:gd name="T19" fmla="*/ 38 h 39"/>
                <a:gd name="T20" fmla="*/ 7 w 39"/>
                <a:gd name="T21" fmla="*/ 34 h 39"/>
                <a:gd name="T22" fmla="*/ 2 w 39"/>
                <a:gd name="T23" fmla="*/ 29 h 39"/>
                <a:gd name="T24" fmla="*/ 0 w 39"/>
                <a:gd name="T25" fmla="*/ 22 h 39"/>
                <a:gd name="T26" fmla="*/ 0 w 39"/>
                <a:gd name="T27" fmla="*/ 22 h 39"/>
                <a:gd name="T28" fmla="*/ 0 w 39"/>
                <a:gd name="T29" fmla="*/ 19 h 39"/>
                <a:gd name="T30" fmla="*/ 0 w 39"/>
                <a:gd name="T31" fmla="*/ 19 h 39"/>
                <a:gd name="T32" fmla="*/ 0 w 39"/>
                <a:gd name="T33" fmla="*/ 17 h 39"/>
                <a:gd name="T34" fmla="*/ 0 w 39"/>
                <a:gd name="T35" fmla="*/ 17 h 39"/>
                <a:gd name="T36" fmla="*/ 2 w 39"/>
                <a:gd name="T37" fmla="*/ 10 h 39"/>
                <a:gd name="T38" fmla="*/ 7 w 39"/>
                <a:gd name="T39" fmla="*/ 6 h 39"/>
                <a:gd name="T40" fmla="*/ 12 w 39"/>
                <a:gd name="T41" fmla="*/ 1 h 39"/>
                <a:gd name="T42" fmla="*/ 19 w 39"/>
                <a:gd name="T43" fmla="*/ 0 h 39"/>
                <a:gd name="T44" fmla="*/ 19 w 39"/>
                <a:gd name="T45" fmla="*/ 0 h 39"/>
                <a:gd name="T46" fmla="*/ 26 w 39"/>
                <a:gd name="T47" fmla="*/ 1 h 39"/>
                <a:gd name="T48" fmla="*/ 32 w 39"/>
                <a:gd name="T49" fmla="*/ 6 h 39"/>
                <a:gd name="T50" fmla="*/ 37 w 39"/>
                <a:gd name="T51" fmla="*/ 10 h 39"/>
                <a:gd name="T52" fmla="*/ 39 w 39"/>
                <a:gd name="T53" fmla="*/ 17 h 39"/>
                <a:gd name="T54" fmla="*/ 39 w 39"/>
                <a:gd name="T55" fmla="*/ 17 h 39"/>
                <a:gd name="T56" fmla="*/ 39 w 39"/>
                <a:gd name="T57" fmla="*/ 19 h 39"/>
                <a:gd name="T58" fmla="*/ 39 w 39"/>
                <a:gd name="T59" fmla="*/ 1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39" y="19"/>
                  </a:moveTo>
                  <a:lnTo>
                    <a:pt x="39" y="19"/>
                  </a:lnTo>
                  <a:lnTo>
                    <a:pt x="39" y="22"/>
                  </a:lnTo>
                  <a:lnTo>
                    <a:pt x="39" y="22"/>
                  </a:lnTo>
                  <a:lnTo>
                    <a:pt x="37" y="29"/>
                  </a:lnTo>
                  <a:lnTo>
                    <a:pt x="32" y="34"/>
                  </a:lnTo>
                  <a:lnTo>
                    <a:pt x="26" y="38"/>
                  </a:lnTo>
                  <a:lnTo>
                    <a:pt x="19" y="39"/>
                  </a:lnTo>
                  <a:lnTo>
                    <a:pt x="19" y="39"/>
                  </a:lnTo>
                  <a:lnTo>
                    <a:pt x="12" y="38"/>
                  </a:lnTo>
                  <a:lnTo>
                    <a:pt x="7" y="34"/>
                  </a:lnTo>
                  <a:lnTo>
                    <a:pt x="2" y="29"/>
                  </a:lnTo>
                  <a:lnTo>
                    <a:pt x="0" y="22"/>
                  </a:lnTo>
                  <a:lnTo>
                    <a:pt x="0" y="22"/>
                  </a:lnTo>
                  <a:lnTo>
                    <a:pt x="0" y="19"/>
                  </a:lnTo>
                  <a:lnTo>
                    <a:pt x="0" y="19"/>
                  </a:lnTo>
                  <a:lnTo>
                    <a:pt x="0" y="17"/>
                  </a:lnTo>
                  <a:lnTo>
                    <a:pt x="0" y="17"/>
                  </a:lnTo>
                  <a:lnTo>
                    <a:pt x="2" y="10"/>
                  </a:lnTo>
                  <a:lnTo>
                    <a:pt x="7" y="6"/>
                  </a:lnTo>
                  <a:lnTo>
                    <a:pt x="12" y="1"/>
                  </a:lnTo>
                  <a:lnTo>
                    <a:pt x="19" y="0"/>
                  </a:lnTo>
                  <a:lnTo>
                    <a:pt x="19" y="0"/>
                  </a:lnTo>
                  <a:lnTo>
                    <a:pt x="26" y="1"/>
                  </a:lnTo>
                  <a:lnTo>
                    <a:pt x="32" y="6"/>
                  </a:lnTo>
                  <a:lnTo>
                    <a:pt x="37" y="10"/>
                  </a:lnTo>
                  <a:lnTo>
                    <a:pt x="39" y="17"/>
                  </a:lnTo>
                  <a:lnTo>
                    <a:pt x="39" y="17"/>
                  </a:lnTo>
                  <a:lnTo>
                    <a:pt x="39" y="19"/>
                  </a:lnTo>
                  <a:lnTo>
                    <a:pt x="39" y="19"/>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49">
              <a:extLst>
                <a:ext uri="{FF2B5EF4-FFF2-40B4-BE49-F238E27FC236}">
                  <a16:creationId xmlns:a16="http://schemas.microsoft.com/office/drawing/2014/main" id="{B093BBF8-515F-4C19-926E-96277D7C5E51}"/>
                </a:ext>
              </a:extLst>
            </p:cNvPr>
            <p:cNvSpPr>
              <a:spLocks/>
            </p:cNvSpPr>
            <p:nvPr userDrawn="1"/>
          </p:nvSpPr>
          <p:spPr bwMode="auto">
            <a:xfrm>
              <a:off x="1101726" y="4214813"/>
              <a:ext cx="23813" cy="23813"/>
            </a:xfrm>
            <a:custGeom>
              <a:avLst/>
              <a:gdLst>
                <a:gd name="T0" fmla="*/ 29 w 30"/>
                <a:gd name="T1" fmla="*/ 2 h 30"/>
                <a:gd name="T2" fmla="*/ 29 w 30"/>
                <a:gd name="T3" fmla="*/ 2 h 30"/>
                <a:gd name="T4" fmla="*/ 30 w 30"/>
                <a:gd name="T5" fmla="*/ 4 h 30"/>
                <a:gd name="T6" fmla="*/ 4 w 30"/>
                <a:gd name="T7" fmla="*/ 30 h 30"/>
                <a:gd name="T8" fmla="*/ 4 w 30"/>
                <a:gd name="T9" fmla="*/ 30 h 30"/>
                <a:gd name="T10" fmla="*/ 2 w 30"/>
                <a:gd name="T11" fmla="*/ 29 h 30"/>
                <a:gd name="T12" fmla="*/ 2 w 30"/>
                <a:gd name="T13" fmla="*/ 29 h 30"/>
                <a:gd name="T14" fmla="*/ 0 w 30"/>
                <a:gd name="T15" fmla="*/ 27 h 30"/>
                <a:gd name="T16" fmla="*/ 27 w 30"/>
                <a:gd name="T17" fmla="*/ 0 h 30"/>
                <a:gd name="T18" fmla="*/ 27 w 30"/>
                <a:gd name="T19" fmla="*/ 0 h 30"/>
                <a:gd name="T20" fmla="*/ 29 w 30"/>
                <a:gd name="T21" fmla="*/ 2 h 30"/>
                <a:gd name="T22" fmla="*/ 29 w 30"/>
                <a:gd name="T23"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 h="30">
                  <a:moveTo>
                    <a:pt x="29" y="2"/>
                  </a:moveTo>
                  <a:lnTo>
                    <a:pt x="29" y="2"/>
                  </a:lnTo>
                  <a:lnTo>
                    <a:pt x="30" y="4"/>
                  </a:lnTo>
                  <a:lnTo>
                    <a:pt x="4" y="30"/>
                  </a:lnTo>
                  <a:lnTo>
                    <a:pt x="4" y="30"/>
                  </a:lnTo>
                  <a:lnTo>
                    <a:pt x="2" y="29"/>
                  </a:lnTo>
                  <a:lnTo>
                    <a:pt x="2" y="29"/>
                  </a:lnTo>
                  <a:lnTo>
                    <a:pt x="0" y="27"/>
                  </a:lnTo>
                  <a:lnTo>
                    <a:pt x="27" y="0"/>
                  </a:lnTo>
                  <a:lnTo>
                    <a:pt x="27" y="0"/>
                  </a:lnTo>
                  <a:lnTo>
                    <a:pt x="29" y="2"/>
                  </a:lnTo>
                  <a:lnTo>
                    <a:pt x="29" y="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50">
              <a:extLst>
                <a:ext uri="{FF2B5EF4-FFF2-40B4-BE49-F238E27FC236}">
                  <a16:creationId xmlns:a16="http://schemas.microsoft.com/office/drawing/2014/main" id="{8624B521-6A38-4C59-A97D-8F548A996D95}"/>
                </a:ext>
              </a:extLst>
            </p:cNvPr>
            <p:cNvSpPr>
              <a:spLocks/>
            </p:cNvSpPr>
            <p:nvPr userDrawn="1"/>
          </p:nvSpPr>
          <p:spPr bwMode="auto">
            <a:xfrm>
              <a:off x="4975226" y="4208463"/>
              <a:ext cx="36513" cy="36513"/>
            </a:xfrm>
            <a:custGeom>
              <a:avLst/>
              <a:gdLst>
                <a:gd name="T0" fmla="*/ 0 w 46"/>
                <a:gd name="T1" fmla="*/ 23 h 46"/>
                <a:gd name="T2" fmla="*/ 0 w 46"/>
                <a:gd name="T3" fmla="*/ 23 h 46"/>
                <a:gd name="T4" fmla="*/ 0 w 46"/>
                <a:gd name="T5" fmla="*/ 28 h 46"/>
                <a:gd name="T6" fmla="*/ 1 w 46"/>
                <a:gd name="T7" fmla="*/ 33 h 46"/>
                <a:gd name="T8" fmla="*/ 3 w 46"/>
                <a:gd name="T9" fmla="*/ 36 h 46"/>
                <a:gd name="T10" fmla="*/ 7 w 46"/>
                <a:gd name="T11" fmla="*/ 39 h 46"/>
                <a:gd name="T12" fmla="*/ 10 w 46"/>
                <a:gd name="T13" fmla="*/ 43 h 46"/>
                <a:gd name="T14" fmla="*/ 14 w 46"/>
                <a:gd name="T15" fmla="*/ 45 h 46"/>
                <a:gd name="T16" fmla="*/ 18 w 46"/>
                <a:gd name="T17" fmla="*/ 46 h 46"/>
                <a:gd name="T18" fmla="*/ 23 w 46"/>
                <a:gd name="T19" fmla="*/ 46 h 46"/>
                <a:gd name="T20" fmla="*/ 23 w 46"/>
                <a:gd name="T21" fmla="*/ 46 h 46"/>
                <a:gd name="T22" fmla="*/ 27 w 46"/>
                <a:gd name="T23" fmla="*/ 46 h 46"/>
                <a:gd name="T24" fmla="*/ 32 w 46"/>
                <a:gd name="T25" fmla="*/ 45 h 46"/>
                <a:gd name="T26" fmla="*/ 36 w 46"/>
                <a:gd name="T27" fmla="*/ 43 h 46"/>
                <a:gd name="T28" fmla="*/ 39 w 46"/>
                <a:gd name="T29" fmla="*/ 39 h 46"/>
                <a:gd name="T30" fmla="*/ 42 w 46"/>
                <a:gd name="T31" fmla="*/ 36 h 46"/>
                <a:gd name="T32" fmla="*/ 45 w 46"/>
                <a:gd name="T33" fmla="*/ 33 h 46"/>
                <a:gd name="T34" fmla="*/ 46 w 46"/>
                <a:gd name="T35" fmla="*/ 28 h 46"/>
                <a:gd name="T36" fmla="*/ 46 w 46"/>
                <a:gd name="T37" fmla="*/ 23 h 46"/>
                <a:gd name="T38" fmla="*/ 46 w 46"/>
                <a:gd name="T39" fmla="*/ 23 h 46"/>
                <a:gd name="T40" fmla="*/ 46 w 46"/>
                <a:gd name="T41" fmla="*/ 19 h 46"/>
                <a:gd name="T42" fmla="*/ 45 w 46"/>
                <a:gd name="T43" fmla="*/ 14 h 46"/>
                <a:gd name="T44" fmla="*/ 42 w 46"/>
                <a:gd name="T45" fmla="*/ 11 h 46"/>
                <a:gd name="T46" fmla="*/ 39 w 46"/>
                <a:gd name="T47" fmla="*/ 7 h 46"/>
                <a:gd name="T48" fmla="*/ 36 w 46"/>
                <a:gd name="T49" fmla="*/ 4 h 46"/>
                <a:gd name="T50" fmla="*/ 32 w 46"/>
                <a:gd name="T51" fmla="*/ 1 h 46"/>
                <a:gd name="T52" fmla="*/ 27 w 46"/>
                <a:gd name="T53" fmla="*/ 0 h 46"/>
                <a:gd name="T54" fmla="*/ 23 w 46"/>
                <a:gd name="T55" fmla="*/ 0 h 46"/>
                <a:gd name="T56" fmla="*/ 23 w 46"/>
                <a:gd name="T57" fmla="*/ 0 h 46"/>
                <a:gd name="T58" fmla="*/ 18 w 46"/>
                <a:gd name="T59" fmla="*/ 0 h 46"/>
                <a:gd name="T60" fmla="*/ 14 w 46"/>
                <a:gd name="T61" fmla="*/ 1 h 46"/>
                <a:gd name="T62" fmla="*/ 10 w 46"/>
                <a:gd name="T63" fmla="*/ 4 h 46"/>
                <a:gd name="T64" fmla="*/ 7 w 46"/>
                <a:gd name="T65" fmla="*/ 7 h 46"/>
                <a:gd name="T66" fmla="*/ 3 w 46"/>
                <a:gd name="T67" fmla="*/ 11 h 46"/>
                <a:gd name="T68" fmla="*/ 1 w 46"/>
                <a:gd name="T69" fmla="*/ 14 h 46"/>
                <a:gd name="T70" fmla="*/ 0 w 46"/>
                <a:gd name="T71" fmla="*/ 19 h 46"/>
                <a:gd name="T72" fmla="*/ 0 w 46"/>
                <a:gd name="T73" fmla="*/ 23 h 46"/>
                <a:gd name="T74" fmla="*/ 0 w 46"/>
                <a:gd name="T75" fmla="*/ 2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6" h="46">
                  <a:moveTo>
                    <a:pt x="0" y="23"/>
                  </a:moveTo>
                  <a:lnTo>
                    <a:pt x="0" y="23"/>
                  </a:lnTo>
                  <a:lnTo>
                    <a:pt x="0" y="28"/>
                  </a:lnTo>
                  <a:lnTo>
                    <a:pt x="1" y="33"/>
                  </a:lnTo>
                  <a:lnTo>
                    <a:pt x="3" y="36"/>
                  </a:lnTo>
                  <a:lnTo>
                    <a:pt x="7" y="39"/>
                  </a:lnTo>
                  <a:lnTo>
                    <a:pt x="10" y="43"/>
                  </a:lnTo>
                  <a:lnTo>
                    <a:pt x="14" y="45"/>
                  </a:lnTo>
                  <a:lnTo>
                    <a:pt x="18" y="46"/>
                  </a:lnTo>
                  <a:lnTo>
                    <a:pt x="23" y="46"/>
                  </a:lnTo>
                  <a:lnTo>
                    <a:pt x="23" y="46"/>
                  </a:lnTo>
                  <a:lnTo>
                    <a:pt x="27" y="46"/>
                  </a:lnTo>
                  <a:lnTo>
                    <a:pt x="32" y="45"/>
                  </a:lnTo>
                  <a:lnTo>
                    <a:pt x="36" y="43"/>
                  </a:lnTo>
                  <a:lnTo>
                    <a:pt x="39" y="39"/>
                  </a:lnTo>
                  <a:lnTo>
                    <a:pt x="42" y="36"/>
                  </a:lnTo>
                  <a:lnTo>
                    <a:pt x="45" y="33"/>
                  </a:lnTo>
                  <a:lnTo>
                    <a:pt x="46" y="28"/>
                  </a:lnTo>
                  <a:lnTo>
                    <a:pt x="46" y="23"/>
                  </a:lnTo>
                  <a:lnTo>
                    <a:pt x="46" y="23"/>
                  </a:lnTo>
                  <a:lnTo>
                    <a:pt x="46" y="19"/>
                  </a:lnTo>
                  <a:lnTo>
                    <a:pt x="45" y="14"/>
                  </a:lnTo>
                  <a:lnTo>
                    <a:pt x="42" y="11"/>
                  </a:lnTo>
                  <a:lnTo>
                    <a:pt x="39" y="7"/>
                  </a:lnTo>
                  <a:lnTo>
                    <a:pt x="36" y="4"/>
                  </a:lnTo>
                  <a:lnTo>
                    <a:pt x="32" y="1"/>
                  </a:lnTo>
                  <a:lnTo>
                    <a:pt x="27" y="0"/>
                  </a:lnTo>
                  <a:lnTo>
                    <a:pt x="23" y="0"/>
                  </a:lnTo>
                  <a:lnTo>
                    <a:pt x="23" y="0"/>
                  </a:lnTo>
                  <a:lnTo>
                    <a:pt x="18" y="0"/>
                  </a:lnTo>
                  <a:lnTo>
                    <a:pt x="14" y="1"/>
                  </a:lnTo>
                  <a:lnTo>
                    <a:pt x="10" y="4"/>
                  </a:lnTo>
                  <a:lnTo>
                    <a:pt x="7" y="7"/>
                  </a:lnTo>
                  <a:lnTo>
                    <a:pt x="3" y="11"/>
                  </a:lnTo>
                  <a:lnTo>
                    <a:pt x="1" y="14"/>
                  </a:lnTo>
                  <a:lnTo>
                    <a:pt x="0" y="19"/>
                  </a:lnTo>
                  <a:lnTo>
                    <a:pt x="0" y="23"/>
                  </a:lnTo>
                  <a:lnTo>
                    <a:pt x="0"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51">
              <a:extLst>
                <a:ext uri="{FF2B5EF4-FFF2-40B4-BE49-F238E27FC236}">
                  <a16:creationId xmlns:a16="http://schemas.microsoft.com/office/drawing/2014/main" id="{AAE661CB-86DF-4371-9D50-035823128867}"/>
                </a:ext>
              </a:extLst>
            </p:cNvPr>
            <p:cNvSpPr>
              <a:spLocks/>
            </p:cNvSpPr>
            <p:nvPr userDrawn="1"/>
          </p:nvSpPr>
          <p:spPr bwMode="auto">
            <a:xfrm>
              <a:off x="4978401" y="4210050"/>
              <a:ext cx="30163" cy="31750"/>
            </a:xfrm>
            <a:custGeom>
              <a:avLst/>
              <a:gdLst>
                <a:gd name="T0" fmla="*/ 0 w 39"/>
                <a:gd name="T1" fmla="*/ 19 h 39"/>
                <a:gd name="T2" fmla="*/ 0 w 39"/>
                <a:gd name="T3" fmla="*/ 19 h 39"/>
                <a:gd name="T4" fmla="*/ 0 w 39"/>
                <a:gd name="T5" fmla="*/ 22 h 39"/>
                <a:gd name="T6" fmla="*/ 0 w 39"/>
                <a:gd name="T7" fmla="*/ 22 h 39"/>
                <a:gd name="T8" fmla="*/ 3 w 39"/>
                <a:gd name="T9" fmla="*/ 29 h 39"/>
                <a:gd name="T10" fmla="*/ 7 w 39"/>
                <a:gd name="T11" fmla="*/ 34 h 39"/>
                <a:gd name="T12" fmla="*/ 13 w 39"/>
                <a:gd name="T13" fmla="*/ 38 h 39"/>
                <a:gd name="T14" fmla="*/ 20 w 39"/>
                <a:gd name="T15" fmla="*/ 39 h 39"/>
                <a:gd name="T16" fmla="*/ 20 w 39"/>
                <a:gd name="T17" fmla="*/ 39 h 39"/>
                <a:gd name="T18" fmla="*/ 27 w 39"/>
                <a:gd name="T19" fmla="*/ 38 h 39"/>
                <a:gd name="T20" fmla="*/ 33 w 39"/>
                <a:gd name="T21" fmla="*/ 34 h 39"/>
                <a:gd name="T22" fmla="*/ 37 w 39"/>
                <a:gd name="T23" fmla="*/ 29 h 39"/>
                <a:gd name="T24" fmla="*/ 39 w 39"/>
                <a:gd name="T25" fmla="*/ 22 h 39"/>
                <a:gd name="T26" fmla="*/ 39 w 39"/>
                <a:gd name="T27" fmla="*/ 22 h 39"/>
                <a:gd name="T28" fmla="*/ 39 w 39"/>
                <a:gd name="T29" fmla="*/ 19 h 39"/>
                <a:gd name="T30" fmla="*/ 39 w 39"/>
                <a:gd name="T31" fmla="*/ 19 h 39"/>
                <a:gd name="T32" fmla="*/ 39 w 39"/>
                <a:gd name="T33" fmla="*/ 17 h 39"/>
                <a:gd name="T34" fmla="*/ 39 w 39"/>
                <a:gd name="T35" fmla="*/ 17 h 39"/>
                <a:gd name="T36" fmla="*/ 37 w 39"/>
                <a:gd name="T37" fmla="*/ 10 h 39"/>
                <a:gd name="T38" fmla="*/ 33 w 39"/>
                <a:gd name="T39" fmla="*/ 6 h 39"/>
                <a:gd name="T40" fmla="*/ 27 w 39"/>
                <a:gd name="T41" fmla="*/ 1 h 39"/>
                <a:gd name="T42" fmla="*/ 20 w 39"/>
                <a:gd name="T43" fmla="*/ 0 h 39"/>
                <a:gd name="T44" fmla="*/ 20 w 39"/>
                <a:gd name="T45" fmla="*/ 0 h 39"/>
                <a:gd name="T46" fmla="*/ 13 w 39"/>
                <a:gd name="T47" fmla="*/ 1 h 39"/>
                <a:gd name="T48" fmla="*/ 7 w 39"/>
                <a:gd name="T49" fmla="*/ 6 h 39"/>
                <a:gd name="T50" fmla="*/ 3 w 39"/>
                <a:gd name="T51" fmla="*/ 10 h 39"/>
                <a:gd name="T52" fmla="*/ 0 w 39"/>
                <a:gd name="T53" fmla="*/ 17 h 39"/>
                <a:gd name="T54" fmla="*/ 0 w 39"/>
                <a:gd name="T55" fmla="*/ 17 h 39"/>
                <a:gd name="T56" fmla="*/ 0 w 39"/>
                <a:gd name="T57" fmla="*/ 19 h 39"/>
                <a:gd name="T58" fmla="*/ 0 w 39"/>
                <a:gd name="T59" fmla="*/ 1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0" y="19"/>
                  </a:moveTo>
                  <a:lnTo>
                    <a:pt x="0" y="19"/>
                  </a:lnTo>
                  <a:lnTo>
                    <a:pt x="0" y="22"/>
                  </a:lnTo>
                  <a:lnTo>
                    <a:pt x="0" y="22"/>
                  </a:lnTo>
                  <a:lnTo>
                    <a:pt x="3" y="29"/>
                  </a:lnTo>
                  <a:lnTo>
                    <a:pt x="7" y="34"/>
                  </a:lnTo>
                  <a:lnTo>
                    <a:pt x="13" y="38"/>
                  </a:lnTo>
                  <a:lnTo>
                    <a:pt x="20" y="39"/>
                  </a:lnTo>
                  <a:lnTo>
                    <a:pt x="20" y="39"/>
                  </a:lnTo>
                  <a:lnTo>
                    <a:pt x="27" y="38"/>
                  </a:lnTo>
                  <a:lnTo>
                    <a:pt x="33" y="34"/>
                  </a:lnTo>
                  <a:lnTo>
                    <a:pt x="37" y="29"/>
                  </a:lnTo>
                  <a:lnTo>
                    <a:pt x="39" y="22"/>
                  </a:lnTo>
                  <a:lnTo>
                    <a:pt x="39" y="22"/>
                  </a:lnTo>
                  <a:lnTo>
                    <a:pt x="39" y="19"/>
                  </a:lnTo>
                  <a:lnTo>
                    <a:pt x="39" y="19"/>
                  </a:lnTo>
                  <a:lnTo>
                    <a:pt x="39" y="17"/>
                  </a:lnTo>
                  <a:lnTo>
                    <a:pt x="39" y="17"/>
                  </a:lnTo>
                  <a:lnTo>
                    <a:pt x="37" y="10"/>
                  </a:lnTo>
                  <a:lnTo>
                    <a:pt x="33" y="6"/>
                  </a:lnTo>
                  <a:lnTo>
                    <a:pt x="27" y="1"/>
                  </a:lnTo>
                  <a:lnTo>
                    <a:pt x="20" y="0"/>
                  </a:lnTo>
                  <a:lnTo>
                    <a:pt x="20" y="0"/>
                  </a:lnTo>
                  <a:lnTo>
                    <a:pt x="13" y="1"/>
                  </a:lnTo>
                  <a:lnTo>
                    <a:pt x="7" y="6"/>
                  </a:lnTo>
                  <a:lnTo>
                    <a:pt x="3" y="10"/>
                  </a:lnTo>
                  <a:lnTo>
                    <a:pt x="0" y="17"/>
                  </a:lnTo>
                  <a:lnTo>
                    <a:pt x="0" y="17"/>
                  </a:lnTo>
                  <a:lnTo>
                    <a:pt x="0" y="19"/>
                  </a:lnTo>
                  <a:lnTo>
                    <a:pt x="0" y="19"/>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52">
              <a:extLst>
                <a:ext uri="{FF2B5EF4-FFF2-40B4-BE49-F238E27FC236}">
                  <a16:creationId xmlns:a16="http://schemas.microsoft.com/office/drawing/2014/main" id="{DDBBB8F9-40B6-4476-9B8F-4E3943447ACE}"/>
                </a:ext>
              </a:extLst>
            </p:cNvPr>
            <p:cNvSpPr>
              <a:spLocks/>
            </p:cNvSpPr>
            <p:nvPr userDrawn="1"/>
          </p:nvSpPr>
          <p:spPr bwMode="auto">
            <a:xfrm>
              <a:off x="4981576" y="4214813"/>
              <a:ext cx="23813" cy="23813"/>
            </a:xfrm>
            <a:custGeom>
              <a:avLst/>
              <a:gdLst>
                <a:gd name="T0" fmla="*/ 1 w 30"/>
                <a:gd name="T1" fmla="*/ 2 h 30"/>
                <a:gd name="T2" fmla="*/ 1 w 30"/>
                <a:gd name="T3" fmla="*/ 2 h 30"/>
                <a:gd name="T4" fmla="*/ 0 w 30"/>
                <a:gd name="T5" fmla="*/ 4 h 30"/>
                <a:gd name="T6" fmla="*/ 26 w 30"/>
                <a:gd name="T7" fmla="*/ 30 h 30"/>
                <a:gd name="T8" fmla="*/ 26 w 30"/>
                <a:gd name="T9" fmla="*/ 30 h 30"/>
                <a:gd name="T10" fmla="*/ 29 w 30"/>
                <a:gd name="T11" fmla="*/ 29 h 30"/>
                <a:gd name="T12" fmla="*/ 29 w 30"/>
                <a:gd name="T13" fmla="*/ 29 h 30"/>
                <a:gd name="T14" fmla="*/ 30 w 30"/>
                <a:gd name="T15" fmla="*/ 27 h 30"/>
                <a:gd name="T16" fmla="*/ 3 w 30"/>
                <a:gd name="T17" fmla="*/ 0 h 30"/>
                <a:gd name="T18" fmla="*/ 3 w 30"/>
                <a:gd name="T19" fmla="*/ 0 h 30"/>
                <a:gd name="T20" fmla="*/ 1 w 30"/>
                <a:gd name="T21" fmla="*/ 2 h 30"/>
                <a:gd name="T22" fmla="*/ 1 w 30"/>
                <a:gd name="T23"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 h="30">
                  <a:moveTo>
                    <a:pt x="1" y="2"/>
                  </a:moveTo>
                  <a:lnTo>
                    <a:pt x="1" y="2"/>
                  </a:lnTo>
                  <a:lnTo>
                    <a:pt x="0" y="4"/>
                  </a:lnTo>
                  <a:lnTo>
                    <a:pt x="26" y="30"/>
                  </a:lnTo>
                  <a:lnTo>
                    <a:pt x="26" y="30"/>
                  </a:lnTo>
                  <a:lnTo>
                    <a:pt x="29" y="29"/>
                  </a:lnTo>
                  <a:lnTo>
                    <a:pt x="29" y="29"/>
                  </a:lnTo>
                  <a:lnTo>
                    <a:pt x="30" y="27"/>
                  </a:lnTo>
                  <a:lnTo>
                    <a:pt x="3" y="0"/>
                  </a:lnTo>
                  <a:lnTo>
                    <a:pt x="3" y="0"/>
                  </a:lnTo>
                  <a:lnTo>
                    <a:pt x="1" y="2"/>
                  </a:lnTo>
                  <a:lnTo>
                    <a:pt x="1" y="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53">
              <a:extLst>
                <a:ext uri="{FF2B5EF4-FFF2-40B4-BE49-F238E27FC236}">
                  <a16:creationId xmlns:a16="http://schemas.microsoft.com/office/drawing/2014/main" id="{D22C7577-137B-412C-BCFC-463F7B0C8559}"/>
                </a:ext>
              </a:extLst>
            </p:cNvPr>
            <p:cNvSpPr>
              <a:spLocks/>
            </p:cNvSpPr>
            <p:nvPr userDrawn="1"/>
          </p:nvSpPr>
          <p:spPr bwMode="auto">
            <a:xfrm>
              <a:off x="3152776" y="3530600"/>
              <a:ext cx="1119188" cy="357188"/>
            </a:xfrm>
            <a:custGeom>
              <a:avLst/>
              <a:gdLst>
                <a:gd name="T0" fmla="*/ 4 w 1408"/>
                <a:gd name="T1" fmla="*/ 417 h 449"/>
                <a:gd name="T2" fmla="*/ 4 w 1408"/>
                <a:gd name="T3" fmla="*/ 417 h 449"/>
                <a:gd name="T4" fmla="*/ 1 w 1408"/>
                <a:gd name="T5" fmla="*/ 421 h 449"/>
                <a:gd name="T6" fmla="*/ 0 w 1408"/>
                <a:gd name="T7" fmla="*/ 426 h 449"/>
                <a:gd name="T8" fmla="*/ 0 w 1408"/>
                <a:gd name="T9" fmla="*/ 432 h 449"/>
                <a:gd name="T10" fmla="*/ 1 w 1408"/>
                <a:gd name="T11" fmla="*/ 438 h 449"/>
                <a:gd name="T12" fmla="*/ 1 w 1408"/>
                <a:gd name="T13" fmla="*/ 438 h 449"/>
                <a:gd name="T14" fmla="*/ 3 w 1408"/>
                <a:gd name="T15" fmla="*/ 442 h 449"/>
                <a:gd name="T16" fmla="*/ 8 w 1408"/>
                <a:gd name="T17" fmla="*/ 446 h 449"/>
                <a:gd name="T18" fmla="*/ 12 w 1408"/>
                <a:gd name="T19" fmla="*/ 448 h 449"/>
                <a:gd name="T20" fmla="*/ 18 w 1408"/>
                <a:gd name="T21" fmla="*/ 449 h 449"/>
                <a:gd name="T22" fmla="*/ 1317 w 1408"/>
                <a:gd name="T23" fmla="*/ 449 h 449"/>
                <a:gd name="T24" fmla="*/ 1317 w 1408"/>
                <a:gd name="T25" fmla="*/ 449 h 449"/>
                <a:gd name="T26" fmla="*/ 1326 w 1408"/>
                <a:gd name="T27" fmla="*/ 448 h 449"/>
                <a:gd name="T28" fmla="*/ 1336 w 1408"/>
                <a:gd name="T29" fmla="*/ 447 h 449"/>
                <a:gd name="T30" fmla="*/ 1345 w 1408"/>
                <a:gd name="T31" fmla="*/ 444 h 449"/>
                <a:gd name="T32" fmla="*/ 1353 w 1408"/>
                <a:gd name="T33" fmla="*/ 441 h 449"/>
                <a:gd name="T34" fmla="*/ 1361 w 1408"/>
                <a:gd name="T35" fmla="*/ 438 h 449"/>
                <a:gd name="T36" fmla="*/ 1368 w 1408"/>
                <a:gd name="T37" fmla="*/ 433 h 449"/>
                <a:gd name="T38" fmla="*/ 1376 w 1408"/>
                <a:gd name="T39" fmla="*/ 427 h 449"/>
                <a:gd name="T40" fmla="*/ 1382 w 1408"/>
                <a:gd name="T41" fmla="*/ 421 h 449"/>
                <a:gd name="T42" fmla="*/ 1387 w 1408"/>
                <a:gd name="T43" fmla="*/ 416 h 449"/>
                <a:gd name="T44" fmla="*/ 1393 w 1408"/>
                <a:gd name="T45" fmla="*/ 408 h 449"/>
                <a:gd name="T46" fmla="*/ 1398 w 1408"/>
                <a:gd name="T47" fmla="*/ 401 h 449"/>
                <a:gd name="T48" fmla="*/ 1401 w 1408"/>
                <a:gd name="T49" fmla="*/ 393 h 449"/>
                <a:gd name="T50" fmla="*/ 1405 w 1408"/>
                <a:gd name="T51" fmla="*/ 384 h 449"/>
                <a:gd name="T52" fmla="*/ 1407 w 1408"/>
                <a:gd name="T53" fmla="*/ 375 h 449"/>
                <a:gd name="T54" fmla="*/ 1408 w 1408"/>
                <a:gd name="T55" fmla="*/ 366 h 449"/>
                <a:gd name="T56" fmla="*/ 1408 w 1408"/>
                <a:gd name="T57" fmla="*/ 357 h 449"/>
                <a:gd name="T58" fmla="*/ 1408 w 1408"/>
                <a:gd name="T59" fmla="*/ 92 h 449"/>
                <a:gd name="T60" fmla="*/ 1408 w 1408"/>
                <a:gd name="T61" fmla="*/ 92 h 449"/>
                <a:gd name="T62" fmla="*/ 1408 w 1408"/>
                <a:gd name="T63" fmla="*/ 83 h 449"/>
                <a:gd name="T64" fmla="*/ 1407 w 1408"/>
                <a:gd name="T65" fmla="*/ 73 h 449"/>
                <a:gd name="T66" fmla="*/ 1405 w 1408"/>
                <a:gd name="T67" fmla="*/ 64 h 449"/>
                <a:gd name="T68" fmla="*/ 1401 w 1408"/>
                <a:gd name="T69" fmla="*/ 56 h 449"/>
                <a:gd name="T70" fmla="*/ 1398 w 1408"/>
                <a:gd name="T71" fmla="*/ 48 h 449"/>
                <a:gd name="T72" fmla="*/ 1393 w 1408"/>
                <a:gd name="T73" fmla="*/ 41 h 449"/>
                <a:gd name="T74" fmla="*/ 1387 w 1408"/>
                <a:gd name="T75" fmla="*/ 33 h 449"/>
                <a:gd name="T76" fmla="*/ 1382 w 1408"/>
                <a:gd name="T77" fmla="*/ 27 h 449"/>
                <a:gd name="T78" fmla="*/ 1376 w 1408"/>
                <a:gd name="T79" fmla="*/ 22 h 449"/>
                <a:gd name="T80" fmla="*/ 1368 w 1408"/>
                <a:gd name="T81" fmla="*/ 16 h 449"/>
                <a:gd name="T82" fmla="*/ 1361 w 1408"/>
                <a:gd name="T83" fmla="*/ 11 h 449"/>
                <a:gd name="T84" fmla="*/ 1353 w 1408"/>
                <a:gd name="T85" fmla="*/ 8 h 449"/>
                <a:gd name="T86" fmla="*/ 1345 w 1408"/>
                <a:gd name="T87" fmla="*/ 4 h 449"/>
                <a:gd name="T88" fmla="*/ 1336 w 1408"/>
                <a:gd name="T89" fmla="*/ 2 h 449"/>
                <a:gd name="T90" fmla="*/ 1326 w 1408"/>
                <a:gd name="T91" fmla="*/ 1 h 449"/>
                <a:gd name="T92" fmla="*/ 1317 w 1408"/>
                <a:gd name="T93" fmla="*/ 0 h 449"/>
                <a:gd name="T94" fmla="*/ 18 w 1408"/>
                <a:gd name="T95" fmla="*/ 0 h 449"/>
                <a:gd name="T96" fmla="*/ 18 w 1408"/>
                <a:gd name="T97" fmla="*/ 0 h 449"/>
                <a:gd name="T98" fmla="*/ 12 w 1408"/>
                <a:gd name="T99" fmla="*/ 1 h 449"/>
                <a:gd name="T100" fmla="*/ 8 w 1408"/>
                <a:gd name="T101" fmla="*/ 3 h 449"/>
                <a:gd name="T102" fmla="*/ 3 w 1408"/>
                <a:gd name="T103" fmla="*/ 7 h 449"/>
                <a:gd name="T104" fmla="*/ 1 w 1408"/>
                <a:gd name="T105" fmla="*/ 11 h 449"/>
                <a:gd name="T106" fmla="*/ 1 w 1408"/>
                <a:gd name="T107" fmla="*/ 11 h 449"/>
                <a:gd name="T108" fmla="*/ 0 w 1408"/>
                <a:gd name="T109" fmla="*/ 17 h 449"/>
                <a:gd name="T110" fmla="*/ 0 w 1408"/>
                <a:gd name="T111" fmla="*/ 23 h 449"/>
                <a:gd name="T112" fmla="*/ 1 w 1408"/>
                <a:gd name="T113" fmla="*/ 27 h 449"/>
                <a:gd name="T114" fmla="*/ 4 w 1408"/>
                <a:gd name="T115" fmla="*/ 32 h 449"/>
                <a:gd name="T116" fmla="*/ 4 w 1408"/>
                <a:gd name="T117" fmla="*/ 417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08" h="449">
                  <a:moveTo>
                    <a:pt x="4" y="417"/>
                  </a:moveTo>
                  <a:lnTo>
                    <a:pt x="4" y="417"/>
                  </a:lnTo>
                  <a:lnTo>
                    <a:pt x="1" y="421"/>
                  </a:lnTo>
                  <a:lnTo>
                    <a:pt x="0" y="426"/>
                  </a:lnTo>
                  <a:lnTo>
                    <a:pt x="0" y="432"/>
                  </a:lnTo>
                  <a:lnTo>
                    <a:pt x="1" y="438"/>
                  </a:lnTo>
                  <a:lnTo>
                    <a:pt x="1" y="438"/>
                  </a:lnTo>
                  <a:lnTo>
                    <a:pt x="3" y="442"/>
                  </a:lnTo>
                  <a:lnTo>
                    <a:pt x="8" y="446"/>
                  </a:lnTo>
                  <a:lnTo>
                    <a:pt x="12" y="448"/>
                  </a:lnTo>
                  <a:lnTo>
                    <a:pt x="18" y="449"/>
                  </a:lnTo>
                  <a:lnTo>
                    <a:pt x="1317" y="449"/>
                  </a:lnTo>
                  <a:lnTo>
                    <a:pt x="1317" y="449"/>
                  </a:lnTo>
                  <a:lnTo>
                    <a:pt x="1326" y="448"/>
                  </a:lnTo>
                  <a:lnTo>
                    <a:pt x="1336" y="447"/>
                  </a:lnTo>
                  <a:lnTo>
                    <a:pt x="1345" y="444"/>
                  </a:lnTo>
                  <a:lnTo>
                    <a:pt x="1353" y="441"/>
                  </a:lnTo>
                  <a:lnTo>
                    <a:pt x="1361" y="438"/>
                  </a:lnTo>
                  <a:lnTo>
                    <a:pt x="1368" y="433"/>
                  </a:lnTo>
                  <a:lnTo>
                    <a:pt x="1376" y="427"/>
                  </a:lnTo>
                  <a:lnTo>
                    <a:pt x="1382" y="421"/>
                  </a:lnTo>
                  <a:lnTo>
                    <a:pt x="1387" y="416"/>
                  </a:lnTo>
                  <a:lnTo>
                    <a:pt x="1393" y="408"/>
                  </a:lnTo>
                  <a:lnTo>
                    <a:pt x="1398" y="401"/>
                  </a:lnTo>
                  <a:lnTo>
                    <a:pt x="1401" y="393"/>
                  </a:lnTo>
                  <a:lnTo>
                    <a:pt x="1405" y="384"/>
                  </a:lnTo>
                  <a:lnTo>
                    <a:pt x="1407" y="375"/>
                  </a:lnTo>
                  <a:lnTo>
                    <a:pt x="1408" y="366"/>
                  </a:lnTo>
                  <a:lnTo>
                    <a:pt x="1408" y="357"/>
                  </a:lnTo>
                  <a:lnTo>
                    <a:pt x="1408" y="92"/>
                  </a:lnTo>
                  <a:lnTo>
                    <a:pt x="1408" y="92"/>
                  </a:lnTo>
                  <a:lnTo>
                    <a:pt x="1408" y="83"/>
                  </a:lnTo>
                  <a:lnTo>
                    <a:pt x="1407" y="73"/>
                  </a:lnTo>
                  <a:lnTo>
                    <a:pt x="1405" y="64"/>
                  </a:lnTo>
                  <a:lnTo>
                    <a:pt x="1401" y="56"/>
                  </a:lnTo>
                  <a:lnTo>
                    <a:pt x="1398" y="48"/>
                  </a:lnTo>
                  <a:lnTo>
                    <a:pt x="1393" y="41"/>
                  </a:lnTo>
                  <a:lnTo>
                    <a:pt x="1387" y="33"/>
                  </a:lnTo>
                  <a:lnTo>
                    <a:pt x="1382" y="27"/>
                  </a:lnTo>
                  <a:lnTo>
                    <a:pt x="1376" y="22"/>
                  </a:lnTo>
                  <a:lnTo>
                    <a:pt x="1368" y="16"/>
                  </a:lnTo>
                  <a:lnTo>
                    <a:pt x="1361" y="11"/>
                  </a:lnTo>
                  <a:lnTo>
                    <a:pt x="1353" y="8"/>
                  </a:lnTo>
                  <a:lnTo>
                    <a:pt x="1345" y="4"/>
                  </a:lnTo>
                  <a:lnTo>
                    <a:pt x="1336" y="2"/>
                  </a:lnTo>
                  <a:lnTo>
                    <a:pt x="1326" y="1"/>
                  </a:lnTo>
                  <a:lnTo>
                    <a:pt x="1317" y="0"/>
                  </a:lnTo>
                  <a:lnTo>
                    <a:pt x="18" y="0"/>
                  </a:lnTo>
                  <a:lnTo>
                    <a:pt x="18" y="0"/>
                  </a:lnTo>
                  <a:lnTo>
                    <a:pt x="12" y="1"/>
                  </a:lnTo>
                  <a:lnTo>
                    <a:pt x="8" y="3"/>
                  </a:lnTo>
                  <a:lnTo>
                    <a:pt x="3" y="7"/>
                  </a:lnTo>
                  <a:lnTo>
                    <a:pt x="1" y="11"/>
                  </a:lnTo>
                  <a:lnTo>
                    <a:pt x="1" y="11"/>
                  </a:lnTo>
                  <a:lnTo>
                    <a:pt x="0" y="17"/>
                  </a:lnTo>
                  <a:lnTo>
                    <a:pt x="0" y="23"/>
                  </a:lnTo>
                  <a:lnTo>
                    <a:pt x="1" y="27"/>
                  </a:lnTo>
                  <a:lnTo>
                    <a:pt x="4" y="32"/>
                  </a:lnTo>
                  <a:lnTo>
                    <a:pt x="4" y="417"/>
                  </a:lnTo>
                  <a:close/>
                </a:path>
              </a:pathLst>
            </a:custGeom>
            <a:solidFill>
              <a:srgbClr val="4FC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54">
              <a:extLst>
                <a:ext uri="{FF2B5EF4-FFF2-40B4-BE49-F238E27FC236}">
                  <a16:creationId xmlns:a16="http://schemas.microsoft.com/office/drawing/2014/main" id="{97FBCFCF-0DF1-4B3F-B7FD-EF5EEA330997}"/>
                </a:ext>
              </a:extLst>
            </p:cNvPr>
            <p:cNvSpPr>
              <a:spLocks/>
            </p:cNvSpPr>
            <p:nvPr userDrawn="1"/>
          </p:nvSpPr>
          <p:spPr bwMode="auto">
            <a:xfrm>
              <a:off x="3157538" y="3556000"/>
              <a:ext cx="1089025" cy="306388"/>
            </a:xfrm>
            <a:custGeom>
              <a:avLst/>
              <a:gdLst>
                <a:gd name="T0" fmla="*/ 0 w 1373"/>
                <a:gd name="T1" fmla="*/ 0 h 385"/>
                <a:gd name="T2" fmla="*/ 0 w 1373"/>
                <a:gd name="T3" fmla="*/ 385 h 385"/>
                <a:gd name="T4" fmla="*/ 1313 w 1373"/>
                <a:gd name="T5" fmla="*/ 385 h 385"/>
                <a:gd name="T6" fmla="*/ 1313 w 1373"/>
                <a:gd name="T7" fmla="*/ 385 h 385"/>
                <a:gd name="T8" fmla="*/ 1325 w 1373"/>
                <a:gd name="T9" fmla="*/ 384 h 385"/>
                <a:gd name="T10" fmla="*/ 1336 w 1373"/>
                <a:gd name="T11" fmla="*/ 380 h 385"/>
                <a:gd name="T12" fmla="*/ 1347 w 1373"/>
                <a:gd name="T13" fmla="*/ 374 h 385"/>
                <a:gd name="T14" fmla="*/ 1356 w 1373"/>
                <a:gd name="T15" fmla="*/ 367 h 385"/>
                <a:gd name="T16" fmla="*/ 1363 w 1373"/>
                <a:gd name="T17" fmla="*/ 358 h 385"/>
                <a:gd name="T18" fmla="*/ 1368 w 1373"/>
                <a:gd name="T19" fmla="*/ 348 h 385"/>
                <a:gd name="T20" fmla="*/ 1372 w 1373"/>
                <a:gd name="T21" fmla="*/ 338 h 385"/>
                <a:gd name="T22" fmla="*/ 1373 w 1373"/>
                <a:gd name="T23" fmla="*/ 325 h 385"/>
                <a:gd name="T24" fmla="*/ 1373 w 1373"/>
                <a:gd name="T25" fmla="*/ 60 h 385"/>
                <a:gd name="T26" fmla="*/ 1373 w 1373"/>
                <a:gd name="T27" fmla="*/ 60 h 385"/>
                <a:gd name="T28" fmla="*/ 1372 w 1373"/>
                <a:gd name="T29" fmla="*/ 47 h 385"/>
                <a:gd name="T30" fmla="*/ 1368 w 1373"/>
                <a:gd name="T31" fmla="*/ 37 h 385"/>
                <a:gd name="T32" fmla="*/ 1363 w 1373"/>
                <a:gd name="T33" fmla="*/ 26 h 385"/>
                <a:gd name="T34" fmla="*/ 1356 w 1373"/>
                <a:gd name="T35" fmla="*/ 17 h 385"/>
                <a:gd name="T36" fmla="*/ 1347 w 1373"/>
                <a:gd name="T37" fmla="*/ 10 h 385"/>
                <a:gd name="T38" fmla="*/ 1336 w 1373"/>
                <a:gd name="T39" fmla="*/ 5 h 385"/>
                <a:gd name="T40" fmla="*/ 1325 w 1373"/>
                <a:gd name="T41" fmla="*/ 1 h 385"/>
                <a:gd name="T42" fmla="*/ 1313 w 1373"/>
                <a:gd name="T43" fmla="*/ 0 h 385"/>
                <a:gd name="T44" fmla="*/ 0 w 1373"/>
                <a:gd name="T45" fmla="*/ 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73" h="385">
                  <a:moveTo>
                    <a:pt x="0" y="0"/>
                  </a:moveTo>
                  <a:lnTo>
                    <a:pt x="0" y="385"/>
                  </a:lnTo>
                  <a:lnTo>
                    <a:pt x="1313" y="385"/>
                  </a:lnTo>
                  <a:lnTo>
                    <a:pt x="1313" y="385"/>
                  </a:lnTo>
                  <a:lnTo>
                    <a:pt x="1325" y="384"/>
                  </a:lnTo>
                  <a:lnTo>
                    <a:pt x="1336" y="380"/>
                  </a:lnTo>
                  <a:lnTo>
                    <a:pt x="1347" y="374"/>
                  </a:lnTo>
                  <a:lnTo>
                    <a:pt x="1356" y="367"/>
                  </a:lnTo>
                  <a:lnTo>
                    <a:pt x="1363" y="358"/>
                  </a:lnTo>
                  <a:lnTo>
                    <a:pt x="1368" y="348"/>
                  </a:lnTo>
                  <a:lnTo>
                    <a:pt x="1372" y="338"/>
                  </a:lnTo>
                  <a:lnTo>
                    <a:pt x="1373" y="325"/>
                  </a:lnTo>
                  <a:lnTo>
                    <a:pt x="1373" y="60"/>
                  </a:lnTo>
                  <a:lnTo>
                    <a:pt x="1373" y="60"/>
                  </a:lnTo>
                  <a:lnTo>
                    <a:pt x="1372" y="47"/>
                  </a:lnTo>
                  <a:lnTo>
                    <a:pt x="1368" y="37"/>
                  </a:lnTo>
                  <a:lnTo>
                    <a:pt x="1363" y="26"/>
                  </a:lnTo>
                  <a:lnTo>
                    <a:pt x="1356" y="17"/>
                  </a:lnTo>
                  <a:lnTo>
                    <a:pt x="1347" y="10"/>
                  </a:lnTo>
                  <a:lnTo>
                    <a:pt x="1336" y="5"/>
                  </a:lnTo>
                  <a:lnTo>
                    <a:pt x="1325" y="1"/>
                  </a:lnTo>
                  <a:lnTo>
                    <a:pt x="1313"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55">
              <a:extLst>
                <a:ext uri="{FF2B5EF4-FFF2-40B4-BE49-F238E27FC236}">
                  <a16:creationId xmlns:a16="http://schemas.microsoft.com/office/drawing/2014/main" id="{B70BF943-9EE9-4542-89D6-771EC6ED4AD7}"/>
                </a:ext>
              </a:extLst>
            </p:cNvPr>
            <p:cNvSpPr>
              <a:spLocks/>
            </p:cNvSpPr>
            <p:nvPr userDrawn="1"/>
          </p:nvSpPr>
          <p:spPr bwMode="auto">
            <a:xfrm>
              <a:off x="3157538" y="3613150"/>
              <a:ext cx="1089025" cy="249238"/>
            </a:xfrm>
            <a:custGeom>
              <a:avLst/>
              <a:gdLst>
                <a:gd name="T0" fmla="*/ 0 w 1373"/>
                <a:gd name="T1" fmla="*/ 0 h 314"/>
                <a:gd name="T2" fmla="*/ 0 w 1373"/>
                <a:gd name="T3" fmla="*/ 314 h 314"/>
                <a:gd name="T4" fmla="*/ 1313 w 1373"/>
                <a:gd name="T5" fmla="*/ 314 h 314"/>
                <a:gd name="T6" fmla="*/ 1313 w 1373"/>
                <a:gd name="T7" fmla="*/ 314 h 314"/>
                <a:gd name="T8" fmla="*/ 1325 w 1373"/>
                <a:gd name="T9" fmla="*/ 313 h 314"/>
                <a:gd name="T10" fmla="*/ 1336 w 1373"/>
                <a:gd name="T11" fmla="*/ 309 h 314"/>
                <a:gd name="T12" fmla="*/ 1347 w 1373"/>
                <a:gd name="T13" fmla="*/ 303 h 314"/>
                <a:gd name="T14" fmla="*/ 1356 w 1373"/>
                <a:gd name="T15" fmla="*/ 296 h 314"/>
                <a:gd name="T16" fmla="*/ 1363 w 1373"/>
                <a:gd name="T17" fmla="*/ 287 h 314"/>
                <a:gd name="T18" fmla="*/ 1368 w 1373"/>
                <a:gd name="T19" fmla="*/ 277 h 314"/>
                <a:gd name="T20" fmla="*/ 1372 w 1373"/>
                <a:gd name="T21" fmla="*/ 267 h 314"/>
                <a:gd name="T22" fmla="*/ 1373 w 1373"/>
                <a:gd name="T23" fmla="*/ 254 h 314"/>
                <a:gd name="T24" fmla="*/ 1373 w 1373"/>
                <a:gd name="T25" fmla="*/ 55 h 314"/>
                <a:gd name="T26" fmla="*/ 0 w 1373"/>
                <a:gd name="T27" fmla="*/ 0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73" h="314">
                  <a:moveTo>
                    <a:pt x="0" y="0"/>
                  </a:moveTo>
                  <a:lnTo>
                    <a:pt x="0" y="314"/>
                  </a:lnTo>
                  <a:lnTo>
                    <a:pt x="1313" y="314"/>
                  </a:lnTo>
                  <a:lnTo>
                    <a:pt x="1313" y="314"/>
                  </a:lnTo>
                  <a:lnTo>
                    <a:pt x="1325" y="313"/>
                  </a:lnTo>
                  <a:lnTo>
                    <a:pt x="1336" y="309"/>
                  </a:lnTo>
                  <a:lnTo>
                    <a:pt x="1347" y="303"/>
                  </a:lnTo>
                  <a:lnTo>
                    <a:pt x="1356" y="296"/>
                  </a:lnTo>
                  <a:lnTo>
                    <a:pt x="1363" y="287"/>
                  </a:lnTo>
                  <a:lnTo>
                    <a:pt x="1368" y="277"/>
                  </a:lnTo>
                  <a:lnTo>
                    <a:pt x="1372" y="267"/>
                  </a:lnTo>
                  <a:lnTo>
                    <a:pt x="1373" y="254"/>
                  </a:lnTo>
                  <a:lnTo>
                    <a:pt x="1373" y="55"/>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56">
              <a:extLst>
                <a:ext uri="{FF2B5EF4-FFF2-40B4-BE49-F238E27FC236}">
                  <a16:creationId xmlns:a16="http://schemas.microsoft.com/office/drawing/2014/main" id="{9BC3536F-8D98-4A6C-B8ED-1DEA2FFC12FC}"/>
                </a:ext>
              </a:extLst>
            </p:cNvPr>
            <p:cNvSpPr>
              <a:spLocks/>
            </p:cNvSpPr>
            <p:nvPr userDrawn="1"/>
          </p:nvSpPr>
          <p:spPr bwMode="auto">
            <a:xfrm>
              <a:off x="4014788" y="3646488"/>
              <a:ext cx="101600" cy="165100"/>
            </a:xfrm>
            <a:custGeom>
              <a:avLst/>
              <a:gdLst>
                <a:gd name="T0" fmla="*/ 0 w 126"/>
                <a:gd name="T1" fmla="*/ 207 h 207"/>
                <a:gd name="T2" fmla="*/ 63 w 126"/>
                <a:gd name="T3" fmla="*/ 159 h 207"/>
                <a:gd name="T4" fmla="*/ 126 w 126"/>
                <a:gd name="T5" fmla="*/ 207 h 207"/>
                <a:gd name="T6" fmla="*/ 126 w 126"/>
                <a:gd name="T7" fmla="*/ 5 h 207"/>
                <a:gd name="T8" fmla="*/ 0 w 126"/>
                <a:gd name="T9" fmla="*/ 0 h 207"/>
                <a:gd name="T10" fmla="*/ 0 w 126"/>
                <a:gd name="T11" fmla="*/ 207 h 207"/>
              </a:gdLst>
              <a:ahLst/>
              <a:cxnLst>
                <a:cxn ang="0">
                  <a:pos x="T0" y="T1"/>
                </a:cxn>
                <a:cxn ang="0">
                  <a:pos x="T2" y="T3"/>
                </a:cxn>
                <a:cxn ang="0">
                  <a:pos x="T4" y="T5"/>
                </a:cxn>
                <a:cxn ang="0">
                  <a:pos x="T6" y="T7"/>
                </a:cxn>
                <a:cxn ang="0">
                  <a:pos x="T8" y="T9"/>
                </a:cxn>
                <a:cxn ang="0">
                  <a:pos x="T10" y="T11"/>
                </a:cxn>
              </a:cxnLst>
              <a:rect l="0" t="0" r="r" b="b"/>
              <a:pathLst>
                <a:path w="126" h="207">
                  <a:moveTo>
                    <a:pt x="0" y="207"/>
                  </a:moveTo>
                  <a:lnTo>
                    <a:pt x="63" y="159"/>
                  </a:lnTo>
                  <a:lnTo>
                    <a:pt x="126" y="207"/>
                  </a:lnTo>
                  <a:lnTo>
                    <a:pt x="126" y="5"/>
                  </a:lnTo>
                  <a:lnTo>
                    <a:pt x="0" y="0"/>
                  </a:lnTo>
                  <a:lnTo>
                    <a:pt x="0" y="207"/>
                  </a:lnTo>
                  <a:close/>
                </a:path>
              </a:pathLst>
            </a:custGeom>
            <a:solidFill>
              <a:srgbClr val="FFCE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57">
              <a:extLst>
                <a:ext uri="{FF2B5EF4-FFF2-40B4-BE49-F238E27FC236}">
                  <a16:creationId xmlns:a16="http://schemas.microsoft.com/office/drawing/2014/main" id="{9FC1353A-9BA6-426E-B97C-00192F261FC3}"/>
                </a:ext>
              </a:extLst>
            </p:cNvPr>
            <p:cNvSpPr>
              <a:spLocks/>
            </p:cNvSpPr>
            <p:nvPr userDrawn="1"/>
          </p:nvSpPr>
          <p:spPr bwMode="auto">
            <a:xfrm>
              <a:off x="3306763" y="3263900"/>
              <a:ext cx="839788" cy="266700"/>
            </a:xfrm>
            <a:custGeom>
              <a:avLst/>
              <a:gdLst>
                <a:gd name="T0" fmla="*/ 1055 w 1058"/>
                <a:gd name="T1" fmla="*/ 314 h 337"/>
                <a:gd name="T2" fmla="*/ 1055 w 1058"/>
                <a:gd name="T3" fmla="*/ 314 h 337"/>
                <a:gd name="T4" fmla="*/ 1057 w 1058"/>
                <a:gd name="T5" fmla="*/ 317 h 337"/>
                <a:gd name="T6" fmla="*/ 1058 w 1058"/>
                <a:gd name="T7" fmla="*/ 321 h 337"/>
                <a:gd name="T8" fmla="*/ 1058 w 1058"/>
                <a:gd name="T9" fmla="*/ 325 h 337"/>
                <a:gd name="T10" fmla="*/ 1057 w 1058"/>
                <a:gd name="T11" fmla="*/ 329 h 337"/>
                <a:gd name="T12" fmla="*/ 1057 w 1058"/>
                <a:gd name="T13" fmla="*/ 329 h 337"/>
                <a:gd name="T14" fmla="*/ 1055 w 1058"/>
                <a:gd name="T15" fmla="*/ 332 h 337"/>
                <a:gd name="T16" fmla="*/ 1053 w 1058"/>
                <a:gd name="T17" fmla="*/ 334 h 337"/>
                <a:gd name="T18" fmla="*/ 1049 w 1058"/>
                <a:gd name="T19" fmla="*/ 337 h 337"/>
                <a:gd name="T20" fmla="*/ 1045 w 1058"/>
                <a:gd name="T21" fmla="*/ 337 h 337"/>
                <a:gd name="T22" fmla="*/ 68 w 1058"/>
                <a:gd name="T23" fmla="*/ 337 h 337"/>
                <a:gd name="T24" fmla="*/ 68 w 1058"/>
                <a:gd name="T25" fmla="*/ 337 h 337"/>
                <a:gd name="T26" fmla="*/ 61 w 1058"/>
                <a:gd name="T27" fmla="*/ 337 h 337"/>
                <a:gd name="T28" fmla="*/ 54 w 1058"/>
                <a:gd name="T29" fmla="*/ 336 h 337"/>
                <a:gd name="T30" fmla="*/ 41 w 1058"/>
                <a:gd name="T31" fmla="*/ 332 h 337"/>
                <a:gd name="T32" fmla="*/ 30 w 1058"/>
                <a:gd name="T33" fmla="*/ 325 h 337"/>
                <a:gd name="T34" fmla="*/ 20 w 1058"/>
                <a:gd name="T35" fmla="*/ 317 h 337"/>
                <a:gd name="T36" fmla="*/ 12 w 1058"/>
                <a:gd name="T37" fmla="*/ 307 h 337"/>
                <a:gd name="T38" fmla="*/ 5 w 1058"/>
                <a:gd name="T39" fmla="*/ 295 h 337"/>
                <a:gd name="T40" fmla="*/ 1 w 1058"/>
                <a:gd name="T41" fmla="*/ 283 h 337"/>
                <a:gd name="T42" fmla="*/ 0 w 1058"/>
                <a:gd name="T43" fmla="*/ 276 h 337"/>
                <a:gd name="T44" fmla="*/ 0 w 1058"/>
                <a:gd name="T45" fmla="*/ 269 h 337"/>
                <a:gd name="T46" fmla="*/ 0 w 1058"/>
                <a:gd name="T47" fmla="*/ 69 h 337"/>
                <a:gd name="T48" fmla="*/ 0 w 1058"/>
                <a:gd name="T49" fmla="*/ 69 h 337"/>
                <a:gd name="T50" fmla="*/ 0 w 1058"/>
                <a:gd name="T51" fmla="*/ 62 h 337"/>
                <a:gd name="T52" fmla="*/ 1 w 1058"/>
                <a:gd name="T53" fmla="*/ 56 h 337"/>
                <a:gd name="T54" fmla="*/ 5 w 1058"/>
                <a:gd name="T55" fmla="*/ 43 h 337"/>
                <a:gd name="T56" fmla="*/ 12 w 1058"/>
                <a:gd name="T57" fmla="*/ 30 h 337"/>
                <a:gd name="T58" fmla="*/ 20 w 1058"/>
                <a:gd name="T59" fmla="*/ 21 h 337"/>
                <a:gd name="T60" fmla="*/ 30 w 1058"/>
                <a:gd name="T61" fmla="*/ 12 h 337"/>
                <a:gd name="T62" fmla="*/ 41 w 1058"/>
                <a:gd name="T63" fmla="*/ 6 h 337"/>
                <a:gd name="T64" fmla="*/ 54 w 1058"/>
                <a:gd name="T65" fmla="*/ 1 h 337"/>
                <a:gd name="T66" fmla="*/ 61 w 1058"/>
                <a:gd name="T67" fmla="*/ 0 h 337"/>
                <a:gd name="T68" fmla="*/ 68 w 1058"/>
                <a:gd name="T69" fmla="*/ 0 h 337"/>
                <a:gd name="T70" fmla="*/ 1045 w 1058"/>
                <a:gd name="T71" fmla="*/ 0 h 337"/>
                <a:gd name="T72" fmla="*/ 1045 w 1058"/>
                <a:gd name="T73" fmla="*/ 0 h 337"/>
                <a:gd name="T74" fmla="*/ 1049 w 1058"/>
                <a:gd name="T75" fmla="*/ 1 h 337"/>
                <a:gd name="T76" fmla="*/ 1053 w 1058"/>
                <a:gd name="T77" fmla="*/ 3 h 337"/>
                <a:gd name="T78" fmla="*/ 1055 w 1058"/>
                <a:gd name="T79" fmla="*/ 6 h 337"/>
                <a:gd name="T80" fmla="*/ 1057 w 1058"/>
                <a:gd name="T81" fmla="*/ 9 h 337"/>
                <a:gd name="T82" fmla="*/ 1057 w 1058"/>
                <a:gd name="T83" fmla="*/ 9 h 337"/>
                <a:gd name="T84" fmla="*/ 1058 w 1058"/>
                <a:gd name="T85" fmla="*/ 13 h 337"/>
                <a:gd name="T86" fmla="*/ 1058 w 1058"/>
                <a:gd name="T87" fmla="*/ 18 h 337"/>
                <a:gd name="T88" fmla="*/ 1057 w 1058"/>
                <a:gd name="T89" fmla="*/ 21 h 337"/>
                <a:gd name="T90" fmla="*/ 1055 w 1058"/>
                <a:gd name="T91" fmla="*/ 24 h 337"/>
                <a:gd name="T92" fmla="*/ 1055 w 1058"/>
                <a:gd name="T93" fmla="*/ 314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58" h="337">
                  <a:moveTo>
                    <a:pt x="1055" y="314"/>
                  </a:moveTo>
                  <a:lnTo>
                    <a:pt x="1055" y="314"/>
                  </a:lnTo>
                  <a:lnTo>
                    <a:pt x="1057" y="317"/>
                  </a:lnTo>
                  <a:lnTo>
                    <a:pt x="1058" y="321"/>
                  </a:lnTo>
                  <a:lnTo>
                    <a:pt x="1058" y="325"/>
                  </a:lnTo>
                  <a:lnTo>
                    <a:pt x="1057" y="329"/>
                  </a:lnTo>
                  <a:lnTo>
                    <a:pt x="1057" y="329"/>
                  </a:lnTo>
                  <a:lnTo>
                    <a:pt x="1055" y="332"/>
                  </a:lnTo>
                  <a:lnTo>
                    <a:pt x="1053" y="334"/>
                  </a:lnTo>
                  <a:lnTo>
                    <a:pt x="1049" y="337"/>
                  </a:lnTo>
                  <a:lnTo>
                    <a:pt x="1045" y="337"/>
                  </a:lnTo>
                  <a:lnTo>
                    <a:pt x="68" y="337"/>
                  </a:lnTo>
                  <a:lnTo>
                    <a:pt x="68" y="337"/>
                  </a:lnTo>
                  <a:lnTo>
                    <a:pt x="61" y="337"/>
                  </a:lnTo>
                  <a:lnTo>
                    <a:pt x="54" y="336"/>
                  </a:lnTo>
                  <a:lnTo>
                    <a:pt x="41" y="332"/>
                  </a:lnTo>
                  <a:lnTo>
                    <a:pt x="30" y="325"/>
                  </a:lnTo>
                  <a:lnTo>
                    <a:pt x="20" y="317"/>
                  </a:lnTo>
                  <a:lnTo>
                    <a:pt x="12" y="307"/>
                  </a:lnTo>
                  <a:lnTo>
                    <a:pt x="5" y="295"/>
                  </a:lnTo>
                  <a:lnTo>
                    <a:pt x="1" y="283"/>
                  </a:lnTo>
                  <a:lnTo>
                    <a:pt x="0" y="276"/>
                  </a:lnTo>
                  <a:lnTo>
                    <a:pt x="0" y="269"/>
                  </a:lnTo>
                  <a:lnTo>
                    <a:pt x="0" y="69"/>
                  </a:lnTo>
                  <a:lnTo>
                    <a:pt x="0" y="69"/>
                  </a:lnTo>
                  <a:lnTo>
                    <a:pt x="0" y="62"/>
                  </a:lnTo>
                  <a:lnTo>
                    <a:pt x="1" y="56"/>
                  </a:lnTo>
                  <a:lnTo>
                    <a:pt x="5" y="43"/>
                  </a:lnTo>
                  <a:lnTo>
                    <a:pt x="12" y="30"/>
                  </a:lnTo>
                  <a:lnTo>
                    <a:pt x="20" y="21"/>
                  </a:lnTo>
                  <a:lnTo>
                    <a:pt x="30" y="12"/>
                  </a:lnTo>
                  <a:lnTo>
                    <a:pt x="41" y="6"/>
                  </a:lnTo>
                  <a:lnTo>
                    <a:pt x="54" y="1"/>
                  </a:lnTo>
                  <a:lnTo>
                    <a:pt x="61" y="0"/>
                  </a:lnTo>
                  <a:lnTo>
                    <a:pt x="68" y="0"/>
                  </a:lnTo>
                  <a:lnTo>
                    <a:pt x="1045" y="0"/>
                  </a:lnTo>
                  <a:lnTo>
                    <a:pt x="1045" y="0"/>
                  </a:lnTo>
                  <a:lnTo>
                    <a:pt x="1049" y="1"/>
                  </a:lnTo>
                  <a:lnTo>
                    <a:pt x="1053" y="3"/>
                  </a:lnTo>
                  <a:lnTo>
                    <a:pt x="1055" y="6"/>
                  </a:lnTo>
                  <a:lnTo>
                    <a:pt x="1057" y="9"/>
                  </a:lnTo>
                  <a:lnTo>
                    <a:pt x="1057" y="9"/>
                  </a:lnTo>
                  <a:lnTo>
                    <a:pt x="1058" y="13"/>
                  </a:lnTo>
                  <a:lnTo>
                    <a:pt x="1058" y="18"/>
                  </a:lnTo>
                  <a:lnTo>
                    <a:pt x="1057" y="21"/>
                  </a:lnTo>
                  <a:lnTo>
                    <a:pt x="1055" y="24"/>
                  </a:lnTo>
                  <a:lnTo>
                    <a:pt x="1055" y="314"/>
                  </a:lnTo>
                  <a:close/>
                </a:path>
              </a:pathLst>
            </a:custGeom>
            <a:solidFill>
              <a:srgbClr val="FB6E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58">
              <a:extLst>
                <a:ext uri="{FF2B5EF4-FFF2-40B4-BE49-F238E27FC236}">
                  <a16:creationId xmlns:a16="http://schemas.microsoft.com/office/drawing/2014/main" id="{75DDABD5-A999-41EF-9253-496083D42E50}"/>
                </a:ext>
              </a:extLst>
            </p:cNvPr>
            <p:cNvSpPr>
              <a:spLocks/>
            </p:cNvSpPr>
            <p:nvPr userDrawn="1"/>
          </p:nvSpPr>
          <p:spPr bwMode="auto">
            <a:xfrm>
              <a:off x="3324226" y="3282950"/>
              <a:ext cx="819150" cy="230188"/>
            </a:xfrm>
            <a:custGeom>
              <a:avLst/>
              <a:gdLst>
                <a:gd name="T0" fmla="*/ 1032 w 1032"/>
                <a:gd name="T1" fmla="*/ 0 h 290"/>
                <a:gd name="T2" fmla="*/ 1032 w 1032"/>
                <a:gd name="T3" fmla="*/ 290 h 290"/>
                <a:gd name="T4" fmla="*/ 45 w 1032"/>
                <a:gd name="T5" fmla="*/ 290 h 290"/>
                <a:gd name="T6" fmla="*/ 45 w 1032"/>
                <a:gd name="T7" fmla="*/ 290 h 290"/>
                <a:gd name="T8" fmla="*/ 36 w 1032"/>
                <a:gd name="T9" fmla="*/ 288 h 290"/>
                <a:gd name="T10" fmla="*/ 28 w 1032"/>
                <a:gd name="T11" fmla="*/ 286 h 290"/>
                <a:gd name="T12" fmla="*/ 20 w 1032"/>
                <a:gd name="T13" fmla="*/ 282 h 290"/>
                <a:gd name="T14" fmla="*/ 14 w 1032"/>
                <a:gd name="T15" fmla="*/ 276 h 290"/>
                <a:gd name="T16" fmla="*/ 8 w 1032"/>
                <a:gd name="T17" fmla="*/ 270 h 290"/>
                <a:gd name="T18" fmla="*/ 4 w 1032"/>
                <a:gd name="T19" fmla="*/ 262 h 290"/>
                <a:gd name="T20" fmla="*/ 1 w 1032"/>
                <a:gd name="T21" fmla="*/ 254 h 290"/>
                <a:gd name="T22" fmla="*/ 0 w 1032"/>
                <a:gd name="T23" fmla="*/ 245 h 290"/>
                <a:gd name="T24" fmla="*/ 0 w 1032"/>
                <a:gd name="T25" fmla="*/ 45 h 290"/>
                <a:gd name="T26" fmla="*/ 0 w 1032"/>
                <a:gd name="T27" fmla="*/ 45 h 290"/>
                <a:gd name="T28" fmla="*/ 1 w 1032"/>
                <a:gd name="T29" fmla="*/ 36 h 290"/>
                <a:gd name="T30" fmla="*/ 4 w 1032"/>
                <a:gd name="T31" fmla="*/ 28 h 290"/>
                <a:gd name="T32" fmla="*/ 8 w 1032"/>
                <a:gd name="T33" fmla="*/ 20 h 290"/>
                <a:gd name="T34" fmla="*/ 14 w 1032"/>
                <a:gd name="T35" fmla="*/ 13 h 290"/>
                <a:gd name="T36" fmla="*/ 20 w 1032"/>
                <a:gd name="T37" fmla="*/ 7 h 290"/>
                <a:gd name="T38" fmla="*/ 28 w 1032"/>
                <a:gd name="T39" fmla="*/ 4 h 290"/>
                <a:gd name="T40" fmla="*/ 36 w 1032"/>
                <a:gd name="T41" fmla="*/ 2 h 290"/>
                <a:gd name="T42" fmla="*/ 45 w 1032"/>
                <a:gd name="T43" fmla="*/ 0 h 290"/>
                <a:gd name="T44" fmla="*/ 1032 w 1032"/>
                <a:gd name="T45" fmla="*/ 0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32" h="290">
                  <a:moveTo>
                    <a:pt x="1032" y="0"/>
                  </a:moveTo>
                  <a:lnTo>
                    <a:pt x="1032" y="290"/>
                  </a:lnTo>
                  <a:lnTo>
                    <a:pt x="45" y="290"/>
                  </a:lnTo>
                  <a:lnTo>
                    <a:pt x="45" y="290"/>
                  </a:lnTo>
                  <a:lnTo>
                    <a:pt x="36" y="288"/>
                  </a:lnTo>
                  <a:lnTo>
                    <a:pt x="28" y="286"/>
                  </a:lnTo>
                  <a:lnTo>
                    <a:pt x="20" y="282"/>
                  </a:lnTo>
                  <a:lnTo>
                    <a:pt x="14" y="276"/>
                  </a:lnTo>
                  <a:lnTo>
                    <a:pt x="8" y="270"/>
                  </a:lnTo>
                  <a:lnTo>
                    <a:pt x="4" y="262"/>
                  </a:lnTo>
                  <a:lnTo>
                    <a:pt x="1" y="254"/>
                  </a:lnTo>
                  <a:lnTo>
                    <a:pt x="0" y="245"/>
                  </a:lnTo>
                  <a:lnTo>
                    <a:pt x="0" y="45"/>
                  </a:lnTo>
                  <a:lnTo>
                    <a:pt x="0" y="45"/>
                  </a:lnTo>
                  <a:lnTo>
                    <a:pt x="1" y="36"/>
                  </a:lnTo>
                  <a:lnTo>
                    <a:pt x="4" y="28"/>
                  </a:lnTo>
                  <a:lnTo>
                    <a:pt x="8" y="20"/>
                  </a:lnTo>
                  <a:lnTo>
                    <a:pt x="14" y="13"/>
                  </a:lnTo>
                  <a:lnTo>
                    <a:pt x="20" y="7"/>
                  </a:lnTo>
                  <a:lnTo>
                    <a:pt x="28" y="4"/>
                  </a:lnTo>
                  <a:lnTo>
                    <a:pt x="36" y="2"/>
                  </a:lnTo>
                  <a:lnTo>
                    <a:pt x="45" y="0"/>
                  </a:lnTo>
                  <a:lnTo>
                    <a:pt x="1032"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59">
              <a:extLst>
                <a:ext uri="{FF2B5EF4-FFF2-40B4-BE49-F238E27FC236}">
                  <a16:creationId xmlns:a16="http://schemas.microsoft.com/office/drawing/2014/main" id="{B0D4DD17-7321-46DF-BA54-8F6AD96A72D4}"/>
                </a:ext>
              </a:extLst>
            </p:cNvPr>
            <p:cNvSpPr>
              <a:spLocks/>
            </p:cNvSpPr>
            <p:nvPr userDrawn="1"/>
          </p:nvSpPr>
          <p:spPr bwMode="auto">
            <a:xfrm>
              <a:off x="3324226" y="3314700"/>
              <a:ext cx="819150" cy="198438"/>
            </a:xfrm>
            <a:custGeom>
              <a:avLst/>
              <a:gdLst>
                <a:gd name="T0" fmla="*/ 1032 w 1032"/>
                <a:gd name="T1" fmla="*/ 55 h 250"/>
                <a:gd name="T2" fmla="*/ 1032 w 1032"/>
                <a:gd name="T3" fmla="*/ 250 h 250"/>
                <a:gd name="T4" fmla="*/ 45 w 1032"/>
                <a:gd name="T5" fmla="*/ 250 h 250"/>
                <a:gd name="T6" fmla="*/ 45 w 1032"/>
                <a:gd name="T7" fmla="*/ 250 h 250"/>
                <a:gd name="T8" fmla="*/ 36 w 1032"/>
                <a:gd name="T9" fmla="*/ 248 h 250"/>
                <a:gd name="T10" fmla="*/ 28 w 1032"/>
                <a:gd name="T11" fmla="*/ 246 h 250"/>
                <a:gd name="T12" fmla="*/ 20 w 1032"/>
                <a:gd name="T13" fmla="*/ 242 h 250"/>
                <a:gd name="T14" fmla="*/ 14 w 1032"/>
                <a:gd name="T15" fmla="*/ 236 h 250"/>
                <a:gd name="T16" fmla="*/ 8 w 1032"/>
                <a:gd name="T17" fmla="*/ 230 h 250"/>
                <a:gd name="T18" fmla="*/ 4 w 1032"/>
                <a:gd name="T19" fmla="*/ 222 h 250"/>
                <a:gd name="T20" fmla="*/ 1 w 1032"/>
                <a:gd name="T21" fmla="*/ 214 h 250"/>
                <a:gd name="T22" fmla="*/ 0 w 1032"/>
                <a:gd name="T23" fmla="*/ 205 h 250"/>
                <a:gd name="T24" fmla="*/ 0 w 1032"/>
                <a:gd name="T25" fmla="*/ 0 h 250"/>
                <a:gd name="T26" fmla="*/ 1032 w 1032"/>
                <a:gd name="T27" fmla="*/ 55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2" h="250">
                  <a:moveTo>
                    <a:pt x="1032" y="55"/>
                  </a:moveTo>
                  <a:lnTo>
                    <a:pt x="1032" y="250"/>
                  </a:lnTo>
                  <a:lnTo>
                    <a:pt x="45" y="250"/>
                  </a:lnTo>
                  <a:lnTo>
                    <a:pt x="45" y="250"/>
                  </a:lnTo>
                  <a:lnTo>
                    <a:pt x="36" y="248"/>
                  </a:lnTo>
                  <a:lnTo>
                    <a:pt x="28" y="246"/>
                  </a:lnTo>
                  <a:lnTo>
                    <a:pt x="20" y="242"/>
                  </a:lnTo>
                  <a:lnTo>
                    <a:pt x="14" y="236"/>
                  </a:lnTo>
                  <a:lnTo>
                    <a:pt x="8" y="230"/>
                  </a:lnTo>
                  <a:lnTo>
                    <a:pt x="4" y="222"/>
                  </a:lnTo>
                  <a:lnTo>
                    <a:pt x="1" y="214"/>
                  </a:lnTo>
                  <a:lnTo>
                    <a:pt x="0" y="205"/>
                  </a:lnTo>
                  <a:lnTo>
                    <a:pt x="0" y="0"/>
                  </a:lnTo>
                  <a:lnTo>
                    <a:pt x="1032" y="55"/>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Rectangle 60">
              <a:extLst>
                <a:ext uri="{FF2B5EF4-FFF2-40B4-BE49-F238E27FC236}">
                  <a16:creationId xmlns:a16="http://schemas.microsoft.com/office/drawing/2014/main" id="{D2F9BAC0-6570-4E79-9021-1D5B7FE235B9}"/>
                </a:ext>
              </a:extLst>
            </p:cNvPr>
            <p:cNvSpPr>
              <a:spLocks noChangeArrowheads="1"/>
            </p:cNvSpPr>
            <p:nvPr userDrawn="1"/>
          </p:nvSpPr>
          <p:spPr bwMode="auto">
            <a:xfrm>
              <a:off x="4284663" y="2836863"/>
              <a:ext cx="279400" cy="1050925"/>
            </a:xfrm>
            <a:prstGeom prst="rect">
              <a:avLst/>
            </a:prstGeom>
            <a:solidFill>
              <a:srgbClr val="FFCE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Rectangle 61">
              <a:extLst>
                <a:ext uri="{FF2B5EF4-FFF2-40B4-BE49-F238E27FC236}">
                  <a16:creationId xmlns:a16="http://schemas.microsoft.com/office/drawing/2014/main" id="{91AAA92C-266F-440E-86BA-D7AA7F156B84}"/>
                </a:ext>
              </a:extLst>
            </p:cNvPr>
            <p:cNvSpPr>
              <a:spLocks noChangeArrowheads="1"/>
            </p:cNvSpPr>
            <p:nvPr userDrawn="1"/>
          </p:nvSpPr>
          <p:spPr bwMode="auto">
            <a:xfrm>
              <a:off x="4478338" y="2836863"/>
              <a:ext cx="85725" cy="1050925"/>
            </a:xfrm>
            <a:prstGeom prst="rect">
              <a:avLst/>
            </a:prstGeom>
            <a:solidFill>
              <a:srgbClr val="F6BB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Rectangle 62">
              <a:extLst>
                <a:ext uri="{FF2B5EF4-FFF2-40B4-BE49-F238E27FC236}">
                  <a16:creationId xmlns:a16="http://schemas.microsoft.com/office/drawing/2014/main" id="{1D766E62-8C6D-49AF-8AC1-F3934BB4197B}"/>
                </a:ext>
              </a:extLst>
            </p:cNvPr>
            <p:cNvSpPr>
              <a:spLocks noChangeArrowheads="1"/>
            </p:cNvSpPr>
            <p:nvPr userDrawn="1"/>
          </p:nvSpPr>
          <p:spPr bwMode="auto">
            <a:xfrm>
              <a:off x="4598988" y="2952750"/>
              <a:ext cx="249238" cy="935038"/>
            </a:xfrm>
            <a:prstGeom prst="rect">
              <a:avLst/>
            </a:prstGeom>
            <a:solidFill>
              <a:srgbClr val="49CF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Rectangle 63">
              <a:extLst>
                <a:ext uri="{FF2B5EF4-FFF2-40B4-BE49-F238E27FC236}">
                  <a16:creationId xmlns:a16="http://schemas.microsoft.com/office/drawing/2014/main" id="{34D4A86B-EA73-4794-A2E3-F2E4B46F5C72}"/>
                </a:ext>
              </a:extLst>
            </p:cNvPr>
            <p:cNvSpPr>
              <a:spLocks noChangeArrowheads="1"/>
            </p:cNvSpPr>
            <p:nvPr userDrawn="1"/>
          </p:nvSpPr>
          <p:spPr bwMode="auto">
            <a:xfrm>
              <a:off x="4772026" y="2952750"/>
              <a:ext cx="76200" cy="935038"/>
            </a:xfrm>
            <a:prstGeom prst="rect">
              <a:avLst/>
            </a:prstGeom>
            <a:solidFill>
              <a:srgbClr val="36BB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64">
              <a:extLst>
                <a:ext uri="{FF2B5EF4-FFF2-40B4-BE49-F238E27FC236}">
                  <a16:creationId xmlns:a16="http://schemas.microsoft.com/office/drawing/2014/main" id="{7A5F413D-231D-48E9-8CC0-C62824B360EA}"/>
                </a:ext>
              </a:extLst>
            </p:cNvPr>
            <p:cNvSpPr>
              <a:spLocks/>
            </p:cNvSpPr>
            <p:nvPr userDrawn="1"/>
          </p:nvSpPr>
          <p:spPr bwMode="auto">
            <a:xfrm>
              <a:off x="3336926" y="3282950"/>
              <a:ext cx="806450" cy="9525"/>
            </a:xfrm>
            <a:custGeom>
              <a:avLst/>
              <a:gdLst>
                <a:gd name="T0" fmla="*/ 1017 w 1017"/>
                <a:gd name="T1" fmla="*/ 0 h 12"/>
                <a:gd name="T2" fmla="*/ 1017 w 1017"/>
                <a:gd name="T3" fmla="*/ 12 h 12"/>
                <a:gd name="T4" fmla="*/ 0 w 1017"/>
                <a:gd name="T5" fmla="*/ 12 h 12"/>
                <a:gd name="T6" fmla="*/ 0 w 1017"/>
                <a:gd name="T7" fmla="*/ 12 h 12"/>
                <a:gd name="T8" fmla="*/ 7 w 1017"/>
                <a:gd name="T9" fmla="*/ 7 h 12"/>
                <a:gd name="T10" fmla="*/ 14 w 1017"/>
                <a:gd name="T11" fmla="*/ 3 h 12"/>
                <a:gd name="T12" fmla="*/ 22 w 1017"/>
                <a:gd name="T13" fmla="*/ 0 h 12"/>
                <a:gd name="T14" fmla="*/ 30 w 1017"/>
                <a:gd name="T15" fmla="*/ 0 h 12"/>
                <a:gd name="T16" fmla="*/ 1017 w 1017"/>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7" h="12">
                  <a:moveTo>
                    <a:pt x="1017" y="0"/>
                  </a:moveTo>
                  <a:lnTo>
                    <a:pt x="1017" y="12"/>
                  </a:lnTo>
                  <a:lnTo>
                    <a:pt x="0" y="12"/>
                  </a:lnTo>
                  <a:lnTo>
                    <a:pt x="0" y="12"/>
                  </a:lnTo>
                  <a:lnTo>
                    <a:pt x="7" y="7"/>
                  </a:lnTo>
                  <a:lnTo>
                    <a:pt x="14" y="3"/>
                  </a:lnTo>
                  <a:lnTo>
                    <a:pt x="22" y="0"/>
                  </a:lnTo>
                  <a:lnTo>
                    <a:pt x="30" y="0"/>
                  </a:lnTo>
                  <a:lnTo>
                    <a:pt x="1017" y="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153">
              <a:extLst>
                <a:ext uri="{FF2B5EF4-FFF2-40B4-BE49-F238E27FC236}">
                  <a16:creationId xmlns:a16="http://schemas.microsoft.com/office/drawing/2014/main" id="{214CAF7D-D562-43C7-A0E6-672BC6C7EF9C}"/>
                </a:ext>
              </a:extLst>
            </p:cNvPr>
            <p:cNvSpPr>
              <a:spLocks/>
            </p:cNvSpPr>
            <p:nvPr userDrawn="1"/>
          </p:nvSpPr>
          <p:spPr bwMode="auto">
            <a:xfrm>
              <a:off x="4849813" y="3214688"/>
              <a:ext cx="119063" cy="671513"/>
            </a:xfrm>
            <a:custGeom>
              <a:avLst/>
              <a:gdLst>
                <a:gd name="T0" fmla="*/ 0 w 150"/>
                <a:gd name="T1" fmla="*/ 6 h 847"/>
                <a:gd name="T2" fmla="*/ 105 w 150"/>
                <a:gd name="T3" fmla="*/ 0 h 847"/>
                <a:gd name="T4" fmla="*/ 150 w 150"/>
                <a:gd name="T5" fmla="*/ 841 h 847"/>
                <a:gd name="T6" fmla="*/ 46 w 150"/>
                <a:gd name="T7" fmla="*/ 847 h 847"/>
                <a:gd name="T8" fmla="*/ 0 w 150"/>
                <a:gd name="T9" fmla="*/ 6 h 847"/>
              </a:gdLst>
              <a:ahLst/>
              <a:cxnLst>
                <a:cxn ang="0">
                  <a:pos x="T0" y="T1"/>
                </a:cxn>
                <a:cxn ang="0">
                  <a:pos x="T2" y="T3"/>
                </a:cxn>
                <a:cxn ang="0">
                  <a:pos x="T4" y="T5"/>
                </a:cxn>
                <a:cxn ang="0">
                  <a:pos x="T6" y="T7"/>
                </a:cxn>
                <a:cxn ang="0">
                  <a:pos x="T8" y="T9"/>
                </a:cxn>
              </a:cxnLst>
              <a:rect l="0" t="0" r="r" b="b"/>
              <a:pathLst>
                <a:path w="150" h="847">
                  <a:moveTo>
                    <a:pt x="0" y="6"/>
                  </a:moveTo>
                  <a:lnTo>
                    <a:pt x="105" y="0"/>
                  </a:lnTo>
                  <a:lnTo>
                    <a:pt x="150" y="841"/>
                  </a:lnTo>
                  <a:lnTo>
                    <a:pt x="46" y="847"/>
                  </a:lnTo>
                  <a:lnTo>
                    <a:pt x="0" y="6"/>
                  </a:lnTo>
                  <a:close/>
                </a:path>
              </a:pathLst>
            </a:custGeom>
            <a:solidFill>
              <a:srgbClr val="FFCE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154">
              <a:extLst>
                <a:ext uri="{FF2B5EF4-FFF2-40B4-BE49-F238E27FC236}">
                  <a16:creationId xmlns:a16="http://schemas.microsoft.com/office/drawing/2014/main" id="{159F5DC3-CA0D-411E-948D-7E905C0ED7C8}"/>
                </a:ext>
              </a:extLst>
            </p:cNvPr>
            <p:cNvSpPr>
              <a:spLocks/>
            </p:cNvSpPr>
            <p:nvPr userDrawn="1"/>
          </p:nvSpPr>
          <p:spPr bwMode="auto">
            <a:xfrm>
              <a:off x="4908551" y="3214688"/>
              <a:ext cx="60325" cy="668338"/>
            </a:xfrm>
            <a:custGeom>
              <a:avLst/>
              <a:gdLst>
                <a:gd name="T0" fmla="*/ 0 w 76"/>
                <a:gd name="T1" fmla="*/ 1 h 842"/>
                <a:gd name="T2" fmla="*/ 31 w 76"/>
                <a:gd name="T3" fmla="*/ 0 h 842"/>
                <a:gd name="T4" fmla="*/ 76 w 76"/>
                <a:gd name="T5" fmla="*/ 841 h 842"/>
                <a:gd name="T6" fmla="*/ 45 w 76"/>
                <a:gd name="T7" fmla="*/ 842 h 842"/>
                <a:gd name="T8" fmla="*/ 0 w 76"/>
                <a:gd name="T9" fmla="*/ 1 h 842"/>
              </a:gdLst>
              <a:ahLst/>
              <a:cxnLst>
                <a:cxn ang="0">
                  <a:pos x="T0" y="T1"/>
                </a:cxn>
                <a:cxn ang="0">
                  <a:pos x="T2" y="T3"/>
                </a:cxn>
                <a:cxn ang="0">
                  <a:pos x="T4" y="T5"/>
                </a:cxn>
                <a:cxn ang="0">
                  <a:pos x="T6" y="T7"/>
                </a:cxn>
                <a:cxn ang="0">
                  <a:pos x="T8" y="T9"/>
                </a:cxn>
              </a:cxnLst>
              <a:rect l="0" t="0" r="r" b="b"/>
              <a:pathLst>
                <a:path w="76" h="842">
                  <a:moveTo>
                    <a:pt x="0" y="1"/>
                  </a:moveTo>
                  <a:lnTo>
                    <a:pt x="31" y="0"/>
                  </a:lnTo>
                  <a:lnTo>
                    <a:pt x="76" y="841"/>
                  </a:lnTo>
                  <a:lnTo>
                    <a:pt x="45" y="842"/>
                  </a:lnTo>
                  <a:lnTo>
                    <a:pt x="0" y="1"/>
                  </a:lnTo>
                  <a:close/>
                </a:path>
              </a:pathLst>
            </a:custGeom>
            <a:solidFill>
              <a:srgbClr val="F6BB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155">
              <a:extLst>
                <a:ext uri="{FF2B5EF4-FFF2-40B4-BE49-F238E27FC236}">
                  <a16:creationId xmlns:a16="http://schemas.microsoft.com/office/drawing/2014/main" id="{9C2D3EE2-4C71-4061-ABDE-EF07FC731A3D}"/>
                </a:ext>
              </a:extLst>
            </p:cNvPr>
            <p:cNvSpPr>
              <a:spLocks/>
            </p:cNvSpPr>
            <p:nvPr userDrawn="1"/>
          </p:nvSpPr>
          <p:spPr bwMode="auto">
            <a:xfrm>
              <a:off x="4932363" y="3213100"/>
              <a:ext cx="131763" cy="673100"/>
            </a:xfrm>
            <a:custGeom>
              <a:avLst/>
              <a:gdLst>
                <a:gd name="T0" fmla="*/ 0 w 165"/>
                <a:gd name="T1" fmla="*/ 8 h 848"/>
                <a:gd name="T2" fmla="*/ 105 w 165"/>
                <a:gd name="T3" fmla="*/ 0 h 848"/>
                <a:gd name="T4" fmla="*/ 165 w 165"/>
                <a:gd name="T5" fmla="*/ 840 h 848"/>
                <a:gd name="T6" fmla="*/ 60 w 165"/>
                <a:gd name="T7" fmla="*/ 848 h 848"/>
                <a:gd name="T8" fmla="*/ 0 w 165"/>
                <a:gd name="T9" fmla="*/ 8 h 848"/>
              </a:gdLst>
              <a:ahLst/>
              <a:cxnLst>
                <a:cxn ang="0">
                  <a:pos x="T0" y="T1"/>
                </a:cxn>
                <a:cxn ang="0">
                  <a:pos x="T2" y="T3"/>
                </a:cxn>
                <a:cxn ang="0">
                  <a:pos x="T4" y="T5"/>
                </a:cxn>
                <a:cxn ang="0">
                  <a:pos x="T6" y="T7"/>
                </a:cxn>
                <a:cxn ang="0">
                  <a:pos x="T8" y="T9"/>
                </a:cxn>
              </a:cxnLst>
              <a:rect l="0" t="0" r="r" b="b"/>
              <a:pathLst>
                <a:path w="165" h="848">
                  <a:moveTo>
                    <a:pt x="0" y="8"/>
                  </a:moveTo>
                  <a:lnTo>
                    <a:pt x="105" y="0"/>
                  </a:lnTo>
                  <a:lnTo>
                    <a:pt x="165" y="840"/>
                  </a:lnTo>
                  <a:lnTo>
                    <a:pt x="60" y="848"/>
                  </a:lnTo>
                  <a:lnTo>
                    <a:pt x="0" y="8"/>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156">
              <a:extLst>
                <a:ext uri="{FF2B5EF4-FFF2-40B4-BE49-F238E27FC236}">
                  <a16:creationId xmlns:a16="http://schemas.microsoft.com/office/drawing/2014/main" id="{07ED3F29-784B-41ED-AFE6-0951FCDF9148}"/>
                </a:ext>
              </a:extLst>
            </p:cNvPr>
            <p:cNvSpPr>
              <a:spLocks/>
            </p:cNvSpPr>
            <p:nvPr userDrawn="1"/>
          </p:nvSpPr>
          <p:spPr bwMode="auto">
            <a:xfrm>
              <a:off x="4991101" y="3213100"/>
              <a:ext cx="73025" cy="669925"/>
            </a:xfrm>
            <a:custGeom>
              <a:avLst/>
              <a:gdLst>
                <a:gd name="T0" fmla="*/ 0 w 93"/>
                <a:gd name="T1" fmla="*/ 2 h 842"/>
                <a:gd name="T2" fmla="*/ 33 w 93"/>
                <a:gd name="T3" fmla="*/ 0 h 842"/>
                <a:gd name="T4" fmla="*/ 93 w 93"/>
                <a:gd name="T5" fmla="*/ 840 h 842"/>
                <a:gd name="T6" fmla="*/ 60 w 93"/>
                <a:gd name="T7" fmla="*/ 842 h 842"/>
                <a:gd name="T8" fmla="*/ 0 w 93"/>
                <a:gd name="T9" fmla="*/ 2 h 842"/>
              </a:gdLst>
              <a:ahLst/>
              <a:cxnLst>
                <a:cxn ang="0">
                  <a:pos x="T0" y="T1"/>
                </a:cxn>
                <a:cxn ang="0">
                  <a:pos x="T2" y="T3"/>
                </a:cxn>
                <a:cxn ang="0">
                  <a:pos x="T4" y="T5"/>
                </a:cxn>
                <a:cxn ang="0">
                  <a:pos x="T6" y="T7"/>
                </a:cxn>
                <a:cxn ang="0">
                  <a:pos x="T8" y="T9"/>
                </a:cxn>
              </a:cxnLst>
              <a:rect l="0" t="0" r="r" b="b"/>
              <a:pathLst>
                <a:path w="93" h="842">
                  <a:moveTo>
                    <a:pt x="0" y="2"/>
                  </a:moveTo>
                  <a:lnTo>
                    <a:pt x="33" y="0"/>
                  </a:lnTo>
                  <a:lnTo>
                    <a:pt x="93" y="840"/>
                  </a:lnTo>
                  <a:lnTo>
                    <a:pt x="60" y="842"/>
                  </a:lnTo>
                  <a:lnTo>
                    <a:pt x="0" y="2"/>
                  </a:lnTo>
                  <a:close/>
                </a:path>
              </a:pathLst>
            </a:custGeom>
            <a:solidFill>
              <a:srgbClr val="36B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40" name="Group 339">
            <a:extLst>
              <a:ext uri="{FF2B5EF4-FFF2-40B4-BE49-F238E27FC236}">
                <a16:creationId xmlns:a16="http://schemas.microsoft.com/office/drawing/2014/main" id="{064FEE65-7789-4EC4-B6D6-C23010469E79}"/>
              </a:ext>
            </a:extLst>
          </p:cNvPr>
          <p:cNvGrpSpPr/>
          <p:nvPr userDrawn="1"/>
        </p:nvGrpSpPr>
        <p:grpSpPr>
          <a:xfrm>
            <a:off x="5513388" y="1190625"/>
            <a:ext cx="2811463" cy="3100388"/>
            <a:chOff x="5513388" y="1190625"/>
            <a:chExt cx="2811463" cy="3100388"/>
          </a:xfrm>
        </p:grpSpPr>
        <p:sp>
          <p:nvSpPr>
            <p:cNvPr id="242" name="Freeform 65">
              <a:extLst>
                <a:ext uri="{FF2B5EF4-FFF2-40B4-BE49-F238E27FC236}">
                  <a16:creationId xmlns:a16="http://schemas.microsoft.com/office/drawing/2014/main" id="{A52099EF-929B-4D7F-849C-82BF66103371}"/>
                </a:ext>
              </a:extLst>
            </p:cNvPr>
            <p:cNvSpPr>
              <a:spLocks/>
            </p:cNvSpPr>
            <p:nvPr userDrawn="1"/>
          </p:nvSpPr>
          <p:spPr bwMode="auto">
            <a:xfrm>
              <a:off x="6499226" y="2408238"/>
              <a:ext cx="458788" cy="84138"/>
            </a:xfrm>
            <a:custGeom>
              <a:avLst/>
              <a:gdLst>
                <a:gd name="T0" fmla="*/ 577 w 577"/>
                <a:gd name="T1" fmla="*/ 40 h 105"/>
                <a:gd name="T2" fmla="*/ 577 w 577"/>
                <a:gd name="T3" fmla="*/ 64 h 105"/>
                <a:gd name="T4" fmla="*/ 577 w 577"/>
                <a:gd name="T5" fmla="*/ 64 h 105"/>
                <a:gd name="T6" fmla="*/ 576 w 577"/>
                <a:gd name="T7" fmla="*/ 72 h 105"/>
                <a:gd name="T8" fmla="*/ 573 w 577"/>
                <a:gd name="T9" fmla="*/ 81 h 105"/>
                <a:gd name="T10" fmla="*/ 570 w 577"/>
                <a:gd name="T11" fmla="*/ 87 h 105"/>
                <a:gd name="T12" fmla="*/ 564 w 577"/>
                <a:gd name="T13" fmla="*/ 93 h 105"/>
                <a:gd name="T14" fmla="*/ 558 w 577"/>
                <a:gd name="T15" fmla="*/ 98 h 105"/>
                <a:gd name="T16" fmla="*/ 551 w 577"/>
                <a:gd name="T17" fmla="*/ 102 h 105"/>
                <a:gd name="T18" fmla="*/ 544 w 577"/>
                <a:gd name="T19" fmla="*/ 105 h 105"/>
                <a:gd name="T20" fmla="*/ 535 w 577"/>
                <a:gd name="T21" fmla="*/ 105 h 105"/>
                <a:gd name="T22" fmla="*/ 40 w 577"/>
                <a:gd name="T23" fmla="*/ 105 h 105"/>
                <a:gd name="T24" fmla="*/ 40 w 577"/>
                <a:gd name="T25" fmla="*/ 105 h 105"/>
                <a:gd name="T26" fmla="*/ 32 w 577"/>
                <a:gd name="T27" fmla="*/ 105 h 105"/>
                <a:gd name="T28" fmla="*/ 25 w 577"/>
                <a:gd name="T29" fmla="*/ 102 h 105"/>
                <a:gd name="T30" fmla="*/ 18 w 577"/>
                <a:gd name="T31" fmla="*/ 98 h 105"/>
                <a:gd name="T32" fmla="*/ 11 w 577"/>
                <a:gd name="T33" fmla="*/ 93 h 105"/>
                <a:gd name="T34" fmla="*/ 7 w 577"/>
                <a:gd name="T35" fmla="*/ 87 h 105"/>
                <a:gd name="T36" fmla="*/ 3 w 577"/>
                <a:gd name="T37" fmla="*/ 81 h 105"/>
                <a:gd name="T38" fmla="*/ 1 w 577"/>
                <a:gd name="T39" fmla="*/ 72 h 105"/>
                <a:gd name="T40" fmla="*/ 0 w 577"/>
                <a:gd name="T41" fmla="*/ 64 h 105"/>
                <a:gd name="T42" fmla="*/ 0 w 577"/>
                <a:gd name="T43" fmla="*/ 40 h 105"/>
                <a:gd name="T44" fmla="*/ 0 w 577"/>
                <a:gd name="T45" fmla="*/ 40 h 105"/>
                <a:gd name="T46" fmla="*/ 1 w 577"/>
                <a:gd name="T47" fmla="*/ 32 h 105"/>
                <a:gd name="T48" fmla="*/ 3 w 577"/>
                <a:gd name="T49" fmla="*/ 24 h 105"/>
                <a:gd name="T50" fmla="*/ 7 w 577"/>
                <a:gd name="T51" fmla="*/ 17 h 105"/>
                <a:gd name="T52" fmla="*/ 11 w 577"/>
                <a:gd name="T53" fmla="*/ 11 h 105"/>
                <a:gd name="T54" fmla="*/ 18 w 577"/>
                <a:gd name="T55" fmla="*/ 7 h 105"/>
                <a:gd name="T56" fmla="*/ 25 w 577"/>
                <a:gd name="T57" fmla="*/ 3 h 105"/>
                <a:gd name="T58" fmla="*/ 32 w 577"/>
                <a:gd name="T59" fmla="*/ 1 h 105"/>
                <a:gd name="T60" fmla="*/ 40 w 577"/>
                <a:gd name="T61" fmla="*/ 0 h 105"/>
                <a:gd name="T62" fmla="*/ 535 w 577"/>
                <a:gd name="T63" fmla="*/ 0 h 105"/>
                <a:gd name="T64" fmla="*/ 535 w 577"/>
                <a:gd name="T65" fmla="*/ 0 h 105"/>
                <a:gd name="T66" fmla="*/ 544 w 577"/>
                <a:gd name="T67" fmla="*/ 1 h 105"/>
                <a:gd name="T68" fmla="*/ 551 w 577"/>
                <a:gd name="T69" fmla="*/ 3 h 105"/>
                <a:gd name="T70" fmla="*/ 558 w 577"/>
                <a:gd name="T71" fmla="*/ 7 h 105"/>
                <a:gd name="T72" fmla="*/ 564 w 577"/>
                <a:gd name="T73" fmla="*/ 11 h 105"/>
                <a:gd name="T74" fmla="*/ 570 w 577"/>
                <a:gd name="T75" fmla="*/ 17 h 105"/>
                <a:gd name="T76" fmla="*/ 573 w 577"/>
                <a:gd name="T77" fmla="*/ 24 h 105"/>
                <a:gd name="T78" fmla="*/ 576 w 577"/>
                <a:gd name="T79" fmla="*/ 32 h 105"/>
                <a:gd name="T80" fmla="*/ 577 w 577"/>
                <a:gd name="T81" fmla="*/ 40 h 105"/>
                <a:gd name="T82" fmla="*/ 577 w 577"/>
                <a:gd name="T83" fmla="*/ 4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7" h="105">
                  <a:moveTo>
                    <a:pt x="577" y="40"/>
                  </a:moveTo>
                  <a:lnTo>
                    <a:pt x="577" y="64"/>
                  </a:lnTo>
                  <a:lnTo>
                    <a:pt x="577" y="64"/>
                  </a:lnTo>
                  <a:lnTo>
                    <a:pt x="576" y="72"/>
                  </a:lnTo>
                  <a:lnTo>
                    <a:pt x="573" y="81"/>
                  </a:lnTo>
                  <a:lnTo>
                    <a:pt x="570" y="87"/>
                  </a:lnTo>
                  <a:lnTo>
                    <a:pt x="564" y="93"/>
                  </a:lnTo>
                  <a:lnTo>
                    <a:pt x="558" y="98"/>
                  </a:lnTo>
                  <a:lnTo>
                    <a:pt x="551" y="102"/>
                  </a:lnTo>
                  <a:lnTo>
                    <a:pt x="544" y="105"/>
                  </a:lnTo>
                  <a:lnTo>
                    <a:pt x="535" y="105"/>
                  </a:lnTo>
                  <a:lnTo>
                    <a:pt x="40" y="105"/>
                  </a:lnTo>
                  <a:lnTo>
                    <a:pt x="40" y="105"/>
                  </a:lnTo>
                  <a:lnTo>
                    <a:pt x="32" y="105"/>
                  </a:lnTo>
                  <a:lnTo>
                    <a:pt x="25" y="102"/>
                  </a:lnTo>
                  <a:lnTo>
                    <a:pt x="18" y="98"/>
                  </a:lnTo>
                  <a:lnTo>
                    <a:pt x="11" y="93"/>
                  </a:lnTo>
                  <a:lnTo>
                    <a:pt x="7" y="87"/>
                  </a:lnTo>
                  <a:lnTo>
                    <a:pt x="3" y="81"/>
                  </a:lnTo>
                  <a:lnTo>
                    <a:pt x="1" y="72"/>
                  </a:lnTo>
                  <a:lnTo>
                    <a:pt x="0" y="64"/>
                  </a:lnTo>
                  <a:lnTo>
                    <a:pt x="0" y="40"/>
                  </a:lnTo>
                  <a:lnTo>
                    <a:pt x="0" y="40"/>
                  </a:lnTo>
                  <a:lnTo>
                    <a:pt x="1" y="32"/>
                  </a:lnTo>
                  <a:lnTo>
                    <a:pt x="3" y="24"/>
                  </a:lnTo>
                  <a:lnTo>
                    <a:pt x="7" y="17"/>
                  </a:lnTo>
                  <a:lnTo>
                    <a:pt x="11" y="11"/>
                  </a:lnTo>
                  <a:lnTo>
                    <a:pt x="18" y="7"/>
                  </a:lnTo>
                  <a:lnTo>
                    <a:pt x="25" y="3"/>
                  </a:lnTo>
                  <a:lnTo>
                    <a:pt x="32" y="1"/>
                  </a:lnTo>
                  <a:lnTo>
                    <a:pt x="40" y="0"/>
                  </a:lnTo>
                  <a:lnTo>
                    <a:pt x="535" y="0"/>
                  </a:lnTo>
                  <a:lnTo>
                    <a:pt x="535" y="0"/>
                  </a:lnTo>
                  <a:lnTo>
                    <a:pt x="544" y="1"/>
                  </a:lnTo>
                  <a:lnTo>
                    <a:pt x="551" y="3"/>
                  </a:lnTo>
                  <a:lnTo>
                    <a:pt x="558" y="7"/>
                  </a:lnTo>
                  <a:lnTo>
                    <a:pt x="564" y="11"/>
                  </a:lnTo>
                  <a:lnTo>
                    <a:pt x="570" y="17"/>
                  </a:lnTo>
                  <a:lnTo>
                    <a:pt x="573" y="24"/>
                  </a:lnTo>
                  <a:lnTo>
                    <a:pt x="576" y="32"/>
                  </a:lnTo>
                  <a:lnTo>
                    <a:pt x="577" y="40"/>
                  </a:lnTo>
                  <a:lnTo>
                    <a:pt x="577" y="40"/>
                  </a:lnTo>
                  <a:close/>
                </a:path>
              </a:pathLst>
            </a:custGeom>
            <a:solidFill>
              <a:srgbClr val="3BA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66">
              <a:extLst>
                <a:ext uri="{FF2B5EF4-FFF2-40B4-BE49-F238E27FC236}">
                  <a16:creationId xmlns:a16="http://schemas.microsoft.com/office/drawing/2014/main" id="{D8999866-1D24-49C3-B130-87CB6D767C9C}"/>
                </a:ext>
              </a:extLst>
            </p:cNvPr>
            <p:cNvSpPr>
              <a:spLocks/>
            </p:cNvSpPr>
            <p:nvPr userDrawn="1"/>
          </p:nvSpPr>
          <p:spPr bwMode="auto">
            <a:xfrm>
              <a:off x="6673851" y="1884363"/>
              <a:ext cx="107950" cy="523875"/>
            </a:xfrm>
            <a:custGeom>
              <a:avLst/>
              <a:gdLst>
                <a:gd name="T0" fmla="*/ 136 w 136"/>
                <a:gd name="T1" fmla="*/ 68 h 659"/>
                <a:gd name="T2" fmla="*/ 123 w 136"/>
                <a:gd name="T3" fmla="*/ 371 h 659"/>
                <a:gd name="T4" fmla="*/ 123 w 136"/>
                <a:gd name="T5" fmla="*/ 386 h 659"/>
                <a:gd name="T6" fmla="*/ 111 w 136"/>
                <a:gd name="T7" fmla="*/ 659 h 659"/>
                <a:gd name="T8" fmla="*/ 25 w 136"/>
                <a:gd name="T9" fmla="*/ 659 h 659"/>
                <a:gd name="T10" fmla="*/ 18 w 136"/>
                <a:gd name="T11" fmla="*/ 514 h 659"/>
                <a:gd name="T12" fmla="*/ 18 w 136"/>
                <a:gd name="T13" fmla="*/ 492 h 659"/>
                <a:gd name="T14" fmla="*/ 0 w 136"/>
                <a:gd name="T15" fmla="*/ 68 h 659"/>
                <a:gd name="T16" fmla="*/ 0 w 136"/>
                <a:gd name="T17" fmla="*/ 68 h 659"/>
                <a:gd name="T18" fmla="*/ 1 w 136"/>
                <a:gd name="T19" fmla="*/ 61 h 659"/>
                <a:gd name="T20" fmla="*/ 1 w 136"/>
                <a:gd name="T21" fmla="*/ 54 h 659"/>
                <a:gd name="T22" fmla="*/ 5 w 136"/>
                <a:gd name="T23" fmla="*/ 41 h 659"/>
                <a:gd name="T24" fmla="*/ 11 w 136"/>
                <a:gd name="T25" fmla="*/ 30 h 659"/>
                <a:gd name="T26" fmla="*/ 20 w 136"/>
                <a:gd name="T27" fmla="*/ 20 h 659"/>
                <a:gd name="T28" fmla="*/ 30 w 136"/>
                <a:gd name="T29" fmla="*/ 11 h 659"/>
                <a:gd name="T30" fmla="*/ 41 w 136"/>
                <a:gd name="T31" fmla="*/ 5 h 659"/>
                <a:gd name="T32" fmla="*/ 54 w 136"/>
                <a:gd name="T33" fmla="*/ 1 h 659"/>
                <a:gd name="T34" fmla="*/ 61 w 136"/>
                <a:gd name="T35" fmla="*/ 1 h 659"/>
                <a:gd name="T36" fmla="*/ 68 w 136"/>
                <a:gd name="T37" fmla="*/ 0 h 659"/>
                <a:gd name="T38" fmla="*/ 68 w 136"/>
                <a:gd name="T39" fmla="*/ 0 h 659"/>
                <a:gd name="T40" fmla="*/ 75 w 136"/>
                <a:gd name="T41" fmla="*/ 1 h 659"/>
                <a:gd name="T42" fmla="*/ 81 w 136"/>
                <a:gd name="T43" fmla="*/ 1 h 659"/>
                <a:gd name="T44" fmla="*/ 94 w 136"/>
                <a:gd name="T45" fmla="*/ 5 h 659"/>
                <a:gd name="T46" fmla="*/ 106 w 136"/>
                <a:gd name="T47" fmla="*/ 11 h 659"/>
                <a:gd name="T48" fmla="*/ 116 w 136"/>
                <a:gd name="T49" fmla="*/ 20 h 659"/>
                <a:gd name="T50" fmla="*/ 116 w 136"/>
                <a:gd name="T51" fmla="*/ 20 h 659"/>
                <a:gd name="T52" fmla="*/ 124 w 136"/>
                <a:gd name="T53" fmla="*/ 30 h 659"/>
                <a:gd name="T54" fmla="*/ 131 w 136"/>
                <a:gd name="T55" fmla="*/ 41 h 659"/>
                <a:gd name="T56" fmla="*/ 134 w 136"/>
                <a:gd name="T57" fmla="*/ 54 h 659"/>
                <a:gd name="T58" fmla="*/ 136 w 136"/>
                <a:gd name="T59" fmla="*/ 61 h 659"/>
                <a:gd name="T60" fmla="*/ 136 w 136"/>
                <a:gd name="T61" fmla="*/ 68 h 659"/>
                <a:gd name="T62" fmla="*/ 136 w 136"/>
                <a:gd name="T63" fmla="*/ 68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6" h="659">
                  <a:moveTo>
                    <a:pt x="136" y="68"/>
                  </a:moveTo>
                  <a:lnTo>
                    <a:pt x="123" y="371"/>
                  </a:lnTo>
                  <a:lnTo>
                    <a:pt x="123" y="386"/>
                  </a:lnTo>
                  <a:lnTo>
                    <a:pt x="111" y="659"/>
                  </a:lnTo>
                  <a:lnTo>
                    <a:pt x="25" y="659"/>
                  </a:lnTo>
                  <a:lnTo>
                    <a:pt x="18" y="514"/>
                  </a:lnTo>
                  <a:lnTo>
                    <a:pt x="18" y="492"/>
                  </a:lnTo>
                  <a:lnTo>
                    <a:pt x="0" y="68"/>
                  </a:lnTo>
                  <a:lnTo>
                    <a:pt x="0" y="68"/>
                  </a:lnTo>
                  <a:lnTo>
                    <a:pt x="1" y="61"/>
                  </a:lnTo>
                  <a:lnTo>
                    <a:pt x="1" y="54"/>
                  </a:lnTo>
                  <a:lnTo>
                    <a:pt x="5" y="41"/>
                  </a:lnTo>
                  <a:lnTo>
                    <a:pt x="11" y="30"/>
                  </a:lnTo>
                  <a:lnTo>
                    <a:pt x="20" y="20"/>
                  </a:lnTo>
                  <a:lnTo>
                    <a:pt x="30" y="11"/>
                  </a:lnTo>
                  <a:lnTo>
                    <a:pt x="41" y="5"/>
                  </a:lnTo>
                  <a:lnTo>
                    <a:pt x="54" y="1"/>
                  </a:lnTo>
                  <a:lnTo>
                    <a:pt x="61" y="1"/>
                  </a:lnTo>
                  <a:lnTo>
                    <a:pt x="68" y="0"/>
                  </a:lnTo>
                  <a:lnTo>
                    <a:pt x="68" y="0"/>
                  </a:lnTo>
                  <a:lnTo>
                    <a:pt x="75" y="1"/>
                  </a:lnTo>
                  <a:lnTo>
                    <a:pt x="81" y="1"/>
                  </a:lnTo>
                  <a:lnTo>
                    <a:pt x="94" y="5"/>
                  </a:lnTo>
                  <a:lnTo>
                    <a:pt x="106" y="11"/>
                  </a:lnTo>
                  <a:lnTo>
                    <a:pt x="116" y="20"/>
                  </a:lnTo>
                  <a:lnTo>
                    <a:pt x="116" y="20"/>
                  </a:lnTo>
                  <a:lnTo>
                    <a:pt x="124" y="30"/>
                  </a:lnTo>
                  <a:lnTo>
                    <a:pt x="131" y="41"/>
                  </a:lnTo>
                  <a:lnTo>
                    <a:pt x="134" y="54"/>
                  </a:lnTo>
                  <a:lnTo>
                    <a:pt x="136" y="61"/>
                  </a:lnTo>
                  <a:lnTo>
                    <a:pt x="136" y="68"/>
                  </a:lnTo>
                  <a:lnTo>
                    <a:pt x="136" y="68"/>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67">
              <a:extLst>
                <a:ext uri="{FF2B5EF4-FFF2-40B4-BE49-F238E27FC236}">
                  <a16:creationId xmlns:a16="http://schemas.microsoft.com/office/drawing/2014/main" id="{BDFFF59C-CCBD-47B0-B2CD-2463532C750F}"/>
                </a:ext>
              </a:extLst>
            </p:cNvPr>
            <p:cNvSpPr>
              <a:spLocks/>
            </p:cNvSpPr>
            <p:nvPr userDrawn="1"/>
          </p:nvSpPr>
          <p:spPr bwMode="auto">
            <a:xfrm>
              <a:off x="6584951" y="2065338"/>
              <a:ext cx="0" cy="58738"/>
            </a:xfrm>
            <a:custGeom>
              <a:avLst/>
              <a:gdLst>
                <a:gd name="T0" fmla="*/ 72 h 72"/>
                <a:gd name="T1" fmla="*/ 0 h 72"/>
                <a:gd name="T2" fmla="*/ 72 h 72"/>
              </a:gdLst>
              <a:ahLst/>
              <a:cxnLst>
                <a:cxn ang="0">
                  <a:pos x="0" y="T0"/>
                </a:cxn>
                <a:cxn ang="0">
                  <a:pos x="0" y="T1"/>
                </a:cxn>
                <a:cxn ang="0">
                  <a:pos x="0" y="T2"/>
                </a:cxn>
              </a:cxnLst>
              <a:rect l="0" t="0" r="r" b="b"/>
              <a:pathLst>
                <a:path h="72">
                  <a:moveTo>
                    <a:pt x="0" y="72"/>
                  </a:moveTo>
                  <a:lnTo>
                    <a:pt x="0" y="0"/>
                  </a:lnTo>
                  <a:lnTo>
                    <a:pt x="0" y="72"/>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Line 68">
              <a:extLst>
                <a:ext uri="{FF2B5EF4-FFF2-40B4-BE49-F238E27FC236}">
                  <a16:creationId xmlns:a16="http://schemas.microsoft.com/office/drawing/2014/main" id="{3A986C05-4D26-40E5-BC77-440B6BD88139}"/>
                </a:ext>
              </a:extLst>
            </p:cNvPr>
            <p:cNvSpPr>
              <a:spLocks noChangeShapeType="1"/>
            </p:cNvSpPr>
            <p:nvPr userDrawn="1"/>
          </p:nvSpPr>
          <p:spPr bwMode="auto">
            <a:xfrm flipV="1">
              <a:off x="6584951" y="2065338"/>
              <a:ext cx="0" cy="587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69">
              <a:extLst>
                <a:ext uri="{FF2B5EF4-FFF2-40B4-BE49-F238E27FC236}">
                  <a16:creationId xmlns:a16="http://schemas.microsoft.com/office/drawing/2014/main" id="{8ADBB088-8086-4EA2-945F-EF86E60CC84F}"/>
                </a:ext>
              </a:extLst>
            </p:cNvPr>
            <p:cNvSpPr>
              <a:spLocks/>
            </p:cNvSpPr>
            <p:nvPr userDrawn="1"/>
          </p:nvSpPr>
          <p:spPr bwMode="auto">
            <a:xfrm>
              <a:off x="6475413" y="2065338"/>
              <a:ext cx="0" cy="39688"/>
            </a:xfrm>
            <a:custGeom>
              <a:avLst/>
              <a:gdLst>
                <a:gd name="T0" fmla="*/ 49 h 49"/>
                <a:gd name="T1" fmla="*/ 49 h 49"/>
                <a:gd name="T2" fmla="*/ 29 h 49"/>
                <a:gd name="T3" fmla="*/ 14 h 49"/>
                <a:gd name="T4" fmla="*/ 0 h 49"/>
                <a:gd name="T5" fmla="*/ 49 h 49"/>
              </a:gdLst>
              <a:ahLst/>
              <a:cxnLst>
                <a:cxn ang="0">
                  <a:pos x="0" y="T0"/>
                </a:cxn>
                <a:cxn ang="0">
                  <a:pos x="0" y="T1"/>
                </a:cxn>
                <a:cxn ang="0">
                  <a:pos x="0" y="T2"/>
                </a:cxn>
                <a:cxn ang="0">
                  <a:pos x="0" y="T3"/>
                </a:cxn>
                <a:cxn ang="0">
                  <a:pos x="0" y="T4"/>
                </a:cxn>
                <a:cxn ang="0">
                  <a:pos x="0" y="T5"/>
                </a:cxn>
              </a:cxnLst>
              <a:rect l="0" t="0" r="r" b="b"/>
              <a:pathLst>
                <a:path h="49">
                  <a:moveTo>
                    <a:pt x="0" y="49"/>
                  </a:moveTo>
                  <a:lnTo>
                    <a:pt x="0" y="49"/>
                  </a:lnTo>
                  <a:lnTo>
                    <a:pt x="0" y="29"/>
                  </a:lnTo>
                  <a:lnTo>
                    <a:pt x="0" y="14"/>
                  </a:lnTo>
                  <a:lnTo>
                    <a:pt x="0" y="0"/>
                  </a:lnTo>
                  <a:lnTo>
                    <a:pt x="0" y="49"/>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70">
              <a:extLst>
                <a:ext uri="{FF2B5EF4-FFF2-40B4-BE49-F238E27FC236}">
                  <a16:creationId xmlns:a16="http://schemas.microsoft.com/office/drawing/2014/main" id="{BAF426E0-3D2E-49CE-995B-705A5BFDEB97}"/>
                </a:ext>
              </a:extLst>
            </p:cNvPr>
            <p:cNvSpPr>
              <a:spLocks/>
            </p:cNvSpPr>
            <p:nvPr userDrawn="1"/>
          </p:nvSpPr>
          <p:spPr bwMode="auto">
            <a:xfrm>
              <a:off x="6475413" y="2065338"/>
              <a:ext cx="0" cy="39688"/>
            </a:xfrm>
            <a:custGeom>
              <a:avLst/>
              <a:gdLst>
                <a:gd name="T0" fmla="*/ 49 h 49"/>
                <a:gd name="T1" fmla="*/ 49 h 49"/>
                <a:gd name="T2" fmla="*/ 29 h 49"/>
                <a:gd name="T3" fmla="*/ 14 h 49"/>
                <a:gd name="T4" fmla="*/ 0 h 49"/>
              </a:gdLst>
              <a:ahLst/>
              <a:cxnLst>
                <a:cxn ang="0">
                  <a:pos x="0" y="T0"/>
                </a:cxn>
                <a:cxn ang="0">
                  <a:pos x="0" y="T1"/>
                </a:cxn>
                <a:cxn ang="0">
                  <a:pos x="0" y="T2"/>
                </a:cxn>
                <a:cxn ang="0">
                  <a:pos x="0" y="T3"/>
                </a:cxn>
                <a:cxn ang="0">
                  <a:pos x="0" y="T4"/>
                </a:cxn>
              </a:cxnLst>
              <a:rect l="0" t="0" r="r" b="b"/>
              <a:pathLst>
                <a:path h="49">
                  <a:moveTo>
                    <a:pt x="0" y="49"/>
                  </a:moveTo>
                  <a:lnTo>
                    <a:pt x="0" y="49"/>
                  </a:lnTo>
                  <a:lnTo>
                    <a:pt x="0" y="29"/>
                  </a:lnTo>
                  <a:lnTo>
                    <a:pt x="0" y="1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71">
              <a:extLst>
                <a:ext uri="{FF2B5EF4-FFF2-40B4-BE49-F238E27FC236}">
                  <a16:creationId xmlns:a16="http://schemas.microsoft.com/office/drawing/2014/main" id="{BFAEA103-93EC-469D-8D69-953D74BF7DA7}"/>
                </a:ext>
              </a:extLst>
            </p:cNvPr>
            <p:cNvSpPr>
              <a:spLocks/>
            </p:cNvSpPr>
            <p:nvPr userDrawn="1"/>
          </p:nvSpPr>
          <p:spPr bwMode="auto">
            <a:xfrm>
              <a:off x="6689726" y="2281238"/>
              <a:ext cx="3175"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lnTo>
                    <a:pt x="5" y="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72">
              <a:extLst>
                <a:ext uri="{FF2B5EF4-FFF2-40B4-BE49-F238E27FC236}">
                  <a16:creationId xmlns:a16="http://schemas.microsoft.com/office/drawing/2014/main" id="{6705714D-ACD0-430E-92B6-CA25E26F1EDF}"/>
                </a:ext>
              </a:extLst>
            </p:cNvPr>
            <p:cNvSpPr>
              <a:spLocks/>
            </p:cNvSpPr>
            <p:nvPr userDrawn="1"/>
          </p:nvSpPr>
          <p:spPr bwMode="auto">
            <a:xfrm>
              <a:off x="6689726" y="2281238"/>
              <a:ext cx="3175" cy="0"/>
            </a:xfrm>
            <a:custGeom>
              <a:avLst/>
              <a:gdLst>
                <a:gd name="T0" fmla="*/ 5 w 5"/>
                <a:gd name="T1" fmla="*/ 5 w 5"/>
                <a:gd name="T2" fmla="*/ 0 w 5"/>
              </a:gdLst>
              <a:ahLst/>
              <a:cxnLst>
                <a:cxn ang="0">
                  <a:pos x="T0" y="0"/>
                </a:cxn>
                <a:cxn ang="0">
                  <a:pos x="T1" y="0"/>
                </a:cxn>
                <a:cxn ang="0">
                  <a:pos x="T2" y="0"/>
                </a:cxn>
              </a:cxnLst>
              <a:rect l="0" t="0" r="r" b="b"/>
              <a:pathLst>
                <a:path w="5">
                  <a:moveTo>
                    <a:pt x="5" y="0"/>
                  </a:moveTo>
                  <a:lnTo>
                    <a:pt x="5"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73">
              <a:extLst>
                <a:ext uri="{FF2B5EF4-FFF2-40B4-BE49-F238E27FC236}">
                  <a16:creationId xmlns:a16="http://schemas.microsoft.com/office/drawing/2014/main" id="{1F6463D3-A724-461E-AFB8-E4C3B2550F16}"/>
                </a:ext>
              </a:extLst>
            </p:cNvPr>
            <p:cNvSpPr>
              <a:spLocks/>
            </p:cNvSpPr>
            <p:nvPr userDrawn="1"/>
          </p:nvSpPr>
          <p:spPr bwMode="auto">
            <a:xfrm>
              <a:off x="6475413" y="2011363"/>
              <a:ext cx="214313" cy="269875"/>
            </a:xfrm>
            <a:custGeom>
              <a:avLst/>
              <a:gdLst>
                <a:gd name="T0" fmla="*/ 268 w 268"/>
                <a:gd name="T1" fmla="*/ 340 h 340"/>
                <a:gd name="T2" fmla="*/ 267 w 268"/>
                <a:gd name="T3" fmla="*/ 340 h 340"/>
                <a:gd name="T4" fmla="*/ 229 w 268"/>
                <a:gd name="T5" fmla="*/ 337 h 340"/>
                <a:gd name="T6" fmla="*/ 194 w 268"/>
                <a:gd name="T7" fmla="*/ 333 h 340"/>
                <a:gd name="T8" fmla="*/ 163 w 268"/>
                <a:gd name="T9" fmla="*/ 326 h 340"/>
                <a:gd name="T10" fmla="*/ 137 w 268"/>
                <a:gd name="T11" fmla="*/ 316 h 340"/>
                <a:gd name="T12" fmla="*/ 117 w 268"/>
                <a:gd name="T13" fmla="*/ 306 h 340"/>
                <a:gd name="T14" fmla="*/ 85 w 268"/>
                <a:gd name="T15" fmla="*/ 286 h 340"/>
                <a:gd name="T16" fmla="*/ 59 w 268"/>
                <a:gd name="T17" fmla="*/ 261 h 340"/>
                <a:gd name="T18" fmla="*/ 39 w 268"/>
                <a:gd name="T19" fmla="*/ 235 h 340"/>
                <a:gd name="T20" fmla="*/ 24 w 268"/>
                <a:gd name="T21" fmla="*/ 208 h 340"/>
                <a:gd name="T22" fmla="*/ 12 w 268"/>
                <a:gd name="T23" fmla="*/ 181 h 340"/>
                <a:gd name="T24" fmla="*/ 3 w 268"/>
                <a:gd name="T25" fmla="*/ 140 h 340"/>
                <a:gd name="T26" fmla="*/ 0 w 268"/>
                <a:gd name="T27" fmla="*/ 68 h 340"/>
                <a:gd name="T28" fmla="*/ 1 w 268"/>
                <a:gd name="T29" fmla="*/ 61 h 340"/>
                <a:gd name="T30" fmla="*/ 6 w 268"/>
                <a:gd name="T31" fmla="*/ 41 h 340"/>
                <a:gd name="T32" fmla="*/ 21 w 268"/>
                <a:gd name="T33" fmla="*/ 19 h 340"/>
                <a:gd name="T34" fmla="*/ 42 w 268"/>
                <a:gd name="T35" fmla="*/ 4 h 340"/>
                <a:gd name="T36" fmla="*/ 61 w 268"/>
                <a:gd name="T37" fmla="*/ 0 h 340"/>
                <a:gd name="T38" fmla="*/ 69 w 268"/>
                <a:gd name="T39" fmla="*/ 0 h 340"/>
                <a:gd name="T40" fmla="*/ 82 w 268"/>
                <a:gd name="T41" fmla="*/ 1 h 340"/>
                <a:gd name="T42" fmla="*/ 107 w 268"/>
                <a:gd name="T43" fmla="*/ 11 h 340"/>
                <a:gd name="T44" fmla="*/ 116 w 268"/>
                <a:gd name="T45" fmla="*/ 19 h 340"/>
                <a:gd name="T46" fmla="*/ 131 w 268"/>
                <a:gd name="T47" fmla="*/ 41 h 340"/>
                <a:gd name="T48" fmla="*/ 136 w 268"/>
                <a:gd name="T49" fmla="*/ 61 h 340"/>
                <a:gd name="T50" fmla="*/ 137 w 268"/>
                <a:gd name="T51" fmla="*/ 68 h 340"/>
                <a:gd name="T52" fmla="*/ 136 w 268"/>
                <a:gd name="T53" fmla="*/ 117 h 340"/>
                <a:gd name="T54" fmla="*/ 137 w 268"/>
                <a:gd name="T55" fmla="*/ 140 h 340"/>
                <a:gd name="T56" fmla="*/ 141 w 268"/>
                <a:gd name="T57" fmla="*/ 176 h 340"/>
                <a:gd name="T58" fmla="*/ 148 w 268"/>
                <a:gd name="T59" fmla="*/ 201 h 340"/>
                <a:gd name="T60" fmla="*/ 159 w 268"/>
                <a:gd name="T61" fmla="*/ 226 h 340"/>
                <a:gd name="T62" fmla="*/ 174 w 268"/>
                <a:gd name="T63" fmla="*/ 250 h 340"/>
                <a:gd name="T64" fmla="*/ 193 w 268"/>
                <a:gd name="T65" fmla="*/ 273 h 340"/>
                <a:gd name="T66" fmla="*/ 217 w 268"/>
                <a:gd name="T67" fmla="*/ 294 h 340"/>
                <a:gd name="T68" fmla="*/ 249 w 268"/>
                <a:gd name="T69" fmla="*/ 311 h 340"/>
                <a:gd name="T70" fmla="*/ 268 w 268"/>
                <a:gd name="T71" fmla="*/ 318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68" h="340">
                  <a:moveTo>
                    <a:pt x="268" y="340"/>
                  </a:moveTo>
                  <a:lnTo>
                    <a:pt x="268" y="340"/>
                  </a:lnTo>
                  <a:lnTo>
                    <a:pt x="267" y="340"/>
                  </a:lnTo>
                  <a:lnTo>
                    <a:pt x="267" y="340"/>
                  </a:lnTo>
                  <a:lnTo>
                    <a:pt x="247" y="339"/>
                  </a:lnTo>
                  <a:lnTo>
                    <a:pt x="229" y="337"/>
                  </a:lnTo>
                  <a:lnTo>
                    <a:pt x="212" y="335"/>
                  </a:lnTo>
                  <a:lnTo>
                    <a:pt x="194" y="333"/>
                  </a:lnTo>
                  <a:lnTo>
                    <a:pt x="178" y="329"/>
                  </a:lnTo>
                  <a:lnTo>
                    <a:pt x="163" y="326"/>
                  </a:lnTo>
                  <a:lnTo>
                    <a:pt x="149" y="321"/>
                  </a:lnTo>
                  <a:lnTo>
                    <a:pt x="137" y="316"/>
                  </a:lnTo>
                  <a:lnTo>
                    <a:pt x="137" y="316"/>
                  </a:lnTo>
                  <a:lnTo>
                    <a:pt x="117" y="306"/>
                  </a:lnTo>
                  <a:lnTo>
                    <a:pt x="100" y="297"/>
                  </a:lnTo>
                  <a:lnTo>
                    <a:pt x="85" y="286"/>
                  </a:lnTo>
                  <a:lnTo>
                    <a:pt x="71" y="274"/>
                  </a:lnTo>
                  <a:lnTo>
                    <a:pt x="59" y="261"/>
                  </a:lnTo>
                  <a:lnTo>
                    <a:pt x="48" y="249"/>
                  </a:lnTo>
                  <a:lnTo>
                    <a:pt x="39" y="235"/>
                  </a:lnTo>
                  <a:lnTo>
                    <a:pt x="31" y="222"/>
                  </a:lnTo>
                  <a:lnTo>
                    <a:pt x="24" y="208"/>
                  </a:lnTo>
                  <a:lnTo>
                    <a:pt x="17" y="195"/>
                  </a:lnTo>
                  <a:lnTo>
                    <a:pt x="12" y="181"/>
                  </a:lnTo>
                  <a:lnTo>
                    <a:pt x="9" y="167"/>
                  </a:lnTo>
                  <a:lnTo>
                    <a:pt x="3" y="140"/>
                  </a:lnTo>
                  <a:lnTo>
                    <a:pt x="0" y="117"/>
                  </a:lnTo>
                  <a:lnTo>
                    <a:pt x="0" y="68"/>
                  </a:lnTo>
                  <a:lnTo>
                    <a:pt x="0" y="68"/>
                  </a:lnTo>
                  <a:lnTo>
                    <a:pt x="1" y="61"/>
                  </a:lnTo>
                  <a:lnTo>
                    <a:pt x="2" y="54"/>
                  </a:lnTo>
                  <a:lnTo>
                    <a:pt x="6" y="41"/>
                  </a:lnTo>
                  <a:lnTo>
                    <a:pt x="12" y="30"/>
                  </a:lnTo>
                  <a:lnTo>
                    <a:pt x="21" y="19"/>
                  </a:lnTo>
                  <a:lnTo>
                    <a:pt x="30" y="11"/>
                  </a:lnTo>
                  <a:lnTo>
                    <a:pt x="42" y="4"/>
                  </a:lnTo>
                  <a:lnTo>
                    <a:pt x="55" y="1"/>
                  </a:lnTo>
                  <a:lnTo>
                    <a:pt x="61" y="0"/>
                  </a:lnTo>
                  <a:lnTo>
                    <a:pt x="69" y="0"/>
                  </a:lnTo>
                  <a:lnTo>
                    <a:pt x="69" y="0"/>
                  </a:lnTo>
                  <a:lnTo>
                    <a:pt x="76" y="0"/>
                  </a:lnTo>
                  <a:lnTo>
                    <a:pt x="82" y="1"/>
                  </a:lnTo>
                  <a:lnTo>
                    <a:pt x="95" y="4"/>
                  </a:lnTo>
                  <a:lnTo>
                    <a:pt x="107" y="11"/>
                  </a:lnTo>
                  <a:lnTo>
                    <a:pt x="116" y="19"/>
                  </a:lnTo>
                  <a:lnTo>
                    <a:pt x="116" y="19"/>
                  </a:lnTo>
                  <a:lnTo>
                    <a:pt x="125" y="30"/>
                  </a:lnTo>
                  <a:lnTo>
                    <a:pt x="131" y="41"/>
                  </a:lnTo>
                  <a:lnTo>
                    <a:pt x="135" y="54"/>
                  </a:lnTo>
                  <a:lnTo>
                    <a:pt x="136" y="61"/>
                  </a:lnTo>
                  <a:lnTo>
                    <a:pt x="137" y="68"/>
                  </a:lnTo>
                  <a:lnTo>
                    <a:pt x="137" y="68"/>
                  </a:lnTo>
                  <a:lnTo>
                    <a:pt x="136" y="98"/>
                  </a:lnTo>
                  <a:lnTo>
                    <a:pt x="136" y="117"/>
                  </a:lnTo>
                  <a:lnTo>
                    <a:pt x="137" y="140"/>
                  </a:lnTo>
                  <a:lnTo>
                    <a:pt x="137" y="140"/>
                  </a:lnTo>
                  <a:lnTo>
                    <a:pt x="139" y="165"/>
                  </a:lnTo>
                  <a:lnTo>
                    <a:pt x="141" y="176"/>
                  </a:lnTo>
                  <a:lnTo>
                    <a:pt x="145" y="189"/>
                  </a:lnTo>
                  <a:lnTo>
                    <a:pt x="148" y="201"/>
                  </a:lnTo>
                  <a:lnTo>
                    <a:pt x="153" y="214"/>
                  </a:lnTo>
                  <a:lnTo>
                    <a:pt x="159" y="226"/>
                  </a:lnTo>
                  <a:lnTo>
                    <a:pt x="166" y="238"/>
                  </a:lnTo>
                  <a:lnTo>
                    <a:pt x="174" y="250"/>
                  </a:lnTo>
                  <a:lnTo>
                    <a:pt x="183" y="261"/>
                  </a:lnTo>
                  <a:lnTo>
                    <a:pt x="193" y="273"/>
                  </a:lnTo>
                  <a:lnTo>
                    <a:pt x="205" y="283"/>
                  </a:lnTo>
                  <a:lnTo>
                    <a:pt x="217" y="294"/>
                  </a:lnTo>
                  <a:lnTo>
                    <a:pt x="232" y="303"/>
                  </a:lnTo>
                  <a:lnTo>
                    <a:pt x="249" y="311"/>
                  </a:lnTo>
                  <a:lnTo>
                    <a:pt x="267" y="318"/>
                  </a:lnTo>
                  <a:lnTo>
                    <a:pt x="268" y="318"/>
                  </a:lnTo>
                  <a:lnTo>
                    <a:pt x="268" y="34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74">
              <a:extLst>
                <a:ext uri="{FF2B5EF4-FFF2-40B4-BE49-F238E27FC236}">
                  <a16:creationId xmlns:a16="http://schemas.microsoft.com/office/drawing/2014/main" id="{AE9616E7-FFC3-45AE-86CC-9F23BF7CF7E1}"/>
                </a:ext>
              </a:extLst>
            </p:cNvPr>
            <p:cNvSpPr>
              <a:spLocks/>
            </p:cNvSpPr>
            <p:nvPr userDrawn="1"/>
          </p:nvSpPr>
          <p:spPr bwMode="auto">
            <a:xfrm>
              <a:off x="6769101" y="2054225"/>
              <a:ext cx="150813" cy="184150"/>
            </a:xfrm>
            <a:custGeom>
              <a:avLst/>
              <a:gdLst>
                <a:gd name="T0" fmla="*/ 189 w 189"/>
                <a:gd name="T1" fmla="*/ 47 h 233"/>
                <a:gd name="T2" fmla="*/ 189 w 189"/>
                <a:gd name="T3" fmla="*/ 81 h 233"/>
                <a:gd name="T4" fmla="*/ 189 w 189"/>
                <a:gd name="T5" fmla="*/ 81 h 233"/>
                <a:gd name="T6" fmla="*/ 187 w 189"/>
                <a:gd name="T7" fmla="*/ 97 h 233"/>
                <a:gd name="T8" fmla="*/ 184 w 189"/>
                <a:gd name="T9" fmla="*/ 115 h 233"/>
                <a:gd name="T10" fmla="*/ 178 w 189"/>
                <a:gd name="T11" fmla="*/ 134 h 233"/>
                <a:gd name="T12" fmla="*/ 173 w 189"/>
                <a:gd name="T13" fmla="*/ 143 h 233"/>
                <a:gd name="T14" fmla="*/ 169 w 189"/>
                <a:gd name="T15" fmla="*/ 152 h 233"/>
                <a:gd name="T16" fmla="*/ 163 w 189"/>
                <a:gd name="T17" fmla="*/ 161 h 233"/>
                <a:gd name="T18" fmla="*/ 157 w 189"/>
                <a:gd name="T19" fmla="*/ 170 h 233"/>
                <a:gd name="T20" fmla="*/ 149 w 189"/>
                <a:gd name="T21" fmla="*/ 180 h 233"/>
                <a:gd name="T22" fmla="*/ 141 w 189"/>
                <a:gd name="T23" fmla="*/ 188 h 233"/>
                <a:gd name="T24" fmla="*/ 132 w 189"/>
                <a:gd name="T25" fmla="*/ 196 h 233"/>
                <a:gd name="T26" fmla="*/ 121 w 189"/>
                <a:gd name="T27" fmla="*/ 204 h 233"/>
                <a:gd name="T28" fmla="*/ 110 w 189"/>
                <a:gd name="T29" fmla="*/ 211 h 233"/>
                <a:gd name="T30" fmla="*/ 96 w 189"/>
                <a:gd name="T31" fmla="*/ 216 h 233"/>
                <a:gd name="T32" fmla="*/ 96 w 189"/>
                <a:gd name="T33" fmla="*/ 216 h 233"/>
                <a:gd name="T34" fmla="*/ 76 w 189"/>
                <a:gd name="T35" fmla="*/ 223 h 233"/>
                <a:gd name="T36" fmla="*/ 53 w 189"/>
                <a:gd name="T37" fmla="*/ 228 h 233"/>
                <a:gd name="T38" fmla="*/ 28 w 189"/>
                <a:gd name="T39" fmla="*/ 231 h 233"/>
                <a:gd name="T40" fmla="*/ 0 w 189"/>
                <a:gd name="T41" fmla="*/ 233 h 233"/>
                <a:gd name="T42" fmla="*/ 0 w 189"/>
                <a:gd name="T43" fmla="*/ 233 h 233"/>
                <a:gd name="T44" fmla="*/ 0 w 189"/>
                <a:gd name="T45" fmla="*/ 230 h 233"/>
                <a:gd name="T46" fmla="*/ 0 w 189"/>
                <a:gd name="T47" fmla="*/ 226 h 233"/>
                <a:gd name="T48" fmla="*/ 0 w 189"/>
                <a:gd name="T49" fmla="*/ 218 h 233"/>
                <a:gd name="T50" fmla="*/ 0 w 189"/>
                <a:gd name="T51" fmla="*/ 218 h 233"/>
                <a:gd name="T52" fmla="*/ 13 w 189"/>
                <a:gd name="T53" fmla="*/ 213 h 233"/>
                <a:gd name="T54" fmla="*/ 25 w 189"/>
                <a:gd name="T55" fmla="*/ 207 h 233"/>
                <a:gd name="T56" fmla="*/ 35 w 189"/>
                <a:gd name="T57" fmla="*/ 201 h 233"/>
                <a:gd name="T58" fmla="*/ 44 w 189"/>
                <a:gd name="T59" fmla="*/ 195 h 233"/>
                <a:gd name="T60" fmla="*/ 53 w 189"/>
                <a:gd name="T61" fmla="*/ 188 h 233"/>
                <a:gd name="T62" fmla="*/ 60 w 189"/>
                <a:gd name="T63" fmla="*/ 180 h 233"/>
                <a:gd name="T64" fmla="*/ 67 w 189"/>
                <a:gd name="T65" fmla="*/ 172 h 233"/>
                <a:gd name="T66" fmla="*/ 73 w 189"/>
                <a:gd name="T67" fmla="*/ 163 h 233"/>
                <a:gd name="T68" fmla="*/ 79 w 189"/>
                <a:gd name="T69" fmla="*/ 155 h 233"/>
                <a:gd name="T70" fmla="*/ 83 w 189"/>
                <a:gd name="T71" fmla="*/ 147 h 233"/>
                <a:gd name="T72" fmla="*/ 90 w 189"/>
                <a:gd name="T73" fmla="*/ 130 h 233"/>
                <a:gd name="T74" fmla="*/ 94 w 189"/>
                <a:gd name="T75" fmla="*/ 113 h 233"/>
                <a:gd name="T76" fmla="*/ 96 w 189"/>
                <a:gd name="T77" fmla="*/ 97 h 233"/>
                <a:gd name="T78" fmla="*/ 96 w 189"/>
                <a:gd name="T79" fmla="*/ 97 h 233"/>
                <a:gd name="T80" fmla="*/ 97 w 189"/>
                <a:gd name="T81" fmla="*/ 82 h 233"/>
                <a:gd name="T82" fmla="*/ 97 w 189"/>
                <a:gd name="T83" fmla="*/ 68 h 233"/>
                <a:gd name="T84" fmla="*/ 96 w 189"/>
                <a:gd name="T85" fmla="*/ 47 h 233"/>
                <a:gd name="T86" fmla="*/ 96 w 189"/>
                <a:gd name="T87" fmla="*/ 47 h 233"/>
                <a:gd name="T88" fmla="*/ 97 w 189"/>
                <a:gd name="T89" fmla="*/ 38 h 233"/>
                <a:gd name="T90" fmla="*/ 99 w 189"/>
                <a:gd name="T91" fmla="*/ 29 h 233"/>
                <a:gd name="T92" fmla="*/ 104 w 189"/>
                <a:gd name="T93" fmla="*/ 21 h 233"/>
                <a:gd name="T94" fmla="*/ 110 w 189"/>
                <a:gd name="T95" fmla="*/ 14 h 233"/>
                <a:gd name="T96" fmla="*/ 110 w 189"/>
                <a:gd name="T97" fmla="*/ 14 h 233"/>
                <a:gd name="T98" fmla="*/ 117 w 189"/>
                <a:gd name="T99" fmla="*/ 8 h 233"/>
                <a:gd name="T100" fmla="*/ 125 w 189"/>
                <a:gd name="T101" fmla="*/ 4 h 233"/>
                <a:gd name="T102" fmla="*/ 134 w 189"/>
                <a:gd name="T103" fmla="*/ 1 h 233"/>
                <a:gd name="T104" fmla="*/ 143 w 189"/>
                <a:gd name="T105" fmla="*/ 0 h 233"/>
                <a:gd name="T106" fmla="*/ 143 w 189"/>
                <a:gd name="T107" fmla="*/ 0 h 233"/>
                <a:gd name="T108" fmla="*/ 152 w 189"/>
                <a:gd name="T109" fmla="*/ 1 h 233"/>
                <a:gd name="T110" fmla="*/ 161 w 189"/>
                <a:gd name="T111" fmla="*/ 4 h 233"/>
                <a:gd name="T112" fmla="*/ 169 w 189"/>
                <a:gd name="T113" fmla="*/ 8 h 233"/>
                <a:gd name="T114" fmla="*/ 175 w 189"/>
                <a:gd name="T115" fmla="*/ 14 h 233"/>
                <a:gd name="T116" fmla="*/ 181 w 189"/>
                <a:gd name="T117" fmla="*/ 21 h 233"/>
                <a:gd name="T118" fmla="*/ 186 w 189"/>
                <a:gd name="T119" fmla="*/ 29 h 233"/>
                <a:gd name="T120" fmla="*/ 188 w 189"/>
                <a:gd name="T121" fmla="*/ 38 h 233"/>
                <a:gd name="T122" fmla="*/ 189 w 189"/>
                <a:gd name="T123" fmla="*/ 47 h 233"/>
                <a:gd name="T124" fmla="*/ 189 w 189"/>
                <a:gd name="T125" fmla="*/ 47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9" h="233">
                  <a:moveTo>
                    <a:pt x="189" y="47"/>
                  </a:moveTo>
                  <a:lnTo>
                    <a:pt x="189" y="81"/>
                  </a:lnTo>
                  <a:lnTo>
                    <a:pt x="189" y="81"/>
                  </a:lnTo>
                  <a:lnTo>
                    <a:pt x="187" y="97"/>
                  </a:lnTo>
                  <a:lnTo>
                    <a:pt x="184" y="115"/>
                  </a:lnTo>
                  <a:lnTo>
                    <a:pt x="178" y="134"/>
                  </a:lnTo>
                  <a:lnTo>
                    <a:pt x="173" y="143"/>
                  </a:lnTo>
                  <a:lnTo>
                    <a:pt x="169" y="152"/>
                  </a:lnTo>
                  <a:lnTo>
                    <a:pt x="163" y="161"/>
                  </a:lnTo>
                  <a:lnTo>
                    <a:pt x="157" y="170"/>
                  </a:lnTo>
                  <a:lnTo>
                    <a:pt x="149" y="180"/>
                  </a:lnTo>
                  <a:lnTo>
                    <a:pt x="141" y="188"/>
                  </a:lnTo>
                  <a:lnTo>
                    <a:pt x="132" y="196"/>
                  </a:lnTo>
                  <a:lnTo>
                    <a:pt x="121" y="204"/>
                  </a:lnTo>
                  <a:lnTo>
                    <a:pt x="110" y="211"/>
                  </a:lnTo>
                  <a:lnTo>
                    <a:pt x="96" y="216"/>
                  </a:lnTo>
                  <a:lnTo>
                    <a:pt x="96" y="216"/>
                  </a:lnTo>
                  <a:lnTo>
                    <a:pt x="76" y="223"/>
                  </a:lnTo>
                  <a:lnTo>
                    <a:pt x="53" y="228"/>
                  </a:lnTo>
                  <a:lnTo>
                    <a:pt x="28" y="231"/>
                  </a:lnTo>
                  <a:lnTo>
                    <a:pt x="0" y="233"/>
                  </a:lnTo>
                  <a:lnTo>
                    <a:pt x="0" y="233"/>
                  </a:lnTo>
                  <a:lnTo>
                    <a:pt x="0" y="230"/>
                  </a:lnTo>
                  <a:lnTo>
                    <a:pt x="0" y="226"/>
                  </a:lnTo>
                  <a:lnTo>
                    <a:pt x="0" y="218"/>
                  </a:lnTo>
                  <a:lnTo>
                    <a:pt x="0" y="218"/>
                  </a:lnTo>
                  <a:lnTo>
                    <a:pt x="13" y="213"/>
                  </a:lnTo>
                  <a:lnTo>
                    <a:pt x="25" y="207"/>
                  </a:lnTo>
                  <a:lnTo>
                    <a:pt x="35" y="201"/>
                  </a:lnTo>
                  <a:lnTo>
                    <a:pt x="44" y="195"/>
                  </a:lnTo>
                  <a:lnTo>
                    <a:pt x="53" y="188"/>
                  </a:lnTo>
                  <a:lnTo>
                    <a:pt x="60" y="180"/>
                  </a:lnTo>
                  <a:lnTo>
                    <a:pt x="67" y="172"/>
                  </a:lnTo>
                  <a:lnTo>
                    <a:pt x="73" y="163"/>
                  </a:lnTo>
                  <a:lnTo>
                    <a:pt x="79" y="155"/>
                  </a:lnTo>
                  <a:lnTo>
                    <a:pt x="83" y="147"/>
                  </a:lnTo>
                  <a:lnTo>
                    <a:pt x="90" y="130"/>
                  </a:lnTo>
                  <a:lnTo>
                    <a:pt x="94" y="113"/>
                  </a:lnTo>
                  <a:lnTo>
                    <a:pt x="96" y="97"/>
                  </a:lnTo>
                  <a:lnTo>
                    <a:pt x="96" y="97"/>
                  </a:lnTo>
                  <a:lnTo>
                    <a:pt x="97" y="82"/>
                  </a:lnTo>
                  <a:lnTo>
                    <a:pt x="97" y="68"/>
                  </a:lnTo>
                  <a:lnTo>
                    <a:pt x="96" y="47"/>
                  </a:lnTo>
                  <a:lnTo>
                    <a:pt x="96" y="47"/>
                  </a:lnTo>
                  <a:lnTo>
                    <a:pt x="97" y="38"/>
                  </a:lnTo>
                  <a:lnTo>
                    <a:pt x="99" y="29"/>
                  </a:lnTo>
                  <a:lnTo>
                    <a:pt x="104" y="21"/>
                  </a:lnTo>
                  <a:lnTo>
                    <a:pt x="110" y="14"/>
                  </a:lnTo>
                  <a:lnTo>
                    <a:pt x="110" y="14"/>
                  </a:lnTo>
                  <a:lnTo>
                    <a:pt x="117" y="8"/>
                  </a:lnTo>
                  <a:lnTo>
                    <a:pt x="125" y="4"/>
                  </a:lnTo>
                  <a:lnTo>
                    <a:pt x="134" y="1"/>
                  </a:lnTo>
                  <a:lnTo>
                    <a:pt x="143" y="0"/>
                  </a:lnTo>
                  <a:lnTo>
                    <a:pt x="143" y="0"/>
                  </a:lnTo>
                  <a:lnTo>
                    <a:pt x="152" y="1"/>
                  </a:lnTo>
                  <a:lnTo>
                    <a:pt x="161" y="4"/>
                  </a:lnTo>
                  <a:lnTo>
                    <a:pt x="169" y="8"/>
                  </a:lnTo>
                  <a:lnTo>
                    <a:pt x="175" y="14"/>
                  </a:lnTo>
                  <a:lnTo>
                    <a:pt x="181" y="21"/>
                  </a:lnTo>
                  <a:lnTo>
                    <a:pt x="186" y="29"/>
                  </a:lnTo>
                  <a:lnTo>
                    <a:pt x="188" y="38"/>
                  </a:lnTo>
                  <a:lnTo>
                    <a:pt x="189" y="47"/>
                  </a:lnTo>
                  <a:lnTo>
                    <a:pt x="189" y="47"/>
                  </a:lnTo>
                  <a:close/>
                </a:path>
              </a:pathLst>
            </a:custGeom>
            <a:solidFill>
              <a:srgbClr val="8DC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75">
              <a:extLst>
                <a:ext uri="{FF2B5EF4-FFF2-40B4-BE49-F238E27FC236}">
                  <a16:creationId xmlns:a16="http://schemas.microsoft.com/office/drawing/2014/main" id="{3022E5FD-49CE-4AA3-83D6-C774EC56DA16}"/>
                </a:ext>
              </a:extLst>
            </p:cNvPr>
            <p:cNvSpPr>
              <a:spLocks/>
            </p:cNvSpPr>
            <p:nvPr userDrawn="1"/>
          </p:nvSpPr>
          <p:spPr bwMode="auto">
            <a:xfrm>
              <a:off x="6845301" y="2092325"/>
              <a:ext cx="0" cy="38100"/>
            </a:xfrm>
            <a:custGeom>
              <a:avLst/>
              <a:gdLst>
                <a:gd name="T0" fmla="*/ 50 h 50"/>
                <a:gd name="T1" fmla="*/ 0 h 50"/>
                <a:gd name="T2" fmla="*/ 50 h 50"/>
              </a:gdLst>
              <a:ahLst/>
              <a:cxnLst>
                <a:cxn ang="0">
                  <a:pos x="0" y="T0"/>
                </a:cxn>
                <a:cxn ang="0">
                  <a:pos x="0" y="T1"/>
                </a:cxn>
                <a:cxn ang="0">
                  <a:pos x="0" y="T2"/>
                </a:cxn>
              </a:cxnLst>
              <a:rect l="0" t="0" r="r" b="b"/>
              <a:pathLst>
                <a:path h="50">
                  <a:moveTo>
                    <a:pt x="0" y="50"/>
                  </a:moveTo>
                  <a:lnTo>
                    <a:pt x="0" y="0"/>
                  </a:lnTo>
                  <a:lnTo>
                    <a:pt x="0" y="5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Line 76">
              <a:extLst>
                <a:ext uri="{FF2B5EF4-FFF2-40B4-BE49-F238E27FC236}">
                  <a16:creationId xmlns:a16="http://schemas.microsoft.com/office/drawing/2014/main" id="{00011B03-4B54-499F-B2C9-9AB8BE1C72B1}"/>
                </a:ext>
              </a:extLst>
            </p:cNvPr>
            <p:cNvSpPr>
              <a:spLocks noChangeShapeType="1"/>
            </p:cNvSpPr>
            <p:nvPr userDrawn="1"/>
          </p:nvSpPr>
          <p:spPr bwMode="auto">
            <a:xfrm flipV="1">
              <a:off x="6845301" y="2092325"/>
              <a:ext cx="0" cy="381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77">
              <a:extLst>
                <a:ext uri="{FF2B5EF4-FFF2-40B4-BE49-F238E27FC236}">
                  <a16:creationId xmlns:a16="http://schemas.microsoft.com/office/drawing/2014/main" id="{DBDC7295-7865-40F5-87BF-6CEC39CAC27C}"/>
                </a:ext>
              </a:extLst>
            </p:cNvPr>
            <p:cNvSpPr>
              <a:spLocks/>
            </p:cNvSpPr>
            <p:nvPr userDrawn="1"/>
          </p:nvSpPr>
          <p:spPr bwMode="auto">
            <a:xfrm>
              <a:off x="6772276" y="2238375"/>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78">
              <a:extLst>
                <a:ext uri="{FF2B5EF4-FFF2-40B4-BE49-F238E27FC236}">
                  <a16:creationId xmlns:a16="http://schemas.microsoft.com/office/drawing/2014/main" id="{8771F86A-E879-4C05-959E-32683E85F607}"/>
                </a:ext>
              </a:extLst>
            </p:cNvPr>
            <p:cNvSpPr>
              <a:spLocks/>
            </p:cNvSpPr>
            <p:nvPr userDrawn="1"/>
          </p:nvSpPr>
          <p:spPr bwMode="auto">
            <a:xfrm>
              <a:off x="6772276" y="2238375"/>
              <a:ext cx="0" cy="0"/>
            </a:xfrm>
            <a:custGeom>
              <a:avLst/>
              <a:gdLst/>
              <a:ahLst/>
              <a:cxnLst>
                <a:cxn ang="0">
                  <a:pos x="0" y="0"/>
                </a:cxn>
                <a:cxn ang="0">
                  <a:pos x="0" y="0"/>
                </a:cxn>
                <a:cxn ang="0">
                  <a:pos x="0" y="0"/>
                </a:cxn>
              </a:cxnLst>
              <a:rect l="0" t="0" r="r" b="b"/>
              <a:pathLst>
                <a:path>
                  <a:moveTo>
                    <a:pt x="0" y="0"/>
                  </a:move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79">
              <a:extLst>
                <a:ext uri="{FF2B5EF4-FFF2-40B4-BE49-F238E27FC236}">
                  <a16:creationId xmlns:a16="http://schemas.microsoft.com/office/drawing/2014/main" id="{AB115BFC-C157-43A9-A7CC-7514FDA1F7C3}"/>
                </a:ext>
              </a:extLst>
            </p:cNvPr>
            <p:cNvSpPr>
              <a:spLocks/>
            </p:cNvSpPr>
            <p:nvPr userDrawn="1"/>
          </p:nvSpPr>
          <p:spPr bwMode="auto">
            <a:xfrm>
              <a:off x="6919913" y="2092325"/>
              <a:ext cx="0" cy="25400"/>
            </a:xfrm>
            <a:custGeom>
              <a:avLst/>
              <a:gdLst>
                <a:gd name="T0" fmla="*/ 0 w 1"/>
                <a:gd name="T1" fmla="*/ 0 h 34"/>
                <a:gd name="T2" fmla="*/ 0 w 1"/>
                <a:gd name="T3" fmla="*/ 0 h 34"/>
                <a:gd name="T4" fmla="*/ 1 w 1"/>
                <a:gd name="T5" fmla="*/ 9 h 34"/>
                <a:gd name="T6" fmla="*/ 1 w 1"/>
                <a:gd name="T7" fmla="*/ 20 h 34"/>
                <a:gd name="T8" fmla="*/ 0 w 1"/>
                <a:gd name="T9" fmla="*/ 34 h 34"/>
                <a:gd name="T10" fmla="*/ 0 w 1"/>
                <a:gd name="T11" fmla="*/ 0 h 34"/>
              </a:gdLst>
              <a:ahLst/>
              <a:cxnLst>
                <a:cxn ang="0">
                  <a:pos x="T0" y="T1"/>
                </a:cxn>
                <a:cxn ang="0">
                  <a:pos x="T2" y="T3"/>
                </a:cxn>
                <a:cxn ang="0">
                  <a:pos x="T4" y="T5"/>
                </a:cxn>
                <a:cxn ang="0">
                  <a:pos x="T6" y="T7"/>
                </a:cxn>
                <a:cxn ang="0">
                  <a:pos x="T8" y="T9"/>
                </a:cxn>
                <a:cxn ang="0">
                  <a:pos x="T10" y="T11"/>
                </a:cxn>
              </a:cxnLst>
              <a:rect l="0" t="0" r="r" b="b"/>
              <a:pathLst>
                <a:path w="1" h="34">
                  <a:moveTo>
                    <a:pt x="0" y="0"/>
                  </a:moveTo>
                  <a:lnTo>
                    <a:pt x="0" y="0"/>
                  </a:lnTo>
                  <a:lnTo>
                    <a:pt x="1" y="9"/>
                  </a:lnTo>
                  <a:lnTo>
                    <a:pt x="1" y="20"/>
                  </a:lnTo>
                  <a:lnTo>
                    <a:pt x="0" y="34"/>
                  </a:lnTo>
                  <a:lnTo>
                    <a:pt x="0" y="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80">
              <a:extLst>
                <a:ext uri="{FF2B5EF4-FFF2-40B4-BE49-F238E27FC236}">
                  <a16:creationId xmlns:a16="http://schemas.microsoft.com/office/drawing/2014/main" id="{DA9C335B-0064-41EE-9B99-7BEF13956775}"/>
                </a:ext>
              </a:extLst>
            </p:cNvPr>
            <p:cNvSpPr>
              <a:spLocks/>
            </p:cNvSpPr>
            <p:nvPr userDrawn="1"/>
          </p:nvSpPr>
          <p:spPr bwMode="auto">
            <a:xfrm>
              <a:off x="6919913" y="2092325"/>
              <a:ext cx="0" cy="25400"/>
            </a:xfrm>
            <a:custGeom>
              <a:avLst/>
              <a:gdLst>
                <a:gd name="T0" fmla="*/ 0 w 1"/>
                <a:gd name="T1" fmla="*/ 0 h 34"/>
                <a:gd name="T2" fmla="*/ 0 w 1"/>
                <a:gd name="T3" fmla="*/ 0 h 34"/>
                <a:gd name="T4" fmla="*/ 1 w 1"/>
                <a:gd name="T5" fmla="*/ 9 h 34"/>
                <a:gd name="T6" fmla="*/ 1 w 1"/>
                <a:gd name="T7" fmla="*/ 20 h 34"/>
                <a:gd name="T8" fmla="*/ 0 w 1"/>
                <a:gd name="T9" fmla="*/ 34 h 34"/>
              </a:gdLst>
              <a:ahLst/>
              <a:cxnLst>
                <a:cxn ang="0">
                  <a:pos x="T0" y="T1"/>
                </a:cxn>
                <a:cxn ang="0">
                  <a:pos x="T2" y="T3"/>
                </a:cxn>
                <a:cxn ang="0">
                  <a:pos x="T4" y="T5"/>
                </a:cxn>
                <a:cxn ang="0">
                  <a:pos x="T6" y="T7"/>
                </a:cxn>
                <a:cxn ang="0">
                  <a:pos x="T8" y="T9"/>
                </a:cxn>
              </a:cxnLst>
              <a:rect l="0" t="0" r="r" b="b"/>
              <a:pathLst>
                <a:path w="1" h="34">
                  <a:moveTo>
                    <a:pt x="0" y="0"/>
                  </a:moveTo>
                  <a:lnTo>
                    <a:pt x="0" y="0"/>
                  </a:lnTo>
                  <a:lnTo>
                    <a:pt x="1" y="9"/>
                  </a:lnTo>
                  <a:lnTo>
                    <a:pt x="1" y="20"/>
                  </a:lnTo>
                  <a:lnTo>
                    <a:pt x="0" y="3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81">
              <a:extLst>
                <a:ext uri="{FF2B5EF4-FFF2-40B4-BE49-F238E27FC236}">
                  <a16:creationId xmlns:a16="http://schemas.microsoft.com/office/drawing/2014/main" id="{1134F4A9-A3A3-489C-8045-DE587D948B4B}"/>
                </a:ext>
              </a:extLst>
            </p:cNvPr>
            <p:cNvSpPr>
              <a:spLocks/>
            </p:cNvSpPr>
            <p:nvPr userDrawn="1"/>
          </p:nvSpPr>
          <p:spPr bwMode="auto">
            <a:xfrm>
              <a:off x="6538913" y="2492375"/>
              <a:ext cx="381000" cy="333375"/>
            </a:xfrm>
            <a:custGeom>
              <a:avLst/>
              <a:gdLst>
                <a:gd name="T0" fmla="*/ 240 w 480"/>
                <a:gd name="T1" fmla="*/ 0 h 420"/>
                <a:gd name="T2" fmla="*/ 0 w 480"/>
                <a:gd name="T3" fmla="*/ 0 h 420"/>
                <a:gd name="T4" fmla="*/ 0 w 480"/>
                <a:gd name="T5" fmla="*/ 0 h 420"/>
                <a:gd name="T6" fmla="*/ 4 w 480"/>
                <a:gd name="T7" fmla="*/ 32 h 420"/>
                <a:gd name="T8" fmla="*/ 13 w 480"/>
                <a:gd name="T9" fmla="*/ 86 h 420"/>
                <a:gd name="T10" fmla="*/ 24 w 480"/>
                <a:gd name="T11" fmla="*/ 155 h 420"/>
                <a:gd name="T12" fmla="*/ 32 w 480"/>
                <a:gd name="T13" fmla="*/ 192 h 420"/>
                <a:gd name="T14" fmla="*/ 40 w 480"/>
                <a:gd name="T15" fmla="*/ 229 h 420"/>
                <a:gd name="T16" fmla="*/ 50 w 480"/>
                <a:gd name="T17" fmla="*/ 266 h 420"/>
                <a:gd name="T18" fmla="*/ 59 w 480"/>
                <a:gd name="T19" fmla="*/ 300 h 420"/>
                <a:gd name="T20" fmla="*/ 70 w 480"/>
                <a:gd name="T21" fmla="*/ 333 h 420"/>
                <a:gd name="T22" fmla="*/ 82 w 480"/>
                <a:gd name="T23" fmla="*/ 362 h 420"/>
                <a:gd name="T24" fmla="*/ 88 w 480"/>
                <a:gd name="T25" fmla="*/ 374 h 420"/>
                <a:gd name="T26" fmla="*/ 95 w 480"/>
                <a:gd name="T27" fmla="*/ 386 h 420"/>
                <a:gd name="T28" fmla="*/ 100 w 480"/>
                <a:gd name="T29" fmla="*/ 396 h 420"/>
                <a:gd name="T30" fmla="*/ 107 w 480"/>
                <a:gd name="T31" fmla="*/ 404 h 420"/>
                <a:gd name="T32" fmla="*/ 114 w 480"/>
                <a:gd name="T33" fmla="*/ 411 h 420"/>
                <a:gd name="T34" fmla="*/ 121 w 480"/>
                <a:gd name="T35" fmla="*/ 417 h 420"/>
                <a:gd name="T36" fmla="*/ 129 w 480"/>
                <a:gd name="T37" fmla="*/ 419 h 420"/>
                <a:gd name="T38" fmla="*/ 136 w 480"/>
                <a:gd name="T39" fmla="*/ 420 h 420"/>
                <a:gd name="T40" fmla="*/ 240 w 480"/>
                <a:gd name="T41" fmla="*/ 420 h 420"/>
                <a:gd name="T42" fmla="*/ 344 w 480"/>
                <a:gd name="T43" fmla="*/ 420 h 420"/>
                <a:gd name="T44" fmla="*/ 344 w 480"/>
                <a:gd name="T45" fmla="*/ 420 h 420"/>
                <a:gd name="T46" fmla="*/ 351 w 480"/>
                <a:gd name="T47" fmla="*/ 419 h 420"/>
                <a:gd name="T48" fmla="*/ 358 w 480"/>
                <a:gd name="T49" fmla="*/ 417 h 420"/>
                <a:gd name="T50" fmla="*/ 365 w 480"/>
                <a:gd name="T51" fmla="*/ 411 h 420"/>
                <a:gd name="T52" fmla="*/ 372 w 480"/>
                <a:gd name="T53" fmla="*/ 404 h 420"/>
                <a:gd name="T54" fmla="*/ 379 w 480"/>
                <a:gd name="T55" fmla="*/ 396 h 420"/>
                <a:gd name="T56" fmla="*/ 386 w 480"/>
                <a:gd name="T57" fmla="*/ 386 h 420"/>
                <a:gd name="T58" fmla="*/ 392 w 480"/>
                <a:gd name="T59" fmla="*/ 374 h 420"/>
                <a:gd name="T60" fmla="*/ 399 w 480"/>
                <a:gd name="T61" fmla="*/ 362 h 420"/>
                <a:gd name="T62" fmla="*/ 410 w 480"/>
                <a:gd name="T63" fmla="*/ 333 h 420"/>
                <a:gd name="T64" fmla="*/ 420 w 480"/>
                <a:gd name="T65" fmla="*/ 300 h 420"/>
                <a:gd name="T66" fmla="*/ 431 w 480"/>
                <a:gd name="T67" fmla="*/ 266 h 420"/>
                <a:gd name="T68" fmla="*/ 440 w 480"/>
                <a:gd name="T69" fmla="*/ 229 h 420"/>
                <a:gd name="T70" fmla="*/ 448 w 480"/>
                <a:gd name="T71" fmla="*/ 192 h 420"/>
                <a:gd name="T72" fmla="*/ 456 w 480"/>
                <a:gd name="T73" fmla="*/ 155 h 420"/>
                <a:gd name="T74" fmla="*/ 468 w 480"/>
                <a:gd name="T75" fmla="*/ 86 h 420"/>
                <a:gd name="T76" fmla="*/ 476 w 480"/>
                <a:gd name="T77" fmla="*/ 32 h 420"/>
                <a:gd name="T78" fmla="*/ 480 w 480"/>
                <a:gd name="T79" fmla="*/ 0 h 420"/>
                <a:gd name="T80" fmla="*/ 240 w 480"/>
                <a:gd name="T81"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0" h="420">
                  <a:moveTo>
                    <a:pt x="240" y="0"/>
                  </a:moveTo>
                  <a:lnTo>
                    <a:pt x="0" y="0"/>
                  </a:lnTo>
                  <a:lnTo>
                    <a:pt x="0" y="0"/>
                  </a:lnTo>
                  <a:lnTo>
                    <a:pt x="4" y="32"/>
                  </a:lnTo>
                  <a:lnTo>
                    <a:pt x="13" y="86"/>
                  </a:lnTo>
                  <a:lnTo>
                    <a:pt x="24" y="155"/>
                  </a:lnTo>
                  <a:lnTo>
                    <a:pt x="32" y="192"/>
                  </a:lnTo>
                  <a:lnTo>
                    <a:pt x="40" y="229"/>
                  </a:lnTo>
                  <a:lnTo>
                    <a:pt x="50" y="266"/>
                  </a:lnTo>
                  <a:lnTo>
                    <a:pt x="59" y="300"/>
                  </a:lnTo>
                  <a:lnTo>
                    <a:pt x="70" y="333"/>
                  </a:lnTo>
                  <a:lnTo>
                    <a:pt x="82" y="362"/>
                  </a:lnTo>
                  <a:lnTo>
                    <a:pt x="88" y="374"/>
                  </a:lnTo>
                  <a:lnTo>
                    <a:pt x="95" y="386"/>
                  </a:lnTo>
                  <a:lnTo>
                    <a:pt x="100" y="396"/>
                  </a:lnTo>
                  <a:lnTo>
                    <a:pt x="107" y="404"/>
                  </a:lnTo>
                  <a:lnTo>
                    <a:pt x="114" y="411"/>
                  </a:lnTo>
                  <a:lnTo>
                    <a:pt x="121" y="417"/>
                  </a:lnTo>
                  <a:lnTo>
                    <a:pt x="129" y="419"/>
                  </a:lnTo>
                  <a:lnTo>
                    <a:pt x="136" y="420"/>
                  </a:lnTo>
                  <a:lnTo>
                    <a:pt x="240" y="420"/>
                  </a:lnTo>
                  <a:lnTo>
                    <a:pt x="344" y="420"/>
                  </a:lnTo>
                  <a:lnTo>
                    <a:pt x="344" y="420"/>
                  </a:lnTo>
                  <a:lnTo>
                    <a:pt x="351" y="419"/>
                  </a:lnTo>
                  <a:lnTo>
                    <a:pt x="358" y="417"/>
                  </a:lnTo>
                  <a:lnTo>
                    <a:pt x="365" y="411"/>
                  </a:lnTo>
                  <a:lnTo>
                    <a:pt x="372" y="404"/>
                  </a:lnTo>
                  <a:lnTo>
                    <a:pt x="379" y="396"/>
                  </a:lnTo>
                  <a:lnTo>
                    <a:pt x="386" y="386"/>
                  </a:lnTo>
                  <a:lnTo>
                    <a:pt x="392" y="374"/>
                  </a:lnTo>
                  <a:lnTo>
                    <a:pt x="399" y="362"/>
                  </a:lnTo>
                  <a:lnTo>
                    <a:pt x="410" y="333"/>
                  </a:lnTo>
                  <a:lnTo>
                    <a:pt x="420" y="300"/>
                  </a:lnTo>
                  <a:lnTo>
                    <a:pt x="431" y="266"/>
                  </a:lnTo>
                  <a:lnTo>
                    <a:pt x="440" y="229"/>
                  </a:lnTo>
                  <a:lnTo>
                    <a:pt x="448" y="192"/>
                  </a:lnTo>
                  <a:lnTo>
                    <a:pt x="456" y="155"/>
                  </a:lnTo>
                  <a:lnTo>
                    <a:pt x="468" y="86"/>
                  </a:lnTo>
                  <a:lnTo>
                    <a:pt x="476" y="32"/>
                  </a:lnTo>
                  <a:lnTo>
                    <a:pt x="480" y="0"/>
                  </a:lnTo>
                  <a:lnTo>
                    <a:pt x="240" y="0"/>
                  </a:lnTo>
                  <a:close/>
                </a:path>
              </a:pathLst>
            </a:custGeom>
            <a:solidFill>
              <a:srgbClr val="4FC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82">
              <a:extLst>
                <a:ext uri="{FF2B5EF4-FFF2-40B4-BE49-F238E27FC236}">
                  <a16:creationId xmlns:a16="http://schemas.microsoft.com/office/drawing/2014/main" id="{A1932477-DCF5-4DD2-8482-3F42771D6309}"/>
                </a:ext>
              </a:extLst>
            </p:cNvPr>
            <p:cNvSpPr>
              <a:spLocks/>
            </p:cNvSpPr>
            <p:nvPr userDrawn="1"/>
          </p:nvSpPr>
          <p:spPr bwMode="auto">
            <a:xfrm>
              <a:off x="6731001" y="2492375"/>
              <a:ext cx="190500" cy="333375"/>
            </a:xfrm>
            <a:custGeom>
              <a:avLst/>
              <a:gdLst>
                <a:gd name="T0" fmla="*/ 241 w 241"/>
                <a:gd name="T1" fmla="*/ 0 h 420"/>
                <a:gd name="T2" fmla="*/ 241 w 241"/>
                <a:gd name="T3" fmla="*/ 0 h 420"/>
                <a:gd name="T4" fmla="*/ 236 w 241"/>
                <a:gd name="T5" fmla="*/ 32 h 420"/>
                <a:gd name="T6" fmla="*/ 228 w 241"/>
                <a:gd name="T7" fmla="*/ 86 h 420"/>
                <a:gd name="T8" fmla="*/ 215 w 241"/>
                <a:gd name="T9" fmla="*/ 155 h 420"/>
                <a:gd name="T10" fmla="*/ 209 w 241"/>
                <a:gd name="T11" fmla="*/ 192 h 420"/>
                <a:gd name="T12" fmla="*/ 200 w 241"/>
                <a:gd name="T13" fmla="*/ 229 h 420"/>
                <a:gd name="T14" fmla="*/ 191 w 241"/>
                <a:gd name="T15" fmla="*/ 266 h 420"/>
                <a:gd name="T16" fmla="*/ 181 w 241"/>
                <a:gd name="T17" fmla="*/ 300 h 420"/>
                <a:gd name="T18" fmla="*/ 171 w 241"/>
                <a:gd name="T19" fmla="*/ 333 h 420"/>
                <a:gd name="T20" fmla="*/ 159 w 241"/>
                <a:gd name="T21" fmla="*/ 362 h 420"/>
                <a:gd name="T22" fmla="*/ 152 w 241"/>
                <a:gd name="T23" fmla="*/ 374 h 420"/>
                <a:gd name="T24" fmla="*/ 146 w 241"/>
                <a:gd name="T25" fmla="*/ 386 h 420"/>
                <a:gd name="T26" fmla="*/ 139 w 241"/>
                <a:gd name="T27" fmla="*/ 396 h 420"/>
                <a:gd name="T28" fmla="*/ 133 w 241"/>
                <a:gd name="T29" fmla="*/ 404 h 420"/>
                <a:gd name="T30" fmla="*/ 126 w 241"/>
                <a:gd name="T31" fmla="*/ 411 h 420"/>
                <a:gd name="T32" fmla="*/ 119 w 241"/>
                <a:gd name="T33" fmla="*/ 417 h 420"/>
                <a:gd name="T34" fmla="*/ 112 w 241"/>
                <a:gd name="T35" fmla="*/ 419 h 420"/>
                <a:gd name="T36" fmla="*/ 104 w 241"/>
                <a:gd name="T37" fmla="*/ 420 h 420"/>
                <a:gd name="T38" fmla="*/ 0 w 241"/>
                <a:gd name="T39" fmla="*/ 420 h 420"/>
                <a:gd name="T40" fmla="*/ 0 w 241"/>
                <a:gd name="T41" fmla="*/ 0 h 420"/>
                <a:gd name="T42" fmla="*/ 241 w 241"/>
                <a:gd name="T43"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1" h="420">
                  <a:moveTo>
                    <a:pt x="241" y="0"/>
                  </a:moveTo>
                  <a:lnTo>
                    <a:pt x="241" y="0"/>
                  </a:lnTo>
                  <a:lnTo>
                    <a:pt x="236" y="32"/>
                  </a:lnTo>
                  <a:lnTo>
                    <a:pt x="228" y="86"/>
                  </a:lnTo>
                  <a:lnTo>
                    <a:pt x="215" y="155"/>
                  </a:lnTo>
                  <a:lnTo>
                    <a:pt x="209" y="192"/>
                  </a:lnTo>
                  <a:lnTo>
                    <a:pt x="200" y="229"/>
                  </a:lnTo>
                  <a:lnTo>
                    <a:pt x="191" y="266"/>
                  </a:lnTo>
                  <a:lnTo>
                    <a:pt x="181" y="300"/>
                  </a:lnTo>
                  <a:lnTo>
                    <a:pt x="171" y="333"/>
                  </a:lnTo>
                  <a:lnTo>
                    <a:pt x="159" y="362"/>
                  </a:lnTo>
                  <a:lnTo>
                    <a:pt x="152" y="374"/>
                  </a:lnTo>
                  <a:lnTo>
                    <a:pt x="146" y="386"/>
                  </a:lnTo>
                  <a:lnTo>
                    <a:pt x="139" y="396"/>
                  </a:lnTo>
                  <a:lnTo>
                    <a:pt x="133" y="404"/>
                  </a:lnTo>
                  <a:lnTo>
                    <a:pt x="126" y="411"/>
                  </a:lnTo>
                  <a:lnTo>
                    <a:pt x="119" y="417"/>
                  </a:lnTo>
                  <a:lnTo>
                    <a:pt x="112" y="419"/>
                  </a:lnTo>
                  <a:lnTo>
                    <a:pt x="104" y="420"/>
                  </a:lnTo>
                  <a:lnTo>
                    <a:pt x="0" y="420"/>
                  </a:lnTo>
                  <a:lnTo>
                    <a:pt x="0" y="0"/>
                  </a:lnTo>
                  <a:lnTo>
                    <a:pt x="241" y="0"/>
                  </a:lnTo>
                  <a:close/>
                </a:path>
              </a:pathLst>
            </a:custGeom>
            <a:solidFill>
              <a:srgbClr val="3BA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83">
              <a:extLst>
                <a:ext uri="{FF2B5EF4-FFF2-40B4-BE49-F238E27FC236}">
                  <a16:creationId xmlns:a16="http://schemas.microsoft.com/office/drawing/2014/main" id="{93EB693E-27CD-491B-AC3F-E259AE191C83}"/>
                </a:ext>
              </a:extLst>
            </p:cNvPr>
            <p:cNvSpPr>
              <a:spLocks/>
            </p:cNvSpPr>
            <p:nvPr userDrawn="1"/>
          </p:nvSpPr>
          <p:spPr bwMode="auto">
            <a:xfrm>
              <a:off x="6731001" y="2408238"/>
              <a:ext cx="228600" cy="84138"/>
            </a:xfrm>
            <a:custGeom>
              <a:avLst/>
              <a:gdLst>
                <a:gd name="T0" fmla="*/ 288 w 288"/>
                <a:gd name="T1" fmla="*/ 40 h 105"/>
                <a:gd name="T2" fmla="*/ 288 w 288"/>
                <a:gd name="T3" fmla="*/ 64 h 105"/>
                <a:gd name="T4" fmla="*/ 288 w 288"/>
                <a:gd name="T5" fmla="*/ 64 h 105"/>
                <a:gd name="T6" fmla="*/ 288 w 288"/>
                <a:gd name="T7" fmla="*/ 72 h 105"/>
                <a:gd name="T8" fmla="*/ 286 w 288"/>
                <a:gd name="T9" fmla="*/ 81 h 105"/>
                <a:gd name="T10" fmla="*/ 281 w 288"/>
                <a:gd name="T11" fmla="*/ 87 h 105"/>
                <a:gd name="T12" fmla="*/ 276 w 288"/>
                <a:gd name="T13" fmla="*/ 93 h 105"/>
                <a:gd name="T14" fmla="*/ 271 w 288"/>
                <a:gd name="T15" fmla="*/ 98 h 105"/>
                <a:gd name="T16" fmla="*/ 264 w 288"/>
                <a:gd name="T17" fmla="*/ 102 h 105"/>
                <a:gd name="T18" fmla="*/ 256 w 288"/>
                <a:gd name="T19" fmla="*/ 105 h 105"/>
                <a:gd name="T20" fmla="*/ 248 w 288"/>
                <a:gd name="T21" fmla="*/ 105 h 105"/>
                <a:gd name="T22" fmla="*/ 0 w 288"/>
                <a:gd name="T23" fmla="*/ 105 h 105"/>
                <a:gd name="T24" fmla="*/ 0 w 288"/>
                <a:gd name="T25" fmla="*/ 0 h 105"/>
                <a:gd name="T26" fmla="*/ 248 w 288"/>
                <a:gd name="T27" fmla="*/ 0 h 105"/>
                <a:gd name="T28" fmla="*/ 248 w 288"/>
                <a:gd name="T29" fmla="*/ 0 h 105"/>
                <a:gd name="T30" fmla="*/ 256 w 288"/>
                <a:gd name="T31" fmla="*/ 1 h 105"/>
                <a:gd name="T32" fmla="*/ 264 w 288"/>
                <a:gd name="T33" fmla="*/ 3 h 105"/>
                <a:gd name="T34" fmla="*/ 271 w 288"/>
                <a:gd name="T35" fmla="*/ 7 h 105"/>
                <a:gd name="T36" fmla="*/ 276 w 288"/>
                <a:gd name="T37" fmla="*/ 11 h 105"/>
                <a:gd name="T38" fmla="*/ 281 w 288"/>
                <a:gd name="T39" fmla="*/ 17 h 105"/>
                <a:gd name="T40" fmla="*/ 286 w 288"/>
                <a:gd name="T41" fmla="*/ 24 h 105"/>
                <a:gd name="T42" fmla="*/ 288 w 288"/>
                <a:gd name="T43" fmla="*/ 32 h 105"/>
                <a:gd name="T44" fmla="*/ 288 w 288"/>
                <a:gd name="T45" fmla="*/ 40 h 105"/>
                <a:gd name="T46" fmla="*/ 288 w 288"/>
                <a:gd name="T47" fmla="*/ 4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8" h="105">
                  <a:moveTo>
                    <a:pt x="288" y="40"/>
                  </a:moveTo>
                  <a:lnTo>
                    <a:pt x="288" y="64"/>
                  </a:lnTo>
                  <a:lnTo>
                    <a:pt x="288" y="64"/>
                  </a:lnTo>
                  <a:lnTo>
                    <a:pt x="288" y="72"/>
                  </a:lnTo>
                  <a:lnTo>
                    <a:pt x="286" y="81"/>
                  </a:lnTo>
                  <a:lnTo>
                    <a:pt x="281" y="87"/>
                  </a:lnTo>
                  <a:lnTo>
                    <a:pt x="276" y="93"/>
                  </a:lnTo>
                  <a:lnTo>
                    <a:pt x="271" y="98"/>
                  </a:lnTo>
                  <a:lnTo>
                    <a:pt x="264" y="102"/>
                  </a:lnTo>
                  <a:lnTo>
                    <a:pt x="256" y="105"/>
                  </a:lnTo>
                  <a:lnTo>
                    <a:pt x="248" y="105"/>
                  </a:lnTo>
                  <a:lnTo>
                    <a:pt x="0" y="105"/>
                  </a:lnTo>
                  <a:lnTo>
                    <a:pt x="0" y="0"/>
                  </a:lnTo>
                  <a:lnTo>
                    <a:pt x="248" y="0"/>
                  </a:lnTo>
                  <a:lnTo>
                    <a:pt x="248" y="0"/>
                  </a:lnTo>
                  <a:lnTo>
                    <a:pt x="256" y="1"/>
                  </a:lnTo>
                  <a:lnTo>
                    <a:pt x="264" y="3"/>
                  </a:lnTo>
                  <a:lnTo>
                    <a:pt x="271" y="7"/>
                  </a:lnTo>
                  <a:lnTo>
                    <a:pt x="276" y="11"/>
                  </a:lnTo>
                  <a:lnTo>
                    <a:pt x="281" y="17"/>
                  </a:lnTo>
                  <a:lnTo>
                    <a:pt x="286" y="24"/>
                  </a:lnTo>
                  <a:lnTo>
                    <a:pt x="288" y="32"/>
                  </a:lnTo>
                  <a:lnTo>
                    <a:pt x="288" y="40"/>
                  </a:lnTo>
                  <a:lnTo>
                    <a:pt x="288" y="40"/>
                  </a:lnTo>
                  <a:close/>
                </a:path>
              </a:pathLst>
            </a:custGeom>
            <a:solidFill>
              <a:srgbClr val="39AA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84">
              <a:extLst>
                <a:ext uri="{FF2B5EF4-FFF2-40B4-BE49-F238E27FC236}">
                  <a16:creationId xmlns:a16="http://schemas.microsoft.com/office/drawing/2014/main" id="{E91641F8-4ED6-43A0-A644-4EA455215C1D}"/>
                </a:ext>
              </a:extLst>
            </p:cNvPr>
            <p:cNvSpPr>
              <a:spLocks/>
            </p:cNvSpPr>
            <p:nvPr userDrawn="1"/>
          </p:nvSpPr>
          <p:spPr bwMode="auto">
            <a:xfrm>
              <a:off x="6727826" y="1884363"/>
              <a:ext cx="53975" cy="523875"/>
            </a:xfrm>
            <a:custGeom>
              <a:avLst/>
              <a:gdLst>
                <a:gd name="T0" fmla="*/ 68 w 68"/>
                <a:gd name="T1" fmla="*/ 68 h 659"/>
                <a:gd name="T2" fmla="*/ 55 w 68"/>
                <a:gd name="T3" fmla="*/ 371 h 659"/>
                <a:gd name="T4" fmla="*/ 55 w 68"/>
                <a:gd name="T5" fmla="*/ 386 h 659"/>
                <a:gd name="T6" fmla="*/ 43 w 68"/>
                <a:gd name="T7" fmla="*/ 659 h 659"/>
                <a:gd name="T8" fmla="*/ 0 w 68"/>
                <a:gd name="T9" fmla="*/ 659 h 659"/>
                <a:gd name="T10" fmla="*/ 0 w 68"/>
                <a:gd name="T11" fmla="*/ 0 h 659"/>
                <a:gd name="T12" fmla="*/ 0 w 68"/>
                <a:gd name="T13" fmla="*/ 0 h 659"/>
                <a:gd name="T14" fmla="*/ 7 w 68"/>
                <a:gd name="T15" fmla="*/ 1 h 659"/>
                <a:gd name="T16" fmla="*/ 13 w 68"/>
                <a:gd name="T17" fmla="*/ 1 h 659"/>
                <a:gd name="T18" fmla="*/ 26 w 68"/>
                <a:gd name="T19" fmla="*/ 5 h 659"/>
                <a:gd name="T20" fmla="*/ 38 w 68"/>
                <a:gd name="T21" fmla="*/ 11 h 659"/>
                <a:gd name="T22" fmla="*/ 48 w 68"/>
                <a:gd name="T23" fmla="*/ 20 h 659"/>
                <a:gd name="T24" fmla="*/ 48 w 68"/>
                <a:gd name="T25" fmla="*/ 20 h 659"/>
                <a:gd name="T26" fmla="*/ 56 w 68"/>
                <a:gd name="T27" fmla="*/ 30 h 659"/>
                <a:gd name="T28" fmla="*/ 63 w 68"/>
                <a:gd name="T29" fmla="*/ 41 h 659"/>
                <a:gd name="T30" fmla="*/ 66 w 68"/>
                <a:gd name="T31" fmla="*/ 54 h 659"/>
                <a:gd name="T32" fmla="*/ 68 w 68"/>
                <a:gd name="T33" fmla="*/ 61 h 659"/>
                <a:gd name="T34" fmla="*/ 68 w 68"/>
                <a:gd name="T35" fmla="*/ 68 h 659"/>
                <a:gd name="T36" fmla="*/ 68 w 68"/>
                <a:gd name="T37" fmla="*/ 68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8" h="659">
                  <a:moveTo>
                    <a:pt x="68" y="68"/>
                  </a:moveTo>
                  <a:lnTo>
                    <a:pt x="55" y="371"/>
                  </a:lnTo>
                  <a:lnTo>
                    <a:pt x="55" y="386"/>
                  </a:lnTo>
                  <a:lnTo>
                    <a:pt x="43" y="659"/>
                  </a:lnTo>
                  <a:lnTo>
                    <a:pt x="0" y="659"/>
                  </a:lnTo>
                  <a:lnTo>
                    <a:pt x="0" y="0"/>
                  </a:lnTo>
                  <a:lnTo>
                    <a:pt x="0" y="0"/>
                  </a:lnTo>
                  <a:lnTo>
                    <a:pt x="7" y="1"/>
                  </a:lnTo>
                  <a:lnTo>
                    <a:pt x="13" y="1"/>
                  </a:lnTo>
                  <a:lnTo>
                    <a:pt x="26" y="5"/>
                  </a:lnTo>
                  <a:lnTo>
                    <a:pt x="38" y="11"/>
                  </a:lnTo>
                  <a:lnTo>
                    <a:pt x="48" y="20"/>
                  </a:lnTo>
                  <a:lnTo>
                    <a:pt x="48" y="20"/>
                  </a:lnTo>
                  <a:lnTo>
                    <a:pt x="56" y="30"/>
                  </a:lnTo>
                  <a:lnTo>
                    <a:pt x="63" y="41"/>
                  </a:lnTo>
                  <a:lnTo>
                    <a:pt x="66" y="54"/>
                  </a:lnTo>
                  <a:lnTo>
                    <a:pt x="68" y="61"/>
                  </a:lnTo>
                  <a:lnTo>
                    <a:pt x="68" y="68"/>
                  </a:lnTo>
                  <a:lnTo>
                    <a:pt x="68" y="68"/>
                  </a:lnTo>
                  <a:close/>
                </a:path>
              </a:pathLst>
            </a:custGeom>
            <a:solidFill>
              <a:srgbClr val="8DC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Rectangle 85">
              <a:extLst>
                <a:ext uri="{FF2B5EF4-FFF2-40B4-BE49-F238E27FC236}">
                  <a16:creationId xmlns:a16="http://schemas.microsoft.com/office/drawing/2014/main" id="{A6816238-CD84-49A0-905E-56A471705CC8}"/>
                </a:ext>
              </a:extLst>
            </p:cNvPr>
            <p:cNvSpPr>
              <a:spLocks noChangeArrowheads="1"/>
            </p:cNvSpPr>
            <p:nvPr userDrawn="1"/>
          </p:nvSpPr>
          <p:spPr bwMode="auto">
            <a:xfrm>
              <a:off x="7391401" y="1190625"/>
              <a:ext cx="300038" cy="1638300"/>
            </a:xfrm>
            <a:prstGeom prst="rect">
              <a:avLst/>
            </a:prstGeom>
            <a:solidFill>
              <a:srgbClr val="4FC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Rectangle 86">
              <a:extLst>
                <a:ext uri="{FF2B5EF4-FFF2-40B4-BE49-F238E27FC236}">
                  <a16:creationId xmlns:a16="http://schemas.microsoft.com/office/drawing/2014/main" id="{39C2991D-7F2E-499B-A86C-FD19B2C93929}"/>
                </a:ext>
              </a:extLst>
            </p:cNvPr>
            <p:cNvSpPr>
              <a:spLocks noChangeArrowheads="1"/>
            </p:cNvSpPr>
            <p:nvPr userDrawn="1"/>
          </p:nvSpPr>
          <p:spPr bwMode="auto">
            <a:xfrm>
              <a:off x="7542213" y="1190625"/>
              <a:ext cx="149225" cy="1638300"/>
            </a:xfrm>
            <a:prstGeom prst="rect">
              <a:avLst/>
            </a:prstGeom>
            <a:solidFill>
              <a:srgbClr val="3BAF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87">
              <a:extLst>
                <a:ext uri="{FF2B5EF4-FFF2-40B4-BE49-F238E27FC236}">
                  <a16:creationId xmlns:a16="http://schemas.microsoft.com/office/drawing/2014/main" id="{3FAEE664-FD00-439B-ADCA-A1DB8705273A}"/>
                </a:ext>
              </a:extLst>
            </p:cNvPr>
            <p:cNvSpPr>
              <a:spLocks/>
            </p:cNvSpPr>
            <p:nvPr userDrawn="1"/>
          </p:nvSpPr>
          <p:spPr bwMode="auto">
            <a:xfrm>
              <a:off x="7423151" y="1408113"/>
              <a:ext cx="236538" cy="741363"/>
            </a:xfrm>
            <a:custGeom>
              <a:avLst/>
              <a:gdLst>
                <a:gd name="T0" fmla="*/ 297 w 297"/>
                <a:gd name="T1" fmla="*/ 0 h 936"/>
                <a:gd name="T2" fmla="*/ 297 w 297"/>
                <a:gd name="T3" fmla="*/ 936 h 936"/>
                <a:gd name="T4" fmla="*/ 0 w 297"/>
                <a:gd name="T5" fmla="*/ 936 h 936"/>
                <a:gd name="T6" fmla="*/ 0 w 297"/>
                <a:gd name="T7" fmla="*/ 0 h 936"/>
                <a:gd name="T8" fmla="*/ 45 w 297"/>
                <a:gd name="T9" fmla="*/ 0 h 936"/>
                <a:gd name="T10" fmla="*/ 45 w 297"/>
                <a:gd name="T11" fmla="*/ 0 h 936"/>
                <a:gd name="T12" fmla="*/ 46 w 297"/>
                <a:gd name="T13" fmla="*/ 11 h 936"/>
                <a:gd name="T14" fmla="*/ 47 w 297"/>
                <a:gd name="T15" fmla="*/ 21 h 936"/>
                <a:gd name="T16" fmla="*/ 50 w 297"/>
                <a:gd name="T17" fmla="*/ 31 h 936"/>
                <a:gd name="T18" fmla="*/ 53 w 297"/>
                <a:gd name="T19" fmla="*/ 41 h 936"/>
                <a:gd name="T20" fmla="*/ 58 w 297"/>
                <a:gd name="T21" fmla="*/ 50 h 936"/>
                <a:gd name="T22" fmla="*/ 62 w 297"/>
                <a:gd name="T23" fmla="*/ 58 h 936"/>
                <a:gd name="T24" fmla="*/ 69 w 297"/>
                <a:gd name="T25" fmla="*/ 66 h 936"/>
                <a:gd name="T26" fmla="*/ 75 w 297"/>
                <a:gd name="T27" fmla="*/ 74 h 936"/>
                <a:gd name="T28" fmla="*/ 83 w 297"/>
                <a:gd name="T29" fmla="*/ 80 h 936"/>
                <a:gd name="T30" fmla="*/ 91 w 297"/>
                <a:gd name="T31" fmla="*/ 86 h 936"/>
                <a:gd name="T32" fmla="*/ 99 w 297"/>
                <a:gd name="T33" fmla="*/ 91 h 936"/>
                <a:gd name="T34" fmla="*/ 108 w 297"/>
                <a:gd name="T35" fmla="*/ 96 h 936"/>
                <a:gd name="T36" fmla="*/ 117 w 297"/>
                <a:gd name="T37" fmla="*/ 99 h 936"/>
                <a:gd name="T38" fmla="*/ 128 w 297"/>
                <a:gd name="T39" fmla="*/ 102 h 936"/>
                <a:gd name="T40" fmla="*/ 137 w 297"/>
                <a:gd name="T41" fmla="*/ 103 h 936"/>
                <a:gd name="T42" fmla="*/ 149 w 297"/>
                <a:gd name="T43" fmla="*/ 104 h 936"/>
                <a:gd name="T44" fmla="*/ 149 w 297"/>
                <a:gd name="T45" fmla="*/ 104 h 936"/>
                <a:gd name="T46" fmla="*/ 159 w 297"/>
                <a:gd name="T47" fmla="*/ 103 h 936"/>
                <a:gd name="T48" fmla="*/ 169 w 297"/>
                <a:gd name="T49" fmla="*/ 102 h 936"/>
                <a:gd name="T50" fmla="*/ 178 w 297"/>
                <a:gd name="T51" fmla="*/ 99 h 936"/>
                <a:gd name="T52" fmla="*/ 188 w 297"/>
                <a:gd name="T53" fmla="*/ 96 h 936"/>
                <a:gd name="T54" fmla="*/ 197 w 297"/>
                <a:gd name="T55" fmla="*/ 91 h 936"/>
                <a:gd name="T56" fmla="*/ 206 w 297"/>
                <a:gd name="T57" fmla="*/ 86 h 936"/>
                <a:gd name="T58" fmla="*/ 214 w 297"/>
                <a:gd name="T59" fmla="*/ 80 h 936"/>
                <a:gd name="T60" fmla="*/ 221 w 297"/>
                <a:gd name="T61" fmla="*/ 74 h 936"/>
                <a:gd name="T62" fmla="*/ 228 w 297"/>
                <a:gd name="T63" fmla="*/ 66 h 936"/>
                <a:gd name="T64" fmla="*/ 234 w 297"/>
                <a:gd name="T65" fmla="*/ 58 h 936"/>
                <a:gd name="T66" fmla="*/ 238 w 297"/>
                <a:gd name="T67" fmla="*/ 50 h 936"/>
                <a:gd name="T68" fmla="*/ 243 w 297"/>
                <a:gd name="T69" fmla="*/ 41 h 936"/>
                <a:gd name="T70" fmla="*/ 246 w 297"/>
                <a:gd name="T71" fmla="*/ 31 h 936"/>
                <a:gd name="T72" fmla="*/ 249 w 297"/>
                <a:gd name="T73" fmla="*/ 21 h 936"/>
                <a:gd name="T74" fmla="*/ 251 w 297"/>
                <a:gd name="T75" fmla="*/ 11 h 936"/>
                <a:gd name="T76" fmla="*/ 251 w 297"/>
                <a:gd name="T77" fmla="*/ 0 h 936"/>
                <a:gd name="T78" fmla="*/ 297 w 297"/>
                <a:gd name="T79"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7" h="936">
                  <a:moveTo>
                    <a:pt x="297" y="0"/>
                  </a:moveTo>
                  <a:lnTo>
                    <a:pt x="297" y="936"/>
                  </a:lnTo>
                  <a:lnTo>
                    <a:pt x="0" y="936"/>
                  </a:lnTo>
                  <a:lnTo>
                    <a:pt x="0" y="0"/>
                  </a:lnTo>
                  <a:lnTo>
                    <a:pt x="45" y="0"/>
                  </a:lnTo>
                  <a:lnTo>
                    <a:pt x="45" y="0"/>
                  </a:lnTo>
                  <a:lnTo>
                    <a:pt x="46" y="11"/>
                  </a:lnTo>
                  <a:lnTo>
                    <a:pt x="47" y="21"/>
                  </a:lnTo>
                  <a:lnTo>
                    <a:pt x="50" y="31"/>
                  </a:lnTo>
                  <a:lnTo>
                    <a:pt x="53" y="41"/>
                  </a:lnTo>
                  <a:lnTo>
                    <a:pt x="58" y="50"/>
                  </a:lnTo>
                  <a:lnTo>
                    <a:pt x="62" y="58"/>
                  </a:lnTo>
                  <a:lnTo>
                    <a:pt x="69" y="66"/>
                  </a:lnTo>
                  <a:lnTo>
                    <a:pt x="75" y="74"/>
                  </a:lnTo>
                  <a:lnTo>
                    <a:pt x="83" y="80"/>
                  </a:lnTo>
                  <a:lnTo>
                    <a:pt x="91" y="86"/>
                  </a:lnTo>
                  <a:lnTo>
                    <a:pt x="99" y="91"/>
                  </a:lnTo>
                  <a:lnTo>
                    <a:pt x="108" y="96"/>
                  </a:lnTo>
                  <a:lnTo>
                    <a:pt x="117" y="99"/>
                  </a:lnTo>
                  <a:lnTo>
                    <a:pt x="128" y="102"/>
                  </a:lnTo>
                  <a:lnTo>
                    <a:pt x="137" y="103"/>
                  </a:lnTo>
                  <a:lnTo>
                    <a:pt x="149" y="104"/>
                  </a:lnTo>
                  <a:lnTo>
                    <a:pt x="149" y="104"/>
                  </a:lnTo>
                  <a:lnTo>
                    <a:pt x="159" y="103"/>
                  </a:lnTo>
                  <a:lnTo>
                    <a:pt x="169" y="102"/>
                  </a:lnTo>
                  <a:lnTo>
                    <a:pt x="178" y="99"/>
                  </a:lnTo>
                  <a:lnTo>
                    <a:pt x="188" y="96"/>
                  </a:lnTo>
                  <a:lnTo>
                    <a:pt x="197" y="91"/>
                  </a:lnTo>
                  <a:lnTo>
                    <a:pt x="206" y="86"/>
                  </a:lnTo>
                  <a:lnTo>
                    <a:pt x="214" y="80"/>
                  </a:lnTo>
                  <a:lnTo>
                    <a:pt x="221" y="74"/>
                  </a:lnTo>
                  <a:lnTo>
                    <a:pt x="228" y="66"/>
                  </a:lnTo>
                  <a:lnTo>
                    <a:pt x="234" y="58"/>
                  </a:lnTo>
                  <a:lnTo>
                    <a:pt x="238" y="50"/>
                  </a:lnTo>
                  <a:lnTo>
                    <a:pt x="243" y="41"/>
                  </a:lnTo>
                  <a:lnTo>
                    <a:pt x="246" y="31"/>
                  </a:lnTo>
                  <a:lnTo>
                    <a:pt x="249" y="21"/>
                  </a:lnTo>
                  <a:lnTo>
                    <a:pt x="251" y="11"/>
                  </a:lnTo>
                  <a:lnTo>
                    <a:pt x="251" y="0"/>
                  </a:lnTo>
                  <a:lnTo>
                    <a:pt x="297" y="0"/>
                  </a:lnTo>
                  <a:close/>
                </a:path>
              </a:pathLst>
            </a:custGeom>
            <a:solidFill>
              <a:srgbClr val="B7E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88">
              <a:extLst>
                <a:ext uri="{FF2B5EF4-FFF2-40B4-BE49-F238E27FC236}">
                  <a16:creationId xmlns:a16="http://schemas.microsoft.com/office/drawing/2014/main" id="{7BA90942-79CE-43A3-9E80-617FCA78FA31}"/>
                </a:ext>
              </a:extLst>
            </p:cNvPr>
            <p:cNvSpPr>
              <a:spLocks/>
            </p:cNvSpPr>
            <p:nvPr userDrawn="1"/>
          </p:nvSpPr>
          <p:spPr bwMode="auto">
            <a:xfrm>
              <a:off x="7442201" y="2324100"/>
              <a:ext cx="198438" cy="198438"/>
            </a:xfrm>
            <a:custGeom>
              <a:avLst/>
              <a:gdLst>
                <a:gd name="T0" fmla="*/ 250 w 250"/>
                <a:gd name="T1" fmla="*/ 125 h 250"/>
                <a:gd name="T2" fmla="*/ 248 w 250"/>
                <a:gd name="T3" fmla="*/ 150 h 250"/>
                <a:gd name="T4" fmla="*/ 241 w 250"/>
                <a:gd name="T5" fmla="*/ 174 h 250"/>
                <a:gd name="T6" fmla="*/ 229 w 250"/>
                <a:gd name="T7" fmla="*/ 194 h 250"/>
                <a:gd name="T8" fmla="*/ 213 w 250"/>
                <a:gd name="T9" fmla="*/ 213 h 250"/>
                <a:gd name="T10" fmla="*/ 195 w 250"/>
                <a:gd name="T11" fmla="*/ 229 h 250"/>
                <a:gd name="T12" fmla="*/ 174 w 250"/>
                <a:gd name="T13" fmla="*/ 241 h 250"/>
                <a:gd name="T14" fmla="*/ 151 w 250"/>
                <a:gd name="T15" fmla="*/ 247 h 250"/>
                <a:gd name="T16" fmla="*/ 126 w 250"/>
                <a:gd name="T17" fmla="*/ 250 h 250"/>
                <a:gd name="T18" fmla="*/ 113 w 250"/>
                <a:gd name="T19" fmla="*/ 250 h 250"/>
                <a:gd name="T20" fmla="*/ 88 w 250"/>
                <a:gd name="T21" fmla="*/ 244 h 250"/>
                <a:gd name="T22" fmla="*/ 66 w 250"/>
                <a:gd name="T23" fmla="*/ 235 h 250"/>
                <a:gd name="T24" fmla="*/ 46 w 250"/>
                <a:gd name="T25" fmla="*/ 221 h 250"/>
                <a:gd name="T26" fmla="*/ 29 w 250"/>
                <a:gd name="T27" fmla="*/ 205 h 250"/>
                <a:gd name="T28" fmla="*/ 15 w 250"/>
                <a:gd name="T29" fmla="*/ 184 h 250"/>
                <a:gd name="T30" fmla="*/ 6 w 250"/>
                <a:gd name="T31" fmla="*/ 162 h 250"/>
                <a:gd name="T32" fmla="*/ 1 w 250"/>
                <a:gd name="T33" fmla="*/ 138 h 250"/>
                <a:gd name="T34" fmla="*/ 0 w 250"/>
                <a:gd name="T35" fmla="*/ 125 h 250"/>
                <a:gd name="T36" fmla="*/ 2 w 250"/>
                <a:gd name="T37" fmla="*/ 100 h 250"/>
                <a:gd name="T38" fmla="*/ 10 w 250"/>
                <a:gd name="T39" fmla="*/ 76 h 250"/>
                <a:gd name="T40" fmla="*/ 22 w 250"/>
                <a:gd name="T41" fmla="*/ 55 h 250"/>
                <a:gd name="T42" fmla="*/ 37 w 250"/>
                <a:gd name="T43" fmla="*/ 37 h 250"/>
                <a:gd name="T44" fmla="*/ 55 w 250"/>
                <a:gd name="T45" fmla="*/ 22 h 250"/>
                <a:gd name="T46" fmla="*/ 76 w 250"/>
                <a:gd name="T47" fmla="*/ 10 h 250"/>
                <a:gd name="T48" fmla="*/ 100 w 250"/>
                <a:gd name="T49" fmla="*/ 2 h 250"/>
                <a:gd name="T50" fmla="*/ 126 w 250"/>
                <a:gd name="T51" fmla="*/ 0 h 250"/>
                <a:gd name="T52" fmla="*/ 138 w 250"/>
                <a:gd name="T53" fmla="*/ 1 h 250"/>
                <a:gd name="T54" fmla="*/ 162 w 250"/>
                <a:gd name="T55" fmla="*/ 6 h 250"/>
                <a:gd name="T56" fmla="*/ 184 w 250"/>
                <a:gd name="T57" fmla="*/ 15 h 250"/>
                <a:gd name="T58" fmla="*/ 205 w 250"/>
                <a:gd name="T59" fmla="*/ 29 h 250"/>
                <a:gd name="T60" fmla="*/ 221 w 250"/>
                <a:gd name="T61" fmla="*/ 46 h 250"/>
                <a:gd name="T62" fmla="*/ 235 w 250"/>
                <a:gd name="T63" fmla="*/ 65 h 250"/>
                <a:gd name="T64" fmla="*/ 244 w 250"/>
                <a:gd name="T65" fmla="*/ 87 h 250"/>
                <a:gd name="T66" fmla="*/ 250 w 250"/>
                <a:gd name="T67" fmla="*/ 113 h 250"/>
                <a:gd name="T68" fmla="*/ 250 w 250"/>
                <a:gd name="T69" fmla="*/ 125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250">
                  <a:moveTo>
                    <a:pt x="250" y="125"/>
                  </a:moveTo>
                  <a:lnTo>
                    <a:pt x="250" y="125"/>
                  </a:lnTo>
                  <a:lnTo>
                    <a:pt x="250" y="138"/>
                  </a:lnTo>
                  <a:lnTo>
                    <a:pt x="248" y="150"/>
                  </a:lnTo>
                  <a:lnTo>
                    <a:pt x="244" y="162"/>
                  </a:lnTo>
                  <a:lnTo>
                    <a:pt x="241" y="174"/>
                  </a:lnTo>
                  <a:lnTo>
                    <a:pt x="235" y="184"/>
                  </a:lnTo>
                  <a:lnTo>
                    <a:pt x="229" y="194"/>
                  </a:lnTo>
                  <a:lnTo>
                    <a:pt x="221" y="205"/>
                  </a:lnTo>
                  <a:lnTo>
                    <a:pt x="213" y="213"/>
                  </a:lnTo>
                  <a:lnTo>
                    <a:pt x="205" y="221"/>
                  </a:lnTo>
                  <a:lnTo>
                    <a:pt x="195" y="229"/>
                  </a:lnTo>
                  <a:lnTo>
                    <a:pt x="184" y="235"/>
                  </a:lnTo>
                  <a:lnTo>
                    <a:pt x="174" y="241"/>
                  </a:lnTo>
                  <a:lnTo>
                    <a:pt x="162" y="244"/>
                  </a:lnTo>
                  <a:lnTo>
                    <a:pt x="151" y="247"/>
                  </a:lnTo>
                  <a:lnTo>
                    <a:pt x="138" y="250"/>
                  </a:lnTo>
                  <a:lnTo>
                    <a:pt x="126" y="250"/>
                  </a:lnTo>
                  <a:lnTo>
                    <a:pt x="126" y="250"/>
                  </a:lnTo>
                  <a:lnTo>
                    <a:pt x="113" y="250"/>
                  </a:lnTo>
                  <a:lnTo>
                    <a:pt x="100" y="247"/>
                  </a:lnTo>
                  <a:lnTo>
                    <a:pt x="88" y="244"/>
                  </a:lnTo>
                  <a:lnTo>
                    <a:pt x="76" y="241"/>
                  </a:lnTo>
                  <a:lnTo>
                    <a:pt x="66" y="235"/>
                  </a:lnTo>
                  <a:lnTo>
                    <a:pt x="55" y="229"/>
                  </a:lnTo>
                  <a:lnTo>
                    <a:pt x="46" y="221"/>
                  </a:lnTo>
                  <a:lnTo>
                    <a:pt x="37" y="213"/>
                  </a:lnTo>
                  <a:lnTo>
                    <a:pt x="29" y="205"/>
                  </a:lnTo>
                  <a:lnTo>
                    <a:pt x="22" y="194"/>
                  </a:lnTo>
                  <a:lnTo>
                    <a:pt x="15" y="184"/>
                  </a:lnTo>
                  <a:lnTo>
                    <a:pt x="10" y="174"/>
                  </a:lnTo>
                  <a:lnTo>
                    <a:pt x="6" y="162"/>
                  </a:lnTo>
                  <a:lnTo>
                    <a:pt x="2" y="150"/>
                  </a:lnTo>
                  <a:lnTo>
                    <a:pt x="1" y="138"/>
                  </a:lnTo>
                  <a:lnTo>
                    <a:pt x="0" y="125"/>
                  </a:lnTo>
                  <a:lnTo>
                    <a:pt x="0" y="125"/>
                  </a:lnTo>
                  <a:lnTo>
                    <a:pt x="1" y="113"/>
                  </a:lnTo>
                  <a:lnTo>
                    <a:pt x="2" y="100"/>
                  </a:lnTo>
                  <a:lnTo>
                    <a:pt x="6" y="87"/>
                  </a:lnTo>
                  <a:lnTo>
                    <a:pt x="10" y="76"/>
                  </a:lnTo>
                  <a:lnTo>
                    <a:pt x="15" y="65"/>
                  </a:lnTo>
                  <a:lnTo>
                    <a:pt x="22" y="55"/>
                  </a:lnTo>
                  <a:lnTo>
                    <a:pt x="29" y="46"/>
                  </a:lnTo>
                  <a:lnTo>
                    <a:pt x="37" y="37"/>
                  </a:lnTo>
                  <a:lnTo>
                    <a:pt x="46" y="29"/>
                  </a:lnTo>
                  <a:lnTo>
                    <a:pt x="55" y="22"/>
                  </a:lnTo>
                  <a:lnTo>
                    <a:pt x="66" y="15"/>
                  </a:lnTo>
                  <a:lnTo>
                    <a:pt x="76" y="10"/>
                  </a:lnTo>
                  <a:lnTo>
                    <a:pt x="88" y="6"/>
                  </a:lnTo>
                  <a:lnTo>
                    <a:pt x="100" y="2"/>
                  </a:lnTo>
                  <a:lnTo>
                    <a:pt x="113" y="1"/>
                  </a:lnTo>
                  <a:lnTo>
                    <a:pt x="126" y="0"/>
                  </a:lnTo>
                  <a:lnTo>
                    <a:pt x="126" y="0"/>
                  </a:lnTo>
                  <a:lnTo>
                    <a:pt x="138" y="1"/>
                  </a:lnTo>
                  <a:lnTo>
                    <a:pt x="151" y="2"/>
                  </a:lnTo>
                  <a:lnTo>
                    <a:pt x="162" y="6"/>
                  </a:lnTo>
                  <a:lnTo>
                    <a:pt x="174" y="10"/>
                  </a:lnTo>
                  <a:lnTo>
                    <a:pt x="184" y="15"/>
                  </a:lnTo>
                  <a:lnTo>
                    <a:pt x="195" y="22"/>
                  </a:lnTo>
                  <a:lnTo>
                    <a:pt x="205" y="29"/>
                  </a:lnTo>
                  <a:lnTo>
                    <a:pt x="213" y="37"/>
                  </a:lnTo>
                  <a:lnTo>
                    <a:pt x="221" y="46"/>
                  </a:lnTo>
                  <a:lnTo>
                    <a:pt x="229" y="55"/>
                  </a:lnTo>
                  <a:lnTo>
                    <a:pt x="235" y="65"/>
                  </a:lnTo>
                  <a:lnTo>
                    <a:pt x="241" y="76"/>
                  </a:lnTo>
                  <a:lnTo>
                    <a:pt x="244" y="87"/>
                  </a:lnTo>
                  <a:lnTo>
                    <a:pt x="248" y="100"/>
                  </a:lnTo>
                  <a:lnTo>
                    <a:pt x="250" y="113"/>
                  </a:lnTo>
                  <a:lnTo>
                    <a:pt x="250" y="125"/>
                  </a:lnTo>
                  <a:lnTo>
                    <a:pt x="250" y="125"/>
                  </a:lnTo>
                  <a:close/>
                </a:path>
              </a:pathLst>
            </a:custGeom>
            <a:solidFill>
              <a:srgbClr val="0E9E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89">
              <a:extLst>
                <a:ext uri="{FF2B5EF4-FFF2-40B4-BE49-F238E27FC236}">
                  <a16:creationId xmlns:a16="http://schemas.microsoft.com/office/drawing/2014/main" id="{CFA21EA3-5102-442E-9B01-06F3D47B2D72}"/>
                </a:ext>
              </a:extLst>
            </p:cNvPr>
            <p:cNvSpPr>
              <a:spLocks/>
            </p:cNvSpPr>
            <p:nvPr userDrawn="1"/>
          </p:nvSpPr>
          <p:spPr bwMode="auto">
            <a:xfrm>
              <a:off x="7453313" y="2335213"/>
              <a:ext cx="174625" cy="174625"/>
            </a:xfrm>
            <a:custGeom>
              <a:avLst/>
              <a:gdLst>
                <a:gd name="T0" fmla="*/ 220 w 220"/>
                <a:gd name="T1" fmla="*/ 110 h 220"/>
                <a:gd name="T2" fmla="*/ 218 w 220"/>
                <a:gd name="T3" fmla="*/ 132 h 220"/>
                <a:gd name="T4" fmla="*/ 211 w 220"/>
                <a:gd name="T5" fmla="*/ 153 h 220"/>
                <a:gd name="T6" fmla="*/ 202 w 220"/>
                <a:gd name="T7" fmla="*/ 171 h 220"/>
                <a:gd name="T8" fmla="*/ 188 w 220"/>
                <a:gd name="T9" fmla="*/ 188 h 220"/>
                <a:gd name="T10" fmla="*/ 172 w 220"/>
                <a:gd name="T11" fmla="*/ 201 h 220"/>
                <a:gd name="T12" fmla="*/ 153 w 220"/>
                <a:gd name="T13" fmla="*/ 211 h 220"/>
                <a:gd name="T14" fmla="*/ 132 w 220"/>
                <a:gd name="T15" fmla="*/ 217 h 220"/>
                <a:gd name="T16" fmla="*/ 111 w 220"/>
                <a:gd name="T17" fmla="*/ 220 h 220"/>
                <a:gd name="T18" fmla="*/ 99 w 220"/>
                <a:gd name="T19" fmla="*/ 219 h 220"/>
                <a:gd name="T20" fmla="*/ 77 w 220"/>
                <a:gd name="T21" fmla="*/ 215 h 220"/>
                <a:gd name="T22" fmla="*/ 58 w 220"/>
                <a:gd name="T23" fmla="*/ 206 h 220"/>
                <a:gd name="T24" fmla="*/ 40 w 220"/>
                <a:gd name="T25" fmla="*/ 194 h 220"/>
                <a:gd name="T26" fmla="*/ 25 w 220"/>
                <a:gd name="T27" fmla="*/ 179 h 220"/>
                <a:gd name="T28" fmla="*/ 14 w 220"/>
                <a:gd name="T29" fmla="*/ 162 h 220"/>
                <a:gd name="T30" fmla="*/ 6 w 220"/>
                <a:gd name="T31" fmla="*/ 143 h 220"/>
                <a:gd name="T32" fmla="*/ 1 w 220"/>
                <a:gd name="T33" fmla="*/ 121 h 220"/>
                <a:gd name="T34" fmla="*/ 0 w 220"/>
                <a:gd name="T35" fmla="*/ 110 h 220"/>
                <a:gd name="T36" fmla="*/ 2 w 220"/>
                <a:gd name="T37" fmla="*/ 87 h 220"/>
                <a:gd name="T38" fmla="*/ 9 w 220"/>
                <a:gd name="T39" fmla="*/ 68 h 220"/>
                <a:gd name="T40" fmla="*/ 20 w 220"/>
                <a:gd name="T41" fmla="*/ 48 h 220"/>
                <a:gd name="T42" fmla="*/ 32 w 220"/>
                <a:gd name="T43" fmla="*/ 32 h 220"/>
                <a:gd name="T44" fmla="*/ 48 w 220"/>
                <a:gd name="T45" fmla="*/ 19 h 220"/>
                <a:gd name="T46" fmla="*/ 68 w 220"/>
                <a:gd name="T47" fmla="*/ 9 h 220"/>
                <a:gd name="T48" fmla="*/ 88 w 220"/>
                <a:gd name="T49" fmla="*/ 2 h 220"/>
                <a:gd name="T50" fmla="*/ 111 w 220"/>
                <a:gd name="T51" fmla="*/ 0 h 220"/>
                <a:gd name="T52" fmla="*/ 121 w 220"/>
                <a:gd name="T53" fmla="*/ 1 h 220"/>
                <a:gd name="T54" fmla="*/ 143 w 220"/>
                <a:gd name="T55" fmla="*/ 5 h 220"/>
                <a:gd name="T56" fmla="*/ 162 w 220"/>
                <a:gd name="T57" fmla="*/ 14 h 220"/>
                <a:gd name="T58" fmla="*/ 180 w 220"/>
                <a:gd name="T59" fmla="*/ 25 h 220"/>
                <a:gd name="T60" fmla="*/ 195 w 220"/>
                <a:gd name="T61" fmla="*/ 40 h 220"/>
                <a:gd name="T62" fmla="*/ 206 w 220"/>
                <a:gd name="T63" fmla="*/ 57 h 220"/>
                <a:gd name="T64" fmla="*/ 215 w 220"/>
                <a:gd name="T65" fmla="*/ 77 h 220"/>
                <a:gd name="T66" fmla="*/ 219 w 220"/>
                <a:gd name="T67" fmla="*/ 99 h 220"/>
                <a:gd name="T68" fmla="*/ 220 w 220"/>
                <a:gd name="T69" fmla="*/ 11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0" h="220">
                  <a:moveTo>
                    <a:pt x="220" y="110"/>
                  </a:moveTo>
                  <a:lnTo>
                    <a:pt x="220" y="110"/>
                  </a:lnTo>
                  <a:lnTo>
                    <a:pt x="219" y="121"/>
                  </a:lnTo>
                  <a:lnTo>
                    <a:pt x="218" y="132"/>
                  </a:lnTo>
                  <a:lnTo>
                    <a:pt x="215" y="143"/>
                  </a:lnTo>
                  <a:lnTo>
                    <a:pt x="211" y="153"/>
                  </a:lnTo>
                  <a:lnTo>
                    <a:pt x="206" y="162"/>
                  </a:lnTo>
                  <a:lnTo>
                    <a:pt x="202" y="171"/>
                  </a:lnTo>
                  <a:lnTo>
                    <a:pt x="195" y="179"/>
                  </a:lnTo>
                  <a:lnTo>
                    <a:pt x="188" y="188"/>
                  </a:lnTo>
                  <a:lnTo>
                    <a:pt x="180" y="194"/>
                  </a:lnTo>
                  <a:lnTo>
                    <a:pt x="172" y="201"/>
                  </a:lnTo>
                  <a:lnTo>
                    <a:pt x="162" y="206"/>
                  </a:lnTo>
                  <a:lnTo>
                    <a:pt x="153" y="211"/>
                  </a:lnTo>
                  <a:lnTo>
                    <a:pt x="143" y="215"/>
                  </a:lnTo>
                  <a:lnTo>
                    <a:pt x="132" y="217"/>
                  </a:lnTo>
                  <a:lnTo>
                    <a:pt x="121" y="219"/>
                  </a:lnTo>
                  <a:lnTo>
                    <a:pt x="111" y="220"/>
                  </a:lnTo>
                  <a:lnTo>
                    <a:pt x="111" y="220"/>
                  </a:lnTo>
                  <a:lnTo>
                    <a:pt x="99" y="219"/>
                  </a:lnTo>
                  <a:lnTo>
                    <a:pt x="88" y="217"/>
                  </a:lnTo>
                  <a:lnTo>
                    <a:pt x="77" y="215"/>
                  </a:lnTo>
                  <a:lnTo>
                    <a:pt x="68" y="211"/>
                  </a:lnTo>
                  <a:lnTo>
                    <a:pt x="58" y="206"/>
                  </a:lnTo>
                  <a:lnTo>
                    <a:pt x="48" y="201"/>
                  </a:lnTo>
                  <a:lnTo>
                    <a:pt x="40" y="194"/>
                  </a:lnTo>
                  <a:lnTo>
                    <a:pt x="32" y="188"/>
                  </a:lnTo>
                  <a:lnTo>
                    <a:pt x="25" y="179"/>
                  </a:lnTo>
                  <a:lnTo>
                    <a:pt x="20" y="171"/>
                  </a:lnTo>
                  <a:lnTo>
                    <a:pt x="14" y="162"/>
                  </a:lnTo>
                  <a:lnTo>
                    <a:pt x="9" y="153"/>
                  </a:lnTo>
                  <a:lnTo>
                    <a:pt x="6" y="143"/>
                  </a:lnTo>
                  <a:lnTo>
                    <a:pt x="2" y="132"/>
                  </a:lnTo>
                  <a:lnTo>
                    <a:pt x="1" y="121"/>
                  </a:lnTo>
                  <a:lnTo>
                    <a:pt x="0" y="110"/>
                  </a:lnTo>
                  <a:lnTo>
                    <a:pt x="0" y="110"/>
                  </a:lnTo>
                  <a:lnTo>
                    <a:pt x="1" y="99"/>
                  </a:lnTo>
                  <a:lnTo>
                    <a:pt x="2" y="87"/>
                  </a:lnTo>
                  <a:lnTo>
                    <a:pt x="6" y="77"/>
                  </a:lnTo>
                  <a:lnTo>
                    <a:pt x="9" y="68"/>
                  </a:lnTo>
                  <a:lnTo>
                    <a:pt x="14" y="57"/>
                  </a:lnTo>
                  <a:lnTo>
                    <a:pt x="20" y="48"/>
                  </a:lnTo>
                  <a:lnTo>
                    <a:pt x="25" y="40"/>
                  </a:lnTo>
                  <a:lnTo>
                    <a:pt x="32" y="32"/>
                  </a:lnTo>
                  <a:lnTo>
                    <a:pt x="40" y="25"/>
                  </a:lnTo>
                  <a:lnTo>
                    <a:pt x="48" y="19"/>
                  </a:lnTo>
                  <a:lnTo>
                    <a:pt x="58" y="14"/>
                  </a:lnTo>
                  <a:lnTo>
                    <a:pt x="68" y="9"/>
                  </a:lnTo>
                  <a:lnTo>
                    <a:pt x="77" y="5"/>
                  </a:lnTo>
                  <a:lnTo>
                    <a:pt x="88" y="2"/>
                  </a:lnTo>
                  <a:lnTo>
                    <a:pt x="99" y="1"/>
                  </a:lnTo>
                  <a:lnTo>
                    <a:pt x="111" y="0"/>
                  </a:lnTo>
                  <a:lnTo>
                    <a:pt x="111" y="0"/>
                  </a:lnTo>
                  <a:lnTo>
                    <a:pt x="121" y="1"/>
                  </a:lnTo>
                  <a:lnTo>
                    <a:pt x="132" y="2"/>
                  </a:lnTo>
                  <a:lnTo>
                    <a:pt x="143" y="5"/>
                  </a:lnTo>
                  <a:lnTo>
                    <a:pt x="153" y="9"/>
                  </a:lnTo>
                  <a:lnTo>
                    <a:pt x="162" y="14"/>
                  </a:lnTo>
                  <a:lnTo>
                    <a:pt x="172" y="19"/>
                  </a:lnTo>
                  <a:lnTo>
                    <a:pt x="180" y="25"/>
                  </a:lnTo>
                  <a:lnTo>
                    <a:pt x="188" y="32"/>
                  </a:lnTo>
                  <a:lnTo>
                    <a:pt x="195" y="40"/>
                  </a:lnTo>
                  <a:lnTo>
                    <a:pt x="202" y="48"/>
                  </a:lnTo>
                  <a:lnTo>
                    <a:pt x="206" y="57"/>
                  </a:lnTo>
                  <a:lnTo>
                    <a:pt x="211" y="68"/>
                  </a:lnTo>
                  <a:lnTo>
                    <a:pt x="215" y="77"/>
                  </a:lnTo>
                  <a:lnTo>
                    <a:pt x="218" y="87"/>
                  </a:lnTo>
                  <a:lnTo>
                    <a:pt x="219" y="99"/>
                  </a:lnTo>
                  <a:lnTo>
                    <a:pt x="220" y="110"/>
                  </a:lnTo>
                  <a:lnTo>
                    <a:pt x="220" y="110"/>
                  </a:lnTo>
                  <a:close/>
                </a:path>
              </a:pathLst>
            </a:custGeom>
            <a:solidFill>
              <a:srgbClr val="646D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Rectangle 90">
              <a:extLst>
                <a:ext uri="{FF2B5EF4-FFF2-40B4-BE49-F238E27FC236}">
                  <a16:creationId xmlns:a16="http://schemas.microsoft.com/office/drawing/2014/main" id="{C1805BD8-E0E4-4D13-9CC4-8609CB2A1420}"/>
                </a:ext>
              </a:extLst>
            </p:cNvPr>
            <p:cNvSpPr>
              <a:spLocks noChangeArrowheads="1"/>
            </p:cNvSpPr>
            <p:nvPr userDrawn="1"/>
          </p:nvSpPr>
          <p:spPr bwMode="auto">
            <a:xfrm>
              <a:off x="7423151" y="2679700"/>
              <a:ext cx="236538" cy="69850"/>
            </a:xfrm>
            <a:prstGeom prst="rect">
              <a:avLst/>
            </a:prstGeom>
            <a:solidFill>
              <a:srgbClr val="B7E9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91">
              <a:extLst>
                <a:ext uri="{FF2B5EF4-FFF2-40B4-BE49-F238E27FC236}">
                  <a16:creationId xmlns:a16="http://schemas.microsoft.com/office/drawing/2014/main" id="{B7E2A2A0-7AAB-40AB-B488-B41283E9DB6F}"/>
                </a:ext>
              </a:extLst>
            </p:cNvPr>
            <p:cNvSpPr>
              <a:spLocks/>
            </p:cNvSpPr>
            <p:nvPr userDrawn="1"/>
          </p:nvSpPr>
          <p:spPr bwMode="auto">
            <a:xfrm>
              <a:off x="7777163" y="2892425"/>
              <a:ext cx="171450" cy="338138"/>
            </a:xfrm>
            <a:custGeom>
              <a:avLst/>
              <a:gdLst>
                <a:gd name="T0" fmla="*/ 0 w 215"/>
                <a:gd name="T1" fmla="*/ 413 h 427"/>
                <a:gd name="T2" fmla="*/ 0 w 215"/>
                <a:gd name="T3" fmla="*/ 413 h 427"/>
                <a:gd name="T4" fmla="*/ 1 w 215"/>
                <a:gd name="T5" fmla="*/ 419 h 427"/>
                <a:gd name="T6" fmla="*/ 3 w 215"/>
                <a:gd name="T7" fmla="*/ 422 h 427"/>
                <a:gd name="T8" fmla="*/ 8 w 215"/>
                <a:gd name="T9" fmla="*/ 426 h 427"/>
                <a:gd name="T10" fmla="*/ 13 w 215"/>
                <a:gd name="T11" fmla="*/ 427 h 427"/>
                <a:gd name="T12" fmla="*/ 201 w 215"/>
                <a:gd name="T13" fmla="*/ 427 h 427"/>
                <a:gd name="T14" fmla="*/ 201 w 215"/>
                <a:gd name="T15" fmla="*/ 427 h 427"/>
                <a:gd name="T16" fmla="*/ 207 w 215"/>
                <a:gd name="T17" fmla="*/ 426 h 427"/>
                <a:gd name="T18" fmla="*/ 210 w 215"/>
                <a:gd name="T19" fmla="*/ 422 h 427"/>
                <a:gd name="T20" fmla="*/ 214 w 215"/>
                <a:gd name="T21" fmla="*/ 419 h 427"/>
                <a:gd name="T22" fmla="*/ 215 w 215"/>
                <a:gd name="T23" fmla="*/ 413 h 427"/>
                <a:gd name="T24" fmla="*/ 215 w 215"/>
                <a:gd name="T25" fmla="*/ 0 h 427"/>
                <a:gd name="T26" fmla="*/ 0 w 215"/>
                <a:gd name="T27" fmla="*/ 0 h 427"/>
                <a:gd name="T28" fmla="*/ 0 w 215"/>
                <a:gd name="T29" fmla="*/ 413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5" h="427">
                  <a:moveTo>
                    <a:pt x="0" y="413"/>
                  </a:moveTo>
                  <a:lnTo>
                    <a:pt x="0" y="413"/>
                  </a:lnTo>
                  <a:lnTo>
                    <a:pt x="1" y="419"/>
                  </a:lnTo>
                  <a:lnTo>
                    <a:pt x="3" y="422"/>
                  </a:lnTo>
                  <a:lnTo>
                    <a:pt x="8" y="426"/>
                  </a:lnTo>
                  <a:lnTo>
                    <a:pt x="13" y="427"/>
                  </a:lnTo>
                  <a:lnTo>
                    <a:pt x="201" y="427"/>
                  </a:lnTo>
                  <a:lnTo>
                    <a:pt x="201" y="427"/>
                  </a:lnTo>
                  <a:lnTo>
                    <a:pt x="207" y="426"/>
                  </a:lnTo>
                  <a:lnTo>
                    <a:pt x="210" y="422"/>
                  </a:lnTo>
                  <a:lnTo>
                    <a:pt x="214" y="419"/>
                  </a:lnTo>
                  <a:lnTo>
                    <a:pt x="215" y="413"/>
                  </a:lnTo>
                  <a:lnTo>
                    <a:pt x="215" y="0"/>
                  </a:lnTo>
                  <a:lnTo>
                    <a:pt x="0" y="0"/>
                  </a:lnTo>
                  <a:lnTo>
                    <a:pt x="0" y="413"/>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92">
              <a:extLst>
                <a:ext uri="{FF2B5EF4-FFF2-40B4-BE49-F238E27FC236}">
                  <a16:creationId xmlns:a16="http://schemas.microsoft.com/office/drawing/2014/main" id="{BDEDF616-84ED-46AE-9F5E-98E6120C25B4}"/>
                </a:ext>
              </a:extLst>
            </p:cNvPr>
            <p:cNvSpPr>
              <a:spLocks/>
            </p:cNvSpPr>
            <p:nvPr userDrawn="1"/>
          </p:nvSpPr>
          <p:spPr bwMode="auto">
            <a:xfrm>
              <a:off x="7777163" y="2881313"/>
              <a:ext cx="171450" cy="198438"/>
            </a:xfrm>
            <a:custGeom>
              <a:avLst/>
              <a:gdLst>
                <a:gd name="T0" fmla="*/ 0 w 215"/>
                <a:gd name="T1" fmla="*/ 96 h 248"/>
                <a:gd name="T2" fmla="*/ 215 w 215"/>
                <a:gd name="T3" fmla="*/ 0 h 248"/>
                <a:gd name="T4" fmla="*/ 215 w 215"/>
                <a:gd name="T5" fmla="*/ 248 h 248"/>
                <a:gd name="T6" fmla="*/ 0 w 215"/>
                <a:gd name="T7" fmla="*/ 96 h 248"/>
              </a:gdLst>
              <a:ahLst/>
              <a:cxnLst>
                <a:cxn ang="0">
                  <a:pos x="T0" y="T1"/>
                </a:cxn>
                <a:cxn ang="0">
                  <a:pos x="T2" y="T3"/>
                </a:cxn>
                <a:cxn ang="0">
                  <a:pos x="T4" y="T5"/>
                </a:cxn>
                <a:cxn ang="0">
                  <a:pos x="T6" y="T7"/>
                </a:cxn>
              </a:cxnLst>
              <a:rect l="0" t="0" r="r" b="b"/>
              <a:pathLst>
                <a:path w="215" h="248">
                  <a:moveTo>
                    <a:pt x="0" y="96"/>
                  </a:moveTo>
                  <a:lnTo>
                    <a:pt x="215" y="0"/>
                  </a:lnTo>
                  <a:lnTo>
                    <a:pt x="215" y="248"/>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93">
              <a:extLst>
                <a:ext uri="{FF2B5EF4-FFF2-40B4-BE49-F238E27FC236}">
                  <a16:creationId xmlns:a16="http://schemas.microsoft.com/office/drawing/2014/main" id="{58A8E6AE-6702-473A-8F47-7A77E7B41F82}"/>
                </a:ext>
              </a:extLst>
            </p:cNvPr>
            <p:cNvSpPr>
              <a:spLocks/>
            </p:cNvSpPr>
            <p:nvPr userDrawn="1"/>
          </p:nvSpPr>
          <p:spPr bwMode="auto">
            <a:xfrm>
              <a:off x="5888038" y="2892425"/>
              <a:ext cx="171450" cy="338138"/>
            </a:xfrm>
            <a:custGeom>
              <a:avLst/>
              <a:gdLst>
                <a:gd name="T0" fmla="*/ 217 w 217"/>
                <a:gd name="T1" fmla="*/ 413 h 427"/>
                <a:gd name="T2" fmla="*/ 217 w 217"/>
                <a:gd name="T3" fmla="*/ 413 h 427"/>
                <a:gd name="T4" fmla="*/ 216 w 217"/>
                <a:gd name="T5" fmla="*/ 419 h 427"/>
                <a:gd name="T6" fmla="*/ 212 w 217"/>
                <a:gd name="T7" fmla="*/ 422 h 427"/>
                <a:gd name="T8" fmla="*/ 209 w 217"/>
                <a:gd name="T9" fmla="*/ 426 h 427"/>
                <a:gd name="T10" fmla="*/ 203 w 217"/>
                <a:gd name="T11" fmla="*/ 427 h 427"/>
                <a:gd name="T12" fmla="*/ 15 w 217"/>
                <a:gd name="T13" fmla="*/ 427 h 427"/>
                <a:gd name="T14" fmla="*/ 15 w 217"/>
                <a:gd name="T15" fmla="*/ 427 h 427"/>
                <a:gd name="T16" fmla="*/ 10 w 217"/>
                <a:gd name="T17" fmla="*/ 426 h 427"/>
                <a:gd name="T18" fmla="*/ 5 w 217"/>
                <a:gd name="T19" fmla="*/ 422 h 427"/>
                <a:gd name="T20" fmla="*/ 1 w 217"/>
                <a:gd name="T21" fmla="*/ 419 h 427"/>
                <a:gd name="T22" fmla="*/ 0 w 217"/>
                <a:gd name="T23" fmla="*/ 413 h 427"/>
                <a:gd name="T24" fmla="*/ 0 w 217"/>
                <a:gd name="T25" fmla="*/ 0 h 427"/>
                <a:gd name="T26" fmla="*/ 217 w 217"/>
                <a:gd name="T27" fmla="*/ 0 h 427"/>
                <a:gd name="T28" fmla="*/ 217 w 217"/>
                <a:gd name="T29" fmla="*/ 413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7" h="427">
                  <a:moveTo>
                    <a:pt x="217" y="413"/>
                  </a:moveTo>
                  <a:lnTo>
                    <a:pt x="217" y="413"/>
                  </a:lnTo>
                  <a:lnTo>
                    <a:pt x="216" y="419"/>
                  </a:lnTo>
                  <a:lnTo>
                    <a:pt x="212" y="422"/>
                  </a:lnTo>
                  <a:lnTo>
                    <a:pt x="209" y="426"/>
                  </a:lnTo>
                  <a:lnTo>
                    <a:pt x="203" y="427"/>
                  </a:lnTo>
                  <a:lnTo>
                    <a:pt x="15" y="427"/>
                  </a:lnTo>
                  <a:lnTo>
                    <a:pt x="15" y="427"/>
                  </a:lnTo>
                  <a:lnTo>
                    <a:pt x="10" y="426"/>
                  </a:lnTo>
                  <a:lnTo>
                    <a:pt x="5" y="422"/>
                  </a:lnTo>
                  <a:lnTo>
                    <a:pt x="1" y="419"/>
                  </a:lnTo>
                  <a:lnTo>
                    <a:pt x="0" y="413"/>
                  </a:lnTo>
                  <a:lnTo>
                    <a:pt x="0" y="0"/>
                  </a:lnTo>
                  <a:lnTo>
                    <a:pt x="217" y="0"/>
                  </a:lnTo>
                  <a:lnTo>
                    <a:pt x="217" y="413"/>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94">
              <a:extLst>
                <a:ext uri="{FF2B5EF4-FFF2-40B4-BE49-F238E27FC236}">
                  <a16:creationId xmlns:a16="http://schemas.microsoft.com/office/drawing/2014/main" id="{EB5AEE66-C362-4BC3-9A01-3DE2E686308B}"/>
                </a:ext>
              </a:extLst>
            </p:cNvPr>
            <p:cNvSpPr>
              <a:spLocks/>
            </p:cNvSpPr>
            <p:nvPr userDrawn="1"/>
          </p:nvSpPr>
          <p:spPr bwMode="auto">
            <a:xfrm>
              <a:off x="5888038" y="2881313"/>
              <a:ext cx="171450" cy="198438"/>
            </a:xfrm>
            <a:custGeom>
              <a:avLst/>
              <a:gdLst>
                <a:gd name="T0" fmla="*/ 0 w 217"/>
                <a:gd name="T1" fmla="*/ 96 h 248"/>
                <a:gd name="T2" fmla="*/ 217 w 217"/>
                <a:gd name="T3" fmla="*/ 0 h 248"/>
                <a:gd name="T4" fmla="*/ 217 w 217"/>
                <a:gd name="T5" fmla="*/ 248 h 248"/>
                <a:gd name="T6" fmla="*/ 0 w 217"/>
                <a:gd name="T7" fmla="*/ 96 h 248"/>
              </a:gdLst>
              <a:ahLst/>
              <a:cxnLst>
                <a:cxn ang="0">
                  <a:pos x="T0" y="T1"/>
                </a:cxn>
                <a:cxn ang="0">
                  <a:pos x="T2" y="T3"/>
                </a:cxn>
                <a:cxn ang="0">
                  <a:pos x="T4" y="T5"/>
                </a:cxn>
                <a:cxn ang="0">
                  <a:pos x="T6" y="T7"/>
                </a:cxn>
              </a:cxnLst>
              <a:rect l="0" t="0" r="r" b="b"/>
              <a:pathLst>
                <a:path w="217" h="248">
                  <a:moveTo>
                    <a:pt x="0" y="96"/>
                  </a:moveTo>
                  <a:lnTo>
                    <a:pt x="217" y="0"/>
                  </a:lnTo>
                  <a:lnTo>
                    <a:pt x="217" y="248"/>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95">
              <a:extLst>
                <a:ext uri="{FF2B5EF4-FFF2-40B4-BE49-F238E27FC236}">
                  <a16:creationId xmlns:a16="http://schemas.microsoft.com/office/drawing/2014/main" id="{4AB1C727-BEE8-449F-B3B8-ABCCA3716077}"/>
                </a:ext>
              </a:extLst>
            </p:cNvPr>
            <p:cNvSpPr>
              <a:spLocks/>
            </p:cNvSpPr>
            <p:nvPr userDrawn="1"/>
          </p:nvSpPr>
          <p:spPr bwMode="auto">
            <a:xfrm>
              <a:off x="5956301" y="3157538"/>
              <a:ext cx="36513" cy="38100"/>
            </a:xfrm>
            <a:custGeom>
              <a:avLst/>
              <a:gdLst>
                <a:gd name="T0" fmla="*/ 47 w 47"/>
                <a:gd name="T1" fmla="*/ 23 h 47"/>
                <a:gd name="T2" fmla="*/ 47 w 47"/>
                <a:gd name="T3" fmla="*/ 23 h 47"/>
                <a:gd name="T4" fmla="*/ 46 w 47"/>
                <a:gd name="T5" fmla="*/ 27 h 47"/>
                <a:gd name="T6" fmla="*/ 44 w 47"/>
                <a:gd name="T7" fmla="*/ 32 h 47"/>
                <a:gd name="T8" fmla="*/ 42 w 47"/>
                <a:gd name="T9" fmla="*/ 36 h 47"/>
                <a:gd name="T10" fmla="*/ 40 w 47"/>
                <a:gd name="T11" fmla="*/ 40 h 47"/>
                <a:gd name="T12" fmla="*/ 36 w 47"/>
                <a:gd name="T13" fmla="*/ 42 h 47"/>
                <a:gd name="T14" fmla="*/ 32 w 47"/>
                <a:gd name="T15" fmla="*/ 44 h 47"/>
                <a:gd name="T16" fmla="*/ 27 w 47"/>
                <a:gd name="T17" fmla="*/ 46 h 47"/>
                <a:gd name="T18" fmla="*/ 23 w 47"/>
                <a:gd name="T19" fmla="*/ 47 h 47"/>
                <a:gd name="T20" fmla="*/ 23 w 47"/>
                <a:gd name="T21" fmla="*/ 47 h 47"/>
                <a:gd name="T22" fmla="*/ 18 w 47"/>
                <a:gd name="T23" fmla="*/ 46 h 47"/>
                <a:gd name="T24" fmla="*/ 13 w 47"/>
                <a:gd name="T25" fmla="*/ 44 h 47"/>
                <a:gd name="T26" fmla="*/ 10 w 47"/>
                <a:gd name="T27" fmla="*/ 42 h 47"/>
                <a:gd name="T28" fmla="*/ 6 w 47"/>
                <a:gd name="T29" fmla="*/ 40 h 47"/>
                <a:gd name="T30" fmla="*/ 3 w 47"/>
                <a:gd name="T31" fmla="*/ 36 h 47"/>
                <a:gd name="T32" fmla="*/ 1 w 47"/>
                <a:gd name="T33" fmla="*/ 32 h 47"/>
                <a:gd name="T34" fmla="*/ 0 w 47"/>
                <a:gd name="T35" fmla="*/ 27 h 47"/>
                <a:gd name="T36" fmla="*/ 0 w 47"/>
                <a:gd name="T37" fmla="*/ 23 h 47"/>
                <a:gd name="T38" fmla="*/ 0 w 47"/>
                <a:gd name="T39" fmla="*/ 23 h 47"/>
                <a:gd name="T40" fmla="*/ 0 w 47"/>
                <a:gd name="T41" fmla="*/ 18 h 47"/>
                <a:gd name="T42" fmla="*/ 1 w 47"/>
                <a:gd name="T43" fmla="*/ 13 h 47"/>
                <a:gd name="T44" fmla="*/ 3 w 47"/>
                <a:gd name="T45" fmla="*/ 10 h 47"/>
                <a:gd name="T46" fmla="*/ 6 w 47"/>
                <a:gd name="T47" fmla="*/ 6 h 47"/>
                <a:gd name="T48" fmla="*/ 10 w 47"/>
                <a:gd name="T49" fmla="*/ 3 h 47"/>
                <a:gd name="T50" fmla="*/ 13 w 47"/>
                <a:gd name="T51" fmla="*/ 1 h 47"/>
                <a:gd name="T52" fmla="*/ 18 w 47"/>
                <a:gd name="T53" fmla="*/ 0 h 47"/>
                <a:gd name="T54" fmla="*/ 23 w 47"/>
                <a:gd name="T55" fmla="*/ 0 h 47"/>
                <a:gd name="T56" fmla="*/ 23 w 47"/>
                <a:gd name="T57" fmla="*/ 0 h 47"/>
                <a:gd name="T58" fmla="*/ 27 w 47"/>
                <a:gd name="T59" fmla="*/ 0 h 47"/>
                <a:gd name="T60" fmla="*/ 32 w 47"/>
                <a:gd name="T61" fmla="*/ 1 h 47"/>
                <a:gd name="T62" fmla="*/ 36 w 47"/>
                <a:gd name="T63" fmla="*/ 3 h 47"/>
                <a:gd name="T64" fmla="*/ 40 w 47"/>
                <a:gd name="T65" fmla="*/ 6 h 47"/>
                <a:gd name="T66" fmla="*/ 42 w 47"/>
                <a:gd name="T67" fmla="*/ 10 h 47"/>
                <a:gd name="T68" fmla="*/ 44 w 47"/>
                <a:gd name="T69" fmla="*/ 13 h 47"/>
                <a:gd name="T70" fmla="*/ 46 w 47"/>
                <a:gd name="T71" fmla="*/ 18 h 47"/>
                <a:gd name="T72" fmla="*/ 47 w 47"/>
                <a:gd name="T73" fmla="*/ 23 h 47"/>
                <a:gd name="T74" fmla="*/ 47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47" y="23"/>
                  </a:moveTo>
                  <a:lnTo>
                    <a:pt x="47" y="23"/>
                  </a:lnTo>
                  <a:lnTo>
                    <a:pt x="46" y="27"/>
                  </a:lnTo>
                  <a:lnTo>
                    <a:pt x="44" y="32"/>
                  </a:lnTo>
                  <a:lnTo>
                    <a:pt x="42" y="36"/>
                  </a:lnTo>
                  <a:lnTo>
                    <a:pt x="40" y="40"/>
                  </a:lnTo>
                  <a:lnTo>
                    <a:pt x="36" y="42"/>
                  </a:lnTo>
                  <a:lnTo>
                    <a:pt x="32" y="44"/>
                  </a:lnTo>
                  <a:lnTo>
                    <a:pt x="27" y="46"/>
                  </a:lnTo>
                  <a:lnTo>
                    <a:pt x="23" y="47"/>
                  </a:lnTo>
                  <a:lnTo>
                    <a:pt x="23" y="47"/>
                  </a:lnTo>
                  <a:lnTo>
                    <a:pt x="18" y="46"/>
                  </a:lnTo>
                  <a:lnTo>
                    <a:pt x="13" y="44"/>
                  </a:lnTo>
                  <a:lnTo>
                    <a:pt x="10" y="42"/>
                  </a:lnTo>
                  <a:lnTo>
                    <a:pt x="6" y="40"/>
                  </a:lnTo>
                  <a:lnTo>
                    <a:pt x="3" y="36"/>
                  </a:lnTo>
                  <a:lnTo>
                    <a:pt x="1" y="32"/>
                  </a:lnTo>
                  <a:lnTo>
                    <a:pt x="0" y="27"/>
                  </a:lnTo>
                  <a:lnTo>
                    <a:pt x="0" y="23"/>
                  </a:lnTo>
                  <a:lnTo>
                    <a:pt x="0" y="23"/>
                  </a:lnTo>
                  <a:lnTo>
                    <a:pt x="0" y="18"/>
                  </a:lnTo>
                  <a:lnTo>
                    <a:pt x="1" y="13"/>
                  </a:lnTo>
                  <a:lnTo>
                    <a:pt x="3" y="10"/>
                  </a:lnTo>
                  <a:lnTo>
                    <a:pt x="6" y="6"/>
                  </a:lnTo>
                  <a:lnTo>
                    <a:pt x="10" y="3"/>
                  </a:lnTo>
                  <a:lnTo>
                    <a:pt x="13" y="1"/>
                  </a:lnTo>
                  <a:lnTo>
                    <a:pt x="18" y="0"/>
                  </a:lnTo>
                  <a:lnTo>
                    <a:pt x="23" y="0"/>
                  </a:lnTo>
                  <a:lnTo>
                    <a:pt x="23" y="0"/>
                  </a:lnTo>
                  <a:lnTo>
                    <a:pt x="27" y="0"/>
                  </a:lnTo>
                  <a:lnTo>
                    <a:pt x="32" y="1"/>
                  </a:lnTo>
                  <a:lnTo>
                    <a:pt x="36" y="3"/>
                  </a:lnTo>
                  <a:lnTo>
                    <a:pt x="40" y="6"/>
                  </a:lnTo>
                  <a:lnTo>
                    <a:pt x="42" y="10"/>
                  </a:lnTo>
                  <a:lnTo>
                    <a:pt x="44" y="13"/>
                  </a:lnTo>
                  <a:lnTo>
                    <a:pt x="46" y="18"/>
                  </a:lnTo>
                  <a:lnTo>
                    <a:pt x="47" y="23"/>
                  </a:lnTo>
                  <a:lnTo>
                    <a:pt x="47"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96">
              <a:extLst>
                <a:ext uri="{FF2B5EF4-FFF2-40B4-BE49-F238E27FC236}">
                  <a16:creationId xmlns:a16="http://schemas.microsoft.com/office/drawing/2014/main" id="{BC8A00EA-A3C4-491F-8FB6-DE479847F4FB}"/>
                </a:ext>
              </a:extLst>
            </p:cNvPr>
            <p:cNvSpPr>
              <a:spLocks/>
            </p:cNvSpPr>
            <p:nvPr userDrawn="1"/>
          </p:nvSpPr>
          <p:spPr bwMode="auto">
            <a:xfrm>
              <a:off x="5957888" y="3160713"/>
              <a:ext cx="31750" cy="31750"/>
            </a:xfrm>
            <a:custGeom>
              <a:avLst/>
              <a:gdLst>
                <a:gd name="T0" fmla="*/ 39 w 39"/>
                <a:gd name="T1" fmla="*/ 20 h 39"/>
                <a:gd name="T2" fmla="*/ 39 w 39"/>
                <a:gd name="T3" fmla="*/ 20 h 39"/>
                <a:gd name="T4" fmla="*/ 39 w 39"/>
                <a:gd name="T5" fmla="*/ 22 h 39"/>
                <a:gd name="T6" fmla="*/ 39 w 39"/>
                <a:gd name="T7" fmla="*/ 22 h 39"/>
                <a:gd name="T8" fmla="*/ 37 w 39"/>
                <a:gd name="T9" fmla="*/ 29 h 39"/>
                <a:gd name="T10" fmla="*/ 32 w 39"/>
                <a:gd name="T11" fmla="*/ 35 h 39"/>
                <a:gd name="T12" fmla="*/ 26 w 39"/>
                <a:gd name="T13" fmla="*/ 38 h 39"/>
                <a:gd name="T14" fmla="*/ 20 w 39"/>
                <a:gd name="T15" fmla="*/ 39 h 39"/>
                <a:gd name="T16" fmla="*/ 20 w 39"/>
                <a:gd name="T17" fmla="*/ 39 h 39"/>
                <a:gd name="T18" fmla="*/ 13 w 39"/>
                <a:gd name="T19" fmla="*/ 38 h 39"/>
                <a:gd name="T20" fmla="*/ 7 w 39"/>
                <a:gd name="T21" fmla="*/ 35 h 39"/>
                <a:gd name="T22" fmla="*/ 2 w 39"/>
                <a:gd name="T23" fmla="*/ 29 h 39"/>
                <a:gd name="T24" fmla="*/ 0 w 39"/>
                <a:gd name="T25" fmla="*/ 22 h 39"/>
                <a:gd name="T26" fmla="*/ 0 w 39"/>
                <a:gd name="T27" fmla="*/ 22 h 39"/>
                <a:gd name="T28" fmla="*/ 0 w 39"/>
                <a:gd name="T29" fmla="*/ 20 h 39"/>
                <a:gd name="T30" fmla="*/ 0 w 39"/>
                <a:gd name="T31" fmla="*/ 20 h 39"/>
                <a:gd name="T32" fmla="*/ 0 w 39"/>
                <a:gd name="T33" fmla="*/ 17 h 39"/>
                <a:gd name="T34" fmla="*/ 0 w 39"/>
                <a:gd name="T35" fmla="*/ 17 h 39"/>
                <a:gd name="T36" fmla="*/ 2 w 39"/>
                <a:gd name="T37" fmla="*/ 10 h 39"/>
                <a:gd name="T38" fmla="*/ 7 w 39"/>
                <a:gd name="T39" fmla="*/ 5 h 39"/>
                <a:gd name="T40" fmla="*/ 13 w 39"/>
                <a:gd name="T41" fmla="*/ 1 h 39"/>
                <a:gd name="T42" fmla="*/ 20 w 39"/>
                <a:gd name="T43" fmla="*/ 0 h 39"/>
                <a:gd name="T44" fmla="*/ 20 w 39"/>
                <a:gd name="T45" fmla="*/ 0 h 39"/>
                <a:gd name="T46" fmla="*/ 26 w 39"/>
                <a:gd name="T47" fmla="*/ 1 h 39"/>
                <a:gd name="T48" fmla="*/ 32 w 39"/>
                <a:gd name="T49" fmla="*/ 5 h 39"/>
                <a:gd name="T50" fmla="*/ 37 w 39"/>
                <a:gd name="T51" fmla="*/ 10 h 39"/>
                <a:gd name="T52" fmla="*/ 39 w 39"/>
                <a:gd name="T53" fmla="*/ 17 h 39"/>
                <a:gd name="T54" fmla="*/ 39 w 39"/>
                <a:gd name="T55" fmla="*/ 17 h 39"/>
                <a:gd name="T56" fmla="*/ 39 w 39"/>
                <a:gd name="T57" fmla="*/ 20 h 39"/>
                <a:gd name="T58" fmla="*/ 39 w 39"/>
                <a:gd name="T59"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39" y="20"/>
                  </a:moveTo>
                  <a:lnTo>
                    <a:pt x="39" y="20"/>
                  </a:lnTo>
                  <a:lnTo>
                    <a:pt x="39" y="22"/>
                  </a:lnTo>
                  <a:lnTo>
                    <a:pt x="39" y="22"/>
                  </a:lnTo>
                  <a:lnTo>
                    <a:pt x="37" y="29"/>
                  </a:lnTo>
                  <a:lnTo>
                    <a:pt x="32" y="35"/>
                  </a:lnTo>
                  <a:lnTo>
                    <a:pt x="26" y="38"/>
                  </a:lnTo>
                  <a:lnTo>
                    <a:pt x="20" y="39"/>
                  </a:lnTo>
                  <a:lnTo>
                    <a:pt x="20" y="39"/>
                  </a:lnTo>
                  <a:lnTo>
                    <a:pt x="13" y="38"/>
                  </a:lnTo>
                  <a:lnTo>
                    <a:pt x="7" y="35"/>
                  </a:lnTo>
                  <a:lnTo>
                    <a:pt x="2" y="29"/>
                  </a:lnTo>
                  <a:lnTo>
                    <a:pt x="0" y="22"/>
                  </a:lnTo>
                  <a:lnTo>
                    <a:pt x="0" y="22"/>
                  </a:lnTo>
                  <a:lnTo>
                    <a:pt x="0" y="20"/>
                  </a:lnTo>
                  <a:lnTo>
                    <a:pt x="0" y="20"/>
                  </a:lnTo>
                  <a:lnTo>
                    <a:pt x="0" y="17"/>
                  </a:lnTo>
                  <a:lnTo>
                    <a:pt x="0" y="17"/>
                  </a:lnTo>
                  <a:lnTo>
                    <a:pt x="2" y="10"/>
                  </a:lnTo>
                  <a:lnTo>
                    <a:pt x="7" y="5"/>
                  </a:lnTo>
                  <a:lnTo>
                    <a:pt x="13" y="1"/>
                  </a:lnTo>
                  <a:lnTo>
                    <a:pt x="20" y="0"/>
                  </a:lnTo>
                  <a:lnTo>
                    <a:pt x="20" y="0"/>
                  </a:lnTo>
                  <a:lnTo>
                    <a:pt x="26" y="1"/>
                  </a:lnTo>
                  <a:lnTo>
                    <a:pt x="32" y="5"/>
                  </a:lnTo>
                  <a:lnTo>
                    <a:pt x="37" y="10"/>
                  </a:lnTo>
                  <a:lnTo>
                    <a:pt x="39" y="17"/>
                  </a:lnTo>
                  <a:lnTo>
                    <a:pt x="39" y="17"/>
                  </a:lnTo>
                  <a:lnTo>
                    <a:pt x="39" y="20"/>
                  </a:lnTo>
                  <a:lnTo>
                    <a:pt x="39"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97">
              <a:extLst>
                <a:ext uri="{FF2B5EF4-FFF2-40B4-BE49-F238E27FC236}">
                  <a16:creationId xmlns:a16="http://schemas.microsoft.com/office/drawing/2014/main" id="{A4151854-C763-4E92-BCBD-317D8551CF80}"/>
                </a:ext>
              </a:extLst>
            </p:cNvPr>
            <p:cNvSpPr>
              <a:spLocks/>
            </p:cNvSpPr>
            <p:nvPr userDrawn="1"/>
          </p:nvSpPr>
          <p:spPr bwMode="auto">
            <a:xfrm>
              <a:off x="5962651" y="3163888"/>
              <a:ext cx="23813" cy="23813"/>
            </a:xfrm>
            <a:custGeom>
              <a:avLst/>
              <a:gdLst>
                <a:gd name="T0" fmla="*/ 28 w 31"/>
                <a:gd name="T1" fmla="*/ 1 h 30"/>
                <a:gd name="T2" fmla="*/ 28 w 31"/>
                <a:gd name="T3" fmla="*/ 1 h 30"/>
                <a:gd name="T4" fmla="*/ 31 w 31"/>
                <a:gd name="T5" fmla="*/ 3 h 30"/>
                <a:gd name="T6" fmla="*/ 3 w 31"/>
                <a:gd name="T7" fmla="*/ 30 h 30"/>
                <a:gd name="T8" fmla="*/ 3 w 31"/>
                <a:gd name="T9" fmla="*/ 30 h 30"/>
                <a:gd name="T10" fmla="*/ 1 w 31"/>
                <a:gd name="T11" fmla="*/ 28 h 30"/>
                <a:gd name="T12" fmla="*/ 1 w 31"/>
                <a:gd name="T13" fmla="*/ 28 h 30"/>
                <a:gd name="T14" fmla="*/ 0 w 31"/>
                <a:gd name="T15" fmla="*/ 26 h 30"/>
                <a:gd name="T16" fmla="*/ 27 w 31"/>
                <a:gd name="T17" fmla="*/ 0 h 30"/>
                <a:gd name="T18" fmla="*/ 27 w 31"/>
                <a:gd name="T19" fmla="*/ 0 h 30"/>
                <a:gd name="T20" fmla="*/ 28 w 31"/>
                <a:gd name="T21" fmla="*/ 1 h 30"/>
                <a:gd name="T22" fmla="*/ 28 w 31"/>
                <a:gd name="T23"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0">
                  <a:moveTo>
                    <a:pt x="28" y="1"/>
                  </a:moveTo>
                  <a:lnTo>
                    <a:pt x="28" y="1"/>
                  </a:lnTo>
                  <a:lnTo>
                    <a:pt x="31" y="3"/>
                  </a:lnTo>
                  <a:lnTo>
                    <a:pt x="3" y="30"/>
                  </a:lnTo>
                  <a:lnTo>
                    <a:pt x="3" y="30"/>
                  </a:lnTo>
                  <a:lnTo>
                    <a:pt x="1" y="28"/>
                  </a:lnTo>
                  <a:lnTo>
                    <a:pt x="1" y="28"/>
                  </a:lnTo>
                  <a:lnTo>
                    <a:pt x="0" y="26"/>
                  </a:lnTo>
                  <a:lnTo>
                    <a:pt x="27" y="0"/>
                  </a:lnTo>
                  <a:lnTo>
                    <a:pt x="27" y="0"/>
                  </a:lnTo>
                  <a:lnTo>
                    <a:pt x="28" y="1"/>
                  </a:lnTo>
                  <a:lnTo>
                    <a:pt x="28"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Rectangle 98">
              <a:extLst>
                <a:ext uri="{FF2B5EF4-FFF2-40B4-BE49-F238E27FC236}">
                  <a16:creationId xmlns:a16="http://schemas.microsoft.com/office/drawing/2014/main" id="{B56D0F4B-CFC8-4DF5-81F1-E562A6018574}"/>
                </a:ext>
              </a:extLst>
            </p:cNvPr>
            <p:cNvSpPr>
              <a:spLocks noChangeArrowheads="1"/>
            </p:cNvSpPr>
            <p:nvPr userDrawn="1"/>
          </p:nvSpPr>
          <p:spPr bwMode="auto">
            <a:xfrm>
              <a:off x="5513388" y="2825750"/>
              <a:ext cx="2811463" cy="133350"/>
            </a:xfrm>
            <a:prstGeom prst="rect">
              <a:avLst/>
            </a:prstGeom>
            <a:solidFill>
              <a:srgbClr val="CCAF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Rectangle 99">
              <a:extLst>
                <a:ext uri="{FF2B5EF4-FFF2-40B4-BE49-F238E27FC236}">
                  <a16:creationId xmlns:a16="http://schemas.microsoft.com/office/drawing/2014/main" id="{97DDCBEC-C914-4947-9329-7797E0B895B0}"/>
                </a:ext>
              </a:extLst>
            </p:cNvPr>
            <p:cNvSpPr>
              <a:spLocks noChangeArrowheads="1"/>
            </p:cNvSpPr>
            <p:nvPr userDrawn="1"/>
          </p:nvSpPr>
          <p:spPr bwMode="auto">
            <a:xfrm>
              <a:off x="5513388" y="2825750"/>
              <a:ext cx="2811463" cy="112713"/>
            </a:xfrm>
            <a:prstGeom prst="rect">
              <a:avLst/>
            </a:prstGeom>
            <a:solidFill>
              <a:srgbClr val="E5D3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100">
              <a:extLst>
                <a:ext uri="{FF2B5EF4-FFF2-40B4-BE49-F238E27FC236}">
                  <a16:creationId xmlns:a16="http://schemas.microsoft.com/office/drawing/2014/main" id="{BDA82ED7-FA4F-48F4-9367-21545F0E38C0}"/>
                </a:ext>
              </a:extLst>
            </p:cNvPr>
            <p:cNvSpPr>
              <a:spLocks/>
            </p:cNvSpPr>
            <p:nvPr userDrawn="1"/>
          </p:nvSpPr>
          <p:spPr bwMode="auto">
            <a:xfrm>
              <a:off x="5635626" y="2590800"/>
              <a:ext cx="739775" cy="234950"/>
            </a:xfrm>
            <a:custGeom>
              <a:avLst/>
              <a:gdLst>
                <a:gd name="T0" fmla="*/ 4 w 932"/>
                <a:gd name="T1" fmla="*/ 276 h 296"/>
                <a:gd name="T2" fmla="*/ 4 w 932"/>
                <a:gd name="T3" fmla="*/ 276 h 296"/>
                <a:gd name="T4" fmla="*/ 2 w 932"/>
                <a:gd name="T5" fmla="*/ 279 h 296"/>
                <a:gd name="T6" fmla="*/ 0 w 932"/>
                <a:gd name="T7" fmla="*/ 282 h 296"/>
                <a:gd name="T8" fmla="*/ 0 w 932"/>
                <a:gd name="T9" fmla="*/ 286 h 296"/>
                <a:gd name="T10" fmla="*/ 2 w 932"/>
                <a:gd name="T11" fmla="*/ 289 h 296"/>
                <a:gd name="T12" fmla="*/ 2 w 932"/>
                <a:gd name="T13" fmla="*/ 289 h 296"/>
                <a:gd name="T14" fmla="*/ 3 w 932"/>
                <a:gd name="T15" fmla="*/ 293 h 296"/>
                <a:gd name="T16" fmla="*/ 5 w 932"/>
                <a:gd name="T17" fmla="*/ 295 h 296"/>
                <a:gd name="T18" fmla="*/ 9 w 932"/>
                <a:gd name="T19" fmla="*/ 296 h 296"/>
                <a:gd name="T20" fmla="*/ 12 w 932"/>
                <a:gd name="T21" fmla="*/ 296 h 296"/>
                <a:gd name="T22" fmla="*/ 871 w 932"/>
                <a:gd name="T23" fmla="*/ 296 h 296"/>
                <a:gd name="T24" fmla="*/ 871 w 932"/>
                <a:gd name="T25" fmla="*/ 296 h 296"/>
                <a:gd name="T26" fmla="*/ 884 w 932"/>
                <a:gd name="T27" fmla="*/ 295 h 296"/>
                <a:gd name="T28" fmla="*/ 895 w 932"/>
                <a:gd name="T29" fmla="*/ 292 h 296"/>
                <a:gd name="T30" fmla="*/ 906 w 932"/>
                <a:gd name="T31" fmla="*/ 286 h 296"/>
                <a:gd name="T32" fmla="*/ 914 w 932"/>
                <a:gd name="T33" fmla="*/ 279 h 296"/>
                <a:gd name="T34" fmla="*/ 922 w 932"/>
                <a:gd name="T35" fmla="*/ 270 h 296"/>
                <a:gd name="T36" fmla="*/ 928 w 932"/>
                <a:gd name="T37" fmla="*/ 259 h 296"/>
                <a:gd name="T38" fmla="*/ 931 w 932"/>
                <a:gd name="T39" fmla="*/ 248 h 296"/>
                <a:gd name="T40" fmla="*/ 932 w 932"/>
                <a:gd name="T41" fmla="*/ 236 h 296"/>
                <a:gd name="T42" fmla="*/ 932 w 932"/>
                <a:gd name="T43" fmla="*/ 61 h 296"/>
                <a:gd name="T44" fmla="*/ 932 w 932"/>
                <a:gd name="T45" fmla="*/ 61 h 296"/>
                <a:gd name="T46" fmla="*/ 931 w 932"/>
                <a:gd name="T47" fmla="*/ 49 h 296"/>
                <a:gd name="T48" fmla="*/ 928 w 932"/>
                <a:gd name="T49" fmla="*/ 37 h 296"/>
                <a:gd name="T50" fmla="*/ 922 w 932"/>
                <a:gd name="T51" fmla="*/ 27 h 296"/>
                <a:gd name="T52" fmla="*/ 914 w 932"/>
                <a:gd name="T53" fmla="*/ 19 h 296"/>
                <a:gd name="T54" fmla="*/ 906 w 932"/>
                <a:gd name="T55" fmla="*/ 11 h 296"/>
                <a:gd name="T56" fmla="*/ 895 w 932"/>
                <a:gd name="T57" fmla="*/ 5 h 296"/>
                <a:gd name="T58" fmla="*/ 884 w 932"/>
                <a:gd name="T59" fmla="*/ 1 h 296"/>
                <a:gd name="T60" fmla="*/ 871 w 932"/>
                <a:gd name="T61" fmla="*/ 0 h 296"/>
                <a:gd name="T62" fmla="*/ 12 w 932"/>
                <a:gd name="T63" fmla="*/ 0 h 296"/>
                <a:gd name="T64" fmla="*/ 12 w 932"/>
                <a:gd name="T65" fmla="*/ 0 h 296"/>
                <a:gd name="T66" fmla="*/ 9 w 932"/>
                <a:gd name="T67" fmla="*/ 1 h 296"/>
                <a:gd name="T68" fmla="*/ 5 w 932"/>
                <a:gd name="T69" fmla="*/ 3 h 296"/>
                <a:gd name="T70" fmla="*/ 3 w 932"/>
                <a:gd name="T71" fmla="*/ 5 h 296"/>
                <a:gd name="T72" fmla="*/ 2 w 932"/>
                <a:gd name="T73" fmla="*/ 8 h 296"/>
                <a:gd name="T74" fmla="*/ 2 w 932"/>
                <a:gd name="T75" fmla="*/ 8 h 296"/>
                <a:gd name="T76" fmla="*/ 0 w 932"/>
                <a:gd name="T77" fmla="*/ 12 h 296"/>
                <a:gd name="T78" fmla="*/ 0 w 932"/>
                <a:gd name="T79" fmla="*/ 15 h 296"/>
                <a:gd name="T80" fmla="*/ 2 w 932"/>
                <a:gd name="T81" fmla="*/ 19 h 296"/>
                <a:gd name="T82" fmla="*/ 4 w 932"/>
                <a:gd name="T83" fmla="*/ 21 h 296"/>
                <a:gd name="T84" fmla="*/ 4 w 932"/>
                <a:gd name="T85" fmla="*/ 21 h 296"/>
                <a:gd name="T86" fmla="*/ 4 w 932"/>
                <a:gd name="T87" fmla="*/ 276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32" h="296">
                  <a:moveTo>
                    <a:pt x="4" y="276"/>
                  </a:moveTo>
                  <a:lnTo>
                    <a:pt x="4" y="276"/>
                  </a:lnTo>
                  <a:lnTo>
                    <a:pt x="2" y="279"/>
                  </a:lnTo>
                  <a:lnTo>
                    <a:pt x="0" y="282"/>
                  </a:lnTo>
                  <a:lnTo>
                    <a:pt x="0" y="286"/>
                  </a:lnTo>
                  <a:lnTo>
                    <a:pt x="2" y="289"/>
                  </a:lnTo>
                  <a:lnTo>
                    <a:pt x="2" y="289"/>
                  </a:lnTo>
                  <a:lnTo>
                    <a:pt x="3" y="293"/>
                  </a:lnTo>
                  <a:lnTo>
                    <a:pt x="5" y="295"/>
                  </a:lnTo>
                  <a:lnTo>
                    <a:pt x="9" y="296"/>
                  </a:lnTo>
                  <a:lnTo>
                    <a:pt x="12" y="296"/>
                  </a:lnTo>
                  <a:lnTo>
                    <a:pt x="871" y="296"/>
                  </a:lnTo>
                  <a:lnTo>
                    <a:pt x="871" y="296"/>
                  </a:lnTo>
                  <a:lnTo>
                    <a:pt x="884" y="295"/>
                  </a:lnTo>
                  <a:lnTo>
                    <a:pt x="895" y="292"/>
                  </a:lnTo>
                  <a:lnTo>
                    <a:pt x="906" y="286"/>
                  </a:lnTo>
                  <a:lnTo>
                    <a:pt x="914" y="279"/>
                  </a:lnTo>
                  <a:lnTo>
                    <a:pt x="922" y="270"/>
                  </a:lnTo>
                  <a:lnTo>
                    <a:pt x="928" y="259"/>
                  </a:lnTo>
                  <a:lnTo>
                    <a:pt x="931" y="248"/>
                  </a:lnTo>
                  <a:lnTo>
                    <a:pt x="932" y="236"/>
                  </a:lnTo>
                  <a:lnTo>
                    <a:pt x="932" y="61"/>
                  </a:lnTo>
                  <a:lnTo>
                    <a:pt x="932" y="61"/>
                  </a:lnTo>
                  <a:lnTo>
                    <a:pt x="931" y="49"/>
                  </a:lnTo>
                  <a:lnTo>
                    <a:pt x="928" y="37"/>
                  </a:lnTo>
                  <a:lnTo>
                    <a:pt x="922" y="27"/>
                  </a:lnTo>
                  <a:lnTo>
                    <a:pt x="914" y="19"/>
                  </a:lnTo>
                  <a:lnTo>
                    <a:pt x="906" y="11"/>
                  </a:lnTo>
                  <a:lnTo>
                    <a:pt x="895" y="5"/>
                  </a:lnTo>
                  <a:lnTo>
                    <a:pt x="884" y="1"/>
                  </a:lnTo>
                  <a:lnTo>
                    <a:pt x="871" y="0"/>
                  </a:lnTo>
                  <a:lnTo>
                    <a:pt x="12" y="0"/>
                  </a:lnTo>
                  <a:lnTo>
                    <a:pt x="12" y="0"/>
                  </a:lnTo>
                  <a:lnTo>
                    <a:pt x="9" y="1"/>
                  </a:lnTo>
                  <a:lnTo>
                    <a:pt x="5" y="3"/>
                  </a:lnTo>
                  <a:lnTo>
                    <a:pt x="3" y="5"/>
                  </a:lnTo>
                  <a:lnTo>
                    <a:pt x="2" y="8"/>
                  </a:lnTo>
                  <a:lnTo>
                    <a:pt x="2" y="8"/>
                  </a:lnTo>
                  <a:lnTo>
                    <a:pt x="0" y="12"/>
                  </a:lnTo>
                  <a:lnTo>
                    <a:pt x="0" y="15"/>
                  </a:lnTo>
                  <a:lnTo>
                    <a:pt x="2" y="19"/>
                  </a:lnTo>
                  <a:lnTo>
                    <a:pt x="4" y="21"/>
                  </a:lnTo>
                  <a:lnTo>
                    <a:pt x="4" y="21"/>
                  </a:lnTo>
                  <a:lnTo>
                    <a:pt x="4" y="276"/>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101">
              <a:extLst>
                <a:ext uri="{FF2B5EF4-FFF2-40B4-BE49-F238E27FC236}">
                  <a16:creationId xmlns:a16="http://schemas.microsoft.com/office/drawing/2014/main" id="{8F0B6B2A-F0CB-4044-99BD-9BD17B0968B4}"/>
                </a:ext>
              </a:extLst>
            </p:cNvPr>
            <p:cNvSpPr>
              <a:spLocks/>
            </p:cNvSpPr>
            <p:nvPr userDrawn="1"/>
          </p:nvSpPr>
          <p:spPr bwMode="auto">
            <a:xfrm>
              <a:off x="5638801" y="2606675"/>
              <a:ext cx="720725" cy="203200"/>
            </a:xfrm>
            <a:custGeom>
              <a:avLst/>
              <a:gdLst>
                <a:gd name="T0" fmla="*/ 0 w 907"/>
                <a:gd name="T1" fmla="*/ 0 h 255"/>
                <a:gd name="T2" fmla="*/ 0 w 907"/>
                <a:gd name="T3" fmla="*/ 255 h 255"/>
                <a:gd name="T4" fmla="*/ 867 w 907"/>
                <a:gd name="T5" fmla="*/ 255 h 255"/>
                <a:gd name="T6" fmla="*/ 867 w 907"/>
                <a:gd name="T7" fmla="*/ 255 h 255"/>
                <a:gd name="T8" fmla="*/ 875 w 907"/>
                <a:gd name="T9" fmla="*/ 255 h 255"/>
                <a:gd name="T10" fmla="*/ 883 w 907"/>
                <a:gd name="T11" fmla="*/ 252 h 255"/>
                <a:gd name="T12" fmla="*/ 889 w 907"/>
                <a:gd name="T13" fmla="*/ 248 h 255"/>
                <a:gd name="T14" fmla="*/ 896 w 907"/>
                <a:gd name="T15" fmla="*/ 243 h 255"/>
                <a:gd name="T16" fmla="*/ 900 w 907"/>
                <a:gd name="T17" fmla="*/ 237 h 255"/>
                <a:gd name="T18" fmla="*/ 904 w 907"/>
                <a:gd name="T19" fmla="*/ 230 h 255"/>
                <a:gd name="T20" fmla="*/ 906 w 907"/>
                <a:gd name="T21" fmla="*/ 223 h 255"/>
                <a:gd name="T22" fmla="*/ 907 w 907"/>
                <a:gd name="T23" fmla="*/ 215 h 255"/>
                <a:gd name="T24" fmla="*/ 907 w 907"/>
                <a:gd name="T25" fmla="*/ 40 h 255"/>
                <a:gd name="T26" fmla="*/ 907 w 907"/>
                <a:gd name="T27" fmla="*/ 40 h 255"/>
                <a:gd name="T28" fmla="*/ 906 w 907"/>
                <a:gd name="T29" fmla="*/ 32 h 255"/>
                <a:gd name="T30" fmla="*/ 904 w 907"/>
                <a:gd name="T31" fmla="*/ 24 h 255"/>
                <a:gd name="T32" fmla="*/ 900 w 907"/>
                <a:gd name="T33" fmla="*/ 17 h 255"/>
                <a:gd name="T34" fmla="*/ 896 w 907"/>
                <a:gd name="T35" fmla="*/ 11 h 255"/>
                <a:gd name="T36" fmla="*/ 889 w 907"/>
                <a:gd name="T37" fmla="*/ 7 h 255"/>
                <a:gd name="T38" fmla="*/ 883 w 907"/>
                <a:gd name="T39" fmla="*/ 3 h 255"/>
                <a:gd name="T40" fmla="*/ 875 w 907"/>
                <a:gd name="T41" fmla="*/ 1 h 255"/>
                <a:gd name="T42" fmla="*/ 867 w 907"/>
                <a:gd name="T43" fmla="*/ 0 h 255"/>
                <a:gd name="T44" fmla="*/ 0 w 907"/>
                <a:gd name="T45" fmla="*/ 0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7" h="255">
                  <a:moveTo>
                    <a:pt x="0" y="0"/>
                  </a:moveTo>
                  <a:lnTo>
                    <a:pt x="0" y="255"/>
                  </a:lnTo>
                  <a:lnTo>
                    <a:pt x="867" y="255"/>
                  </a:lnTo>
                  <a:lnTo>
                    <a:pt x="867" y="255"/>
                  </a:lnTo>
                  <a:lnTo>
                    <a:pt x="875" y="255"/>
                  </a:lnTo>
                  <a:lnTo>
                    <a:pt x="883" y="252"/>
                  </a:lnTo>
                  <a:lnTo>
                    <a:pt x="889" y="248"/>
                  </a:lnTo>
                  <a:lnTo>
                    <a:pt x="896" y="243"/>
                  </a:lnTo>
                  <a:lnTo>
                    <a:pt x="900" y="237"/>
                  </a:lnTo>
                  <a:lnTo>
                    <a:pt x="904" y="230"/>
                  </a:lnTo>
                  <a:lnTo>
                    <a:pt x="906" y="223"/>
                  </a:lnTo>
                  <a:lnTo>
                    <a:pt x="907" y="215"/>
                  </a:lnTo>
                  <a:lnTo>
                    <a:pt x="907" y="40"/>
                  </a:lnTo>
                  <a:lnTo>
                    <a:pt x="907" y="40"/>
                  </a:lnTo>
                  <a:lnTo>
                    <a:pt x="906" y="32"/>
                  </a:lnTo>
                  <a:lnTo>
                    <a:pt x="904" y="24"/>
                  </a:lnTo>
                  <a:lnTo>
                    <a:pt x="900" y="17"/>
                  </a:lnTo>
                  <a:lnTo>
                    <a:pt x="896" y="11"/>
                  </a:lnTo>
                  <a:lnTo>
                    <a:pt x="889" y="7"/>
                  </a:lnTo>
                  <a:lnTo>
                    <a:pt x="883" y="3"/>
                  </a:lnTo>
                  <a:lnTo>
                    <a:pt x="875" y="1"/>
                  </a:lnTo>
                  <a:lnTo>
                    <a:pt x="867"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02">
              <a:extLst>
                <a:ext uri="{FF2B5EF4-FFF2-40B4-BE49-F238E27FC236}">
                  <a16:creationId xmlns:a16="http://schemas.microsoft.com/office/drawing/2014/main" id="{6DF33EA2-6F3B-42C8-B645-CD10ECD3841C}"/>
                </a:ext>
              </a:extLst>
            </p:cNvPr>
            <p:cNvSpPr>
              <a:spLocks/>
            </p:cNvSpPr>
            <p:nvPr userDrawn="1"/>
          </p:nvSpPr>
          <p:spPr bwMode="auto">
            <a:xfrm>
              <a:off x="5638801" y="2635250"/>
              <a:ext cx="720725" cy="174625"/>
            </a:xfrm>
            <a:custGeom>
              <a:avLst/>
              <a:gdLst>
                <a:gd name="T0" fmla="*/ 0 w 907"/>
                <a:gd name="T1" fmla="*/ 0 h 219"/>
                <a:gd name="T2" fmla="*/ 0 w 907"/>
                <a:gd name="T3" fmla="*/ 219 h 219"/>
                <a:gd name="T4" fmla="*/ 867 w 907"/>
                <a:gd name="T5" fmla="*/ 219 h 219"/>
                <a:gd name="T6" fmla="*/ 867 w 907"/>
                <a:gd name="T7" fmla="*/ 219 h 219"/>
                <a:gd name="T8" fmla="*/ 875 w 907"/>
                <a:gd name="T9" fmla="*/ 219 h 219"/>
                <a:gd name="T10" fmla="*/ 883 w 907"/>
                <a:gd name="T11" fmla="*/ 216 h 219"/>
                <a:gd name="T12" fmla="*/ 889 w 907"/>
                <a:gd name="T13" fmla="*/ 212 h 219"/>
                <a:gd name="T14" fmla="*/ 896 w 907"/>
                <a:gd name="T15" fmla="*/ 207 h 219"/>
                <a:gd name="T16" fmla="*/ 900 w 907"/>
                <a:gd name="T17" fmla="*/ 201 h 219"/>
                <a:gd name="T18" fmla="*/ 904 w 907"/>
                <a:gd name="T19" fmla="*/ 194 h 219"/>
                <a:gd name="T20" fmla="*/ 906 w 907"/>
                <a:gd name="T21" fmla="*/ 187 h 219"/>
                <a:gd name="T22" fmla="*/ 907 w 907"/>
                <a:gd name="T23" fmla="*/ 179 h 219"/>
                <a:gd name="T24" fmla="*/ 907 w 907"/>
                <a:gd name="T25" fmla="*/ 47 h 219"/>
                <a:gd name="T26" fmla="*/ 0 w 907"/>
                <a:gd name="T27"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7" h="219">
                  <a:moveTo>
                    <a:pt x="0" y="0"/>
                  </a:moveTo>
                  <a:lnTo>
                    <a:pt x="0" y="219"/>
                  </a:lnTo>
                  <a:lnTo>
                    <a:pt x="867" y="219"/>
                  </a:lnTo>
                  <a:lnTo>
                    <a:pt x="867" y="219"/>
                  </a:lnTo>
                  <a:lnTo>
                    <a:pt x="875" y="219"/>
                  </a:lnTo>
                  <a:lnTo>
                    <a:pt x="883" y="216"/>
                  </a:lnTo>
                  <a:lnTo>
                    <a:pt x="889" y="212"/>
                  </a:lnTo>
                  <a:lnTo>
                    <a:pt x="896" y="207"/>
                  </a:lnTo>
                  <a:lnTo>
                    <a:pt x="900" y="201"/>
                  </a:lnTo>
                  <a:lnTo>
                    <a:pt x="904" y="194"/>
                  </a:lnTo>
                  <a:lnTo>
                    <a:pt x="906" y="187"/>
                  </a:lnTo>
                  <a:lnTo>
                    <a:pt x="907" y="179"/>
                  </a:lnTo>
                  <a:lnTo>
                    <a:pt x="907" y="47"/>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Rectangle 103">
              <a:extLst>
                <a:ext uri="{FF2B5EF4-FFF2-40B4-BE49-F238E27FC236}">
                  <a16:creationId xmlns:a16="http://schemas.microsoft.com/office/drawing/2014/main" id="{DB5E6B51-4DC4-468C-AB40-DE8AB6A1519C}"/>
                </a:ext>
              </a:extLst>
            </p:cNvPr>
            <p:cNvSpPr>
              <a:spLocks noChangeArrowheads="1"/>
            </p:cNvSpPr>
            <p:nvPr userDrawn="1"/>
          </p:nvSpPr>
          <p:spPr bwMode="auto">
            <a:xfrm>
              <a:off x="7162801" y="2124075"/>
              <a:ext cx="185738" cy="701675"/>
            </a:xfrm>
            <a:prstGeom prst="rect">
              <a:avLst/>
            </a:prstGeom>
            <a:solidFill>
              <a:srgbClr val="FFCE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Rectangle 104">
              <a:extLst>
                <a:ext uri="{FF2B5EF4-FFF2-40B4-BE49-F238E27FC236}">
                  <a16:creationId xmlns:a16="http://schemas.microsoft.com/office/drawing/2014/main" id="{0BD8107D-D503-477E-BE17-62B627B60A6D}"/>
                </a:ext>
              </a:extLst>
            </p:cNvPr>
            <p:cNvSpPr>
              <a:spLocks noChangeArrowheads="1"/>
            </p:cNvSpPr>
            <p:nvPr userDrawn="1"/>
          </p:nvSpPr>
          <p:spPr bwMode="auto">
            <a:xfrm>
              <a:off x="7292976" y="2124075"/>
              <a:ext cx="55563" cy="701675"/>
            </a:xfrm>
            <a:prstGeom prst="rect">
              <a:avLst/>
            </a:prstGeom>
            <a:solidFill>
              <a:srgbClr val="F6BB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105">
              <a:extLst>
                <a:ext uri="{FF2B5EF4-FFF2-40B4-BE49-F238E27FC236}">
                  <a16:creationId xmlns:a16="http://schemas.microsoft.com/office/drawing/2014/main" id="{F0D1658B-C1CC-48CC-B1F6-890AE4405560}"/>
                </a:ext>
              </a:extLst>
            </p:cNvPr>
            <p:cNvSpPr>
              <a:spLocks/>
            </p:cNvSpPr>
            <p:nvPr userDrawn="1"/>
          </p:nvSpPr>
          <p:spPr bwMode="auto">
            <a:xfrm>
              <a:off x="7691438" y="1190625"/>
              <a:ext cx="211138" cy="1635125"/>
            </a:xfrm>
            <a:custGeom>
              <a:avLst/>
              <a:gdLst>
                <a:gd name="T0" fmla="*/ 70 w 265"/>
                <a:gd name="T1" fmla="*/ 0 h 2061"/>
                <a:gd name="T2" fmla="*/ 0 w 265"/>
                <a:gd name="T3" fmla="*/ 6 h 2061"/>
                <a:gd name="T4" fmla="*/ 196 w 265"/>
                <a:gd name="T5" fmla="*/ 2061 h 2061"/>
                <a:gd name="T6" fmla="*/ 265 w 265"/>
                <a:gd name="T7" fmla="*/ 2056 h 2061"/>
                <a:gd name="T8" fmla="*/ 70 w 265"/>
                <a:gd name="T9" fmla="*/ 0 h 2061"/>
              </a:gdLst>
              <a:ahLst/>
              <a:cxnLst>
                <a:cxn ang="0">
                  <a:pos x="T0" y="T1"/>
                </a:cxn>
                <a:cxn ang="0">
                  <a:pos x="T2" y="T3"/>
                </a:cxn>
                <a:cxn ang="0">
                  <a:pos x="T4" y="T5"/>
                </a:cxn>
                <a:cxn ang="0">
                  <a:pos x="T6" y="T7"/>
                </a:cxn>
                <a:cxn ang="0">
                  <a:pos x="T8" y="T9"/>
                </a:cxn>
              </a:cxnLst>
              <a:rect l="0" t="0" r="r" b="b"/>
              <a:pathLst>
                <a:path w="265" h="2061">
                  <a:moveTo>
                    <a:pt x="70" y="0"/>
                  </a:moveTo>
                  <a:lnTo>
                    <a:pt x="0" y="6"/>
                  </a:lnTo>
                  <a:lnTo>
                    <a:pt x="196" y="2061"/>
                  </a:lnTo>
                  <a:lnTo>
                    <a:pt x="265" y="2056"/>
                  </a:lnTo>
                  <a:lnTo>
                    <a:pt x="70" y="0"/>
                  </a:lnTo>
                  <a:close/>
                </a:path>
              </a:pathLst>
            </a:custGeom>
            <a:solidFill>
              <a:srgbClr val="FFCE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06">
              <a:extLst>
                <a:ext uri="{FF2B5EF4-FFF2-40B4-BE49-F238E27FC236}">
                  <a16:creationId xmlns:a16="http://schemas.microsoft.com/office/drawing/2014/main" id="{01FEC0AB-9139-4861-BE3A-6BD9B97EA628}"/>
                </a:ext>
              </a:extLst>
            </p:cNvPr>
            <p:cNvSpPr>
              <a:spLocks/>
            </p:cNvSpPr>
            <p:nvPr userDrawn="1"/>
          </p:nvSpPr>
          <p:spPr bwMode="auto">
            <a:xfrm>
              <a:off x="7751763" y="1190625"/>
              <a:ext cx="217488" cy="1635125"/>
            </a:xfrm>
            <a:custGeom>
              <a:avLst/>
              <a:gdLst>
                <a:gd name="T0" fmla="*/ 71 w 274"/>
                <a:gd name="T1" fmla="*/ 0 h 2061"/>
                <a:gd name="T2" fmla="*/ 0 w 274"/>
                <a:gd name="T3" fmla="*/ 7 h 2061"/>
                <a:gd name="T4" fmla="*/ 205 w 274"/>
                <a:gd name="T5" fmla="*/ 2061 h 2061"/>
                <a:gd name="T6" fmla="*/ 274 w 274"/>
                <a:gd name="T7" fmla="*/ 2054 h 2061"/>
                <a:gd name="T8" fmla="*/ 71 w 274"/>
                <a:gd name="T9" fmla="*/ 0 h 2061"/>
              </a:gdLst>
              <a:ahLst/>
              <a:cxnLst>
                <a:cxn ang="0">
                  <a:pos x="T0" y="T1"/>
                </a:cxn>
                <a:cxn ang="0">
                  <a:pos x="T2" y="T3"/>
                </a:cxn>
                <a:cxn ang="0">
                  <a:pos x="T4" y="T5"/>
                </a:cxn>
                <a:cxn ang="0">
                  <a:pos x="T6" y="T7"/>
                </a:cxn>
                <a:cxn ang="0">
                  <a:pos x="T8" y="T9"/>
                </a:cxn>
              </a:cxnLst>
              <a:rect l="0" t="0" r="r" b="b"/>
              <a:pathLst>
                <a:path w="274" h="2061">
                  <a:moveTo>
                    <a:pt x="71" y="0"/>
                  </a:moveTo>
                  <a:lnTo>
                    <a:pt x="0" y="7"/>
                  </a:lnTo>
                  <a:lnTo>
                    <a:pt x="205" y="2061"/>
                  </a:lnTo>
                  <a:lnTo>
                    <a:pt x="274" y="2054"/>
                  </a:lnTo>
                  <a:lnTo>
                    <a:pt x="71" y="0"/>
                  </a:lnTo>
                  <a:close/>
                </a:path>
              </a:pathLst>
            </a:custGeom>
            <a:solidFill>
              <a:srgbClr val="4FC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07">
              <a:extLst>
                <a:ext uri="{FF2B5EF4-FFF2-40B4-BE49-F238E27FC236}">
                  <a16:creationId xmlns:a16="http://schemas.microsoft.com/office/drawing/2014/main" id="{14DFC47B-A42E-4F23-811F-017B769C9108}"/>
                </a:ext>
              </a:extLst>
            </p:cNvPr>
            <p:cNvSpPr>
              <a:spLocks/>
            </p:cNvSpPr>
            <p:nvPr userDrawn="1"/>
          </p:nvSpPr>
          <p:spPr bwMode="auto">
            <a:xfrm>
              <a:off x="7807326" y="1192213"/>
              <a:ext cx="242888" cy="1633538"/>
            </a:xfrm>
            <a:custGeom>
              <a:avLst/>
              <a:gdLst>
                <a:gd name="T0" fmla="*/ 69 w 305"/>
                <a:gd name="T1" fmla="*/ 0 h 2059"/>
                <a:gd name="T2" fmla="*/ 0 w 305"/>
                <a:gd name="T3" fmla="*/ 8 h 2059"/>
                <a:gd name="T4" fmla="*/ 235 w 305"/>
                <a:gd name="T5" fmla="*/ 2059 h 2059"/>
                <a:gd name="T6" fmla="*/ 305 w 305"/>
                <a:gd name="T7" fmla="*/ 2051 h 2059"/>
                <a:gd name="T8" fmla="*/ 69 w 305"/>
                <a:gd name="T9" fmla="*/ 0 h 2059"/>
              </a:gdLst>
              <a:ahLst/>
              <a:cxnLst>
                <a:cxn ang="0">
                  <a:pos x="T0" y="T1"/>
                </a:cxn>
                <a:cxn ang="0">
                  <a:pos x="T2" y="T3"/>
                </a:cxn>
                <a:cxn ang="0">
                  <a:pos x="T4" y="T5"/>
                </a:cxn>
                <a:cxn ang="0">
                  <a:pos x="T6" y="T7"/>
                </a:cxn>
                <a:cxn ang="0">
                  <a:pos x="T8" y="T9"/>
                </a:cxn>
              </a:cxnLst>
              <a:rect l="0" t="0" r="r" b="b"/>
              <a:pathLst>
                <a:path w="305" h="2059">
                  <a:moveTo>
                    <a:pt x="69" y="0"/>
                  </a:moveTo>
                  <a:lnTo>
                    <a:pt x="0" y="8"/>
                  </a:lnTo>
                  <a:lnTo>
                    <a:pt x="235" y="2059"/>
                  </a:lnTo>
                  <a:lnTo>
                    <a:pt x="305" y="2051"/>
                  </a:lnTo>
                  <a:lnTo>
                    <a:pt x="69" y="0"/>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08">
              <a:extLst>
                <a:ext uri="{FF2B5EF4-FFF2-40B4-BE49-F238E27FC236}">
                  <a16:creationId xmlns:a16="http://schemas.microsoft.com/office/drawing/2014/main" id="{A220F6F7-58E1-49F1-9B1E-E8D4A09C8EC0}"/>
                </a:ext>
              </a:extLst>
            </p:cNvPr>
            <p:cNvSpPr>
              <a:spLocks/>
            </p:cNvSpPr>
            <p:nvPr userDrawn="1"/>
          </p:nvSpPr>
          <p:spPr bwMode="auto">
            <a:xfrm>
              <a:off x="7843838" y="3157538"/>
              <a:ext cx="38100" cy="38100"/>
            </a:xfrm>
            <a:custGeom>
              <a:avLst/>
              <a:gdLst>
                <a:gd name="T0" fmla="*/ 0 w 47"/>
                <a:gd name="T1" fmla="*/ 23 h 47"/>
                <a:gd name="T2" fmla="*/ 0 w 47"/>
                <a:gd name="T3" fmla="*/ 23 h 47"/>
                <a:gd name="T4" fmla="*/ 0 w 47"/>
                <a:gd name="T5" fmla="*/ 27 h 47"/>
                <a:gd name="T6" fmla="*/ 1 w 47"/>
                <a:gd name="T7" fmla="*/ 32 h 47"/>
                <a:gd name="T8" fmla="*/ 3 w 47"/>
                <a:gd name="T9" fmla="*/ 36 h 47"/>
                <a:gd name="T10" fmla="*/ 7 w 47"/>
                <a:gd name="T11" fmla="*/ 40 h 47"/>
                <a:gd name="T12" fmla="*/ 10 w 47"/>
                <a:gd name="T13" fmla="*/ 42 h 47"/>
                <a:gd name="T14" fmla="*/ 14 w 47"/>
                <a:gd name="T15" fmla="*/ 44 h 47"/>
                <a:gd name="T16" fmla="*/ 18 w 47"/>
                <a:gd name="T17" fmla="*/ 46 h 47"/>
                <a:gd name="T18" fmla="*/ 23 w 47"/>
                <a:gd name="T19" fmla="*/ 47 h 47"/>
                <a:gd name="T20" fmla="*/ 23 w 47"/>
                <a:gd name="T21" fmla="*/ 47 h 47"/>
                <a:gd name="T22" fmla="*/ 27 w 47"/>
                <a:gd name="T23" fmla="*/ 46 h 47"/>
                <a:gd name="T24" fmla="*/ 32 w 47"/>
                <a:gd name="T25" fmla="*/ 44 h 47"/>
                <a:gd name="T26" fmla="*/ 37 w 47"/>
                <a:gd name="T27" fmla="*/ 42 h 47"/>
                <a:gd name="T28" fmla="*/ 40 w 47"/>
                <a:gd name="T29" fmla="*/ 40 h 47"/>
                <a:gd name="T30" fmla="*/ 42 w 47"/>
                <a:gd name="T31" fmla="*/ 36 h 47"/>
                <a:gd name="T32" fmla="*/ 45 w 47"/>
                <a:gd name="T33" fmla="*/ 32 h 47"/>
                <a:gd name="T34" fmla="*/ 46 w 47"/>
                <a:gd name="T35" fmla="*/ 27 h 47"/>
                <a:gd name="T36" fmla="*/ 47 w 47"/>
                <a:gd name="T37" fmla="*/ 23 h 47"/>
                <a:gd name="T38" fmla="*/ 47 w 47"/>
                <a:gd name="T39" fmla="*/ 23 h 47"/>
                <a:gd name="T40" fmla="*/ 46 w 47"/>
                <a:gd name="T41" fmla="*/ 18 h 47"/>
                <a:gd name="T42" fmla="*/ 45 w 47"/>
                <a:gd name="T43" fmla="*/ 13 h 47"/>
                <a:gd name="T44" fmla="*/ 42 w 47"/>
                <a:gd name="T45" fmla="*/ 10 h 47"/>
                <a:gd name="T46" fmla="*/ 40 w 47"/>
                <a:gd name="T47" fmla="*/ 6 h 47"/>
                <a:gd name="T48" fmla="*/ 37 w 47"/>
                <a:gd name="T49" fmla="*/ 3 h 47"/>
                <a:gd name="T50" fmla="*/ 32 w 47"/>
                <a:gd name="T51" fmla="*/ 1 h 47"/>
                <a:gd name="T52" fmla="*/ 27 w 47"/>
                <a:gd name="T53" fmla="*/ 0 h 47"/>
                <a:gd name="T54" fmla="*/ 23 w 47"/>
                <a:gd name="T55" fmla="*/ 0 h 47"/>
                <a:gd name="T56" fmla="*/ 23 w 47"/>
                <a:gd name="T57" fmla="*/ 0 h 47"/>
                <a:gd name="T58" fmla="*/ 18 w 47"/>
                <a:gd name="T59" fmla="*/ 0 h 47"/>
                <a:gd name="T60" fmla="*/ 14 w 47"/>
                <a:gd name="T61" fmla="*/ 1 h 47"/>
                <a:gd name="T62" fmla="*/ 10 w 47"/>
                <a:gd name="T63" fmla="*/ 3 h 47"/>
                <a:gd name="T64" fmla="*/ 7 w 47"/>
                <a:gd name="T65" fmla="*/ 6 h 47"/>
                <a:gd name="T66" fmla="*/ 3 w 47"/>
                <a:gd name="T67" fmla="*/ 10 h 47"/>
                <a:gd name="T68" fmla="*/ 1 w 47"/>
                <a:gd name="T69" fmla="*/ 13 h 47"/>
                <a:gd name="T70" fmla="*/ 0 w 47"/>
                <a:gd name="T71" fmla="*/ 18 h 47"/>
                <a:gd name="T72" fmla="*/ 0 w 47"/>
                <a:gd name="T73" fmla="*/ 23 h 47"/>
                <a:gd name="T74" fmla="*/ 0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0" y="23"/>
                  </a:moveTo>
                  <a:lnTo>
                    <a:pt x="0" y="23"/>
                  </a:lnTo>
                  <a:lnTo>
                    <a:pt x="0" y="27"/>
                  </a:lnTo>
                  <a:lnTo>
                    <a:pt x="1" y="32"/>
                  </a:lnTo>
                  <a:lnTo>
                    <a:pt x="3" y="36"/>
                  </a:lnTo>
                  <a:lnTo>
                    <a:pt x="7" y="40"/>
                  </a:lnTo>
                  <a:lnTo>
                    <a:pt x="10" y="42"/>
                  </a:lnTo>
                  <a:lnTo>
                    <a:pt x="14" y="44"/>
                  </a:lnTo>
                  <a:lnTo>
                    <a:pt x="18" y="46"/>
                  </a:lnTo>
                  <a:lnTo>
                    <a:pt x="23" y="47"/>
                  </a:lnTo>
                  <a:lnTo>
                    <a:pt x="23" y="47"/>
                  </a:lnTo>
                  <a:lnTo>
                    <a:pt x="27" y="46"/>
                  </a:lnTo>
                  <a:lnTo>
                    <a:pt x="32" y="44"/>
                  </a:lnTo>
                  <a:lnTo>
                    <a:pt x="37" y="42"/>
                  </a:lnTo>
                  <a:lnTo>
                    <a:pt x="40" y="40"/>
                  </a:lnTo>
                  <a:lnTo>
                    <a:pt x="42" y="36"/>
                  </a:lnTo>
                  <a:lnTo>
                    <a:pt x="45" y="32"/>
                  </a:lnTo>
                  <a:lnTo>
                    <a:pt x="46" y="27"/>
                  </a:lnTo>
                  <a:lnTo>
                    <a:pt x="47" y="23"/>
                  </a:lnTo>
                  <a:lnTo>
                    <a:pt x="47" y="23"/>
                  </a:lnTo>
                  <a:lnTo>
                    <a:pt x="46" y="18"/>
                  </a:lnTo>
                  <a:lnTo>
                    <a:pt x="45" y="13"/>
                  </a:lnTo>
                  <a:lnTo>
                    <a:pt x="42" y="10"/>
                  </a:lnTo>
                  <a:lnTo>
                    <a:pt x="40" y="6"/>
                  </a:lnTo>
                  <a:lnTo>
                    <a:pt x="37" y="3"/>
                  </a:lnTo>
                  <a:lnTo>
                    <a:pt x="32" y="1"/>
                  </a:lnTo>
                  <a:lnTo>
                    <a:pt x="27" y="0"/>
                  </a:lnTo>
                  <a:lnTo>
                    <a:pt x="23" y="0"/>
                  </a:lnTo>
                  <a:lnTo>
                    <a:pt x="23" y="0"/>
                  </a:lnTo>
                  <a:lnTo>
                    <a:pt x="18" y="0"/>
                  </a:lnTo>
                  <a:lnTo>
                    <a:pt x="14" y="1"/>
                  </a:lnTo>
                  <a:lnTo>
                    <a:pt x="10" y="3"/>
                  </a:lnTo>
                  <a:lnTo>
                    <a:pt x="7" y="6"/>
                  </a:lnTo>
                  <a:lnTo>
                    <a:pt x="3" y="10"/>
                  </a:lnTo>
                  <a:lnTo>
                    <a:pt x="1" y="13"/>
                  </a:lnTo>
                  <a:lnTo>
                    <a:pt x="0" y="18"/>
                  </a:lnTo>
                  <a:lnTo>
                    <a:pt x="0" y="23"/>
                  </a:lnTo>
                  <a:lnTo>
                    <a:pt x="0"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09">
              <a:extLst>
                <a:ext uri="{FF2B5EF4-FFF2-40B4-BE49-F238E27FC236}">
                  <a16:creationId xmlns:a16="http://schemas.microsoft.com/office/drawing/2014/main" id="{A2F6C096-3D64-4D8F-9495-A08F5AC54356}"/>
                </a:ext>
              </a:extLst>
            </p:cNvPr>
            <p:cNvSpPr>
              <a:spLocks/>
            </p:cNvSpPr>
            <p:nvPr userDrawn="1"/>
          </p:nvSpPr>
          <p:spPr bwMode="auto">
            <a:xfrm>
              <a:off x="7847013" y="3160713"/>
              <a:ext cx="31750" cy="31750"/>
            </a:xfrm>
            <a:custGeom>
              <a:avLst/>
              <a:gdLst>
                <a:gd name="T0" fmla="*/ 0 w 39"/>
                <a:gd name="T1" fmla="*/ 20 h 39"/>
                <a:gd name="T2" fmla="*/ 0 w 39"/>
                <a:gd name="T3" fmla="*/ 20 h 39"/>
                <a:gd name="T4" fmla="*/ 0 w 39"/>
                <a:gd name="T5" fmla="*/ 22 h 39"/>
                <a:gd name="T6" fmla="*/ 0 w 39"/>
                <a:gd name="T7" fmla="*/ 22 h 39"/>
                <a:gd name="T8" fmla="*/ 2 w 39"/>
                <a:gd name="T9" fmla="*/ 29 h 39"/>
                <a:gd name="T10" fmla="*/ 7 w 39"/>
                <a:gd name="T11" fmla="*/ 35 h 39"/>
                <a:gd name="T12" fmla="*/ 13 w 39"/>
                <a:gd name="T13" fmla="*/ 38 h 39"/>
                <a:gd name="T14" fmla="*/ 20 w 39"/>
                <a:gd name="T15" fmla="*/ 39 h 39"/>
                <a:gd name="T16" fmla="*/ 20 w 39"/>
                <a:gd name="T17" fmla="*/ 39 h 39"/>
                <a:gd name="T18" fmla="*/ 27 w 39"/>
                <a:gd name="T19" fmla="*/ 38 h 39"/>
                <a:gd name="T20" fmla="*/ 34 w 39"/>
                <a:gd name="T21" fmla="*/ 35 h 39"/>
                <a:gd name="T22" fmla="*/ 37 w 39"/>
                <a:gd name="T23" fmla="*/ 29 h 39"/>
                <a:gd name="T24" fmla="*/ 39 w 39"/>
                <a:gd name="T25" fmla="*/ 22 h 39"/>
                <a:gd name="T26" fmla="*/ 39 w 39"/>
                <a:gd name="T27" fmla="*/ 22 h 39"/>
                <a:gd name="T28" fmla="*/ 39 w 39"/>
                <a:gd name="T29" fmla="*/ 20 h 39"/>
                <a:gd name="T30" fmla="*/ 39 w 39"/>
                <a:gd name="T31" fmla="*/ 20 h 39"/>
                <a:gd name="T32" fmla="*/ 39 w 39"/>
                <a:gd name="T33" fmla="*/ 17 h 39"/>
                <a:gd name="T34" fmla="*/ 39 w 39"/>
                <a:gd name="T35" fmla="*/ 17 h 39"/>
                <a:gd name="T36" fmla="*/ 37 w 39"/>
                <a:gd name="T37" fmla="*/ 10 h 39"/>
                <a:gd name="T38" fmla="*/ 34 w 39"/>
                <a:gd name="T39" fmla="*/ 5 h 39"/>
                <a:gd name="T40" fmla="*/ 27 w 39"/>
                <a:gd name="T41" fmla="*/ 1 h 39"/>
                <a:gd name="T42" fmla="*/ 20 w 39"/>
                <a:gd name="T43" fmla="*/ 0 h 39"/>
                <a:gd name="T44" fmla="*/ 20 w 39"/>
                <a:gd name="T45" fmla="*/ 0 h 39"/>
                <a:gd name="T46" fmla="*/ 13 w 39"/>
                <a:gd name="T47" fmla="*/ 1 h 39"/>
                <a:gd name="T48" fmla="*/ 7 w 39"/>
                <a:gd name="T49" fmla="*/ 5 h 39"/>
                <a:gd name="T50" fmla="*/ 2 w 39"/>
                <a:gd name="T51" fmla="*/ 10 h 39"/>
                <a:gd name="T52" fmla="*/ 0 w 39"/>
                <a:gd name="T53" fmla="*/ 17 h 39"/>
                <a:gd name="T54" fmla="*/ 0 w 39"/>
                <a:gd name="T55" fmla="*/ 17 h 39"/>
                <a:gd name="T56" fmla="*/ 0 w 39"/>
                <a:gd name="T57" fmla="*/ 20 h 39"/>
                <a:gd name="T58" fmla="*/ 0 w 39"/>
                <a:gd name="T59"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0" y="20"/>
                  </a:moveTo>
                  <a:lnTo>
                    <a:pt x="0" y="20"/>
                  </a:lnTo>
                  <a:lnTo>
                    <a:pt x="0" y="22"/>
                  </a:lnTo>
                  <a:lnTo>
                    <a:pt x="0" y="22"/>
                  </a:lnTo>
                  <a:lnTo>
                    <a:pt x="2" y="29"/>
                  </a:lnTo>
                  <a:lnTo>
                    <a:pt x="7" y="35"/>
                  </a:lnTo>
                  <a:lnTo>
                    <a:pt x="13" y="38"/>
                  </a:lnTo>
                  <a:lnTo>
                    <a:pt x="20" y="39"/>
                  </a:lnTo>
                  <a:lnTo>
                    <a:pt x="20" y="39"/>
                  </a:lnTo>
                  <a:lnTo>
                    <a:pt x="27" y="38"/>
                  </a:lnTo>
                  <a:lnTo>
                    <a:pt x="34" y="35"/>
                  </a:lnTo>
                  <a:lnTo>
                    <a:pt x="37" y="29"/>
                  </a:lnTo>
                  <a:lnTo>
                    <a:pt x="39" y="22"/>
                  </a:lnTo>
                  <a:lnTo>
                    <a:pt x="39" y="22"/>
                  </a:lnTo>
                  <a:lnTo>
                    <a:pt x="39" y="20"/>
                  </a:lnTo>
                  <a:lnTo>
                    <a:pt x="39" y="20"/>
                  </a:lnTo>
                  <a:lnTo>
                    <a:pt x="39" y="17"/>
                  </a:lnTo>
                  <a:lnTo>
                    <a:pt x="39" y="17"/>
                  </a:lnTo>
                  <a:lnTo>
                    <a:pt x="37" y="10"/>
                  </a:lnTo>
                  <a:lnTo>
                    <a:pt x="34" y="5"/>
                  </a:lnTo>
                  <a:lnTo>
                    <a:pt x="27" y="1"/>
                  </a:lnTo>
                  <a:lnTo>
                    <a:pt x="20" y="0"/>
                  </a:lnTo>
                  <a:lnTo>
                    <a:pt x="20" y="0"/>
                  </a:lnTo>
                  <a:lnTo>
                    <a:pt x="13" y="1"/>
                  </a:lnTo>
                  <a:lnTo>
                    <a:pt x="7" y="5"/>
                  </a:lnTo>
                  <a:lnTo>
                    <a:pt x="2" y="10"/>
                  </a:lnTo>
                  <a:lnTo>
                    <a:pt x="0" y="17"/>
                  </a:lnTo>
                  <a:lnTo>
                    <a:pt x="0" y="17"/>
                  </a:lnTo>
                  <a:lnTo>
                    <a:pt x="0" y="20"/>
                  </a:lnTo>
                  <a:lnTo>
                    <a:pt x="0"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110">
              <a:extLst>
                <a:ext uri="{FF2B5EF4-FFF2-40B4-BE49-F238E27FC236}">
                  <a16:creationId xmlns:a16="http://schemas.microsoft.com/office/drawing/2014/main" id="{8D4F41F5-2DF1-402E-8097-B686C8F9658C}"/>
                </a:ext>
              </a:extLst>
            </p:cNvPr>
            <p:cNvSpPr>
              <a:spLocks/>
            </p:cNvSpPr>
            <p:nvPr userDrawn="1"/>
          </p:nvSpPr>
          <p:spPr bwMode="auto">
            <a:xfrm>
              <a:off x="7850188" y="3163888"/>
              <a:ext cx="25400" cy="23813"/>
            </a:xfrm>
            <a:custGeom>
              <a:avLst/>
              <a:gdLst>
                <a:gd name="T0" fmla="*/ 1 w 31"/>
                <a:gd name="T1" fmla="*/ 1 h 30"/>
                <a:gd name="T2" fmla="*/ 1 w 31"/>
                <a:gd name="T3" fmla="*/ 1 h 30"/>
                <a:gd name="T4" fmla="*/ 0 w 31"/>
                <a:gd name="T5" fmla="*/ 3 h 30"/>
                <a:gd name="T6" fmla="*/ 27 w 31"/>
                <a:gd name="T7" fmla="*/ 30 h 30"/>
                <a:gd name="T8" fmla="*/ 27 w 31"/>
                <a:gd name="T9" fmla="*/ 30 h 30"/>
                <a:gd name="T10" fmla="*/ 29 w 31"/>
                <a:gd name="T11" fmla="*/ 28 h 30"/>
                <a:gd name="T12" fmla="*/ 29 w 31"/>
                <a:gd name="T13" fmla="*/ 28 h 30"/>
                <a:gd name="T14" fmla="*/ 31 w 31"/>
                <a:gd name="T15" fmla="*/ 26 h 30"/>
                <a:gd name="T16" fmla="*/ 3 w 31"/>
                <a:gd name="T17" fmla="*/ 0 h 30"/>
                <a:gd name="T18" fmla="*/ 3 w 31"/>
                <a:gd name="T19" fmla="*/ 0 h 30"/>
                <a:gd name="T20" fmla="*/ 1 w 31"/>
                <a:gd name="T21" fmla="*/ 1 h 30"/>
                <a:gd name="T22" fmla="*/ 1 w 31"/>
                <a:gd name="T23"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0">
                  <a:moveTo>
                    <a:pt x="1" y="1"/>
                  </a:moveTo>
                  <a:lnTo>
                    <a:pt x="1" y="1"/>
                  </a:lnTo>
                  <a:lnTo>
                    <a:pt x="0" y="3"/>
                  </a:lnTo>
                  <a:lnTo>
                    <a:pt x="27" y="30"/>
                  </a:lnTo>
                  <a:lnTo>
                    <a:pt x="27" y="30"/>
                  </a:lnTo>
                  <a:lnTo>
                    <a:pt x="29" y="28"/>
                  </a:lnTo>
                  <a:lnTo>
                    <a:pt x="29" y="28"/>
                  </a:lnTo>
                  <a:lnTo>
                    <a:pt x="31" y="26"/>
                  </a:lnTo>
                  <a:lnTo>
                    <a:pt x="3" y="0"/>
                  </a:lnTo>
                  <a:lnTo>
                    <a:pt x="3" y="0"/>
                  </a:lnTo>
                  <a:lnTo>
                    <a:pt x="1" y="1"/>
                  </a:lnTo>
                  <a:lnTo>
                    <a:pt x="1"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111">
              <a:extLst>
                <a:ext uri="{FF2B5EF4-FFF2-40B4-BE49-F238E27FC236}">
                  <a16:creationId xmlns:a16="http://schemas.microsoft.com/office/drawing/2014/main" id="{C3E0C3DA-752F-4EC2-9E25-868EE49A5B38}"/>
                </a:ext>
              </a:extLst>
            </p:cNvPr>
            <p:cNvSpPr>
              <a:spLocks/>
            </p:cNvSpPr>
            <p:nvPr userDrawn="1"/>
          </p:nvSpPr>
          <p:spPr bwMode="auto">
            <a:xfrm>
              <a:off x="5988051" y="2206625"/>
              <a:ext cx="87313" cy="215900"/>
            </a:xfrm>
            <a:custGeom>
              <a:avLst/>
              <a:gdLst>
                <a:gd name="T0" fmla="*/ 65 w 110"/>
                <a:gd name="T1" fmla="*/ 269 h 272"/>
                <a:gd name="T2" fmla="*/ 65 w 110"/>
                <a:gd name="T3" fmla="*/ 269 h 272"/>
                <a:gd name="T4" fmla="*/ 63 w 110"/>
                <a:gd name="T5" fmla="*/ 272 h 272"/>
                <a:gd name="T6" fmla="*/ 61 w 110"/>
                <a:gd name="T7" fmla="*/ 272 h 272"/>
                <a:gd name="T8" fmla="*/ 3 w 110"/>
                <a:gd name="T9" fmla="*/ 262 h 272"/>
                <a:gd name="T10" fmla="*/ 3 w 110"/>
                <a:gd name="T11" fmla="*/ 262 h 272"/>
                <a:gd name="T12" fmla="*/ 0 w 110"/>
                <a:gd name="T13" fmla="*/ 259 h 272"/>
                <a:gd name="T14" fmla="*/ 0 w 110"/>
                <a:gd name="T15" fmla="*/ 258 h 272"/>
                <a:gd name="T16" fmla="*/ 0 w 110"/>
                <a:gd name="T17" fmla="*/ 257 h 272"/>
                <a:gd name="T18" fmla="*/ 45 w 110"/>
                <a:gd name="T19" fmla="*/ 22 h 272"/>
                <a:gd name="T20" fmla="*/ 45 w 110"/>
                <a:gd name="T21" fmla="*/ 22 h 272"/>
                <a:gd name="T22" fmla="*/ 47 w 110"/>
                <a:gd name="T23" fmla="*/ 17 h 272"/>
                <a:gd name="T24" fmla="*/ 49 w 110"/>
                <a:gd name="T25" fmla="*/ 12 h 272"/>
                <a:gd name="T26" fmla="*/ 53 w 110"/>
                <a:gd name="T27" fmla="*/ 8 h 272"/>
                <a:gd name="T28" fmla="*/ 56 w 110"/>
                <a:gd name="T29" fmla="*/ 5 h 272"/>
                <a:gd name="T30" fmla="*/ 61 w 110"/>
                <a:gd name="T31" fmla="*/ 2 h 272"/>
                <a:gd name="T32" fmla="*/ 65 w 110"/>
                <a:gd name="T33" fmla="*/ 1 h 272"/>
                <a:gd name="T34" fmla="*/ 71 w 110"/>
                <a:gd name="T35" fmla="*/ 0 h 272"/>
                <a:gd name="T36" fmla="*/ 76 w 110"/>
                <a:gd name="T37" fmla="*/ 1 h 272"/>
                <a:gd name="T38" fmla="*/ 89 w 110"/>
                <a:gd name="T39" fmla="*/ 4 h 272"/>
                <a:gd name="T40" fmla="*/ 89 w 110"/>
                <a:gd name="T41" fmla="*/ 4 h 272"/>
                <a:gd name="T42" fmla="*/ 94 w 110"/>
                <a:gd name="T43" fmla="*/ 5 h 272"/>
                <a:gd name="T44" fmla="*/ 99 w 110"/>
                <a:gd name="T45" fmla="*/ 7 h 272"/>
                <a:gd name="T46" fmla="*/ 102 w 110"/>
                <a:gd name="T47" fmla="*/ 10 h 272"/>
                <a:gd name="T48" fmla="*/ 106 w 110"/>
                <a:gd name="T49" fmla="*/ 14 h 272"/>
                <a:gd name="T50" fmla="*/ 106 w 110"/>
                <a:gd name="T51" fmla="*/ 14 h 272"/>
                <a:gd name="T52" fmla="*/ 108 w 110"/>
                <a:gd name="T53" fmla="*/ 20 h 272"/>
                <a:gd name="T54" fmla="*/ 110 w 110"/>
                <a:gd name="T55" fmla="*/ 24 h 272"/>
                <a:gd name="T56" fmla="*/ 110 w 110"/>
                <a:gd name="T57" fmla="*/ 29 h 272"/>
                <a:gd name="T58" fmla="*/ 110 w 110"/>
                <a:gd name="T59" fmla="*/ 35 h 272"/>
                <a:gd name="T60" fmla="*/ 65 w 110"/>
                <a:gd name="T61" fmla="*/ 26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0" h="272">
                  <a:moveTo>
                    <a:pt x="65" y="269"/>
                  </a:moveTo>
                  <a:lnTo>
                    <a:pt x="65" y="269"/>
                  </a:lnTo>
                  <a:lnTo>
                    <a:pt x="63" y="272"/>
                  </a:lnTo>
                  <a:lnTo>
                    <a:pt x="61" y="272"/>
                  </a:lnTo>
                  <a:lnTo>
                    <a:pt x="3" y="262"/>
                  </a:lnTo>
                  <a:lnTo>
                    <a:pt x="3" y="262"/>
                  </a:lnTo>
                  <a:lnTo>
                    <a:pt x="0" y="259"/>
                  </a:lnTo>
                  <a:lnTo>
                    <a:pt x="0" y="258"/>
                  </a:lnTo>
                  <a:lnTo>
                    <a:pt x="0" y="257"/>
                  </a:lnTo>
                  <a:lnTo>
                    <a:pt x="45" y="22"/>
                  </a:lnTo>
                  <a:lnTo>
                    <a:pt x="45" y="22"/>
                  </a:lnTo>
                  <a:lnTo>
                    <a:pt x="47" y="17"/>
                  </a:lnTo>
                  <a:lnTo>
                    <a:pt x="49" y="12"/>
                  </a:lnTo>
                  <a:lnTo>
                    <a:pt x="53" y="8"/>
                  </a:lnTo>
                  <a:lnTo>
                    <a:pt x="56" y="5"/>
                  </a:lnTo>
                  <a:lnTo>
                    <a:pt x="61" y="2"/>
                  </a:lnTo>
                  <a:lnTo>
                    <a:pt x="65" y="1"/>
                  </a:lnTo>
                  <a:lnTo>
                    <a:pt x="71" y="0"/>
                  </a:lnTo>
                  <a:lnTo>
                    <a:pt x="76" y="1"/>
                  </a:lnTo>
                  <a:lnTo>
                    <a:pt x="89" y="4"/>
                  </a:lnTo>
                  <a:lnTo>
                    <a:pt x="89" y="4"/>
                  </a:lnTo>
                  <a:lnTo>
                    <a:pt x="94" y="5"/>
                  </a:lnTo>
                  <a:lnTo>
                    <a:pt x="99" y="7"/>
                  </a:lnTo>
                  <a:lnTo>
                    <a:pt x="102" y="10"/>
                  </a:lnTo>
                  <a:lnTo>
                    <a:pt x="106" y="14"/>
                  </a:lnTo>
                  <a:lnTo>
                    <a:pt x="106" y="14"/>
                  </a:lnTo>
                  <a:lnTo>
                    <a:pt x="108" y="20"/>
                  </a:lnTo>
                  <a:lnTo>
                    <a:pt x="110" y="24"/>
                  </a:lnTo>
                  <a:lnTo>
                    <a:pt x="110" y="29"/>
                  </a:lnTo>
                  <a:lnTo>
                    <a:pt x="110" y="35"/>
                  </a:lnTo>
                  <a:lnTo>
                    <a:pt x="65" y="269"/>
                  </a:lnTo>
                  <a:close/>
                </a:path>
              </a:pathLst>
            </a:custGeom>
            <a:solidFill>
              <a:srgbClr val="EE56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12">
              <a:extLst>
                <a:ext uri="{FF2B5EF4-FFF2-40B4-BE49-F238E27FC236}">
                  <a16:creationId xmlns:a16="http://schemas.microsoft.com/office/drawing/2014/main" id="{3B901340-297B-42B4-A388-F4678E076A6D}"/>
                </a:ext>
              </a:extLst>
            </p:cNvPr>
            <p:cNvSpPr>
              <a:spLocks/>
            </p:cNvSpPr>
            <p:nvPr userDrawn="1"/>
          </p:nvSpPr>
          <p:spPr bwMode="auto">
            <a:xfrm>
              <a:off x="5942013" y="2406650"/>
              <a:ext cx="92075" cy="284163"/>
            </a:xfrm>
            <a:custGeom>
              <a:avLst/>
              <a:gdLst>
                <a:gd name="T0" fmla="*/ 50 w 116"/>
                <a:gd name="T1" fmla="*/ 357 h 357"/>
                <a:gd name="T2" fmla="*/ 0 w 116"/>
                <a:gd name="T3" fmla="*/ 346 h 357"/>
                <a:gd name="T4" fmla="*/ 67 w 116"/>
                <a:gd name="T5" fmla="*/ 0 h 357"/>
                <a:gd name="T6" fmla="*/ 116 w 116"/>
                <a:gd name="T7" fmla="*/ 10 h 357"/>
                <a:gd name="T8" fmla="*/ 50 w 116"/>
                <a:gd name="T9" fmla="*/ 357 h 357"/>
              </a:gdLst>
              <a:ahLst/>
              <a:cxnLst>
                <a:cxn ang="0">
                  <a:pos x="T0" y="T1"/>
                </a:cxn>
                <a:cxn ang="0">
                  <a:pos x="T2" y="T3"/>
                </a:cxn>
                <a:cxn ang="0">
                  <a:pos x="T4" y="T5"/>
                </a:cxn>
                <a:cxn ang="0">
                  <a:pos x="T6" y="T7"/>
                </a:cxn>
                <a:cxn ang="0">
                  <a:pos x="T8" y="T9"/>
                </a:cxn>
              </a:cxnLst>
              <a:rect l="0" t="0" r="r" b="b"/>
              <a:pathLst>
                <a:path w="116" h="357">
                  <a:moveTo>
                    <a:pt x="50" y="357"/>
                  </a:moveTo>
                  <a:lnTo>
                    <a:pt x="0" y="346"/>
                  </a:lnTo>
                  <a:lnTo>
                    <a:pt x="67" y="0"/>
                  </a:lnTo>
                  <a:lnTo>
                    <a:pt x="116" y="10"/>
                  </a:lnTo>
                  <a:lnTo>
                    <a:pt x="50" y="357"/>
                  </a:lnTo>
                  <a:close/>
                </a:path>
              </a:pathLst>
            </a:custGeom>
            <a:solidFill>
              <a:srgbClr val="EE56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13">
              <a:extLst>
                <a:ext uri="{FF2B5EF4-FFF2-40B4-BE49-F238E27FC236}">
                  <a16:creationId xmlns:a16="http://schemas.microsoft.com/office/drawing/2014/main" id="{6A4EF2E5-64ED-4C68-A45F-111EB1CB499B}"/>
                </a:ext>
              </a:extLst>
            </p:cNvPr>
            <p:cNvSpPr>
              <a:spLocks/>
            </p:cNvSpPr>
            <p:nvPr userDrawn="1"/>
          </p:nvSpPr>
          <p:spPr bwMode="auto">
            <a:xfrm>
              <a:off x="5992813" y="2413000"/>
              <a:ext cx="39688" cy="12700"/>
            </a:xfrm>
            <a:custGeom>
              <a:avLst/>
              <a:gdLst>
                <a:gd name="T0" fmla="*/ 49 w 50"/>
                <a:gd name="T1" fmla="*/ 15 h 15"/>
                <a:gd name="T2" fmla="*/ 0 w 50"/>
                <a:gd name="T3" fmla="*/ 5 h 15"/>
                <a:gd name="T4" fmla="*/ 1 w 50"/>
                <a:gd name="T5" fmla="*/ 0 h 15"/>
                <a:gd name="T6" fmla="*/ 50 w 50"/>
                <a:gd name="T7" fmla="*/ 10 h 15"/>
                <a:gd name="T8" fmla="*/ 49 w 50"/>
                <a:gd name="T9" fmla="*/ 15 h 15"/>
              </a:gdLst>
              <a:ahLst/>
              <a:cxnLst>
                <a:cxn ang="0">
                  <a:pos x="T0" y="T1"/>
                </a:cxn>
                <a:cxn ang="0">
                  <a:pos x="T2" y="T3"/>
                </a:cxn>
                <a:cxn ang="0">
                  <a:pos x="T4" y="T5"/>
                </a:cxn>
                <a:cxn ang="0">
                  <a:pos x="T6" y="T7"/>
                </a:cxn>
                <a:cxn ang="0">
                  <a:pos x="T8" y="T9"/>
                </a:cxn>
              </a:cxnLst>
              <a:rect l="0" t="0" r="r" b="b"/>
              <a:pathLst>
                <a:path w="50" h="15">
                  <a:moveTo>
                    <a:pt x="49" y="15"/>
                  </a:moveTo>
                  <a:lnTo>
                    <a:pt x="0" y="5"/>
                  </a:lnTo>
                  <a:lnTo>
                    <a:pt x="1" y="0"/>
                  </a:lnTo>
                  <a:lnTo>
                    <a:pt x="50" y="10"/>
                  </a:lnTo>
                  <a:lnTo>
                    <a:pt x="49" y="15"/>
                  </a:lnTo>
                  <a:close/>
                </a:path>
              </a:pathLst>
            </a:custGeom>
            <a:solidFill>
              <a:srgbClr val="DC44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114">
              <a:extLst>
                <a:ext uri="{FF2B5EF4-FFF2-40B4-BE49-F238E27FC236}">
                  <a16:creationId xmlns:a16="http://schemas.microsoft.com/office/drawing/2014/main" id="{4C57AAEE-5D1D-4D30-9464-B2119B498871}"/>
                </a:ext>
              </a:extLst>
            </p:cNvPr>
            <p:cNvSpPr>
              <a:spLocks/>
            </p:cNvSpPr>
            <p:nvPr userDrawn="1"/>
          </p:nvSpPr>
          <p:spPr bwMode="auto">
            <a:xfrm>
              <a:off x="6013451" y="2208213"/>
              <a:ext cx="61913" cy="214313"/>
            </a:xfrm>
            <a:custGeom>
              <a:avLst/>
              <a:gdLst>
                <a:gd name="T0" fmla="*/ 78 w 78"/>
                <a:gd name="T1" fmla="*/ 33 h 270"/>
                <a:gd name="T2" fmla="*/ 33 w 78"/>
                <a:gd name="T3" fmla="*/ 267 h 270"/>
                <a:gd name="T4" fmla="*/ 33 w 78"/>
                <a:gd name="T5" fmla="*/ 267 h 270"/>
                <a:gd name="T6" fmla="*/ 31 w 78"/>
                <a:gd name="T7" fmla="*/ 270 h 270"/>
                <a:gd name="T8" fmla="*/ 29 w 78"/>
                <a:gd name="T9" fmla="*/ 270 h 270"/>
                <a:gd name="T10" fmla="*/ 0 w 78"/>
                <a:gd name="T11" fmla="*/ 264 h 270"/>
                <a:gd name="T12" fmla="*/ 51 w 78"/>
                <a:gd name="T13" fmla="*/ 0 h 270"/>
                <a:gd name="T14" fmla="*/ 57 w 78"/>
                <a:gd name="T15" fmla="*/ 2 h 270"/>
                <a:gd name="T16" fmla="*/ 57 w 78"/>
                <a:gd name="T17" fmla="*/ 2 h 270"/>
                <a:gd name="T18" fmla="*/ 62 w 78"/>
                <a:gd name="T19" fmla="*/ 3 h 270"/>
                <a:gd name="T20" fmla="*/ 67 w 78"/>
                <a:gd name="T21" fmla="*/ 5 h 270"/>
                <a:gd name="T22" fmla="*/ 70 w 78"/>
                <a:gd name="T23" fmla="*/ 8 h 270"/>
                <a:gd name="T24" fmla="*/ 74 w 78"/>
                <a:gd name="T25" fmla="*/ 13 h 270"/>
                <a:gd name="T26" fmla="*/ 76 w 78"/>
                <a:gd name="T27" fmla="*/ 17 h 270"/>
                <a:gd name="T28" fmla="*/ 78 w 78"/>
                <a:gd name="T29" fmla="*/ 22 h 270"/>
                <a:gd name="T30" fmla="*/ 78 w 78"/>
                <a:gd name="T31" fmla="*/ 27 h 270"/>
                <a:gd name="T32" fmla="*/ 78 w 78"/>
                <a:gd name="T33" fmla="*/ 33 h 270"/>
                <a:gd name="T34" fmla="*/ 78 w 78"/>
                <a:gd name="T35" fmla="*/ 33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 h="270">
                  <a:moveTo>
                    <a:pt x="78" y="33"/>
                  </a:moveTo>
                  <a:lnTo>
                    <a:pt x="33" y="267"/>
                  </a:lnTo>
                  <a:lnTo>
                    <a:pt x="33" y="267"/>
                  </a:lnTo>
                  <a:lnTo>
                    <a:pt x="31" y="270"/>
                  </a:lnTo>
                  <a:lnTo>
                    <a:pt x="29" y="270"/>
                  </a:lnTo>
                  <a:lnTo>
                    <a:pt x="0" y="264"/>
                  </a:lnTo>
                  <a:lnTo>
                    <a:pt x="51" y="0"/>
                  </a:lnTo>
                  <a:lnTo>
                    <a:pt x="57" y="2"/>
                  </a:lnTo>
                  <a:lnTo>
                    <a:pt x="57" y="2"/>
                  </a:lnTo>
                  <a:lnTo>
                    <a:pt x="62" y="3"/>
                  </a:lnTo>
                  <a:lnTo>
                    <a:pt x="67" y="5"/>
                  </a:lnTo>
                  <a:lnTo>
                    <a:pt x="70" y="8"/>
                  </a:lnTo>
                  <a:lnTo>
                    <a:pt x="74" y="13"/>
                  </a:lnTo>
                  <a:lnTo>
                    <a:pt x="76" y="17"/>
                  </a:lnTo>
                  <a:lnTo>
                    <a:pt x="78" y="22"/>
                  </a:lnTo>
                  <a:lnTo>
                    <a:pt x="78" y="27"/>
                  </a:lnTo>
                  <a:lnTo>
                    <a:pt x="78" y="33"/>
                  </a:lnTo>
                  <a:lnTo>
                    <a:pt x="78" y="33"/>
                  </a:lnTo>
                  <a:close/>
                </a:path>
              </a:pathLst>
            </a:custGeom>
            <a:solidFill>
              <a:srgbClr val="DC44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115">
              <a:extLst>
                <a:ext uri="{FF2B5EF4-FFF2-40B4-BE49-F238E27FC236}">
                  <a16:creationId xmlns:a16="http://schemas.microsoft.com/office/drawing/2014/main" id="{21B850DE-B250-4D29-86C5-B4CB68DED62D}"/>
                </a:ext>
              </a:extLst>
            </p:cNvPr>
            <p:cNvSpPr>
              <a:spLocks/>
            </p:cNvSpPr>
            <p:nvPr userDrawn="1"/>
          </p:nvSpPr>
          <p:spPr bwMode="auto">
            <a:xfrm>
              <a:off x="5961063" y="2411413"/>
              <a:ext cx="73025" cy="279400"/>
            </a:xfrm>
            <a:custGeom>
              <a:avLst/>
              <a:gdLst>
                <a:gd name="T0" fmla="*/ 91 w 91"/>
                <a:gd name="T1" fmla="*/ 6 h 353"/>
                <a:gd name="T2" fmla="*/ 25 w 91"/>
                <a:gd name="T3" fmla="*/ 353 h 353"/>
                <a:gd name="T4" fmla="*/ 0 w 91"/>
                <a:gd name="T5" fmla="*/ 347 h 353"/>
                <a:gd name="T6" fmla="*/ 67 w 91"/>
                <a:gd name="T7" fmla="*/ 0 h 353"/>
                <a:gd name="T8" fmla="*/ 91 w 91"/>
                <a:gd name="T9" fmla="*/ 6 h 353"/>
              </a:gdLst>
              <a:ahLst/>
              <a:cxnLst>
                <a:cxn ang="0">
                  <a:pos x="T0" y="T1"/>
                </a:cxn>
                <a:cxn ang="0">
                  <a:pos x="T2" y="T3"/>
                </a:cxn>
                <a:cxn ang="0">
                  <a:pos x="T4" y="T5"/>
                </a:cxn>
                <a:cxn ang="0">
                  <a:pos x="T6" y="T7"/>
                </a:cxn>
                <a:cxn ang="0">
                  <a:pos x="T8" y="T9"/>
                </a:cxn>
              </a:cxnLst>
              <a:rect l="0" t="0" r="r" b="b"/>
              <a:pathLst>
                <a:path w="91" h="353">
                  <a:moveTo>
                    <a:pt x="91" y="6"/>
                  </a:moveTo>
                  <a:lnTo>
                    <a:pt x="25" y="353"/>
                  </a:lnTo>
                  <a:lnTo>
                    <a:pt x="0" y="347"/>
                  </a:lnTo>
                  <a:lnTo>
                    <a:pt x="67" y="0"/>
                  </a:lnTo>
                  <a:lnTo>
                    <a:pt x="91" y="6"/>
                  </a:lnTo>
                  <a:close/>
                </a:path>
              </a:pathLst>
            </a:custGeom>
            <a:solidFill>
              <a:srgbClr val="DC44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116">
              <a:extLst>
                <a:ext uri="{FF2B5EF4-FFF2-40B4-BE49-F238E27FC236}">
                  <a16:creationId xmlns:a16="http://schemas.microsoft.com/office/drawing/2014/main" id="{368B4C75-0961-4C09-8A24-79DF534E33FC}"/>
                </a:ext>
              </a:extLst>
            </p:cNvPr>
            <p:cNvSpPr>
              <a:spLocks/>
            </p:cNvSpPr>
            <p:nvPr userDrawn="1"/>
          </p:nvSpPr>
          <p:spPr bwMode="auto">
            <a:xfrm>
              <a:off x="6011863" y="2417763"/>
              <a:ext cx="20638" cy="7938"/>
            </a:xfrm>
            <a:custGeom>
              <a:avLst/>
              <a:gdLst>
                <a:gd name="T0" fmla="*/ 25 w 25"/>
                <a:gd name="T1" fmla="*/ 6 h 11"/>
                <a:gd name="T2" fmla="*/ 24 w 25"/>
                <a:gd name="T3" fmla="*/ 11 h 11"/>
                <a:gd name="T4" fmla="*/ 0 w 25"/>
                <a:gd name="T5" fmla="*/ 6 h 11"/>
                <a:gd name="T6" fmla="*/ 1 w 25"/>
                <a:gd name="T7" fmla="*/ 0 h 11"/>
                <a:gd name="T8" fmla="*/ 25 w 25"/>
                <a:gd name="T9" fmla="*/ 6 h 11"/>
              </a:gdLst>
              <a:ahLst/>
              <a:cxnLst>
                <a:cxn ang="0">
                  <a:pos x="T0" y="T1"/>
                </a:cxn>
                <a:cxn ang="0">
                  <a:pos x="T2" y="T3"/>
                </a:cxn>
                <a:cxn ang="0">
                  <a:pos x="T4" y="T5"/>
                </a:cxn>
                <a:cxn ang="0">
                  <a:pos x="T6" y="T7"/>
                </a:cxn>
                <a:cxn ang="0">
                  <a:pos x="T8" y="T9"/>
                </a:cxn>
              </a:cxnLst>
              <a:rect l="0" t="0" r="r" b="b"/>
              <a:pathLst>
                <a:path w="25" h="11">
                  <a:moveTo>
                    <a:pt x="25" y="6"/>
                  </a:moveTo>
                  <a:lnTo>
                    <a:pt x="24" y="11"/>
                  </a:lnTo>
                  <a:lnTo>
                    <a:pt x="0" y="6"/>
                  </a:lnTo>
                  <a:lnTo>
                    <a:pt x="1" y="0"/>
                  </a:lnTo>
                  <a:lnTo>
                    <a:pt x="25" y="6"/>
                  </a:lnTo>
                  <a:close/>
                </a:path>
              </a:pathLst>
            </a:custGeom>
            <a:solidFill>
              <a:srgbClr val="CE38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17">
              <a:extLst>
                <a:ext uri="{FF2B5EF4-FFF2-40B4-BE49-F238E27FC236}">
                  <a16:creationId xmlns:a16="http://schemas.microsoft.com/office/drawing/2014/main" id="{2A4CD34B-9D1B-4E29-98C6-4FAB90B50D80}"/>
                </a:ext>
              </a:extLst>
            </p:cNvPr>
            <p:cNvSpPr>
              <a:spLocks/>
            </p:cNvSpPr>
            <p:nvPr userDrawn="1"/>
          </p:nvSpPr>
          <p:spPr bwMode="auto">
            <a:xfrm>
              <a:off x="5799138" y="2219325"/>
              <a:ext cx="36513" cy="68263"/>
            </a:xfrm>
            <a:custGeom>
              <a:avLst/>
              <a:gdLst>
                <a:gd name="T0" fmla="*/ 46 w 46"/>
                <a:gd name="T1" fmla="*/ 82 h 86"/>
                <a:gd name="T2" fmla="*/ 0 w 46"/>
                <a:gd name="T3" fmla="*/ 86 h 86"/>
                <a:gd name="T4" fmla="*/ 16 w 46"/>
                <a:gd name="T5" fmla="*/ 0 h 86"/>
                <a:gd name="T6" fmla="*/ 46 w 46"/>
                <a:gd name="T7" fmla="*/ 82 h 86"/>
              </a:gdLst>
              <a:ahLst/>
              <a:cxnLst>
                <a:cxn ang="0">
                  <a:pos x="T0" y="T1"/>
                </a:cxn>
                <a:cxn ang="0">
                  <a:pos x="T2" y="T3"/>
                </a:cxn>
                <a:cxn ang="0">
                  <a:pos x="T4" y="T5"/>
                </a:cxn>
                <a:cxn ang="0">
                  <a:pos x="T6" y="T7"/>
                </a:cxn>
              </a:cxnLst>
              <a:rect l="0" t="0" r="r" b="b"/>
              <a:pathLst>
                <a:path w="46" h="86">
                  <a:moveTo>
                    <a:pt x="46" y="82"/>
                  </a:moveTo>
                  <a:lnTo>
                    <a:pt x="0" y="86"/>
                  </a:lnTo>
                  <a:lnTo>
                    <a:pt x="16" y="0"/>
                  </a:lnTo>
                  <a:lnTo>
                    <a:pt x="46" y="82"/>
                  </a:lnTo>
                  <a:close/>
                </a:path>
              </a:pathLst>
            </a:custGeom>
            <a:solidFill>
              <a:srgbClr val="FAE2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18">
              <a:extLst>
                <a:ext uri="{FF2B5EF4-FFF2-40B4-BE49-F238E27FC236}">
                  <a16:creationId xmlns:a16="http://schemas.microsoft.com/office/drawing/2014/main" id="{FDBF182D-9D7B-4816-AA5C-D83260AEABBA}"/>
                </a:ext>
              </a:extLst>
            </p:cNvPr>
            <p:cNvSpPr>
              <a:spLocks/>
            </p:cNvSpPr>
            <p:nvPr userDrawn="1"/>
          </p:nvSpPr>
          <p:spPr bwMode="auto">
            <a:xfrm>
              <a:off x="5799138" y="2284413"/>
              <a:ext cx="80963" cy="536575"/>
            </a:xfrm>
            <a:custGeom>
              <a:avLst/>
              <a:gdLst>
                <a:gd name="T0" fmla="*/ 46 w 101"/>
                <a:gd name="T1" fmla="*/ 0 h 675"/>
                <a:gd name="T2" fmla="*/ 101 w 101"/>
                <a:gd name="T3" fmla="*/ 672 h 675"/>
                <a:gd name="T4" fmla="*/ 55 w 101"/>
                <a:gd name="T5" fmla="*/ 675 h 675"/>
                <a:gd name="T6" fmla="*/ 0 w 101"/>
                <a:gd name="T7" fmla="*/ 4 h 675"/>
                <a:gd name="T8" fmla="*/ 46 w 101"/>
                <a:gd name="T9" fmla="*/ 0 h 675"/>
              </a:gdLst>
              <a:ahLst/>
              <a:cxnLst>
                <a:cxn ang="0">
                  <a:pos x="T0" y="T1"/>
                </a:cxn>
                <a:cxn ang="0">
                  <a:pos x="T2" y="T3"/>
                </a:cxn>
                <a:cxn ang="0">
                  <a:pos x="T4" y="T5"/>
                </a:cxn>
                <a:cxn ang="0">
                  <a:pos x="T6" y="T7"/>
                </a:cxn>
                <a:cxn ang="0">
                  <a:pos x="T8" y="T9"/>
                </a:cxn>
              </a:cxnLst>
              <a:rect l="0" t="0" r="r" b="b"/>
              <a:pathLst>
                <a:path w="101" h="675">
                  <a:moveTo>
                    <a:pt x="46" y="0"/>
                  </a:moveTo>
                  <a:lnTo>
                    <a:pt x="101" y="672"/>
                  </a:lnTo>
                  <a:lnTo>
                    <a:pt x="55" y="675"/>
                  </a:lnTo>
                  <a:lnTo>
                    <a:pt x="0" y="4"/>
                  </a:lnTo>
                  <a:lnTo>
                    <a:pt x="46" y="0"/>
                  </a:lnTo>
                  <a:close/>
                </a:path>
              </a:pathLst>
            </a:custGeom>
            <a:solidFill>
              <a:srgbClr val="6798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119">
              <a:extLst>
                <a:ext uri="{FF2B5EF4-FFF2-40B4-BE49-F238E27FC236}">
                  <a16:creationId xmlns:a16="http://schemas.microsoft.com/office/drawing/2014/main" id="{0032B8E3-3A63-4FC6-BDA4-279DA499B1BA}"/>
                </a:ext>
              </a:extLst>
            </p:cNvPr>
            <p:cNvSpPr>
              <a:spLocks/>
            </p:cNvSpPr>
            <p:nvPr userDrawn="1"/>
          </p:nvSpPr>
          <p:spPr bwMode="auto">
            <a:xfrm>
              <a:off x="5818188" y="2284413"/>
              <a:ext cx="61913" cy="534988"/>
            </a:xfrm>
            <a:custGeom>
              <a:avLst/>
              <a:gdLst>
                <a:gd name="T0" fmla="*/ 23 w 78"/>
                <a:gd name="T1" fmla="*/ 0 h 674"/>
                <a:gd name="T2" fmla="*/ 78 w 78"/>
                <a:gd name="T3" fmla="*/ 672 h 674"/>
                <a:gd name="T4" fmla="*/ 55 w 78"/>
                <a:gd name="T5" fmla="*/ 674 h 674"/>
                <a:gd name="T6" fmla="*/ 0 w 78"/>
                <a:gd name="T7" fmla="*/ 3 h 674"/>
                <a:gd name="T8" fmla="*/ 23 w 78"/>
                <a:gd name="T9" fmla="*/ 0 h 674"/>
              </a:gdLst>
              <a:ahLst/>
              <a:cxnLst>
                <a:cxn ang="0">
                  <a:pos x="T0" y="T1"/>
                </a:cxn>
                <a:cxn ang="0">
                  <a:pos x="T2" y="T3"/>
                </a:cxn>
                <a:cxn ang="0">
                  <a:pos x="T4" y="T5"/>
                </a:cxn>
                <a:cxn ang="0">
                  <a:pos x="T6" y="T7"/>
                </a:cxn>
                <a:cxn ang="0">
                  <a:pos x="T8" y="T9"/>
                </a:cxn>
              </a:cxnLst>
              <a:rect l="0" t="0" r="r" b="b"/>
              <a:pathLst>
                <a:path w="78" h="674">
                  <a:moveTo>
                    <a:pt x="23" y="0"/>
                  </a:moveTo>
                  <a:lnTo>
                    <a:pt x="78" y="672"/>
                  </a:lnTo>
                  <a:lnTo>
                    <a:pt x="55" y="674"/>
                  </a:lnTo>
                  <a:lnTo>
                    <a:pt x="0" y="3"/>
                  </a:lnTo>
                  <a:lnTo>
                    <a:pt x="23" y="0"/>
                  </a:lnTo>
                  <a:close/>
                </a:path>
              </a:pathLst>
            </a:custGeom>
            <a:solidFill>
              <a:srgbClr val="548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20">
              <a:extLst>
                <a:ext uri="{FF2B5EF4-FFF2-40B4-BE49-F238E27FC236}">
                  <a16:creationId xmlns:a16="http://schemas.microsoft.com/office/drawing/2014/main" id="{28F7829D-DFCE-4996-A2E1-7E149E3BC054}"/>
                </a:ext>
              </a:extLst>
            </p:cNvPr>
            <p:cNvSpPr>
              <a:spLocks/>
            </p:cNvSpPr>
            <p:nvPr userDrawn="1"/>
          </p:nvSpPr>
          <p:spPr bwMode="auto">
            <a:xfrm>
              <a:off x="5810251" y="2219325"/>
              <a:ext cx="7938" cy="15875"/>
            </a:xfrm>
            <a:custGeom>
              <a:avLst/>
              <a:gdLst>
                <a:gd name="T0" fmla="*/ 11 w 11"/>
                <a:gd name="T1" fmla="*/ 19 h 20"/>
                <a:gd name="T2" fmla="*/ 0 w 11"/>
                <a:gd name="T3" fmla="*/ 20 h 20"/>
                <a:gd name="T4" fmla="*/ 4 w 11"/>
                <a:gd name="T5" fmla="*/ 0 h 20"/>
                <a:gd name="T6" fmla="*/ 11 w 11"/>
                <a:gd name="T7" fmla="*/ 19 h 20"/>
              </a:gdLst>
              <a:ahLst/>
              <a:cxnLst>
                <a:cxn ang="0">
                  <a:pos x="T0" y="T1"/>
                </a:cxn>
                <a:cxn ang="0">
                  <a:pos x="T2" y="T3"/>
                </a:cxn>
                <a:cxn ang="0">
                  <a:pos x="T4" y="T5"/>
                </a:cxn>
                <a:cxn ang="0">
                  <a:pos x="T6" y="T7"/>
                </a:cxn>
              </a:cxnLst>
              <a:rect l="0" t="0" r="r" b="b"/>
              <a:pathLst>
                <a:path w="11" h="20">
                  <a:moveTo>
                    <a:pt x="11" y="19"/>
                  </a:moveTo>
                  <a:lnTo>
                    <a:pt x="0" y="20"/>
                  </a:lnTo>
                  <a:lnTo>
                    <a:pt x="4" y="0"/>
                  </a:lnTo>
                  <a:lnTo>
                    <a:pt x="11" y="19"/>
                  </a:lnTo>
                  <a:close/>
                </a:path>
              </a:pathLst>
            </a:custGeom>
            <a:solidFill>
              <a:srgbClr val="6798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21">
              <a:extLst>
                <a:ext uri="{FF2B5EF4-FFF2-40B4-BE49-F238E27FC236}">
                  <a16:creationId xmlns:a16="http://schemas.microsoft.com/office/drawing/2014/main" id="{E783ECD4-C42E-42DA-8F66-D1CCD6F4A6B7}"/>
                </a:ext>
              </a:extLst>
            </p:cNvPr>
            <p:cNvSpPr>
              <a:spLocks/>
            </p:cNvSpPr>
            <p:nvPr userDrawn="1"/>
          </p:nvSpPr>
          <p:spPr bwMode="auto">
            <a:xfrm>
              <a:off x="5956301" y="2192338"/>
              <a:ext cx="36513" cy="68263"/>
            </a:xfrm>
            <a:custGeom>
              <a:avLst/>
              <a:gdLst>
                <a:gd name="T0" fmla="*/ 46 w 46"/>
                <a:gd name="T1" fmla="*/ 85 h 85"/>
                <a:gd name="T2" fmla="*/ 0 w 46"/>
                <a:gd name="T3" fmla="*/ 82 h 85"/>
                <a:gd name="T4" fmla="*/ 29 w 46"/>
                <a:gd name="T5" fmla="*/ 0 h 85"/>
                <a:gd name="T6" fmla="*/ 46 w 46"/>
                <a:gd name="T7" fmla="*/ 85 h 85"/>
              </a:gdLst>
              <a:ahLst/>
              <a:cxnLst>
                <a:cxn ang="0">
                  <a:pos x="T0" y="T1"/>
                </a:cxn>
                <a:cxn ang="0">
                  <a:pos x="T2" y="T3"/>
                </a:cxn>
                <a:cxn ang="0">
                  <a:pos x="T4" y="T5"/>
                </a:cxn>
                <a:cxn ang="0">
                  <a:pos x="T6" y="T7"/>
                </a:cxn>
              </a:cxnLst>
              <a:rect l="0" t="0" r="r" b="b"/>
              <a:pathLst>
                <a:path w="46" h="85">
                  <a:moveTo>
                    <a:pt x="46" y="85"/>
                  </a:moveTo>
                  <a:lnTo>
                    <a:pt x="0" y="82"/>
                  </a:lnTo>
                  <a:lnTo>
                    <a:pt x="29" y="0"/>
                  </a:lnTo>
                  <a:lnTo>
                    <a:pt x="46" y="85"/>
                  </a:lnTo>
                  <a:close/>
                </a:path>
              </a:pathLst>
            </a:custGeom>
            <a:solidFill>
              <a:srgbClr val="FAE2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22">
              <a:extLst>
                <a:ext uri="{FF2B5EF4-FFF2-40B4-BE49-F238E27FC236}">
                  <a16:creationId xmlns:a16="http://schemas.microsoft.com/office/drawing/2014/main" id="{8C08BC06-D10C-4A0F-8C55-DAD9EBC21F69}"/>
                </a:ext>
              </a:extLst>
            </p:cNvPr>
            <p:cNvSpPr>
              <a:spLocks/>
            </p:cNvSpPr>
            <p:nvPr userDrawn="1"/>
          </p:nvSpPr>
          <p:spPr bwMode="auto">
            <a:xfrm>
              <a:off x="5915026" y="2257425"/>
              <a:ext cx="77788" cy="534988"/>
            </a:xfrm>
            <a:custGeom>
              <a:avLst/>
              <a:gdLst>
                <a:gd name="T0" fmla="*/ 98 w 98"/>
                <a:gd name="T1" fmla="*/ 3 h 675"/>
                <a:gd name="T2" fmla="*/ 46 w 98"/>
                <a:gd name="T3" fmla="*/ 675 h 675"/>
                <a:gd name="T4" fmla="*/ 0 w 98"/>
                <a:gd name="T5" fmla="*/ 671 h 675"/>
                <a:gd name="T6" fmla="*/ 52 w 98"/>
                <a:gd name="T7" fmla="*/ 0 h 675"/>
                <a:gd name="T8" fmla="*/ 98 w 98"/>
                <a:gd name="T9" fmla="*/ 3 h 675"/>
              </a:gdLst>
              <a:ahLst/>
              <a:cxnLst>
                <a:cxn ang="0">
                  <a:pos x="T0" y="T1"/>
                </a:cxn>
                <a:cxn ang="0">
                  <a:pos x="T2" y="T3"/>
                </a:cxn>
                <a:cxn ang="0">
                  <a:pos x="T4" y="T5"/>
                </a:cxn>
                <a:cxn ang="0">
                  <a:pos x="T6" y="T7"/>
                </a:cxn>
                <a:cxn ang="0">
                  <a:pos x="T8" y="T9"/>
                </a:cxn>
              </a:cxnLst>
              <a:rect l="0" t="0" r="r" b="b"/>
              <a:pathLst>
                <a:path w="98" h="675">
                  <a:moveTo>
                    <a:pt x="98" y="3"/>
                  </a:moveTo>
                  <a:lnTo>
                    <a:pt x="46" y="675"/>
                  </a:lnTo>
                  <a:lnTo>
                    <a:pt x="0" y="671"/>
                  </a:lnTo>
                  <a:lnTo>
                    <a:pt x="52" y="0"/>
                  </a:lnTo>
                  <a:lnTo>
                    <a:pt x="98" y="3"/>
                  </a:lnTo>
                  <a:close/>
                </a:path>
              </a:pathLst>
            </a:custGeom>
            <a:solidFill>
              <a:srgbClr val="FFCE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23">
              <a:extLst>
                <a:ext uri="{FF2B5EF4-FFF2-40B4-BE49-F238E27FC236}">
                  <a16:creationId xmlns:a16="http://schemas.microsoft.com/office/drawing/2014/main" id="{36822762-3548-4254-8F2D-504624AD2D05}"/>
                </a:ext>
              </a:extLst>
            </p:cNvPr>
            <p:cNvSpPr>
              <a:spLocks/>
            </p:cNvSpPr>
            <p:nvPr userDrawn="1"/>
          </p:nvSpPr>
          <p:spPr bwMode="auto">
            <a:xfrm>
              <a:off x="5932488" y="2259013"/>
              <a:ext cx="60325" cy="533400"/>
            </a:xfrm>
            <a:custGeom>
              <a:avLst/>
              <a:gdLst>
                <a:gd name="T0" fmla="*/ 75 w 75"/>
                <a:gd name="T1" fmla="*/ 1 h 673"/>
                <a:gd name="T2" fmla="*/ 23 w 75"/>
                <a:gd name="T3" fmla="*/ 673 h 673"/>
                <a:gd name="T4" fmla="*/ 0 w 75"/>
                <a:gd name="T5" fmla="*/ 672 h 673"/>
                <a:gd name="T6" fmla="*/ 52 w 75"/>
                <a:gd name="T7" fmla="*/ 0 h 673"/>
                <a:gd name="T8" fmla="*/ 75 w 75"/>
                <a:gd name="T9" fmla="*/ 1 h 673"/>
              </a:gdLst>
              <a:ahLst/>
              <a:cxnLst>
                <a:cxn ang="0">
                  <a:pos x="T0" y="T1"/>
                </a:cxn>
                <a:cxn ang="0">
                  <a:pos x="T2" y="T3"/>
                </a:cxn>
                <a:cxn ang="0">
                  <a:pos x="T4" y="T5"/>
                </a:cxn>
                <a:cxn ang="0">
                  <a:pos x="T6" y="T7"/>
                </a:cxn>
                <a:cxn ang="0">
                  <a:pos x="T8" y="T9"/>
                </a:cxn>
              </a:cxnLst>
              <a:rect l="0" t="0" r="r" b="b"/>
              <a:pathLst>
                <a:path w="75" h="673">
                  <a:moveTo>
                    <a:pt x="75" y="1"/>
                  </a:moveTo>
                  <a:lnTo>
                    <a:pt x="23" y="673"/>
                  </a:lnTo>
                  <a:lnTo>
                    <a:pt x="0" y="672"/>
                  </a:lnTo>
                  <a:lnTo>
                    <a:pt x="52" y="0"/>
                  </a:lnTo>
                  <a:lnTo>
                    <a:pt x="75" y="1"/>
                  </a:lnTo>
                  <a:close/>
                </a:path>
              </a:pathLst>
            </a:custGeom>
            <a:solidFill>
              <a:srgbClr val="F6BB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24">
              <a:extLst>
                <a:ext uri="{FF2B5EF4-FFF2-40B4-BE49-F238E27FC236}">
                  <a16:creationId xmlns:a16="http://schemas.microsoft.com/office/drawing/2014/main" id="{BA416C71-C8F8-472E-89FB-1749A9DACF14}"/>
                </a:ext>
              </a:extLst>
            </p:cNvPr>
            <p:cNvSpPr>
              <a:spLocks/>
            </p:cNvSpPr>
            <p:nvPr userDrawn="1"/>
          </p:nvSpPr>
          <p:spPr bwMode="auto">
            <a:xfrm>
              <a:off x="5973763" y="2192338"/>
              <a:ext cx="7938" cy="15875"/>
            </a:xfrm>
            <a:custGeom>
              <a:avLst/>
              <a:gdLst>
                <a:gd name="T0" fmla="*/ 10 w 10"/>
                <a:gd name="T1" fmla="*/ 19 h 19"/>
                <a:gd name="T2" fmla="*/ 0 w 10"/>
                <a:gd name="T3" fmla="*/ 18 h 19"/>
                <a:gd name="T4" fmla="*/ 6 w 10"/>
                <a:gd name="T5" fmla="*/ 0 h 19"/>
                <a:gd name="T6" fmla="*/ 10 w 10"/>
                <a:gd name="T7" fmla="*/ 19 h 19"/>
              </a:gdLst>
              <a:ahLst/>
              <a:cxnLst>
                <a:cxn ang="0">
                  <a:pos x="T0" y="T1"/>
                </a:cxn>
                <a:cxn ang="0">
                  <a:pos x="T2" y="T3"/>
                </a:cxn>
                <a:cxn ang="0">
                  <a:pos x="T4" y="T5"/>
                </a:cxn>
                <a:cxn ang="0">
                  <a:pos x="T6" y="T7"/>
                </a:cxn>
              </a:cxnLst>
              <a:rect l="0" t="0" r="r" b="b"/>
              <a:pathLst>
                <a:path w="10" h="19">
                  <a:moveTo>
                    <a:pt x="10" y="19"/>
                  </a:moveTo>
                  <a:lnTo>
                    <a:pt x="0" y="18"/>
                  </a:lnTo>
                  <a:lnTo>
                    <a:pt x="6" y="0"/>
                  </a:lnTo>
                  <a:lnTo>
                    <a:pt x="10" y="19"/>
                  </a:lnTo>
                  <a:close/>
                </a:path>
              </a:pathLst>
            </a:custGeom>
            <a:solidFill>
              <a:srgbClr val="FFCE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Rectangle 125">
              <a:extLst>
                <a:ext uri="{FF2B5EF4-FFF2-40B4-BE49-F238E27FC236}">
                  <a16:creationId xmlns:a16="http://schemas.microsoft.com/office/drawing/2014/main" id="{24A7CEEF-F5C5-444B-9C7C-AA371F5BB2CE}"/>
                </a:ext>
              </a:extLst>
            </p:cNvPr>
            <p:cNvSpPr>
              <a:spLocks noChangeArrowheads="1"/>
            </p:cNvSpPr>
            <p:nvPr userDrawn="1"/>
          </p:nvSpPr>
          <p:spPr bwMode="auto">
            <a:xfrm>
              <a:off x="5803901" y="2460625"/>
              <a:ext cx="230188" cy="365125"/>
            </a:xfrm>
            <a:prstGeom prst="rect">
              <a:avLst/>
            </a:prstGeom>
            <a:solidFill>
              <a:srgbClr val="F46E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Rectangle 126">
              <a:extLst>
                <a:ext uri="{FF2B5EF4-FFF2-40B4-BE49-F238E27FC236}">
                  <a16:creationId xmlns:a16="http://schemas.microsoft.com/office/drawing/2014/main" id="{AC52A7AE-B9B7-4D93-A938-519FBBB1C024}"/>
                </a:ext>
              </a:extLst>
            </p:cNvPr>
            <p:cNvSpPr>
              <a:spLocks noChangeArrowheads="1"/>
            </p:cNvSpPr>
            <p:nvPr userDrawn="1"/>
          </p:nvSpPr>
          <p:spPr bwMode="auto">
            <a:xfrm>
              <a:off x="5919788" y="2460625"/>
              <a:ext cx="114300" cy="365125"/>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Rectangle 127">
              <a:extLst>
                <a:ext uri="{FF2B5EF4-FFF2-40B4-BE49-F238E27FC236}">
                  <a16:creationId xmlns:a16="http://schemas.microsoft.com/office/drawing/2014/main" id="{68D46544-3CB5-476F-A8A7-D2DBD64361FD}"/>
                </a:ext>
              </a:extLst>
            </p:cNvPr>
            <p:cNvSpPr>
              <a:spLocks noChangeArrowheads="1"/>
            </p:cNvSpPr>
            <p:nvPr userDrawn="1"/>
          </p:nvSpPr>
          <p:spPr bwMode="auto">
            <a:xfrm>
              <a:off x="5803901" y="2460625"/>
              <a:ext cx="230188" cy="14288"/>
            </a:xfrm>
            <a:prstGeom prst="rect">
              <a:avLst/>
            </a:prstGeom>
            <a:solidFill>
              <a:srgbClr val="D33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128">
              <a:extLst>
                <a:ext uri="{FF2B5EF4-FFF2-40B4-BE49-F238E27FC236}">
                  <a16:creationId xmlns:a16="http://schemas.microsoft.com/office/drawing/2014/main" id="{68BE57C5-91D2-4748-A901-AB56DEFB577E}"/>
                </a:ext>
              </a:extLst>
            </p:cNvPr>
            <p:cNvSpPr>
              <a:spLocks/>
            </p:cNvSpPr>
            <p:nvPr userDrawn="1"/>
          </p:nvSpPr>
          <p:spPr bwMode="auto">
            <a:xfrm>
              <a:off x="7777163" y="3952875"/>
              <a:ext cx="171450" cy="338138"/>
            </a:xfrm>
            <a:custGeom>
              <a:avLst/>
              <a:gdLst>
                <a:gd name="T0" fmla="*/ 0 w 215"/>
                <a:gd name="T1" fmla="*/ 412 h 426"/>
                <a:gd name="T2" fmla="*/ 0 w 215"/>
                <a:gd name="T3" fmla="*/ 412 h 426"/>
                <a:gd name="T4" fmla="*/ 1 w 215"/>
                <a:gd name="T5" fmla="*/ 418 h 426"/>
                <a:gd name="T6" fmla="*/ 3 w 215"/>
                <a:gd name="T7" fmla="*/ 423 h 426"/>
                <a:gd name="T8" fmla="*/ 8 w 215"/>
                <a:gd name="T9" fmla="*/ 425 h 426"/>
                <a:gd name="T10" fmla="*/ 13 w 215"/>
                <a:gd name="T11" fmla="*/ 426 h 426"/>
                <a:gd name="T12" fmla="*/ 201 w 215"/>
                <a:gd name="T13" fmla="*/ 426 h 426"/>
                <a:gd name="T14" fmla="*/ 201 w 215"/>
                <a:gd name="T15" fmla="*/ 426 h 426"/>
                <a:gd name="T16" fmla="*/ 207 w 215"/>
                <a:gd name="T17" fmla="*/ 425 h 426"/>
                <a:gd name="T18" fmla="*/ 210 w 215"/>
                <a:gd name="T19" fmla="*/ 423 h 426"/>
                <a:gd name="T20" fmla="*/ 214 w 215"/>
                <a:gd name="T21" fmla="*/ 418 h 426"/>
                <a:gd name="T22" fmla="*/ 215 w 215"/>
                <a:gd name="T23" fmla="*/ 412 h 426"/>
                <a:gd name="T24" fmla="*/ 215 w 215"/>
                <a:gd name="T25" fmla="*/ 0 h 426"/>
                <a:gd name="T26" fmla="*/ 0 w 215"/>
                <a:gd name="T27" fmla="*/ 0 h 426"/>
                <a:gd name="T28" fmla="*/ 0 w 215"/>
                <a:gd name="T29" fmla="*/ 4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5" h="426">
                  <a:moveTo>
                    <a:pt x="0" y="412"/>
                  </a:moveTo>
                  <a:lnTo>
                    <a:pt x="0" y="412"/>
                  </a:lnTo>
                  <a:lnTo>
                    <a:pt x="1" y="418"/>
                  </a:lnTo>
                  <a:lnTo>
                    <a:pt x="3" y="423"/>
                  </a:lnTo>
                  <a:lnTo>
                    <a:pt x="8" y="425"/>
                  </a:lnTo>
                  <a:lnTo>
                    <a:pt x="13" y="426"/>
                  </a:lnTo>
                  <a:lnTo>
                    <a:pt x="201" y="426"/>
                  </a:lnTo>
                  <a:lnTo>
                    <a:pt x="201" y="426"/>
                  </a:lnTo>
                  <a:lnTo>
                    <a:pt x="207" y="425"/>
                  </a:lnTo>
                  <a:lnTo>
                    <a:pt x="210" y="423"/>
                  </a:lnTo>
                  <a:lnTo>
                    <a:pt x="214" y="418"/>
                  </a:lnTo>
                  <a:lnTo>
                    <a:pt x="215" y="412"/>
                  </a:lnTo>
                  <a:lnTo>
                    <a:pt x="215" y="0"/>
                  </a:lnTo>
                  <a:lnTo>
                    <a:pt x="0" y="0"/>
                  </a:lnTo>
                  <a:lnTo>
                    <a:pt x="0" y="41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129">
              <a:extLst>
                <a:ext uri="{FF2B5EF4-FFF2-40B4-BE49-F238E27FC236}">
                  <a16:creationId xmlns:a16="http://schemas.microsoft.com/office/drawing/2014/main" id="{85490CA9-CCE6-4DC9-B691-B3A8352B3123}"/>
                </a:ext>
              </a:extLst>
            </p:cNvPr>
            <p:cNvSpPr>
              <a:spLocks/>
            </p:cNvSpPr>
            <p:nvPr userDrawn="1"/>
          </p:nvSpPr>
          <p:spPr bwMode="auto">
            <a:xfrm>
              <a:off x="7777163" y="3943350"/>
              <a:ext cx="171450" cy="196850"/>
            </a:xfrm>
            <a:custGeom>
              <a:avLst/>
              <a:gdLst>
                <a:gd name="T0" fmla="*/ 0 w 215"/>
                <a:gd name="T1" fmla="*/ 96 h 249"/>
                <a:gd name="T2" fmla="*/ 215 w 215"/>
                <a:gd name="T3" fmla="*/ 0 h 249"/>
                <a:gd name="T4" fmla="*/ 215 w 215"/>
                <a:gd name="T5" fmla="*/ 249 h 249"/>
                <a:gd name="T6" fmla="*/ 0 w 215"/>
                <a:gd name="T7" fmla="*/ 96 h 249"/>
              </a:gdLst>
              <a:ahLst/>
              <a:cxnLst>
                <a:cxn ang="0">
                  <a:pos x="T0" y="T1"/>
                </a:cxn>
                <a:cxn ang="0">
                  <a:pos x="T2" y="T3"/>
                </a:cxn>
                <a:cxn ang="0">
                  <a:pos x="T4" y="T5"/>
                </a:cxn>
                <a:cxn ang="0">
                  <a:pos x="T6" y="T7"/>
                </a:cxn>
              </a:cxnLst>
              <a:rect l="0" t="0" r="r" b="b"/>
              <a:pathLst>
                <a:path w="215" h="249">
                  <a:moveTo>
                    <a:pt x="0" y="96"/>
                  </a:moveTo>
                  <a:lnTo>
                    <a:pt x="215" y="0"/>
                  </a:lnTo>
                  <a:lnTo>
                    <a:pt x="215" y="249"/>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130">
              <a:extLst>
                <a:ext uri="{FF2B5EF4-FFF2-40B4-BE49-F238E27FC236}">
                  <a16:creationId xmlns:a16="http://schemas.microsoft.com/office/drawing/2014/main" id="{818E745F-80AB-4109-B5D5-8B0D7F51DAA6}"/>
                </a:ext>
              </a:extLst>
            </p:cNvPr>
            <p:cNvSpPr>
              <a:spLocks/>
            </p:cNvSpPr>
            <p:nvPr userDrawn="1"/>
          </p:nvSpPr>
          <p:spPr bwMode="auto">
            <a:xfrm>
              <a:off x="5888038" y="3952875"/>
              <a:ext cx="171450" cy="338138"/>
            </a:xfrm>
            <a:custGeom>
              <a:avLst/>
              <a:gdLst>
                <a:gd name="T0" fmla="*/ 217 w 217"/>
                <a:gd name="T1" fmla="*/ 412 h 426"/>
                <a:gd name="T2" fmla="*/ 217 w 217"/>
                <a:gd name="T3" fmla="*/ 412 h 426"/>
                <a:gd name="T4" fmla="*/ 216 w 217"/>
                <a:gd name="T5" fmla="*/ 418 h 426"/>
                <a:gd name="T6" fmla="*/ 212 w 217"/>
                <a:gd name="T7" fmla="*/ 423 h 426"/>
                <a:gd name="T8" fmla="*/ 209 w 217"/>
                <a:gd name="T9" fmla="*/ 425 h 426"/>
                <a:gd name="T10" fmla="*/ 203 w 217"/>
                <a:gd name="T11" fmla="*/ 426 h 426"/>
                <a:gd name="T12" fmla="*/ 15 w 217"/>
                <a:gd name="T13" fmla="*/ 426 h 426"/>
                <a:gd name="T14" fmla="*/ 15 w 217"/>
                <a:gd name="T15" fmla="*/ 426 h 426"/>
                <a:gd name="T16" fmla="*/ 10 w 217"/>
                <a:gd name="T17" fmla="*/ 425 h 426"/>
                <a:gd name="T18" fmla="*/ 5 w 217"/>
                <a:gd name="T19" fmla="*/ 423 h 426"/>
                <a:gd name="T20" fmla="*/ 1 w 217"/>
                <a:gd name="T21" fmla="*/ 418 h 426"/>
                <a:gd name="T22" fmla="*/ 0 w 217"/>
                <a:gd name="T23" fmla="*/ 412 h 426"/>
                <a:gd name="T24" fmla="*/ 0 w 217"/>
                <a:gd name="T25" fmla="*/ 0 h 426"/>
                <a:gd name="T26" fmla="*/ 217 w 217"/>
                <a:gd name="T27" fmla="*/ 0 h 426"/>
                <a:gd name="T28" fmla="*/ 217 w 217"/>
                <a:gd name="T29" fmla="*/ 4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7" h="426">
                  <a:moveTo>
                    <a:pt x="217" y="412"/>
                  </a:moveTo>
                  <a:lnTo>
                    <a:pt x="217" y="412"/>
                  </a:lnTo>
                  <a:lnTo>
                    <a:pt x="216" y="418"/>
                  </a:lnTo>
                  <a:lnTo>
                    <a:pt x="212" y="423"/>
                  </a:lnTo>
                  <a:lnTo>
                    <a:pt x="209" y="425"/>
                  </a:lnTo>
                  <a:lnTo>
                    <a:pt x="203" y="426"/>
                  </a:lnTo>
                  <a:lnTo>
                    <a:pt x="15" y="426"/>
                  </a:lnTo>
                  <a:lnTo>
                    <a:pt x="15" y="426"/>
                  </a:lnTo>
                  <a:lnTo>
                    <a:pt x="10" y="425"/>
                  </a:lnTo>
                  <a:lnTo>
                    <a:pt x="5" y="423"/>
                  </a:lnTo>
                  <a:lnTo>
                    <a:pt x="1" y="418"/>
                  </a:lnTo>
                  <a:lnTo>
                    <a:pt x="0" y="412"/>
                  </a:lnTo>
                  <a:lnTo>
                    <a:pt x="0" y="0"/>
                  </a:lnTo>
                  <a:lnTo>
                    <a:pt x="217" y="0"/>
                  </a:lnTo>
                  <a:lnTo>
                    <a:pt x="217" y="41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131">
              <a:extLst>
                <a:ext uri="{FF2B5EF4-FFF2-40B4-BE49-F238E27FC236}">
                  <a16:creationId xmlns:a16="http://schemas.microsoft.com/office/drawing/2014/main" id="{1146BBDD-C9C1-4FC6-B20E-D30C25AF0FDA}"/>
                </a:ext>
              </a:extLst>
            </p:cNvPr>
            <p:cNvSpPr>
              <a:spLocks/>
            </p:cNvSpPr>
            <p:nvPr userDrawn="1"/>
          </p:nvSpPr>
          <p:spPr bwMode="auto">
            <a:xfrm>
              <a:off x="5888038" y="3943350"/>
              <a:ext cx="171450" cy="196850"/>
            </a:xfrm>
            <a:custGeom>
              <a:avLst/>
              <a:gdLst>
                <a:gd name="T0" fmla="*/ 0 w 217"/>
                <a:gd name="T1" fmla="*/ 96 h 249"/>
                <a:gd name="T2" fmla="*/ 217 w 217"/>
                <a:gd name="T3" fmla="*/ 0 h 249"/>
                <a:gd name="T4" fmla="*/ 217 w 217"/>
                <a:gd name="T5" fmla="*/ 249 h 249"/>
                <a:gd name="T6" fmla="*/ 0 w 217"/>
                <a:gd name="T7" fmla="*/ 96 h 249"/>
              </a:gdLst>
              <a:ahLst/>
              <a:cxnLst>
                <a:cxn ang="0">
                  <a:pos x="T0" y="T1"/>
                </a:cxn>
                <a:cxn ang="0">
                  <a:pos x="T2" y="T3"/>
                </a:cxn>
                <a:cxn ang="0">
                  <a:pos x="T4" y="T5"/>
                </a:cxn>
                <a:cxn ang="0">
                  <a:pos x="T6" y="T7"/>
                </a:cxn>
              </a:cxnLst>
              <a:rect l="0" t="0" r="r" b="b"/>
              <a:pathLst>
                <a:path w="217" h="249">
                  <a:moveTo>
                    <a:pt x="0" y="96"/>
                  </a:moveTo>
                  <a:lnTo>
                    <a:pt x="217" y="0"/>
                  </a:lnTo>
                  <a:lnTo>
                    <a:pt x="217" y="249"/>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132">
              <a:extLst>
                <a:ext uri="{FF2B5EF4-FFF2-40B4-BE49-F238E27FC236}">
                  <a16:creationId xmlns:a16="http://schemas.microsoft.com/office/drawing/2014/main" id="{784E92F4-186D-4552-925D-58CAC3DAF51C}"/>
                </a:ext>
              </a:extLst>
            </p:cNvPr>
            <p:cNvSpPr>
              <a:spLocks/>
            </p:cNvSpPr>
            <p:nvPr userDrawn="1"/>
          </p:nvSpPr>
          <p:spPr bwMode="auto">
            <a:xfrm>
              <a:off x="5956301" y="4217988"/>
              <a:ext cx="36513" cy="38100"/>
            </a:xfrm>
            <a:custGeom>
              <a:avLst/>
              <a:gdLst>
                <a:gd name="T0" fmla="*/ 47 w 47"/>
                <a:gd name="T1" fmla="*/ 23 h 47"/>
                <a:gd name="T2" fmla="*/ 47 w 47"/>
                <a:gd name="T3" fmla="*/ 23 h 47"/>
                <a:gd name="T4" fmla="*/ 46 w 47"/>
                <a:gd name="T5" fmla="*/ 29 h 47"/>
                <a:gd name="T6" fmla="*/ 44 w 47"/>
                <a:gd name="T7" fmla="*/ 32 h 47"/>
                <a:gd name="T8" fmla="*/ 42 w 47"/>
                <a:gd name="T9" fmla="*/ 37 h 47"/>
                <a:gd name="T10" fmla="*/ 40 w 47"/>
                <a:gd name="T11" fmla="*/ 40 h 47"/>
                <a:gd name="T12" fmla="*/ 36 w 47"/>
                <a:gd name="T13" fmla="*/ 43 h 47"/>
                <a:gd name="T14" fmla="*/ 32 w 47"/>
                <a:gd name="T15" fmla="*/ 45 h 47"/>
                <a:gd name="T16" fmla="*/ 27 w 47"/>
                <a:gd name="T17" fmla="*/ 47 h 47"/>
                <a:gd name="T18" fmla="*/ 23 w 47"/>
                <a:gd name="T19" fmla="*/ 47 h 47"/>
                <a:gd name="T20" fmla="*/ 23 w 47"/>
                <a:gd name="T21" fmla="*/ 47 h 47"/>
                <a:gd name="T22" fmla="*/ 18 w 47"/>
                <a:gd name="T23" fmla="*/ 47 h 47"/>
                <a:gd name="T24" fmla="*/ 13 w 47"/>
                <a:gd name="T25" fmla="*/ 45 h 47"/>
                <a:gd name="T26" fmla="*/ 10 w 47"/>
                <a:gd name="T27" fmla="*/ 43 h 47"/>
                <a:gd name="T28" fmla="*/ 6 w 47"/>
                <a:gd name="T29" fmla="*/ 40 h 47"/>
                <a:gd name="T30" fmla="*/ 3 w 47"/>
                <a:gd name="T31" fmla="*/ 37 h 47"/>
                <a:gd name="T32" fmla="*/ 1 w 47"/>
                <a:gd name="T33" fmla="*/ 32 h 47"/>
                <a:gd name="T34" fmla="*/ 0 w 47"/>
                <a:gd name="T35" fmla="*/ 29 h 47"/>
                <a:gd name="T36" fmla="*/ 0 w 47"/>
                <a:gd name="T37" fmla="*/ 23 h 47"/>
                <a:gd name="T38" fmla="*/ 0 w 47"/>
                <a:gd name="T39" fmla="*/ 23 h 47"/>
                <a:gd name="T40" fmla="*/ 0 w 47"/>
                <a:gd name="T41" fmla="*/ 18 h 47"/>
                <a:gd name="T42" fmla="*/ 1 w 47"/>
                <a:gd name="T43" fmla="*/ 14 h 47"/>
                <a:gd name="T44" fmla="*/ 3 w 47"/>
                <a:gd name="T45" fmla="*/ 10 h 47"/>
                <a:gd name="T46" fmla="*/ 6 w 47"/>
                <a:gd name="T47" fmla="*/ 7 h 47"/>
                <a:gd name="T48" fmla="*/ 10 w 47"/>
                <a:gd name="T49" fmla="*/ 3 h 47"/>
                <a:gd name="T50" fmla="*/ 13 w 47"/>
                <a:gd name="T51" fmla="*/ 1 h 47"/>
                <a:gd name="T52" fmla="*/ 18 w 47"/>
                <a:gd name="T53" fmla="*/ 0 h 47"/>
                <a:gd name="T54" fmla="*/ 23 w 47"/>
                <a:gd name="T55" fmla="*/ 0 h 47"/>
                <a:gd name="T56" fmla="*/ 23 w 47"/>
                <a:gd name="T57" fmla="*/ 0 h 47"/>
                <a:gd name="T58" fmla="*/ 27 w 47"/>
                <a:gd name="T59" fmla="*/ 0 h 47"/>
                <a:gd name="T60" fmla="*/ 32 w 47"/>
                <a:gd name="T61" fmla="*/ 1 h 47"/>
                <a:gd name="T62" fmla="*/ 36 w 47"/>
                <a:gd name="T63" fmla="*/ 3 h 47"/>
                <a:gd name="T64" fmla="*/ 40 w 47"/>
                <a:gd name="T65" fmla="*/ 7 h 47"/>
                <a:gd name="T66" fmla="*/ 42 w 47"/>
                <a:gd name="T67" fmla="*/ 10 h 47"/>
                <a:gd name="T68" fmla="*/ 44 w 47"/>
                <a:gd name="T69" fmla="*/ 14 h 47"/>
                <a:gd name="T70" fmla="*/ 46 w 47"/>
                <a:gd name="T71" fmla="*/ 18 h 47"/>
                <a:gd name="T72" fmla="*/ 47 w 47"/>
                <a:gd name="T73" fmla="*/ 23 h 47"/>
                <a:gd name="T74" fmla="*/ 47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47" y="23"/>
                  </a:moveTo>
                  <a:lnTo>
                    <a:pt x="47" y="23"/>
                  </a:lnTo>
                  <a:lnTo>
                    <a:pt x="46" y="29"/>
                  </a:lnTo>
                  <a:lnTo>
                    <a:pt x="44" y="32"/>
                  </a:lnTo>
                  <a:lnTo>
                    <a:pt x="42" y="37"/>
                  </a:lnTo>
                  <a:lnTo>
                    <a:pt x="40" y="40"/>
                  </a:lnTo>
                  <a:lnTo>
                    <a:pt x="36" y="43"/>
                  </a:lnTo>
                  <a:lnTo>
                    <a:pt x="32" y="45"/>
                  </a:lnTo>
                  <a:lnTo>
                    <a:pt x="27" y="47"/>
                  </a:lnTo>
                  <a:lnTo>
                    <a:pt x="23" y="47"/>
                  </a:lnTo>
                  <a:lnTo>
                    <a:pt x="23" y="47"/>
                  </a:lnTo>
                  <a:lnTo>
                    <a:pt x="18" y="47"/>
                  </a:lnTo>
                  <a:lnTo>
                    <a:pt x="13" y="45"/>
                  </a:lnTo>
                  <a:lnTo>
                    <a:pt x="10" y="43"/>
                  </a:lnTo>
                  <a:lnTo>
                    <a:pt x="6" y="40"/>
                  </a:lnTo>
                  <a:lnTo>
                    <a:pt x="3" y="37"/>
                  </a:lnTo>
                  <a:lnTo>
                    <a:pt x="1" y="32"/>
                  </a:lnTo>
                  <a:lnTo>
                    <a:pt x="0" y="29"/>
                  </a:lnTo>
                  <a:lnTo>
                    <a:pt x="0" y="23"/>
                  </a:lnTo>
                  <a:lnTo>
                    <a:pt x="0" y="23"/>
                  </a:lnTo>
                  <a:lnTo>
                    <a:pt x="0" y="18"/>
                  </a:lnTo>
                  <a:lnTo>
                    <a:pt x="1" y="14"/>
                  </a:lnTo>
                  <a:lnTo>
                    <a:pt x="3" y="10"/>
                  </a:lnTo>
                  <a:lnTo>
                    <a:pt x="6" y="7"/>
                  </a:lnTo>
                  <a:lnTo>
                    <a:pt x="10" y="3"/>
                  </a:lnTo>
                  <a:lnTo>
                    <a:pt x="13" y="1"/>
                  </a:lnTo>
                  <a:lnTo>
                    <a:pt x="18" y="0"/>
                  </a:lnTo>
                  <a:lnTo>
                    <a:pt x="23" y="0"/>
                  </a:lnTo>
                  <a:lnTo>
                    <a:pt x="23" y="0"/>
                  </a:lnTo>
                  <a:lnTo>
                    <a:pt x="27" y="0"/>
                  </a:lnTo>
                  <a:lnTo>
                    <a:pt x="32" y="1"/>
                  </a:lnTo>
                  <a:lnTo>
                    <a:pt x="36" y="3"/>
                  </a:lnTo>
                  <a:lnTo>
                    <a:pt x="40" y="7"/>
                  </a:lnTo>
                  <a:lnTo>
                    <a:pt x="42" y="10"/>
                  </a:lnTo>
                  <a:lnTo>
                    <a:pt x="44" y="14"/>
                  </a:lnTo>
                  <a:lnTo>
                    <a:pt x="46" y="18"/>
                  </a:lnTo>
                  <a:lnTo>
                    <a:pt x="47" y="23"/>
                  </a:lnTo>
                  <a:lnTo>
                    <a:pt x="47"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133">
              <a:extLst>
                <a:ext uri="{FF2B5EF4-FFF2-40B4-BE49-F238E27FC236}">
                  <a16:creationId xmlns:a16="http://schemas.microsoft.com/office/drawing/2014/main" id="{B2FDA9AA-99C2-4EB0-9F2C-295A29899319}"/>
                </a:ext>
              </a:extLst>
            </p:cNvPr>
            <p:cNvSpPr>
              <a:spLocks/>
            </p:cNvSpPr>
            <p:nvPr userDrawn="1"/>
          </p:nvSpPr>
          <p:spPr bwMode="auto">
            <a:xfrm>
              <a:off x="5957888" y="4221163"/>
              <a:ext cx="31750" cy="30163"/>
            </a:xfrm>
            <a:custGeom>
              <a:avLst/>
              <a:gdLst>
                <a:gd name="T0" fmla="*/ 39 w 39"/>
                <a:gd name="T1" fmla="*/ 20 h 40"/>
                <a:gd name="T2" fmla="*/ 39 w 39"/>
                <a:gd name="T3" fmla="*/ 20 h 40"/>
                <a:gd name="T4" fmla="*/ 39 w 39"/>
                <a:gd name="T5" fmla="*/ 22 h 40"/>
                <a:gd name="T6" fmla="*/ 39 w 39"/>
                <a:gd name="T7" fmla="*/ 22 h 40"/>
                <a:gd name="T8" fmla="*/ 37 w 39"/>
                <a:gd name="T9" fmla="*/ 29 h 40"/>
                <a:gd name="T10" fmla="*/ 32 w 39"/>
                <a:gd name="T11" fmla="*/ 35 h 40"/>
                <a:gd name="T12" fmla="*/ 26 w 39"/>
                <a:gd name="T13" fmla="*/ 38 h 40"/>
                <a:gd name="T14" fmla="*/ 20 w 39"/>
                <a:gd name="T15" fmla="*/ 40 h 40"/>
                <a:gd name="T16" fmla="*/ 20 w 39"/>
                <a:gd name="T17" fmla="*/ 40 h 40"/>
                <a:gd name="T18" fmla="*/ 13 w 39"/>
                <a:gd name="T19" fmla="*/ 38 h 40"/>
                <a:gd name="T20" fmla="*/ 7 w 39"/>
                <a:gd name="T21" fmla="*/ 35 h 40"/>
                <a:gd name="T22" fmla="*/ 2 w 39"/>
                <a:gd name="T23" fmla="*/ 29 h 40"/>
                <a:gd name="T24" fmla="*/ 0 w 39"/>
                <a:gd name="T25" fmla="*/ 22 h 40"/>
                <a:gd name="T26" fmla="*/ 0 w 39"/>
                <a:gd name="T27" fmla="*/ 22 h 40"/>
                <a:gd name="T28" fmla="*/ 0 w 39"/>
                <a:gd name="T29" fmla="*/ 20 h 40"/>
                <a:gd name="T30" fmla="*/ 0 w 39"/>
                <a:gd name="T31" fmla="*/ 20 h 40"/>
                <a:gd name="T32" fmla="*/ 0 w 39"/>
                <a:gd name="T33" fmla="*/ 18 h 40"/>
                <a:gd name="T34" fmla="*/ 0 w 39"/>
                <a:gd name="T35" fmla="*/ 18 h 40"/>
                <a:gd name="T36" fmla="*/ 2 w 39"/>
                <a:gd name="T37" fmla="*/ 12 h 40"/>
                <a:gd name="T38" fmla="*/ 7 w 39"/>
                <a:gd name="T39" fmla="*/ 6 h 40"/>
                <a:gd name="T40" fmla="*/ 13 w 39"/>
                <a:gd name="T41" fmla="*/ 3 h 40"/>
                <a:gd name="T42" fmla="*/ 20 w 39"/>
                <a:gd name="T43" fmla="*/ 0 h 40"/>
                <a:gd name="T44" fmla="*/ 20 w 39"/>
                <a:gd name="T45" fmla="*/ 0 h 40"/>
                <a:gd name="T46" fmla="*/ 26 w 39"/>
                <a:gd name="T47" fmla="*/ 3 h 40"/>
                <a:gd name="T48" fmla="*/ 32 w 39"/>
                <a:gd name="T49" fmla="*/ 6 h 40"/>
                <a:gd name="T50" fmla="*/ 37 w 39"/>
                <a:gd name="T51" fmla="*/ 12 h 40"/>
                <a:gd name="T52" fmla="*/ 39 w 39"/>
                <a:gd name="T53" fmla="*/ 18 h 40"/>
                <a:gd name="T54" fmla="*/ 39 w 39"/>
                <a:gd name="T55" fmla="*/ 18 h 40"/>
                <a:gd name="T56" fmla="*/ 39 w 39"/>
                <a:gd name="T57" fmla="*/ 20 h 40"/>
                <a:gd name="T58" fmla="*/ 39 w 39"/>
                <a:gd name="T59"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0">
                  <a:moveTo>
                    <a:pt x="39" y="20"/>
                  </a:moveTo>
                  <a:lnTo>
                    <a:pt x="39" y="20"/>
                  </a:lnTo>
                  <a:lnTo>
                    <a:pt x="39" y="22"/>
                  </a:lnTo>
                  <a:lnTo>
                    <a:pt x="39" y="22"/>
                  </a:lnTo>
                  <a:lnTo>
                    <a:pt x="37" y="29"/>
                  </a:lnTo>
                  <a:lnTo>
                    <a:pt x="32" y="35"/>
                  </a:lnTo>
                  <a:lnTo>
                    <a:pt x="26" y="38"/>
                  </a:lnTo>
                  <a:lnTo>
                    <a:pt x="20" y="40"/>
                  </a:lnTo>
                  <a:lnTo>
                    <a:pt x="20" y="40"/>
                  </a:lnTo>
                  <a:lnTo>
                    <a:pt x="13" y="38"/>
                  </a:lnTo>
                  <a:lnTo>
                    <a:pt x="7" y="35"/>
                  </a:lnTo>
                  <a:lnTo>
                    <a:pt x="2" y="29"/>
                  </a:lnTo>
                  <a:lnTo>
                    <a:pt x="0" y="22"/>
                  </a:lnTo>
                  <a:lnTo>
                    <a:pt x="0" y="22"/>
                  </a:lnTo>
                  <a:lnTo>
                    <a:pt x="0" y="20"/>
                  </a:lnTo>
                  <a:lnTo>
                    <a:pt x="0" y="20"/>
                  </a:lnTo>
                  <a:lnTo>
                    <a:pt x="0" y="18"/>
                  </a:lnTo>
                  <a:lnTo>
                    <a:pt x="0" y="18"/>
                  </a:lnTo>
                  <a:lnTo>
                    <a:pt x="2" y="12"/>
                  </a:lnTo>
                  <a:lnTo>
                    <a:pt x="7" y="6"/>
                  </a:lnTo>
                  <a:lnTo>
                    <a:pt x="13" y="3"/>
                  </a:lnTo>
                  <a:lnTo>
                    <a:pt x="20" y="0"/>
                  </a:lnTo>
                  <a:lnTo>
                    <a:pt x="20" y="0"/>
                  </a:lnTo>
                  <a:lnTo>
                    <a:pt x="26" y="3"/>
                  </a:lnTo>
                  <a:lnTo>
                    <a:pt x="32" y="6"/>
                  </a:lnTo>
                  <a:lnTo>
                    <a:pt x="37" y="12"/>
                  </a:lnTo>
                  <a:lnTo>
                    <a:pt x="39" y="18"/>
                  </a:lnTo>
                  <a:lnTo>
                    <a:pt x="39" y="18"/>
                  </a:lnTo>
                  <a:lnTo>
                    <a:pt x="39" y="20"/>
                  </a:lnTo>
                  <a:lnTo>
                    <a:pt x="39"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134">
              <a:extLst>
                <a:ext uri="{FF2B5EF4-FFF2-40B4-BE49-F238E27FC236}">
                  <a16:creationId xmlns:a16="http://schemas.microsoft.com/office/drawing/2014/main" id="{A58CE662-EEAA-443C-A8CD-4EF462732AD6}"/>
                </a:ext>
              </a:extLst>
            </p:cNvPr>
            <p:cNvSpPr>
              <a:spLocks/>
            </p:cNvSpPr>
            <p:nvPr userDrawn="1"/>
          </p:nvSpPr>
          <p:spPr bwMode="auto">
            <a:xfrm>
              <a:off x="5962651" y="4224338"/>
              <a:ext cx="23813" cy="25400"/>
            </a:xfrm>
            <a:custGeom>
              <a:avLst/>
              <a:gdLst>
                <a:gd name="T0" fmla="*/ 28 w 31"/>
                <a:gd name="T1" fmla="*/ 1 h 31"/>
                <a:gd name="T2" fmla="*/ 28 w 31"/>
                <a:gd name="T3" fmla="*/ 1 h 31"/>
                <a:gd name="T4" fmla="*/ 31 w 31"/>
                <a:gd name="T5" fmla="*/ 3 h 31"/>
                <a:gd name="T6" fmla="*/ 3 w 31"/>
                <a:gd name="T7" fmla="*/ 31 h 31"/>
                <a:gd name="T8" fmla="*/ 3 w 31"/>
                <a:gd name="T9" fmla="*/ 31 h 31"/>
                <a:gd name="T10" fmla="*/ 1 w 31"/>
                <a:gd name="T11" fmla="*/ 29 h 31"/>
                <a:gd name="T12" fmla="*/ 1 w 31"/>
                <a:gd name="T13" fmla="*/ 29 h 31"/>
                <a:gd name="T14" fmla="*/ 0 w 31"/>
                <a:gd name="T15" fmla="*/ 28 h 31"/>
                <a:gd name="T16" fmla="*/ 27 w 31"/>
                <a:gd name="T17" fmla="*/ 0 h 31"/>
                <a:gd name="T18" fmla="*/ 27 w 31"/>
                <a:gd name="T19" fmla="*/ 0 h 31"/>
                <a:gd name="T20" fmla="*/ 28 w 31"/>
                <a:gd name="T21" fmla="*/ 1 h 31"/>
                <a:gd name="T22" fmla="*/ 28 w 31"/>
                <a:gd name="T23"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1">
                  <a:moveTo>
                    <a:pt x="28" y="1"/>
                  </a:moveTo>
                  <a:lnTo>
                    <a:pt x="28" y="1"/>
                  </a:lnTo>
                  <a:lnTo>
                    <a:pt x="31" y="3"/>
                  </a:lnTo>
                  <a:lnTo>
                    <a:pt x="3" y="31"/>
                  </a:lnTo>
                  <a:lnTo>
                    <a:pt x="3" y="31"/>
                  </a:lnTo>
                  <a:lnTo>
                    <a:pt x="1" y="29"/>
                  </a:lnTo>
                  <a:lnTo>
                    <a:pt x="1" y="29"/>
                  </a:lnTo>
                  <a:lnTo>
                    <a:pt x="0" y="28"/>
                  </a:lnTo>
                  <a:lnTo>
                    <a:pt x="27" y="0"/>
                  </a:lnTo>
                  <a:lnTo>
                    <a:pt x="27" y="0"/>
                  </a:lnTo>
                  <a:lnTo>
                    <a:pt x="28" y="1"/>
                  </a:lnTo>
                  <a:lnTo>
                    <a:pt x="28"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Rectangle 135">
              <a:extLst>
                <a:ext uri="{FF2B5EF4-FFF2-40B4-BE49-F238E27FC236}">
                  <a16:creationId xmlns:a16="http://schemas.microsoft.com/office/drawing/2014/main" id="{01BD67EB-3A3B-431F-AFB1-FBD834DFDA72}"/>
                </a:ext>
              </a:extLst>
            </p:cNvPr>
            <p:cNvSpPr>
              <a:spLocks noChangeArrowheads="1"/>
            </p:cNvSpPr>
            <p:nvPr userDrawn="1"/>
          </p:nvSpPr>
          <p:spPr bwMode="auto">
            <a:xfrm>
              <a:off x="5513388" y="3886200"/>
              <a:ext cx="2811463" cy="131763"/>
            </a:xfrm>
            <a:prstGeom prst="rect">
              <a:avLst/>
            </a:prstGeom>
            <a:solidFill>
              <a:srgbClr val="CCAF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3" name="Rectangle 136">
              <a:extLst>
                <a:ext uri="{FF2B5EF4-FFF2-40B4-BE49-F238E27FC236}">
                  <a16:creationId xmlns:a16="http://schemas.microsoft.com/office/drawing/2014/main" id="{D9DBCEA0-F19D-499C-89F5-7EFCE376FEC2}"/>
                </a:ext>
              </a:extLst>
            </p:cNvPr>
            <p:cNvSpPr>
              <a:spLocks noChangeArrowheads="1"/>
            </p:cNvSpPr>
            <p:nvPr userDrawn="1"/>
          </p:nvSpPr>
          <p:spPr bwMode="auto">
            <a:xfrm>
              <a:off x="5513388" y="3886200"/>
              <a:ext cx="2811463" cy="112713"/>
            </a:xfrm>
            <a:prstGeom prst="rect">
              <a:avLst/>
            </a:prstGeom>
            <a:solidFill>
              <a:srgbClr val="E5D3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4" name="Freeform 137">
              <a:extLst>
                <a:ext uri="{FF2B5EF4-FFF2-40B4-BE49-F238E27FC236}">
                  <a16:creationId xmlns:a16="http://schemas.microsoft.com/office/drawing/2014/main" id="{09AE9EDF-AEC4-466E-B37A-569A5168F934}"/>
                </a:ext>
              </a:extLst>
            </p:cNvPr>
            <p:cNvSpPr>
              <a:spLocks/>
            </p:cNvSpPr>
            <p:nvPr userDrawn="1"/>
          </p:nvSpPr>
          <p:spPr bwMode="auto">
            <a:xfrm>
              <a:off x="7229476" y="3668713"/>
              <a:ext cx="684213" cy="217488"/>
            </a:xfrm>
            <a:custGeom>
              <a:avLst/>
              <a:gdLst>
                <a:gd name="T0" fmla="*/ 3 w 860"/>
                <a:gd name="T1" fmla="*/ 254 h 274"/>
                <a:gd name="T2" fmla="*/ 3 w 860"/>
                <a:gd name="T3" fmla="*/ 254 h 274"/>
                <a:gd name="T4" fmla="*/ 2 w 860"/>
                <a:gd name="T5" fmla="*/ 257 h 274"/>
                <a:gd name="T6" fmla="*/ 1 w 860"/>
                <a:gd name="T7" fmla="*/ 260 h 274"/>
                <a:gd name="T8" fmla="*/ 0 w 860"/>
                <a:gd name="T9" fmla="*/ 264 h 274"/>
                <a:gd name="T10" fmla="*/ 1 w 860"/>
                <a:gd name="T11" fmla="*/ 267 h 274"/>
                <a:gd name="T12" fmla="*/ 1 w 860"/>
                <a:gd name="T13" fmla="*/ 267 h 274"/>
                <a:gd name="T14" fmla="*/ 3 w 860"/>
                <a:gd name="T15" fmla="*/ 269 h 274"/>
                <a:gd name="T16" fmla="*/ 6 w 860"/>
                <a:gd name="T17" fmla="*/ 272 h 274"/>
                <a:gd name="T18" fmla="*/ 8 w 860"/>
                <a:gd name="T19" fmla="*/ 273 h 274"/>
                <a:gd name="T20" fmla="*/ 11 w 860"/>
                <a:gd name="T21" fmla="*/ 274 h 274"/>
                <a:gd name="T22" fmla="*/ 805 w 860"/>
                <a:gd name="T23" fmla="*/ 274 h 274"/>
                <a:gd name="T24" fmla="*/ 805 w 860"/>
                <a:gd name="T25" fmla="*/ 274 h 274"/>
                <a:gd name="T26" fmla="*/ 816 w 860"/>
                <a:gd name="T27" fmla="*/ 273 h 274"/>
                <a:gd name="T28" fmla="*/ 827 w 860"/>
                <a:gd name="T29" fmla="*/ 269 h 274"/>
                <a:gd name="T30" fmla="*/ 836 w 860"/>
                <a:gd name="T31" fmla="*/ 264 h 274"/>
                <a:gd name="T32" fmla="*/ 844 w 860"/>
                <a:gd name="T33" fmla="*/ 258 h 274"/>
                <a:gd name="T34" fmla="*/ 851 w 860"/>
                <a:gd name="T35" fmla="*/ 249 h 274"/>
                <a:gd name="T36" fmla="*/ 855 w 860"/>
                <a:gd name="T37" fmla="*/ 239 h 274"/>
                <a:gd name="T38" fmla="*/ 859 w 860"/>
                <a:gd name="T39" fmla="*/ 229 h 274"/>
                <a:gd name="T40" fmla="*/ 860 w 860"/>
                <a:gd name="T41" fmla="*/ 217 h 274"/>
                <a:gd name="T42" fmla="*/ 860 w 860"/>
                <a:gd name="T43" fmla="*/ 56 h 274"/>
                <a:gd name="T44" fmla="*/ 860 w 860"/>
                <a:gd name="T45" fmla="*/ 56 h 274"/>
                <a:gd name="T46" fmla="*/ 859 w 860"/>
                <a:gd name="T47" fmla="*/ 45 h 274"/>
                <a:gd name="T48" fmla="*/ 855 w 860"/>
                <a:gd name="T49" fmla="*/ 34 h 274"/>
                <a:gd name="T50" fmla="*/ 851 w 860"/>
                <a:gd name="T51" fmla="*/ 25 h 274"/>
                <a:gd name="T52" fmla="*/ 844 w 860"/>
                <a:gd name="T53" fmla="*/ 17 h 274"/>
                <a:gd name="T54" fmla="*/ 836 w 860"/>
                <a:gd name="T55" fmla="*/ 10 h 274"/>
                <a:gd name="T56" fmla="*/ 827 w 860"/>
                <a:gd name="T57" fmla="*/ 4 h 274"/>
                <a:gd name="T58" fmla="*/ 816 w 860"/>
                <a:gd name="T59" fmla="*/ 1 h 274"/>
                <a:gd name="T60" fmla="*/ 805 w 860"/>
                <a:gd name="T61" fmla="*/ 0 h 274"/>
                <a:gd name="T62" fmla="*/ 11 w 860"/>
                <a:gd name="T63" fmla="*/ 0 h 274"/>
                <a:gd name="T64" fmla="*/ 11 w 860"/>
                <a:gd name="T65" fmla="*/ 0 h 274"/>
                <a:gd name="T66" fmla="*/ 8 w 860"/>
                <a:gd name="T67" fmla="*/ 1 h 274"/>
                <a:gd name="T68" fmla="*/ 6 w 860"/>
                <a:gd name="T69" fmla="*/ 2 h 274"/>
                <a:gd name="T70" fmla="*/ 3 w 860"/>
                <a:gd name="T71" fmla="*/ 4 h 274"/>
                <a:gd name="T72" fmla="*/ 1 w 860"/>
                <a:gd name="T73" fmla="*/ 7 h 274"/>
                <a:gd name="T74" fmla="*/ 1 w 860"/>
                <a:gd name="T75" fmla="*/ 7 h 274"/>
                <a:gd name="T76" fmla="*/ 0 w 860"/>
                <a:gd name="T77" fmla="*/ 10 h 274"/>
                <a:gd name="T78" fmla="*/ 1 w 860"/>
                <a:gd name="T79" fmla="*/ 13 h 274"/>
                <a:gd name="T80" fmla="*/ 2 w 860"/>
                <a:gd name="T81" fmla="*/ 17 h 274"/>
                <a:gd name="T82" fmla="*/ 3 w 860"/>
                <a:gd name="T83" fmla="*/ 19 h 274"/>
                <a:gd name="T84" fmla="*/ 3 w 860"/>
                <a:gd name="T85" fmla="*/ 19 h 274"/>
                <a:gd name="T86" fmla="*/ 3 w 860"/>
                <a:gd name="T87" fmla="*/ 25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60" h="274">
                  <a:moveTo>
                    <a:pt x="3" y="254"/>
                  </a:moveTo>
                  <a:lnTo>
                    <a:pt x="3" y="254"/>
                  </a:lnTo>
                  <a:lnTo>
                    <a:pt x="2" y="257"/>
                  </a:lnTo>
                  <a:lnTo>
                    <a:pt x="1" y="260"/>
                  </a:lnTo>
                  <a:lnTo>
                    <a:pt x="0" y="264"/>
                  </a:lnTo>
                  <a:lnTo>
                    <a:pt x="1" y="267"/>
                  </a:lnTo>
                  <a:lnTo>
                    <a:pt x="1" y="267"/>
                  </a:lnTo>
                  <a:lnTo>
                    <a:pt x="3" y="269"/>
                  </a:lnTo>
                  <a:lnTo>
                    <a:pt x="6" y="272"/>
                  </a:lnTo>
                  <a:lnTo>
                    <a:pt x="8" y="273"/>
                  </a:lnTo>
                  <a:lnTo>
                    <a:pt x="11" y="274"/>
                  </a:lnTo>
                  <a:lnTo>
                    <a:pt x="805" y="274"/>
                  </a:lnTo>
                  <a:lnTo>
                    <a:pt x="805" y="274"/>
                  </a:lnTo>
                  <a:lnTo>
                    <a:pt x="816" y="273"/>
                  </a:lnTo>
                  <a:lnTo>
                    <a:pt x="827" y="269"/>
                  </a:lnTo>
                  <a:lnTo>
                    <a:pt x="836" y="264"/>
                  </a:lnTo>
                  <a:lnTo>
                    <a:pt x="844" y="258"/>
                  </a:lnTo>
                  <a:lnTo>
                    <a:pt x="851" y="249"/>
                  </a:lnTo>
                  <a:lnTo>
                    <a:pt x="855" y="239"/>
                  </a:lnTo>
                  <a:lnTo>
                    <a:pt x="859" y="229"/>
                  </a:lnTo>
                  <a:lnTo>
                    <a:pt x="860" y="217"/>
                  </a:lnTo>
                  <a:lnTo>
                    <a:pt x="860" y="56"/>
                  </a:lnTo>
                  <a:lnTo>
                    <a:pt x="860" y="56"/>
                  </a:lnTo>
                  <a:lnTo>
                    <a:pt x="859" y="45"/>
                  </a:lnTo>
                  <a:lnTo>
                    <a:pt x="855" y="34"/>
                  </a:lnTo>
                  <a:lnTo>
                    <a:pt x="851" y="25"/>
                  </a:lnTo>
                  <a:lnTo>
                    <a:pt x="844" y="17"/>
                  </a:lnTo>
                  <a:lnTo>
                    <a:pt x="836" y="10"/>
                  </a:lnTo>
                  <a:lnTo>
                    <a:pt x="827" y="4"/>
                  </a:lnTo>
                  <a:lnTo>
                    <a:pt x="816" y="1"/>
                  </a:lnTo>
                  <a:lnTo>
                    <a:pt x="805" y="0"/>
                  </a:lnTo>
                  <a:lnTo>
                    <a:pt x="11" y="0"/>
                  </a:lnTo>
                  <a:lnTo>
                    <a:pt x="11" y="0"/>
                  </a:lnTo>
                  <a:lnTo>
                    <a:pt x="8" y="1"/>
                  </a:lnTo>
                  <a:lnTo>
                    <a:pt x="6" y="2"/>
                  </a:lnTo>
                  <a:lnTo>
                    <a:pt x="3" y="4"/>
                  </a:lnTo>
                  <a:lnTo>
                    <a:pt x="1" y="7"/>
                  </a:lnTo>
                  <a:lnTo>
                    <a:pt x="1" y="7"/>
                  </a:lnTo>
                  <a:lnTo>
                    <a:pt x="0" y="10"/>
                  </a:lnTo>
                  <a:lnTo>
                    <a:pt x="1" y="13"/>
                  </a:lnTo>
                  <a:lnTo>
                    <a:pt x="2" y="17"/>
                  </a:lnTo>
                  <a:lnTo>
                    <a:pt x="3" y="19"/>
                  </a:lnTo>
                  <a:lnTo>
                    <a:pt x="3" y="19"/>
                  </a:lnTo>
                  <a:lnTo>
                    <a:pt x="3" y="254"/>
                  </a:lnTo>
                  <a:close/>
                </a:path>
              </a:pathLst>
            </a:custGeom>
            <a:solidFill>
              <a:srgbClr val="FFCE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5" name="Freeform 138">
              <a:extLst>
                <a:ext uri="{FF2B5EF4-FFF2-40B4-BE49-F238E27FC236}">
                  <a16:creationId xmlns:a16="http://schemas.microsoft.com/office/drawing/2014/main" id="{4924F849-736D-40D6-BB64-4472AA7FE6B3}"/>
                </a:ext>
              </a:extLst>
            </p:cNvPr>
            <p:cNvSpPr>
              <a:spLocks/>
            </p:cNvSpPr>
            <p:nvPr userDrawn="1"/>
          </p:nvSpPr>
          <p:spPr bwMode="auto">
            <a:xfrm>
              <a:off x="7232651" y="3684588"/>
              <a:ext cx="665163" cy="187325"/>
            </a:xfrm>
            <a:custGeom>
              <a:avLst/>
              <a:gdLst>
                <a:gd name="T0" fmla="*/ 0 w 839"/>
                <a:gd name="T1" fmla="*/ 0 h 235"/>
                <a:gd name="T2" fmla="*/ 0 w 839"/>
                <a:gd name="T3" fmla="*/ 235 h 235"/>
                <a:gd name="T4" fmla="*/ 802 w 839"/>
                <a:gd name="T5" fmla="*/ 235 h 235"/>
                <a:gd name="T6" fmla="*/ 802 w 839"/>
                <a:gd name="T7" fmla="*/ 235 h 235"/>
                <a:gd name="T8" fmla="*/ 809 w 839"/>
                <a:gd name="T9" fmla="*/ 234 h 235"/>
                <a:gd name="T10" fmla="*/ 816 w 839"/>
                <a:gd name="T11" fmla="*/ 233 h 235"/>
                <a:gd name="T12" fmla="*/ 821 w 839"/>
                <a:gd name="T13" fmla="*/ 230 h 235"/>
                <a:gd name="T14" fmla="*/ 827 w 839"/>
                <a:gd name="T15" fmla="*/ 225 h 235"/>
                <a:gd name="T16" fmla="*/ 832 w 839"/>
                <a:gd name="T17" fmla="*/ 219 h 235"/>
                <a:gd name="T18" fmla="*/ 835 w 839"/>
                <a:gd name="T19" fmla="*/ 213 h 235"/>
                <a:gd name="T20" fmla="*/ 838 w 839"/>
                <a:gd name="T21" fmla="*/ 206 h 235"/>
                <a:gd name="T22" fmla="*/ 839 w 839"/>
                <a:gd name="T23" fmla="*/ 198 h 235"/>
                <a:gd name="T24" fmla="*/ 839 w 839"/>
                <a:gd name="T25" fmla="*/ 37 h 235"/>
                <a:gd name="T26" fmla="*/ 839 w 839"/>
                <a:gd name="T27" fmla="*/ 37 h 235"/>
                <a:gd name="T28" fmla="*/ 838 w 839"/>
                <a:gd name="T29" fmla="*/ 29 h 235"/>
                <a:gd name="T30" fmla="*/ 835 w 839"/>
                <a:gd name="T31" fmla="*/ 22 h 235"/>
                <a:gd name="T32" fmla="*/ 832 w 839"/>
                <a:gd name="T33" fmla="*/ 16 h 235"/>
                <a:gd name="T34" fmla="*/ 827 w 839"/>
                <a:gd name="T35" fmla="*/ 11 h 235"/>
                <a:gd name="T36" fmla="*/ 821 w 839"/>
                <a:gd name="T37" fmla="*/ 6 h 235"/>
                <a:gd name="T38" fmla="*/ 816 w 839"/>
                <a:gd name="T39" fmla="*/ 4 h 235"/>
                <a:gd name="T40" fmla="*/ 809 w 839"/>
                <a:gd name="T41" fmla="*/ 1 h 235"/>
                <a:gd name="T42" fmla="*/ 802 w 839"/>
                <a:gd name="T43" fmla="*/ 0 h 235"/>
                <a:gd name="T44" fmla="*/ 0 w 839"/>
                <a:gd name="T45" fmla="*/ 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9" h="235">
                  <a:moveTo>
                    <a:pt x="0" y="0"/>
                  </a:moveTo>
                  <a:lnTo>
                    <a:pt x="0" y="235"/>
                  </a:lnTo>
                  <a:lnTo>
                    <a:pt x="802" y="235"/>
                  </a:lnTo>
                  <a:lnTo>
                    <a:pt x="802" y="235"/>
                  </a:lnTo>
                  <a:lnTo>
                    <a:pt x="809" y="234"/>
                  </a:lnTo>
                  <a:lnTo>
                    <a:pt x="816" y="233"/>
                  </a:lnTo>
                  <a:lnTo>
                    <a:pt x="821" y="230"/>
                  </a:lnTo>
                  <a:lnTo>
                    <a:pt x="827" y="225"/>
                  </a:lnTo>
                  <a:lnTo>
                    <a:pt x="832" y="219"/>
                  </a:lnTo>
                  <a:lnTo>
                    <a:pt x="835" y="213"/>
                  </a:lnTo>
                  <a:lnTo>
                    <a:pt x="838" y="206"/>
                  </a:lnTo>
                  <a:lnTo>
                    <a:pt x="839" y="198"/>
                  </a:lnTo>
                  <a:lnTo>
                    <a:pt x="839" y="37"/>
                  </a:lnTo>
                  <a:lnTo>
                    <a:pt x="839" y="37"/>
                  </a:lnTo>
                  <a:lnTo>
                    <a:pt x="838" y="29"/>
                  </a:lnTo>
                  <a:lnTo>
                    <a:pt x="835" y="22"/>
                  </a:lnTo>
                  <a:lnTo>
                    <a:pt x="832" y="16"/>
                  </a:lnTo>
                  <a:lnTo>
                    <a:pt x="827" y="11"/>
                  </a:lnTo>
                  <a:lnTo>
                    <a:pt x="821" y="6"/>
                  </a:lnTo>
                  <a:lnTo>
                    <a:pt x="816" y="4"/>
                  </a:lnTo>
                  <a:lnTo>
                    <a:pt x="809" y="1"/>
                  </a:lnTo>
                  <a:lnTo>
                    <a:pt x="802"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6" name="Freeform 139">
              <a:extLst>
                <a:ext uri="{FF2B5EF4-FFF2-40B4-BE49-F238E27FC236}">
                  <a16:creationId xmlns:a16="http://schemas.microsoft.com/office/drawing/2014/main" id="{00110535-330E-4EC0-8785-87AEA92F2A40}"/>
                </a:ext>
              </a:extLst>
            </p:cNvPr>
            <p:cNvSpPr>
              <a:spLocks/>
            </p:cNvSpPr>
            <p:nvPr userDrawn="1"/>
          </p:nvSpPr>
          <p:spPr bwMode="auto">
            <a:xfrm>
              <a:off x="7232651" y="3709988"/>
              <a:ext cx="665163" cy="161925"/>
            </a:xfrm>
            <a:custGeom>
              <a:avLst/>
              <a:gdLst>
                <a:gd name="T0" fmla="*/ 0 w 839"/>
                <a:gd name="T1" fmla="*/ 0 h 203"/>
                <a:gd name="T2" fmla="*/ 0 w 839"/>
                <a:gd name="T3" fmla="*/ 203 h 203"/>
                <a:gd name="T4" fmla="*/ 802 w 839"/>
                <a:gd name="T5" fmla="*/ 203 h 203"/>
                <a:gd name="T6" fmla="*/ 802 w 839"/>
                <a:gd name="T7" fmla="*/ 203 h 203"/>
                <a:gd name="T8" fmla="*/ 809 w 839"/>
                <a:gd name="T9" fmla="*/ 202 h 203"/>
                <a:gd name="T10" fmla="*/ 816 w 839"/>
                <a:gd name="T11" fmla="*/ 201 h 203"/>
                <a:gd name="T12" fmla="*/ 821 w 839"/>
                <a:gd name="T13" fmla="*/ 198 h 203"/>
                <a:gd name="T14" fmla="*/ 827 w 839"/>
                <a:gd name="T15" fmla="*/ 193 h 203"/>
                <a:gd name="T16" fmla="*/ 832 w 839"/>
                <a:gd name="T17" fmla="*/ 187 h 203"/>
                <a:gd name="T18" fmla="*/ 835 w 839"/>
                <a:gd name="T19" fmla="*/ 181 h 203"/>
                <a:gd name="T20" fmla="*/ 838 w 839"/>
                <a:gd name="T21" fmla="*/ 174 h 203"/>
                <a:gd name="T22" fmla="*/ 839 w 839"/>
                <a:gd name="T23" fmla="*/ 166 h 203"/>
                <a:gd name="T24" fmla="*/ 839 w 839"/>
                <a:gd name="T25" fmla="*/ 45 h 203"/>
                <a:gd name="T26" fmla="*/ 0 w 839"/>
                <a:gd name="T27"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39" h="203">
                  <a:moveTo>
                    <a:pt x="0" y="0"/>
                  </a:moveTo>
                  <a:lnTo>
                    <a:pt x="0" y="203"/>
                  </a:lnTo>
                  <a:lnTo>
                    <a:pt x="802" y="203"/>
                  </a:lnTo>
                  <a:lnTo>
                    <a:pt x="802" y="203"/>
                  </a:lnTo>
                  <a:lnTo>
                    <a:pt x="809" y="202"/>
                  </a:lnTo>
                  <a:lnTo>
                    <a:pt x="816" y="201"/>
                  </a:lnTo>
                  <a:lnTo>
                    <a:pt x="821" y="198"/>
                  </a:lnTo>
                  <a:lnTo>
                    <a:pt x="827" y="193"/>
                  </a:lnTo>
                  <a:lnTo>
                    <a:pt x="832" y="187"/>
                  </a:lnTo>
                  <a:lnTo>
                    <a:pt x="835" y="181"/>
                  </a:lnTo>
                  <a:lnTo>
                    <a:pt x="838" y="174"/>
                  </a:lnTo>
                  <a:lnTo>
                    <a:pt x="839" y="166"/>
                  </a:lnTo>
                  <a:lnTo>
                    <a:pt x="839" y="45"/>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7" name="Freeform 140">
              <a:extLst>
                <a:ext uri="{FF2B5EF4-FFF2-40B4-BE49-F238E27FC236}">
                  <a16:creationId xmlns:a16="http://schemas.microsoft.com/office/drawing/2014/main" id="{2A5DFB96-2BF3-4491-B935-CF28CE31C16B}"/>
                </a:ext>
              </a:extLst>
            </p:cNvPr>
            <p:cNvSpPr>
              <a:spLocks/>
            </p:cNvSpPr>
            <p:nvPr userDrawn="1"/>
          </p:nvSpPr>
          <p:spPr bwMode="auto">
            <a:xfrm>
              <a:off x="7229476" y="3452813"/>
              <a:ext cx="684213" cy="215900"/>
            </a:xfrm>
            <a:custGeom>
              <a:avLst/>
              <a:gdLst>
                <a:gd name="T0" fmla="*/ 3 w 860"/>
                <a:gd name="T1" fmla="*/ 254 h 273"/>
                <a:gd name="T2" fmla="*/ 3 w 860"/>
                <a:gd name="T3" fmla="*/ 254 h 273"/>
                <a:gd name="T4" fmla="*/ 2 w 860"/>
                <a:gd name="T5" fmla="*/ 257 h 273"/>
                <a:gd name="T6" fmla="*/ 1 w 860"/>
                <a:gd name="T7" fmla="*/ 260 h 273"/>
                <a:gd name="T8" fmla="*/ 0 w 860"/>
                <a:gd name="T9" fmla="*/ 263 h 273"/>
                <a:gd name="T10" fmla="*/ 1 w 860"/>
                <a:gd name="T11" fmla="*/ 266 h 273"/>
                <a:gd name="T12" fmla="*/ 1 w 860"/>
                <a:gd name="T13" fmla="*/ 266 h 273"/>
                <a:gd name="T14" fmla="*/ 3 w 860"/>
                <a:gd name="T15" fmla="*/ 269 h 273"/>
                <a:gd name="T16" fmla="*/ 6 w 860"/>
                <a:gd name="T17" fmla="*/ 271 h 273"/>
                <a:gd name="T18" fmla="*/ 8 w 860"/>
                <a:gd name="T19" fmla="*/ 273 h 273"/>
                <a:gd name="T20" fmla="*/ 11 w 860"/>
                <a:gd name="T21" fmla="*/ 273 h 273"/>
                <a:gd name="T22" fmla="*/ 805 w 860"/>
                <a:gd name="T23" fmla="*/ 273 h 273"/>
                <a:gd name="T24" fmla="*/ 805 w 860"/>
                <a:gd name="T25" fmla="*/ 273 h 273"/>
                <a:gd name="T26" fmla="*/ 816 w 860"/>
                <a:gd name="T27" fmla="*/ 271 h 273"/>
                <a:gd name="T28" fmla="*/ 827 w 860"/>
                <a:gd name="T29" fmla="*/ 269 h 273"/>
                <a:gd name="T30" fmla="*/ 836 w 860"/>
                <a:gd name="T31" fmla="*/ 263 h 273"/>
                <a:gd name="T32" fmla="*/ 844 w 860"/>
                <a:gd name="T33" fmla="*/ 257 h 273"/>
                <a:gd name="T34" fmla="*/ 851 w 860"/>
                <a:gd name="T35" fmla="*/ 248 h 273"/>
                <a:gd name="T36" fmla="*/ 855 w 860"/>
                <a:gd name="T37" fmla="*/ 239 h 273"/>
                <a:gd name="T38" fmla="*/ 859 w 860"/>
                <a:gd name="T39" fmla="*/ 229 h 273"/>
                <a:gd name="T40" fmla="*/ 860 w 860"/>
                <a:gd name="T41" fmla="*/ 217 h 273"/>
                <a:gd name="T42" fmla="*/ 860 w 860"/>
                <a:gd name="T43" fmla="*/ 55 h 273"/>
                <a:gd name="T44" fmla="*/ 860 w 860"/>
                <a:gd name="T45" fmla="*/ 55 h 273"/>
                <a:gd name="T46" fmla="*/ 859 w 860"/>
                <a:gd name="T47" fmla="*/ 45 h 273"/>
                <a:gd name="T48" fmla="*/ 855 w 860"/>
                <a:gd name="T49" fmla="*/ 34 h 273"/>
                <a:gd name="T50" fmla="*/ 851 w 860"/>
                <a:gd name="T51" fmla="*/ 24 h 273"/>
                <a:gd name="T52" fmla="*/ 844 w 860"/>
                <a:gd name="T53" fmla="*/ 16 h 273"/>
                <a:gd name="T54" fmla="*/ 836 w 860"/>
                <a:gd name="T55" fmla="*/ 9 h 273"/>
                <a:gd name="T56" fmla="*/ 827 w 860"/>
                <a:gd name="T57" fmla="*/ 4 h 273"/>
                <a:gd name="T58" fmla="*/ 816 w 860"/>
                <a:gd name="T59" fmla="*/ 1 h 273"/>
                <a:gd name="T60" fmla="*/ 805 w 860"/>
                <a:gd name="T61" fmla="*/ 0 h 273"/>
                <a:gd name="T62" fmla="*/ 11 w 860"/>
                <a:gd name="T63" fmla="*/ 0 h 273"/>
                <a:gd name="T64" fmla="*/ 11 w 860"/>
                <a:gd name="T65" fmla="*/ 0 h 273"/>
                <a:gd name="T66" fmla="*/ 8 w 860"/>
                <a:gd name="T67" fmla="*/ 0 h 273"/>
                <a:gd name="T68" fmla="*/ 6 w 860"/>
                <a:gd name="T69" fmla="*/ 2 h 273"/>
                <a:gd name="T70" fmla="*/ 3 w 860"/>
                <a:gd name="T71" fmla="*/ 4 h 273"/>
                <a:gd name="T72" fmla="*/ 1 w 860"/>
                <a:gd name="T73" fmla="*/ 6 h 273"/>
                <a:gd name="T74" fmla="*/ 1 w 860"/>
                <a:gd name="T75" fmla="*/ 6 h 273"/>
                <a:gd name="T76" fmla="*/ 0 w 860"/>
                <a:gd name="T77" fmla="*/ 10 h 273"/>
                <a:gd name="T78" fmla="*/ 1 w 860"/>
                <a:gd name="T79" fmla="*/ 13 h 273"/>
                <a:gd name="T80" fmla="*/ 2 w 860"/>
                <a:gd name="T81" fmla="*/ 16 h 273"/>
                <a:gd name="T82" fmla="*/ 3 w 860"/>
                <a:gd name="T83" fmla="*/ 19 h 273"/>
                <a:gd name="T84" fmla="*/ 3 w 860"/>
                <a:gd name="T85" fmla="*/ 19 h 273"/>
                <a:gd name="T86" fmla="*/ 3 w 860"/>
                <a:gd name="T87" fmla="*/ 254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60" h="273">
                  <a:moveTo>
                    <a:pt x="3" y="254"/>
                  </a:moveTo>
                  <a:lnTo>
                    <a:pt x="3" y="254"/>
                  </a:lnTo>
                  <a:lnTo>
                    <a:pt x="2" y="257"/>
                  </a:lnTo>
                  <a:lnTo>
                    <a:pt x="1" y="260"/>
                  </a:lnTo>
                  <a:lnTo>
                    <a:pt x="0" y="263"/>
                  </a:lnTo>
                  <a:lnTo>
                    <a:pt x="1" y="266"/>
                  </a:lnTo>
                  <a:lnTo>
                    <a:pt x="1" y="266"/>
                  </a:lnTo>
                  <a:lnTo>
                    <a:pt x="3" y="269"/>
                  </a:lnTo>
                  <a:lnTo>
                    <a:pt x="6" y="271"/>
                  </a:lnTo>
                  <a:lnTo>
                    <a:pt x="8" y="273"/>
                  </a:lnTo>
                  <a:lnTo>
                    <a:pt x="11" y="273"/>
                  </a:lnTo>
                  <a:lnTo>
                    <a:pt x="805" y="273"/>
                  </a:lnTo>
                  <a:lnTo>
                    <a:pt x="805" y="273"/>
                  </a:lnTo>
                  <a:lnTo>
                    <a:pt x="816" y="271"/>
                  </a:lnTo>
                  <a:lnTo>
                    <a:pt x="827" y="269"/>
                  </a:lnTo>
                  <a:lnTo>
                    <a:pt x="836" y="263"/>
                  </a:lnTo>
                  <a:lnTo>
                    <a:pt x="844" y="257"/>
                  </a:lnTo>
                  <a:lnTo>
                    <a:pt x="851" y="248"/>
                  </a:lnTo>
                  <a:lnTo>
                    <a:pt x="855" y="239"/>
                  </a:lnTo>
                  <a:lnTo>
                    <a:pt x="859" y="229"/>
                  </a:lnTo>
                  <a:lnTo>
                    <a:pt x="860" y="217"/>
                  </a:lnTo>
                  <a:lnTo>
                    <a:pt x="860" y="55"/>
                  </a:lnTo>
                  <a:lnTo>
                    <a:pt x="860" y="55"/>
                  </a:lnTo>
                  <a:lnTo>
                    <a:pt x="859" y="45"/>
                  </a:lnTo>
                  <a:lnTo>
                    <a:pt x="855" y="34"/>
                  </a:lnTo>
                  <a:lnTo>
                    <a:pt x="851" y="24"/>
                  </a:lnTo>
                  <a:lnTo>
                    <a:pt x="844" y="16"/>
                  </a:lnTo>
                  <a:lnTo>
                    <a:pt x="836" y="9"/>
                  </a:lnTo>
                  <a:lnTo>
                    <a:pt x="827" y="4"/>
                  </a:lnTo>
                  <a:lnTo>
                    <a:pt x="816" y="1"/>
                  </a:lnTo>
                  <a:lnTo>
                    <a:pt x="805" y="0"/>
                  </a:lnTo>
                  <a:lnTo>
                    <a:pt x="11" y="0"/>
                  </a:lnTo>
                  <a:lnTo>
                    <a:pt x="11" y="0"/>
                  </a:lnTo>
                  <a:lnTo>
                    <a:pt x="8" y="0"/>
                  </a:lnTo>
                  <a:lnTo>
                    <a:pt x="6" y="2"/>
                  </a:lnTo>
                  <a:lnTo>
                    <a:pt x="3" y="4"/>
                  </a:lnTo>
                  <a:lnTo>
                    <a:pt x="1" y="6"/>
                  </a:lnTo>
                  <a:lnTo>
                    <a:pt x="1" y="6"/>
                  </a:lnTo>
                  <a:lnTo>
                    <a:pt x="0" y="10"/>
                  </a:lnTo>
                  <a:lnTo>
                    <a:pt x="1" y="13"/>
                  </a:lnTo>
                  <a:lnTo>
                    <a:pt x="2" y="16"/>
                  </a:lnTo>
                  <a:lnTo>
                    <a:pt x="3" y="19"/>
                  </a:lnTo>
                  <a:lnTo>
                    <a:pt x="3" y="19"/>
                  </a:lnTo>
                  <a:lnTo>
                    <a:pt x="3" y="254"/>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8" name="Freeform 141">
              <a:extLst>
                <a:ext uri="{FF2B5EF4-FFF2-40B4-BE49-F238E27FC236}">
                  <a16:creationId xmlns:a16="http://schemas.microsoft.com/office/drawing/2014/main" id="{2296D222-5A94-4983-B175-1F5B9C01E17D}"/>
                </a:ext>
              </a:extLst>
            </p:cNvPr>
            <p:cNvSpPr>
              <a:spLocks/>
            </p:cNvSpPr>
            <p:nvPr userDrawn="1"/>
          </p:nvSpPr>
          <p:spPr bwMode="auto">
            <a:xfrm>
              <a:off x="7232651" y="3468688"/>
              <a:ext cx="665163" cy="185738"/>
            </a:xfrm>
            <a:custGeom>
              <a:avLst/>
              <a:gdLst>
                <a:gd name="T0" fmla="*/ 0 w 839"/>
                <a:gd name="T1" fmla="*/ 0 h 235"/>
                <a:gd name="T2" fmla="*/ 0 w 839"/>
                <a:gd name="T3" fmla="*/ 235 h 235"/>
                <a:gd name="T4" fmla="*/ 802 w 839"/>
                <a:gd name="T5" fmla="*/ 235 h 235"/>
                <a:gd name="T6" fmla="*/ 802 w 839"/>
                <a:gd name="T7" fmla="*/ 235 h 235"/>
                <a:gd name="T8" fmla="*/ 809 w 839"/>
                <a:gd name="T9" fmla="*/ 234 h 235"/>
                <a:gd name="T10" fmla="*/ 816 w 839"/>
                <a:gd name="T11" fmla="*/ 232 h 235"/>
                <a:gd name="T12" fmla="*/ 821 w 839"/>
                <a:gd name="T13" fmla="*/ 228 h 235"/>
                <a:gd name="T14" fmla="*/ 827 w 839"/>
                <a:gd name="T15" fmla="*/ 224 h 235"/>
                <a:gd name="T16" fmla="*/ 832 w 839"/>
                <a:gd name="T17" fmla="*/ 219 h 235"/>
                <a:gd name="T18" fmla="*/ 835 w 839"/>
                <a:gd name="T19" fmla="*/ 212 h 235"/>
                <a:gd name="T20" fmla="*/ 838 w 839"/>
                <a:gd name="T21" fmla="*/ 205 h 235"/>
                <a:gd name="T22" fmla="*/ 839 w 839"/>
                <a:gd name="T23" fmla="*/ 198 h 235"/>
                <a:gd name="T24" fmla="*/ 839 w 839"/>
                <a:gd name="T25" fmla="*/ 36 h 235"/>
                <a:gd name="T26" fmla="*/ 839 w 839"/>
                <a:gd name="T27" fmla="*/ 36 h 235"/>
                <a:gd name="T28" fmla="*/ 838 w 839"/>
                <a:gd name="T29" fmla="*/ 29 h 235"/>
                <a:gd name="T30" fmla="*/ 835 w 839"/>
                <a:gd name="T31" fmla="*/ 22 h 235"/>
                <a:gd name="T32" fmla="*/ 832 w 839"/>
                <a:gd name="T33" fmla="*/ 16 h 235"/>
                <a:gd name="T34" fmla="*/ 827 w 839"/>
                <a:gd name="T35" fmla="*/ 11 h 235"/>
                <a:gd name="T36" fmla="*/ 821 w 839"/>
                <a:gd name="T37" fmla="*/ 6 h 235"/>
                <a:gd name="T38" fmla="*/ 816 w 839"/>
                <a:gd name="T39" fmla="*/ 2 h 235"/>
                <a:gd name="T40" fmla="*/ 809 w 839"/>
                <a:gd name="T41" fmla="*/ 0 h 235"/>
                <a:gd name="T42" fmla="*/ 802 w 839"/>
                <a:gd name="T43" fmla="*/ 0 h 235"/>
                <a:gd name="T44" fmla="*/ 0 w 839"/>
                <a:gd name="T45" fmla="*/ 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9" h="235">
                  <a:moveTo>
                    <a:pt x="0" y="0"/>
                  </a:moveTo>
                  <a:lnTo>
                    <a:pt x="0" y="235"/>
                  </a:lnTo>
                  <a:lnTo>
                    <a:pt x="802" y="235"/>
                  </a:lnTo>
                  <a:lnTo>
                    <a:pt x="802" y="235"/>
                  </a:lnTo>
                  <a:lnTo>
                    <a:pt x="809" y="234"/>
                  </a:lnTo>
                  <a:lnTo>
                    <a:pt x="816" y="232"/>
                  </a:lnTo>
                  <a:lnTo>
                    <a:pt x="821" y="228"/>
                  </a:lnTo>
                  <a:lnTo>
                    <a:pt x="827" y="224"/>
                  </a:lnTo>
                  <a:lnTo>
                    <a:pt x="832" y="219"/>
                  </a:lnTo>
                  <a:lnTo>
                    <a:pt x="835" y="212"/>
                  </a:lnTo>
                  <a:lnTo>
                    <a:pt x="838" y="205"/>
                  </a:lnTo>
                  <a:lnTo>
                    <a:pt x="839" y="198"/>
                  </a:lnTo>
                  <a:lnTo>
                    <a:pt x="839" y="36"/>
                  </a:lnTo>
                  <a:lnTo>
                    <a:pt x="839" y="36"/>
                  </a:lnTo>
                  <a:lnTo>
                    <a:pt x="838" y="29"/>
                  </a:lnTo>
                  <a:lnTo>
                    <a:pt x="835" y="22"/>
                  </a:lnTo>
                  <a:lnTo>
                    <a:pt x="832" y="16"/>
                  </a:lnTo>
                  <a:lnTo>
                    <a:pt x="827" y="11"/>
                  </a:lnTo>
                  <a:lnTo>
                    <a:pt x="821" y="6"/>
                  </a:lnTo>
                  <a:lnTo>
                    <a:pt x="816" y="2"/>
                  </a:lnTo>
                  <a:lnTo>
                    <a:pt x="809" y="0"/>
                  </a:lnTo>
                  <a:lnTo>
                    <a:pt x="802"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9" name="Freeform 142">
              <a:extLst>
                <a:ext uri="{FF2B5EF4-FFF2-40B4-BE49-F238E27FC236}">
                  <a16:creationId xmlns:a16="http://schemas.microsoft.com/office/drawing/2014/main" id="{C9184281-B856-4252-A4F4-2A66E6B5E447}"/>
                </a:ext>
              </a:extLst>
            </p:cNvPr>
            <p:cNvSpPr>
              <a:spLocks/>
            </p:cNvSpPr>
            <p:nvPr userDrawn="1"/>
          </p:nvSpPr>
          <p:spPr bwMode="auto">
            <a:xfrm>
              <a:off x="7232651" y="3494088"/>
              <a:ext cx="665163" cy="160338"/>
            </a:xfrm>
            <a:custGeom>
              <a:avLst/>
              <a:gdLst>
                <a:gd name="T0" fmla="*/ 0 w 839"/>
                <a:gd name="T1" fmla="*/ 0 h 203"/>
                <a:gd name="T2" fmla="*/ 0 w 839"/>
                <a:gd name="T3" fmla="*/ 203 h 203"/>
                <a:gd name="T4" fmla="*/ 802 w 839"/>
                <a:gd name="T5" fmla="*/ 203 h 203"/>
                <a:gd name="T6" fmla="*/ 802 w 839"/>
                <a:gd name="T7" fmla="*/ 203 h 203"/>
                <a:gd name="T8" fmla="*/ 809 w 839"/>
                <a:gd name="T9" fmla="*/ 202 h 203"/>
                <a:gd name="T10" fmla="*/ 816 w 839"/>
                <a:gd name="T11" fmla="*/ 200 h 203"/>
                <a:gd name="T12" fmla="*/ 821 w 839"/>
                <a:gd name="T13" fmla="*/ 196 h 203"/>
                <a:gd name="T14" fmla="*/ 827 w 839"/>
                <a:gd name="T15" fmla="*/ 192 h 203"/>
                <a:gd name="T16" fmla="*/ 832 w 839"/>
                <a:gd name="T17" fmla="*/ 187 h 203"/>
                <a:gd name="T18" fmla="*/ 835 w 839"/>
                <a:gd name="T19" fmla="*/ 180 h 203"/>
                <a:gd name="T20" fmla="*/ 838 w 839"/>
                <a:gd name="T21" fmla="*/ 173 h 203"/>
                <a:gd name="T22" fmla="*/ 839 w 839"/>
                <a:gd name="T23" fmla="*/ 166 h 203"/>
                <a:gd name="T24" fmla="*/ 839 w 839"/>
                <a:gd name="T25" fmla="*/ 44 h 203"/>
                <a:gd name="T26" fmla="*/ 0 w 839"/>
                <a:gd name="T27"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39" h="203">
                  <a:moveTo>
                    <a:pt x="0" y="0"/>
                  </a:moveTo>
                  <a:lnTo>
                    <a:pt x="0" y="203"/>
                  </a:lnTo>
                  <a:lnTo>
                    <a:pt x="802" y="203"/>
                  </a:lnTo>
                  <a:lnTo>
                    <a:pt x="802" y="203"/>
                  </a:lnTo>
                  <a:lnTo>
                    <a:pt x="809" y="202"/>
                  </a:lnTo>
                  <a:lnTo>
                    <a:pt x="816" y="200"/>
                  </a:lnTo>
                  <a:lnTo>
                    <a:pt x="821" y="196"/>
                  </a:lnTo>
                  <a:lnTo>
                    <a:pt x="827" y="192"/>
                  </a:lnTo>
                  <a:lnTo>
                    <a:pt x="832" y="187"/>
                  </a:lnTo>
                  <a:lnTo>
                    <a:pt x="835" y="180"/>
                  </a:lnTo>
                  <a:lnTo>
                    <a:pt x="838" y="173"/>
                  </a:lnTo>
                  <a:lnTo>
                    <a:pt x="839" y="166"/>
                  </a:lnTo>
                  <a:lnTo>
                    <a:pt x="839" y="44"/>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Rectangle 143">
              <a:extLst>
                <a:ext uri="{FF2B5EF4-FFF2-40B4-BE49-F238E27FC236}">
                  <a16:creationId xmlns:a16="http://schemas.microsoft.com/office/drawing/2014/main" id="{4FDBB9A2-6C59-4DB3-A3CB-E1F2181FC0C1}"/>
                </a:ext>
              </a:extLst>
            </p:cNvPr>
            <p:cNvSpPr>
              <a:spLocks noChangeArrowheads="1"/>
            </p:cNvSpPr>
            <p:nvPr userDrawn="1"/>
          </p:nvSpPr>
          <p:spPr bwMode="auto">
            <a:xfrm>
              <a:off x="6575426" y="3182938"/>
              <a:ext cx="187325" cy="703263"/>
            </a:xfrm>
            <a:prstGeom prst="rect">
              <a:avLst/>
            </a:prstGeom>
            <a:solidFill>
              <a:srgbClr val="FB6E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1" name="Rectangle 144">
              <a:extLst>
                <a:ext uri="{FF2B5EF4-FFF2-40B4-BE49-F238E27FC236}">
                  <a16:creationId xmlns:a16="http://schemas.microsoft.com/office/drawing/2014/main" id="{291BD93E-59BF-45A5-8A14-1670F2AB5E07}"/>
                </a:ext>
              </a:extLst>
            </p:cNvPr>
            <p:cNvSpPr>
              <a:spLocks noChangeArrowheads="1"/>
            </p:cNvSpPr>
            <p:nvPr userDrawn="1"/>
          </p:nvSpPr>
          <p:spPr bwMode="auto">
            <a:xfrm>
              <a:off x="6705601" y="3182938"/>
              <a:ext cx="57150" cy="703263"/>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Rectangle 145">
              <a:extLst>
                <a:ext uri="{FF2B5EF4-FFF2-40B4-BE49-F238E27FC236}">
                  <a16:creationId xmlns:a16="http://schemas.microsoft.com/office/drawing/2014/main" id="{711A1FD1-53C2-4B74-945B-1F40206CB749}"/>
                </a:ext>
              </a:extLst>
            </p:cNvPr>
            <p:cNvSpPr>
              <a:spLocks noChangeArrowheads="1"/>
            </p:cNvSpPr>
            <p:nvPr userDrawn="1"/>
          </p:nvSpPr>
          <p:spPr bwMode="auto">
            <a:xfrm>
              <a:off x="6780213" y="3182938"/>
              <a:ext cx="187325" cy="703263"/>
            </a:xfrm>
            <a:prstGeom prst="rect">
              <a:avLst/>
            </a:prstGeom>
            <a:solidFill>
              <a:srgbClr val="4FC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Rectangle 146">
              <a:extLst>
                <a:ext uri="{FF2B5EF4-FFF2-40B4-BE49-F238E27FC236}">
                  <a16:creationId xmlns:a16="http://schemas.microsoft.com/office/drawing/2014/main" id="{FBBCA103-E320-4CC5-B5FC-8C7E5D6F2EFE}"/>
                </a:ext>
              </a:extLst>
            </p:cNvPr>
            <p:cNvSpPr>
              <a:spLocks noChangeArrowheads="1"/>
            </p:cNvSpPr>
            <p:nvPr userDrawn="1"/>
          </p:nvSpPr>
          <p:spPr bwMode="auto">
            <a:xfrm>
              <a:off x="6910388" y="3182938"/>
              <a:ext cx="57150" cy="703263"/>
            </a:xfrm>
            <a:prstGeom prst="rect">
              <a:avLst/>
            </a:prstGeom>
            <a:solidFill>
              <a:srgbClr val="3BAF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Rectangle 147">
              <a:extLst>
                <a:ext uri="{FF2B5EF4-FFF2-40B4-BE49-F238E27FC236}">
                  <a16:creationId xmlns:a16="http://schemas.microsoft.com/office/drawing/2014/main" id="{ADBEDAD8-D641-4A64-92ED-9A2DBF3A8C16}"/>
                </a:ext>
              </a:extLst>
            </p:cNvPr>
            <p:cNvSpPr>
              <a:spLocks noChangeArrowheads="1"/>
            </p:cNvSpPr>
            <p:nvPr userDrawn="1"/>
          </p:nvSpPr>
          <p:spPr bwMode="auto">
            <a:xfrm>
              <a:off x="6985001" y="3182938"/>
              <a:ext cx="187325" cy="703263"/>
            </a:xfrm>
            <a:prstGeom prst="rect">
              <a:avLst/>
            </a:prstGeom>
            <a:solidFill>
              <a:srgbClr val="49CF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Rectangle 148">
              <a:extLst>
                <a:ext uri="{FF2B5EF4-FFF2-40B4-BE49-F238E27FC236}">
                  <a16:creationId xmlns:a16="http://schemas.microsoft.com/office/drawing/2014/main" id="{68E5F1DA-06F7-4258-88DD-CD168C191752}"/>
                </a:ext>
              </a:extLst>
            </p:cNvPr>
            <p:cNvSpPr>
              <a:spLocks noChangeArrowheads="1"/>
            </p:cNvSpPr>
            <p:nvPr userDrawn="1"/>
          </p:nvSpPr>
          <p:spPr bwMode="auto">
            <a:xfrm>
              <a:off x="7115176" y="3182938"/>
              <a:ext cx="57150" cy="703263"/>
            </a:xfrm>
            <a:prstGeom prst="rect">
              <a:avLst/>
            </a:prstGeom>
            <a:solidFill>
              <a:srgbClr val="36BB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Rectangle 149">
              <a:extLst>
                <a:ext uri="{FF2B5EF4-FFF2-40B4-BE49-F238E27FC236}">
                  <a16:creationId xmlns:a16="http://schemas.microsoft.com/office/drawing/2014/main" id="{81BB42D8-E368-4CDE-9C86-2E87639737F7}"/>
                </a:ext>
              </a:extLst>
            </p:cNvPr>
            <p:cNvSpPr>
              <a:spLocks noChangeArrowheads="1"/>
            </p:cNvSpPr>
            <p:nvPr userDrawn="1"/>
          </p:nvSpPr>
          <p:spPr bwMode="auto">
            <a:xfrm>
              <a:off x="6180138" y="3362325"/>
              <a:ext cx="82550" cy="523875"/>
            </a:xfrm>
            <a:prstGeom prst="rect">
              <a:avLst/>
            </a:prstGeom>
            <a:solidFill>
              <a:srgbClr val="FB6E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Rectangle 150">
              <a:extLst>
                <a:ext uri="{FF2B5EF4-FFF2-40B4-BE49-F238E27FC236}">
                  <a16:creationId xmlns:a16="http://schemas.microsoft.com/office/drawing/2014/main" id="{5C6693C9-05D4-421B-B0CD-C2B6C990ED32}"/>
                </a:ext>
              </a:extLst>
            </p:cNvPr>
            <p:cNvSpPr>
              <a:spLocks noChangeArrowheads="1"/>
            </p:cNvSpPr>
            <p:nvPr userDrawn="1"/>
          </p:nvSpPr>
          <p:spPr bwMode="auto">
            <a:xfrm>
              <a:off x="6237288" y="3362325"/>
              <a:ext cx="25400" cy="523875"/>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Rectangle 151">
              <a:extLst>
                <a:ext uri="{FF2B5EF4-FFF2-40B4-BE49-F238E27FC236}">
                  <a16:creationId xmlns:a16="http://schemas.microsoft.com/office/drawing/2014/main" id="{5214F9A9-933C-427B-A384-2CD85C017858}"/>
                </a:ext>
              </a:extLst>
            </p:cNvPr>
            <p:cNvSpPr>
              <a:spLocks noChangeArrowheads="1"/>
            </p:cNvSpPr>
            <p:nvPr userDrawn="1"/>
          </p:nvSpPr>
          <p:spPr bwMode="auto">
            <a:xfrm>
              <a:off x="6273801" y="3362325"/>
              <a:ext cx="84138" cy="523875"/>
            </a:xfrm>
            <a:prstGeom prst="rect">
              <a:avLst/>
            </a:prstGeom>
            <a:solidFill>
              <a:srgbClr val="4FC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Rectangle 152">
              <a:extLst>
                <a:ext uri="{FF2B5EF4-FFF2-40B4-BE49-F238E27FC236}">
                  <a16:creationId xmlns:a16="http://schemas.microsoft.com/office/drawing/2014/main" id="{A22ECEED-6741-4FDE-903F-23FE4E9DFBA6}"/>
                </a:ext>
              </a:extLst>
            </p:cNvPr>
            <p:cNvSpPr>
              <a:spLocks noChangeArrowheads="1"/>
            </p:cNvSpPr>
            <p:nvPr userDrawn="1"/>
          </p:nvSpPr>
          <p:spPr bwMode="auto">
            <a:xfrm>
              <a:off x="6330951" y="3362325"/>
              <a:ext cx="26988" cy="523875"/>
            </a:xfrm>
            <a:prstGeom prst="rect">
              <a:avLst/>
            </a:prstGeom>
            <a:solidFill>
              <a:srgbClr val="3BAF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Rectangle 157">
              <a:extLst>
                <a:ext uri="{FF2B5EF4-FFF2-40B4-BE49-F238E27FC236}">
                  <a16:creationId xmlns:a16="http://schemas.microsoft.com/office/drawing/2014/main" id="{8BA8A09D-9B66-4EAD-BA63-233762BB7D0B}"/>
                </a:ext>
              </a:extLst>
            </p:cNvPr>
            <p:cNvSpPr>
              <a:spLocks noChangeArrowheads="1"/>
            </p:cNvSpPr>
            <p:nvPr userDrawn="1"/>
          </p:nvSpPr>
          <p:spPr bwMode="auto">
            <a:xfrm>
              <a:off x="6370638" y="3182938"/>
              <a:ext cx="187325" cy="703263"/>
            </a:xfrm>
            <a:prstGeom prst="rect">
              <a:avLst/>
            </a:prstGeom>
            <a:solidFill>
              <a:srgbClr val="FFCE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Rectangle 158">
              <a:extLst>
                <a:ext uri="{FF2B5EF4-FFF2-40B4-BE49-F238E27FC236}">
                  <a16:creationId xmlns:a16="http://schemas.microsoft.com/office/drawing/2014/main" id="{BBDFB175-B904-4D4A-937C-22DA807F4C02}"/>
                </a:ext>
              </a:extLst>
            </p:cNvPr>
            <p:cNvSpPr>
              <a:spLocks noChangeArrowheads="1"/>
            </p:cNvSpPr>
            <p:nvPr userDrawn="1"/>
          </p:nvSpPr>
          <p:spPr bwMode="auto">
            <a:xfrm>
              <a:off x="6502401" y="3182938"/>
              <a:ext cx="55563" cy="703263"/>
            </a:xfrm>
            <a:prstGeom prst="rect">
              <a:avLst/>
            </a:prstGeom>
            <a:solidFill>
              <a:srgbClr val="F6BB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159">
              <a:extLst>
                <a:ext uri="{FF2B5EF4-FFF2-40B4-BE49-F238E27FC236}">
                  <a16:creationId xmlns:a16="http://schemas.microsoft.com/office/drawing/2014/main" id="{21C9D78D-8F17-47B3-BE9B-E65756B9B53B}"/>
                </a:ext>
              </a:extLst>
            </p:cNvPr>
            <p:cNvSpPr>
              <a:spLocks/>
            </p:cNvSpPr>
            <p:nvPr userDrawn="1"/>
          </p:nvSpPr>
          <p:spPr bwMode="auto">
            <a:xfrm>
              <a:off x="7843838" y="4217988"/>
              <a:ext cx="38100" cy="38100"/>
            </a:xfrm>
            <a:custGeom>
              <a:avLst/>
              <a:gdLst>
                <a:gd name="T0" fmla="*/ 0 w 47"/>
                <a:gd name="T1" fmla="*/ 23 h 47"/>
                <a:gd name="T2" fmla="*/ 0 w 47"/>
                <a:gd name="T3" fmla="*/ 23 h 47"/>
                <a:gd name="T4" fmla="*/ 0 w 47"/>
                <a:gd name="T5" fmla="*/ 29 h 47"/>
                <a:gd name="T6" fmla="*/ 1 w 47"/>
                <a:gd name="T7" fmla="*/ 32 h 47"/>
                <a:gd name="T8" fmla="*/ 3 w 47"/>
                <a:gd name="T9" fmla="*/ 37 h 47"/>
                <a:gd name="T10" fmla="*/ 7 w 47"/>
                <a:gd name="T11" fmla="*/ 40 h 47"/>
                <a:gd name="T12" fmla="*/ 10 w 47"/>
                <a:gd name="T13" fmla="*/ 43 h 47"/>
                <a:gd name="T14" fmla="*/ 14 w 47"/>
                <a:gd name="T15" fmla="*/ 45 h 47"/>
                <a:gd name="T16" fmla="*/ 18 w 47"/>
                <a:gd name="T17" fmla="*/ 47 h 47"/>
                <a:gd name="T18" fmla="*/ 23 w 47"/>
                <a:gd name="T19" fmla="*/ 47 h 47"/>
                <a:gd name="T20" fmla="*/ 23 w 47"/>
                <a:gd name="T21" fmla="*/ 47 h 47"/>
                <a:gd name="T22" fmla="*/ 27 w 47"/>
                <a:gd name="T23" fmla="*/ 47 h 47"/>
                <a:gd name="T24" fmla="*/ 32 w 47"/>
                <a:gd name="T25" fmla="*/ 45 h 47"/>
                <a:gd name="T26" fmla="*/ 37 w 47"/>
                <a:gd name="T27" fmla="*/ 43 h 47"/>
                <a:gd name="T28" fmla="*/ 40 w 47"/>
                <a:gd name="T29" fmla="*/ 40 h 47"/>
                <a:gd name="T30" fmla="*/ 42 w 47"/>
                <a:gd name="T31" fmla="*/ 37 h 47"/>
                <a:gd name="T32" fmla="*/ 45 w 47"/>
                <a:gd name="T33" fmla="*/ 32 h 47"/>
                <a:gd name="T34" fmla="*/ 46 w 47"/>
                <a:gd name="T35" fmla="*/ 29 h 47"/>
                <a:gd name="T36" fmla="*/ 47 w 47"/>
                <a:gd name="T37" fmla="*/ 23 h 47"/>
                <a:gd name="T38" fmla="*/ 47 w 47"/>
                <a:gd name="T39" fmla="*/ 23 h 47"/>
                <a:gd name="T40" fmla="*/ 46 w 47"/>
                <a:gd name="T41" fmla="*/ 18 h 47"/>
                <a:gd name="T42" fmla="*/ 45 w 47"/>
                <a:gd name="T43" fmla="*/ 14 h 47"/>
                <a:gd name="T44" fmla="*/ 42 w 47"/>
                <a:gd name="T45" fmla="*/ 10 h 47"/>
                <a:gd name="T46" fmla="*/ 40 w 47"/>
                <a:gd name="T47" fmla="*/ 7 h 47"/>
                <a:gd name="T48" fmla="*/ 37 w 47"/>
                <a:gd name="T49" fmla="*/ 3 h 47"/>
                <a:gd name="T50" fmla="*/ 32 w 47"/>
                <a:gd name="T51" fmla="*/ 1 h 47"/>
                <a:gd name="T52" fmla="*/ 27 w 47"/>
                <a:gd name="T53" fmla="*/ 0 h 47"/>
                <a:gd name="T54" fmla="*/ 23 w 47"/>
                <a:gd name="T55" fmla="*/ 0 h 47"/>
                <a:gd name="T56" fmla="*/ 23 w 47"/>
                <a:gd name="T57" fmla="*/ 0 h 47"/>
                <a:gd name="T58" fmla="*/ 18 w 47"/>
                <a:gd name="T59" fmla="*/ 0 h 47"/>
                <a:gd name="T60" fmla="*/ 14 w 47"/>
                <a:gd name="T61" fmla="*/ 1 h 47"/>
                <a:gd name="T62" fmla="*/ 10 w 47"/>
                <a:gd name="T63" fmla="*/ 3 h 47"/>
                <a:gd name="T64" fmla="*/ 7 w 47"/>
                <a:gd name="T65" fmla="*/ 7 h 47"/>
                <a:gd name="T66" fmla="*/ 3 w 47"/>
                <a:gd name="T67" fmla="*/ 10 h 47"/>
                <a:gd name="T68" fmla="*/ 1 w 47"/>
                <a:gd name="T69" fmla="*/ 14 h 47"/>
                <a:gd name="T70" fmla="*/ 0 w 47"/>
                <a:gd name="T71" fmla="*/ 18 h 47"/>
                <a:gd name="T72" fmla="*/ 0 w 47"/>
                <a:gd name="T73" fmla="*/ 23 h 47"/>
                <a:gd name="T74" fmla="*/ 0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0" y="23"/>
                  </a:moveTo>
                  <a:lnTo>
                    <a:pt x="0" y="23"/>
                  </a:lnTo>
                  <a:lnTo>
                    <a:pt x="0" y="29"/>
                  </a:lnTo>
                  <a:lnTo>
                    <a:pt x="1" y="32"/>
                  </a:lnTo>
                  <a:lnTo>
                    <a:pt x="3" y="37"/>
                  </a:lnTo>
                  <a:lnTo>
                    <a:pt x="7" y="40"/>
                  </a:lnTo>
                  <a:lnTo>
                    <a:pt x="10" y="43"/>
                  </a:lnTo>
                  <a:lnTo>
                    <a:pt x="14" y="45"/>
                  </a:lnTo>
                  <a:lnTo>
                    <a:pt x="18" y="47"/>
                  </a:lnTo>
                  <a:lnTo>
                    <a:pt x="23" y="47"/>
                  </a:lnTo>
                  <a:lnTo>
                    <a:pt x="23" y="47"/>
                  </a:lnTo>
                  <a:lnTo>
                    <a:pt x="27" y="47"/>
                  </a:lnTo>
                  <a:lnTo>
                    <a:pt x="32" y="45"/>
                  </a:lnTo>
                  <a:lnTo>
                    <a:pt x="37" y="43"/>
                  </a:lnTo>
                  <a:lnTo>
                    <a:pt x="40" y="40"/>
                  </a:lnTo>
                  <a:lnTo>
                    <a:pt x="42" y="37"/>
                  </a:lnTo>
                  <a:lnTo>
                    <a:pt x="45" y="32"/>
                  </a:lnTo>
                  <a:lnTo>
                    <a:pt x="46" y="29"/>
                  </a:lnTo>
                  <a:lnTo>
                    <a:pt x="47" y="23"/>
                  </a:lnTo>
                  <a:lnTo>
                    <a:pt x="47" y="23"/>
                  </a:lnTo>
                  <a:lnTo>
                    <a:pt x="46" y="18"/>
                  </a:lnTo>
                  <a:lnTo>
                    <a:pt x="45" y="14"/>
                  </a:lnTo>
                  <a:lnTo>
                    <a:pt x="42" y="10"/>
                  </a:lnTo>
                  <a:lnTo>
                    <a:pt x="40" y="7"/>
                  </a:lnTo>
                  <a:lnTo>
                    <a:pt x="37" y="3"/>
                  </a:lnTo>
                  <a:lnTo>
                    <a:pt x="32" y="1"/>
                  </a:lnTo>
                  <a:lnTo>
                    <a:pt x="27" y="0"/>
                  </a:lnTo>
                  <a:lnTo>
                    <a:pt x="23" y="0"/>
                  </a:lnTo>
                  <a:lnTo>
                    <a:pt x="23" y="0"/>
                  </a:lnTo>
                  <a:lnTo>
                    <a:pt x="18" y="0"/>
                  </a:lnTo>
                  <a:lnTo>
                    <a:pt x="14" y="1"/>
                  </a:lnTo>
                  <a:lnTo>
                    <a:pt x="10" y="3"/>
                  </a:lnTo>
                  <a:lnTo>
                    <a:pt x="7" y="7"/>
                  </a:lnTo>
                  <a:lnTo>
                    <a:pt x="3" y="10"/>
                  </a:lnTo>
                  <a:lnTo>
                    <a:pt x="1" y="14"/>
                  </a:lnTo>
                  <a:lnTo>
                    <a:pt x="0" y="18"/>
                  </a:lnTo>
                  <a:lnTo>
                    <a:pt x="0" y="23"/>
                  </a:lnTo>
                  <a:lnTo>
                    <a:pt x="0"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160">
              <a:extLst>
                <a:ext uri="{FF2B5EF4-FFF2-40B4-BE49-F238E27FC236}">
                  <a16:creationId xmlns:a16="http://schemas.microsoft.com/office/drawing/2014/main" id="{079259FA-9C9B-4B7F-9BE6-6DE778C2278D}"/>
                </a:ext>
              </a:extLst>
            </p:cNvPr>
            <p:cNvSpPr>
              <a:spLocks/>
            </p:cNvSpPr>
            <p:nvPr userDrawn="1"/>
          </p:nvSpPr>
          <p:spPr bwMode="auto">
            <a:xfrm>
              <a:off x="7847013" y="4221163"/>
              <a:ext cx="31750" cy="30163"/>
            </a:xfrm>
            <a:custGeom>
              <a:avLst/>
              <a:gdLst>
                <a:gd name="T0" fmla="*/ 0 w 39"/>
                <a:gd name="T1" fmla="*/ 20 h 40"/>
                <a:gd name="T2" fmla="*/ 0 w 39"/>
                <a:gd name="T3" fmla="*/ 20 h 40"/>
                <a:gd name="T4" fmla="*/ 0 w 39"/>
                <a:gd name="T5" fmla="*/ 22 h 40"/>
                <a:gd name="T6" fmla="*/ 0 w 39"/>
                <a:gd name="T7" fmla="*/ 22 h 40"/>
                <a:gd name="T8" fmla="*/ 2 w 39"/>
                <a:gd name="T9" fmla="*/ 29 h 40"/>
                <a:gd name="T10" fmla="*/ 7 w 39"/>
                <a:gd name="T11" fmla="*/ 35 h 40"/>
                <a:gd name="T12" fmla="*/ 13 w 39"/>
                <a:gd name="T13" fmla="*/ 38 h 40"/>
                <a:gd name="T14" fmla="*/ 20 w 39"/>
                <a:gd name="T15" fmla="*/ 40 h 40"/>
                <a:gd name="T16" fmla="*/ 20 w 39"/>
                <a:gd name="T17" fmla="*/ 40 h 40"/>
                <a:gd name="T18" fmla="*/ 27 w 39"/>
                <a:gd name="T19" fmla="*/ 38 h 40"/>
                <a:gd name="T20" fmla="*/ 34 w 39"/>
                <a:gd name="T21" fmla="*/ 35 h 40"/>
                <a:gd name="T22" fmla="*/ 37 w 39"/>
                <a:gd name="T23" fmla="*/ 29 h 40"/>
                <a:gd name="T24" fmla="*/ 39 w 39"/>
                <a:gd name="T25" fmla="*/ 22 h 40"/>
                <a:gd name="T26" fmla="*/ 39 w 39"/>
                <a:gd name="T27" fmla="*/ 22 h 40"/>
                <a:gd name="T28" fmla="*/ 39 w 39"/>
                <a:gd name="T29" fmla="*/ 20 h 40"/>
                <a:gd name="T30" fmla="*/ 39 w 39"/>
                <a:gd name="T31" fmla="*/ 20 h 40"/>
                <a:gd name="T32" fmla="*/ 39 w 39"/>
                <a:gd name="T33" fmla="*/ 18 h 40"/>
                <a:gd name="T34" fmla="*/ 39 w 39"/>
                <a:gd name="T35" fmla="*/ 18 h 40"/>
                <a:gd name="T36" fmla="*/ 37 w 39"/>
                <a:gd name="T37" fmla="*/ 12 h 40"/>
                <a:gd name="T38" fmla="*/ 34 w 39"/>
                <a:gd name="T39" fmla="*/ 6 h 40"/>
                <a:gd name="T40" fmla="*/ 27 w 39"/>
                <a:gd name="T41" fmla="*/ 3 h 40"/>
                <a:gd name="T42" fmla="*/ 20 w 39"/>
                <a:gd name="T43" fmla="*/ 0 h 40"/>
                <a:gd name="T44" fmla="*/ 20 w 39"/>
                <a:gd name="T45" fmla="*/ 0 h 40"/>
                <a:gd name="T46" fmla="*/ 13 w 39"/>
                <a:gd name="T47" fmla="*/ 3 h 40"/>
                <a:gd name="T48" fmla="*/ 7 w 39"/>
                <a:gd name="T49" fmla="*/ 6 h 40"/>
                <a:gd name="T50" fmla="*/ 2 w 39"/>
                <a:gd name="T51" fmla="*/ 12 h 40"/>
                <a:gd name="T52" fmla="*/ 0 w 39"/>
                <a:gd name="T53" fmla="*/ 18 h 40"/>
                <a:gd name="T54" fmla="*/ 0 w 39"/>
                <a:gd name="T55" fmla="*/ 18 h 40"/>
                <a:gd name="T56" fmla="*/ 0 w 39"/>
                <a:gd name="T57" fmla="*/ 20 h 40"/>
                <a:gd name="T58" fmla="*/ 0 w 39"/>
                <a:gd name="T59"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0">
                  <a:moveTo>
                    <a:pt x="0" y="20"/>
                  </a:moveTo>
                  <a:lnTo>
                    <a:pt x="0" y="20"/>
                  </a:lnTo>
                  <a:lnTo>
                    <a:pt x="0" y="22"/>
                  </a:lnTo>
                  <a:lnTo>
                    <a:pt x="0" y="22"/>
                  </a:lnTo>
                  <a:lnTo>
                    <a:pt x="2" y="29"/>
                  </a:lnTo>
                  <a:lnTo>
                    <a:pt x="7" y="35"/>
                  </a:lnTo>
                  <a:lnTo>
                    <a:pt x="13" y="38"/>
                  </a:lnTo>
                  <a:lnTo>
                    <a:pt x="20" y="40"/>
                  </a:lnTo>
                  <a:lnTo>
                    <a:pt x="20" y="40"/>
                  </a:lnTo>
                  <a:lnTo>
                    <a:pt x="27" y="38"/>
                  </a:lnTo>
                  <a:lnTo>
                    <a:pt x="34" y="35"/>
                  </a:lnTo>
                  <a:lnTo>
                    <a:pt x="37" y="29"/>
                  </a:lnTo>
                  <a:lnTo>
                    <a:pt x="39" y="22"/>
                  </a:lnTo>
                  <a:lnTo>
                    <a:pt x="39" y="22"/>
                  </a:lnTo>
                  <a:lnTo>
                    <a:pt x="39" y="20"/>
                  </a:lnTo>
                  <a:lnTo>
                    <a:pt x="39" y="20"/>
                  </a:lnTo>
                  <a:lnTo>
                    <a:pt x="39" y="18"/>
                  </a:lnTo>
                  <a:lnTo>
                    <a:pt x="39" y="18"/>
                  </a:lnTo>
                  <a:lnTo>
                    <a:pt x="37" y="12"/>
                  </a:lnTo>
                  <a:lnTo>
                    <a:pt x="34" y="6"/>
                  </a:lnTo>
                  <a:lnTo>
                    <a:pt x="27" y="3"/>
                  </a:lnTo>
                  <a:lnTo>
                    <a:pt x="20" y="0"/>
                  </a:lnTo>
                  <a:lnTo>
                    <a:pt x="20" y="0"/>
                  </a:lnTo>
                  <a:lnTo>
                    <a:pt x="13" y="3"/>
                  </a:lnTo>
                  <a:lnTo>
                    <a:pt x="7" y="6"/>
                  </a:lnTo>
                  <a:lnTo>
                    <a:pt x="2" y="12"/>
                  </a:lnTo>
                  <a:lnTo>
                    <a:pt x="0" y="18"/>
                  </a:lnTo>
                  <a:lnTo>
                    <a:pt x="0" y="18"/>
                  </a:lnTo>
                  <a:lnTo>
                    <a:pt x="0" y="20"/>
                  </a:lnTo>
                  <a:lnTo>
                    <a:pt x="0"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161">
              <a:extLst>
                <a:ext uri="{FF2B5EF4-FFF2-40B4-BE49-F238E27FC236}">
                  <a16:creationId xmlns:a16="http://schemas.microsoft.com/office/drawing/2014/main" id="{9BA8155E-F44E-4361-9726-0F0F7BFB7B6D}"/>
                </a:ext>
              </a:extLst>
            </p:cNvPr>
            <p:cNvSpPr>
              <a:spLocks/>
            </p:cNvSpPr>
            <p:nvPr userDrawn="1"/>
          </p:nvSpPr>
          <p:spPr bwMode="auto">
            <a:xfrm>
              <a:off x="7850188" y="4224338"/>
              <a:ext cx="25400" cy="25400"/>
            </a:xfrm>
            <a:custGeom>
              <a:avLst/>
              <a:gdLst>
                <a:gd name="T0" fmla="*/ 1 w 31"/>
                <a:gd name="T1" fmla="*/ 1 h 31"/>
                <a:gd name="T2" fmla="*/ 1 w 31"/>
                <a:gd name="T3" fmla="*/ 1 h 31"/>
                <a:gd name="T4" fmla="*/ 0 w 31"/>
                <a:gd name="T5" fmla="*/ 3 h 31"/>
                <a:gd name="T6" fmla="*/ 27 w 31"/>
                <a:gd name="T7" fmla="*/ 31 h 31"/>
                <a:gd name="T8" fmla="*/ 27 w 31"/>
                <a:gd name="T9" fmla="*/ 31 h 31"/>
                <a:gd name="T10" fmla="*/ 29 w 31"/>
                <a:gd name="T11" fmla="*/ 29 h 31"/>
                <a:gd name="T12" fmla="*/ 29 w 31"/>
                <a:gd name="T13" fmla="*/ 29 h 31"/>
                <a:gd name="T14" fmla="*/ 31 w 31"/>
                <a:gd name="T15" fmla="*/ 28 h 31"/>
                <a:gd name="T16" fmla="*/ 3 w 31"/>
                <a:gd name="T17" fmla="*/ 0 h 31"/>
                <a:gd name="T18" fmla="*/ 3 w 31"/>
                <a:gd name="T19" fmla="*/ 0 h 31"/>
                <a:gd name="T20" fmla="*/ 1 w 31"/>
                <a:gd name="T21" fmla="*/ 1 h 31"/>
                <a:gd name="T22" fmla="*/ 1 w 31"/>
                <a:gd name="T23"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1">
                  <a:moveTo>
                    <a:pt x="1" y="1"/>
                  </a:moveTo>
                  <a:lnTo>
                    <a:pt x="1" y="1"/>
                  </a:lnTo>
                  <a:lnTo>
                    <a:pt x="0" y="3"/>
                  </a:lnTo>
                  <a:lnTo>
                    <a:pt x="27" y="31"/>
                  </a:lnTo>
                  <a:lnTo>
                    <a:pt x="27" y="31"/>
                  </a:lnTo>
                  <a:lnTo>
                    <a:pt x="29" y="29"/>
                  </a:lnTo>
                  <a:lnTo>
                    <a:pt x="29" y="29"/>
                  </a:lnTo>
                  <a:lnTo>
                    <a:pt x="31" y="28"/>
                  </a:lnTo>
                  <a:lnTo>
                    <a:pt x="3" y="0"/>
                  </a:lnTo>
                  <a:lnTo>
                    <a:pt x="3" y="0"/>
                  </a:lnTo>
                  <a:lnTo>
                    <a:pt x="1" y="1"/>
                  </a:lnTo>
                  <a:lnTo>
                    <a:pt x="1"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9" name="Freeform 6">
            <a:extLst>
              <a:ext uri="{FF2B5EF4-FFF2-40B4-BE49-F238E27FC236}">
                <a16:creationId xmlns:a16="http://schemas.microsoft.com/office/drawing/2014/main" id="{1C7D6351-65B9-47FA-88D3-A4A6BA5AEB82}"/>
              </a:ext>
            </a:extLst>
          </p:cNvPr>
          <p:cNvSpPr>
            <a:spLocks/>
          </p:cNvSpPr>
          <p:nvPr userDrawn="1"/>
        </p:nvSpPr>
        <p:spPr bwMode="auto">
          <a:xfrm>
            <a:off x="1588" y="4402138"/>
            <a:ext cx="9140825" cy="741363"/>
          </a:xfrm>
          <a:custGeom>
            <a:avLst/>
            <a:gdLst>
              <a:gd name="T0" fmla="*/ 11516 w 11516"/>
              <a:gd name="T1" fmla="*/ 0 h 933"/>
              <a:gd name="T2" fmla="*/ 0 w 11516"/>
              <a:gd name="T3" fmla="*/ 507 h 933"/>
              <a:gd name="T4" fmla="*/ 0 w 11516"/>
              <a:gd name="T5" fmla="*/ 933 h 933"/>
              <a:gd name="T6" fmla="*/ 11516 w 11516"/>
              <a:gd name="T7" fmla="*/ 933 h 933"/>
              <a:gd name="T8" fmla="*/ 11516 w 11516"/>
              <a:gd name="T9" fmla="*/ 0 h 933"/>
            </a:gdLst>
            <a:ahLst/>
            <a:cxnLst>
              <a:cxn ang="0">
                <a:pos x="T0" y="T1"/>
              </a:cxn>
              <a:cxn ang="0">
                <a:pos x="T2" y="T3"/>
              </a:cxn>
              <a:cxn ang="0">
                <a:pos x="T4" y="T5"/>
              </a:cxn>
              <a:cxn ang="0">
                <a:pos x="T6" y="T7"/>
              </a:cxn>
              <a:cxn ang="0">
                <a:pos x="T8" y="T9"/>
              </a:cxn>
            </a:cxnLst>
            <a:rect l="0" t="0" r="r" b="b"/>
            <a:pathLst>
              <a:path w="11516" h="933">
                <a:moveTo>
                  <a:pt x="11516" y="0"/>
                </a:moveTo>
                <a:lnTo>
                  <a:pt x="0" y="507"/>
                </a:lnTo>
                <a:lnTo>
                  <a:pt x="0" y="933"/>
                </a:lnTo>
                <a:lnTo>
                  <a:pt x="11516" y="933"/>
                </a:lnTo>
                <a:lnTo>
                  <a:pt x="11516" y="0"/>
                </a:lnTo>
                <a:close/>
              </a:path>
            </a:pathLst>
          </a:custGeom>
          <a:solidFill>
            <a:srgbClr val="FB6E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295919650"/>
      </p:ext>
    </p:extLst>
  </p:cSld>
  <p:clrMapOvr>
    <a:masterClrMapping/>
  </p:clrMapOvr>
  <p:transition>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 Templateswise.com - Bookshelf PPT 02">
    <p:spTree>
      <p:nvGrpSpPr>
        <p:cNvPr id="1" name=""/>
        <p:cNvGrpSpPr/>
        <p:nvPr/>
      </p:nvGrpSpPr>
      <p:grpSpPr>
        <a:xfrm>
          <a:off x="0" y="0"/>
          <a:ext cx="0" cy="0"/>
          <a:chOff x="0" y="0"/>
          <a:chExt cx="0" cy="0"/>
        </a:xfrm>
      </p:grpSpPr>
      <p:sp>
        <p:nvSpPr>
          <p:cNvPr id="64" name="Freeform 12"/>
          <p:cNvSpPr>
            <a:spLocks/>
          </p:cNvSpPr>
          <p:nvPr userDrawn="1"/>
        </p:nvSpPr>
        <p:spPr bwMode="auto">
          <a:xfrm rot="5400000">
            <a:off x="-1642851" y="1642852"/>
            <a:ext cx="5143500" cy="1857796"/>
          </a:xfrm>
          <a:custGeom>
            <a:avLst/>
            <a:gdLst>
              <a:gd name="T0" fmla="*/ 11520 w 11520"/>
              <a:gd name="T1" fmla="*/ 0 h 933"/>
              <a:gd name="T2" fmla="*/ 0 w 11520"/>
              <a:gd name="T3" fmla="*/ 507 h 933"/>
              <a:gd name="T4" fmla="*/ 0 w 11520"/>
              <a:gd name="T5" fmla="*/ 933 h 933"/>
              <a:gd name="T6" fmla="*/ 11520 w 11520"/>
              <a:gd name="T7" fmla="*/ 933 h 933"/>
              <a:gd name="T8" fmla="*/ 11520 w 11520"/>
              <a:gd name="T9" fmla="*/ 0 h 933"/>
            </a:gdLst>
            <a:ahLst/>
            <a:cxnLst>
              <a:cxn ang="0">
                <a:pos x="T0" y="T1"/>
              </a:cxn>
              <a:cxn ang="0">
                <a:pos x="T2" y="T3"/>
              </a:cxn>
              <a:cxn ang="0">
                <a:pos x="T4" y="T5"/>
              </a:cxn>
              <a:cxn ang="0">
                <a:pos x="T6" y="T7"/>
              </a:cxn>
              <a:cxn ang="0">
                <a:pos x="T8" y="T9"/>
              </a:cxn>
            </a:cxnLst>
            <a:rect l="0" t="0" r="r" b="b"/>
            <a:pathLst>
              <a:path w="11520" h="933">
                <a:moveTo>
                  <a:pt x="11520" y="0"/>
                </a:moveTo>
                <a:lnTo>
                  <a:pt x="0" y="507"/>
                </a:lnTo>
                <a:lnTo>
                  <a:pt x="0" y="933"/>
                </a:lnTo>
                <a:lnTo>
                  <a:pt x="11520" y="933"/>
                </a:lnTo>
                <a:lnTo>
                  <a:pt x="11520" y="0"/>
                </a:lnTo>
                <a:close/>
              </a:path>
            </a:pathLst>
          </a:custGeom>
          <a:solidFill>
            <a:srgbClr val="FB6E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hasCustomPrompt="1"/>
          </p:nvPr>
        </p:nvSpPr>
        <p:spPr>
          <a:xfrm>
            <a:off x="1857798" y="915566"/>
            <a:ext cx="6829002" cy="857250"/>
          </a:xfrm>
        </p:spPr>
        <p:txBody>
          <a:bodyPr/>
          <a:lstStyle>
            <a:lvl1pPr algn="l">
              <a:defRPr baseline="0"/>
            </a:lvl1pPr>
          </a:lstStyle>
          <a:p>
            <a:r>
              <a:rPr lang="en-US" dirty="0"/>
              <a:t>Insert your title here</a:t>
            </a:r>
            <a:endParaRPr lang="en-US" noProof="0" dirty="0"/>
          </a:p>
        </p:txBody>
      </p:sp>
      <p:sp>
        <p:nvSpPr>
          <p:cNvPr id="3" name="Date Placeholder 2"/>
          <p:cNvSpPr>
            <a:spLocks noGrp="1"/>
          </p:cNvSpPr>
          <p:nvPr>
            <p:ph type="dt" sz="half" idx="10"/>
          </p:nvPr>
        </p:nvSpPr>
        <p:spPr/>
        <p:txBody>
          <a:bodyPr/>
          <a:lstStyle>
            <a:lvl1pPr>
              <a:defRPr>
                <a:solidFill>
                  <a:schemeClr val="bg1">
                    <a:lumMod val="50000"/>
                  </a:schemeClr>
                </a:solidFill>
              </a:defRPr>
            </a:lvl1pPr>
          </a:lstStyle>
          <a:p>
            <a:fld id="{FFF30096-E2FA-4C53-8FFA-C198FACBBC31}" type="datetimeFigureOut">
              <a:rPr lang="en-US" smtClean="0"/>
              <a:pPr/>
              <a:t>11/23/2023</a:t>
            </a:fld>
            <a:endParaRPr lang="en-US" dirty="0"/>
          </a:p>
        </p:txBody>
      </p:sp>
      <p:sp>
        <p:nvSpPr>
          <p:cNvPr id="4" name="Footer Placeholder 3"/>
          <p:cNvSpPr>
            <a:spLocks noGrp="1"/>
          </p:cNvSpPr>
          <p:nvPr>
            <p:ph type="ftr" sz="quarter" idx="11"/>
          </p:nvPr>
        </p:nvSpPr>
        <p:spPr/>
        <p:txBody>
          <a:bodyPr/>
          <a:lstStyle>
            <a:lvl1pPr>
              <a:defRPr>
                <a:solidFill>
                  <a:schemeClr val="bg1">
                    <a:lumMod val="50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lumMod val="50000"/>
                  </a:schemeClr>
                </a:solidFill>
              </a:defRPr>
            </a:lvl1pPr>
          </a:lstStyle>
          <a:p>
            <a:fld id="{BE6EB2CE-F8EE-47A0-A8D1-750600A29654}" type="slidenum">
              <a:rPr lang="en-US" smtClean="0"/>
              <a:pPr/>
              <a:t>‹#›</a:t>
            </a:fld>
            <a:endParaRPr lang="en-US" dirty="0"/>
          </a:p>
        </p:txBody>
      </p:sp>
      <p:sp>
        <p:nvSpPr>
          <p:cNvPr id="63" name="Rectangle 11"/>
          <p:cNvSpPr>
            <a:spLocks noChangeArrowheads="1"/>
          </p:cNvSpPr>
          <p:nvPr userDrawn="1"/>
        </p:nvSpPr>
        <p:spPr bwMode="auto">
          <a:xfrm>
            <a:off x="3175" y="4805363"/>
            <a:ext cx="4763" cy="338138"/>
          </a:xfrm>
          <a:prstGeom prst="rect">
            <a:avLst/>
          </a:prstGeom>
          <a:solidFill>
            <a:srgbClr val="E7E9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endParaRPr>
          </a:p>
        </p:txBody>
      </p:sp>
      <p:sp>
        <p:nvSpPr>
          <p:cNvPr id="111" name="Text Placeholder 4"/>
          <p:cNvSpPr>
            <a:spLocks noGrp="1"/>
          </p:cNvSpPr>
          <p:nvPr>
            <p:ph type="body" sz="quarter" idx="35" hasCustomPrompt="1"/>
          </p:nvPr>
        </p:nvSpPr>
        <p:spPr>
          <a:xfrm>
            <a:off x="1857798" y="2057202"/>
            <a:ext cx="6818658" cy="2448272"/>
          </a:xfrm>
        </p:spPr>
        <p:txBody>
          <a:bodyPr anchor="t">
            <a:noAutofit/>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200">
                <a:solidFill>
                  <a:schemeClr val="tx1"/>
                </a:solidFill>
              </a:defRPr>
            </a:lvl1pPr>
          </a:lstStyle>
          <a:p>
            <a:r>
              <a:rPr lang="en-US" dirty="0"/>
              <a:t>Ut enim ad minim veniam, quis nostrud exercitation ullamco laboris nisi ut aliquip ex ea commodo consequat.</a:t>
            </a:r>
          </a:p>
          <a:p>
            <a:endParaRPr lang="en-US" dirty="0"/>
          </a:p>
          <a:p>
            <a:r>
              <a:rPr lang="en-US" dirty="0"/>
              <a:t>Lorem ipsum dolor sit amet, consectetur adipisicing elit, sed do eiusmod tempor incididunt ut labore et dolore magna aliqua. </a:t>
            </a:r>
          </a:p>
          <a:p>
            <a:endParaRPr lang="en-US" dirty="0"/>
          </a:p>
        </p:txBody>
      </p:sp>
    </p:spTree>
    <p:extLst>
      <p:ext uri="{BB962C8B-B14F-4D97-AF65-F5344CB8AC3E}">
        <p14:creationId xmlns:p14="http://schemas.microsoft.com/office/powerpoint/2010/main" val="3517996715"/>
      </p:ext>
    </p:extLst>
  </p:cSld>
  <p:clrMapOvr>
    <a:masterClrMapping/>
  </p:clrMapOvr>
  <p:transition>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Templateswise.com - Bookshelf PPT 0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lumMod val="50000"/>
                  </a:schemeClr>
                </a:solidFill>
              </a:defRPr>
            </a:lvl1pPr>
          </a:lstStyle>
          <a:p>
            <a:fld id="{FFF30096-E2FA-4C53-8FFA-C198FACBBC31}" type="datetimeFigureOut">
              <a:rPr lang="en-US" smtClean="0"/>
              <a:pPr/>
              <a:t>11/23/2023</a:t>
            </a:fld>
            <a:endParaRPr lang="en-US" dirty="0"/>
          </a:p>
        </p:txBody>
      </p:sp>
      <p:sp>
        <p:nvSpPr>
          <p:cNvPr id="4" name="Footer Placeholder 3"/>
          <p:cNvSpPr>
            <a:spLocks noGrp="1"/>
          </p:cNvSpPr>
          <p:nvPr>
            <p:ph type="ftr" sz="quarter" idx="11"/>
          </p:nvPr>
        </p:nvSpPr>
        <p:spPr/>
        <p:txBody>
          <a:bodyPr/>
          <a:lstStyle>
            <a:lvl1pPr>
              <a:defRPr>
                <a:solidFill>
                  <a:schemeClr val="bg1">
                    <a:lumMod val="50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lumMod val="50000"/>
                  </a:schemeClr>
                </a:solidFill>
              </a:defRPr>
            </a:lvl1pPr>
          </a:lstStyle>
          <a:p>
            <a:fld id="{BE6EB2CE-F8EE-47A0-A8D1-750600A29654}" type="slidenum">
              <a:rPr lang="en-US" smtClean="0"/>
              <a:pPr/>
              <a:t>‹#›</a:t>
            </a:fld>
            <a:endParaRPr lang="en-US" dirty="0"/>
          </a:p>
        </p:txBody>
      </p:sp>
      <p:sp>
        <p:nvSpPr>
          <p:cNvPr id="63" name="Rectangle 11"/>
          <p:cNvSpPr>
            <a:spLocks noChangeArrowheads="1"/>
          </p:cNvSpPr>
          <p:nvPr userDrawn="1"/>
        </p:nvSpPr>
        <p:spPr bwMode="auto">
          <a:xfrm>
            <a:off x="3175" y="4805363"/>
            <a:ext cx="4763" cy="338138"/>
          </a:xfrm>
          <a:prstGeom prst="rect">
            <a:avLst/>
          </a:prstGeom>
          <a:solidFill>
            <a:srgbClr val="E7E9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lumMod val="50000"/>
                </a:schemeClr>
              </a:solidFill>
            </a:endParaRPr>
          </a:p>
        </p:txBody>
      </p:sp>
      <p:sp>
        <p:nvSpPr>
          <p:cNvPr id="196" name="Title 1"/>
          <p:cNvSpPr>
            <a:spLocks noGrp="1"/>
          </p:cNvSpPr>
          <p:nvPr>
            <p:ph type="title" hasCustomPrompt="1"/>
          </p:nvPr>
        </p:nvSpPr>
        <p:spPr>
          <a:xfrm>
            <a:off x="457200" y="205978"/>
            <a:ext cx="8229600" cy="857250"/>
          </a:xfrm>
        </p:spPr>
        <p:txBody>
          <a:bodyPr/>
          <a:lstStyle>
            <a:lvl1pPr>
              <a:defRPr baseline="0"/>
            </a:lvl1pPr>
          </a:lstStyle>
          <a:p>
            <a:r>
              <a:rPr lang="en-US" dirty="0"/>
              <a:t>Insert </a:t>
            </a:r>
            <a:r>
              <a:rPr lang="en-US" noProof="0" dirty="0"/>
              <a:t>your title here</a:t>
            </a:r>
          </a:p>
        </p:txBody>
      </p:sp>
      <p:sp>
        <p:nvSpPr>
          <p:cNvPr id="53" name="Freeform 5"/>
          <p:cNvSpPr>
            <a:spLocks/>
          </p:cNvSpPr>
          <p:nvPr userDrawn="1"/>
        </p:nvSpPr>
        <p:spPr bwMode="auto">
          <a:xfrm>
            <a:off x="6659565" y="2973749"/>
            <a:ext cx="260348" cy="337384"/>
          </a:xfrm>
          <a:custGeom>
            <a:avLst/>
            <a:gdLst>
              <a:gd name="T0" fmla="*/ 1838 w 1852"/>
              <a:gd name="T1" fmla="*/ 982 h 2400"/>
              <a:gd name="T2" fmla="*/ 1768 w 1852"/>
              <a:gd name="T3" fmla="*/ 1244 h 2400"/>
              <a:gd name="T4" fmla="*/ 1646 w 1852"/>
              <a:gd name="T5" fmla="*/ 1460 h 2400"/>
              <a:gd name="T6" fmla="*/ 1478 w 1852"/>
              <a:gd name="T7" fmla="*/ 1618 h 2400"/>
              <a:gd name="T8" fmla="*/ 1270 w 1852"/>
              <a:gd name="T9" fmla="*/ 1710 h 2400"/>
              <a:gd name="T10" fmla="*/ 1082 w 1852"/>
              <a:gd name="T11" fmla="*/ 1726 h 2400"/>
              <a:gd name="T12" fmla="*/ 928 w 1852"/>
              <a:gd name="T13" fmla="*/ 1688 h 2400"/>
              <a:gd name="T14" fmla="*/ 810 w 1852"/>
              <a:gd name="T15" fmla="*/ 1606 h 2400"/>
              <a:gd name="T16" fmla="*/ 678 w 1852"/>
              <a:gd name="T17" fmla="*/ 1934 h 2400"/>
              <a:gd name="T18" fmla="*/ 570 w 1852"/>
              <a:gd name="T19" fmla="*/ 2128 h 2400"/>
              <a:gd name="T20" fmla="*/ 378 w 1852"/>
              <a:gd name="T21" fmla="*/ 2330 h 2400"/>
              <a:gd name="T22" fmla="*/ 402 w 1852"/>
              <a:gd name="T23" fmla="*/ 1854 h 2400"/>
              <a:gd name="T24" fmla="*/ 556 w 1852"/>
              <a:gd name="T25" fmla="*/ 1046 h 2400"/>
              <a:gd name="T26" fmla="*/ 536 w 1852"/>
              <a:gd name="T27" fmla="*/ 850 h 2400"/>
              <a:gd name="T28" fmla="*/ 594 w 1852"/>
              <a:gd name="T29" fmla="*/ 660 h 2400"/>
              <a:gd name="T30" fmla="*/ 720 w 1852"/>
              <a:gd name="T31" fmla="*/ 548 h 2400"/>
              <a:gd name="T32" fmla="*/ 844 w 1852"/>
              <a:gd name="T33" fmla="*/ 536 h 2400"/>
              <a:gd name="T34" fmla="*/ 940 w 1852"/>
              <a:gd name="T35" fmla="*/ 594 h 2400"/>
              <a:gd name="T36" fmla="*/ 982 w 1852"/>
              <a:gd name="T37" fmla="*/ 698 h 2400"/>
              <a:gd name="T38" fmla="*/ 972 w 1852"/>
              <a:gd name="T39" fmla="*/ 844 h 2400"/>
              <a:gd name="T40" fmla="*/ 864 w 1852"/>
              <a:gd name="T41" fmla="*/ 1226 h 2400"/>
              <a:gd name="T42" fmla="*/ 880 w 1852"/>
              <a:gd name="T43" fmla="*/ 1374 h 2400"/>
              <a:gd name="T44" fmla="*/ 980 w 1852"/>
              <a:gd name="T45" fmla="*/ 1470 h 2400"/>
              <a:gd name="T46" fmla="*/ 1104 w 1852"/>
              <a:gd name="T47" fmla="*/ 1490 h 2400"/>
              <a:gd name="T48" fmla="*/ 1238 w 1852"/>
              <a:gd name="T49" fmla="*/ 1446 h 2400"/>
              <a:gd name="T50" fmla="*/ 1350 w 1852"/>
              <a:gd name="T51" fmla="*/ 1344 h 2400"/>
              <a:gd name="T52" fmla="*/ 1446 w 1852"/>
              <a:gd name="T53" fmla="*/ 1166 h 2400"/>
              <a:gd name="T54" fmla="*/ 1516 w 1852"/>
              <a:gd name="T55" fmla="*/ 760 h 2400"/>
              <a:gd name="T56" fmla="*/ 1502 w 1852"/>
              <a:gd name="T57" fmla="*/ 626 h 2400"/>
              <a:gd name="T58" fmla="*/ 1446 w 1852"/>
              <a:gd name="T59" fmla="*/ 482 h 2400"/>
              <a:gd name="T60" fmla="*/ 1350 w 1852"/>
              <a:gd name="T61" fmla="*/ 368 h 2400"/>
              <a:gd name="T62" fmla="*/ 1216 w 1852"/>
              <a:gd name="T63" fmla="*/ 284 h 2400"/>
              <a:gd name="T64" fmla="*/ 1044 w 1852"/>
              <a:gd name="T65" fmla="*/ 240 h 2400"/>
              <a:gd name="T66" fmla="*/ 868 w 1852"/>
              <a:gd name="T67" fmla="*/ 238 h 2400"/>
              <a:gd name="T68" fmla="*/ 662 w 1852"/>
              <a:gd name="T69" fmla="*/ 288 h 2400"/>
              <a:gd name="T70" fmla="*/ 496 w 1852"/>
              <a:gd name="T71" fmla="*/ 390 h 2400"/>
              <a:gd name="T72" fmla="*/ 372 w 1852"/>
              <a:gd name="T73" fmla="*/ 532 h 2400"/>
              <a:gd name="T74" fmla="*/ 294 w 1852"/>
              <a:gd name="T75" fmla="*/ 702 h 2400"/>
              <a:gd name="T76" fmla="*/ 268 w 1852"/>
              <a:gd name="T77" fmla="*/ 892 h 2400"/>
              <a:gd name="T78" fmla="*/ 306 w 1852"/>
              <a:gd name="T79" fmla="*/ 1078 h 2400"/>
              <a:gd name="T80" fmla="*/ 378 w 1852"/>
              <a:gd name="T81" fmla="*/ 1190 h 2400"/>
              <a:gd name="T82" fmla="*/ 350 w 1852"/>
              <a:gd name="T83" fmla="*/ 1348 h 2400"/>
              <a:gd name="T84" fmla="*/ 314 w 1852"/>
              <a:gd name="T85" fmla="*/ 1386 h 2400"/>
              <a:gd name="T86" fmla="*/ 214 w 1852"/>
              <a:gd name="T87" fmla="*/ 1348 h 2400"/>
              <a:gd name="T88" fmla="*/ 70 w 1852"/>
              <a:gd name="T89" fmla="*/ 1180 h 2400"/>
              <a:gd name="T90" fmla="*/ 4 w 1852"/>
              <a:gd name="T91" fmla="*/ 944 h 2400"/>
              <a:gd name="T92" fmla="*/ 10 w 1852"/>
              <a:gd name="T93" fmla="*/ 746 h 2400"/>
              <a:gd name="T94" fmla="*/ 78 w 1852"/>
              <a:gd name="T95" fmla="*/ 522 h 2400"/>
              <a:gd name="T96" fmla="*/ 216 w 1852"/>
              <a:gd name="T97" fmla="*/ 314 h 2400"/>
              <a:gd name="T98" fmla="*/ 424 w 1852"/>
              <a:gd name="T99" fmla="*/ 144 h 2400"/>
              <a:gd name="T100" fmla="*/ 700 w 1852"/>
              <a:gd name="T101" fmla="*/ 32 h 2400"/>
              <a:gd name="T102" fmla="*/ 982 w 1852"/>
              <a:gd name="T103" fmla="*/ 0 h 2400"/>
              <a:gd name="T104" fmla="*/ 1258 w 1852"/>
              <a:gd name="T105" fmla="*/ 38 h 2400"/>
              <a:gd name="T106" fmla="*/ 1488 w 1852"/>
              <a:gd name="T107" fmla="*/ 142 h 2400"/>
              <a:gd name="T108" fmla="*/ 1668 w 1852"/>
              <a:gd name="T109" fmla="*/ 298 h 2400"/>
              <a:gd name="T110" fmla="*/ 1790 w 1852"/>
              <a:gd name="T111" fmla="*/ 492 h 2400"/>
              <a:gd name="T112" fmla="*/ 1848 w 1852"/>
              <a:gd name="T113" fmla="*/ 710 h 2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52" h="2400">
                <a:moveTo>
                  <a:pt x="1852" y="786"/>
                </a:moveTo>
                <a:lnTo>
                  <a:pt x="1852" y="786"/>
                </a:lnTo>
                <a:lnTo>
                  <a:pt x="1850" y="836"/>
                </a:lnTo>
                <a:lnTo>
                  <a:pt x="1848" y="886"/>
                </a:lnTo>
                <a:lnTo>
                  <a:pt x="1844" y="934"/>
                </a:lnTo>
                <a:lnTo>
                  <a:pt x="1838" y="982"/>
                </a:lnTo>
                <a:lnTo>
                  <a:pt x="1830" y="1028"/>
                </a:lnTo>
                <a:lnTo>
                  <a:pt x="1822" y="1074"/>
                </a:lnTo>
                <a:lnTo>
                  <a:pt x="1810" y="1118"/>
                </a:lnTo>
                <a:lnTo>
                  <a:pt x="1798" y="1160"/>
                </a:lnTo>
                <a:lnTo>
                  <a:pt x="1784" y="1202"/>
                </a:lnTo>
                <a:lnTo>
                  <a:pt x="1768" y="1244"/>
                </a:lnTo>
                <a:lnTo>
                  <a:pt x="1752" y="1284"/>
                </a:lnTo>
                <a:lnTo>
                  <a:pt x="1734" y="1322"/>
                </a:lnTo>
                <a:lnTo>
                  <a:pt x="1714" y="1358"/>
                </a:lnTo>
                <a:lnTo>
                  <a:pt x="1692" y="1394"/>
                </a:lnTo>
                <a:lnTo>
                  <a:pt x="1670" y="1426"/>
                </a:lnTo>
                <a:lnTo>
                  <a:pt x="1646" y="1460"/>
                </a:lnTo>
                <a:lnTo>
                  <a:pt x="1622" y="1490"/>
                </a:lnTo>
                <a:lnTo>
                  <a:pt x="1596" y="1520"/>
                </a:lnTo>
                <a:lnTo>
                  <a:pt x="1568" y="1546"/>
                </a:lnTo>
                <a:lnTo>
                  <a:pt x="1538" y="1572"/>
                </a:lnTo>
                <a:lnTo>
                  <a:pt x="1510" y="1596"/>
                </a:lnTo>
                <a:lnTo>
                  <a:pt x="1478" y="1618"/>
                </a:lnTo>
                <a:lnTo>
                  <a:pt x="1446" y="1638"/>
                </a:lnTo>
                <a:lnTo>
                  <a:pt x="1412" y="1656"/>
                </a:lnTo>
                <a:lnTo>
                  <a:pt x="1378" y="1672"/>
                </a:lnTo>
                <a:lnTo>
                  <a:pt x="1342" y="1688"/>
                </a:lnTo>
                <a:lnTo>
                  <a:pt x="1306" y="1700"/>
                </a:lnTo>
                <a:lnTo>
                  <a:pt x="1270" y="1710"/>
                </a:lnTo>
                <a:lnTo>
                  <a:pt x="1230" y="1718"/>
                </a:lnTo>
                <a:lnTo>
                  <a:pt x="1192" y="1724"/>
                </a:lnTo>
                <a:lnTo>
                  <a:pt x="1152" y="1726"/>
                </a:lnTo>
                <a:lnTo>
                  <a:pt x="1110" y="1728"/>
                </a:lnTo>
                <a:lnTo>
                  <a:pt x="1110" y="1728"/>
                </a:lnTo>
                <a:lnTo>
                  <a:pt x="1082" y="1726"/>
                </a:lnTo>
                <a:lnTo>
                  <a:pt x="1056" y="1724"/>
                </a:lnTo>
                <a:lnTo>
                  <a:pt x="1028" y="1720"/>
                </a:lnTo>
                <a:lnTo>
                  <a:pt x="1002" y="1714"/>
                </a:lnTo>
                <a:lnTo>
                  <a:pt x="976" y="1706"/>
                </a:lnTo>
                <a:lnTo>
                  <a:pt x="952" y="1698"/>
                </a:lnTo>
                <a:lnTo>
                  <a:pt x="928" y="1688"/>
                </a:lnTo>
                <a:lnTo>
                  <a:pt x="904" y="1676"/>
                </a:lnTo>
                <a:lnTo>
                  <a:pt x="884" y="1664"/>
                </a:lnTo>
                <a:lnTo>
                  <a:pt x="862" y="1650"/>
                </a:lnTo>
                <a:lnTo>
                  <a:pt x="844" y="1636"/>
                </a:lnTo>
                <a:lnTo>
                  <a:pt x="826" y="1622"/>
                </a:lnTo>
                <a:lnTo>
                  <a:pt x="810" y="1606"/>
                </a:lnTo>
                <a:lnTo>
                  <a:pt x="796" y="1590"/>
                </a:lnTo>
                <a:lnTo>
                  <a:pt x="784" y="1574"/>
                </a:lnTo>
                <a:lnTo>
                  <a:pt x="774" y="1556"/>
                </a:lnTo>
                <a:lnTo>
                  <a:pt x="774" y="1556"/>
                </a:lnTo>
                <a:lnTo>
                  <a:pt x="732" y="1722"/>
                </a:lnTo>
                <a:lnTo>
                  <a:pt x="678" y="1934"/>
                </a:lnTo>
                <a:lnTo>
                  <a:pt x="678" y="1934"/>
                </a:lnTo>
                <a:lnTo>
                  <a:pt x="670" y="1956"/>
                </a:lnTo>
                <a:lnTo>
                  <a:pt x="658" y="1984"/>
                </a:lnTo>
                <a:lnTo>
                  <a:pt x="640" y="2016"/>
                </a:lnTo>
                <a:lnTo>
                  <a:pt x="620" y="2052"/>
                </a:lnTo>
                <a:lnTo>
                  <a:pt x="570" y="2128"/>
                </a:lnTo>
                <a:lnTo>
                  <a:pt x="518" y="2206"/>
                </a:lnTo>
                <a:lnTo>
                  <a:pt x="466" y="2280"/>
                </a:lnTo>
                <a:lnTo>
                  <a:pt x="420" y="2342"/>
                </a:lnTo>
                <a:lnTo>
                  <a:pt x="378" y="2400"/>
                </a:lnTo>
                <a:lnTo>
                  <a:pt x="378" y="2400"/>
                </a:lnTo>
                <a:lnTo>
                  <a:pt x="378" y="2330"/>
                </a:lnTo>
                <a:lnTo>
                  <a:pt x="380" y="2166"/>
                </a:lnTo>
                <a:lnTo>
                  <a:pt x="384" y="2072"/>
                </a:lnTo>
                <a:lnTo>
                  <a:pt x="388" y="1984"/>
                </a:lnTo>
                <a:lnTo>
                  <a:pt x="394" y="1908"/>
                </a:lnTo>
                <a:lnTo>
                  <a:pt x="398" y="1878"/>
                </a:lnTo>
                <a:lnTo>
                  <a:pt x="402" y="1854"/>
                </a:lnTo>
                <a:lnTo>
                  <a:pt x="402" y="1854"/>
                </a:lnTo>
                <a:lnTo>
                  <a:pt x="578" y="1106"/>
                </a:lnTo>
                <a:lnTo>
                  <a:pt x="578" y="1106"/>
                </a:lnTo>
                <a:lnTo>
                  <a:pt x="572" y="1090"/>
                </a:lnTo>
                <a:lnTo>
                  <a:pt x="564" y="1070"/>
                </a:lnTo>
                <a:lnTo>
                  <a:pt x="556" y="1046"/>
                </a:lnTo>
                <a:lnTo>
                  <a:pt x="548" y="1014"/>
                </a:lnTo>
                <a:lnTo>
                  <a:pt x="542" y="976"/>
                </a:lnTo>
                <a:lnTo>
                  <a:pt x="536" y="934"/>
                </a:lnTo>
                <a:lnTo>
                  <a:pt x="534" y="888"/>
                </a:lnTo>
                <a:lnTo>
                  <a:pt x="534" y="888"/>
                </a:lnTo>
                <a:lnTo>
                  <a:pt x="536" y="850"/>
                </a:lnTo>
                <a:lnTo>
                  <a:pt x="540" y="814"/>
                </a:lnTo>
                <a:lnTo>
                  <a:pt x="546" y="780"/>
                </a:lnTo>
                <a:lnTo>
                  <a:pt x="556" y="746"/>
                </a:lnTo>
                <a:lnTo>
                  <a:pt x="566" y="716"/>
                </a:lnTo>
                <a:lnTo>
                  <a:pt x="580" y="686"/>
                </a:lnTo>
                <a:lnTo>
                  <a:pt x="594" y="660"/>
                </a:lnTo>
                <a:lnTo>
                  <a:pt x="612" y="634"/>
                </a:lnTo>
                <a:lnTo>
                  <a:pt x="630" y="612"/>
                </a:lnTo>
                <a:lnTo>
                  <a:pt x="652" y="592"/>
                </a:lnTo>
                <a:lnTo>
                  <a:pt x="674" y="574"/>
                </a:lnTo>
                <a:lnTo>
                  <a:pt x="696" y="560"/>
                </a:lnTo>
                <a:lnTo>
                  <a:pt x="720" y="548"/>
                </a:lnTo>
                <a:lnTo>
                  <a:pt x="746" y="540"/>
                </a:lnTo>
                <a:lnTo>
                  <a:pt x="772" y="534"/>
                </a:lnTo>
                <a:lnTo>
                  <a:pt x="800" y="532"/>
                </a:lnTo>
                <a:lnTo>
                  <a:pt x="800" y="532"/>
                </a:lnTo>
                <a:lnTo>
                  <a:pt x="822" y="534"/>
                </a:lnTo>
                <a:lnTo>
                  <a:pt x="844" y="536"/>
                </a:lnTo>
                <a:lnTo>
                  <a:pt x="864" y="542"/>
                </a:lnTo>
                <a:lnTo>
                  <a:pt x="882" y="550"/>
                </a:lnTo>
                <a:lnTo>
                  <a:pt x="898" y="558"/>
                </a:lnTo>
                <a:lnTo>
                  <a:pt x="914" y="568"/>
                </a:lnTo>
                <a:lnTo>
                  <a:pt x="926" y="580"/>
                </a:lnTo>
                <a:lnTo>
                  <a:pt x="940" y="594"/>
                </a:lnTo>
                <a:lnTo>
                  <a:pt x="950" y="608"/>
                </a:lnTo>
                <a:lnTo>
                  <a:pt x="960" y="624"/>
                </a:lnTo>
                <a:lnTo>
                  <a:pt x="968" y="642"/>
                </a:lnTo>
                <a:lnTo>
                  <a:pt x="974" y="660"/>
                </a:lnTo>
                <a:lnTo>
                  <a:pt x="978" y="678"/>
                </a:lnTo>
                <a:lnTo>
                  <a:pt x="982" y="698"/>
                </a:lnTo>
                <a:lnTo>
                  <a:pt x="984" y="718"/>
                </a:lnTo>
                <a:lnTo>
                  <a:pt x="984" y="738"/>
                </a:lnTo>
                <a:lnTo>
                  <a:pt x="984" y="738"/>
                </a:lnTo>
                <a:lnTo>
                  <a:pt x="984" y="762"/>
                </a:lnTo>
                <a:lnTo>
                  <a:pt x="982" y="788"/>
                </a:lnTo>
                <a:lnTo>
                  <a:pt x="972" y="844"/>
                </a:lnTo>
                <a:lnTo>
                  <a:pt x="958" y="902"/>
                </a:lnTo>
                <a:lnTo>
                  <a:pt x="940" y="964"/>
                </a:lnTo>
                <a:lnTo>
                  <a:pt x="900" y="1094"/>
                </a:lnTo>
                <a:lnTo>
                  <a:pt x="880" y="1160"/>
                </a:lnTo>
                <a:lnTo>
                  <a:pt x="864" y="1226"/>
                </a:lnTo>
                <a:lnTo>
                  <a:pt x="864" y="1226"/>
                </a:lnTo>
                <a:lnTo>
                  <a:pt x="858" y="1254"/>
                </a:lnTo>
                <a:lnTo>
                  <a:pt x="858" y="1280"/>
                </a:lnTo>
                <a:lnTo>
                  <a:pt x="858" y="1304"/>
                </a:lnTo>
                <a:lnTo>
                  <a:pt x="862" y="1328"/>
                </a:lnTo>
                <a:lnTo>
                  <a:pt x="870" y="1352"/>
                </a:lnTo>
                <a:lnTo>
                  <a:pt x="880" y="1374"/>
                </a:lnTo>
                <a:lnTo>
                  <a:pt x="892" y="1394"/>
                </a:lnTo>
                <a:lnTo>
                  <a:pt x="906" y="1414"/>
                </a:lnTo>
                <a:lnTo>
                  <a:pt x="922" y="1430"/>
                </a:lnTo>
                <a:lnTo>
                  <a:pt x="940" y="1446"/>
                </a:lnTo>
                <a:lnTo>
                  <a:pt x="960" y="1458"/>
                </a:lnTo>
                <a:lnTo>
                  <a:pt x="980" y="1470"/>
                </a:lnTo>
                <a:lnTo>
                  <a:pt x="1004" y="1478"/>
                </a:lnTo>
                <a:lnTo>
                  <a:pt x="1028" y="1486"/>
                </a:lnTo>
                <a:lnTo>
                  <a:pt x="1054" y="1490"/>
                </a:lnTo>
                <a:lnTo>
                  <a:pt x="1080" y="1490"/>
                </a:lnTo>
                <a:lnTo>
                  <a:pt x="1080" y="1490"/>
                </a:lnTo>
                <a:lnTo>
                  <a:pt x="1104" y="1490"/>
                </a:lnTo>
                <a:lnTo>
                  <a:pt x="1128" y="1486"/>
                </a:lnTo>
                <a:lnTo>
                  <a:pt x="1152" y="1482"/>
                </a:lnTo>
                <a:lnTo>
                  <a:pt x="1174" y="1476"/>
                </a:lnTo>
                <a:lnTo>
                  <a:pt x="1196" y="1468"/>
                </a:lnTo>
                <a:lnTo>
                  <a:pt x="1218" y="1458"/>
                </a:lnTo>
                <a:lnTo>
                  <a:pt x="1238" y="1446"/>
                </a:lnTo>
                <a:lnTo>
                  <a:pt x="1258" y="1432"/>
                </a:lnTo>
                <a:lnTo>
                  <a:pt x="1278" y="1418"/>
                </a:lnTo>
                <a:lnTo>
                  <a:pt x="1296" y="1402"/>
                </a:lnTo>
                <a:lnTo>
                  <a:pt x="1314" y="1384"/>
                </a:lnTo>
                <a:lnTo>
                  <a:pt x="1332" y="1364"/>
                </a:lnTo>
                <a:lnTo>
                  <a:pt x="1350" y="1344"/>
                </a:lnTo>
                <a:lnTo>
                  <a:pt x="1366" y="1322"/>
                </a:lnTo>
                <a:lnTo>
                  <a:pt x="1380" y="1298"/>
                </a:lnTo>
                <a:lnTo>
                  <a:pt x="1396" y="1274"/>
                </a:lnTo>
                <a:lnTo>
                  <a:pt x="1410" y="1248"/>
                </a:lnTo>
                <a:lnTo>
                  <a:pt x="1422" y="1222"/>
                </a:lnTo>
                <a:lnTo>
                  <a:pt x="1446" y="1166"/>
                </a:lnTo>
                <a:lnTo>
                  <a:pt x="1468" y="1106"/>
                </a:lnTo>
                <a:lnTo>
                  <a:pt x="1484" y="1042"/>
                </a:lnTo>
                <a:lnTo>
                  <a:pt x="1498" y="974"/>
                </a:lnTo>
                <a:lnTo>
                  <a:pt x="1508" y="906"/>
                </a:lnTo>
                <a:lnTo>
                  <a:pt x="1514" y="834"/>
                </a:lnTo>
                <a:lnTo>
                  <a:pt x="1516" y="760"/>
                </a:lnTo>
                <a:lnTo>
                  <a:pt x="1516" y="760"/>
                </a:lnTo>
                <a:lnTo>
                  <a:pt x="1516" y="732"/>
                </a:lnTo>
                <a:lnTo>
                  <a:pt x="1514" y="704"/>
                </a:lnTo>
                <a:lnTo>
                  <a:pt x="1510" y="678"/>
                </a:lnTo>
                <a:lnTo>
                  <a:pt x="1506" y="652"/>
                </a:lnTo>
                <a:lnTo>
                  <a:pt x="1502" y="626"/>
                </a:lnTo>
                <a:lnTo>
                  <a:pt x="1494" y="600"/>
                </a:lnTo>
                <a:lnTo>
                  <a:pt x="1486" y="576"/>
                </a:lnTo>
                <a:lnTo>
                  <a:pt x="1478" y="552"/>
                </a:lnTo>
                <a:lnTo>
                  <a:pt x="1468" y="528"/>
                </a:lnTo>
                <a:lnTo>
                  <a:pt x="1458" y="506"/>
                </a:lnTo>
                <a:lnTo>
                  <a:pt x="1446" y="482"/>
                </a:lnTo>
                <a:lnTo>
                  <a:pt x="1432" y="462"/>
                </a:lnTo>
                <a:lnTo>
                  <a:pt x="1418" y="442"/>
                </a:lnTo>
                <a:lnTo>
                  <a:pt x="1402" y="422"/>
                </a:lnTo>
                <a:lnTo>
                  <a:pt x="1386" y="402"/>
                </a:lnTo>
                <a:lnTo>
                  <a:pt x="1368" y="384"/>
                </a:lnTo>
                <a:lnTo>
                  <a:pt x="1350" y="368"/>
                </a:lnTo>
                <a:lnTo>
                  <a:pt x="1330" y="352"/>
                </a:lnTo>
                <a:lnTo>
                  <a:pt x="1310" y="336"/>
                </a:lnTo>
                <a:lnTo>
                  <a:pt x="1288" y="322"/>
                </a:lnTo>
                <a:lnTo>
                  <a:pt x="1264" y="308"/>
                </a:lnTo>
                <a:lnTo>
                  <a:pt x="1240" y="296"/>
                </a:lnTo>
                <a:lnTo>
                  <a:pt x="1216" y="284"/>
                </a:lnTo>
                <a:lnTo>
                  <a:pt x="1190" y="274"/>
                </a:lnTo>
                <a:lnTo>
                  <a:pt x="1162" y="264"/>
                </a:lnTo>
                <a:lnTo>
                  <a:pt x="1134" y="256"/>
                </a:lnTo>
                <a:lnTo>
                  <a:pt x="1104" y="250"/>
                </a:lnTo>
                <a:lnTo>
                  <a:pt x="1074" y="244"/>
                </a:lnTo>
                <a:lnTo>
                  <a:pt x="1044" y="240"/>
                </a:lnTo>
                <a:lnTo>
                  <a:pt x="1012" y="236"/>
                </a:lnTo>
                <a:lnTo>
                  <a:pt x="978" y="234"/>
                </a:lnTo>
                <a:lnTo>
                  <a:pt x="944" y="234"/>
                </a:lnTo>
                <a:lnTo>
                  <a:pt x="944" y="234"/>
                </a:lnTo>
                <a:lnTo>
                  <a:pt x="906" y="236"/>
                </a:lnTo>
                <a:lnTo>
                  <a:pt x="868" y="238"/>
                </a:lnTo>
                <a:lnTo>
                  <a:pt x="832" y="242"/>
                </a:lnTo>
                <a:lnTo>
                  <a:pt x="796" y="248"/>
                </a:lnTo>
                <a:lnTo>
                  <a:pt x="760" y="256"/>
                </a:lnTo>
                <a:lnTo>
                  <a:pt x="728" y="266"/>
                </a:lnTo>
                <a:lnTo>
                  <a:pt x="694" y="276"/>
                </a:lnTo>
                <a:lnTo>
                  <a:pt x="662" y="288"/>
                </a:lnTo>
                <a:lnTo>
                  <a:pt x="632" y="302"/>
                </a:lnTo>
                <a:lnTo>
                  <a:pt x="602" y="316"/>
                </a:lnTo>
                <a:lnTo>
                  <a:pt x="574" y="334"/>
                </a:lnTo>
                <a:lnTo>
                  <a:pt x="548" y="350"/>
                </a:lnTo>
                <a:lnTo>
                  <a:pt x="522" y="370"/>
                </a:lnTo>
                <a:lnTo>
                  <a:pt x="496" y="390"/>
                </a:lnTo>
                <a:lnTo>
                  <a:pt x="472" y="410"/>
                </a:lnTo>
                <a:lnTo>
                  <a:pt x="450" y="432"/>
                </a:lnTo>
                <a:lnTo>
                  <a:pt x="428" y="456"/>
                </a:lnTo>
                <a:lnTo>
                  <a:pt x="408" y="480"/>
                </a:lnTo>
                <a:lnTo>
                  <a:pt x="390" y="506"/>
                </a:lnTo>
                <a:lnTo>
                  <a:pt x="372" y="532"/>
                </a:lnTo>
                <a:lnTo>
                  <a:pt x="356" y="558"/>
                </a:lnTo>
                <a:lnTo>
                  <a:pt x="342" y="586"/>
                </a:lnTo>
                <a:lnTo>
                  <a:pt x="328" y="614"/>
                </a:lnTo>
                <a:lnTo>
                  <a:pt x="316" y="642"/>
                </a:lnTo>
                <a:lnTo>
                  <a:pt x="304" y="672"/>
                </a:lnTo>
                <a:lnTo>
                  <a:pt x="294" y="702"/>
                </a:lnTo>
                <a:lnTo>
                  <a:pt x="286" y="732"/>
                </a:lnTo>
                <a:lnTo>
                  <a:pt x="280" y="764"/>
                </a:lnTo>
                <a:lnTo>
                  <a:pt x="274" y="796"/>
                </a:lnTo>
                <a:lnTo>
                  <a:pt x="272" y="828"/>
                </a:lnTo>
                <a:lnTo>
                  <a:pt x="268" y="860"/>
                </a:lnTo>
                <a:lnTo>
                  <a:pt x="268" y="892"/>
                </a:lnTo>
                <a:lnTo>
                  <a:pt x="268" y="892"/>
                </a:lnTo>
                <a:lnTo>
                  <a:pt x="270" y="936"/>
                </a:lnTo>
                <a:lnTo>
                  <a:pt x="274" y="976"/>
                </a:lnTo>
                <a:lnTo>
                  <a:pt x="282" y="1012"/>
                </a:lnTo>
                <a:lnTo>
                  <a:pt x="292" y="1046"/>
                </a:lnTo>
                <a:lnTo>
                  <a:pt x="306" y="1078"/>
                </a:lnTo>
                <a:lnTo>
                  <a:pt x="322" y="1108"/>
                </a:lnTo>
                <a:lnTo>
                  <a:pt x="338" y="1136"/>
                </a:lnTo>
                <a:lnTo>
                  <a:pt x="358" y="1162"/>
                </a:lnTo>
                <a:lnTo>
                  <a:pt x="358" y="1162"/>
                </a:lnTo>
                <a:lnTo>
                  <a:pt x="374" y="1182"/>
                </a:lnTo>
                <a:lnTo>
                  <a:pt x="378" y="1190"/>
                </a:lnTo>
                <a:lnTo>
                  <a:pt x="382" y="1198"/>
                </a:lnTo>
                <a:lnTo>
                  <a:pt x="382" y="1206"/>
                </a:lnTo>
                <a:lnTo>
                  <a:pt x="382" y="1216"/>
                </a:lnTo>
                <a:lnTo>
                  <a:pt x="378" y="1238"/>
                </a:lnTo>
                <a:lnTo>
                  <a:pt x="378" y="1238"/>
                </a:lnTo>
                <a:lnTo>
                  <a:pt x="350" y="1348"/>
                </a:lnTo>
                <a:lnTo>
                  <a:pt x="350" y="1348"/>
                </a:lnTo>
                <a:lnTo>
                  <a:pt x="346" y="1360"/>
                </a:lnTo>
                <a:lnTo>
                  <a:pt x="340" y="1370"/>
                </a:lnTo>
                <a:lnTo>
                  <a:pt x="332" y="1378"/>
                </a:lnTo>
                <a:lnTo>
                  <a:pt x="324" y="1384"/>
                </a:lnTo>
                <a:lnTo>
                  <a:pt x="314" y="1386"/>
                </a:lnTo>
                <a:lnTo>
                  <a:pt x="304" y="1388"/>
                </a:lnTo>
                <a:lnTo>
                  <a:pt x="294" y="1386"/>
                </a:lnTo>
                <a:lnTo>
                  <a:pt x="282" y="1382"/>
                </a:lnTo>
                <a:lnTo>
                  <a:pt x="282" y="1382"/>
                </a:lnTo>
                <a:lnTo>
                  <a:pt x="246" y="1366"/>
                </a:lnTo>
                <a:lnTo>
                  <a:pt x="214" y="1348"/>
                </a:lnTo>
                <a:lnTo>
                  <a:pt x="184" y="1326"/>
                </a:lnTo>
                <a:lnTo>
                  <a:pt x="156" y="1300"/>
                </a:lnTo>
                <a:lnTo>
                  <a:pt x="132" y="1274"/>
                </a:lnTo>
                <a:lnTo>
                  <a:pt x="108" y="1244"/>
                </a:lnTo>
                <a:lnTo>
                  <a:pt x="88" y="1212"/>
                </a:lnTo>
                <a:lnTo>
                  <a:pt x="70" y="1180"/>
                </a:lnTo>
                <a:lnTo>
                  <a:pt x="52" y="1144"/>
                </a:lnTo>
                <a:lnTo>
                  <a:pt x="38" y="1106"/>
                </a:lnTo>
                <a:lnTo>
                  <a:pt x="26" y="1068"/>
                </a:lnTo>
                <a:lnTo>
                  <a:pt x="18" y="1028"/>
                </a:lnTo>
                <a:lnTo>
                  <a:pt x="10" y="988"/>
                </a:lnTo>
                <a:lnTo>
                  <a:pt x="4" y="944"/>
                </a:lnTo>
                <a:lnTo>
                  <a:pt x="2" y="902"/>
                </a:lnTo>
                <a:lnTo>
                  <a:pt x="0" y="858"/>
                </a:lnTo>
                <a:lnTo>
                  <a:pt x="0" y="858"/>
                </a:lnTo>
                <a:lnTo>
                  <a:pt x="2" y="820"/>
                </a:lnTo>
                <a:lnTo>
                  <a:pt x="4" y="784"/>
                </a:lnTo>
                <a:lnTo>
                  <a:pt x="10" y="746"/>
                </a:lnTo>
                <a:lnTo>
                  <a:pt x="16" y="708"/>
                </a:lnTo>
                <a:lnTo>
                  <a:pt x="24" y="672"/>
                </a:lnTo>
                <a:lnTo>
                  <a:pt x="36" y="634"/>
                </a:lnTo>
                <a:lnTo>
                  <a:pt x="48" y="596"/>
                </a:lnTo>
                <a:lnTo>
                  <a:pt x="62" y="560"/>
                </a:lnTo>
                <a:lnTo>
                  <a:pt x="78" y="522"/>
                </a:lnTo>
                <a:lnTo>
                  <a:pt x="96" y="486"/>
                </a:lnTo>
                <a:lnTo>
                  <a:pt x="116" y="450"/>
                </a:lnTo>
                <a:lnTo>
                  <a:pt x="138" y="414"/>
                </a:lnTo>
                <a:lnTo>
                  <a:pt x="162" y="380"/>
                </a:lnTo>
                <a:lnTo>
                  <a:pt x="188" y="346"/>
                </a:lnTo>
                <a:lnTo>
                  <a:pt x="216" y="314"/>
                </a:lnTo>
                <a:lnTo>
                  <a:pt x="246" y="282"/>
                </a:lnTo>
                <a:lnTo>
                  <a:pt x="278" y="252"/>
                </a:lnTo>
                <a:lnTo>
                  <a:pt x="312" y="222"/>
                </a:lnTo>
                <a:lnTo>
                  <a:pt x="348" y="194"/>
                </a:lnTo>
                <a:lnTo>
                  <a:pt x="384" y="168"/>
                </a:lnTo>
                <a:lnTo>
                  <a:pt x="424" y="144"/>
                </a:lnTo>
                <a:lnTo>
                  <a:pt x="466" y="120"/>
                </a:lnTo>
                <a:lnTo>
                  <a:pt x="508" y="98"/>
                </a:lnTo>
                <a:lnTo>
                  <a:pt x="554" y="78"/>
                </a:lnTo>
                <a:lnTo>
                  <a:pt x="600" y="62"/>
                </a:lnTo>
                <a:lnTo>
                  <a:pt x="650" y="46"/>
                </a:lnTo>
                <a:lnTo>
                  <a:pt x="700" y="32"/>
                </a:lnTo>
                <a:lnTo>
                  <a:pt x="752" y="20"/>
                </a:lnTo>
                <a:lnTo>
                  <a:pt x="808" y="12"/>
                </a:lnTo>
                <a:lnTo>
                  <a:pt x="864" y="4"/>
                </a:lnTo>
                <a:lnTo>
                  <a:pt x="922" y="2"/>
                </a:lnTo>
                <a:lnTo>
                  <a:pt x="982" y="0"/>
                </a:lnTo>
                <a:lnTo>
                  <a:pt x="982" y="0"/>
                </a:lnTo>
                <a:lnTo>
                  <a:pt x="1030" y="0"/>
                </a:lnTo>
                <a:lnTo>
                  <a:pt x="1078" y="4"/>
                </a:lnTo>
                <a:lnTo>
                  <a:pt x="1124" y="10"/>
                </a:lnTo>
                <a:lnTo>
                  <a:pt x="1170" y="16"/>
                </a:lnTo>
                <a:lnTo>
                  <a:pt x="1214" y="26"/>
                </a:lnTo>
                <a:lnTo>
                  <a:pt x="1258" y="38"/>
                </a:lnTo>
                <a:lnTo>
                  <a:pt x="1298" y="50"/>
                </a:lnTo>
                <a:lnTo>
                  <a:pt x="1340" y="66"/>
                </a:lnTo>
                <a:lnTo>
                  <a:pt x="1378" y="82"/>
                </a:lnTo>
                <a:lnTo>
                  <a:pt x="1416" y="100"/>
                </a:lnTo>
                <a:lnTo>
                  <a:pt x="1452" y="120"/>
                </a:lnTo>
                <a:lnTo>
                  <a:pt x="1488" y="142"/>
                </a:lnTo>
                <a:lnTo>
                  <a:pt x="1522" y="164"/>
                </a:lnTo>
                <a:lnTo>
                  <a:pt x="1554" y="188"/>
                </a:lnTo>
                <a:lnTo>
                  <a:pt x="1584" y="214"/>
                </a:lnTo>
                <a:lnTo>
                  <a:pt x="1614" y="240"/>
                </a:lnTo>
                <a:lnTo>
                  <a:pt x="1642" y="268"/>
                </a:lnTo>
                <a:lnTo>
                  <a:pt x="1668" y="298"/>
                </a:lnTo>
                <a:lnTo>
                  <a:pt x="1692" y="328"/>
                </a:lnTo>
                <a:lnTo>
                  <a:pt x="1714" y="358"/>
                </a:lnTo>
                <a:lnTo>
                  <a:pt x="1736" y="390"/>
                </a:lnTo>
                <a:lnTo>
                  <a:pt x="1756" y="424"/>
                </a:lnTo>
                <a:lnTo>
                  <a:pt x="1774" y="458"/>
                </a:lnTo>
                <a:lnTo>
                  <a:pt x="1790" y="492"/>
                </a:lnTo>
                <a:lnTo>
                  <a:pt x="1804" y="526"/>
                </a:lnTo>
                <a:lnTo>
                  <a:pt x="1816" y="562"/>
                </a:lnTo>
                <a:lnTo>
                  <a:pt x="1828" y="598"/>
                </a:lnTo>
                <a:lnTo>
                  <a:pt x="1836" y="636"/>
                </a:lnTo>
                <a:lnTo>
                  <a:pt x="1842" y="674"/>
                </a:lnTo>
                <a:lnTo>
                  <a:pt x="1848" y="710"/>
                </a:lnTo>
                <a:lnTo>
                  <a:pt x="1850" y="748"/>
                </a:lnTo>
                <a:lnTo>
                  <a:pt x="1852" y="786"/>
                </a:lnTo>
                <a:lnTo>
                  <a:pt x="1852" y="78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Text Placeholder 4"/>
          <p:cNvSpPr>
            <a:spLocks noGrp="1"/>
          </p:cNvSpPr>
          <p:nvPr>
            <p:ph type="body" sz="quarter" idx="39" hasCustomPrompt="1"/>
          </p:nvPr>
        </p:nvSpPr>
        <p:spPr>
          <a:xfrm>
            <a:off x="4644008" y="1746440"/>
            <a:ext cx="4032448" cy="505509"/>
          </a:xfrm>
        </p:spPr>
        <p:txBody>
          <a:bodyPr anchor="ctr">
            <a:noAutofit/>
          </a:bodyPr>
          <a:lstStyle>
            <a:lvl1pPr marL="0" indent="0" algn="l">
              <a:buNone/>
              <a:defRPr sz="2800">
                <a:solidFill>
                  <a:schemeClr val="accent2"/>
                </a:solidFill>
              </a:defRPr>
            </a:lvl1pPr>
          </a:lstStyle>
          <a:p>
            <a:r>
              <a:rPr lang="en-US" dirty="0"/>
              <a:t>Insert your text here</a:t>
            </a:r>
          </a:p>
        </p:txBody>
      </p:sp>
      <p:sp>
        <p:nvSpPr>
          <p:cNvPr id="55" name="Text Placeholder 4"/>
          <p:cNvSpPr>
            <a:spLocks noGrp="1"/>
          </p:cNvSpPr>
          <p:nvPr>
            <p:ph type="body" sz="quarter" idx="40" hasCustomPrompt="1"/>
          </p:nvPr>
        </p:nvSpPr>
        <p:spPr>
          <a:xfrm>
            <a:off x="4644008" y="2459046"/>
            <a:ext cx="4032448" cy="2003544"/>
          </a:xfrm>
        </p:spPr>
        <p:txBody>
          <a:bodyPr anchor="t">
            <a:noAutofit/>
          </a:bodyPr>
          <a:lstStyle>
            <a:lvl1pPr marL="0" indent="0" algn="l">
              <a:buNone/>
              <a:defRPr sz="2000">
                <a:solidFill>
                  <a:schemeClr val="tx1"/>
                </a:solidFill>
              </a:defRPr>
            </a:lvl1pPr>
          </a:lstStyle>
          <a:p>
            <a:r>
              <a:rPr lang="en-US" dirty="0"/>
              <a:t>Lorem ipsum dolor sit amet, consectetur adipisicing elit, sed do eiusmod tempor incididunt ut labore et dolore magna aliqua. </a:t>
            </a:r>
          </a:p>
        </p:txBody>
      </p:sp>
      <p:grpSp>
        <p:nvGrpSpPr>
          <p:cNvPr id="17" name="Group 16">
            <a:extLst>
              <a:ext uri="{FF2B5EF4-FFF2-40B4-BE49-F238E27FC236}">
                <a16:creationId xmlns:a16="http://schemas.microsoft.com/office/drawing/2014/main" id="{663311CE-1ED2-415D-9B5B-4714F73A609D}"/>
              </a:ext>
            </a:extLst>
          </p:cNvPr>
          <p:cNvGrpSpPr/>
          <p:nvPr userDrawn="1"/>
        </p:nvGrpSpPr>
        <p:grpSpPr>
          <a:xfrm>
            <a:off x="824766" y="1150222"/>
            <a:ext cx="3003689" cy="3312368"/>
            <a:chOff x="5513388" y="1190625"/>
            <a:chExt cx="2811463" cy="3100388"/>
          </a:xfrm>
        </p:grpSpPr>
        <p:sp>
          <p:nvSpPr>
            <p:cNvPr id="18" name="Freeform 65">
              <a:extLst>
                <a:ext uri="{FF2B5EF4-FFF2-40B4-BE49-F238E27FC236}">
                  <a16:creationId xmlns:a16="http://schemas.microsoft.com/office/drawing/2014/main" id="{00B4DC75-C05E-4D9B-87A0-7CDD7331E5A2}"/>
                </a:ext>
              </a:extLst>
            </p:cNvPr>
            <p:cNvSpPr>
              <a:spLocks/>
            </p:cNvSpPr>
            <p:nvPr userDrawn="1"/>
          </p:nvSpPr>
          <p:spPr bwMode="auto">
            <a:xfrm>
              <a:off x="6499226" y="2408238"/>
              <a:ext cx="458788" cy="84138"/>
            </a:xfrm>
            <a:custGeom>
              <a:avLst/>
              <a:gdLst>
                <a:gd name="T0" fmla="*/ 577 w 577"/>
                <a:gd name="T1" fmla="*/ 40 h 105"/>
                <a:gd name="T2" fmla="*/ 577 w 577"/>
                <a:gd name="T3" fmla="*/ 64 h 105"/>
                <a:gd name="T4" fmla="*/ 577 w 577"/>
                <a:gd name="T5" fmla="*/ 64 h 105"/>
                <a:gd name="T6" fmla="*/ 576 w 577"/>
                <a:gd name="T7" fmla="*/ 72 h 105"/>
                <a:gd name="T8" fmla="*/ 573 w 577"/>
                <a:gd name="T9" fmla="*/ 81 h 105"/>
                <a:gd name="T10" fmla="*/ 570 w 577"/>
                <a:gd name="T11" fmla="*/ 87 h 105"/>
                <a:gd name="T12" fmla="*/ 564 w 577"/>
                <a:gd name="T13" fmla="*/ 93 h 105"/>
                <a:gd name="T14" fmla="*/ 558 w 577"/>
                <a:gd name="T15" fmla="*/ 98 h 105"/>
                <a:gd name="T16" fmla="*/ 551 w 577"/>
                <a:gd name="T17" fmla="*/ 102 h 105"/>
                <a:gd name="T18" fmla="*/ 544 w 577"/>
                <a:gd name="T19" fmla="*/ 105 h 105"/>
                <a:gd name="T20" fmla="*/ 535 w 577"/>
                <a:gd name="T21" fmla="*/ 105 h 105"/>
                <a:gd name="T22" fmla="*/ 40 w 577"/>
                <a:gd name="T23" fmla="*/ 105 h 105"/>
                <a:gd name="T24" fmla="*/ 40 w 577"/>
                <a:gd name="T25" fmla="*/ 105 h 105"/>
                <a:gd name="T26" fmla="*/ 32 w 577"/>
                <a:gd name="T27" fmla="*/ 105 h 105"/>
                <a:gd name="T28" fmla="*/ 25 w 577"/>
                <a:gd name="T29" fmla="*/ 102 h 105"/>
                <a:gd name="T30" fmla="*/ 18 w 577"/>
                <a:gd name="T31" fmla="*/ 98 h 105"/>
                <a:gd name="T32" fmla="*/ 11 w 577"/>
                <a:gd name="T33" fmla="*/ 93 h 105"/>
                <a:gd name="T34" fmla="*/ 7 w 577"/>
                <a:gd name="T35" fmla="*/ 87 h 105"/>
                <a:gd name="T36" fmla="*/ 3 w 577"/>
                <a:gd name="T37" fmla="*/ 81 h 105"/>
                <a:gd name="T38" fmla="*/ 1 w 577"/>
                <a:gd name="T39" fmla="*/ 72 h 105"/>
                <a:gd name="T40" fmla="*/ 0 w 577"/>
                <a:gd name="T41" fmla="*/ 64 h 105"/>
                <a:gd name="T42" fmla="*/ 0 w 577"/>
                <a:gd name="T43" fmla="*/ 40 h 105"/>
                <a:gd name="T44" fmla="*/ 0 w 577"/>
                <a:gd name="T45" fmla="*/ 40 h 105"/>
                <a:gd name="T46" fmla="*/ 1 w 577"/>
                <a:gd name="T47" fmla="*/ 32 h 105"/>
                <a:gd name="T48" fmla="*/ 3 w 577"/>
                <a:gd name="T49" fmla="*/ 24 h 105"/>
                <a:gd name="T50" fmla="*/ 7 w 577"/>
                <a:gd name="T51" fmla="*/ 17 h 105"/>
                <a:gd name="T52" fmla="*/ 11 w 577"/>
                <a:gd name="T53" fmla="*/ 11 h 105"/>
                <a:gd name="T54" fmla="*/ 18 w 577"/>
                <a:gd name="T55" fmla="*/ 7 h 105"/>
                <a:gd name="T56" fmla="*/ 25 w 577"/>
                <a:gd name="T57" fmla="*/ 3 h 105"/>
                <a:gd name="T58" fmla="*/ 32 w 577"/>
                <a:gd name="T59" fmla="*/ 1 h 105"/>
                <a:gd name="T60" fmla="*/ 40 w 577"/>
                <a:gd name="T61" fmla="*/ 0 h 105"/>
                <a:gd name="T62" fmla="*/ 535 w 577"/>
                <a:gd name="T63" fmla="*/ 0 h 105"/>
                <a:gd name="T64" fmla="*/ 535 w 577"/>
                <a:gd name="T65" fmla="*/ 0 h 105"/>
                <a:gd name="T66" fmla="*/ 544 w 577"/>
                <a:gd name="T67" fmla="*/ 1 h 105"/>
                <a:gd name="T68" fmla="*/ 551 w 577"/>
                <a:gd name="T69" fmla="*/ 3 h 105"/>
                <a:gd name="T70" fmla="*/ 558 w 577"/>
                <a:gd name="T71" fmla="*/ 7 h 105"/>
                <a:gd name="T72" fmla="*/ 564 w 577"/>
                <a:gd name="T73" fmla="*/ 11 h 105"/>
                <a:gd name="T74" fmla="*/ 570 w 577"/>
                <a:gd name="T75" fmla="*/ 17 h 105"/>
                <a:gd name="T76" fmla="*/ 573 w 577"/>
                <a:gd name="T77" fmla="*/ 24 h 105"/>
                <a:gd name="T78" fmla="*/ 576 w 577"/>
                <a:gd name="T79" fmla="*/ 32 h 105"/>
                <a:gd name="T80" fmla="*/ 577 w 577"/>
                <a:gd name="T81" fmla="*/ 40 h 105"/>
                <a:gd name="T82" fmla="*/ 577 w 577"/>
                <a:gd name="T83" fmla="*/ 4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7" h="105">
                  <a:moveTo>
                    <a:pt x="577" y="40"/>
                  </a:moveTo>
                  <a:lnTo>
                    <a:pt x="577" y="64"/>
                  </a:lnTo>
                  <a:lnTo>
                    <a:pt x="577" y="64"/>
                  </a:lnTo>
                  <a:lnTo>
                    <a:pt x="576" y="72"/>
                  </a:lnTo>
                  <a:lnTo>
                    <a:pt x="573" y="81"/>
                  </a:lnTo>
                  <a:lnTo>
                    <a:pt x="570" y="87"/>
                  </a:lnTo>
                  <a:lnTo>
                    <a:pt x="564" y="93"/>
                  </a:lnTo>
                  <a:lnTo>
                    <a:pt x="558" y="98"/>
                  </a:lnTo>
                  <a:lnTo>
                    <a:pt x="551" y="102"/>
                  </a:lnTo>
                  <a:lnTo>
                    <a:pt x="544" y="105"/>
                  </a:lnTo>
                  <a:lnTo>
                    <a:pt x="535" y="105"/>
                  </a:lnTo>
                  <a:lnTo>
                    <a:pt x="40" y="105"/>
                  </a:lnTo>
                  <a:lnTo>
                    <a:pt x="40" y="105"/>
                  </a:lnTo>
                  <a:lnTo>
                    <a:pt x="32" y="105"/>
                  </a:lnTo>
                  <a:lnTo>
                    <a:pt x="25" y="102"/>
                  </a:lnTo>
                  <a:lnTo>
                    <a:pt x="18" y="98"/>
                  </a:lnTo>
                  <a:lnTo>
                    <a:pt x="11" y="93"/>
                  </a:lnTo>
                  <a:lnTo>
                    <a:pt x="7" y="87"/>
                  </a:lnTo>
                  <a:lnTo>
                    <a:pt x="3" y="81"/>
                  </a:lnTo>
                  <a:lnTo>
                    <a:pt x="1" y="72"/>
                  </a:lnTo>
                  <a:lnTo>
                    <a:pt x="0" y="64"/>
                  </a:lnTo>
                  <a:lnTo>
                    <a:pt x="0" y="40"/>
                  </a:lnTo>
                  <a:lnTo>
                    <a:pt x="0" y="40"/>
                  </a:lnTo>
                  <a:lnTo>
                    <a:pt x="1" y="32"/>
                  </a:lnTo>
                  <a:lnTo>
                    <a:pt x="3" y="24"/>
                  </a:lnTo>
                  <a:lnTo>
                    <a:pt x="7" y="17"/>
                  </a:lnTo>
                  <a:lnTo>
                    <a:pt x="11" y="11"/>
                  </a:lnTo>
                  <a:lnTo>
                    <a:pt x="18" y="7"/>
                  </a:lnTo>
                  <a:lnTo>
                    <a:pt x="25" y="3"/>
                  </a:lnTo>
                  <a:lnTo>
                    <a:pt x="32" y="1"/>
                  </a:lnTo>
                  <a:lnTo>
                    <a:pt x="40" y="0"/>
                  </a:lnTo>
                  <a:lnTo>
                    <a:pt x="535" y="0"/>
                  </a:lnTo>
                  <a:lnTo>
                    <a:pt x="535" y="0"/>
                  </a:lnTo>
                  <a:lnTo>
                    <a:pt x="544" y="1"/>
                  </a:lnTo>
                  <a:lnTo>
                    <a:pt x="551" y="3"/>
                  </a:lnTo>
                  <a:lnTo>
                    <a:pt x="558" y="7"/>
                  </a:lnTo>
                  <a:lnTo>
                    <a:pt x="564" y="11"/>
                  </a:lnTo>
                  <a:lnTo>
                    <a:pt x="570" y="17"/>
                  </a:lnTo>
                  <a:lnTo>
                    <a:pt x="573" y="24"/>
                  </a:lnTo>
                  <a:lnTo>
                    <a:pt x="576" y="32"/>
                  </a:lnTo>
                  <a:lnTo>
                    <a:pt x="577" y="40"/>
                  </a:lnTo>
                  <a:lnTo>
                    <a:pt x="577" y="40"/>
                  </a:lnTo>
                  <a:close/>
                </a:path>
              </a:pathLst>
            </a:custGeom>
            <a:solidFill>
              <a:srgbClr val="3BA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6">
              <a:extLst>
                <a:ext uri="{FF2B5EF4-FFF2-40B4-BE49-F238E27FC236}">
                  <a16:creationId xmlns:a16="http://schemas.microsoft.com/office/drawing/2014/main" id="{E6217F49-F6B0-46EC-80DF-FC03EDC97491}"/>
                </a:ext>
              </a:extLst>
            </p:cNvPr>
            <p:cNvSpPr>
              <a:spLocks/>
            </p:cNvSpPr>
            <p:nvPr userDrawn="1"/>
          </p:nvSpPr>
          <p:spPr bwMode="auto">
            <a:xfrm>
              <a:off x="6673851" y="1884363"/>
              <a:ext cx="107950" cy="523875"/>
            </a:xfrm>
            <a:custGeom>
              <a:avLst/>
              <a:gdLst>
                <a:gd name="T0" fmla="*/ 136 w 136"/>
                <a:gd name="T1" fmla="*/ 68 h 659"/>
                <a:gd name="T2" fmla="*/ 123 w 136"/>
                <a:gd name="T3" fmla="*/ 371 h 659"/>
                <a:gd name="T4" fmla="*/ 123 w 136"/>
                <a:gd name="T5" fmla="*/ 386 h 659"/>
                <a:gd name="T6" fmla="*/ 111 w 136"/>
                <a:gd name="T7" fmla="*/ 659 h 659"/>
                <a:gd name="T8" fmla="*/ 25 w 136"/>
                <a:gd name="T9" fmla="*/ 659 h 659"/>
                <a:gd name="T10" fmla="*/ 18 w 136"/>
                <a:gd name="T11" fmla="*/ 514 h 659"/>
                <a:gd name="T12" fmla="*/ 18 w 136"/>
                <a:gd name="T13" fmla="*/ 492 h 659"/>
                <a:gd name="T14" fmla="*/ 0 w 136"/>
                <a:gd name="T15" fmla="*/ 68 h 659"/>
                <a:gd name="T16" fmla="*/ 0 w 136"/>
                <a:gd name="T17" fmla="*/ 68 h 659"/>
                <a:gd name="T18" fmla="*/ 1 w 136"/>
                <a:gd name="T19" fmla="*/ 61 h 659"/>
                <a:gd name="T20" fmla="*/ 1 w 136"/>
                <a:gd name="T21" fmla="*/ 54 h 659"/>
                <a:gd name="T22" fmla="*/ 5 w 136"/>
                <a:gd name="T23" fmla="*/ 41 h 659"/>
                <a:gd name="T24" fmla="*/ 11 w 136"/>
                <a:gd name="T25" fmla="*/ 30 h 659"/>
                <a:gd name="T26" fmla="*/ 20 w 136"/>
                <a:gd name="T27" fmla="*/ 20 h 659"/>
                <a:gd name="T28" fmla="*/ 30 w 136"/>
                <a:gd name="T29" fmla="*/ 11 h 659"/>
                <a:gd name="T30" fmla="*/ 41 w 136"/>
                <a:gd name="T31" fmla="*/ 5 h 659"/>
                <a:gd name="T32" fmla="*/ 54 w 136"/>
                <a:gd name="T33" fmla="*/ 1 h 659"/>
                <a:gd name="T34" fmla="*/ 61 w 136"/>
                <a:gd name="T35" fmla="*/ 1 h 659"/>
                <a:gd name="T36" fmla="*/ 68 w 136"/>
                <a:gd name="T37" fmla="*/ 0 h 659"/>
                <a:gd name="T38" fmla="*/ 68 w 136"/>
                <a:gd name="T39" fmla="*/ 0 h 659"/>
                <a:gd name="T40" fmla="*/ 75 w 136"/>
                <a:gd name="T41" fmla="*/ 1 h 659"/>
                <a:gd name="T42" fmla="*/ 81 w 136"/>
                <a:gd name="T43" fmla="*/ 1 h 659"/>
                <a:gd name="T44" fmla="*/ 94 w 136"/>
                <a:gd name="T45" fmla="*/ 5 h 659"/>
                <a:gd name="T46" fmla="*/ 106 w 136"/>
                <a:gd name="T47" fmla="*/ 11 h 659"/>
                <a:gd name="T48" fmla="*/ 116 w 136"/>
                <a:gd name="T49" fmla="*/ 20 h 659"/>
                <a:gd name="T50" fmla="*/ 116 w 136"/>
                <a:gd name="T51" fmla="*/ 20 h 659"/>
                <a:gd name="T52" fmla="*/ 124 w 136"/>
                <a:gd name="T53" fmla="*/ 30 h 659"/>
                <a:gd name="T54" fmla="*/ 131 w 136"/>
                <a:gd name="T55" fmla="*/ 41 h 659"/>
                <a:gd name="T56" fmla="*/ 134 w 136"/>
                <a:gd name="T57" fmla="*/ 54 h 659"/>
                <a:gd name="T58" fmla="*/ 136 w 136"/>
                <a:gd name="T59" fmla="*/ 61 h 659"/>
                <a:gd name="T60" fmla="*/ 136 w 136"/>
                <a:gd name="T61" fmla="*/ 68 h 659"/>
                <a:gd name="T62" fmla="*/ 136 w 136"/>
                <a:gd name="T63" fmla="*/ 68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6" h="659">
                  <a:moveTo>
                    <a:pt x="136" y="68"/>
                  </a:moveTo>
                  <a:lnTo>
                    <a:pt x="123" y="371"/>
                  </a:lnTo>
                  <a:lnTo>
                    <a:pt x="123" y="386"/>
                  </a:lnTo>
                  <a:lnTo>
                    <a:pt x="111" y="659"/>
                  </a:lnTo>
                  <a:lnTo>
                    <a:pt x="25" y="659"/>
                  </a:lnTo>
                  <a:lnTo>
                    <a:pt x="18" y="514"/>
                  </a:lnTo>
                  <a:lnTo>
                    <a:pt x="18" y="492"/>
                  </a:lnTo>
                  <a:lnTo>
                    <a:pt x="0" y="68"/>
                  </a:lnTo>
                  <a:lnTo>
                    <a:pt x="0" y="68"/>
                  </a:lnTo>
                  <a:lnTo>
                    <a:pt x="1" y="61"/>
                  </a:lnTo>
                  <a:lnTo>
                    <a:pt x="1" y="54"/>
                  </a:lnTo>
                  <a:lnTo>
                    <a:pt x="5" y="41"/>
                  </a:lnTo>
                  <a:lnTo>
                    <a:pt x="11" y="30"/>
                  </a:lnTo>
                  <a:lnTo>
                    <a:pt x="20" y="20"/>
                  </a:lnTo>
                  <a:lnTo>
                    <a:pt x="30" y="11"/>
                  </a:lnTo>
                  <a:lnTo>
                    <a:pt x="41" y="5"/>
                  </a:lnTo>
                  <a:lnTo>
                    <a:pt x="54" y="1"/>
                  </a:lnTo>
                  <a:lnTo>
                    <a:pt x="61" y="1"/>
                  </a:lnTo>
                  <a:lnTo>
                    <a:pt x="68" y="0"/>
                  </a:lnTo>
                  <a:lnTo>
                    <a:pt x="68" y="0"/>
                  </a:lnTo>
                  <a:lnTo>
                    <a:pt x="75" y="1"/>
                  </a:lnTo>
                  <a:lnTo>
                    <a:pt x="81" y="1"/>
                  </a:lnTo>
                  <a:lnTo>
                    <a:pt x="94" y="5"/>
                  </a:lnTo>
                  <a:lnTo>
                    <a:pt x="106" y="11"/>
                  </a:lnTo>
                  <a:lnTo>
                    <a:pt x="116" y="20"/>
                  </a:lnTo>
                  <a:lnTo>
                    <a:pt x="116" y="20"/>
                  </a:lnTo>
                  <a:lnTo>
                    <a:pt x="124" y="30"/>
                  </a:lnTo>
                  <a:lnTo>
                    <a:pt x="131" y="41"/>
                  </a:lnTo>
                  <a:lnTo>
                    <a:pt x="134" y="54"/>
                  </a:lnTo>
                  <a:lnTo>
                    <a:pt x="136" y="61"/>
                  </a:lnTo>
                  <a:lnTo>
                    <a:pt x="136" y="68"/>
                  </a:lnTo>
                  <a:lnTo>
                    <a:pt x="136" y="68"/>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67">
              <a:extLst>
                <a:ext uri="{FF2B5EF4-FFF2-40B4-BE49-F238E27FC236}">
                  <a16:creationId xmlns:a16="http://schemas.microsoft.com/office/drawing/2014/main" id="{3DF20A66-672A-4A80-AC10-CDB6D64064C9}"/>
                </a:ext>
              </a:extLst>
            </p:cNvPr>
            <p:cNvSpPr>
              <a:spLocks/>
            </p:cNvSpPr>
            <p:nvPr userDrawn="1"/>
          </p:nvSpPr>
          <p:spPr bwMode="auto">
            <a:xfrm>
              <a:off x="6584951" y="2065338"/>
              <a:ext cx="0" cy="58738"/>
            </a:xfrm>
            <a:custGeom>
              <a:avLst/>
              <a:gdLst>
                <a:gd name="T0" fmla="*/ 72 h 72"/>
                <a:gd name="T1" fmla="*/ 0 h 72"/>
                <a:gd name="T2" fmla="*/ 72 h 72"/>
              </a:gdLst>
              <a:ahLst/>
              <a:cxnLst>
                <a:cxn ang="0">
                  <a:pos x="0" y="T0"/>
                </a:cxn>
                <a:cxn ang="0">
                  <a:pos x="0" y="T1"/>
                </a:cxn>
                <a:cxn ang="0">
                  <a:pos x="0" y="T2"/>
                </a:cxn>
              </a:cxnLst>
              <a:rect l="0" t="0" r="r" b="b"/>
              <a:pathLst>
                <a:path h="72">
                  <a:moveTo>
                    <a:pt x="0" y="72"/>
                  </a:moveTo>
                  <a:lnTo>
                    <a:pt x="0" y="0"/>
                  </a:lnTo>
                  <a:lnTo>
                    <a:pt x="0" y="72"/>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Line 68">
              <a:extLst>
                <a:ext uri="{FF2B5EF4-FFF2-40B4-BE49-F238E27FC236}">
                  <a16:creationId xmlns:a16="http://schemas.microsoft.com/office/drawing/2014/main" id="{1FD39EA7-9238-4C84-8A6A-1B9AFBD3FE48}"/>
                </a:ext>
              </a:extLst>
            </p:cNvPr>
            <p:cNvSpPr>
              <a:spLocks noChangeShapeType="1"/>
            </p:cNvSpPr>
            <p:nvPr userDrawn="1"/>
          </p:nvSpPr>
          <p:spPr bwMode="auto">
            <a:xfrm flipV="1">
              <a:off x="6584951" y="2065338"/>
              <a:ext cx="0" cy="5873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9">
              <a:extLst>
                <a:ext uri="{FF2B5EF4-FFF2-40B4-BE49-F238E27FC236}">
                  <a16:creationId xmlns:a16="http://schemas.microsoft.com/office/drawing/2014/main" id="{79597537-1A05-4EEF-8394-4223C9FF895A}"/>
                </a:ext>
              </a:extLst>
            </p:cNvPr>
            <p:cNvSpPr>
              <a:spLocks/>
            </p:cNvSpPr>
            <p:nvPr userDrawn="1"/>
          </p:nvSpPr>
          <p:spPr bwMode="auto">
            <a:xfrm>
              <a:off x="6475413" y="2065338"/>
              <a:ext cx="0" cy="39688"/>
            </a:xfrm>
            <a:custGeom>
              <a:avLst/>
              <a:gdLst>
                <a:gd name="T0" fmla="*/ 49 h 49"/>
                <a:gd name="T1" fmla="*/ 49 h 49"/>
                <a:gd name="T2" fmla="*/ 29 h 49"/>
                <a:gd name="T3" fmla="*/ 14 h 49"/>
                <a:gd name="T4" fmla="*/ 0 h 49"/>
                <a:gd name="T5" fmla="*/ 49 h 49"/>
              </a:gdLst>
              <a:ahLst/>
              <a:cxnLst>
                <a:cxn ang="0">
                  <a:pos x="0" y="T0"/>
                </a:cxn>
                <a:cxn ang="0">
                  <a:pos x="0" y="T1"/>
                </a:cxn>
                <a:cxn ang="0">
                  <a:pos x="0" y="T2"/>
                </a:cxn>
                <a:cxn ang="0">
                  <a:pos x="0" y="T3"/>
                </a:cxn>
                <a:cxn ang="0">
                  <a:pos x="0" y="T4"/>
                </a:cxn>
                <a:cxn ang="0">
                  <a:pos x="0" y="T5"/>
                </a:cxn>
              </a:cxnLst>
              <a:rect l="0" t="0" r="r" b="b"/>
              <a:pathLst>
                <a:path h="49">
                  <a:moveTo>
                    <a:pt x="0" y="49"/>
                  </a:moveTo>
                  <a:lnTo>
                    <a:pt x="0" y="49"/>
                  </a:lnTo>
                  <a:lnTo>
                    <a:pt x="0" y="29"/>
                  </a:lnTo>
                  <a:lnTo>
                    <a:pt x="0" y="14"/>
                  </a:lnTo>
                  <a:lnTo>
                    <a:pt x="0" y="0"/>
                  </a:lnTo>
                  <a:lnTo>
                    <a:pt x="0" y="49"/>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70">
              <a:extLst>
                <a:ext uri="{FF2B5EF4-FFF2-40B4-BE49-F238E27FC236}">
                  <a16:creationId xmlns:a16="http://schemas.microsoft.com/office/drawing/2014/main" id="{C1F8A923-9C3D-4CD2-8322-2CE218D75776}"/>
                </a:ext>
              </a:extLst>
            </p:cNvPr>
            <p:cNvSpPr>
              <a:spLocks/>
            </p:cNvSpPr>
            <p:nvPr userDrawn="1"/>
          </p:nvSpPr>
          <p:spPr bwMode="auto">
            <a:xfrm>
              <a:off x="6475413" y="2065338"/>
              <a:ext cx="0" cy="39688"/>
            </a:xfrm>
            <a:custGeom>
              <a:avLst/>
              <a:gdLst>
                <a:gd name="T0" fmla="*/ 49 h 49"/>
                <a:gd name="T1" fmla="*/ 49 h 49"/>
                <a:gd name="T2" fmla="*/ 29 h 49"/>
                <a:gd name="T3" fmla="*/ 14 h 49"/>
                <a:gd name="T4" fmla="*/ 0 h 49"/>
              </a:gdLst>
              <a:ahLst/>
              <a:cxnLst>
                <a:cxn ang="0">
                  <a:pos x="0" y="T0"/>
                </a:cxn>
                <a:cxn ang="0">
                  <a:pos x="0" y="T1"/>
                </a:cxn>
                <a:cxn ang="0">
                  <a:pos x="0" y="T2"/>
                </a:cxn>
                <a:cxn ang="0">
                  <a:pos x="0" y="T3"/>
                </a:cxn>
                <a:cxn ang="0">
                  <a:pos x="0" y="T4"/>
                </a:cxn>
              </a:cxnLst>
              <a:rect l="0" t="0" r="r" b="b"/>
              <a:pathLst>
                <a:path h="49">
                  <a:moveTo>
                    <a:pt x="0" y="49"/>
                  </a:moveTo>
                  <a:lnTo>
                    <a:pt x="0" y="49"/>
                  </a:lnTo>
                  <a:lnTo>
                    <a:pt x="0" y="29"/>
                  </a:lnTo>
                  <a:lnTo>
                    <a:pt x="0" y="1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71">
              <a:extLst>
                <a:ext uri="{FF2B5EF4-FFF2-40B4-BE49-F238E27FC236}">
                  <a16:creationId xmlns:a16="http://schemas.microsoft.com/office/drawing/2014/main" id="{4124EA94-654C-463D-AF26-788DC2D34CD9}"/>
                </a:ext>
              </a:extLst>
            </p:cNvPr>
            <p:cNvSpPr>
              <a:spLocks/>
            </p:cNvSpPr>
            <p:nvPr userDrawn="1"/>
          </p:nvSpPr>
          <p:spPr bwMode="auto">
            <a:xfrm>
              <a:off x="6689726" y="2281238"/>
              <a:ext cx="3175"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lnTo>
                    <a:pt x="5" y="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72">
              <a:extLst>
                <a:ext uri="{FF2B5EF4-FFF2-40B4-BE49-F238E27FC236}">
                  <a16:creationId xmlns:a16="http://schemas.microsoft.com/office/drawing/2014/main" id="{DC22D794-9E51-430E-B4FB-1DDD42F90320}"/>
                </a:ext>
              </a:extLst>
            </p:cNvPr>
            <p:cNvSpPr>
              <a:spLocks/>
            </p:cNvSpPr>
            <p:nvPr userDrawn="1"/>
          </p:nvSpPr>
          <p:spPr bwMode="auto">
            <a:xfrm>
              <a:off x="6689726" y="2281238"/>
              <a:ext cx="3175" cy="0"/>
            </a:xfrm>
            <a:custGeom>
              <a:avLst/>
              <a:gdLst>
                <a:gd name="T0" fmla="*/ 5 w 5"/>
                <a:gd name="T1" fmla="*/ 5 w 5"/>
                <a:gd name="T2" fmla="*/ 0 w 5"/>
              </a:gdLst>
              <a:ahLst/>
              <a:cxnLst>
                <a:cxn ang="0">
                  <a:pos x="T0" y="0"/>
                </a:cxn>
                <a:cxn ang="0">
                  <a:pos x="T1" y="0"/>
                </a:cxn>
                <a:cxn ang="0">
                  <a:pos x="T2" y="0"/>
                </a:cxn>
              </a:cxnLst>
              <a:rect l="0" t="0" r="r" b="b"/>
              <a:pathLst>
                <a:path w="5">
                  <a:moveTo>
                    <a:pt x="5" y="0"/>
                  </a:moveTo>
                  <a:lnTo>
                    <a:pt x="5"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73">
              <a:extLst>
                <a:ext uri="{FF2B5EF4-FFF2-40B4-BE49-F238E27FC236}">
                  <a16:creationId xmlns:a16="http://schemas.microsoft.com/office/drawing/2014/main" id="{4E4FED7E-75E0-4CC0-9E7B-3A2A9DD24FC6}"/>
                </a:ext>
              </a:extLst>
            </p:cNvPr>
            <p:cNvSpPr>
              <a:spLocks/>
            </p:cNvSpPr>
            <p:nvPr userDrawn="1"/>
          </p:nvSpPr>
          <p:spPr bwMode="auto">
            <a:xfrm>
              <a:off x="6475413" y="2011363"/>
              <a:ext cx="214313" cy="269875"/>
            </a:xfrm>
            <a:custGeom>
              <a:avLst/>
              <a:gdLst>
                <a:gd name="T0" fmla="*/ 268 w 268"/>
                <a:gd name="T1" fmla="*/ 340 h 340"/>
                <a:gd name="T2" fmla="*/ 267 w 268"/>
                <a:gd name="T3" fmla="*/ 340 h 340"/>
                <a:gd name="T4" fmla="*/ 229 w 268"/>
                <a:gd name="T5" fmla="*/ 337 h 340"/>
                <a:gd name="T6" fmla="*/ 194 w 268"/>
                <a:gd name="T7" fmla="*/ 333 h 340"/>
                <a:gd name="T8" fmla="*/ 163 w 268"/>
                <a:gd name="T9" fmla="*/ 326 h 340"/>
                <a:gd name="T10" fmla="*/ 137 w 268"/>
                <a:gd name="T11" fmla="*/ 316 h 340"/>
                <a:gd name="T12" fmla="*/ 117 w 268"/>
                <a:gd name="T13" fmla="*/ 306 h 340"/>
                <a:gd name="T14" fmla="*/ 85 w 268"/>
                <a:gd name="T15" fmla="*/ 286 h 340"/>
                <a:gd name="T16" fmla="*/ 59 w 268"/>
                <a:gd name="T17" fmla="*/ 261 h 340"/>
                <a:gd name="T18" fmla="*/ 39 w 268"/>
                <a:gd name="T19" fmla="*/ 235 h 340"/>
                <a:gd name="T20" fmla="*/ 24 w 268"/>
                <a:gd name="T21" fmla="*/ 208 h 340"/>
                <a:gd name="T22" fmla="*/ 12 w 268"/>
                <a:gd name="T23" fmla="*/ 181 h 340"/>
                <a:gd name="T24" fmla="*/ 3 w 268"/>
                <a:gd name="T25" fmla="*/ 140 h 340"/>
                <a:gd name="T26" fmla="*/ 0 w 268"/>
                <a:gd name="T27" fmla="*/ 68 h 340"/>
                <a:gd name="T28" fmla="*/ 1 w 268"/>
                <a:gd name="T29" fmla="*/ 61 h 340"/>
                <a:gd name="T30" fmla="*/ 6 w 268"/>
                <a:gd name="T31" fmla="*/ 41 h 340"/>
                <a:gd name="T32" fmla="*/ 21 w 268"/>
                <a:gd name="T33" fmla="*/ 19 h 340"/>
                <a:gd name="T34" fmla="*/ 42 w 268"/>
                <a:gd name="T35" fmla="*/ 4 h 340"/>
                <a:gd name="T36" fmla="*/ 61 w 268"/>
                <a:gd name="T37" fmla="*/ 0 h 340"/>
                <a:gd name="T38" fmla="*/ 69 w 268"/>
                <a:gd name="T39" fmla="*/ 0 h 340"/>
                <a:gd name="T40" fmla="*/ 82 w 268"/>
                <a:gd name="T41" fmla="*/ 1 h 340"/>
                <a:gd name="T42" fmla="*/ 107 w 268"/>
                <a:gd name="T43" fmla="*/ 11 h 340"/>
                <a:gd name="T44" fmla="*/ 116 w 268"/>
                <a:gd name="T45" fmla="*/ 19 h 340"/>
                <a:gd name="T46" fmla="*/ 131 w 268"/>
                <a:gd name="T47" fmla="*/ 41 h 340"/>
                <a:gd name="T48" fmla="*/ 136 w 268"/>
                <a:gd name="T49" fmla="*/ 61 h 340"/>
                <a:gd name="T50" fmla="*/ 137 w 268"/>
                <a:gd name="T51" fmla="*/ 68 h 340"/>
                <a:gd name="T52" fmla="*/ 136 w 268"/>
                <a:gd name="T53" fmla="*/ 117 h 340"/>
                <a:gd name="T54" fmla="*/ 137 w 268"/>
                <a:gd name="T55" fmla="*/ 140 h 340"/>
                <a:gd name="T56" fmla="*/ 141 w 268"/>
                <a:gd name="T57" fmla="*/ 176 h 340"/>
                <a:gd name="T58" fmla="*/ 148 w 268"/>
                <a:gd name="T59" fmla="*/ 201 h 340"/>
                <a:gd name="T60" fmla="*/ 159 w 268"/>
                <a:gd name="T61" fmla="*/ 226 h 340"/>
                <a:gd name="T62" fmla="*/ 174 w 268"/>
                <a:gd name="T63" fmla="*/ 250 h 340"/>
                <a:gd name="T64" fmla="*/ 193 w 268"/>
                <a:gd name="T65" fmla="*/ 273 h 340"/>
                <a:gd name="T66" fmla="*/ 217 w 268"/>
                <a:gd name="T67" fmla="*/ 294 h 340"/>
                <a:gd name="T68" fmla="*/ 249 w 268"/>
                <a:gd name="T69" fmla="*/ 311 h 340"/>
                <a:gd name="T70" fmla="*/ 268 w 268"/>
                <a:gd name="T71" fmla="*/ 318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68" h="340">
                  <a:moveTo>
                    <a:pt x="268" y="340"/>
                  </a:moveTo>
                  <a:lnTo>
                    <a:pt x="268" y="340"/>
                  </a:lnTo>
                  <a:lnTo>
                    <a:pt x="267" y="340"/>
                  </a:lnTo>
                  <a:lnTo>
                    <a:pt x="267" y="340"/>
                  </a:lnTo>
                  <a:lnTo>
                    <a:pt x="247" y="339"/>
                  </a:lnTo>
                  <a:lnTo>
                    <a:pt x="229" y="337"/>
                  </a:lnTo>
                  <a:lnTo>
                    <a:pt x="212" y="335"/>
                  </a:lnTo>
                  <a:lnTo>
                    <a:pt x="194" y="333"/>
                  </a:lnTo>
                  <a:lnTo>
                    <a:pt x="178" y="329"/>
                  </a:lnTo>
                  <a:lnTo>
                    <a:pt x="163" y="326"/>
                  </a:lnTo>
                  <a:lnTo>
                    <a:pt x="149" y="321"/>
                  </a:lnTo>
                  <a:lnTo>
                    <a:pt x="137" y="316"/>
                  </a:lnTo>
                  <a:lnTo>
                    <a:pt x="137" y="316"/>
                  </a:lnTo>
                  <a:lnTo>
                    <a:pt x="117" y="306"/>
                  </a:lnTo>
                  <a:lnTo>
                    <a:pt x="100" y="297"/>
                  </a:lnTo>
                  <a:lnTo>
                    <a:pt x="85" y="286"/>
                  </a:lnTo>
                  <a:lnTo>
                    <a:pt x="71" y="274"/>
                  </a:lnTo>
                  <a:lnTo>
                    <a:pt x="59" y="261"/>
                  </a:lnTo>
                  <a:lnTo>
                    <a:pt x="48" y="249"/>
                  </a:lnTo>
                  <a:lnTo>
                    <a:pt x="39" y="235"/>
                  </a:lnTo>
                  <a:lnTo>
                    <a:pt x="31" y="222"/>
                  </a:lnTo>
                  <a:lnTo>
                    <a:pt x="24" y="208"/>
                  </a:lnTo>
                  <a:lnTo>
                    <a:pt x="17" y="195"/>
                  </a:lnTo>
                  <a:lnTo>
                    <a:pt x="12" y="181"/>
                  </a:lnTo>
                  <a:lnTo>
                    <a:pt x="9" y="167"/>
                  </a:lnTo>
                  <a:lnTo>
                    <a:pt x="3" y="140"/>
                  </a:lnTo>
                  <a:lnTo>
                    <a:pt x="0" y="117"/>
                  </a:lnTo>
                  <a:lnTo>
                    <a:pt x="0" y="68"/>
                  </a:lnTo>
                  <a:lnTo>
                    <a:pt x="0" y="68"/>
                  </a:lnTo>
                  <a:lnTo>
                    <a:pt x="1" y="61"/>
                  </a:lnTo>
                  <a:lnTo>
                    <a:pt x="2" y="54"/>
                  </a:lnTo>
                  <a:lnTo>
                    <a:pt x="6" y="41"/>
                  </a:lnTo>
                  <a:lnTo>
                    <a:pt x="12" y="30"/>
                  </a:lnTo>
                  <a:lnTo>
                    <a:pt x="21" y="19"/>
                  </a:lnTo>
                  <a:lnTo>
                    <a:pt x="30" y="11"/>
                  </a:lnTo>
                  <a:lnTo>
                    <a:pt x="42" y="4"/>
                  </a:lnTo>
                  <a:lnTo>
                    <a:pt x="55" y="1"/>
                  </a:lnTo>
                  <a:lnTo>
                    <a:pt x="61" y="0"/>
                  </a:lnTo>
                  <a:lnTo>
                    <a:pt x="69" y="0"/>
                  </a:lnTo>
                  <a:lnTo>
                    <a:pt x="69" y="0"/>
                  </a:lnTo>
                  <a:lnTo>
                    <a:pt x="76" y="0"/>
                  </a:lnTo>
                  <a:lnTo>
                    <a:pt x="82" y="1"/>
                  </a:lnTo>
                  <a:lnTo>
                    <a:pt x="95" y="4"/>
                  </a:lnTo>
                  <a:lnTo>
                    <a:pt x="107" y="11"/>
                  </a:lnTo>
                  <a:lnTo>
                    <a:pt x="116" y="19"/>
                  </a:lnTo>
                  <a:lnTo>
                    <a:pt x="116" y="19"/>
                  </a:lnTo>
                  <a:lnTo>
                    <a:pt x="125" y="30"/>
                  </a:lnTo>
                  <a:lnTo>
                    <a:pt x="131" y="41"/>
                  </a:lnTo>
                  <a:lnTo>
                    <a:pt x="135" y="54"/>
                  </a:lnTo>
                  <a:lnTo>
                    <a:pt x="136" y="61"/>
                  </a:lnTo>
                  <a:lnTo>
                    <a:pt x="137" y="68"/>
                  </a:lnTo>
                  <a:lnTo>
                    <a:pt x="137" y="68"/>
                  </a:lnTo>
                  <a:lnTo>
                    <a:pt x="136" y="98"/>
                  </a:lnTo>
                  <a:lnTo>
                    <a:pt x="136" y="117"/>
                  </a:lnTo>
                  <a:lnTo>
                    <a:pt x="137" y="140"/>
                  </a:lnTo>
                  <a:lnTo>
                    <a:pt x="137" y="140"/>
                  </a:lnTo>
                  <a:lnTo>
                    <a:pt x="139" y="165"/>
                  </a:lnTo>
                  <a:lnTo>
                    <a:pt x="141" y="176"/>
                  </a:lnTo>
                  <a:lnTo>
                    <a:pt x="145" y="189"/>
                  </a:lnTo>
                  <a:lnTo>
                    <a:pt x="148" y="201"/>
                  </a:lnTo>
                  <a:lnTo>
                    <a:pt x="153" y="214"/>
                  </a:lnTo>
                  <a:lnTo>
                    <a:pt x="159" y="226"/>
                  </a:lnTo>
                  <a:lnTo>
                    <a:pt x="166" y="238"/>
                  </a:lnTo>
                  <a:lnTo>
                    <a:pt x="174" y="250"/>
                  </a:lnTo>
                  <a:lnTo>
                    <a:pt x="183" y="261"/>
                  </a:lnTo>
                  <a:lnTo>
                    <a:pt x="193" y="273"/>
                  </a:lnTo>
                  <a:lnTo>
                    <a:pt x="205" y="283"/>
                  </a:lnTo>
                  <a:lnTo>
                    <a:pt x="217" y="294"/>
                  </a:lnTo>
                  <a:lnTo>
                    <a:pt x="232" y="303"/>
                  </a:lnTo>
                  <a:lnTo>
                    <a:pt x="249" y="311"/>
                  </a:lnTo>
                  <a:lnTo>
                    <a:pt x="267" y="318"/>
                  </a:lnTo>
                  <a:lnTo>
                    <a:pt x="268" y="318"/>
                  </a:lnTo>
                  <a:lnTo>
                    <a:pt x="268" y="34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74">
              <a:extLst>
                <a:ext uri="{FF2B5EF4-FFF2-40B4-BE49-F238E27FC236}">
                  <a16:creationId xmlns:a16="http://schemas.microsoft.com/office/drawing/2014/main" id="{91C3EA14-6273-4605-974E-6B57FBE617AE}"/>
                </a:ext>
              </a:extLst>
            </p:cNvPr>
            <p:cNvSpPr>
              <a:spLocks/>
            </p:cNvSpPr>
            <p:nvPr userDrawn="1"/>
          </p:nvSpPr>
          <p:spPr bwMode="auto">
            <a:xfrm>
              <a:off x="6769101" y="2054225"/>
              <a:ext cx="150813" cy="184150"/>
            </a:xfrm>
            <a:custGeom>
              <a:avLst/>
              <a:gdLst>
                <a:gd name="T0" fmla="*/ 189 w 189"/>
                <a:gd name="T1" fmla="*/ 47 h 233"/>
                <a:gd name="T2" fmla="*/ 189 w 189"/>
                <a:gd name="T3" fmla="*/ 81 h 233"/>
                <a:gd name="T4" fmla="*/ 189 w 189"/>
                <a:gd name="T5" fmla="*/ 81 h 233"/>
                <a:gd name="T6" fmla="*/ 187 w 189"/>
                <a:gd name="T7" fmla="*/ 97 h 233"/>
                <a:gd name="T8" fmla="*/ 184 w 189"/>
                <a:gd name="T9" fmla="*/ 115 h 233"/>
                <a:gd name="T10" fmla="*/ 178 w 189"/>
                <a:gd name="T11" fmla="*/ 134 h 233"/>
                <a:gd name="T12" fmla="*/ 173 w 189"/>
                <a:gd name="T13" fmla="*/ 143 h 233"/>
                <a:gd name="T14" fmla="*/ 169 w 189"/>
                <a:gd name="T15" fmla="*/ 152 h 233"/>
                <a:gd name="T16" fmla="*/ 163 w 189"/>
                <a:gd name="T17" fmla="*/ 161 h 233"/>
                <a:gd name="T18" fmla="*/ 157 w 189"/>
                <a:gd name="T19" fmla="*/ 170 h 233"/>
                <a:gd name="T20" fmla="*/ 149 w 189"/>
                <a:gd name="T21" fmla="*/ 180 h 233"/>
                <a:gd name="T22" fmla="*/ 141 w 189"/>
                <a:gd name="T23" fmla="*/ 188 h 233"/>
                <a:gd name="T24" fmla="*/ 132 w 189"/>
                <a:gd name="T25" fmla="*/ 196 h 233"/>
                <a:gd name="T26" fmla="*/ 121 w 189"/>
                <a:gd name="T27" fmla="*/ 204 h 233"/>
                <a:gd name="T28" fmla="*/ 110 w 189"/>
                <a:gd name="T29" fmla="*/ 211 h 233"/>
                <a:gd name="T30" fmla="*/ 96 w 189"/>
                <a:gd name="T31" fmla="*/ 216 h 233"/>
                <a:gd name="T32" fmla="*/ 96 w 189"/>
                <a:gd name="T33" fmla="*/ 216 h 233"/>
                <a:gd name="T34" fmla="*/ 76 w 189"/>
                <a:gd name="T35" fmla="*/ 223 h 233"/>
                <a:gd name="T36" fmla="*/ 53 w 189"/>
                <a:gd name="T37" fmla="*/ 228 h 233"/>
                <a:gd name="T38" fmla="*/ 28 w 189"/>
                <a:gd name="T39" fmla="*/ 231 h 233"/>
                <a:gd name="T40" fmla="*/ 0 w 189"/>
                <a:gd name="T41" fmla="*/ 233 h 233"/>
                <a:gd name="T42" fmla="*/ 0 w 189"/>
                <a:gd name="T43" fmla="*/ 233 h 233"/>
                <a:gd name="T44" fmla="*/ 0 w 189"/>
                <a:gd name="T45" fmla="*/ 230 h 233"/>
                <a:gd name="T46" fmla="*/ 0 w 189"/>
                <a:gd name="T47" fmla="*/ 226 h 233"/>
                <a:gd name="T48" fmla="*/ 0 w 189"/>
                <a:gd name="T49" fmla="*/ 218 h 233"/>
                <a:gd name="T50" fmla="*/ 0 w 189"/>
                <a:gd name="T51" fmla="*/ 218 h 233"/>
                <a:gd name="T52" fmla="*/ 13 w 189"/>
                <a:gd name="T53" fmla="*/ 213 h 233"/>
                <a:gd name="T54" fmla="*/ 25 w 189"/>
                <a:gd name="T55" fmla="*/ 207 h 233"/>
                <a:gd name="T56" fmla="*/ 35 w 189"/>
                <a:gd name="T57" fmla="*/ 201 h 233"/>
                <a:gd name="T58" fmla="*/ 44 w 189"/>
                <a:gd name="T59" fmla="*/ 195 h 233"/>
                <a:gd name="T60" fmla="*/ 53 w 189"/>
                <a:gd name="T61" fmla="*/ 188 h 233"/>
                <a:gd name="T62" fmla="*/ 60 w 189"/>
                <a:gd name="T63" fmla="*/ 180 h 233"/>
                <a:gd name="T64" fmla="*/ 67 w 189"/>
                <a:gd name="T65" fmla="*/ 172 h 233"/>
                <a:gd name="T66" fmla="*/ 73 w 189"/>
                <a:gd name="T67" fmla="*/ 163 h 233"/>
                <a:gd name="T68" fmla="*/ 79 w 189"/>
                <a:gd name="T69" fmla="*/ 155 h 233"/>
                <a:gd name="T70" fmla="*/ 83 w 189"/>
                <a:gd name="T71" fmla="*/ 147 h 233"/>
                <a:gd name="T72" fmla="*/ 90 w 189"/>
                <a:gd name="T73" fmla="*/ 130 h 233"/>
                <a:gd name="T74" fmla="*/ 94 w 189"/>
                <a:gd name="T75" fmla="*/ 113 h 233"/>
                <a:gd name="T76" fmla="*/ 96 w 189"/>
                <a:gd name="T77" fmla="*/ 97 h 233"/>
                <a:gd name="T78" fmla="*/ 96 w 189"/>
                <a:gd name="T79" fmla="*/ 97 h 233"/>
                <a:gd name="T80" fmla="*/ 97 w 189"/>
                <a:gd name="T81" fmla="*/ 82 h 233"/>
                <a:gd name="T82" fmla="*/ 97 w 189"/>
                <a:gd name="T83" fmla="*/ 68 h 233"/>
                <a:gd name="T84" fmla="*/ 96 w 189"/>
                <a:gd name="T85" fmla="*/ 47 h 233"/>
                <a:gd name="T86" fmla="*/ 96 w 189"/>
                <a:gd name="T87" fmla="*/ 47 h 233"/>
                <a:gd name="T88" fmla="*/ 97 w 189"/>
                <a:gd name="T89" fmla="*/ 38 h 233"/>
                <a:gd name="T90" fmla="*/ 99 w 189"/>
                <a:gd name="T91" fmla="*/ 29 h 233"/>
                <a:gd name="T92" fmla="*/ 104 w 189"/>
                <a:gd name="T93" fmla="*/ 21 h 233"/>
                <a:gd name="T94" fmla="*/ 110 w 189"/>
                <a:gd name="T95" fmla="*/ 14 h 233"/>
                <a:gd name="T96" fmla="*/ 110 w 189"/>
                <a:gd name="T97" fmla="*/ 14 h 233"/>
                <a:gd name="T98" fmla="*/ 117 w 189"/>
                <a:gd name="T99" fmla="*/ 8 h 233"/>
                <a:gd name="T100" fmla="*/ 125 w 189"/>
                <a:gd name="T101" fmla="*/ 4 h 233"/>
                <a:gd name="T102" fmla="*/ 134 w 189"/>
                <a:gd name="T103" fmla="*/ 1 h 233"/>
                <a:gd name="T104" fmla="*/ 143 w 189"/>
                <a:gd name="T105" fmla="*/ 0 h 233"/>
                <a:gd name="T106" fmla="*/ 143 w 189"/>
                <a:gd name="T107" fmla="*/ 0 h 233"/>
                <a:gd name="T108" fmla="*/ 152 w 189"/>
                <a:gd name="T109" fmla="*/ 1 h 233"/>
                <a:gd name="T110" fmla="*/ 161 w 189"/>
                <a:gd name="T111" fmla="*/ 4 h 233"/>
                <a:gd name="T112" fmla="*/ 169 w 189"/>
                <a:gd name="T113" fmla="*/ 8 h 233"/>
                <a:gd name="T114" fmla="*/ 175 w 189"/>
                <a:gd name="T115" fmla="*/ 14 h 233"/>
                <a:gd name="T116" fmla="*/ 181 w 189"/>
                <a:gd name="T117" fmla="*/ 21 h 233"/>
                <a:gd name="T118" fmla="*/ 186 w 189"/>
                <a:gd name="T119" fmla="*/ 29 h 233"/>
                <a:gd name="T120" fmla="*/ 188 w 189"/>
                <a:gd name="T121" fmla="*/ 38 h 233"/>
                <a:gd name="T122" fmla="*/ 189 w 189"/>
                <a:gd name="T123" fmla="*/ 47 h 233"/>
                <a:gd name="T124" fmla="*/ 189 w 189"/>
                <a:gd name="T125" fmla="*/ 47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9" h="233">
                  <a:moveTo>
                    <a:pt x="189" y="47"/>
                  </a:moveTo>
                  <a:lnTo>
                    <a:pt x="189" y="81"/>
                  </a:lnTo>
                  <a:lnTo>
                    <a:pt x="189" y="81"/>
                  </a:lnTo>
                  <a:lnTo>
                    <a:pt x="187" y="97"/>
                  </a:lnTo>
                  <a:lnTo>
                    <a:pt x="184" y="115"/>
                  </a:lnTo>
                  <a:lnTo>
                    <a:pt x="178" y="134"/>
                  </a:lnTo>
                  <a:lnTo>
                    <a:pt x="173" y="143"/>
                  </a:lnTo>
                  <a:lnTo>
                    <a:pt x="169" y="152"/>
                  </a:lnTo>
                  <a:lnTo>
                    <a:pt x="163" y="161"/>
                  </a:lnTo>
                  <a:lnTo>
                    <a:pt x="157" y="170"/>
                  </a:lnTo>
                  <a:lnTo>
                    <a:pt x="149" y="180"/>
                  </a:lnTo>
                  <a:lnTo>
                    <a:pt x="141" y="188"/>
                  </a:lnTo>
                  <a:lnTo>
                    <a:pt x="132" y="196"/>
                  </a:lnTo>
                  <a:lnTo>
                    <a:pt x="121" y="204"/>
                  </a:lnTo>
                  <a:lnTo>
                    <a:pt x="110" y="211"/>
                  </a:lnTo>
                  <a:lnTo>
                    <a:pt x="96" y="216"/>
                  </a:lnTo>
                  <a:lnTo>
                    <a:pt x="96" y="216"/>
                  </a:lnTo>
                  <a:lnTo>
                    <a:pt x="76" y="223"/>
                  </a:lnTo>
                  <a:lnTo>
                    <a:pt x="53" y="228"/>
                  </a:lnTo>
                  <a:lnTo>
                    <a:pt x="28" y="231"/>
                  </a:lnTo>
                  <a:lnTo>
                    <a:pt x="0" y="233"/>
                  </a:lnTo>
                  <a:lnTo>
                    <a:pt x="0" y="233"/>
                  </a:lnTo>
                  <a:lnTo>
                    <a:pt x="0" y="230"/>
                  </a:lnTo>
                  <a:lnTo>
                    <a:pt x="0" y="226"/>
                  </a:lnTo>
                  <a:lnTo>
                    <a:pt x="0" y="218"/>
                  </a:lnTo>
                  <a:lnTo>
                    <a:pt x="0" y="218"/>
                  </a:lnTo>
                  <a:lnTo>
                    <a:pt x="13" y="213"/>
                  </a:lnTo>
                  <a:lnTo>
                    <a:pt x="25" y="207"/>
                  </a:lnTo>
                  <a:lnTo>
                    <a:pt x="35" y="201"/>
                  </a:lnTo>
                  <a:lnTo>
                    <a:pt x="44" y="195"/>
                  </a:lnTo>
                  <a:lnTo>
                    <a:pt x="53" y="188"/>
                  </a:lnTo>
                  <a:lnTo>
                    <a:pt x="60" y="180"/>
                  </a:lnTo>
                  <a:lnTo>
                    <a:pt x="67" y="172"/>
                  </a:lnTo>
                  <a:lnTo>
                    <a:pt x="73" y="163"/>
                  </a:lnTo>
                  <a:lnTo>
                    <a:pt x="79" y="155"/>
                  </a:lnTo>
                  <a:lnTo>
                    <a:pt x="83" y="147"/>
                  </a:lnTo>
                  <a:lnTo>
                    <a:pt x="90" y="130"/>
                  </a:lnTo>
                  <a:lnTo>
                    <a:pt x="94" y="113"/>
                  </a:lnTo>
                  <a:lnTo>
                    <a:pt x="96" y="97"/>
                  </a:lnTo>
                  <a:lnTo>
                    <a:pt x="96" y="97"/>
                  </a:lnTo>
                  <a:lnTo>
                    <a:pt x="97" y="82"/>
                  </a:lnTo>
                  <a:lnTo>
                    <a:pt x="97" y="68"/>
                  </a:lnTo>
                  <a:lnTo>
                    <a:pt x="96" y="47"/>
                  </a:lnTo>
                  <a:lnTo>
                    <a:pt x="96" y="47"/>
                  </a:lnTo>
                  <a:lnTo>
                    <a:pt x="97" y="38"/>
                  </a:lnTo>
                  <a:lnTo>
                    <a:pt x="99" y="29"/>
                  </a:lnTo>
                  <a:lnTo>
                    <a:pt x="104" y="21"/>
                  </a:lnTo>
                  <a:lnTo>
                    <a:pt x="110" y="14"/>
                  </a:lnTo>
                  <a:lnTo>
                    <a:pt x="110" y="14"/>
                  </a:lnTo>
                  <a:lnTo>
                    <a:pt x="117" y="8"/>
                  </a:lnTo>
                  <a:lnTo>
                    <a:pt x="125" y="4"/>
                  </a:lnTo>
                  <a:lnTo>
                    <a:pt x="134" y="1"/>
                  </a:lnTo>
                  <a:lnTo>
                    <a:pt x="143" y="0"/>
                  </a:lnTo>
                  <a:lnTo>
                    <a:pt x="143" y="0"/>
                  </a:lnTo>
                  <a:lnTo>
                    <a:pt x="152" y="1"/>
                  </a:lnTo>
                  <a:lnTo>
                    <a:pt x="161" y="4"/>
                  </a:lnTo>
                  <a:lnTo>
                    <a:pt x="169" y="8"/>
                  </a:lnTo>
                  <a:lnTo>
                    <a:pt x="175" y="14"/>
                  </a:lnTo>
                  <a:lnTo>
                    <a:pt x="181" y="21"/>
                  </a:lnTo>
                  <a:lnTo>
                    <a:pt x="186" y="29"/>
                  </a:lnTo>
                  <a:lnTo>
                    <a:pt x="188" y="38"/>
                  </a:lnTo>
                  <a:lnTo>
                    <a:pt x="189" y="47"/>
                  </a:lnTo>
                  <a:lnTo>
                    <a:pt x="189" y="47"/>
                  </a:lnTo>
                  <a:close/>
                </a:path>
              </a:pathLst>
            </a:custGeom>
            <a:solidFill>
              <a:srgbClr val="8DC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75">
              <a:extLst>
                <a:ext uri="{FF2B5EF4-FFF2-40B4-BE49-F238E27FC236}">
                  <a16:creationId xmlns:a16="http://schemas.microsoft.com/office/drawing/2014/main" id="{9CF9912E-9E46-4FB3-B1A7-35ECC1C3BDC0}"/>
                </a:ext>
              </a:extLst>
            </p:cNvPr>
            <p:cNvSpPr>
              <a:spLocks/>
            </p:cNvSpPr>
            <p:nvPr userDrawn="1"/>
          </p:nvSpPr>
          <p:spPr bwMode="auto">
            <a:xfrm>
              <a:off x="6845301" y="2092325"/>
              <a:ext cx="0" cy="38100"/>
            </a:xfrm>
            <a:custGeom>
              <a:avLst/>
              <a:gdLst>
                <a:gd name="T0" fmla="*/ 50 h 50"/>
                <a:gd name="T1" fmla="*/ 0 h 50"/>
                <a:gd name="T2" fmla="*/ 50 h 50"/>
              </a:gdLst>
              <a:ahLst/>
              <a:cxnLst>
                <a:cxn ang="0">
                  <a:pos x="0" y="T0"/>
                </a:cxn>
                <a:cxn ang="0">
                  <a:pos x="0" y="T1"/>
                </a:cxn>
                <a:cxn ang="0">
                  <a:pos x="0" y="T2"/>
                </a:cxn>
              </a:cxnLst>
              <a:rect l="0" t="0" r="r" b="b"/>
              <a:pathLst>
                <a:path h="50">
                  <a:moveTo>
                    <a:pt x="0" y="50"/>
                  </a:moveTo>
                  <a:lnTo>
                    <a:pt x="0" y="0"/>
                  </a:lnTo>
                  <a:lnTo>
                    <a:pt x="0" y="5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Line 76">
              <a:extLst>
                <a:ext uri="{FF2B5EF4-FFF2-40B4-BE49-F238E27FC236}">
                  <a16:creationId xmlns:a16="http://schemas.microsoft.com/office/drawing/2014/main" id="{95E7162D-BFCA-4B10-A10E-B616AC59037E}"/>
                </a:ext>
              </a:extLst>
            </p:cNvPr>
            <p:cNvSpPr>
              <a:spLocks noChangeShapeType="1"/>
            </p:cNvSpPr>
            <p:nvPr userDrawn="1"/>
          </p:nvSpPr>
          <p:spPr bwMode="auto">
            <a:xfrm flipV="1">
              <a:off x="6845301" y="2092325"/>
              <a:ext cx="0" cy="381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77">
              <a:extLst>
                <a:ext uri="{FF2B5EF4-FFF2-40B4-BE49-F238E27FC236}">
                  <a16:creationId xmlns:a16="http://schemas.microsoft.com/office/drawing/2014/main" id="{9B22AC5A-586A-442A-B8BE-42E4073FBC93}"/>
                </a:ext>
              </a:extLst>
            </p:cNvPr>
            <p:cNvSpPr>
              <a:spLocks/>
            </p:cNvSpPr>
            <p:nvPr userDrawn="1"/>
          </p:nvSpPr>
          <p:spPr bwMode="auto">
            <a:xfrm>
              <a:off x="6772276" y="2238375"/>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78">
              <a:extLst>
                <a:ext uri="{FF2B5EF4-FFF2-40B4-BE49-F238E27FC236}">
                  <a16:creationId xmlns:a16="http://schemas.microsoft.com/office/drawing/2014/main" id="{37C934FA-60B4-4C5C-9146-AE15B8038C45}"/>
                </a:ext>
              </a:extLst>
            </p:cNvPr>
            <p:cNvSpPr>
              <a:spLocks/>
            </p:cNvSpPr>
            <p:nvPr userDrawn="1"/>
          </p:nvSpPr>
          <p:spPr bwMode="auto">
            <a:xfrm>
              <a:off x="6772276" y="2238375"/>
              <a:ext cx="0" cy="0"/>
            </a:xfrm>
            <a:custGeom>
              <a:avLst/>
              <a:gdLst/>
              <a:ahLst/>
              <a:cxnLst>
                <a:cxn ang="0">
                  <a:pos x="0" y="0"/>
                </a:cxn>
                <a:cxn ang="0">
                  <a:pos x="0" y="0"/>
                </a:cxn>
                <a:cxn ang="0">
                  <a:pos x="0" y="0"/>
                </a:cxn>
              </a:cxnLst>
              <a:rect l="0" t="0" r="r" b="b"/>
              <a:pathLst>
                <a:path>
                  <a:moveTo>
                    <a:pt x="0" y="0"/>
                  </a:moveTo>
                  <a:lnTo>
                    <a:pt x="0"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79">
              <a:extLst>
                <a:ext uri="{FF2B5EF4-FFF2-40B4-BE49-F238E27FC236}">
                  <a16:creationId xmlns:a16="http://schemas.microsoft.com/office/drawing/2014/main" id="{1B6D7064-9ECE-43D0-8860-D0D0F2AD6C8A}"/>
                </a:ext>
              </a:extLst>
            </p:cNvPr>
            <p:cNvSpPr>
              <a:spLocks/>
            </p:cNvSpPr>
            <p:nvPr userDrawn="1"/>
          </p:nvSpPr>
          <p:spPr bwMode="auto">
            <a:xfrm>
              <a:off x="6919913" y="2092325"/>
              <a:ext cx="0" cy="25400"/>
            </a:xfrm>
            <a:custGeom>
              <a:avLst/>
              <a:gdLst>
                <a:gd name="T0" fmla="*/ 0 w 1"/>
                <a:gd name="T1" fmla="*/ 0 h 34"/>
                <a:gd name="T2" fmla="*/ 0 w 1"/>
                <a:gd name="T3" fmla="*/ 0 h 34"/>
                <a:gd name="T4" fmla="*/ 1 w 1"/>
                <a:gd name="T5" fmla="*/ 9 h 34"/>
                <a:gd name="T6" fmla="*/ 1 w 1"/>
                <a:gd name="T7" fmla="*/ 20 h 34"/>
                <a:gd name="T8" fmla="*/ 0 w 1"/>
                <a:gd name="T9" fmla="*/ 34 h 34"/>
                <a:gd name="T10" fmla="*/ 0 w 1"/>
                <a:gd name="T11" fmla="*/ 0 h 34"/>
              </a:gdLst>
              <a:ahLst/>
              <a:cxnLst>
                <a:cxn ang="0">
                  <a:pos x="T0" y="T1"/>
                </a:cxn>
                <a:cxn ang="0">
                  <a:pos x="T2" y="T3"/>
                </a:cxn>
                <a:cxn ang="0">
                  <a:pos x="T4" y="T5"/>
                </a:cxn>
                <a:cxn ang="0">
                  <a:pos x="T6" y="T7"/>
                </a:cxn>
                <a:cxn ang="0">
                  <a:pos x="T8" y="T9"/>
                </a:cxn>
                <a:cxn ang="0">
                  <a:pos x="T10" y="T11"/>
                </a:cxn>
              </a:cxnLst>
              <a:rect l="0" t="0" r="r" b="b"/>
              <a:pathLst>
                <a:path w="1" h="34">
                  <a:moveTo>
                    <a:pt x="0" y="0"/>
                  </a:moveTo>
                  <a:lnTo>
                    <a:pt x="0" y="0"/>
                  </a:lnTo>
                  <a:lnTo>
                    <a:pt x="1" y="9"/>
                  </a:lnTo>
                  <a:lnTo>
                    <a:pt x="1" y="20"/>
                  </a:lnTo>
                  <a:lnTo>
                    <a:pt x="0" y="34"/>
                  </a:lnTo>
                  <a:lnTo>
                    <a:pt x="0" y="0"/>
                  </a:lnTo>
                  <a:close/>
                </a:path>
              </a:pathLst>
            </a:custGeom>
            <a:solidFill>
              <a:srgbClr val="A1CF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80">
              <a:extLst>
                <a:ext uri="{FF2B5EF4-FFF2-40B4-BE49-F238E27FC236}">
                  <a16:creationId xmlns:a16="http://schemas.microsoft.com/office/drawing/2014/main" id="{447C418A-204D-4910-B927-C62190ACE67B}"/>
                </a:ext>
              </a:extLst>
            </p:cNvPr>
            <p:cNvSpPr>
              <a:spLocks/>
            </p:cNvSpPr>
            <p:nvPr userDrawn="1"/>
          </p:nvSpPr>
          <p:spPr bwMode="auto">
            <a:xfrm>
              <a:off x="6919913" y="2092325"/>
              <a:ext cx="0" cy="25400"/>
            </a:xfrm>
            <a:custGeom>
              <a:avLst/>
              <a:gdLst>
                <a:gd name="T0" fmla="*/ 0 w 1"/>
                <a:gd name="T1" fmla="*/ 0 h 34"/>
                <a:gd name="T2" fmla="*/ 0 w 1"/>
                <a:gd name="T3" fmla="*/ 0 h 34"/>
                <a:gd name="T4" fmla="*/ 1 w 1"/>
                <a:gd name="T5" fmla="*/ 9 h 34"/>
                <a:gd name="T6" fmla="*/ 1 w 1"/>
                <a:gd name="T7" fmla="*/ 20 h 34"/>
                <a:gd name="T8" fmla="*/ 0 w 1"/>
                <a:gd name="T9" fmla="*/ 34 h 34"/>
              </a:gdLst>
              <a:ahLst/>
              <a:cxnLst>
                <a:cxn ang="0">
                  <a:pos x="T0" y="T1"/>
                </a:cxn>
                <a:cxn ang="0">
                  <a:pos x="T2" y="T3"/>
                </a:cxn>
                <a:cxn ang="0">
                  <a:pos x="T4" y="T5"/>
                </a:cxn>
                <a:cxn ang="0">
                  <a:pos x="T6" y="T7"/>
                </a:cxn>
                <a:cxn ang="0">
                  <a:pos x="T8" y="T9"/>
                </a:cxn>
              </a:cxnLst>
              <a:rect l="0" t="0" r="r" b="b"/>
              <a:pathLst>
                <a:path w="1" h="34">
                  <a:moveTo>
                    <a:pt x="0" y="0"/>
                  </a:moveTo>
                  <a:lnTo>
                    <a:pt x="0" y="0"/>
                  </a:lnTo>
                  <a:lnTo>
                    <a:pt x="1" y="9"/>
                  </a:lnTo>
                  <a:lnTo>
                    <a:pt x="1" y="20"/>
                  </a:lnTo>
                  <a:lnTo>
                    <a:pt x="0" y="3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81">
              <a:extLst>
                <a:ext uri="{FF2B5EF4-FFF2-40B4-BE49-F238E27FC236}">
                  <a16:creationId xmlns:a16="http://schemas.microsoft.com/office/drawing/2014/main" id="{7328B18A-FCFC-421F-8341-E36EB3E418DC}"/>
                </a:ext>
              </a:extLst>
            </p:cNvPr>
            <p:cNvSpPr>
              <a:spLocks/>
            </p:cNvSpPr>
            <p:nvPr userDrawn="1"/>
          </p:nvSpPr>
          <p:spPr bwMode="auto">
            <a:xfrm>
              <a:off x="6538913" y="2492375"/>
              <a:ext cx="381000" cy="333375"/>
            </a:xfrm>
            <a:custGeom>
              <a:avLst/>
              <a:gdLst>
                <a:gd name="T0" fmla="*/ 240 w 480"/>
                <a:gd name="T1" fmla="*/ 0 h 420"/>
                <a:gd name="T2" fmla="*/ 0 w 480"/>
                <a:gd name="T3" fmla="*/ 0 h 420"/>
                <a:gd name="T4" fmla="*/ 0 w 480"/>
                <a:gd name="T5" fmla="*/ 0 h 420"/>
                <a:gd name="T6" fmla="*/ 4 w 480"/>
                <a:gd name="T7" fmla="*/ 32 h 420"/>
                <a:gd name="T8" fmla="*/ 13 w 480"/>
                <a:gd name="T9" fmla="*/ 86 h 420"/>
                <a:gd name="T10" fmla="*/ 24 w 480"/>
                <a:gd name="T11" fmla="*/ 155 h 420"/>
                <a:gd name="T12" fmla="*/ 32 w 480"/>
                <a:gd name="T13" fmla="*/ 192 h 420"/>
                <a:gd name="T14" fmla="*/ 40 w 480"/>
                <a:gd name="T15" fmla="*/ 229 h 420"/>
                <a:gd name="T16" fmla="*/ 50 w 480"/>
                <a:gd name="T17" fmla="*/ 266 h 420"/>
                <a:gd name="T18" fmla="*/ 59 w 480"/>
                <a:gd name="T19" fmla="*/ 300 h 420"/>
                <a:gd name="T20" fmla="*/ 70 w 480"/>
                <a:gd name="T21" fmla="*/ 333 h 420"/>
                <a:gd name="T22" fmla="*/ 82 w 480"/>
                <a:gd name="T23" fmla="*/ 362 h 420"/>
                <a:gd name="T24" fmla="*/ 88 w 480"/>
                <a:gd name="T25" fmla="*/ 374 h 420"/>
                <a:gd name="T26" fmla="*/ 95 w 480"/>
                <a:gd name="T27" fmla="*/ 386 h 420"/>
                <a:gd name="T28" fmla="*/ 100 w 480"/>
                <a:gd name="T29" fmla="*/ 396 h 420"/>
                <a:gd name="T30" fmla="*/ 107 w 480"/>
                <a:gd name="T31" fmla="*/ 404 h 420"/>
                <a:gd name="T32" fmla="*/ 114 w 480"/>
                <a:gd name="T33" fmla="*/ 411 h 420"/>
                <a:gd name="T34" fmla="*/ 121 w 480"/>
                <a:gd name="T35" fmla="*/ 417 h 420"/>
                <a:gd name="T36" fmla="*/ 129 w 480"/>
                <a:gd name="T37" fmla="*/ 419 h 420"/>
                <a:gd name="T38" fmla="*/ 136 w 480"/>
                <a:gd name="T39" fmla="*/ 420 h 420"/>
                <a:gd name="T40" fmla="*/ 240 w 480"/>
                <a:gd name="T41" fmla="*/ 420 h 420"/>
                <a:gd name="T42" fmla="*/ 344 w 480"/>
                <a:gd name="T43" fmla="*/ 420 h 420"/>
                <a:gd name="T44" fmla="*/ 344 w 480"/>
                <a:gd name="T45" fmla="*/ 420 h 420"/>
                <a:gd name="T46" fmla="*/ 351 w 480"/>
                <a:gd name="T47" fmla="*/ 419 h 420"/>
                <a:gd name="T48" fmla="*/ 358 w 480"/>
                <a:gd name="T49" fmla="*/ 417 h 420"/>
                <a:gd name="T50" fmla="*/ 365 w 480"/>
                <a:gd name="T51" fmla="*/ 411 h 420"/>
                <a:gd name="T52" fmla="*/ 372 w 480"/>
                <a:gd name="T53" fmla="*/ 404 h 420"/>
                <a:gd name="T54" fmla="*/ 379 w 480"/>
                <a:gd name="T55" fmla="*/ 396 h 420"/>
                <a:gd name="T56" fmla="*/ 386 w 480"/>
                <a:gd name="T57" fmla="*/ 386 h 420"/>
                <a:gd name="T58" fmla="*/ 392 w 480"/>
                <a:gd name="T59" fmla="*/ 374 h 420"/>
                <a:gd name="T60" fmla="*/ 399 w 480"/>
                <a:gd name="T61" fmla="*/ 362 h 420"/>
                <a:gd name="T62" fmla="*/ 410 w 480"/>
                <a:gd name="T63" fmla="*/ 333 h 420"/>
                <a:gd name="T64" fmla="*/ 420 w 480"/>
                <a:gd name="T65" fmla="*/ 300 h 420"/>
                <a:gd name="T66" fmla="*/ 431 w 480"/>
                <a:gd name="T67" fmla="*/ 266 h 420"/>
                <a:gd name="T68" fmla="*/ 440 w 480"/>
                <a:gd name="T69" fmla="*/ 229 h 420"/>
                <a:gd name="T70" fmla="*/ 448 w 480"/>
                <a:gd name="T71" fmla="*/ 192 h 420"/>
                <a:gd name="T72" fmla="*/ 456 w 480"/>
                <a:gd name="T73" fmla="*/ 155 h 420"/>
                <a:gd name="T74" fmla="*/ 468 w 480"/>
                <a:gd name="T75" fmla="*/ 86 h 420"/>
                <a:gd name="T76" fmla="*/ 476 w 480"/>
                <a:gd name="T77" fmla="*/ 32 h 420"/>
                <a:gd name="T78" fmla="*/ 480 w 480"/>
                <a:gd name="T79" fmla="*/ 0 h 420"/>
                <a:gd name="T80" fmla="*/ 240 w 480"/>
                <a:gd name="T81"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0" h="420">
                  <a:moveTo>
                    <a:pt x="240" y="0"/>
                  </a:moveTo>
                  <a:lnTo>
                    <a:pt x="0" y="0"/>
                  </a:lnTo>
                  <a:lnTo>
                    <a:pt x="0" y="0"/>
                  </a:lnTo>
                  <a:lnTo>
                    <a:pt x="4" y="32"/>
                  </a:lnTo>
                  <a:lnTo>
                    <a:pt x="13" y="86"/>
                  </a:lnTo>
                  <a:lnTo>
                    <a:pt x="24" y="155"/>
                  </a:lnTo>
                  <a:lnTo>
                    <a:pt x="32" y="192"/>
                  </a:lnTo>
                  <a:lnTo>
                    <a:pt x="40" y="229"/>
                  </a:lnTo>
                  <a:lnTo>
                    <a:pt x="50" y="266"/>
                  </a:lnTo>
                  <a:lnTo>
                    <a:pt x="59" y="300"/>
                  </a:lnTo>
                  <a:lnTo>
                    <a:pt x="70" y="333"/>
                  </a:lnTo>
                  <a:lnTo>
                    <a:pt x="82" y="362"/>
                  </a:lnTo>
                  <a:lnTo>
                    <a:pt x="88" y="374"/>
                  </a:lnTo>
                  <a:lnTo>
                    <a:pt x="95" y="386"/>
                  </a:lnTo>
                  <a:lnTo>
                    <a:pt x="100" y="396"/>
                  </a:lnTo>
                  <a:lnTo>
                    <a:pt x="107" y="404"/>
                  </a:lnTo>
                  <a:lnTo>
                    <a:pt x="114" y="411"/>
                  </a:lnTo>
                  <a:lnTo>
                    <a:pt x="121" y="417"/>
                  </a:lnTo>
                  <a:lnTo>
                    <a:pt x="129" y="419"/>
                  </a:lnTo>
                  <a:lnTo>
                    <a:pt x="136" y="420"/>
                  </a:lnTo>
                  <a:lnTo>
                    <a:pt x="240" y="420"/>
                  </a:lnTo>
                  <a:lnTo>
                    <a:pt x="344" y="420"/>
                  </a:lnTo>
                  <a:lnTo>
                    <a:pt x="344" y="420"/>
                  </a:lnTo>
                  <a:lnTo>
                    <a:pt x="351" y="419"/>
                  </a:lnTo>
                  <a:lnTo>
                    <a:pt x="358" y="417"/>
                  </a:lnTo>
                  <a:lnTo>
                    <a:pt x="365" y="411"/>
                  </a:lnTo>
                  <a:lnTo>
                    <a:pt x="372" y="404"/>
                  </a:lnTo>
                  <a:lnTo>
                    <a:pt x="379" y="396"/>
                  </a:lnTo>
                  <a:lnTo>
                    <a:pt x="386" y="386"/>
                  </a:lnTo>
                  <a:lnTo>
                    <a:pt x="392" y="374"/>
                  </a:lnTo>
                  <a:lnTo>
                    <a:pt x="399" y="362"/>
                  </a:lnTo>
                  <a:lnTo>
                    <a:pt x="410" y="333"/>
                  </a:lnTo>
                  <a:lnTo>
                    <a:pt x="420" y="300"/>
                  </a:lnTo>
                  <a:lnTo>
                    <a:pt x="431" y="266"/>
                  </a:lnTo>
                  <a:lnTo>
                    <a:pt x="440" y="229"/>
                  </a:lnTo>
                  <a:lnTo>
                    <a:pt x="448" y="192"/>
                  </a:lnTo>
                  <a:lnTo>
                    <a:pt x="456" y="155"/>
                  </a:lnTo>
                  <a:lnTo>
                    <a:pt x="468" y="86"/>
                  </a:lnTo>
                  <a:lnTo>
                    <a:pt x="476" y="32"/>
                  </a:lnTo>
                  <a:lnTo>
                    <a:pt x="480" y="0"/>
                  </a:lnTo>
                  <a:lnTo>
                    <a:pt x="240" y="0"/>
                  </a:lnTo>
                  <a:close/>
                </a:path>
              </a:pathLst>
            </a:custGeom>
            <a:solidFill>
              <a:srgbClr val="4FC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82">
              <a:extLst>
                <a:ext uri="{FF2B5EF4-FFF2-40B4-BE49-F238E27FC236}">
                  <a16:creationId xmlns:a16="http://schemas.microsoft.com/office/drawing/2014/main" id="{111198F8-349B-4712-B1A3-82E987384D91}"/>
                </a:ext>
              </a:extLst>
            </p:cNvPr>
            <p:cNvSpPr>
              <a:spLocks/>
            </p:cNvSpPr>
            <p:nvPr userDrawn="1"/>
          </p:nvSpPr>
          <p:spPr bwMode="auto">
            <a:xfrm>
              <a:off x="6731001" y="2492375"/>
              <a:ext cx="190500" cy="333375"/>
            </a:xfrm>
            <a:custGeom>
              <a:avLst/>
              <a:gdLst>
                <a:gd name="T0" fmla="*/ 241 w 241"/>
                <a:gd name="T1" fmla="*/ 0 h 420"/>
                <a:gd name="T2" fmla="*/ 241 w 241"/>
                <a:gd name="T3" fmla="*/ 0 h 420"/>
                <a:gd name="T4" fmla="*/ 236 w 241"/>
                <a:gd name="T5" fmla="*/ 32 h 420"/>
                <a:gd name="T6" fmla="*/ 228 w 241"/>
                <a:gd name="T7" fmla="*/ 86 h 420"/>
                <a:gd name="T8" fmla="*/ 215 w 241"/>
                <a:gd name="T9" fmla="*/ 155 h 420"/>
                <a:gd name="T10" fmla="*/ 209 w 241"/>
                <a:gd name="T11" fmla="*/ 192 h 420"/>
                <a:gd name="T12" fmla="*/ 200 w 241"/>
                <a:gd name="T13" fmla="*/ 229 h 420"/>
                <a:gd name="T14" fmla="*/ 191 w 241"/>
                <a:gd name="T15" fmla="*/ 266 h 420"/>
                <a:gd name="T16" fmla="*/ 181 w 241"/>
                <a:gd name="T17" fmla="*/ 300 h 420"/>
                <a:gd name="T18" fmla="*/ 171 w 241"/>
                <a:gd name="T19" fmla="*/ 333 h 420"/>
                <a:gd name="T20" fmla="*/ 159 w 241"/>
                <a:gd name="T21" fmla="*/ 362 h 420"/>
                <a:gd name="T22" fmla="*/ 152 w 241"/>
                <a:gd name="T23" fmla="*/ 374 h 420"/>
                <a:gd name="T24" fmla="*/ 146 w 241"/>
                <a:gd name="T25" fmla="*/ 386 h 420"/>
                <a:gd name="T26" fmla="*/ 139 w 241"/>
                <a:gd name="T27" fmla="*/ 396 h 420"/>
                <a:gd name="T28" fmla="*/ 133 w 241"/>
                <a:gd name="T29" fmla="*/ 404 h 420"/>
                <a:gd name="T30" fmla="*/ 126 w 241"/>
                <a:gd name="T31" fmla="*/ 411 h 420"/>
                <a:gd name="T32" fmla="*/ 119 w 241"/>
                <a:gd name="T33" fmla="*/ 417 h 420"/>
                <a:gd name="T34" fmla="*/ 112 w 241"/>
                <a:gd name="T35" fmla="*/ 419 h 420"/>
                <a:gd name="T36" fmla="*/ 104 w 241"/>
                <a:gd name="T37" fmla="*/ 420 h 420"/>
                <a:gd name="T38" fmla="*/ 0 w 241"/>
                <a:gd name="T39" fmla="*/ 420 h 420"/>
                <a:gd name="T40" fmla="*/ 0 w 241"/>
                <a:gd name="T41" fmla="*/ 0 h 420"/>
                <a:gd name="T42" fmla="*/ 241 w 241"/>
                <a:gd name="T43"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1" h="420">
                  <a:moveTo>
                    <a:pt x="241" y="0"/>
                  </a:moveTo>
                  <a:lnTo>
                    <a:pt x="241" y="0"/>
                  </a:lnTo>
                  <a:lnTo>
                    <a:pt x="236" y="32"/>
                  </a:lnTo>
                  <a:lnTo>
                    <a:pt x="228" y="86"/>
                  </a:lnTo>
                  <a:lnTo>
                    <a:pt x="215" y="155"/>
                  </a:lnTo>
                  <a:lnTo>
                    <a:pt x="209" y="192"/>
                  </a:lnTo>
                  <a:lnTo>
                    <a:pt x="200" y="229"/>
                  </a:lnTo>
                  <a:lnTo>
                    <a:pt x="191" y="266"/>
                  </a:lnTo>
                  <a:lnTo>
                    <a:pt x="181" y="300"/>
                  </a:lnTo>
                  <a:lnTo>
                    <a:pt x="171" y="333"/>
                  </a:lnTo>
                  <a:lnTo>
                    <a:pt x="159" y="362"/>
                  </a:lnTo>
                  <a:lnTo>
                    <a:pt x="152" y="374"/>
                  </a:lnTo>
                  <a:lnTo>
                    <a:pt x="146" y="386"/>
                  </a:lnTo>
                  <a:lnTo>
                    <a:pt x="139" y="396"/>
                  </a:lnTo>
                  <a:lnTo>
                    <a:pt x="133" y="404"/>
                  </a:lnTo>
                  <a:lnTo>
                    <a:pt x="126" y="411"/>
                  </a:lnTo>
                  <a:lnTo>
                    <a:pt x="119" y="417"/>
                  </a:lnTo>
                  <a:lnTo>
                    <a:pt x="112" y="419"/>
                  </a:lnTo>
                  <a:lnTo>
                    <a:pt x="104" y="420"/>
                  </a:lnTo>
                  <a:lnTo>
                    <a:pt x="0" y="420"/>
                  </a:lnTo>
                  <a:lnTo>
                    <a:pt x="0" y="0"/>
                  </a:lnTo>
                  <a:lnTo>
                    <a:pt x="241" y="0"/>
                  </a:lnTo>
                  <a:close/>
                </a:path>
              </a:pathLst>
            </a:custGeom>
            <a:solidFill>
              <a:srgbClr val="3BAF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83">
              <a:extLst>
                <a:ext uri="{FF2B5EF4-FFF2-40B4-BE49-F238E27FC236}">
                  <a16:creationId xmlns:a16="http://schemas.microsoft.com/office/drawing/2014/main" id="{F61A4740-9E66-4D45-A987-49287C062F3E}"/>
                </a:ext>
              </a:extLst>
            </p:cNvPr>
            <p:cNvSpPr>
              <a:spLocks/>
            </p:cNvSpPr>
            <p:nvPr userDrawn="1"/>
          </p:nvSpPr>
          <p:spPr bwMode="auto">
            <a:xfrm>
              <a:off x="6731001" y="2408238"/>
              <a:ext cx="228600" cy="84138"/>
            </a:xfrm>
            <a:custGeom>
              <a:avLst/>
              <a:gdLst>
                <a:gd name="T0" fmla="*/ 288 w 288"/>
                <a:gd name="T1" fmla="*/ 40 h 105"/>
                <a:gd name="T2" fmla="*/ 288 w 288"/>
                <a:gd name="T3" fmla="*/ 64 h 105"/>
                <a:gd name="T4" fmla="*/ 288 w 288"/>
                <a:gd name="T5" fmla="*/ 64 h 105"/>
                <a:gd name="T6" fmla="*/ 288 w 288"/>
                <a:gd name="T7" fmla="*/ 72 h 105"/>
                <a:gd name="T8" fmla="*/ 286 w 288"/>
                <a:gd name="T9" fmla="*/ 81 h 105"/>
                <a:gd name="T10" fmla="*/ 281 w 288"/>
                <a:gd name="T11" fmla="*/ 87 h 105"/>
                <a:gd name="T12" fmla="*/ 276 w 288"/>
                <a:gd name="T13" fmla="*/ 93 h 105"/>
                <a:gd name="T14" fmla="*/ 271 w 288"/>
                <a:gd name="T15" fmla="*/ 98 h 105"/>
                <a:gd name="T16" fmla="*/ 264 w 288"/>
                <a:gd name="T17" fmla="*/ 102 h 105"/>
                <a:gd name="T18" fmla="*/ 256 w 288"/>
                <a:gd name="T19" fmla="*/ 105 h 105"/>
                <a:gd name="T20" fmla="*/ 248 w 288"/>
                <a:gd name="T21" fmla="*/ 105 h 105"/>
                <a:gd name="T22" fmla="*/ 0 w 288"/>
                <a:gd name="T23" fmla="*/ 105 h 105"/>
                <a:gd name="T24" fmla="*/ 0 w 288"/>
                <a:gd name="T25" fmla="*/ 0 h 105"/>
                <a:gd name="T26" fmla="*/ 248 w 288"/>
                <a:gd name="T27" fmla="*/ 0 h 105"/>
                <a:gd name="T28" fmla="*/ 248 w 288"/>
                <a:gd name="T29" fmla="*/ 0 h 105"/>
                <a:gd name="T30" fmla="*/ 256 w 288"/>
                <a:gd name="T31" fmla="*/ 1 h 105"/>
                <a:gd name="T32" fmla="*/ 264 w 288"/>
                <a:gd name="T33" fmla="*/ 3 h 105"/>
                <a:gd name="T34" fmla="*/ 271 w 288"/>
                <a:gd name="T35" fmla="*/ 7 h 105"/>
                <a:gd name="T36" fmla="*/ 276 w 288"/>
                <a:gd name="T37" fmla="*/ 11 h 105"/>
                <a:gd name="T38" fmla="*/ 281 w 288"/>
                <a:gd name="T39" fmla="*/ 17 h 105"/>
                <a:gd name="T40" fmla="*/ 286 w 288"/>
                <a:gd name="T41" fmla="*/ 24 h 105"/>
                <a:gd name="T42" fmla="*/ 288 w 288"/>
                <a:gd name="T43" fmla="*/ 32 h 105"/>
                <a:gd name="T44" fmla="*/ 288 w 288"/>
                <a:gd name="T45" fmla="*/ 40 h 105"/>
                <a:gd name="T46" fmla="*/ 288 w 288"/>
                <a:gd name="T47" fmla="*/ 4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8" h="105">
                  <a:moveTo>
                    <a:pt x="288" y="40"/>
                  </a:moveTo>
                  <a:lnTo>
                    <a:pt x="288" y="64"/>
                  </a:lnTo>
                  <a:lnTo>
                    <a:pt x="288" y="64"/>
                  </a:lnTo>
                  <a:lnTo>
                    <a:pt x="288" y="72"/>
                  </a:lnTo>
                  <a:lnTo>
                    <a:pt x="286" y="81"/>
                  </a:lnTo>
                  <a:lnTo>
                    <a:pt x="281" y="87"/>
                  </a:lnTo>
                  <a:lnTo>
                    <a:pt x="276" y="93"/>
                  </a:lnTo>
                  <a:lnTo>
                    <a:pt x="271" y="98"/>
                  </a:lnTo>
                  <a:lnTo>
                    <a:pt x="264" y="102"/>
                  </a:lnTo>
                  <a:lnTo>
                    <a:pt x="256" y="105"/>
                  </a:lnTo>
                  <a:lnTo>
                    <a:pt x="248" y="105"/>
                  </a:lnTo>
                  <a:lnTo>
                    <a:pt x="0" y="105"/>
                  </a:lnTo>
                  <a:lnTo>
                    <a:pt x="0" y="0"/>
                  </a:lnTo>
                  <a:lnTo>
                    <a:pt x="248" y="0"/>
                  </a:lnTo>
                  <a:lnTo>
                    <a:pt x="248" y="0"/>
                  </a:lnTo>
                  <a:lnTo>
                    <a:pt x="256" y="1"/>
                  </a:lnTo>
                  <a:lnTo>
                    <a:pt x="264" y="3"/>
                  </a:lnTo>
                  <a:lnTo>
                    <a:pt x="271" y="7"/>
                  </a:lnTo>
                  <a:lnTo>
                    <a:pt x="276" y="11"/>
                  </a:lnTo>
                  <a:lnTo>
                    <a:pt x="281" y="17"/>
                  </a:lnTo>
                  <a:lnTo>
                    <a:pt x="286" y="24"/>
                  </a:lnTo>
                  <a:lnTo>
                    <a:pt x="288" y="32"/>
                  </a:lnTo>
                  <a:lnTo>
                    <a:pt x="288" y="40"/>
                  </a:lnTo>
                  <a:lnTo>
                    <a:pt x="288" y="40"/>
                  </a:lnTo>
                  <a:close/>
                </a:path>
              </a:pathLst>
            </a:custGeom>
            <a:solidFill>
              <a:srgbClr val="39AA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84">
              <a:extLst>
                <a:ext uri="{FF2B5EF4-FFF2-40B4-BE49-F238E27FC236}">
                  <a16:creationId xmlns:a16="http://schemas.microsoft.com/office/drawing/2014/main" id="{C41E4487-5EA9-4E71-A3E3-4831AB6D9752}"/>
                </a:ext>
              </a:extLst>
            </p:cNvPr>
            <p:cNvSpPr>
              <a:spLocks/>
            </p:cNvSpPr>
            <p:nvPr userDrawn="1"/>
          </p:nvSpPr>
          <p:spPr bwMode="auto">
            <a:xfrm>
              <a:off x="6727826" y="1884363"/>
              <a:ext cx="53975" cy="523875"/>
            </a:xfrm>
            <a:custGeom>
              <a:avLst/>
              <a:gdLst>
                <a:gd name="T0" fmla="*/ 68 w 68"/>
                <a:gd name="T1" fmla="*/ 68 h 659"/>
                <a:gd name="T2" fmla="*/ 55 w 68"/>
                <a:gd name="T3" fmla="*/ 371 h 659"/>
                <a:gd name="T4" fmla="*/ 55 w 68"/>
                <a:gd name="T5" fmla="*/ 386 h 659"/>
                <a:gd name="T6" fmla="*/ 43 w 68"/>
                <a:gd name="T7" fmla="*/ 659 h 659"/>
                <a:gd name="T8" fmla="*/ 0 w 68"/>
                <a:gd name="T9" fmla="*/ 659 h 659"/>
                <a:gd name="T10" fmla="*/ 0 w 68"/>
                <a:gd name="T11" fmla="*/ 0 h 659"/>
                <a:gd name="T12" fmla="*/ 0 w 68"/>
                <a:gd name="T13" fmla="*/ 0 h 659"/>
                <a:gd name="T14" fmla="*/ 7 w 68"/>
                <a:gd name="T15" fmla="*/ 1 h 659"/>
                <a:gd name="T16" fmla="*/ 13 w 68"/>
                <a:gd name="T17" fmla="*/ 1 h 659"/>
                <a:gd name="T18" fmla="*/ 26 w 68"/>
                <a:gd name="T19" fmla="*/ 5 h 659"/>
                <a:gd name="T20" fmla="*/ 38 w 68"/>
                <a:gd name="T21" fmla="*/ 11 h 659"/>
                <a:gd name="T22" fmla="*/ 48 w 68"/>
                <a:gd name="T23" fmla="*/ 20 h 659"/>
                <a:gd name="T24" fmla="*/ 48 w 68"/>
                <a:gd name="T25" fmla="*/ 20 h 659"/>
                <a:gd name="T26" fmla="*/ 56 w 68"/>
                <a:gd name="T27" fmla="*/ 30 h 659"/>
                <a:gd name="T28" fmla="*/ 63 w 68"/>
                <a:gd name="T29" fmla="*/ 41 h 659"/>
                <a:gd name="T30" fmla="*/ 66 w 68"/>
                <a:gd name="T31" fmla="*/ 54 h 659"/>
                <a:gd name="T32" fmla="*/ 68 w 68"/>
                <a:gd name="T33" fmla="*/ 61 h 659"/>
                <a:gd name="T34" fmla="*/ 68 w 68"/>
                <a:gd name="T35" fmla="*/ 68 h 659"/>
                <a:gd name="T36" fmla="*/ 68 w 68"/>
                <a:gd name="T37" fmla="*/ 68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8" h="659">
                  <a:moveTo>
                    <a:pt x="68" y="68"/>
                  </a:moveTo>
                  <a:lnTo>
                    <a:pt x="55" y="371"/>
                  </a:lnTo>
                  <a:lnTo>
                    <a:pt x="55" y="386"/>
                  </a:lnTo>
                  <a:lnTo>
                    <a:pt x="43" y="659"/>
                  </a:lnTo>
                  <a:lnTo>
                    <a:pt x="0" y="659"/>
                  </a:lnTo>
                  <a:lnTo>
                    <a:pt x="0" y="0"/>
                  </a:lnTo>
                  <a:lnTo>
                    <a:pt x="0" y="0"/>
                  </a:lnTo>
                  <a:lnTo>
                    <a:pt x="7" y="1"/>
                  </a:lnTo>
                  <a:lnTo>
                    <a:pt x="13" y="1"/>
                  </a:lnTo>
                  <a:lnTo>
                    <a:pt x="26" y="5"/>
                  </a:lnTo>
                  <a:lnTo>
                    <a:pt x="38" y="11"/>
                  </a:lnTo>
                  <a:lnTo>
                    <a:pt x="48" y="20"/>
                  </a:lnTo>
                  <a:lnTo>
                    <a:pt x="48" y="20"/>
                  </a:lnTo>
                  <a:lnTo>
                    <a:pt x="56" y="30"/>
                  </a:lnTo>
                  <a:lnTo>
                    <a:pt x="63" y="41"/>
                  </a:lnTo>
                  <a:lnTo>
                    <a:pt x="66" y="54"/>
                  </a:lnTo>
                  <a:lnTo>
                    <a:pt x="68" y="61"/>
                  </a:lnTo>
                  <a:lnTo>
                    <a:pt x="68" y="68"/>
                  </a:lnTo>
                  <a:lnTo>
                    <a:pt x="68" y="68"/>
                  </a:lnTo>
                  <a:close/>
                </a:path>
              </a:pathLst>
            </a:custGeom>
            <a:solidFill>
              <a:srgbClr val="8DC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85">
              <a:extLst>
                <a:ext uri="{FF2B5EF4-FFF2-40B4-BE49-F238E27FC236}">
                  <a16:creationId xmlns:a16="http://schemas.microsoft.com/office/drawing/2014/main" id="{7CB52E2A-6740-4CED-AC47-2D30C1305A4F}"/>
                </a:ext>
              </a:extLst>
            </p:cNvPr>
            <p:cNvSpPr>
              <a:spLocks noChangeArrowheads="1"/>
            </p:cNvSpPr>
            <p:nvPr userDrawn="1"/>
          </p:nvSpPr>
          <p:spPr bwMode="auto">
            <a:xfrm>
              <a:off x="7391401" y="1190625"/>
              <a:ext cx="300038" cy="1638300"/>
            </a:xfrm>
            <a:prstGeom prst="rect">
              <a:avLst/>
            </a:prstGeom>
            <a:solidFill>
              <a:srgbClr val="4FC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86">
              <a:extLst>
                <a:ext uri="{FF2B5EF4-FFF2-40B4-BE49-F238E27FC236}">
                  <a16:creationId xmlns:a16="http://schemas.microsoft.com/office/drawing/2014/main" id="{688E011A-7A9B-416E-85CB-D3E95D1B9D6C}"/>
                </a:ext>
              </a:extLst>
            </p:cNvPr>
            <p:cNvSpPr>
              <a:spLocks noChangeArrowheads="1"/>
            </p:cNvSpPr>
            <p:nvPr userDrawn="1"/>
          </p:nvSpPr>
          <p:spPr bwMode="auto">
            <a:xfrm>
              <a:off x="7542213" y="1190625"/>
              <a:ext cx="149225" cy="1638300"/>
            </a:xfrm>
            <a:prstGeom prst="rect">
              <a:avLst/>
            </a:prstGeom>
            <a:solidFill>
              <a:srgbClr val="3BAF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87">
              <a:extLst>
                <a:ext uri="{FF2B5EF4-FFF2-40B4-BE49-F238E27FC236}">
                  <a16:creationId xmlns:a16="http://schemas.microsoft.com/office/drawing/2014/main" id="{5B926063-F349-452C-997E-916AB9832E87}"/>
                </a:ext>
              </a:extLst>
            </p:cNvPr>
            <p:cNvSpPr>
              <a:spLocks/>
            </p:cNvSpPr>
            <p:nvPr userDrawn="1"/>
          </p:nvSpPr>
          <p:spPr bwMode="auto">
            <a:xfrm>
              <a:off x="7423151" y="1408113"/>
              <a:ext cx="236538" cy="741363"/>
            </a:xfrm>
            <a:custGeom>
              <a:avLst/>
              <a:gdLst>
                <a:gd name="T0" fmla="*/ 297 w 297"/>
                <a:gd name="T1" fmla="*/ 0 h 936"/>
                <a:gd name="T2" fmla="*/ 297 w 297"/>
                <a:gd name="T3" fmla="*/ 936 h 936"/>
                <a:gd name="T4" fmla="*/ 0 w 297"/>
                <a:gd name="T5" fmla="*/ 936 h 936"/>
                <a:gd name="T6" fmla="*/ 0 w 297"/>
                <a:gd name="T7" fmla="*/ 0 h 936"/>
                <a:gd name="T8" fmla="*/ 45 w 297"/>
                <a:gd name="T9" fmla="*/ 0 h 936"/>
                <a:gd name="T10" fmla="*/ 45 w 297"/>
                <a:gd name="T11" fmla="*/ 0 h 936"/>
                <a:gd name="T12" fmla="*/ 46 w 297"/>
                <a:gd name="T13" fmla="*/ 11 h 936"/>
                <a:gd name="T14" fmla="*/ 47 w 297"/>
                <a:gd name="T15" fmla="*/ 21 h 936"/>
                <a:gd name="T16" fmla="*/ 50 w 297"/>
                <a:gd name="T17" fmla="*/ 31 h 936"/>
                <a:gd name="T18" fmla="*/ 53 w 297"/>
                <a:gd name="T19" fmla="*/ 41 h 936"/>
                <a:gd name="T20" fmla="*/ 58 w 297"/>
                <a:gd name="T21" fmla="*/ 50 h 936"/>
                <a:gd name="T22" fmla="*/ 62 w 297"/>
                <a:gd name="T23" fmla="*/ 58 h 936"/>
                <a:gd name="T24" fmla="*/ 69 w 297"/>
                <a:gd name="T25" fmla="*/ 66 h 936"/>
                <a:gd name="T26" fmla="*/ 75 w 297"/>
                <a:gd name="T27" fmla="*/ 74 h 936"/>
                <a:gd name="T28" fmla="*/ 83 w 297"/>
                <a:gd name="T29" fmla="*/ 80 h 936"/>
                <a:gd name="T30" fmla="*/ 91 w 297"/>
                <a:gd name="T31" fmla="*/ 86 h 936"/>
                <a:gd name="T32" fmla="*/ 99 w 297"/>
                <a:gd name="T33" fmla="*/ 91 h 936"/>
                <a:gd name="T34" fmla="*/ 108 w 297"/>
                <a:gd name="T35" fmla="*/ 96 h 936"/>
                <a:gd name="T36" fmla="*/ 117 w 297"/>
                <a:gd name="T37" fmla="*/ 99 h 936"/>
                <a:gd name="T38" fmla="*/ 128 w 297"/>
                <a:gd name="T39" fmla="*/ 102 h 936"/>
                <a:gd name="T40" fmla="*/ 137 w 297"/>
                <a:gd name="T41" fmla="*/ 103 h 936"/>
                <a:gd name="T42" fmla="*/ 149 w 297"/>
                <a:gd name="T43" fmla="*/ 104 h 936"/>
                <a:gd name="T44" fmla="*/ 149 w 297"/>
                <a:gd name="T45" fmla="*/ 104 h 936"/>
                <a:gd name="T46" fmla="*/ 159 w 297"/>
                <a:gd name="T47" fmla="*/ 103 h 936"/>
                <a:gd name="T48" fmla="*/ 169 w 297"/>
                <a:gd name="T49" fmla="*/ 102 h 936"/>
                <a:gd name="T50" fmla="*/ 178 w 297"/>
                <a:gd name="T51" fmla="*/ 99 h 936"/>
                <a:gd name="T52" fmla="*/ 188 w 297"/>
                <a:gd name="T53" fmla="*/ 96 h 936"/>
                <a:gd name="T54" fmla="*/ 197 w 297"/>
                <a:gd name="T55" fmla="*/ 91 h 936"/>
                <a:gd name="T56" fmla="*/ 206 w 297"/>
                <a:gd name="T57" fmla="*/ 86 h 936"/>
                <a:gd name="T58" fmla="*/ 214 w 297"/>
                <a:gd name="T59" fmla="*/ 80 h 936"/>
                <a:gd name="T60" fmla="*/ 221 w 297"/>
                <a:gd name="T61" fmla="*/ 74 h 936"/>
                <a:gd name="T62" fmla="*/ 228 w 297"/>
                <a:gd name="T63" fmla="*/ 66 h 936"/>
                <a:gd name="T64" fmla="*/ 234 w 297"/>
                <a:gd name="T65" fmla="*/ 58 h 936"/>
                <a:gd name="T66" fmla="*/ 238 w 297"/>
                <a:gd name="T67" fmla="*/ 50 h 936"/>
                <a:gd name="T68" fmla="*/ 243 w 297"/>
                <a:gd name="T69" fmla="*/ 41 h 936"/>
                <a:gd name="T70" fmla="*/ 246 w 297"/>
                <a:gd name="T71" fmla="*/ 31 h 936"/>
                <a:gd name="T72" fmla="*/ 249 w 297"/>
                <a:gd name="T73" fmla="*/ 21 h 936"/>
                <a:gd name="T74" fmla="*/ 251 w 297"/>
                <a:gd name="T75" fmla="*/ 11 h 936"/>
                <a:gd name="T76" fmla="*/ 251 w 297"/>
                <a:gd name="T77" fmla="*/ 0 h 936"/>
                <a:gd name="T78" fmla="*/ 297 w 297"/>
                <a:gd name="T79" fmla="*/ 0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7" h="936">
                  <a:moveTo>
                    <a:pt x="297" y="0"/>
                  </a:moveTo>
                  <a:lnTo>
                    <a:pt x="297" y="936"/>
                  </a:lnTo>
                  <a:lnTo>
                    <a:pt x="0" y="936"/>
                  </a:lnTo>
                  <a:lnTo>
                    <a:pt x="0" y="0"/>
                  </a:lnTo>
                  <a:lnTo>
                    <a:pt x="45" y="0"/>
                  </a:lnTo>
                  <a:lnTo>
                    <a:pt x="45" y="0"/>
                  </a:lnTo>
                  <a:lnTo>
                    <a:pt x="46" y="11"/>
                  </a:lnTo>
                  <a:lnTo>
                    <a:pt x="47" y="21"/>
                  </a:lnTo>
                  <a:lnTo>
                    <a:pt x="50" y="31"/>
                  </a:lnTo>
                  <a:lnTo>
                    <a:pt x="53" y="41"/>
                  </a:lnTo>
                  <a:lnTo>
                    <a:pt x="58" y="50"/>
                  </a:lnTo>
                  <a:lnTo>
                    <a:pt x="62" y="58"/>
                  </a:lnTo>
                  <a:lnTo>
                    <a:pt x="69" y="66"/>
                  </a:lnTo>
                  <a:lnTo>
                    <a:pt x="75" y="74"/>
                  </a:lnTo>
                  <a:lnTo>
                    <a:pt x="83" y="80"/>
                  </a:lnTo>
                  <a:lnTo>
                    <a:pt x="91" y="86"/>
                  </a:lnTo>
                  <a:lnTo>
                    <a:pt x="99" y="91"/>
                  </a:lnTo>
                  <a:lnTo>
                    <a:pt x="108" y="96"/>
                  </a:lnTo>
                  <a:lnTo>
                    <a:pt x="117" y="99"/>
                  </a:lnTo>
                  <a:lnTo>
                    <a:pt x="128" y="102"/>
                  </a:lnTo>
                  <a:lnTo>
                    <a:pt x="137" y="103"/>
                  </a:lnTo>
                  <a:lnTo>
                    <a:pt x="149" y="104"/>
                  </a:lnTo>
                  <a:lnTo>
                    <a:pt x="149" y="104"/>
                  </a:lnTo>
                  <a:lnTo>
                    <a:pt x="159" y="103"/>
                  </a:lnTo>
                  <a:lnTo>
                    <a:pt x="169" y="102"/>
                  </a:lnTo>
                  <a:lnTo>
                    <a:pt x="178" y="99"/>
                  </a:lnTo>
                  <a:lnTo>
                    <a:pt x="188" y="96"/>
                  </a:lnTo>
                  <a:lnTo>
                    <a:pt x="197" y="91"/>
                  </a:lnTo>
                  <a:lnTo>
                    <a:pt x="206" y="86"/>
                  </a:lnTo>
                  <a:lnTo>
                    <a:pt x="214" y="80"/>
                  </a:lnTo>
                  <a:lnTo>
                    <a:pt x="221" y="74"/>
                  </a:lnTo>
                  <a:lnTo>
                    <a:pt x="228" y="66"/>
                  </a:lnTo>
                  <a:lnTo>
                    <a:pt x="234" y="58"/>
                  </a:lnTo>
                  <a:lnTo>
                    <a:pt x="238" y="50"/>
                  </a:lnTo>
                  <a:lnTo>
                    <a:pt x="243" y="41"/>
                  </a:lnTo>
                  <a:lnTo>
                    <a:pt x="246" y="31"/>
                  </a:lnTo>
                  <a:lnTo>
                    <a:pt x="249" y="21"/>
                  </a:lnTo>
                  <a:lnTo>
                    <a:pt x="251" y="11"/>
                  </a:lnTo>
                  <a:lnTo>
                    <a:pt x="251" y="0"/>
                  </a:lnTo>
                  <a:lnTo>
                    <a:pt x="297" y="0"/>
                  </a:lnTo>
                  <a:close/>
                </a:path>
              </a:pathLst>
            </a:custGeom>
            <a:solidFill>
              <a:srgbClr val="B7E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88">
              <a:extLst>
                <a:ext uri="{FF2B5EF4-FFF2-40B4-BE49-F238E27FC236}">
                  <a16:creationId xmlns:a16="http://schemas.microsoft.com/office/drawing/2014/main" id="{B14F6C4C-B431-4CC7-96BB-D519461388A5}"/>
                </a:ext>
              </a:extLst>
            </p:cNvPr>
            <p:cNvSpPr>
              <a:spLocks/>
            </p:cNvSpPr>
            <p:nvPr userDrawn="1"/>
          </p:nvSpPr>
          <p:spPr bwMode="auto">
            <a:xfrm>
              <a:off x="7442201" y="2324100"/>
              <a:ext cx="198438" cy="198438"/>
            </a:xfrm>
            <a:custGeom>
              <a:avLst/>
              <a:gdLst>
                <a:gd name="T0" fmla="*/ 250 w 250"/>
                <a:gd name="T1" fmla="*/ 125 h 250"/>
                <a:gd name="T2" fmla="*/ 248 w 250"/>
                <a:gd name="T3" fmla="*/ 150 h 250"/>
                <a:gd name="T4" fmla="*/ 241 w 250"/>
                <a:gd name="T5" fmla="*/ 174 h 250"/>
                <a:gd name="T6" fmla="*/ 229 w 250"/>
                <a:gd name="T7" fmla="*/ 194 h 250"/>
                <a:gd name="T8" fmla="*/ 213 w 250"/>
                <a:gd name="T9" fmla="*/ 213 h 250"/>
                <a:gd name="T10" fmla="*/ 195 w 250"/>
                <a:gd name="T11" fmla="*/ 229 h 250"/>
                <a:gd name="T12" fmla="*/ 174 w 250"/>
                <a:gd name="T13" fmla="*/ 241 h 250"/>
                <a:gd name="T14" fmla="*/ 151 w 250"/>
                <a:gd name="T15" fmla="*/ 247 h 250"/>
                <a:gd name="T16" fmla="*/ 126 w 250"/>
                <a:gd name="T17" fmla="*/ 250 h 250"/>
                <a:gd name="T18" fmla="*/ 113 w 250"/>
                <a:gd name="T19" fmla="*/ 250 h 250"/>
                <a:gd name="T20" fmla="*/ 88 w 250"/>
                <a:gd name="T21" fmla="*/ 244 h 250"/>
                <a:gd name="T22" fmla="*/ 66 w 250"/>
                <a:gd name="T23" fmla="*/ 235 h 250"/>
                <a:gd name="T24" fmla="*/ 46 w 250"/>
                <a:gd name="T25" fmla="*/ 221 h 250"/>
                <a:gd name="T26" fmla="*/ 29 w 250"/>
                <a:gd name="T27" fmla="*/ 205 h 250"/>
                <a:gd name="T28" fmla="*/ 15 w 250"/>
                <a:gd name="T29" fmla="*/ 184 h 250"/>
                <a:gd name="T30" fmla="*/ 6 w 250"/>
                <a:gd name="T31" fmla="*/ 162 h 250"/>
                <a:gd name="T32" fmla="*/ 1 w 250"/>
                <a:gd name="T33" fmla="*/ 138 h 250"/>
                <a:gd name="T34" fmla="*/ 0 w 250"/>
                <a:gd name="T35" fmla="*/ 125 h 250"/>
                <a:gd name="T36" fmla="*/ 2 w 250"/>
                <a:gd name="T37" fmla="*/ 100 h 250"/>
                <a:gd name="T38" fmla="*/ 10 w 250"/>
                <a:gd name="T39" fmla="*/ 76 h 250"/>
                <a:gd name="T40" fmla="*/ 22 w 250"/>
                <a:gd name="T41" fmla="*/ 55 h 250"/>
                <a:gd name="T42" fmla="*/ 37 w 250"/>
                <a:gd name="T43" fmla="*/ 37 h 250"/>
                <a:gd name="T44" fmla="*/ 55 w 250"/>
                <a:gd name="T45" fmla="*/ 22 h 250"/>
                <a:gd name="T46" fmla="*/ 76 w 250"/>
                <a:gd name="T47" fmla="*/ 10 h 250"/>
                <a:gd name="T48" fmla="*/ 100 w 250"/>
                <a:gd name="T49" fmla="*/ 2 h 250"/>
                <a:gd name="T50" fmla="*/ 126 w 250"/>
                <a:gd name="T51" fmla="*/ 0 h 250"/>
                <a:gd name="T52" fmla="*/ 138 w 250"/>
                <a:gd name="T53" fmla="*/ 1 h 250"/>
                <a:gd name="T54" fmla="*/ 162 w 250"/>
                <a:gd name="T55" fmla="*/ 6 h 250"/>
                <a:gd name="T56" fmla="*/ 184 w 250"/>
                <a:gd name="T57" fmla="*/ 15 h 250"/>
                <a:gd name="T58" fmla="*/ 205 w 250"/>
                <a:gd name="T59" fmla="*/ 29 h 250"/>
                <a:gd name="T60" fmla="*/ 221 w 250"/>
                <a:gd name="T61" fmla="*/ 46 h 250"/>
                <a:gd name="T62" fmla="*/ 235 w 250"/>
                <a:gd name="T63" fmla="*/ 65 h 250"/>
                <a:gd name="T64" fmla="*/ 244 w 250"/>
                <a:gd name="T65" fmla="*/ 87 h 250"/>
                <a:gd name="T66" fmla="*/ 250 w 250"/>
                <a:gd name="T67" fmla="*/ 113 h 250"/>
                <a:gd name="T68" fmla="*/ 250 w 250"/>
                <a:gd name="T69" fmla="*/ 125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250">
                  <a:moveTo>
                    <a:pt x="250" y="125"/>
                  </a:moveTo>
                  <a:lnTo>
                    <a:pt x="250" y="125"/>
                  </a:lnTo>
                  <a:lnTo>
                    <a:pt x="250" y="138"/>
                  </a:lnTo>
                  <a:lnTo>
                    <a:pt x="248" y="150"/>
                  </a:lnTo>
                  <a:lnTo>
                    <a:pt x="244" y="162"/>
                  </a:lnTo>
                  <a:lnTo>
                    <a:pt x="241" y="174"/>
                  </a:lnTo>
                  <a:lnTo>
                    <a:pt x="235" y="184"/>
                  </a:lnTo>
                  <a:lnTo>
                    <a:pt x="229" y="194"/>
                  </a:lnTo>
                  <a:lnTo>
                    <a:pt x="221" y="205"/>
                  </a:lnTo>
                  <a:lnTo>
                    <a:pt x="213" y="213"/>
                  </a:lnTo>
                  <a:lnTo>
                    <a:pt x="205" y="221"/>
                  </a:lnTo>
                  <a:lnTo>
                    <a:pt x="195" y="229"/>
                  </a:lnTo>
                  <a:lnTo>
                    <a:pt x="184" y="235"/>
                  </a:lnTo>
                  <a:lnTo>
                    <a:pt x="174" y="241"/>
                  </a:lnTo>
                  <a:lnTo>
                    <a:pt x="162" y="244"/>
                  </a:lnTo>
                  <a:lnTo>
                    <a:pt x="151" y="247"/>
                  </a:lnTo>
                  <a:lnTo>
                    <a:pt x="138" y="250"/>
                  </a:lnTo>
                  <a:lnTo>
                    <a:pt x="126" y="250"/>
                  </a:lnTo>
                  <a:lnTo>
                    <a:pt x="126" y="250"/>
                  </a:lnTo>
                  <a:lnTo>
                    <a:pt x="113" y="250"/>
                  </a:lnTo>
                  <a:lnTo>
                    <a:pt x="100" y="247"/>
                  </a:lnTo>
                  <a:lnTo>
                    <a:pt x="88" y="244"/>
                  </a:lnTo>
                  <a:lnTo>
                    <a:pt x="76" y="241"/>
                  </a:lnTo>
                  <a:lnTo>
                    <a:pt x="66" y="235"/>
                  </a:lnTo>
                  <a:lnTo>
                    <a:pt x="55" y="229"/>
                  </a:lnTo>
                  <a:lnTo>
                    <a:pt x="46" y="221"/>
                  </a:lnTo>
                  <a:lnTo>
                    <a:pt x="37" y="213"/>
                  </a:lnTo>
                  <a:lnTo>
                    <a:pt x="29" y="205"/>
                  </a:lnTo>
                  <a:lnTo>
                    <a:pt x="22" y="194"/>
                  </a:lnTo>
                  <a:lnTo>
                    <a:pt x="15" y="184"/>
                  </a:lnTo>
                  <a:lnTo>
                    <a:pt x="10" y="174"/>
                  </a:lnTo>
                  <a:lnTo>
                    <a:pt x="6" y="162"/>
                  </a:lnTo>
                  <a:lnTo>
                    <a:pt x="2" y="150"/>
                  </a:lnTo>
                  <a:lnTo>
                    <a:pt x="1" y="138"/>
                  </a:lnTo>
                  <a:lnTo>
                    <a:pt x="0" y="125"/>
                  </a:lnTo>
                  <a:lnTo>
                    <a:pt x="0" y="125"/>
                  </a:lnTo>
                  <a:lnTo>
                    <a:pt x="1" y="113"/>
                  </a:lnTo>
                  <a:lnTo>
                    <a:pt x="2" y="100"/>
                  </a:lnTo>
                  <a:lnTo>
                    <a:pt x="6" y="87"/>
                  </a:lnTo>
                  <a:lnTo>
                    <a:pt x="10" y="76"/>
                  </a:lnTo>
                  <a:lnTo>
                    <a:pt x="15" y="65"/>
                  </a:lnTo>
                  <a:lnTo>
                    <a:pt x="22" y="55"/>
                  </a:lnTo>
                  <a:lnTo>
                    <a:pt x="29" y="46"/>
                  </a:lnTo>
                  <a:lnTo>
                    <a:pt x="37" y="37"/>
                  </a:lnTo>
                  <a:lnTo>
                    <a:pt x="46" y="29"/>
                  </a:lnTo>
                  <a:lnTo>
                    <a:pt x="55" y="22"/>
                  </a:lnTo>
                  <a:lnTo>
                    <a:pt x="66" y="15"/>
                  </a:lnTo>
                  <a:lnTo>
                    <a:pt x="76" y="10"/>
                  </a:lnTo>
                  <a:lnTo>
                    <a:pt x="88" y="6"/>
                  </a:lnTo>
                  <a:lnTo>
                    <a:pt x="100" y="2"/>
                  </a:lnTo>
                  <a:lnTo>
                    <a:pt x="113" y="1"/>
                  </a:lnTo>
                  <a:lnTo>
                    <a:pt x="126" y="0"/>
                  </a:lnTo>
                  <a:lnTo>
                    <a:pt x="126" y="0"/>
                  </a:lnTo>
                  <a:lnTo>
                    <a:pt x="138" y="1"/>
                  </a:lnTo>
                  <a:lnTo>
                    <a:pt x="151" y="2"/>
                  </a:lnTo>
                  <a:lnTo>
                    <a:pt x="162" y="6"/>
                  </a:lnTo>
                  <a:lnTo>
                    <a:pt x="174" y="10"/>
                  </a:lnTo>
                  <a:lnTo>
                    <a:pt x="184" y="15"/>
                  </a:lnTo>
                  <a:lnTo>
                    <a:pt x="195" y="22"/>
                  </a:lnTo>
                  <a:lnTo>
                    <a:pt x="205" y="29"/>
                  </a:lnTo>
                  <a:lnTo>
                    <a:pt x="213" y="37"/>
                  </a:lnTo>
                  <a:lnTo>
                    <a:pt x="221" y="46"/>
                  </a:lnTo>
                  <a:lnTo>
                    <a:pt x="229" y="55"/>
                  </a:lnTo>
                  <a:lnTo>
                    <a:pt x="235" y="65"/>
                  </a:lnTo>
                  <a:lnTo>
                    <a:pt x="241" y="76"/>
                  </a:lnTo>
                  <a:lnTo>
                    <a:pt x="244" y="87"/>
                  </a:lnTo>
                  <a:lnTo>
                    <a:pt x="248" y="100"/>
                  </a:lnTo>
                  <a:lnTo>
                    <a:pt x="250" y="113"/>
                  </a:lnTo>
                  <a:lnTo>
                    <a:pt x="250" y="125"/>
                  </a:lnTo>
                  <a:lnTo>
                    <a:pt x="250" y="125"/>
                  </a:lnTo>
                  <a:close/>
                </a:path>
              </a:pathLst>
            </a:custGeom>
            <a:solidFill>
              <a:srgbClr val="0E9E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89">
              <a:extLst>
                <a:ext uri="{FF2B5EF4-FFF2-40B4-BE49-F238E27FC236}">
                  <a16:creationId xmlns:a16="http://schemas.microsoft.com/office/drawing/2014/main" id="{6FD4AF5F-7BE6-4024-BCC2-C9051D612315}"/>
                </a:ext>
              </a:extLst>
            </p:cNvPr>
            <p:cNvSpPr>
              <a:spLocks/>
            </p:cNvSpPr>
            <p:nvPr userDrawn="1"/>
          </p:nvSpPr>
          <p:spPr bwMode="auto">
            <a:xfrm>
              <a:off x="7453313" y="2335213"/>
              <a:ext cx="174625" cy="174625"/>
            </a:xfrm>
            <a:custGeom>
              <a:avLst/>
              <a:gdLst>
                <a:gd name="T0" fmla="*/ 220 w 220"/>
                <a:gd name="T1" fmla="*/ 110 h 220"/>
                <a:gd name="T2" fmla="*/ 218 w 220"/>
                <a:gd name="T3" fmla="*/ 132 h 220"/>
                <a:gd name="T4" fmla="*/ 211 w 220"/>
                <a:gd name="T5" fmla="*/ 153 h 220"/>
                <a:gd name="T6" fmla="*/ 202 w 220"/>
                <a:gd name="T7" fmla="*/ 171 h 220"/>
                <a:gd name="T8" fmla="*/ 188 w 220"/>
                <a:gd name="T9" fmla="*/ 188 h 220"/>
                <a:gd name="T10" fmla="*/ 172 w 220"/>
                <a:gd name="T11" fmla="*/ 201 h 220"/>
                <a:gd name="T12" fmla="*/ 153 w 220"/>
                <a:gd name="T13" fmla="*/ 211 h 220"/>
                <a:gd name="T14" fmla="*/ 132 w 220"/>
                <a:gd name="T15" fmla="*/ 217 h 220"/>
                <a:gd name="T16" fmla="*/ 111 w 220"/>
                <a:gd name="T17" fmla="*/ 220 h 220"/>
                <a:gd name="T18" fmla="*/ 99 w 220"/>
                <a:gd name="T19" fmla="*/ 219 h 220"/>
                <a:gd name="T20" fmla="*/ 77 w 220"/>
                <a:gd name="T21" fmla="*/ 215 h 220"/>
                <a:gd name="T22" fmla="*/ 58 w 220"/>
                <a:gd name="T23" fmla="*/ 206 h 220"/>
                <a:gd name="T24" fmla="*/ 40 w 220"/>
                <a:gd name="T25" fmla="*/ 194 h 220"/>
                <a:gd name="T26" fmla="*/ 25 w 220"/>
                <a:gd name="T27" fmla="*/ 179 h 220"/>
                <a:gd name="T28" fmla="*/ 14 w 220"/>
                <a:gd name="T29" fmla="*/ 162 h 220"/>
                <a:gd name="T30" fmla="*/ 6 w 220"/>
                <a:gd name="T31" fmla="*/ 143 h 220"/>
                <a:gd name="T32" fmla="*/ 1 w 220"/>
                <a:gd name="T33" fmla="*/ 121 h 220"/>
                <a:gd name="T34" fmla="*/ 0 w 220"/>
                <a:gd name="T35" fmla="*/ 110 h 220"/>
                <a:gd name="T36" fmla="*/ 2 w 220"/>
                <a:gd name="T37" fmla="*/ 87 h 220"/>
                <a:gd name="T38" fmla="*/ 9 w 220"/>
                <a:gd name="T39" fmla="*/ 68 h 220"/>
                <a:gd name="T40" fmla="*/ 20 w 220"/>
                <a:gd name="T41" fmla="*/ 48 h 220"/>
                <a:gd name="T42" fmla="*/ 32 w 220"/>
                <a:gd name="T43" fmla="*/ 32 h 220"/>
                <a:gd name="T44" fmla="*/ 48 w 220"/>
                <a:gd name="T45" fmla="*/ 19 h 220"/>
                <a:gd name="T46" fmla="*/ 68 w 220"/>
                <a:gd name="T47" fmla="*/ 9 h 220"/>
                <a:gd name="T48" fmla="*/ 88 w 220"/>
                <a:gd name="T49" fmla="*/ 2 h 220"/>
                <a:gd name="T50" fmla="*/ 111 w 220"/>
                <a:gd name="T51" fmla="*/ 0 h 220"/>
                <a:gd name="T52" fmla="*/ 121 w 220"/>
                <a:gd name="T53" fmla="*/ 1 h 220"/>
                <a:gd name="T54" fmla="*/ 143 w 220"/>
                <a:gd name="T55" fmla="*/ 5 h 220"/>
                <a:gd name="T56" fmla="*/ 162 w 220"/>
                <a:gd name="T57" fmla="*/ 14 h 220"/>
                <a:gd name="T58" fmla="*/ 180 w 220"/>
                <a:gd name="T59" fmla="*/ 25 h 220"/>
                <a:gd name="T60" fmla="*/ 195 w 220"/>
                <a:gd name="T61" fmla="*/ 40 h 220"/>
                <a:gd name="T62" fmla="*/ 206 w 220"/>
                <a:gd name="T63" fmla="*/ 57 h 220"/>
                <a:gd name="T64" fmla="*/ 215 w 220"/>
                <a:gd name="T65" fmla="*/ 77 h 220"/>
                <a:gd name="T66" fmla="*/ 219 w 220"/>
                <a:gd name="T67" fmla="*/ 99 h 220"/>
                <a:gd name="T68" fmla="*/ 220 w 220"/>
                <a:gd name="T69" fmla="*/ 11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0" h="220">
                  <a:moveTo>
                    <a:pt x="220" y="110"/>
                  </a:moveTo>
                  <a:lnTo>
                    <a:pt x="220" y="110"/>
                  </a:lnTo>
                  <a:lnTo>
                    <a:pt x="219" y="121"/>
                  </a:lnTo>
                  <a:lnTo>
                    <a:pt x="218" y="132"/>
                  </a:lnTo>
                  <a:lnTo>
                    <a:pt x="215" y="143"/>
                  </a:lnTo>
                  <a:lnTo>
                    <a:pt x="211" y="153"/>
                  </a:lnTo>
                  <a:lnTo>
                    <a:pt x="206" y="162"/>
                  </a:lnTo>
                  <a:lnTo>
                    <a:pt x="202" y="171"/>
                  </a:lnTo>
                  <a:lnTo>
                    <a:pt x="195" y="179"/>
                  </a:lnTo>
                  <a:lnTo>
                    <a:pt x="188" y="188"/>
                  </a:lnTo>
                  <a:lnTo>
                    <a:pt x="180" y="194"/>
                  </a:lnTo>
                  <a:lnTo>
                    <a:pt x="172" y="201"/>
                  </a:lnTo>
                  <a:lnTo>
                    <a:pt x="162" y="206"/>
                  </a:lnTo>
                  <a:lnTo>
                    <a:pt x="153" y="211"/>
                  </a:lnTo>
                  <a:lnTo>
                    <a:pt x="143" y="215"/>
                  </a:lnTo>
                  <a:lnTo>
                    <a:pt x="132" y="217"/>
                  </a:lnTo>
                  <a:lnTo>
                    <a:pt x="121" y="219"/>
                  </a:lnTo>
                  <a:lnTo>
                    <a:pt x="111" y="220"/>
                  </a:lnTo>
                  <a:lnTo>
                    <a:pt x="111" y="220"/>
                  </a:lnTo>
                  <a:lnTo>
                    <a:pt x="99" y="219"/>
                  </a:lnTo>
                  <a:lnTo>
                    <a:pt x="88" y="217"/>
                  </a:lnTo>
                  <a:lnTo>
                    <a:pt x="77" y="215"/>
                  </a:lnTo>
                  <a:lnTo>
                    <a:pt x="68" y="211"/>
                  </a:lnTo>
                  <a:lnTo>
                    <a:pt x="58" y="206"/>
                  </a:lnTo>
                  <a:lnTo>
                    <a:pt x="48" y="201"/>
                  </a:lnTo>
                  <a:lnTo>
                    <a:pt x="40" y="194"/>
                  </a:lnTo>
                  <a:lnTo>
                    <a:pt x="32" y="188"/>
                  </a:lnTo>
                  <a:lnTo>
                    <a:pt x="25" y="179"/>
                  </a:lnTo>
                  <a:lnTo>
                    <a:pt x="20" y="171"/>
                  </a:lnTo>
                  <a:lnTo>
                    <a:pt x="14" y="162"/>
                  </a:lnTo>
                  <a:lnTo>
                    <a:pt x="9" y="153"/>
                  </a:lnTo>
                  <a:lnTo>
                    <a:pt x="6" y="143"/>
                  </a:lnTo>
                  <a:lnTo>
                    <a:pt x="2" y="132"/>
                  </a:lnTo>
                  <a:lnTo>
                    <a:pt x="1" y="121"/>
                  </a:lnTo>
                  <a:lnTo>
                    <a:pt x="0" y="110"/>
                  </a:lnTo>
                  <a:lnTo>
                    <a:pt x="0" y="110"/>
                  </a:lnTo>
                  <a:lnTo>
                    <a:pt x="1" y="99"/>
                  </a:lnTo>
                  <a:lnTo>
                    <a:pt x="2" y="87"/>
                  </a:lnTo>
                  <a:lnTo>
                    <a:pt x="6" y="77"/>
                  </a:lnTo>
                  <a:lnTo>
                    <a:pt x="9" y="68"/>
                  </a:lnTo>
                  <a:lnTo>
                    <a:pt x="14" y="57"/>
                  </a:lnTo>
                  <a:lnTo>
                    <a:pt x="20" y="48"/>
                  </a:lnTo>
                  <a:lnTo>
                    <a:pt x="25" y="40"/>
                  </a:lnTo>
                  <a:lnTo>
                    <a:pt x="32" y="32"/>
                  </a:lnTo>
                  <a:lnTo>
                    <a:pt x="40" y="25"/>
                  </a:lnTo>
                  <a:lnTo>
                    <a:pt x="48" y="19"/>
                  </a:lnTo>
                  <a:lnTo>
                    <a:pt x="58" y="14"/>
                  </a:lnTo>
                  <a:lnTo>
                    <a:pt x="68" y="9"/>
                  </a:lnTo>
                  <a:lnTo>
                    <a:pt x="77" y="5"/>
                  </a:lnTo>
                  <a:lnTo>
                    <a:pt x="88" y="2"/>
                  </a:lnTo>
                  <a:lnTo>
                    <a:pt x="99" y="1"/>
                  </a:lnTo>
                  <a:lnTo>
                    <a:pt x="111" y="0"/>
                  </a:lnTo>
                  <a:lnTo>
                    <a:pt x="111" y="0"/>
                  </a:lnTo>
                  <a:lnTo>
                    <a:pt x="121" y="1"/>
                  </a:lnTo>
                  <a:lnTo>
                    <a:pt x="132" y="2"/>
                  </a:lnTo>
                  <a:lnTo>
                    <a:pt x="143" y="5"/>
                  </a:lnTo>
                  <a:lnTo>
                    <a:pt x="153" y="9"/>
                  </a:lnTo>
                  <a:lnTo>
                    <a:pt x="162" y="14"/>
                  </a:lnTo>
                  <a:lnTo>
                    <a:pt x="172" y="19"/>
                  </a:lnTo>
                  <a:lnTo>
                    <a:pt x="180" y="25"/>
                  </a:lnTo>
                  <a:lnTo>
                    <a:pt x="188" y="32"/>
                  </a:lnTo>
                  <a:lnTo>
                    <a:pt x="195" y="40"/>
                  </a:lnTo>
                  <a:lnTo>
                    <a:pt x="202" y="48"/>
                  </a:lnTo>
                  <a:lnTo>
                    <a:pt x="206" y="57"/>
                  </a:lnTo>
                  <a:lnTo>
                    <a:pt x="211" y="68"/>
                  </a:lnTo>
                  <a:lnTo>
                    <a:pt x="215" y="77"/>
                  </a:lnTo>
                  <a:lnTo>
                    <a:pt x="218" y="87"/>
                  </a:lnTo>
                  <a:lnTo>
                    <a:pt x="219" y="99"/>
                  </a:lnTo>
                  <a:lnTo>
                    <a:pt x="220" y="110"/>
                  </a:lnTo>
                  <a:lnTo>
                    <a:pt x="220" y="110"/>
                  </a:lnTo>
                  <a:close/>
                </a:path>
              </a:pathLst>
            </a:custGeom>
            <a:solidFill>
              <a:srgbClr val="646D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90">
              <a:extLst>
                <a:ext uri="{FF2B5EF4-FFF2-40B4-BE49-F238E27FC236}">
                  <a16:creationId xmlns:a16="http://schemas.microsoft.com/office/drawing/2014/main" id="{825E77A6-06E2-4A91-A255-4424C376B186}"/>
                </a:ext>
              </a:extLst>
            </p:cNvPr>
            <p:cNvSpPr>
              <a:spLocks noChangeArrowheads="1"/>
            </p:cNvSpPr>
            <p:nvPr userDrawn="1"/>
          </p:nvSpPr>
          <p:spPr bwMode="auto">
            <a:xfrm>
              <a:off x="7423151" y="2679700"/>
              <a:ext cx="236538" cy="69850"/>
            </a:xfrm>
            <a:prstGeom prst="rect">
              <a:avLst/>
            </a:prstGeom>
            <a:solidFill>
              <a:srgbClr val="B7E9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91">
              <a:extLst>
                <a:ext uri="{FF2B5EF4-FFF2-40B4-BE49-F238E27FC236}">
                  <a16:creationId xmlns:a16="http://schemas.microsoft.com/office/drawing/2014/main" id="{6B69B0D2-9589-4619-A35D-600C0F6AF6ED}"/>
                </a:ext>
              </a:extLst>
            </p:cNvPr>
            <p:cNvSpPr>
              <a:spLocks/>
            </p:cNvSpPr>
            <p:nvPr userDrawn="1"/>
          </p:nvSpPr>
          <p:spPr bwMode="auto">
            <a:xfrm>
              <a:off x="7777163" y="2892425"/>
              <a:ext cx="171450" cy="338138"/>
            </a:xfrm>
            <a:custGeom>
              <a:avLst/>
              <a:gdLst>
                <a:gd name="T0" fmla="*/ 0 w 215"/>
                <a:gd name="T1" fmla="*/ 413 h 427"/>
                <a:gd name="T2" fmla="*/ 0 w 215"/>
                <a:gd name="T3" fmla="*/ 413 h 427"/>
                <a:gd name="T4" fmla="*/ 1 w 215"/>
                <a:gd name="T5" fmla="*/ 419 h 427"/>
                <a:gd name="T6" fmla="*/ 3 w 215"/>
                <a:gd name="T7" fmla="*/ 422 h 427"/>
                <a:gd name="T8" fmla="*/ 8 w 215"/>
                <a:gd name="T9" fmla="*/ 426 h 427"/>
                <a:gd name="T10" fmla="*/ 13 w 215"/>
                <a:gd name="T11" fmla="*/ 427 h 427"/>
                <a:gd name="T12" fmla="*/ 201 w 215"/>
                <a:gd name="T13" fmla="*/ 427 h 427"/>
                <a:gd name="T14" fmla="*/ 201 w 215"/>
                <a:gd name="T15" fmla="*/ 427 h 427"/>
                <a:gd name="T16" fmla="*/ 207 w 215"/>
                <a:gd name="T17" fmla="*/ 426 h 427"/>
                <a:gd name="T18" fmla="*/ 210 w 215"/>
                <a:gd name="T19" fmla="*/ 422 h 427"/>
                <a:gd name="T20" fmla="*/ 214 w 215"/>
                <a:gd name="T21" fmla="*/ 419 h 427"/>
                <a:gd name="T22" fmla="*/ 215 w 215"/>
                <a:gd name="T23" fmla="*/ 413 h 427"/>
                <a:gd name="T24" fmla="*/ 215 w 215"/>
                <a:gd name="T25" fmla="*/ 0 h 427"/>
                <a:gd name="T26" fmla="*/ 0 w 215"/>
                <a:gd name="T27" fmla="*/ 0 h 427"/>
                <a:gd name="T28" fmla="*/ 0 w 215"/>
                <a:gd name="T29" fmla="*/ 413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5" h="427">
                  <a:moveTo>
                    <a:pt x="0" y="413"/>
                  </a:moveTo>
                  <a:lnTo>
                    <a:pt x="0" y="413"/>
                  </a:lnTo>
                  <a:lnTo>
                    <a:pt x="1" y="419"/>
                  </a:lnTo>
                  <a:lnTo>
                    <a:pt x="3" y="422"/>
                  </a:lnTo>
                  <a:lnTo>
                    <a:pt x="8" y="426"/>
                  </a:lnTo>
                  <a:lnTo>
                    <a:pt x="13" y="427"/>
                  </a:lnTo>
                  <a:lnTo>
                    <a:pt x="201" y="427"/>
                  </a:lnTo>
                  <a:lnTo>
                    <a:pt x="201" y="427"/>
                  </a:lnTo>
                  <a:lnTo>
                    <a:pt x="207" y="426"/>
                  </a:lnTo>
                  <a:lnTo>
                    <a:pt x="210" y="422"/>
                  </a:lnTo>
                  <a:lnTo>
                    <a:pt x="214" y="419"/>
                  </a:lnTo>
                  <a:lnTo>
                    <a:pt x="215" y="413"/>
                  </a:lnTo>
                  <a:lnTo>
                    <a:pt x="215" y="0"/>
                  </a:lnTo>
                  <a:lnTo>
                    <a:pt x="0" y="0"/>
                  </a:lnTo>
                  <a:lnTo>
                    <a:pt x="0" y="413"/>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92">
              <a:extLst>
                <a:ext uri="{FF2B5EF4-FFF2-40B4-BE49-F238E27FC236}">
                  <a16:creationId xmlns:a16="http://schemas.microsoft.com/office/drawing/2014/main" id="{92718078-6A90-406E-875E-495AAA91A24A}"/>
                </a:ext>
              </a:extLst>
            </p:cNvPr>
            <p:cNvSpPr>
              <a:spLocks/>
            </p:cNvSpPr>
            <p:nvPr userDrawn="1"/>
          </p:nvSpPr>
          <p:spPr bwMode="auto">
            <a:xfrm>
              <a:off x="7777163" y="2881313"/>
              <a:ext cx="171450" cy="198438"/>
            </a:xfrm>
            <a:custGeom>
              <a:avLst/>
              <a:gdLst>
                <a:gd name="T0" fmla="*/ 0 w 215"/>
                <a:gd name="T1" fmla="*/ 96 h 248"/>
                <a:gd name="T2" fmla="*/ 215 w 215"/>
                <a:gd name="T3" fmla="*/ 0 h 248"/>
                <a:gd name="T4" fmla="*/ 215 w 215"/>
                <a:gd name="T5" fmla="*/ 248 h 248"/>
                <a:gd name="T6" fmla="*/ 0 w 215"/>
                <a:gd name="T7" fmla="*/ 96 h 248"/>
              </a:gdLst>
              <a:ahLst/>
              <a:cxnLst>
                <a:cxn ang="0">
                  <a:pos x="T0" y="T1"/>
                </a:cxn>
                <a:cxn ang="0">
                  <a:pos x="T2" y="T3"/>
                </a:cxn>
                <a:cxn ang="0">
                  <a:pos x="T4" y="T5"/>
                </a:cxn>
                <a:cxn ang="0">
                  <a:pos x="T6" y="T7"/>
                </a:cxn>
              </a:cxnLst>
              <a:rect l="0" t="0" r="r" b="b"/>
              <a:pathLst>
                <a:path w="215" h="248">
                  <a:moveTo>
                    <a:pt x="0" y="96"/>
                  </a:moveTo>
                  <a:lnTo>
                    <a:pt x="215" y="0"/>
                  </a:lnTo>
                  <a:lnTo>
                    <a:pt x="215" y="248"/>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93">
              <a:extLst>
                <a:ext uri="{FF2B5EF4-FFF2-40B4-BE49-F238E27FC236}">
                  <a16:creationId xmlns:a16="http://schemas.microsoft.com/office/drawing/2014/main" id="{3DAE5953-91E8-4547-8CDB-347670A5563D}"/>
                </a:ext>
              </a:extLst>
            </p:cNvPr>
            <p:cNvSpPr>
              <a:spLocks/>
            </p:cNvSpPr>
            <p:nvPr userDrawn="1"/>
          </p:nvSpPr>
          <p:spPr bwMode="auto">
            <a:xfrm>
              <a:off x="5888038" y="2892425"/>
              <a:ext cx="171450" cy="338138"/>
            </a:xfrm>
            <a:custGeom>
              <a:avLst/>
              <a:gdLst>
                <a:gd name="T0" fmla="*/ 217 w 217"/>
                <a:gd name="T1" fmla="*/ 413 h 427"/>
                <a:gd name="T2" fmla="*/ 217 w 217"/>
                <a:gd name="T3" fmla="*/ 413 h 427"/>
                <a:gd name="T4" fmla="*/ 216 w 217"/>
                <a:gd name="T5" fmla="*/ 419 h 427"/>
                <a:gd name="T6" fmla="*/ 212 w 217"/>
                <a:gd name="T7" fmla="*/ 422 h 427"/>
                <a:gd name="T8" fmla="*/ 209 w 217"/>
                <a:gd name="T9" fmla="*/ 426 h 427"/>
                <a:gd name="T10" fmla="*/ 203 w 217"/>
                <a:gd name="T11" fmla="*/ 427 h 427"/>
                <a:gd name="T12" fmla="*/ 15 w 217"/>
                <a:gd name="T13" fmla="*/ 427 h 427"/>
                <a:gd name="T14" fmla="*/ 15 w 217"/>
                <a:gd name="T15" fmla="*/ 427 h 427"/>
                <a:gd name="T16" fmla="*/ 10 w 217"/>
                <a:gd name="T17" fmla="*/ 426 h 427"/>
                <a:gd name="T18" fmla="*/ 5 w 217"/>
                <a:gd name="T19" fmla="*/ 422 h 427"/>
                <a:gd name="T20" fmla="*/ 1 w 217"/>
                <a:gd name="T21" fmla="*/ 419 h 427"/>
                <a:gd name="T22" fmla="*/ 0 w 217"/>
                <a:gd name="T23" fmla="*/ 413 h 427"/>
                <a:gd name="T24" fmla="*/ 0 w 217"/>
                <a:gd name="T25" fmla="*/ 0 h 427"/>
                <a:gd name="T26" fmla="*/ 217 w 217"/>
                <a:gd name="T27" fmla="*/ 0 h 427"/>
                <a:gd name="T28" fmla="*/ 217 w 217"/>
                <a:gd name="T29" fmla="*/ 413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7" h="427">
                  <a:moveTo>
                    <a:pt x="217" y="413"/>
                  </a:moveTo>
                  <a:lnTo>
                    <a:pt x="217" y="413"/>
                  </a:lnTo>
                  <a:lnTo>
                    <a:pt x="216" y="419"/>
                  </a:lnTo>
                  <a:lnTo>
                    <a:pt x="212" y="422"/>
                  </a:lnTo>
                  <a:lnTo>
                    <a:pt x="209" y="426"/>
                  </a:lnTo>
                  <a:lnTo>
                    <a:pt x="203" y="427"/>
                  </a:lnTo>
                  <a:lnTo>
                    <a:pt x="15" y="427"/>
                  </a:lnTo>
                  <a:lnTo>
                    <a:pt x="15" y="427"/>
                  </a:lnTo>
                  <a:lnTo>
                    <a:pt x="10" y="426"/>
                  </a:lnTo>
                  <a:lnTo>
                    <a:pt x="5" y="422"/>
                  </a:lnTo>
                  <a:lnTo>
                    <a:pt x="1" y="419"/>
                  </a:lnTo>
                  <a:lnTo>
                    <a:pt x="0" y="413"/>
                  </a:lnTo>
                  <a:lnTo>
                    <a:pt x="0" y="0"/>
                  </a:lnTo>
                  <a:lnTo>
                    <a:pt x="217" y="0"/>
                  </a:lnTo>
                  <a:lnTo>
                    <a:pt x="217" y="413"/>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94">
              <a:extLst>
                <a:ext uri="{FF2B5EF4-FFF2-40B4-BE49-F238E27FC236}">
                  <a16:creationId xmlns:a16="http://schemas.microsoft.com/office/drawing/2014/main" id="{96F3BFC1-D51B-45B1-947F-624814BC5FFC}"/>
                </a:ext>
              </a:extLst>
            </p:cNvPr>
            <p:cNvSpPr>
              <a:spLocks/>
            </p:cNvSpPr>
            <p:nvPr userDrawn="1"/>
          </p:nvSpPr>
          <p:spPr bwMode="auto">
            <a:xfrm>
              <a:off x="5888038" y="2881313"/>
              <a:ext cx="171450" cy="198438"/>
            </a:xfrm>
            <a:custGeom>
              <a:avLst/>
              <a:gdLst>
                <a:gd name="T0" fmla="*/ 0 w 217"/>
                <a:gd name="T1" fmla="*/ 96 h 248"/>
                <a:gd name="T2" fmla="*/ 217 w 217"/>
                <a:gd name="T3" fmla="*/ 0 h 248"/>
                <a:gd name="T4" fmla="*/ 217 w 217"/>
                <a:gd name="T5" fmla="*/ 248 h 248"/>
                <a:gd name="T6" fmla="*/ 0 w 217"/>
                <a:gd name="T7" fmla="*/ 96 h 248"/>
              </a:gdLst>
              <a:ahLst/>
              <a:cxnLst>
                <a:cxn ang="0">
                  <a:pos x="T0" y="T1"/>
                </a:cxn>
                <a:cxn ang="0">
                  <a:pos x="T2" y="T3"/>
                </a:cxn>
                <a:cxn ang="0">
                  <a:pos x="T4" y="T5"/>
                </a:cxn>
                <a:cxn ang="0">
                  <a:pos x="T6" y="T7"/>
                </a:cxn>
              </a:cxnLst>
              <a:rect l="0" t="0" r="r" b="b"/>
              <a:pathLst>
                <a:path w="217" h="248">
                  <a:moveTo>
                    <a:pt x="0" y="96"/>
                  </a:moveTo>
                  <a:lnTo>
                    <a:pt x="217" y="0"/>
                  </a:lnTo>
                  <a:lnTo>
                    <a:pt x="217" y="248"/>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95">
              <a:extLst>
                <a:ext uri="{FF2B5EF4-FFF2-40B4-BE49-F238E27FC236}">
                  <a16:creationId xmlns:a16="http://schemas.microsoft.com/office/drawing/2014/main" id="{A0FDB39F-93E9-4100-9102-2611949F1C73}"/>
                </a:ext>
              </a:extLst>
            </p:cNvPr>
            <p:cNvSpPr>
              <a:spLocks/>
            </p:cNvSpPr>
            <p:nvPr userDrawn="1"/>
          </p:nvSpPr>
          <p:spPr bwMode="auto">
            <a:xfrm>
              <a:off x="5956301" y="3157538"/>
              <a:ext cx="36513" cy="38100"/>
            </a:xfrm>
            <a:custGeom>
              <a:avLst/>
              <a:gdLst>
                <a:gd name="T0" fmla="*/ 47 w 47"/>
                <a:gd name="T1" fmla="*/ 23 h 47"/>
                <a:gd name="T2" fmla="*/ 47 w 47"/>
                <a:gd name="T3" fmla="*/ 23 h 47"/>
                <a:gd name="T4" fmla="*/ 46 w 47"/>
                <a:gd name="T5" fmla="*/ 27 h 47"/>
                <a:gd name="T6" fmla="*/ 44 w 47"/>
                <a:gd name="T7" fmla="*/ 32 h 47"/>
                <a:gd name="T8" fmla="*/ 42 w 47"/>
                <a:gd name="T9" fmla="*/ 36 h 47"/>
                <a:gd name="T10" fmla="*/ 40 w 47"/>
                <a:gd name="T11" fmla="*/ 40 h 47"/>
                <a:gd name="T12" fmla="*/ 36 w 47"/>
                <a:gd name="T13" fmla="*/ 42 h 47"/>
                <a:gd name="T14" fmla="*/ 32 w 47"/>
                <a:gd name="T15" fmla="*/ 44 h 47"/>
                <a:gd name="T16" fmla="*/ 27 w 47"/>
                <a:gd name="T17" fmla="*/ 46 h 47"/>
                <a:gd name="T18" fmla="*/ 23 w 47"/>
                <a:gd name="T19" fmla="*/ 47 h 47"/>
                <a:gd name="T20" fmla="*/ 23 w 47"/>
                <a:gd name="T21" fmla="*/ 47 h 47"/>
                <a:gd name="T22" fmla="*/ 18 w 47"/>
                <a:gd name="T23" fmla="*/ 46 h 47"/>
                <a:gd name="T24" fmla="*/ 13 w 47"/>
                <a:gd name="T25" fmla="*/ 44 h 47"/>
                <a:gd name="T26" fmla="*/ 10 w 47"/>
                <a:gd name="T27" fmla="*/ 42 h 47"/>
                <a:gd name="T28" fmla="*/ 6 w 47"/>
                <a:gd name="T29" fmla="*/ 40 h 47"/>
                <a:gd name="T30" fmla="*/ 3 w 47"/>
                <a:gd name="T31" fmla="*/ 36 h 47"/>
                <a:gd name="T32" fmla="*/ 1 w 47"/>
                <a:gd name="T33" fmla="*/ 32 h 47"/>
                <a:gd name="T34" fmla="*/ 0 w 47"/>
                <a:gd name="T35" fmla="*/ 27 h 47"/>
                <a:gd name="T36" fmla="*/ 0 w 47"/>
                <a:gd name="T37" fmla="*/ 23 h 47"/>
                <a:gd name="T38" fmla="*/ 0 w 47"/>
                <a:gd name="T39" fmla="*/ 23 h 47"/>
                <a:gd name="T40" fmla="*/ 0 w 47"/>
                <a:gd name="T41" fmla="*/ 18 h 47"/>
                <a:gd name="T42" fmla="*/ 1 w 47"/>
                <a:gd name="T43" fmla="*/ 13 h 47"/>
                <a:gd name="T44" fmla="*/ 3 w 47"/>
                <a:gd name="T45" fmla="*/ 10 h 47"/>
                <a:gd name="T46" fmla="*/ 6 w 47"/>
                <a:gd name="T47" fmla="*/ 6 h 47"/>
                <a:gd name="T48" fmla="*/ 10 w 47"/>
                <a:gd name="T49" fmla="*/ 3 h 47"/>
                <a:gd name="T50" fmla="*/ 13 w 47"/>
                <a:gd name="T51" fmla="*/ 1 h 47"/>
                <a:gd name="T52" fmla="*/ 18 w 47"/>
                <a:gd name="T53" fmla="*/ 0 h 47"/>
                <a:gd name="T54" fmla="*/ 23 w 47"/>
                <a:gd name="T55" fmla="*/ 0 h 47"/>
                <a:gd name="T56" fmla="*/ 23 w 47"/>
                <a:gd name="T57" fmla="*/ 0 h 47"/>
                <a:gd name="T58" fmla="*/ 27 w 47"/>
                <a:gd name="T59" fmla="*/ 0 h 47"/>
                <a:gd name="T60" fmla="*/ 32 w 47"/>
                <a:gd name="T61" fmla="*/ 1 h 47"/>
                <a:gd name="T62" fmla="*/ 36 w 47"/>
                <a:gd name="T63" fmla="*/ 3 h 47"/>
                <a:gd name="T64" fmla="*/ 40 w 47"/>
                <a:gd name="T65" fmla="*/ 6 h 47"/>
                <a:gd name="T66" fmla="*/ 42 w 47"/>
                <a:gd name="T67" fmla="*/ 10 h 47"/>
                <a:gd name="T68" fmla="*/ 44 w 47"/>
                <a:gd name="T69" fmla="*/ 13 h 47"/>
                <a:gd name="T70" fmla="*/ 46 w 47"/>
                <a:gd name="T71" fmla="*/ 18 h 47"/>
                <a:gd name="T72" fmla="*/ 47 w 47"/>
                <a:gd name="T73" fmla="*/ 23 h 47"/>
                <a:gd name="T74" fmla="*/ 47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47" y="23"/>
                  </a:moveTo>
                  <a:lnTo>
                    <a:pt x="47" y="23"/>
                  </a:lnTo>
                  <a:lnTo>
                    <a:pt x="46" y="27"/>
                  </a:lnTo>
                  <a:lnTo>
                    <a:pt x="44" y="32"/>
                  </a:lnTo>
                  <a:lnTo>
                    <a:pt x="42" y="36"/>
                  </a:lnTo>
                  <a:lnTo>
                    <a:pt x="40" y="40"/>
                  </a:lnTo>
                  <a:lnTo>
                    <a:pt x="36" y="42"/>
                  </a:lnTo>
                  <a:lnTo>
                    <a:pt x="32" y="44"/>
                  </a:lnTo>
                  <a:lnTo>
                    <a:pt x="27" y="46"/>
                  </a:lnTo>
                  <a:lnTo>
                    <a:pt x="23" y="47"/>
                  </a:lnTo>
                  <a:lnTo>
                    <a:pt x="23" y="47"/>
                  </a:lnTo>
                  <a:lnTo>
                    <a:pt x="18" y="46"/>
                  </a:lnTo>
                  <a:lnTo>
                    <a:pt x="13" y="44"/>
                  </a:lnTo>
                  <a:lnTo>
                    <a:pt x="10" y="42"/>
                  </a:lnTo>
                  <a:lnTo>
                    <a:pt x="6" y="40"/>
                  </a:lnTo>
                  <a:lnTo>
                    <a:pt x="3" y="36"/>
                  </a:lnTo>
                  <a:lnTo>
                    <a:pt x="1" y="32"/>
                  </a:lnTo>
                  <a:lnTo>
                    <a:pt x="0" y="27"/>
                  </a:lnTo>
                  <a:lnTo>
                    <a:pt x="0" y="23"/>
                  </a:lnTo>
                  <a:lnTo>
                    <a:pt x="0" y="23"/>
                  </a:lnTo>
                  <a:lnTo>
                    <a:pt x="0" y="18"/>
                  </a:lnTo>
                  <a:lnTo>
                    <a:pt x="1" y="13"/>
                  </a:lnTo>
                  <a:lnTo>
                    <a:pt x="3" y="10"/>
                  </a:lnTo>
                  <a:lnTo>
                    <a:pt x="6" y="6"/>
                  </a:lnTo>
                  <a:lnTo>
                    <a:pt x="10" y="3"/>
                  </a:lnTo>
                  <a:lnTo>
                    <a:pt x="13" y="1"/>
                  </a:lnTo>
                  <a:lnTo>
                    <a:pt x="18" y="0"/>
                  </a:lnTo>
                  <a:lnTo>
                    <a:pt x="23" y="0"/>
                  </a:lnTo>
                  <a:lnTo>
                    <a:pt x="23" y="0"/>
                  </a:lnTo>
                  <a:lnTo>
                    <a:pt x="27" y="0"/>
                  </a:lnTo>
                  <a:lnTo>
                    <a:pt x="32" y="1"/>
                  </a:lnTo>
                  <a:lnTo>
                    <a:pt x="36" y="3"/>
                  </a:lnTo>
                  <a:lnTo>
                    <a:pt x="40" y="6"/>
                  </a:lnTo>
                  <a:lnTo>
                    <a:pt x="42" y="10"/>
                  </a:lnTo>
                  <a:lnTo>
                    <a:pt x="44" y="13"/>
                  </a:lnTo>
                  <a:lnTo>
                    <a:pt x="46" y="18"/>
                  </a:lnTo>
                  <a:lnTo>
                    <a:pt x="47" y="23"/>
                  </a:lnTo>
                  <a:lnTo>
                    <a:pt x="47"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96">
              <a:extLst>
                <a:ext uri="{FF2B5EF4-FFF2-40B4-BE49-F238E27FC236}">
                  <a16:creationId xmlns:a16="http://schemas.microsoft.com/office/drawing/2014/main" id="{CFE4CBA1-CB77-48A5-AC51-D242E442BBCD}"/>
                </a:ext>
              </a:extLst>
            </p:cNvPr>
            <p:cNvSpPr>
              <a:spLocks/>
            </p:cNvSpPr>
            <p:nvPr userDrawn="1"/>
          </p:nvSpPr>
          <p:spPr bwMode="auto">
            <a:xfrm>
              <a:off x="5957888" y="3160713"/>
              <a:ext cx="31750" cy="31750"/>
            </a:xfrm>
            <a:custGeom>
              <a:avLst/>
              <a:gdLst>
                <a:gd name="T0" fmla="*/ 39 w 39"/>
                <a:gd name="T1" fmla="*/ 20 h 39"/>
                <a:gd name="T2" fmla="*/ 39 w 39"/>
                <a:gd name="T3" fmla="*/ 20 h 39"/>
                <a:gd name="T4" fmla="*/ 39 w 39"/>
                <a:gd name="T5" fmla="*/ 22 h 39"/>
                <a:gd name="T6" fmla="*/ 39 w 39"/>
                <a:gd name="T7" fmla="*/ 22 h 39"/>
                <a:gd name="T8" fmla="*/ 37 w 39"/>
                <a:gd name="T9" fmla="*/ 29 h 39"/>
                <a:gd name="T10" fmla="*/ 32 w 39"/>
                <a:gd name="T11" fmla="*/ 35 h 39"/>
                <a:gd name="T12" fmla="*/ 26 w 39"/>
                <a:gd name="T13" fmla="*/ 38 h 39"/>
                <a:gd name="T14" fmla="*/ 20 w 39"/>
                <a:gd name="T15" fmla="*/ 39 h 39"/>
                <a:gd name="T16" fmla="*/ 20 w 39"/>
                <a:gd name="T17" fmla="*/ 39 h 39"/>
                <a:gd name="T18" fmla="*/ 13 w 39"/>
                <a:gd name="T19" fmla="*/ 38 h 39"/>
                <a:gd name="T20" fmla="*/ 7 w 39"/>
                <a:gd name="T21" fmla="*/ 35 h 39"/>
                <a:gd name="T22" fmla="*/ 2 w 39"/>
                <a:gd name="T23" fmla="*/ 29 h 39"/>
                <a:gd name="T24" fmla="*/ 0 w 39"/>
                <a:gd name="T25" fmla="*/ 22 h 39"/>
                <a:gd name="T26" fmla="*/ 0 w 39"/>
                <a:gd name="T27" fmla="*/ 22 h 39"/>
                <a:gd name="T28" fmla="*/ 0 w 39"/>
                <a:gd name="T29" fmla="*/ 20 h 39"/>
                <a:gd name="T30" fmla="*/ 0 w 39"/>
                <a:gd name="T31" fmla="*/ 20 h 39"/>
                <a:gd name="T32" fmla="*/ 0 w 39"/>
                <a:gd name="T33" fmla="*/ 17 h 39"/>
                <a:gd name="T34" fmla="*/ 0 w 39"/>
                <a:gd name="T35" fmla="*/ 17 h 39"/>
                <a:gd name="T36" fmla="*/ 2 w 39"/>
                <a:gd name="T37" fmla="*/ 10 h 39"/>
                <a:gd name="T38" fmla="*/ 7 w 39"/>
                <a:gd name="T39" fmla="*/ 5 h 39"/>
                <a:gd name="T40" fmla="*/ 13 w 39"/>
                <a:gd name="T41" fmla="*/ 1 h 39"/>
                <a:gd name="T42" fmla="*/ 20 w 39"/>
                <a:gd name="T43" fmla="*/ 0 h 39"/>
                <a:gd name="T44" fmla="*/ 20 w 39"/>
                <a:gd name="T45" fmla="*/ 0 h 39"/>
                <a:gd name="T46" fmla="*/ 26 w 39"/>
                <a:gd name="T47" fmla="*/ 1 h 39"/>
                <a:gd name="T48" fmla="*/ 32 w 39"/>
                <a:gd name="T49" fmla="*/ 5 h 39"/>
                <a:gd name="T50" fmla="*/ 37 w 39"/>
                <a:gd name="T51" fmla="*/ 10 h 39"/>
                <a:gd name="T52" fmla="*/ 39 w 39"/>
                <a:gd name="T53" fmla="*/ 17 h 39"/>
                <a:gd name="T54" fmla="*/ 39 w 39"/>
                <a:gd name="T55" fmla="*/ 17 h 39"/>
                <a:gd name="T56" fmla="*/ 39 w 39"/>
                <a:gd name="T57" fmla="*/ 20 h 39"/>
                <a:gd name="T58" fmla="*/ 39 w 39"/>
                <a:gd name="T59"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39" y="20"/>
                  </a:moveTo>
                  <a:lnTo>
                    <a:pt x="39" y="20"/>
                  </a:lnTo>
                  <a:lnTo>
                    <a:pt x="39" y="22"/>
                  </a:lnTo>
                  <a:lnTo>
                    <a:pt x="39" y="22"/>
                  </a:lnTo>
                  <a:lnTo>
                    <a:pt x="37" y="29"/>
                  </a:lnTo>
                  <a:lnTo>
                    <a:pt x="32" y="35"/>
                  </a:lnTo>
                  <a:lnTo>
                    <a:pt x="26" y="38"/>
                  </a:lnTo>
                  <a:lnTo>
                    <a:pt x="20" y="39"/>
                  </a:lnTo>
                  <a:lnTo>
                    <a:pt x="20" y="39"/>
                  </a:lnTo>
                  <a:lnTo>
                    <a:pt x="13" y="38"/>
                  </a:lnTo>
                  <a:lnTo>
                    <a:pt x="7" y="35"/>
                  </a:lnTo>
                  <a:lnTo>
                    <a:pt x="2" y="29"/>
                  </a:lnTo>
                  <a:lnTo>
                    <a:pt x="0" y="22"/>
                  </a:lnTo>
                  <a:lnTo>
                    <a:pt x="0" y="22"/>
                  </a:lnTo>
                  <a:lnTo>
                    <a:pt x="0" y="20"/>
                  </a:lnTo>
                  <a:lnTo>
                    <a:pt x="0" y="20"/>
                  </a:lnTo>
                  <a:lnTo>
                    <a:pt x="0" y="17"/>
                  </a:lnTo>
                  <a:lnTo>
                    <a:pt x="0" y="17"/>
                  </a:lnTo>
                  <a:lnTo>
                    <a:pt x="2" y="10"/>
                  </a:lnTo>
                  <a:lnTo>
                    <a:pt x="7" y="5"/>
                  </a:lnTo>
                  <a:lnTo>
                    <a:pt x="13" y="1"/>
                  </a:lnTo>
                  <a:lnTo>
                    <a:pt x="20" y="0"/>
                  </a:lnTo>
                  <a:lnTo>
                    <a:pt x="20" y="0"/>
                  </a:lnTo>
                  <a:lnTo>
                    <a:pt x="26" y="1"/>
                  </a:lnTo>
                  <a:lnTo>
                    <a:pt x="32" y="5"/>
                  </a:lnTo>
                  <a:lnTo>
                    <a:pt x="37" y="10"/>
                  </a:lnTo>
                  <a:lnTo>
                    <a:pt x="39" y="17"/>
                  </a:lnTo>
                  <a:lnTo>
                    <a:pt x="39" y="17"/>
                  </a:lnTo>
                  <a:lnTo>
                    <a:pt x="39" y="20"/>
                  </a:lnTo>
                  <a:lnTo>
                    <a:pt x="39"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97">
              <a:extLst>
                <a:ext uri="{FF2B5EF4-FFF2-40B4-BE49-F238E27FC236}">
                  <a16:creationId xmlns:a16="http://schemas.microsoft.com/office/drawing/2014/main" id="{6103557A-D26B-4848-A6AB-FA559E12950D}"/>
                </a:ext>
              </a:extLst>
            </p:cNvPr>
            <p:cNvSpPr>
              <a:spLocks/>
            </p:cNvSpPr>
            <p:nvPr userDrawn="1"/>
          </p:nvSpPr>
          <p:spPr bwMode="auto">
            <a:xfrm>
              <a:off x="5962651" y="3163888"/>
              <a:ext cx="23813" cy="23813"/>
            </a:xfrm>
            <a:custGeom>
              <a:avLst/>
              <a:gdLst>
                <a:gd name="T0" fmla="*/ 28 w 31"/>
                <a:gd name="T1" fmla="*/ 1 h 30"/>
                <a:gd name="T2" fmla="*/ 28 w 31"/>
                <a:gd name="T3" fmla="*/ 1 h 30"/>
                <a:gd name="T4" fmla="*/ 31 w 31"/>
                <a:gd name="T5" fmla="*/ 3 h 30"/>
                <a:gd name="T6" fmla="*/ 3 w 31"/>
                <a:gd name="T7" fmla="*/ 30 h 30"/>
                <a:gd name="T8" fmla="*/ 3 w 31"/>
                <a:gd name="T9" fmla="*/ 30 h 30"/>
                <a:gd name="T10" fmla="*/ 1 w 31"/>
                <a:gd name="T11" fmla="*/ 28 h 30"/>
                <a:gd name="T12" fmla="*/ 1 w 31"/>
                <a:gd name="T13" fmla="*/ 28 h 30"/>
                <a:gd name="T14" fmla="*/ 0 w 31"/>
                <a:gd name="T15" fmla="*/ 26 h 30"/>
                <a:gd name="T16" fmla="*/ 27 w 31"/>
                <a:gd name="T17" fmla="*/ 0 h 30"/>
                <a:gd name="T18" fmla="*/ 27 w 31"/>
                <a:gd name="T19" fmla="*/ 0 h 30"/>
                <a:gd name="T20" fmla="*/ 28 w 31"/>
                <a:gd name="T21" fmla="*/ 1 h 30"/>
                <a:gd name="T22" fmla="*/ 28 w 31"/>
                <a:gd name="T23"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0">
                  <a:moveTo>
                    <a:pt x="28" y="1"/>
                  </a:moveTo>
                  <a:lnTo>
                    <a:pt x="28" y="1"/>
                  </a:lnTo>
                  <a:lnTo>
                    <a:pt x="31" y="3"/>
                  </a:lnTo>
                  <a:lnTo>
                    <a:pt x="3" y="30"/>
                  </a:lnTo>
                  <a:lnTo>
                    <a:pt x="3" y="30"/>
                  </a:lnTo>
                  <a:lnTo>
                    <a:pt x="1" y="28"/>
                  </a:lnTo>
                  <a:lnTo>
                    <a:pt x="1" y="28"/>
                  </a:lnTo>
                  <a:lnTo>
                    <a:pt x="0" y="26"/>
                  </a:lnTo>
                  <a:lnTo>
                    <a:pt x="27" y="0"/>
                  </a:lnTo>
                  <a:lnTo>
                    <a:pt x="27" y="0"/>
                  </a:lnTo>
                  <a:lnTo>
                    <a:pt x="28" y="1"/>
                  </a:lnTo>
                  <a:lnTo>
                    <a:pt x="28"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98">
              <a:extLst>
                <a:ext uri="{FF2B5EF4-FFF2-40B4-BE49-F238E27FC236}">
                  <a16:creationId xmlns:a16="http://schemas.microsoft.com/office/drawing/2014/main" id="{74599450-D226-4624-BE45-35EC05D86F62}"/>
                </a:ext>
              </a:extLst>
            </p:cNvPr>
            <p:cNvSpPr>
              <a:spLocks noChangeArrowheads="1"/>
            </p:cNvSpPr>
            <p:nvPr userDrawn="1"/>
          </p:nvSpPr>
          <p:spPr bwMode="auto">
            <a:xfrm>
              <a:off x="5513388" y="2825750"/>
              <a:ext cx="2811463" cy="133350"/>
            </a:xfrm>
            <a:prstGeom prst="rect">
              <a:avLst/>
            </a:prstGeom>
            <a:solidFill>
              <a:srgbClr val="CCAF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99">
              <a:extLst>
                <a:ext uri="{FF2B5EF4-FFF2-40B4-BE49-F238E27FC236}">
                  <a16:creationId xmlns:a16="http://schemas.microsoft.com/office/drawing/2014/main" id="{168735B8-422D-4FD0-864C-60138DF4C8CA}"/>
                </a:ext>
              </a:extLst>
            </p:cNvPr>
            <p:cNvSpPr>
              <a:spLocks noChangeArrowheads="1"/>
            </p:cNvSpPr>
            <p:nvPr userDrawn="1"/>
          </p:nvSpPr>
          <p:spPr bwMode="auto">
            <a:xfrm>
              <a:off x="5513388" y="2825750"/>
              <a:ext cx="2811463" cy="112713"/>
            </a:xfrm>
            <a:prstGeom prst="rect">
              <a:avLst/>
            </a:prstGeom>
            <a:solidFill>
              <a:srgbClr val="E5D3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00">
              <a:extLst>
                <a:ext uri="{FF2B5EF4-FFF2-40B4-BE49-F238E27FC236}">
                  <a16:creationId xmlns:a16="http://schemas.microsoft.com/office/drawing/2014/main" id="{4B050ACE-CA4F-4731-9030-2CB5A878CAF0}"/>
                </a:ext>
              </a:extLst>
            </p:cNvPr>
            <p:cNvSpPr>
              <a:spLocks/>
            </p:cNvSpPr>
            <p:nvPr userDrawn="1"/>
          </p:nvSpPr>
          <p:spPr bwMode="auto">
            <a:xfrm>
              <a:off x="5635626" y="2590800"/>
              <a:ext cx="739775" cy="234950"/>
            </a:xfrm>
            <a:custGeom>
              <a:avLst/>
              <a:gdLst>
                <a:gd name="T0" fmla="*/ 4 w 932"/>
                <a:gd name="T1" fmla="*/ 276 h 296"/>
                <a:gd name="T2" fmla="*/ 4 w 932"/>
                <a:gd name="T3" fmla="*/ 276 h 296"/>
                <a:gd name="T4" fmla="*/ 2 w 932"/>
                <a:gd name="T5" fmla="*/ 279 h 296"/>
                <a:gd name="T6" fmla="*/ 0 w 932"/>
                <a:gd name="T7" fmla="*/ 282 h 296"/>
                <a:gd name="T8" fmla="*/ 0 w 932"/>
                <a:gd name="T9" fmla="*/ 286 h 296"/>
                <a:gd name="T10" fmla="*/ 2 w 932"/>
                <a:gd name="T11" fmla="*/ 289 h 296"/>
                <a:gd name="T12" fmla="*/ 2 w 932"/>
                <a:gd name="T13" fmla="*/ 289 h 296"/>
                <a:gd name="T14" fmla="*/ 3 w 932"/>
                <a:gd name="T15" fmla="*/ 293 h 296"/>
                <a:gd name="T16" fmla="*/ 5 w 932"/>
                <a:gd name="T17" fmla="*/ 295 h 296"/>
                <a:gd name="T18" fmla="*/ 9 w 932"/>
                <a:gd name="T19" fmla="*/ 296 h 296"/>
                <a:gd name="T20" fmla="*/ 12 w 932"/>
                <a:gd name="T21" fmla="*/ 296 h 296"/>
                <a:gd name="T22" fmla="*/ 871 w 932"/>
                <a:gd name="T23" fmla="*/ 296 h 296"/>
                <a:gd name="T24" fmla="*/ 871 w 932"/>
                <a:gd name="T25" fmla="*/ 296 h 296"/>
                <a:gd name="T26" fmla="*/ 884 w 932"/>
                <a:gd name="T27" fmla="*/ 295 h 296"/>
                <a:gd name="T28" fmla="*/ 895 w 932"/>
                <a:gd name="T29" fmla="*/ 292 h 296"/>
                <a:gd name="T30" fmla="*/ 906 w 932"/>
                <a:gd name="T31" fmla="*/ 286 h 296"/>
                <a:gd name="T32" fmla="*/ 914 w 932"/>
                <a:gd name="T33" fmla="*/ 279 h 296"/>
                <a:gd name="T34" fmla="*/ 922 w 932"/>
                <a:gd name="T35" fmla="*/ 270 h 296"/>
                <a:gd name="T36" fmla="*/ 928 w 932"/>
                <a:gd name="T37" fmla="*/ 259 h 296"/>
                <a:gd name="T38" fmla="*/ 931 w 932"/>
                <a:gd name="T39" fmla="*/ 248 h 296"/>
                <a:gd name="T40" fmla="*/ 932 w 932"/>
                <a:gd name="T41" fmla="*/ 236 h 296"/>
                <a:gd name="T42" fmla="*/ 932 w 932"/>
                <a:gd name="T43" fmla="*/ 61 h 296"/>
                <a:gd name="T44" fmla="*/ 932 w 932"/>
                <a:gd name="T45" fmla="*/ 61 h 296"/>
                <a:gd name="T46" fmla="*/ 931 w 932"/>
                <a:gd name="T47" fmla="*/ 49 h 296"/>
                <a:gd name="T48" fmla="*/ 928 w 932"/>
                <a:gd name="T49" fmla="*/ 37 h 296"/>
                <a:gd name="T50" fmla="*/ 922 w 932"/>
                <a:gd name="T51" fmla="*/ 27 h 296"/>
                <a:gd name="T52" fmla="*/ 914 w 932"/>
                <a:gd name="T53" fmla="*/ 19 h 296"/>
                <a:gd name="T54" fmla="*/ 906 w 932"/>
                <a:gd name="T55" fmla="*/ 11 h 296"/>
                <a:gd name="T56" fmla="*/ 895 w 932"/>
                <a:gd name="T57" fmla="*/ 5 h 296"/>
                <a:gd name="T58" fmla="*/ 884 w 932"/>
                <a:gd name="T59" fmla="*/ 1 h 296"/>
                <a:gd name="T60" fmla="*/ 871 w 932"/>
                <a:gd name="T61" fmla="*/ 0 h 296"/>
                <a:gd name="T62" fmla="*/ 12 w 932"/>
                <a:gd name="T63" fmla="*/ 0 h 296"/>
                <a:gd name="T64" fmla="*/ 12 w 932"/>
                <a:gd name="T65" fmla="*/ 0 h 296"/>
                <a:gd name="T66" fmla="*/ 9 w 932"/>
                <a:gd name="T67" fmla="*/ 1 h 296"/>
                <a:gd name="T68" fmla="*/ 5 w 932"/>
                <a:gd name="T69" fmla="*/ 3 h 296"/>
                <a:gd name="T70" fmla="*/ 3 w 932"/>
                <a:gd name="T71" fmla="*/ 5 h 296"/>
                <a:gd name="T72" fmla="*/ 2 w 932"/>
                <a:gd name="T73" fmla="*/ 8 h 296"/>
                <a:gd name="T74" fmla="*/ 2 w 932"/>
                <a:gd name="T75" fmla="*/ 8 h 296"/>
                <a:gd name="T76" fmla="*/ 0 w 932"/>
                <a:gd name="T77" fmla="*/ 12 h 296"/>
                <a:gd name="T78" fmla="*/ 0 w 932"/>
                <a:gd name="T79" fmla="*/ 15 h 296"/>
                <a:gd name="T80" fmla="*/ 2 w 932"/>
                <a:gd name="T81" fmla="*/ 19 h 296"/>
                <a:gd name="T82" fmla="*/ 4 w 932"/>
                <a:gd name="T83" fmla="*/ 21 h 296"/>
                <a:gd name="T84" fmla="*/ 4 w 932"/>
                <a:gd name="T85" fmla="*/ 21 h 296"/>
                <a:gd name="T86" fmla="*/ 4 w 932"/>
                <a:gd name="T87" fmla="*/ 276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32" h="296">
                  <a:moveTo>
                    <a:pt x="4" y="276"/>
                  </a:moveTo>
                  <a:lnTo>
                    <a:pt x="4" y="276"/>
                  </a:lnTo>
                  <a:lnTo>
                    <a:pt x="2" y="279"/>
                  </a:lnTo>
                  <a:lnTo>
                    <a:pt x="0" y="282"/>
                  </a:lnTo>
                  <a:lnTo>
                    <a:pt x="0" y="286"/>
                  </a:lnTo>
                  <a:lnTo>
                    <a:pt x="2" y="289"/>
                  </a:lnTo>
                  <a:lnTo>
                    <a:pt x="2" y="289"/>
                  </a:lnTo>
                  <a:lnTo>
                    <a:pt x="3" y="293"/>
                  </a:lnTo>
                  <a:lnTo>
                    <a:pt x="5" y="295"/>
                  </a:lnTo>
                  <a:lnTo>
                    <a:pt x="9" y="296"/>
                  </a:lnTo>
                  <a:lnTo>
                    <a:pt x="12" y="296"/>
                  </a:lnTo>
                  <a:lnTo>
                    <a:pt x="871" y="296"/>
                  </a:lnTo>
                  <a:lnTo>
                    <a:pt x="871" y="296"/>
                  </a:lnTo>
                  <a:lnTo>
                    <a:pt x="884" y="295"/>
                  </a:lnTo>
                  <a:lnTo>
                    <a:pt x="895" y="292"/>
                  </a:lnTo>
                  <a:lnTo>
                    <a:pt x="906" y="286"/>
                  </a:lnTo>
                  <a:lnTo>
                    <a:pt x="914" y="279"/>
                  </a:lnTo>
                  <a:lnTo>
                    <a:pt x="922" y="270"/>
                  </a:lnTo>
                  <a:lnTo>
                    <a:pt x="928" y="259"/>
                  </a:lnTo>
                  <a:lnTo>
                    <a:pt x="931" y="248"/>
                  </a:lnTo>
                  <a:lnTo>
                    <a:pt x="932" y="236"/>
                  </a:lnTo>
                  <a:lnTo>
                    <a:pt x="932" y="61"/>
                  </a:lnTo>
                  <a:lnTo>
                    <a:pt x="932" y="61"/>
                  </a:lnTo>
                  <a:lnTo>
                    <a:pt x="931" y="49"/>
                  </a:lnTo>
                  <a:lnTo>
                    <a:pt x="928" y="37"/>
                  </a:lnTo>
                  <a:lnTo>
                    <a:pt x="922" y="27"/>
                  </a:lnTo>
                  <a:lnTo>
                    <a:pt x="914" y="19"/>
                  </a:lnTo>
                  <a:lnTo>
                    <a:pt x="906" y="11"/>
                  </a:lnTo>
                  <a:lnTo>
                    <a:pt x="895" y="5"/>
                  </a:lnTo>
                  <a:lnTo>
                    <a:pt x="884" y="1"/>
                  </a:lnTo>
                  <a:lnTo>
                    <a:pt x="871" y="0"/>
                  </a:lnTo>
                  <a:lnTo>
                    <a:pt x="12" y="0"/>
                  </a:lnTo>
                  <a:lnTo>
                    <a:pt x="12" y="0"/>
                  </a:lnTo>
                  <a:lnTo>
                    <a:pt x="9" y="1"/>
                  </a:lnTo>
                  <a:lnTo>
                    <a:pt x="5" y="3"/>
                  </a:lnTo>
                  <a:lnTo>
                    <a:pt x="3" y="5"/>
                  </a:lnTo>
                  <a:lnTo>
                    <a:pt x="2" y="8"/>
                  </a:lnTo>
                  <a:lnTo>
                    <a:pt x="2" y="8"/>
                  </a:lnTo>
                  <a:lnTo>
                    <a:pt x="0" y="12"/>
                  </a:lnTo>
                  <a:lnTo>
                    <a:pt x="0" y="15"/>
                  </a:lnTo>
                  <a:lnTo>
                    <a:pt x="2" y="19"/>
                  </a:lnTo>
                  <a:lnTo>
                    <a:pt x="4" y="21"/>
                  </a:lnTo>
                  <a:lnTo>
                    <a:pt x="4" y="21"/>
                  </a:lnTo>
                  <a:lnTo>
                    <a:pt x="4" y="276"/>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01">
              <a:extLst>
                <a:ext uri="{FF2B5EF4-FFF2-40B4-BE49-F238E27FC236}">
                  <a16:creationId xmlns:a16="http://schemas.microsoft.com/office/drawing/2014/main" id="{41FDFB1D-89BC-47F2-83B5-49CB510F83ED}"/>
                </a:ext>
              </a:extLst>
            </p:cNvPr>
            <p:cNvSpPr>
              <a:spLocks/>
            </p:cNvSpPr>
            <p:nvPr userDrawn="1"/>
          </p:nvSpPr>
          <p:spPr bwMode="auto">
            <a:xfrm>
              <a:off x="5638801" y="2606675"/>
              <a:ext cx="720725" cy="203200"/>
            </a:xfrm>
            <a:custGeom>
              <a:avLst/>
              <a:gdLst>
                <a:gd name="T0" fmla="*/ 0 w 907"/>
                <a:gd name="T1" fmla="*/ 0 h 255"/>
                <a:gd name="T2" fmla="*/ 0 w 907"/>
                <a:gd name="T3" fmla="*/ 255 h 255"/>
                <a:gd name="T4" fmla="*/ 867 w 907"/>
                <a:gd name="T5" fmla="*/ 255 h 255"/>
                <a:gd name="T6" fmla="*/ 867 w 907"/>
                <a:gd name="T7" fmla="*/ 255 h 255"/>
                <a:gd name="T8" fmla="*/ 875 w 907"/>
                <a:gd name="T9" fmla="*/ 255 h 255"/>
                <a:gd name="T10" fmla="*/ 883 w 907"/>
                <a:gd name="T11" fmla="*/ 252 h 255"/>
                <a:gd name="T12" fmla="*/ 889 w 907"/>
                <a:gd name="T13" fmla="*/ 248 h 255"/>
                <a:gd name="T14" fmla="*/ 896 w 907"/>
                <a:gd name="T15" fmla="*/ 243 h 255"/>
                <a:gd name="T16" fmla="*/ 900 w 907"/>
                <a:gd name="T17" fmla="*/ 237 h 255"/>
                <a:gd name="T18" fmla="*/ 904 w 907"/>
                <a:gd name="T19" fmla="*/ 230 h 255"/>
                <a:gd name="T20" fmla="*/ 906 w 907"/>
                <a:gd name="T21" fmla="*/ 223 h 255"/>
                <a:gd name="T22" fmla="*/ 907 w 907"/>
                <a:gd name="T23" fmla="*/ 215 h 255"/>
                <a:gd name="T24" fmla="*/ 907 w 907"/>
                <a:gd name="T25" fmla="*/ 40 h 255"/>
                <a:gd name="T26" fmla="*/ 907 w 907"/>
                <a:gd name="T27" fmla="*/ 40 h 255"/>
                <a:gd name="T28" fmla="*/ 906 w 907"/>
                <a:gd name="T29" fmla="*/ 32 h 255"/>
                <a:gd name="T30" fmla="*/ 904 w 907"/>
                <a:gd name="T31" fmla="*/ 24 h 255"/>
                <a:gd name="T32" fmla="*/ 900 w 907"/>
                <a:gd name="T33" fmla="*/ 17 h 255"/>
                <a:gd name="T34" fmla="*/ 896 w 907"/>
                <a:gd name="T35" fmla="*/ 11 h 255"/>
                <a:gd name="T36" fmla="*/ 889 w 907"/>
                <a:gd name="T37" fmla="*/ 7 h 255"/>
                <a:gd name="T38" fmla="*/ 883 w 907"/>
                <a:gd name="T39" fmla="*/ 3 h 255"/>
                <a:gd name="T40" fmla="*/ 875 w 907"/>
                <a:gd name="T41" fmla="*/ 1 h 255"/>
                <a:gd name="T42" fmla="*/ 867 w 907"/>
                <a:gd name="T43" fmla="*/ 0 h 255"/>
                <a:gd name="T44" fmla="*/ 0 w 907"/>
                <a:gd name="T45" fmla="*/ 0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07" h="255">
                  <a:moveTo>
                    <a:pt x="0" y="0"/>
                  </a:moveTo>
                  <a:lnTo>
                    <a:pt x="0" y="255"/>
                  </a:lnTo>
                  <a:lnTo>
                    <a:pt x="867" y="255"/>
                  </a:lnTo>
                  <a:lnTo>
                    <a:pt x="867" y="255"/>
                  </a:lnTo>
                  <a:lnTo>
                    <a:pt x="875" y="255"/>
                  </a:lnTo>
                  <a:lnTo>
                    <a:pt x="883" y="252"/>
                  </a:lnTo>
                  <a:lnTo>
                    <a:pt x="889" y="248"/>
                  </a:lnTo>
                  <a:lnTo>
                    <a:pt x="896" y="243"/>
                  </a:lnTo>
                  <a:lnTo>
                    <a:pt x="900" y="237"/>
                  </a:lnTo>
                  <a:lnTo>
                    <a:pt x="904" y="230"/>
                  </a:lnTo>
                  <a:lnTo>
                    <a:pt x="906" y="223"/>
                  </a:lnTo>
                  <a:lnTo>
                    <a:pt x="907" y="215"/>
                  </a:lnTo>
                  <a:lnTo>
                    <a:pt x="907" y="40"/>
                  </a:lnTo>
                  <a:lnTo>
                    <a:pt x="907" y="40"/>
                  </a:lnTo>
                  <a:lnTo>
                    <a:pt x="906" y="32"/>
                  </a:lnTo>
                  <a:lnTo>
                    <a:pt x="904" y="24"/>
                  </a:lnTo>
                  <a:lnTo>
                    <a:pt x="900" y="17"/>
                  </a:lnTo>
                  <a:lnTo>
                    <a:pt x="896" y="11"/>
                  </a:lnTo>
                  <a:lnTo>
                    <a:pt x="889" y="7"/>
                  </a:lnTo>
                  <a:lnTo>
                    <a:pt x="883" y="3"/>
                  </a:lnTo>
                  <a:lnTo>
                    <a:pt x="875" y="1"/>
                  </a:lnTo>
                  <a:lnTo>
                    <a:pt x="867"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02">
              <a:extLst>
                <a:ext uri="{FF2B5EF4-FFF2-40B4-BE49-F238E27FC236}">
                  <a16:creationId xmlns:a16="http://schemas.microsoft.com/office/drawing/2014/main" id="{AF73A5AE-31CB-4A1C-84F5-6171B9C78903}"/>
                </a:ext>
              </a:extLst>
            </p:cNvPr>
            <p:cNvSpPr>
              <a:spLocks/>
            </p:cNvSpPr>
            <p:nvPr userDrawn="1"/>
          </p:nvSpPr>
          <p:spPr bwMode="auto">
            <a:xfrm>
              <a:off x="5638801" y="2635250"/>
              <a:ext cx="720725" cy="174625"/>
            </a:xfrm>
            <a:custGeom>
              <a:avLst/>
              <a:gdLst>
                <a:gd name="T0" fmla="*/ 0 w 907"/>
                <a:gd name="T1" fmla="*/ 0 h 219"/>
                <a:gd name="T2" fmla="*/ 0 w 907"/>
                <a:gd name="T3" fmla="*/ 219 h 219"/>
                <a:gd name="T4" fmla="*/ 867 w 907"/>
                <a:gd name="T5" fmla="*/ 219 h 219"/>
                <a:gd name="T6" fmla="*/ 867 w 907"/>
                <a:gd name="T7" fmla="*/ 219 h 219"/>
                <a:gd name="T8" fmla="*/ 875 w 907"/>
                <a:gd name="T9" fmla="*/ 219 h 219"/>
                <a:gd name="T10" fmla="*/ 883 w 907"/>
                <a:gd name="T11" fmla="*/ 216 h 219"/>
                <a:gd name="T12" fmla="*/ 889 w 907"/>
                <a:gd name="T13" fmla="*/ 212 h 219"/>
                <a:gd name="T14" fmla="*/ 896 w 907"/>
                <a:gd name="T15" fmla="*/ 207 h 219"/>
                <a:gd name="T16" fmla="*/ 900 w 907"/>
                <a:gd name="T17" fmla="*/ 201 h 219"/>
                <a:gd name="T18" fmla="*/ 904 w 907"/>
                <a:gd name="T19" fmla="*/ 194 h 219"/>
                <a:gd name="T20" fmla="*/ 906 w 907"/>
                <a:gd name="T21" fmla="*/ 187 h 219"/>
                <a:gd name="T22" fmla="*/ 907 w 907"/>
                <a:gd name="T23" fmla="*/ 179 h 219"/>
                <a:gd name="T24" fmla="*/ 907 w 907"/>
                <a:gd name="T25" fmla="*/ 47 h 219"/>
                <a:gd name="T26" fmla="*/ 0 w 907"/>
                <a:gd name="T27"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7" h="219">
                  <a:moveTo>
                    <a:pt x="0" y="0"/>
                  </a:moveTo>
                  <a:lnTo>
                    <a:pt x="0" y="219"/>
                  </a:lnTo>
                  <a:lnTo>
                    <a:pt x="867" y="219"/>
                  </a:lnTo>
                  <a:lnTo>
                    <a:pt x="867" y="219"/>
                  </a:lnTo>
                  <a:lnTo>
                    <a:pt x="875" y="219"/>
                  </a:lnTo>
                  <a:lnTo>
                    <a:pt x="883" y="216"/>
                  </a:lnTo>
                  <a:lnTo>
                    <a:pt x="889" y="212"/>
                  </a:lnTo>
                  <a:lnTo>
                    <a:pt x="896" y="207"/>
                  </a:lnTo>
                  <a:lnTo>
                    <a:pt x="900" y="201"/>
                  </a:lnTo>
                  <a:lnTo>
                    <a:pt x="904" y="194"/>
                  </a:lnTo>
                  <a:lnTo>
                    <a:pt x="906" y="187"/>
                  </a:lnTo>
                  <a:lnTo>
                    <a:pt x="907" y="179"/>
                  </a:lnTo>
                  <a:lnTo>
                    <a:pt x="907" y="47"/>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103">
              <a:extLst>
                <a:ext uri="{FF2B5EF4-FFF2-40B4-BE49-F238E27FC236}">
                  <a16:creationId xmlns:a16="http://schemas.microsoft.com/office/drawing/2014/main" id="{3E7AD798-ACA8-4722-87B2-CA02037E680C}"/>
                </a:ext>
              </a:extLst>
            </p:cNvPr>
            <p:cNvSpPr>
              <a:spLocks noChangeArrowheads="1"/>
            </p:cNvSpPr>
            <p:nvPr userDrawn="1"/>
          </p:nvSpPr>
          <p:spPr bwMode="auto">
            <a:xfrm>
              <a:off x="7162801" y="2124075"/>
              <a:ext cx="185738" cy="701675"/>
            </a:xfrm>
            <a:prstGeom prst="rect">
              <a:avLst/>
            </a:prstGeom>
            <a:solidFill>
              <a:srgbClr val="FFCE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104">
              <a:extLst>
                <a:ext uri="{FF2B5EF4-FFF2-40B4-BE49-F238E27FC236}">
                  <a16:creationId xmlns:a16="http://schemas.microsoft.com/office/drawing/2014/main" id="{141CC1D4-F440-44AD-A6B6-B1C5A4E203E4}"/>
                </a:ext>
              </a:extLst>
            </p:cNvPr>
            <p:cNvSpPr>
              <a:spLocks noChangeArrowheads="1"/>
            </p:cNvSpPr>
            <p:nvPr userDrawn="1"/>
          </p:nvSpPr>
          <p:spPr bwMode="auto">
            <a:xfrm>
              <a:off x="7292976" y="2124075"/>
              <a:ext cx="55563" cy="701675"/>
            </a:xfrm>
            <a:prstGeom prst="rect">
              <a:avLst/>
            </a:prstGeom>
            <a:solidFill>
              <a:srgbClr val="F6BB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05">
              <a:extLst>
                <a:ext uri="{FF2B5EF4-FFF2-40B4-BE49-F238E27FC236}">
                  <a16:creationId xmlns:a16="http://schemas.microsoft.com/office/drawing/2014/main" id="{ACF2C6CE-084E-46FC-9C0B-05C9172FDCA4}"/>
                </a:ext>
              </a:extLst>
            </p:cNvPr>
            <p:cNvSpPr>
              <a:spLocks/>
            </p:cNvSpPr>
            <p:nvPr userDrawn="1"/>
          </p:nvSpPr>
          <p:spPr bwMode="auto">
            <a:xfrm>
              <a:off x="7691438" y="1190625"/>
              <a:ext cx="211138" cy="1635125"/>
            </a:xfrm>
            <a:custGeom>
              <a:avLst/>
              <a:gdLst>
                <a:gd name="T0" fmla="*/ 70 w 265"/>
                <a:gd name="T1" fmla="*/ 0 h 2061"/>
                <a:gd name="T2" fmla="*/ 0 w 265"/>
                <a:gd name="T3" fmla="*/ 6 h 2061"/>
                <a:gd name="T4" fmla="*/ 196 w 265"/>
                <a:gd name="T5" fmla="*/ 2061 h 2061"/>
                <a:gd name="T6" fmla="*/ 265 w 265"/>
                <a:gd name="T7" fmla="*/ 2056 h 2061"/>
                <a:gd name="T8" fmla="*/ 70 w 265"/>
                <a:gd name="T9" fmla="*/ 0 h 2061"/>
              </a:gdLst>
              <a:ahLst/>
              <a:cxnLst>
                <a:cxn ang="0">
                  <a:pos x="T0" y="T1"/>
                </a:cxn>
                <a:cxn ang="0">
                  <a:pos x="T2" y="T3"/>
                </a:cxn>
                <a:cxn ang="0">
                  <a:pos x="T4" y="T5"/>
                </a:cxn>
                <a:cxn ang="0">
                  <a:pos x="T6" y="T7"/>
                </a:cxn>
                <a:cxn ang="0">
                  <a:pos x="T8" y="T9"/>
                </a:cxn>
              </a:cxnLst>
              <a:rect l="0" t="0" r="r" b="b"/>
              <a:pathLst>
                <a:path w="265" h="2061">
                  <a:moveTo>
                    <a:pt x="70" y="0"/>
                  </a:moveTo>
                  <a:lnTo>
                    <a:pt x="0" y="6"/>
                  </a:lnTo>
                  <a:lnTo>
                    <a:pt x="196" y="2061"/>
                  </a:lnTo>
                  <a:lnTo>
                    <a:pt x="265" y="2056"/>
                  </a:lnTo>
                  <a:lnTo>
                    <a:pt x="70" y="0"/>
                  </a:lnTo>
                  <a:close/>
                </a:path>
              </a:pathLst>
            </a:custGeom>
            <a:solidFill>
              <a:srgbClr val="FFCE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06">
              <a:extLst>
                <a:ext uri="{FF2B5EF4-FFF2-40B4-BE49-F238E27FC236}">
                  <a16:creationId xmlns:a16="http://schemas.microsoft.com/office/drawing/2014/main" id="{FD51399F-68D3-4810-A38F-E67DC540D404}"/>
                </a:ext>
              </a:extLst>
            </p:cNvPr>
            <p:cNvSpPr>
              <a:spLocks/>
            </p:cNvSpPr>
            <p:nvPr userDrawn="1"/>
          </p:nvSpPr>
          <p:spPr bwMode="auto">
            <a:xfrm>
              <a:off x="7751763" y="1190625"/>
              <a:ext cx="217488" cy="1635125"/>
            </a:xfrm>
            <a:custGeom>
              <a:avLst/>
              <a:gdLst>
                <a:gd name="T0" fmla="*/ 71 w 274"/>
                <a:gd name="T1" fmla="*/ 0 h 2061"/>
                <a:gd name="T2" fmla="*/ 0 w 274"/>
                <a:gd name="T3" fmla="*/ 7 h 2061"/>
                <a:gd name="T4" fmla="*/ 205 w 274"/>
                <a:gd name="T5" fmla="*/ 2061 h 2061"/>
                <a:gd name="T6" fmla="*/ 274 w 274"/>
                <a:gd name="T7" fmla="*/ 2054 h 2061"/>
                <a:gd name="T8" fmla="*/ 71 w 274"/>
                <a:gd name="T9" fmla="*/ 0 h 2061"/>
              </a:gdLst>
              <a:ahLst/>
              <a:cxnLst>
                <a:cxn ang="0">
                  <a:pos x="T0" y="T1"/>
                </a:cxn>
                <a:cxn ang="0">
                  <a:pos x="T2" y="T3"/>
                </a:cxn>
                <a:cxn ang="0">
                  <a:pos x="T4" y="T5"/>
                </a:cxn>
                <a:cxn ang="0">
                  <a:pos x="T6" y="T7"/>
                </a:cxn>
                <a:cxn ang="0">
                  <a:pos x="T8" y="T9"/>
                </a:cxn>
              </a:cxnLst>
              <a:rect l="0" t="0" r="r" b="b"/>
              <a:pathLst>
                <a:path w="274" h="2061">
                  <a:moveTo>
                    <a:pt x="71" y="0"/>
                  </a:moveTo>
                  <a:lnTo>
                    <a:pt x="0" y="7"/>
                  </a:lnTo>
                  <a:lnTo>
                    <a:pt x="205" y="2061"/>
                  </a:lnTo>
                  <a:lnTo>
                    <a:pt x="274" y="2054"/>
                  </a:lnTo>
                  <a:lnTo>
                    <a:pt x="71" y="0"/>
                  </a:lnTo>
                  <a:close/>
                </a:path>
              </a:pathLst>
            </a:custGeom>
            <a:solidFill>
              <a:srgbClr val="4FC1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107">
              <a:extLst>
                <a:ext uri="{FF2B5EF4-FFF2-40B4-BE49-F238E27FC236}">
                  <a16:creationId xmlns:a16="http://schemas.microsoft.com/office/drawing/2014/main" id="{245FB399-2BB9-45C8-8E6E-41BFB053398B}"/>
                </a:ext>
              </a:extLst>
            </p:cNvPr>
            <p:cNvSpPr>
              <a:spLocks/>
            </p:cNvSpPr>
            <p:nvPr userDrawn="1"/>
          </p:nvSpPr>
          <p:spPr bwMode="auto">
            <a:xfrm>
              <a:off x="7807326" y="1192213"/>
              <a:ext cx="242888" cy="1633538"/>
            </a:xfrm>
            <a:custGeom>
              <a:avLst/>
              <a:gdLst>
                <a:gd name="T0" fmla="*/ 69 w 305"/>
                <a:gd name="T1" fmla="*/ 0 h 2059"/>
                <a:gd name="T2" fmla="*/ 0 w 305"/>
                <a:gd name="T3" fmla="*/ 8 h 2059"/>
                <a:gd name="T4" fmla="*/ 235 w 305"/>
                <a:gd name="T5" fmla="*/ 2059 h 2059"/>
                <a:gd name="T6" fmla="*/ 305 w 305"/>
                <a:gd name="T7" fmla="*/ 2051 h 2059"/>
                <a:gd name="T8" fmla="*/ 69 w 305"/>
                <a:gd name="T9" fmla="*/ 0 h 2059"/>
              </a:gdLst>
              <a:ahLst/>
              <a:cxnLst>
                <a:cxn ang="0">
                  <a:pos x="T0" y="T1"/>
                </a:cxn>
                <a:cxn ang="0">
                  <a:pos x="T2" y="T3"/>
                </a:cxn>
                <a:cxn ang="0">
                  <a:pos x="T4" y="T5"/>
                </a:cxn>
                <a:cxn ang="0">
                  <a:pos x="T6" y="T7"/>
                </a:cxn>
                <a:cxn ang="0">
                  <a:pos x="T8" y="T9"/>
                </a:cxn>
              </a:cxnLst>
              <a:rect l="0" t="0" r="r" b="b"/>
              <a:pathLst>
                <a:path w="305" h="2059">
                  <a:moveTo>
                    <a:pt x="69" y="0"/>
                  </a:moveTo>
                  <a:lnTo>
                    <a:pt x="0" y="8"/>
                  </a:lnTo>
                  <a:lnTo>
                    <a:pt x="235" y="2059"/>
                  </a:lnTo>
                  <a:lnTo>
                    <a:pt x="305" y="2051"/>
                  </a:lnTo>
                  <a:lnTo>
                    <a:pt x="69" y="0"/>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08">
              <a:extLst>
                <a:ext uri="{FF2B5EF4-FFF2-40B4-BE49-F238E27FC236}">
                  <a16:creationId xmlns:a16="http://schemas.microsoft.com/office/drawing/2014/main" id="{DA78F99F-B694-4422-BBBF-02B0696DA96F}"/>
                </a:ext>
              </a:extLst>
            </p:cNvPr>
            <p:cNvSpPr>
              <a:spLocks/>
            </p:cNvSpPr>
            <p:nvPr userDrawn="1"/>
          </p:nvSpPr>
          <p:spPr bwMode="auto">
            <a:xfrm>
              <a:off x="7843838" y="3157538"/>
              <a:ext cx="38100" cy="38100"/>
            </a:xfrm>
            <a:custGeom>
              <a:avLst/>
              <a:gdLst>
                <a:gd name="T0" fmla="*/ 0 w 47"/>
                <a:gd name="T1" fmla="*/ 23 h 47"/>
                <a:gd name="T2" fmla="*/ 0 w 47"/>
                <a:gd name="T3" fmla="*/ 23 h 47"/>
                <a:gd name="T4" fmla="*/ 0 w 47"/>
                <a:gd name="T5" fmla="*/ 27 h 47"/>
                <a:gd name="T6" fmla="*/ 1 w 47"/>
                <a:gd name="T7" fmla="*/ 32 h 47"/>
                <a:gd name="T8" fmla="*/ 3 w 47"/>
                <a:gd name="T9" fmla="*/ 36 h 47"/>
                <a:gd name="T10" fmla="*/ 7 w 47"/>
                <a:gd name="T11" fmla="*/ 40 h 47"/>
                <a:gd name="T12" fmla="*/ 10 w 47"/>
                <a:gd name="T13" fmla="*/ 42 h 47"/>
                <a:gd name="T14" fmla="*/ 14 w 47"/>
                <a:gd name="T15" fmla="*/ 44 h 47"/>
                <a:gd name="T16" fmla="*/ 18 w 47"/>
                <a:gd name="T17" fmla="*/ 46 h 47"/>
                <a:gd name="T18" fmla="*/ 23 w 47"/>
                <a:gd name="T19" fmla="*/ 47 h 47"/>
                <a:gd name="T20" fmla="*/ 23 w 47"/>
                <a:gd name="T21" fmla="*/ 47 h 47"/>
                <a:gd name="T22" fmla="*/ 27 w 47"/>
                <a:gd name="T23" fmla="*/ 46 h 47"/>
                <a:gd name="T24" fmla="*/ 32 w 47"/>
                <a:gd name="T25" fmla="*/ 44 h 47"/>
                <a:gd name="T26" fmla="*/ 37 w 47"/>
                <a:gd name="T27" fmla="*/ 42 h 47"/>
                <a:gd name="T28" fmla="*/ 40 w 47"/>
                <a:gd name="T29" fmla="*/ 40 h 47"/>
                <a:gd name="T30" fmla="*/ 42 w 47"/>
                <a:gd name="T31" fmla="*/ 36 h 47"/>
                <a:gd name="T32" fmla="*/ 45 w 47"/>
                <a:gd name="T33" fmla="*/ 32 h 47"/>
                <a:gd name="T34" fmla="*/ 46 w 47"/>
                <a:gd name="T35" fmla="*/ 27 h 47"/>
                <a:gd name="T36" fmla="*/ 47 w 47"/>
                <a:gd name="T37" fmla="*/ 23 h 47"/>
                <a:gd name="T38" fmla="*/ 47 w 47"/>
                <a:gd name="T39" fmla="*/ 23 h 47"/>
                <a:gd name="T40" fmla="*/ 46 w 47"/>
                <a:gd name="T41" fmla="*/ 18 h 47"/>
                <a:gd name="T42" fmla="*/ 45 w 47"/>
                <a:gd name="T43" fmla="*/ 13 h 47"/>
                <a:gd name="T44" fmla="*/ 42 w 47"/>
                <a:gd name="T45" fmla="*/ 10 h 47"/>
                <a:gd name="T46" fmla="*/ 40 w 47"/>
                <a:gd name="T47" fmla="*/ 6 h 47"/>
                <a:gd name="T48" fmla="*/ 37 w 47"/>
                <a:gd name="T49" fmla="*/ 3 h 47"/>
                <a:gd name="T50" fmla="*/ 32 w 47"/>
                <a:gd name="T51" fmla="*/ 1 h 47"/>
                <a:gd name="T52" fmla="*/ 27 w 47"/>
                <a:gd name="T53" fmla="*/ 0 h 47"/>
                <a:gd name="T54" fmla="*/ 23 w 47"/>
                <a:gd name="T55" fmla="*/ 0 h 47"/>
                <a:gd name="T56" fmla="*/ 23 w 47"/>
                <a:gd name="T57" fmla="*/ 0 h 47"/>
                <a:gd name="T58" fmla="*/ 18 w 47"/>
                <a:gd name="T59" fmla="*/ 0 h 47"/>
                <a:gd name="T60" fmla="*/ 14 w 47"/>
                <a:gd name="T61" fmla="*/ 1 h 47"/>
                <a:gd name="T62" fmla="*/ 10 w 47"/>
                <a:gd name="T63" fmla="*/ 3 h 47"/>
                <a:gd name="T64" fmla="*/ 7 w 47"/>
                <a:gd name="T65" fmla="*/ 6 h 47"/>
                <a:gd name="T66" fmla="*/ 3 w 47"/>
                <a:gd name="T67" fmla="*/ 10 h 47"/>
                <a:gd name="T68" fmla="*/ 1 w 47"/>
                <a:gd name="T69" fmla="*/ 13 h 47"/>
                <a:gd name="T70" fmla="*/ 0 w 47"/>
                <a:gd name="T71" fmla="*/ 18 h 47"/>
                <a:gd name="T72" fmla="*/ 0 w 47"/>
                <a:gd name="T73" fmla="*/ 23 h 47"/>
                <a:gd name="T74" fmla="*/ 0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0" y="23"/>
                  </a:moveTo>
                  <a:lnTo>
                    <a:pt x="0" y="23"/>
                  </a:lnTo>
                  <a:lnTo>
                    <a:pt x="0" y="27"/>
                  </a:lnTo>
                  <a:lnTo>
                    <a:pt x="1" y="32"/>
                  </a:lnTo>
                  <a:lnTo>
                    <a:pt x="3" y="36"/>
                  </a:lnTo>
                  <a:lnTo>
                    <a:pt x="7" y="40"/>
                  </a:lnTo>
                  <a:lnTo>
                    <a:pt x="10" y="42"/>
                  </a:lnTo>
                  <a:lnTo>
                    <a:pt x="14" y="44"/>
                  </a:lnTo>
                  <a:lnTo>
                    <a:pt x="18" y="46"/>
                  </a:lnTo>
                  <a:lnTo>
                    <a:pt x="23" y="47"/>
                  </a:lnTo>
                  <a:lnTo>
                    <a:pt x="23" y="47"/>
                  </a:lnTo>
                  <a:lnTo>
                    <a:pt x="27" y="46"/>
                  </a:lnTo>
                  <a:lnTo>
                    <a:pt x="32" y="44"/>
                  </a:lnTo>
                  <a:lnTo>
                    <a:pt x="37" y="42"/>
                  </a:lnTo>
                  <a:lnTo>
                    <a:pt x="40" y="40"/>
                  </a:lnTo>
                  <a:lnTo>
                    <a:pt x="42" y="36"/>
                  </a:lnTo>
                  <a:lnTo>
                    <a:pt x="45" y="32"/>
                  </a:lnTo>
                  <a:lnTo>
                    <a:pt x="46" y="27"/>
                  </a:lnTo>
                  <a:lnTo>
                    <a:pt x="47" y="23"/>
                  </a:lnTo>
                  <a:lnTo>
                    <a:pt x="47" y="23"/>
                  </a:lnTo>
                  <a:lnTo>
                    <a:pt x="46" y="18"/>
                  </a:lnTo>
                  <a:lnTo>
                    <a:pt x="45" y="13"/>
                  </a:lnTo>
                  <a:lnTo>
                    <a:pt x="42" y="10"/>
                  </a:lnTo>
                  <a:lnTo>
                    <a:pt x="40" y="6"/>
                  </a:lnTo>
                  <a:lnTo>
                    <a:pt x="37" y="3"/>
                  </a:lnTo>
                  <a:lnTo>
                    <a:pt x="32" y="1"/>
                  </a:lnTo>
                  <a:lnTo>
                    <a:pt x="27" y="0"/>
                  </a:lnTo>
                  <a:lnTo>
                    <a:pt x="23" y="0"/>
                  </a:lnTo>
                  <a:lnTo>
                    <a:pt x="23" y="0"/>
                  </a:lnTo>
                  <a:lnTo>
                    <a:pt x="18" y="0"/>
                  </a:lnTo>
                  <a:lnTo>
                    <a:pt x="14" y="1"/>
                  </a:lnTo>
                  <a:lnTo>
                    <a:pt x="10" y="3"/>
                  </a:lnTo>
                  <a:lnTo>
                    <a:pt x="7" y="6"/>
                  </a:lnTo>
                  <a:lnTo>
                    <a:pt x="3" y="10"/>
                  </a:lnTo>
                  <a:lnTo>
                    <a:pt x="1" y="13"/>
                  </a:lnTo>
                  <a:lnTo>
                    <a:pt x="0" y="18"/>
                  </a:lnTo>
                  <a:lnTo>
                    <a:pt x="0" y="23"/>
                  </a:lnTo>
                  <a:lnTo>
                    <a:pt x="0"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109">
              <a:extLst>
                <a:ext uri="{FF2B5EF4-FFF2-40B4-BE49-F238E27FC236}">
                  <a16:creationId xmlns:a16="http://schemas.microsoft.com/office/drawing/2014/main" id="{03048B1E-8033-4300-B2C9-4EF48F0A58D1}"/>
                </a:ext>
              </a:extLst>
            </p:cNvPr>
            <p:cNvSpPr>
              <a:spLocks/>
            </p:cNvSpPr>
            <p:nvPr userDrawn="1"/>
          </p:nvSpPr>
          <p:spPr bwMode="auto">
            <a:xfrm>
              <a:off x="7847013" y="3160713"/>
              <a:ext cx="31750" cy="31750"/>
            </a:xfrm>
            <a:custGeom>
              <a:avLst/>
              <a:gdLst>
                <a:gd name="T0" fmla="*/ 0 w 39"/>
                <a:gd name="T1" fmla="*/ 20 h 39"/>
                <a:gd name="T2" fmla="*/ 0 w 39"/>
                <a:gd name="T3" fmla="*/ 20 h 39"/>
                <a:gd name="T4" fmla="*/ 0 w 39"/>
                <a:gd name="T5" fmla="*/ 22 h 39"/>
                <a:gd name="T6" fmla="*/ 0 w 39"/>
                <a:gd name="T7" fmla="*/ 22 h 39"/>
                <a:gd name="T8" fmla="*/ 2 w 39"/>
                <a:gd name="T9" fmla="*/ 29 h 39"/>
                <a:gd name="T10" fmla="*/ 7 w 39"/>
                <a:gd name="T11" fmla="*/ 35 h 39"/>
                <a:gd name="T12" fmla="*/ 13 w 39"/>
                <a:gd name="T13" fmla="*/ 38 h 39"/>
                <a:gd name="T14" fmla="*/ 20 w 39"/>
                <a:gd name="T15" fmla="*/ 39 h 39"/>
                <a:gd name="T16" fmla="*/ 20 w 39"/>
                <a:gd name="T17" fmla="*/ 39 h 39"/>
                <a:gd name="T18" fmla="*/ 27 w 39"/>
                <a:gd name="T19" fmla="*/ 38 h 39"/>
                <a:gd name="T20" fmla="*/ 34 w 39"/>
                <a:gd name="T21" fmla="*/ 35 h 39"/>
                <a:gd name="T22" fmla="*/ 37 w 39"/>
                <a:gd name="T23" fmla="*/ 29 h 39"/>
                <a:gd name="T24" fmla="*/ 39 w 39"/>
                <a:gd name="T25" fmla="*/ 22 h 39"/>
                <a:gd name="T26" fmla="*/ 39 w 39"/>
                <a:gd name="T27" fmla="*/ 22 h 39"/>
                <a:gd name="T28" fmla="*/ 39 w 39"/>
                <a:gd name="T29" fmla="*/ 20 h 39"/>
                <a:gd name="T30" fmla="*/ 39 w 39"/>
                <a:gd name="T31" fmla="*/ 20 h 39"/>
                <a:gd name="T32" fmla="*/ 39 w 39"/>
                <a:gd name="T33" fmla="*/ 17 h 39"/>
                <a:gd name="T34" fmla="*/ 39 w 39"/>
                <a:gd name="T35" fmla="*/ 17 h 39"/>
                <a:gd name="T36" fmla="*/ 37 w 39"/>
                <a:gd name="T37" fmla="*/ 10 h 39"/>
                <a:gd name="T38" fmla="*/ 34 w 39"/>
                <a:gd name="T39" fmla="*/ 5 h 39"/>
                <a:gd name="T40" fmla="*/ 27 w 39"/>
                <a:gd name="T41" fmla="*/ 1 h 39"/>
                <a:gd name="T42" fmla="*/ 20 w 39"/>
                <a:gd name="T43" fmla="*/ 0 h 39"/>
                <a:gd name="T44" fmla="*/ 20 w 39"/>
                <a:gd name="T45" fmla="*/ 0 h 39"/>
                <a:gd name="T46" fmla="*/ 13 w 39"/>
                <a:gd name="T47" fmla="*/ 1 h 39"/>
                <a:gd name="T48" fmla="*/ 7 w 39"/>
                <a:gd name="T49" fmla="*/ 5 h 39"/>
                <a:gd name="T50" fmla="*/ 2 w 39"/>
                <a:gd name="T51" fmla="*/ 10 h 39"/>
                <a:gd name="T52" fmla="*/ 0 w 39"/>
                <a:gd name="T53" fmla="*/ 17 h 39"/>
                <a:gd name="T54" fmla="*/ 0 w 39"/>
                <a:gd name="T55" fmla="*/ 17 h 39"/>
                <a:gd name="T56" fmla="*/ 0 w 39"/>
                <a:gd name="T57" fmla="*/ 20 h 39"/>
                <a:gd name="T58" fmla="*/ 0 w 39"/>
                <a:gd name="T59" fmla="*/ 2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0" y="20"/>
                  </a:moveTo>
                  <a:lnTo>
                    <a:pt x="0" y="20"/>
                  </a:lnTo>
                  <a:lnTo>
                    <a:pt x="0" y="22"/>
                  </a:lnTo>
                  <a:lnTo>
                    <a:pt x="0" y="22"/>
                  </a:lnTo>
                  <a:lnTo>
                    <a:pt x="2" y="29"/>
                  </a:lnTo>
                  <a:lnTo>
                    <a:pt x="7" y="35"/>
                  </a:lnTo>
                  <a:lnTo>
                    <a:pt x="13" y="38"/>
                  </a:lnTo>
                  <a:lnTo>
                    <a:pt x="20" y="39"/>
                  </a:lnTo>
                  <a:lnTo>
                    <a:pt x="20" y="39"/>
                  </a:lnTo>
                  <a:lnTo>
                    <a:pt x="27" y="38"/>
                  </a:lnTo>
                  <a:lnTo>
                    <a:pt x="34" y="35"/>
                  </a:lnTo>
                  <a:lnTo>
                    <a:pt x="37" y="29"/>
                  </a:lnTo>
                  <a:lnTo>
                    <a:pt x="39" y="22"/>
                  </a:lnTo>
                  <a:lnTo>
                    <a:pt x="39" y="22"/>
                  </a:lnTo>
                  <a:lnTo>
                    <a:pt x="39" y="20"/>
                  </a:lnTo>
                  <a:lnTo>
                    <a:pt x="39" y="20"/>
                  </a:lnTo>
                  <a:lnTo>
                    <a:pt x="39" y="17"/>
                  </a:lnTo>
                  <a:lnTo>
                    <a:pt x="39" y="17"/>
                  </a:lnTo>
                  <a:lnTo>
                    <a:pt x="37" y="10"/>
                  </a:lnTo>
                  <a:lnTo>
                    <a:pt x="34" y="5"/>
                  </a:lnTo>
                  <a:lnTo>
                    <a:pt x="27" y="1"/>
                  </a:lnTo>
                  <a:lnTo>
                    <a:pt x="20" y="0"/>
                  </a:lnTo>
                  <a:lnTo>
                    <a:pt x="20" y="0"/>
                  </a:lnTo>
                  <a:lnTo>
                    <a:pt x="13" y="1"/>
                  </a:lnTo>
                  <a:lnTo>
                    <a:pt x="7" y="5"/>
                  </a:lnTo>
                  <a:lnTo>
                    <a:pt x="2" y="10"/>
                  </a:lnTo>
                  <a:lnTo>
                    <a:pt x="0" y="17"/>
                  </a:lnTo>
                  <a:lnTo>
                    <a:pt x="0" y="17"/>
                  </a:lnTo>
                  <a:lnTo>
                    <a:pt x="0" y="20"/>
                  </a:lnTo>
                  <a:lnTo>
                    <a:pt x="0"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110">
              <a:extLst>
                <a:ext uri="{FF2B5EF4-FFF2-40B4-BE49-F238E27FC236}">
                  <a16:creationId xmlns:a16="http://schemas.microsoft.com/office/drawing/2014/main" id="{A81DF0E9-F11F-49FE-8705-39284614F107}"/>
                </a:ext>
              </a:extLst>
            </p:cNvPr>
            <p:cNvSpPr>
              <a:spLocks/>
            </p:cNvSpPr>
            <p:nvPr userDrawn="1"/>
          </p:nvSpPr>
          <p:spPr bwMode="auto">
            <a:xfrm>
              <a:off x="7850188" y="3163888"/>
              <a:ext cx="25400" cy="23813"/>
            </a:xfrm>
            <a:custGeom>
              <a:avLst/>
              <a:gdLst>
                <a:gd name="T0" fmla="*/ 1 w 31"/>
                <a:gd name="T1" fmla="*/ 1 h 30"/>
                <a:gd name="T2" fmla="*/ 1 w 31"/>
                <a:gd name="T3" fmla="*/ 1 h 30"/>
                <a:gd name="T4" fmla="*/ 0 w 31"/>
                <a:gd name="T5" fmla="*/ 3 h 30"/>
                <a:gd name="T6" fmla="*/ 27 w 31"/>
                <a:gd name="T7" fmla="*/ 30 h 30"/>
                <a:gd name="T8" fmla="*/ 27 w 31"/>
                <a:gd name="T9" fmla="*/ 30 h 30"/>
                <a:gd name="T10" fmla="*/ 29 w 31"/>
                <a:gd name="T11" fmla="*/ 28 h 30"/>
                <a:gd name="T12" fmla="*/ 29 w 31"/>
                <a:gd name="T13" fmla="*/ 28 h 30"/>
                <a:gd name="T14" fmla="*/ 31 w 31"/>
                <a:gd name="T15" fmla="*/ 26 h 30"/>
                <a:gd name="T16" fmla="*/ 3 w 31"/>
                <a:gd name="T17" fmla="*/ 0 h 30"/>
                <a:gd name="T18" fmla="*/ 3 w 31"/>
                <a:gd name="T19" fmla="*/ 0 h 30"/>
                <a:gd name="T20" fmla="*/ 1 w 31"/>
                <a:gd name="T21" fmla="*/ 1 h 30"/>
                <a:gd name="T22" fmla="*/ 1 w 31"/>
                <a:gd name="T23"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0">
                  <a:moveTo>
                    <a:pt x="1" y="1"/>
                  </a:moveTo>
                  <a:lnTo>
                    <a:pt x="1" y="1"/>
                  </a:lnTo>
                  <a:lnTo>
                    <a:pt x="0" y="3"/>
                  </a:lnTo>
                  <a:lnTo>
                    <a:pt x="27" y="30"/>
                  </a:lnTo>
                  <a:lnTo>
                    <a:pt x="27" y="30"/>
                  </a:lnTo>
                  <a:lnTo>
                    <a:pt x="29" y="28"/>
                  </a:lnTo>
                  <a:lnTo>
                    <a:pt x="29" y="28"/>
                  </a:lnTo>
                  <a:lnTo>
                    <a:pt x="31" y="26"/>
                  </a:lnTo>
                  <a:lnTo>
                    <a:pt x="3" y="0"/>
                  </a:lnTo>
                  <a:lnTo>
                    <a:pt x="3" y="0"/>
                  </a:lnTo>
                  <a:lnTo>
                    <a:pt x="1" y="1"/>
                  </a:lnTo>
                  <a:lnTo>
                    <a:pt x="1"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111">
              <a:extLst>
                <a:ext uri="{FF2B5EF4-FFF2-40B4-BE49-F238E27FC236}">
                  <a16:creationId xmlns:a16="http://schemas.microsoft.com/office/drawing/2014/main" id="{C705651E-B439-41EA-A750-06DD8AD644DB}"/>
                </a:ext>
              </a:extLst>
            </p:cNvPr>
            <p:cNvSpPr>
              <a:spLocks/>
            </p:cNvSpPr>
            <p:nvPr userDrawn="1"/>
          </p:nvSpPr>
          <p:spPr bwMode="auto">
            <a:xfrm>
              <a:off x="5988051" y="2206625"/>
              <a:ext cx="87313" cy="215900"/>
            </a:xfrm>
            <a:custGeom>
              <a:avLst/>
              <a:gdLst>
                <a:gd name="T0" fmla="*/ 65 w 110"/>
                <a:gd name="T1" fmla="*/ 269 h 272"/>
                <a:gd name="T2" fmla="*/ 65 w 110"/>
                <a:gd name="T3" fmla="*/ 269 h 272"/>
                <a:gd name="T4" fmla="*/ 63 w 110"/>
                <a:gd name="T5" fmla="*/ 272 h 272"/>
                <a:gd name="T6" fmla="*/ 61 w 110"/>
                <a:gd name="T7" fmla="*/ 272 h 272"/>
                <a:gd name="T8" fmla="*/ 3 w 110"/>
                <a:gd name="T9" fmla="*/ 262 h 272"/>
                <a:gd name="T10" fmla="*/ 3 w 110"/>
                <a:gd name="T11" fmla="*/ 262 h 272"/>
                <a:gd name="T12" fmla="*/ 0 w 110"/>
                <a:gd name="T13" fmla="*/ 259 h 272"/>
                <a:gd name="T14" fmla="*/ 0 w 110"/>
                <a:gd name="T15" fmla="*/ 258 h 272"/>
                <a:gd name="T16" fmla="*/ 0 w 110"/>
                <a:gd name="T17" fmla="*/ 257 h 272"/>
                <a:gd name="T18" fmla="*/ 45 w 110"/>
                <a:gd name="T19" fmla="*/ 22 h 272"/>
                <a:gd name="T20" fmla="*/ 45 w 110"/>
                <a:gd name="T21" fmla="*/ 22 h 272"/>
                <a:gd name="T22" fmla="*/ 47 w 110"/>
                <a:gd name="T23" fmla="*/ 17 h 272"/>
                <a:gd name="T24" fmla="*/ 49 w 110"/>
                <a:gd name="T25" fmla="*/ 12 h 272"/>
                <a:gd name="T26" fmla="*/ 53 w 110"/>
                <a:gd name="T27" fmla="*/ 8 h 272"/>
                <a:gd name="T28" fmla="*/ 56 w 110"/>
                <a:gd name="T29" fmla="*/ 5 h 272"/>
                <a:gd name="T30" fmla="*/ 61 w 110"/>
                <a:gd name="T31" fmla="*/ 2 h 272"/>
                <a:gd name="T32" fmla="*/ 65 w 110"/>
                <a:gd name="T33" fmla="*/ 1 h 272"/>
                <a:gd name="T34" fmla="*/ 71 w 110"/>
                <a:gd name="T35" fmla="*/ 0 h 272"/>
                <a:gd name="T36" fmla="*/ 76 w 110"/>
                <a:gd name="T37" fmla="*/ 1 h 272"/>
                <a:gd name="T38" fmla="*/ 89 w 110"/>
                <a:gd name="T39" fmla="*/ 4 h 272"/>
                <a:gd name="T40" fmla="*/ 89 w 110"/>
                <a:gd name="T41" fmla="*/ 4 h 272"/>
                <a:gd name="T42" fmla="*/ 94 w 110"/>
                <a:gd name="T43" fmla="*/ 5 h 272"/>
                <a:gd name="T44" fmla="*/ 99 w 110"/>
                <a:gd name="T45" fmla="*/ 7 h 272"/>
                <a:gd name="T46" fmla="*/ 102 w 110"/>
                <a:gd name="T47" fmla="*/ 10 h 272"/>
                <a:gd name="T48" fmla="*/ 106 w 110"/>
                <a:gd name="T49" fmla="*/ 14 h 272"/>
                <a:gd name="T50" fmla="*/ 106 w 110"/>
                <a:gd name="T51" fmla="*/ 14 h 272"/>
                <a:gd name="T52" fmla="*/ 108 w 110"/>
                <a:gd name="T53" fmla="*/ 20 h 272"/>
                <a:gd name="T54" fmla="*/ 110 w 110"/>
                <a:gd name="T55" fmla="*/ 24 h 272"/>
                <a:gd name="T56" fmla="*/ 110 w 110"/>
                <a:gd name="T57" fmla="*/ 29 h 272"/>
                <a:gd name="T58" fmla="*/ 110 w 110"/>
                <a:gd name="T59" fmla="*/ 35 h 272"/>
                <a:gd name="T60" fmla="*/ 65 w 110"/>
                <a:gd name="T61" fmla="*/ 269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0" h="272">
                  <a:moveTo>
                    <a:pt x="65" y="269"/>
                  </a:moveTo>
                  <a:lnTo>
                    <a:pt x="65" y="269"/>
                  </a:lnTo>
                  <a:lnTo>
                    <a:pt x="63" y="272"/>
                  </a:lnTo>
                  <a:lnTo>
                    <a:pt x="61" y="272"/>
                  </a:lnTo>
                  <a:lnTo>
                    <a:pt x="3" y="262"/>
                  </a:lnTo>
                  <a:lnTo>
                    <a:pt x="3" y="262"/>
                  </a:lnTo>
                  <a:lnTo>
                    <a:pt x="0" y="259"/>
                  </a:lnTo>
                  <a:lnTo>
                    <a:pt x="0" y="258"/>
                  </a:lnTo>
                  <a:lnTo>
                    <a:pt x="0" y="257"/>
                  </a:lnTo>
                  <a:lnTo>
                    <a:pt x="45" y="22"/>
                  </a:lnTo>
                  <a:lnTo>
                    <a:pt x="45" y="22"/>
                  </a:lnTo>
                  <a:lnTo>
                    <a:pt x="47" y="17"/>
                  </a:lnTo>
                  <a:lnTo>
                    <a:pt x="49" y="12"/>
                  </a:lnTo>
                  <a:lnTo>
                    <a:pt x="53" y="8"/>
                  </a:lnTo>
                  <a:lnTo>
                    <a:pt x="56" y="5"/>
                  </a:lnTo>
                  <a:lnTo>
                    <a:pt x="61" y="2"/>
                  </a:lnTo>
                  <a:lnTo>
                    <a:pt x="65" y="1"/>
                  </a:lnTo>
                  <a:lnTo>
                    <a:pt x="71" y="0"/>
                  </a:lnTo>
                  <a:lnTo>
                    <a:pt x="76" y="1"/>
                  </a:lnTo>
                  <a:lnTo>
                    <a:pt x="89" y="4"/>
                  </a:lnTo>
                  <a:lnTo>
                    <a:pt x="89" y="4"/>
                  </a:lnTo>
                  <a:lnTo>
                    <a:pt x="94" y="5"/>
                  </a:lnTo>
                  <a:lnTo>
                    <a:pt x="99" y="7"/>
                  </a:lnTo>
                  <a:lnTo>
                    <a:pt x="102" y="10"/>
                  </a:lnTo>
                  <a:lnTo>
                    <a:pt x="106" y="14"/>
                  </a:lnTo>
                  <a:lnTo>
                    <a:pt x="106" y="14"/>
                  </a:lnTo>
                  <a:lnTo>
                    <a:pt x="108" y="20"/>
                  </a:lnTo>
                  <a:lnTo>
                    <a:pt x="110" y="24"/>
                  </a:lnTo>
                  <a:lnTo>
                    <a:pt x="110" y="29"/>
                  </a:lnTo>
                  <a:lnTo>
                    <a:pt x="110" y="35"/>
                  </a:lnTo>
                  <a:lnTo>
                    <a:pt x="65" y="269"/>
                  </a:lnTo>
                  <a:close/>
                </a:path>
              </a:pathLst>
            </a:custGeom>
            <a:solidFill>
              <a:srgbClr val="EE56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112">
              <a:extLst>
                <a:ext uri="{FF2B5EF4-FFF2-40B4-BE49-F238E27FC236}">
                  <a16:creationId xmlns:a16="http://schemas.microsoft.com/office/drawing/2014/main" id="{0B9F28AB-2859-4CFF-A8D7-32CF32051B87}"/>
                </a:ext>
              </a:extLst>
            </p:cNvPr>
            <p:cNvSpPr>
              <a:spLocks/>
            </p:cNvSpPr>
            <p:nvPr userDrawn="1"/>
          </p:nvSpPr>
          <p:spPr bwMode="auto">
            <a:xfrm>
              <a:off x="5942013" y="2406650"/>
              <a:ext cx="92075" cy="284163"/>
            </a:xfrm>
            <a:custGeom>
              <a:avLst/>
              <a:gdLst>
                <a:gd name="T0" fmla="*/ 50 w 116"/>
                <a:gd name="T1" fmla="*/ 357 h 357"/>
                <a:gd name="T2" fmla="*/ 0 w 116"/>
                <a:gd name="T3" fmla="*/ 346 h 357"/>
                <a:gd name="T4" fmla="*/ 67 w 116"/>
                <a:gd name="T5" fmla="*/ 0 h 357"/>
                <a:gd name="T6" fmla="*/ 116 w 116"/>
                <a:gd name="T7" fmla="*/ 10 h 357"/>
                <a:gd name="T8" fmla="*/ 50 w 116"/>
                <a:gd name="T9" fmla="*/ 357 h 357"/>
              </a:gdLst>
              <a:ahLst/>
              <a:cxnLst>
                <a:cxn ang="0">
                  <a:pos x="T0" y="T1"/>
                </a:cxn>
                <a:cxn ang="0">
                  <a:pos x="T2" y="T3"/>
                </a:cxn>
                <a:cxn ang="0">
                  <a:pos x="T4" y="T5"/>
                </a:cxn>
                <a:cxn ang="0">
                  <a:pos x="T6" y="T7"/>
                </a:cxn>
                <a:cxn ang="0">
                  <a:pos x="T8" y="T9"/>
                </a:cxn>
              </a:cxnLst>
              <a:rect l="0" t="0" r="r" b="b"/>
              <a:pathLst>
                <a:path w="116" h="357">
                  <a:moveTo>
                    <a:pt x="50" y="357"/>
                  </a:moveTo>
                  <a:lnTo>
                    <a:pt x="0" y="346"/>
                  </a:lnTo>
                  <a:lnTo>
                    <a:pt x="67" y="0"/>
                  </a:lnTo>
                  <a:lnTo>
                    <a:pt x="116" y="10"/>
                  </a:lnTo>
                  <a:lnTo>
                    <a:pt x="50" y="357"/>
                  </a:lnTo>
                  <a:close/>
                </a:path>
              </a:pathLst>
            </a:custGeom>
            <a:solidFill>
              <a:srgbClr val="EE56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113">
              <a:extLst>
                <a:ext uri="{FF2B5EF4-FFF2-40B4-BE49-F238E27FC236}">
                  <a16:creationId xmlns:a16="http://schemas.microsoft.com/office/drawing/2014/main" id="{FE66D008-B868-429A-B0E4-074FBBF178E6}"/>
                </a:ext>
              </a:extLst>
            </p:cNvPr>
            <p:cNvSpPr>
              <a:spLocks/>
            </p:cNvSpPr>
            <p:nvPr userDrawn="1"/>
          </p:nvSpPr>
          <p:spPr bwMode="auto">
            <a:xfrm>
              <a:off x="5992813" y="2413000"/>
              <a:ext cx="39688" cy="12700"/>
            </a:xfrm>
            <a:custGeom>
              <a:avLst/>
              <a:gdLst>
                <a:gd name="T0" fmla="*/ 49 w 50"/>
                <a:gd name="T1" fmla="*/ 15 h 15"/>
                <a:gd name="T2" fmla="*/ 0 w 50"/>
                <a:gd name="T3" fmla="*/ 5 h 15"/>
                <a:gd name="T4" fmla="*/ 1 w 50"/>
                <a:gd name="T5" fmla="*/ 0 h 15"/>
                <a:gd name="T6" fmla="*/ 50 w 50"/>
                <a:gd name="T7" fmla="*/ 10 h 15"/>
                <a:gd name="T8" fmla="*/ 49 w 50"/>
                <a:gd name="T9" fmla="*/ 15 h 15"/>
              </a:gdLst>
              <a:ahLst/>
              <a:cxnLst>
                <a:cxn ang="0">
                  <a:pos x="T0" y="T1"/>
                </a:cxn>
                <a:cxn ang="0">
                  <a:pos x="T2" y="T3"/>
                </a:cxn>
                <a:cxn ang="0">
                  <a:pos x="T4" y="T5"/>
                </a:cxn>
                <a:cxn ang="0">
                  <a:pos x="T6" y="T7"/>
                </a:cxn>
                <a:cxn ang="0">
                  <a:pos x="T8" y="T9"/>
                </a:cxn>
              </a:cxnLst>
              <a:rect l="0" t="0" r="r" b="b"/>
              <a:pathLst>
                <a:path w="50" h="15">
                  <a:moveTo>
                    <a:pt x="49" y="15"/>
                  </a:moveTo>
                  <a:lnTo>
                    <a:pt x="0" y="5"/>
                  </a:lnTo>
                  <a:lnTo>
                    <a:pt x="1" y="0"/>
                  </a:lnTo>
                  <a:lnTo>
                    <a:pt x="50" y="10"/>
                  </a:lnTo>
                  <a:lnTo>
                    <a:pt x="49" y="15"/>
                  </a:lnTo>
                  <a:close/>
                </a:path>
              </a:pathLst>
            </a:custGeom>
            <a:solidFill>
              <a:srgbClr val="DC44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14">
              <a:extLst>
                <a:ext uri="{FF2B5EF4-FFF2-40B4-BE49-F238E27FC236}">
                  <a16:creationId xmlns:a16="http://schemas.microsoft.com/office/drawing/2014/main" id="{884B9416-AB80-457E-846E-4990DCBD5945}"/>
                </a:ext>
              </a:extLst>
            </p:cNvPr>
            <p:cNvSpPr>
              <a:spLocks/>
            </p:cNvSpPr>
            <p:nvPr userDrawn="1"/>
          </p:nvSpPr>
          <p:spPr bwMode="auto">
            <a:xfrm>
              <a:off x="6013451" y="2208213"/>
              <a:ext cx="61913" cy="214313"/>
            </a:xfrm>
            <a:custGeom>
              <a:avLst/>
              <a:gdLst>
                <a:gd name="T0" fmla="*/ 78 w 78"/>
                <a:gd name="T1" fmla="*/ 33 h 270"/>
                <a:gd name="T2" fmla="*/ 33 w 78"/>
                <a:gd name="T3" fmla="*/ 267 h 270"/>
                <a:gd name="T4" fmla="*/ 33 w 78"/>
                <a:gd name="T5" fmla="*/ 267 h 270"/>
                <a:gd name="T6" fmla="*/ 31 w 78"/>
                <a:gd name="T7" fmla="*/ 270 h 270"/>
                <a:gd name="T8" fmla="*/ 29 w 78"/>
                <a:gd name="T9" fmla="*/ 270 h 270"/>
                <a:gd name="T10" fmla="*/ 0 w 78"/>
                <a:gd name="T11" fmla="*/ 264 h 270"/>
                <a:gd name="T12" fmla="*/ 51 w 78"/>
                <a:gd name="T13" fmla="*/ 0 h 270"/>
                <a:gd name="T14" fmla="*/ 57 w 78"/>
                <a:gd name="T15" fmla="*/ 2 h 270"/>
                <a:gd name="T16" fmla="*/ 57 w 78"/>
                <a:gd name="T17" fmla="*/ 2 h 270"/>
                <a:gd name="T18" fmla="*/ 62 w 78"/>
                <a:gd name="T19" fmla="*/ 3 h 270"/>
                <a:gd name="T20" fmla="*/ 67 w 78"/>
                <a:gd name="T21" fmla="*/ 5 h 270"/>
                <a:gd name="T22" fmla="*/ 70 w 78"/>
                <a:gd name="T23" fmla="*/ 8 h 270"/>
                <a:gd name="T24" fmla="*/ 74 w 78"/>
                <a:gd name="T25" fmla="*/ 13 h 270"/>
                <a:gd name="T26" fmla="*/ 76 w 78"/>
                <a:gd name="T27" fmla="*/ 17 h 270"/>
                <a:gd name="T28" fmla="*/ 78 w 78"/>
                <a:gd name="T29" fmla="*/ 22 h 270"/>
                <a:gd name="T30" fmla="*/ 78 w 78"/>
                <a:gd name="T31" fmla="*/ 27 h 270"/>
                <a:gd name="T32" fmla="*/ 78 w 78"/>
                <a:gd name="T33" fmla="*/ 33 h 270"/>
                <a:gd name="T34" fmla="*/ 78 w 78"/>
                <a:gd name="T35" fmla="*/ 33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 h="270">
                  <a:moveTo>
                    <a:pt x="78" y="33"/>
                  </a:moveTo>
                  <a:lnTo>
                    <a:pt x="33" y="267"/>
                  </a:lnTo>
                  <a:lnTo>
                    <a:pt x="33" y="267"/>
                  </a:lnTo>
                  <a:lnTo>
                    <a:pt x="31" y="270"/>
                  </a:lnTo>
                  <a:lnTo>
                    <a:pt x="29" y="270"/>
                  </a:lnTo>
                  <a:lnTo>
                    <a:pt x="0" y="264"/>
                  </a:lnTo>
                  <a:lnTo>
                    <a:pt x="51" y="0"/>
                  </a:lnTo>
                  <a:lnTo>
                    <a:pt x="57" y="2"/>
                  </a:lnTo>
                  <a:lnTo>
                    <a:pt x="57" y="2"/>
                  </a:lnTo>
                  <a:lnTo>
                    <a:pt x="62" y="3"/>
                  </a:lnTo>
                  <a:lnTo>
                    <a:pt x="67" y="5"/>
                  </a:lnTo>
                  <a:lnTo>
                    <a:pt x="70" y="8"/>
                  </a:lnTo>
                  <a:lnTo>
                    <a:pt x="74" y="13"/>
                  </a:lnTo>
                  <a:lnTo>
                    <a:pt x="76" y="17"/>
                  </a:lnTo>
                  <a:lnTo>
                    <a:pt x="78" y="22"/>
                  </a:lnTo>
                  <a:lnTo>
                    <a:pt x="78" y="27"/>
                  </a:lnTo>
                  <a:lnTo>
                    <a:pt x="78" y="33"/>
                  </a:lnTo>
                  <a:lnTo>
                    <a:pt x="78" y="33"/>
                  </a:lnTo>
                  <a:close/>
                </a:path>
              </a:pathLst>
            </a:custGeom>
            <a:solidFill>
              <a:srgbClr val="DC44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15">
              <a:extLst>
                <a:ext uri="{FF2B5EF4-FFF2-40B4-BE49-F238E27FC236}">
                  <a16:creationId xmlns:a16="http://schemas.microsoft.com/office/drawing/2014/main" id="{8C401520-DC74-4135-97C9-ED6E5B977FFC}"/>
                </a:ext>
              </a:extLst>
            </p:cNvPr>
            <p:cNvSpPr>
              <a:spLocks/>
            </p:cNvSpPr>
            <p:nvPr userDrawn="1"/>
          </p:nvSpPr>
          <p:spPr bwMode="auto">
            <a:xfrm>
              <a:off x="5961063" y="2411413"/>
              <a:ext cx="73025" cy="279400"/>
            </a:xfrm>
            <a:custGeom>
              <a:avLst/>
              <a:gdLst>
                <a:gd name="T0" fmla="*/ 91 w 91"/>
                <a:gd name="T1" fmla="*/ 6 h 353"/>
                <a:gd name="T2" fmla="*/ 25 w 91"/>
                <a:gd name="T3" fmla="*/ 353 h 353"/>
                <a:gd name="T4" fmla="*/ 0 w 91"/>
                <a:gd name="T5" fmla="*/ 347 h 353"/>
                <a:gd name="T6" fmla="*/ 67 w 91"/>
                <a:gd name="T7" fmla="*/ 0 h 353"/>
                <a:gd name="T8" fmla="*/ 91 w 91"/>
                <a:gd name="T9" fmla="*/ 6 h 353"/>
              </a:gdLst>
              <a:ahLst/>
              <a:cxnLst>
                <a:cxn ang="0">
                  <a:pos x="T0" y="T1"/>
                </a:cxn>
                <a:cxn ang="0">
                  <a:pos x="T2" y="T3"/>
                </a:cxn>
                <a:cxn ang="0">
                  <a:pos x="T4" y="T5"/>
                </a:cxn>
                <a:cxn ang="0">
                  <a:pos x="T6" y="T7"/>
                </a:cxn>
                <a:cxn ang="0">
                  <a:pos x="T8" y="T9"/>
                </a:cxn>
              </a:cxnLst>
              <a:rect l="0" t="0" r="r" b="b"/>
              <a:pathLst>
                <a:path w="91" h="353">
                  <a:moveTo>
                    <a:pt x="91" y="6"/>
                  </a:moveTo>
                  <a:lnTo>
                    <a:pt x="25" y="353"/>
                  </a:lnTo>
                  <a:lnTo>
                    <a:pt x="0" y="347"/>
                  </a:lnTo>
                  <a:lnTo>
                    <a:pt x="67" y="0"/>
                  </a:lnTo>
                  <a:lnTo>
                    <a:pt x="91" y="6"/>
                  </a:lnTo>
                  <a:close/>
                </a:path>
              </a:pathLst>
            </a:custGeom>
            <a:solidFill>
              <a:srgbClr val="DC445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16">
              <a:extLst>
                <a:ext uri="{FF2B5EF4-FFF2-40B4-BE49-F238E27FC236}">
                  <a16:creationId xmlns:a16="http://schemas.microsoft.com/office/drawing/2014/main" id="{1CC2153B-2E8A-446E-88B0-DA519B1BFEAD}"/>
                </a:ext>
              </a:extLst>
            </p:cNvPr>
            <p:cNvSpPr>
              <a:spLocks/>
            </p:cNvSpPr>
            <p:nvPr userDrawn="1"/>
          </p:nvSpPr>
          <p:spPr bwMode="auto">
            <a:xfrm>
              <a:off x="6011863" y="2417763"/>
              <a:ext cx="20638" cy="7938"/>
            </a:xfrm>
            <a:custGeom>
              <a:avLst/>
              <a:gdLst>
                <a:gd name="T0" fmla="*/ 25 w 25"/>
                <a:gd name="T1" fmla="*/ 6 h 11"/>
                <a:gd name="T2" fmla="*/ 24 w 25"/>
                <a:gd name="T3" fmla="*/ 11 h 11"/>
                <a:gd name="T4" fmla="*/ 0 w 25"/>
                <a:gd name="T5" fmla="*/ 6 h 11"/>
                <a:gd name="T6" fmla="*/ 1 w 25"/>
                <a:gd name="T7" fmla="*/ 0 h 11"/>
                <a:gd name="T8" fmla="*/ 25 w 25"/>
                <a:gd name="T9" fmla="*/ 6 h 11"/>
              </a:gdLst>
              <a:ahLst/>
              <a:cxnLst>
                <a:cxn ang="0">
                  <a:pos x="T0" y="T1"/>
                </a:cxn>
                <a:cxn ang="0">
                  <a:pos x="T2" y="T3"/>
                </a:cxn>
                <a:cxn ang="0">
                  <a:pos x="T4" y="T5"/>
                </a:cxn>
                <a:cxn ang="0">
                  <a:pos x="T6" y="T7"/>
                </a:cxn>
                <a:cxn ang="0">
                  <a:pos x="T8" y="T9"/>
                </a:cxn>
              </a:cxnLst>
              <a:rect l="0" t="0" r="r" b="b"/>
              <a:pathLst>
                <a:path w="25" h="11">
                  <a:moveTo>
                    <a:pt x="25" y="6"/>
                  </a:moveTo>
                  <a:lnTo>
                    <a:pt x="24" y="11"/>
                  </a:lnTo>
                  <a:lnTo>
                    <a:pt x="0" y="6"/>
                  </a:lnTo>
                  <a:lnTo>
                    <a:pt x="1" y="0"/>
                  </a:lnTo>
                  <a:lnTo>
                    <a:pt x="25" y="6"/>
                  </a:lnTo>
                  <a:close/>
                </a:path>
              </a:pathLst>
            </a:custGeom>
            <a:solidFill>
              <a:srgbClr val="CE38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117">
              <a:extLst>
                <a:ext uri="{FF2B5EF4-FFF2-40B4-BE49-F238E27FC236}">
                  <a16:creationId xmlns:a16="http://schemas.microsoft.com/office/drawing/2014/main" id="{0F8AECAB-F871-4D2E-A293-B559571872C7}"/>
                </a:ext>
              </a:extLst>
            </p:cNvPr>
            <p:cNvSpPr>
              <a:spLocks/>
            </p:cNvSpPr>
            <p:nvPr userDrawn="1"/>
          </p:nvSpPr>
          <p:spPr bwMode="auto">
            <a:xfrm>
              <a:off x="5799138" y="2219325"/>
              <a:ext cx="36513" cy="68263"/>
            </a:xfrm>
            <a:custGeom>
              <a:avLst/>
              <a:gdLst>
                <a:gd name="T0" fmla="*/ 46 w 46"/>
                <a:gd name="T1" fmla="*/ 82 h 86"/>
                <a:gd name="T2" fmla="*/ 0 w 46"/>
                <a:gd name="T3" fmla="*/ 86 h 86"/>
                <a:gd name="T4" fmla="*/ 16 w 46"/>
                <a:gd name="T5" fmla="*/ 0 h 86"/>
                <a:gd name="T6" fmla="*/ 46 w 46"/>
                <a:gd name="T7" fmla="*/ 82 h 86"/>
              </a:gdLst>
              <a:ahLst/>
              <a:cxnLst>
                <a:cxn ang="0">
                  <a:pos x="T0" y="T1"/>
                </a:cxn>
                <a:cxn ang="0">
                  <a:pos x="T2" y="T3"/>
                </a:cxn>
                <a:cxn ang="0">
                  <a:pos x="T4" y="T5"/>
                </a:cxn>
                <a:cxn ang="0">
                  <a:pos x="T6" y="T7"/>
                </a:cxn>
              </a:cxnLst>
              <a:rect l="0" t="0" r="r" b="b"/>
              <a:pathLst>
                <a:path w="46" h="86">
                  <a:moveTo>
                    <a:pt x="46" y="82"/>
                  </a:moveTo>
                  <a:lnTo>
                    <a:pt x="0" y="86"/>
                  </a:lnTo>
                  <a:lnTo>
                    <a:pt x="16" y="0"/>
                  </a:lnTo>
                  <a:lnTo>
                    <a:pt x="46" y="82"/>
                  </a:lnTo>
                  <a:close/>
                </a:path>
              </a:pathLst>
            </a:custGeom>
            <a:solidFill>
              <a:srgbClr val="FAE2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118">
              <a:extLst>
                <a:ext uri="{FF2B5EF4-FFF2-40B4-BE49-F238E27FC236}">
                  <a16:creationId xmlns:a16="http://schemas.microsoft.com/office/drawing/2014/main" id="{6C762695-540A-4701-A677-E3E22EA3DF54}"/>
                </a:ext>
              </a:extLst>
            </p:cNvPr>
            <p:cNvSpPr>
              <a:spLocks/>
            </p:cNvSpPr>
            <p:nvPr userDrawn="1"/>
          </p:nvSpPr>
          <p:spPr bwMode="auto">
            <a:xfrm>
              <a:off x="5799138" y="2284413"/>
              <a:ext cx="80963" cy="536575"/>
            </a:xfrm>
            <a:custGeom>
              <a:avLst/>
              <a:gdLst>
                <a:gd name="T0" fmla="*/ 46 w 101"/>
                <a:gd name="T1" fmla="*/ 0 h 675"/>
                <a:gd name="T2" fmla="*/ 101 w 101"/>
                <a:gd name="T3" fmla="*/ 672 h 675"/>
                <a:gd name="T4" fmla="*/ 55 w 101"/>
                <a:gd name="T5" fmla="*/ 675 h 675"/>
                <a:gd name="T6" fmla="*/ 0 w 101"/>
                <a:gd name="T7" fmla="*/ 4 h 675"/>
                <a:gd name="T8" fmla="*/ 46 w 101"/>
                <a:gd name="T9" fmla="*/ 0 h 675"/>
              </a:gdLst>
              <a:ahLst/>
              <a:cxnLst>
                <a:cxn ang="0">
                  <a:pos x="T0" y="T1"/>
                </a:cxn>
                <a:cxn ang="0">
                  <a:pos x="T2" y="T3"/>
                </a:cxn>
                <a:cxn ang="0">
                  <a:pos x="T4" y="T5"/>
                </a:cxn>
                <a:cxn ang="0">
                  <a:pos x="T6" y="T7"/>
                </a:cxn>
                <a:cxn ang="0">
                  <a:pos x="T8" y="T9"/>
                </a:cxn>
              </a:cxnLst>
              <a:rect l="0" t="0" r="r" b="b"/>
              <a:pathLst>
                <a:path w="101" h="675">
                  <a:moveTo>
                    <a:pt x="46" y="0"/>
                  </a:moveTo>
                  <a:lnTo>
                    <a:pt x="101" y="672"/>
                  </a:lnTo>
                  <a:lnTo>
                    <a:pt x="55" y="675"/>
                  </a:lnTo>
                  <a:lnTo>
                    <a:pt x="0" y="4"/>
                  </a:lnTo>
                  <a:lnTo>
                    <a:pt x="46" y="0"/>
                  </a:lnTo>
                  <a:close/>
                </a:path>
              </a:pathLst>
            </a:custGeom>
            <a:solidFill>
              <a:srgbClr val="6798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19">
              <a:extLst>
                <a:ext uri="{FF2B5EF4-FFF2-40B4-BE49-F238E27FC236}">
                  <a16:creationId xmlns:a16="http://schemas.microsoft.com/office/drawing/2014/main" id="{0959DFD4-7E70-4EAB-AD8C-AFEF8A437401}"/>
                </a:ext>
              </a:extLst>
            </p:cNvPr>
            <p:cNvSpPr>
              <a:spLocks/>
            </p:cNvSpPr>
            <p:nvPr userDrawn="1"/>
          </p:nvSpPr>
          <p:spPr bwMode="auto">
            <a:xfrm>
              <a:off x="5818188" y="2284413"/>
              <a:ext cx="61913" cy="534988"/>
            </a:xfrm>
            <a:custGeom>
              <a:avLst/>
              <a:gdLst>
                <a:gd name="T0" fmla="*/ 23 w 78"/>
                <a:gd name="T1" fmla="*/ 0 h 674"/>
                <a:gd name="T2" fmla="*/ 78 w 78"/>
                <a:gd name="T3" fmla="*/ 672 h 674"/>
                <a:gd name="T4" fmla="*/ 55 w 78"/>
                <a:gd name="T5" fmla="*/ 674 h 674"/>
                <a:gd name="T6" fmla="*/ 0 w 78"/>
                <a:gd name="T7" fmla="*/ 3 h 674"/>
                <a:gd name="T8" fmla="*/ 23 w 78"/>
                <a:gd name="T9" fmla="*/ 0 h 674"/>
              </a:gdLst>
              <a:ahLst/>
              <a:cxnLst>
                <a:cxn ang="0">
                  <a:pos x="T0" y="T1"/>
                </a:cxn>
                <a:cxn ang="0">
                  <a:pos x="T2" y="T3"/>
                </a:cxn>
                <a:cxn ang="0">
                  <a:pos x="T4" y="T5"/>
                </a:cxn>
                <a:cxn ang="0">
                  <a:pos x="T6" y="T7"/>
                </a:cxn>
                <a:cxn ang="0">
                  <a:pos x="T8" y="T9"/>
                </a:cxn>
              </a:cxnLst>
              <a:rect l="0" t="0" r="r" b="b"/>
              <a:pathLst>
                <a:path w="78" h="674">
                  <a:moveTo>
                    <a:pt x="23" y="0"/>
                  </a:moveTo>
                  <a:lnTo>
                    <a:pt x="78" y="672"/>
                  </a:lnTo>
                  <a:lnTo>
                    <a:pt x="55" y="674"/>
                  </a:lnTo>
                  <a:lnTo>
                    <a:pt x="0" y="3"/>
                  </a:lnTo>
                  <a:lnTo>
                    <a:pt x="23" y="0"/>
                  </a:lnTo>
                  <a:close/>
                </a:path>
              </a:pathLst>
            </a:custGeom>
            <a:solidFill>
              <a:srgbClr val="5485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120">
              <a:extLst>
                <a:ext uri="{FF2B5EF4-FFF2-40B4-BE49-F238E27FC236}">
                  <a16:creationId xmlns:a16="http://schemas.microsoft.com/office/drawing/2014/main" id="{8CBB4E72-1E5A-4131-A5C3-84366606231F}"/>
                </a:ext>
              </a:extLst>
            </p:cNvPr>
            <p:cNvSpPr>
              <a:spLocks/>
            </p:cNvSpPr>
            <p:nvPr userDrawn="1"/>
          </p:nvSpPr>
          <p:spPr bwMode="auto">
            <a:xfrm>
              <a:off x="5810251" y="2219325"/>
              <a:ext cx="7938" cy="15875"/>
            </a:xfrm>
            <a:custGeom>
              <a:avLst/>
              <a:gdLst>
                <a:gd name="T0" fmla="*/ 11 w 11"/>
                <a:gd name="T1" fmla="*/ 19 h 20"/>
                <a:gd name="T2" fmla="*/ 0 w 11"/>
                <a:gd name="T3" fmla="*/ 20 h 20"/>
                <a:gd name="T4" fmla="*/ 4 w 11"/>
                <a:gd name="T5" fmla="*/ 0 h 20"/>
                <a:gd name="T6" fmla="*/ 11 w 11"/>
                <a:gd name="T7" fmla="*/ 19 h 20"/>
              </a:gdLst>
              <a:ahLst/>
              <a:cxnLst>
                <a:cxn ang="0">
                  <a:pos x="T0" y="T1"/>
                </a:cxn>
                <a:cxn ang="0">
                  <a:pos x="T2" y="T3"/>
                </a:cxn>
                <a:cxn ang="0">
                  <a:pos x="T4" y="T5"/>
                </a:cxn>
                <a:cxn ang="0">
                  <a:pos x="T6" y="T7"/>
                </a:cxn>
              </a:cxnLst>
              <a:rect l="0" t="0" r="r" b="b"/>
              <a:pathLst>
                <a:path w="11" h="20">
                  <a:moveTo>
                    <a:pt x="11" y="19"/>
                  </a:moveTo>
                  <a:lnTo>
                    <a:pt x="0" y="20"/>
                  </a:lnTo>
                  <a:lnTo>
                    <a:pt x="4" y="0"/>
                  </a:lnTo>
                  <a:lnTo>
                    <a:pt x="11" y="19"/>
                  </a:lnTo>
                  <a:close/>
                </a:path>
              </a:pathLst>
            </a:custGeom>
            <a:solidFill>
              <a:srgbClr val="6798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121">
              <a:extLst>
                <a:ext uri="{FF2B5EF4-FFF2-40B4-BE49-F238E27FC236}">
                  <a16:creationId xmlns:a16="http://schemas.microsoft.com/office/drawing/2014/main" id="{918ED79F-7EBD-4FEA-916B-31B39D99EE8E}"/>
                </a:ext>
              </a:extLst>
            </p:cNvPr>
            <p:cNvSpPr>
              <a:spLocks/>
            </p:cNvSpPr>
            <p:nvPr userDrawn="1"/>
          </p:nvSpPr>
          <p:spPr bwMode="auto">
            <a:xfrm>
              <a:off x="5956301" y="2192338"/>
              <a:ext cx="36513" cy="68263"/>
            </a:xfrm>
            <a:custGeom>
              <a:avLst/>
              <a:gdLst>
                <a:gd name="T0" fmla="*/ 46 w 46"/>
                <a:gd name="T1" fmla="*/ 85 h 85"/>
                <a:gd name="T2" fmla="*/ 0 w 46"/>
                <a:gd name="T3" fmla="*/ 82 h 85"/>
                <a:gd name="T4" fmla="*/ 29 w 46"/>
                <a:gd name="T5" fmla="*/ 0 h 85"/>
                <a:gd name="T6" fmla="*/ 46 w 46"/>
                <a:gd name="T7" fmla="*/ 85 h 85"/>
              </a:gdLst>
              <a:ahLst/>
              <a:cxnLst>
                <a:cxn ang="0">
                  <a:pos x="T0" y="T1"/>
                </a:cxn>
                <a:cxn ang="0">
                  <a:pos x="T2" y="T3"/>
                </a:cxn>
                <a:cxn ang="0">
                  <a:pos x="T4" y="T5"/>
                </a:cxn>
                <a:cxn ang="0">
                  <a:pos x="T6" y="T7"/>
                </a:cxn>
              </a:cxnLst>
              <a:rect l="0" t="0" r="r" b="b"/>
              <a:pathLst>
                <a:path w="46" h="85">
                  <a:moveTo>
                    <a:pt x="46" y="85"/>
                  </a:moveTo>
                  <a:lnTo>
                    <a:pt x="0" y="82"/>
                  </a:lnTo>
                  <a:lnTo>
                    <a:pt x="29" y="0"/>
                  </a:lnTo>
                  <a:lnTo>
                    <a:pt x="46" y="85"/>
                  </a:lnTo>
                  <a:close/>
                </a:path>
              </a:pathLst>
            </a:custGeom>
            <a:solidFill>
              <a:srgbClr val="FAE2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122">
              <a:extLst>
                <a:ext uri="{FF2B5EF4-FFF2-40B4-BE49-F238E27FC236}">
                  <a16:creationId xmlns:a16="http://schemas.microsoft.com/office/drawing/2014/main" id="{5271978F-2314-4C8A-A5A6-F88B3D92BB98}"/>
                </a:ext>
              </a:extLst>
            </p:cNvPr>
            <p:cNvSpPr>
              <a:spLocks/>
            </p:cNvSpPr>
            <p:nvPr userDrawn="1"/>
          </p:nvSpPr>
          <p:spPr bwMode="auto">
            <a:xfrm>
              <a:off x="5915026" y="2257425"/>
              <a:ext cx="77788" cy="534988"/>
            </a:xfrm>
            <a:custGeom>
              <a:avLst/>
              <a:gdLst>
                <a:gd name="T0" fmla="*/ 98 w 98"/>
                <a:gd name="T1" fmla="*/ 3 h 675"/>
                <a:gd name="T2" fmla="*/ 46 w 98"/>
                <a:gd name="T3" fmla="*/ 675 h 675"/>
                <a:gd name="T4" fmla="*/ 0 w 98"/>
                <a:gd name="T5" fmla="*/ 671 h 675"/>
                <a:gd name="T6" fmla="*/ 52 w 98"/>
                <a:gd name="T7" fmla="*/ 0 h 675"/>
                <a:gd name="T8" fmla="*/ 98 w 98"/>
                <a:gd name="T9" fmla="*/ 3 h 675"/>
              </a:gdLst>
              <a:ahLst/>
              <a:cxnLst>
                <a:cxn ang="0">
                  <a:pos x="T0" y="T1"/>
                </a:cxn>
                <a:cxn ang="0">
                  <a:pos x="T2" y="T3"/>
                </a:cxn>
                <a:cxn ang="0">
                  <a:pos x="T4" y="T5"/>
                </a:cxn>
                <a:cxn ang="0">
                  <a:pos x="T6" y="T7"/>
                </a:cxn>
                <a:cxn ang="0">
                  <a:pos x="T8" y="T9"/>
                </a:cxn>
              </a:cxnLst>
              <a:rect l="0" t="0" r="r" b="b"/>
              <a:pathLst>
                <a:path w="98" h="675">
                  <a:moveTo>
                    <a:pt x="98" y="3"/>
                  </a:moveTo>
                  <a:lnTo>
                    <a:pt x="46" y="675"/>
                  </a:lnTo>
                  <a:lnTo>
                    <a:pt x="0" y="671"/>
                  </a:lnTo>
                  <a:lnTo>
                    <a:pt x="52" y="0"/>
                  </a:lnTo>
                  <a:lnTo>
                    <a:pt x="98" y="3"/>
                  </a:lnTo>
                  <a:close/>
                </a:path>
              </a:pathLst>
            </a:custGeom>
            <a:solidFill>
              <a:srgbClr val="FFCE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123">
              <a:extLst>
                <a:ext uri="{FF2B5EF4-FFF2-40B4-BE49-F238E27FC236}">
                  <a16:creationId xmlns:a16="http://schemas.microsoft.com/office/drawing/2014/main" id="{5E97E038-B3E1-4F11-9F05-B0938ACFBA6C}"/>
                </a:ext>
              </a:extLst>
            </p:cNvPr>
            <p:cNvSpPr>
              <a:spLocks/>
            </p:cNvSpPr>
            <p:nvPr userDrawn="1"/>
          </p:nvSpPr>
          <p:spPr bwMode="auto">
            <a:xfrm>
              <a:off x="5932488" y="2259013"/>
              <a:ext cx="60325" cy="533400"/>
            </a:xfrm>
            <a:custGeom>
              <a:avLst/>
              <a:gdLst>
                <a:gd name="T0" fmla="*/ 75 w 75"/>
                <a:gd name="T1" fmla="*/ 1 h 673"/>
                <a:gd name="T2" fmla="*/ 23 w 75"/>
                <a:gd name="T3" fmla="*/ 673 h 673"/>
                <a:gd name="T4" fmla="*/ 0 w 75"/>
                <a:gd name="T5" fmla="*/ 672 h 673"/>
                <a:gd name="T6" fmla="*/ 52 w 75"/>
                <a:gd name="T7" fmla="*/ 0 h 673"/>
                <a:gd name="T8" fmla="*/ 75 w 75"/>
                <a:gd name="T9" fmla="*/ 1 h 673"/>
              </a:gdLst>
              <a:ahLst/>
              <a:cxnLst>
                <a:cxn ang="0">
                  <a:pos x="T0" y="T1"/>
                </a:cxn>
                <a:cxn ang="0">
                  <a:pos x="T2" y="T3"/>
                </a:cxn>
                <a:cxn ang="0">
                  <a:pos x="T4" y="T5"/>
                </a:cxn>
                <a:cxn ang="0">
                  <a:pos x="T6" y="T7"/>
                </a:cxn>
                <a:cxn ang="0">
                  <a:pos x="T8" y="T9"/>
                </a:cxn>
              </a:cxnLst>
              <a:rect l="0" t="0" r="r" b="b"/>
              <a:pathLst>
                <a:path w="75" h="673">
                  <a:moveTo>
                    <a:pt x="75" y="1"/>
                  </a:moveTo>
                  <a:lnTo>
                    <a:pt x="23" y="673"/>
                  </a:lnTo>
                  <a:lnTo>
                    <a:pt x="0" y="672"/>
                  </a:lnTo>
                  <a:lnTo>
                    <a:pt x="52" y="0"/>
                  </a:lnTo>
                  <a:lnTo>
                    <a:pt x="75" y="1"/>
                  </a:lnTo>
                  <a:close/>
                </a:path>
              </a:pathLst>
            </a:custGeom>
            <a:solidFill>
              <a:srgbClr val="F6BB4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24">
              <a:extLst>
                <a:ext uri="{FF2B5EF4-FFF2-40B4-BE49-F238E27FC236}">
                  <a16:creationId xmlns:a16="http://schemas.microsoft.com/office/drawing/2014/main" id="{C655F71A-39E1-43A2-A424-B98DD2AB3B7E}"/>
                </a:ext>
              </a:extLst>
            </p:cNvPr>
            <p:cNvSpPr>
              <a:spLocks/>
            </p:cNvSpPr>
            <p:nvPr userDrawn="1"/>
          </p:nvSpPr>
          <p:spPr bwMode="auto">
            <a:xfrm>
              <a:off x="5973763" y="2192338"/>
              <a:ext cx="7938" cy="15875"/>
            </a:xfrm>
            <a:custGeom>
              <a:avLst/>
              <a:gdLst>
                <a:gd name="T0" fmla="*/ 10 w 10"/>
                <a:gd name="T1" fmla="*/ 19 h 19"/>
                <a:gd name="T2" fmla="*/ 0 w 10"/>
                <a:gd name="T3" fmla="*/ 18 h 19"/>
                <a:gd name="T4" fmla="*/ 6 w 10"/>
                <a:gd name="T5" fmla="*/ 0 h 19"/>
                <a:gd name="T6" fmla="*/ 10 w 10"/>
                <a:gd name="T7" fmla="*/ 19 h 19"/>
              </a:gdLst>
              <a:ahLst/>
              <a:cxnLst>
                <a:cxn ang="0">
                  <a:pos x="T0" y="T1"/>
                </a:cxn>
                <a:cxn ang="0">
                  <a:pos x="T2" y="T3"/>
                </a:cxn>
                <a:cxn ang="0">
                  <a:pos x="T4" y="T5"/>
                </a:cxn>
                <a:cxn ang="0">
                  <a:pos x="T6" y="T7"/>
                </a:cxn>
              </a:cxnLst>
              <a:rect l="0" t="0" r="r" b="b"/>
              <a:pathLst>
                <a:path w="10" h="19">
                  <a:moveTo>
                    <a:pt x="10" y="19"/>
                  </a:moveTo>
                  <a:lnTo>
                    <a:pt x="0" y="18"/>
                  </a:lnTo>
                  <a:lnTo>
                    <a:pt x="6" y="0"/>
                  </a:lnTo>
                  <a:lnTo>
                    <a:pt x="10" y="19"/>
                  </a:lnTo>
                  <a:close/>
                </a:path>
              </a:pathLst>
            </a:custGeom>
            <a:solidFill>
              <a:srgbClr val="FFCE5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125">
              <a:extLst>
                <a:ext uri="{FF2B5EF4-FFF2-40B4-BE49-F238E27FC236}">
                  <a16:creationId xmlns:a16="http://schemas.microsoft.com/office/drawing/2014/main" id="{0AAAFAF6-EA59-406B-B792-B974913E6415}"/>
                </a:ext>
              </a:extLst>
            </p:cNvPr>
            <p:cNvSpPr>
              <a:spLocks noChangeArrowheads="1"/>
            </p:cNvSpPr>
            <p:nvPr userDrawn="1"/>
          </p:nvSpPr>
          <p:spPr bwMode="auto">
            <a:xfrm>
              <a:off x="5803901" y="2460625"/>
              <a:ext cx="230188" cy="365125"/>
            </a:xfrm>
            <a:prstGeom prst="rect">
              <a:avLst/>
            </a:prstGeom>
            <a:solidFill>
              <a:srgbClr val="F46E5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126">
              <a:extLst>
                <a:ext uri="{FF2B5EF4-FFF2-40B4-BE49-F238E27FC236}">
                  <a16:creationId xmlns:a16="http://schemas.microsoft.com/office/drawing/2014/main" id="{28E8088D-7243-47E8-8A39-A65DB9DB7E12}"/>
                </a:ext>
              </a:extLst>
            </p:cNvPr>
            <p:cNvSpPr>
              <a:spLocks noChangeArrowheads="1"/>
            </p:cNvSpPr>
            <p:nvPr userDrawn="1"/>
          </p:nvSpPr>
          <p:spPr bwMode="auto">
            <a:xfrm>
              <a:off x="5919788" y="2460625"/>
              <a:ext cx="114300" cy="365125"/>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127">
              <a:extLst>
                <a:ext uri="{FF2B5EF4-FFF2-40B4-BE49-F238E27FC236}">
                  <a16:creationId xmlns:a16="http://schemas.microsoft.com/office/drawing/2014/main" id="{212CC44A-5411-46CC-9E9D-B7321278E9F9}"/>
                </a:ext>
              </a:extLst>
            </p:cNvPr>
            <p:cNvSpPr>
              <a:spLocks noChangeArrowheads="1"/>
            </p:cNvSpPr>
            <p:nvPr userDrawn="1"/>
          </p:nvSpPr>
          <p:spPr bwMode="auto">
            <a:xfrm>
              <a:off x="5803901" y="2460625"/>
              <a:ext cx="230188" cy="14288"/>
            </a:xfrm>
            <a:prstGeom prst="rect">
              <a:avLst/>
            </a:prstGeom>
            <a:solidFill>
              <a:srgbClr val="D335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128">
              <a:extLst>
                <a:ext uri="{FF2B5EF4-FFF2-40B4-BE49-F238E27FC236}">
                  <a16:creationId xmlns:a16="http://schemas.microsoft.com/office/drawing/2014/main" id="{76C85250-50AE-4105-AFA7-5F6BD7679D5F}"/>
                </a:ext>
              </a:extLst>
            </p:cNvPr>
            <p:cNvSpPr>
              <a:spLocks/>
            </p:cNvSpPr>
            <p:nvPr userDrawn="1"/>
          </p:nvSpPr>
          <p:spPr bwMode="auto">
            <a:xfrm>
              <a:off x="7777163" y="3952875"/>
              <a:ext cx="171450" cy="338138"/>
            </a:xfrm>
            <a:custGeom>
              <a:avLst/>
              <a:gdLst>
                <a:gd name="T0" fmla="*/ 0 w 215"/>
                <a:gd name="T1" fmla="*/ 412 h 426"/>
                <a:gd name="T2" fmla="*/ 0 w 215"/>
                <a:gd name="T3" fmla="*/ 412 h 426"/>
                <a:gd name="T4" fmla="*/ 1 w 215"/>
                <a:gd name="T5" fmla="*/ 418 h 426"/>
                <a:gd name="T6" fmla="*/ 3 w 215"/>
                <a:gd name="T7" fmla="*/ 423 h 426"/>
                <a:gd name="T8" fmla="*/ 8 w 215"/>
                <a:gd name="T9" fmla="*/ 425 h 426"/>
                <a:gd name="T10" fmla="*/ 13 w 215"/>
                <a:gd name="T11" fmla="*/ 426 h 426"/>
                <a:gd name="T12" fmla="*/ 201 w 215"/>
                <a:gd name="T13" fmla="*/ 426 h 426"/>
                <a:gd name="T14" fmla="*/ 201 w 215"/>
                <a:gd name="T15" fmla="*/ 426 h 426"/>
                <a:gd name="T16" fmla="*/ 207 w 215"/>
                <a:gd name="T17" fmla="*/ 425 h 426"/>
                <a:gd name="T18" fmla="*/ 210 w 215"/>
                <a:gd name="T19" fmla="*/ 423 h 426"/>
                <a:gd name="T20" fmla="*/ 214 w 215"/>
                <a:gd name="T21" fmla="*/ 418 h 426"/>
                <a:gd name="T22" fmla="*/ 215 w 215"/>
                <a:gd name="T23" fmla="*/ 412 h 426"/>
                <a:gd name="T24" fmla="*/ 215 w 215"/>
                <a:gd name="T25" fmla="*/ 0 h 426"/>
                <a:gd name="T26" fmla="*/ 0 w 215"/>
                <a:gd name="T27" fmla="*/ 0 h 426"/>
                <a:gd name="T28" fmla="*/ 0 w 215"/>
                <a:gd name="T29" fmla="*/ 4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5" h="426">
                  <a:moveTo>
                    <a:pt x="0" y="412"/>
                  </a:moveTo>
                  <a:lnTo>
                    <a:pt x="0" y="412"/>
                  </a:lnTo>
                  <a:lnTo>
                    <a:pt x="1" y="418"/>
                  </a:lnTo>
                  <a:lnTo>
                    <a:pt x="3" y="423"/>
                  </a:lnTo>
                  <a:lnTo>
                    <a:pt x="8" y="425"/>
                  </a:lnTo>
                  <a:lnTo>
                    <a:pt x="13" y="426"/>
                  </a:lnTo>
                  <a:lnTo>
                    <a:pt x="201" y="426"/>
                  </a:lnTo>
                  <a:lnTo>
                    <a:pt x="201" y="426"/>
                  </a:lnTo>
                  <a:lnTo>
                    <a:pt x="207" y="425"/>
                  </a:lnTo>
                  <a:lnTo>
                    <a:pt x="210" y="423"/>
                  </a:lnTo>
                  <a:lnTo>
                    <a:pt x="214" y="418"/>
                  </a:lnTo>
                  <a:lnTo>
                    <a:pt x="215" y="412"/>
                  </a:lnTo>
                  <a:lnTo>
                    <a:pt x="215" y="0"/>
                  </a:lnTo>
                  <a:lnTo>
                    <a:pt x="0" y="0"/>
                  </a:lnTo>
                  <a:lnTo>
                    <a:pt x="0" y="41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29">
              <a:extLst>
                <a:ext uri="{FF2B5EF4-FFF2-40B4-BE49-F238E27FC236}">
                  <a16:creationId xmlns:a16="http://schemas.microsoft.com/office/drawing/2014/main" id="{6247CAF8-8804-4FE4-A214-69B430B06579}"/>
                </a:ext>
              </a:extLst>
            </p:cNvPr>
            <p:cNvSpPr>
              <a:spLocks/>
            </p:cNvSpPr>
            <p:nvPr userDrawn="1"/>
          </p:nvSpPr>
          <p:spPr bwMode="auto">
            <a:xfrm>
              <a:off x="7777163" y="3943350"/>
              <a:ext cx="171450" cy="196850"/>
            </a:xfrm>
            <a:custGeom>
              <a:avLst/>
              <a:gdLst>
                <a:gd name="T0" fmla="*/ 0 w 215"/>
                <a:gd name="T1" fmla="*/ 96 h 249"/>
                <a:gd name="T2" fmla="*/ 215 w 215"/>
                <a:gd name="T3" fmla="*/ 0 h 249"/>
                <a:gd name="T4" fmla="*/ 215 w 215"/>
                <a:gd name="T5" fmla="*/ 249 h 249"/>
                <a:gd name="T6" fmla="*/ 0 w 215"/>
                <a:gd name="T7" fmla="*/ 96 h 249"/>
              </a:gdLst>
              <a:ahLst/>
              <a:cxnLst>
                <a:cxn ang="0">
                  <a:pos x="T0" y="T1"/>
                </a:cxn>
                <a:cxn ang="0">
                  <a:pos x="T2" y="T3"/>
                </a:cxn>
                <a:cxn ang="0">
                  <a:pos x="T4" y="T5"/>
                </a:cxn>
                <a:cxn ang="0">
                  <a:pos x="T6" y="T7"/>
                </a:cxn>
              </a:cxnLst>
              <a:rect l="0" t="0" r="r" b="b"/>
              <a:pathLst>
                <a:path w="215" h="249">
                  <a:moveTo>
                    <a:pt x="0" y="96"/>
                  </a:moveTo>
                  <a:lnTo>
                    <a:pt x="215" y="0"/>
                  </a:lnTo>
                  <a:lnTo>
                    <a:pt x="215" y="249"/>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30">
              <a:extLst>
                <a:ext uri="{FF2B5EF4-FFF2-40B4-BE49-F238E27FC236}">
                  <a16:creationId xmlns:a16="http://schemas.microsoft.com/office/drawing/2014/main" id="{A0A7592C-2124-4F4E-B27D-9E2B3DC57206}"/>
                </a:ext>
              </a:extLst>
            </p:cNvPr>
            <p:cNvSpPr>
              <a:spLocks/>
            </p:cNvSpPr>
            <p:nvPr userDrawn="1"/>
          </p:nvSpPr>
          <p:spPr bwMode="auto">
            <a:xfrm>
              <a:off x="5888038" y="3952875"/>
              <a:ext cx="171450" cy="338138"/>
            </a:xfrm>
            <a:custGeom>
              <a:avLst/>
              <a:gdLst>
                <a:gd name="T0" fmla="*/ 217 w 217"/>
                <a:gd name="T1" fmla="*/ 412 h 426"/>
                <a:gd name="T2" fmla="*/ 217 w 217"/>
                <a:gd name="T3" fmla="*/ 412 h 426"/>
                <a:gd name="T4" fmla="*/ 216 w 217"/>
                <a:gd name="T5" fmla="*/ 418 h 426"/>
                <a:gd name="T6" fmla="*/ 212 w 217"/>
                <a:gd name="T7" fmla="*/ 423 h 426"/>
                <a:gd name="T8" fmla="*/ 209 w 217"/>
                <a:gd name="T9" fmla="*/ 425 h 426"/>
                <a:gd name="T10" fmla="*/ 203 w 217"/>
                <a:gd name="T11" fmla="*/ 426 h 426"/>
                <a:gd name="T12" fmla="*/ 15 w 217"/>
                <a:gd name="T13" fmla="*/ 426 h 426"/>
                <a:gd name="T14" fmla="*/ 15 w 217"/>
                <a:gd name="T15" fmla="*/ 426 h 426"/>
                <a:gd name="T16" fmla="*/ 10 w 217"/>
                <a:gd name="T17" fmla="*/ 425 h 426"/>
                <a:gd name="T18" fmla="*/ 5 w 217"/>
                <a:gd name="T19" fmla="*/ 423 h 426"/>
                <a:gd name="T20" fmla="*/ 1 w 217"/>
                <a:gd name="T21" fmla="*/ 418 h 426"/>
                <a:gd name="T22" fmla="*/ 0 w 217"/>
                <a:gd name="T23" fmla="*/ 412 h 426"/>
                <a:gd name="T24" fmla="*/ 0 w 217"/>
                <a:gd name="T25" fmla="*/ 0 h 426"/>
                <a:gd name="T26" fmla="*/ 217 w 217"/>
                <a:gd name="T27" fmla="*/ 0 h 426"/>
                <a:gd name="T28" fmla="*/ 217 w 217"/>
                <a:gd name="T29" fmla="*/ 41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7" h="426">
                  <a:moveTo>
                    <a:pt x="217" y="412"/>
                  </a:moveTo>
                  <a:lnTo>
                    <a:pt x="217" y="412"/>
                  </a:lnTo>
                  <a:lnTo>
                    <a:pt x="216" y="418"/>
                  </a:lnTo>
                  <a:lnTo>
                    <a:pt x="212" y="423"/>
                  </a:lnTo>
                  <a:lnTo>
                    <a:pt x="209" y="425"/>
                  </a:lnTo>
                  <a:lnTo>
                    <a:pt x="203" y="426"/>
                  </a:lnTo>
                  <a:lnTo>
                    <a:pt x="15" y="426"/>
                  </a:lnTo>
                  <a:lnTo>
                    <a:pt x="15" y="426"/>
                  </a:lnTo>
                  <a:lnTo>
                    <a:pt x="10" y="425"/>
                  </a:lnTo>
                  <a:lnTo>
                    <a:pt x="5" y="423"/>
                  </a:lnTo>
                  <a:lnTo>
                    <a:pt x="1" y="418"/>
                  </a:lnTo>
                  <a:lnTo>
                    <a:pt x="0" y="412"/>
                  </a:lnTo>
                  <a:lnTo>
                    <a:pt x="0" y="0"/>
                  </a:lnTo>
                  <a:lnTo>
                    <a:pt x="217" y="0"/>
                  </a:lnTo>
                  <a:lnTo>
                    <a:pt x="217" y="412"/>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31">
              <a:extLst>
                <a:ext uri="{FF2B5EF4-FFF2-40B4-BE49-F238E27FC236}">
                  <a16:creationId xmlns:a16="http://schemas.microsoft.com/office/drawing/2014/main" id="{0A06B7FC-B252-4C3F-9153-9116B9FC4B37}"/>
                </a:ext>
              </a:extLst>
            </p:cNvPr>
            <p:cNvSpPr>
              <a:spLocks/>
            </p:cNvSpPr>
            <p:nvPr userDrawn="1"/>
          </p:nvSpPr>
          <p:spPr bwMode="auto">
            <a:xfrm>
              <a:off x="5888038" y="3943350"/>
              <a:ext cx="171450" cy="196850"/>
            </a:xfrm>
            <a:custGeom>
              <a:avLst/>
              <a:gdLst>
                <a:gd name="T0" fmla="*/ 0 w 217"/>
                <a:gd name="T1" fmla="*/ 96 h 249"/>
                <a:gd name="T2" fmla="*/ 217 w 217"/>
                <a:gd name="T3" fmla="*/ 0 h 249"/>
                <a:gd name="T4" fmla="*/ 217 w 217"/>
                <a:gd name="T5" fmla="*/ 249 h 249"/>
                <a:gd name="T6" fmla="*/ 0 w 217"/>
                <a:gd name="T7" fmla="*/ 96 h 249"/>
              </a:gdLst>
              <a:ahLst/>
              <a:cxnLst>
                <a:cxn ang="0">
                  <a:pos x="T0" y="T1"/>
                </a:cxn>
                <a:cxn ang="0">
                  <a:pos x="T2" y="T3"/>
                </a:cxn>
                <a:cxn ang="0">
                  <a:pos x="T4" y="T5"/>
                </a:cxn>
                <a:cxn ang="0">
                  <a:pos x="T6" y="T7"/>
                </a:cxn>
              </a:cxnLst>
              <a:rect l="0" t="0" r="r" b="b"/>
              <a:pathLst>
                <a:path w="217" h="249">
                  <a:moveTo>
                    <a:pt x="0" y="96"/>
                  </a:moveTo>
                  <a:lnTo>
                    <a:pt x="217" y="0"/>
                  </a:lnTo>
                  <a:lnTo>
                    <a:pt x="217" y="249"/>
                  </a:lnTo>
                  <a:lnTo>
                    <a:pt x="0" y="96"/>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32">
              <a:extLst>
                <a:ext uri="{FF2B5EF4-FFF2-40B4-BE49-F238E27FC236}">
                  <a16:creationId xmlns:a16="http://schemas.microsoft.com/office/drawing/2014/main" id="{18B31B55-3908-4C49-87B3-B3A8153D145A}"/>
                </a:ext>
              </a:extLst>
            </p:cNvPr>
            <p:cNvSpPr>
              <a:spLocks/>
            </p:cNvSpPr>
            <p:nvPr userDrawn="1"/>
          </p:nvSpPr>
          <p:spPr bwMode="auto">
            <a:xfrm>
              <a:off x="5956301" y="4217988"/>
              <a:ext cx="36513" cy="38100"/>
            </a:xfrm>
            <a:custGeom>
              <a:avLst/>
              <a:gdLst>
                <a:gd name="T0" fmla="*/ 47 w 47"/>
                <a:gd name="T1" fmla="*/ 23 h 47"/>
                <a:gd name="T2" fmla="*/ 47 w 47"/>
                <a:gd name="T3" fmla="*/ 23 h 47"/>
                <a:gd name="T4" fmla="*/ 46 w 47"/>
                <a:gd name="T5" fmla="*/ 29 h 47"/>
                <a:gd name="T6" fmla="*/ 44 w 47"/>
                <a:gd name="T7" fmla="*/ 32 h 47"/>
                <a:gd name="T8" fmla="*/ 42 w 47"/>
                <a:gd name="T9" fmla="*/ 37 h 47"/>
                <a:gd name="T10" fmla="*/ 40 w 47"/>
                <a:gd name="T11" fmla="*/ 40 h 47"/>
                <a:gd name="T12" fmla="*/ 36 w 47"/>
                <a:gd name="T13" fmla="*/ 43 h 47"/>
                <a:gd name="T14" fmla="*/ 32 w 47"/>
                <a:gd name="T15" fmla="*/ 45 h 47"/>
                <a:gd name="T16" fmla="*/ 27 w 47"/>
                <a:gd name="T17" fmla="*/ 47 h 47"/>
                <a:gd name="T18" fmla="*/ 23 w 47"/>
                <a:gd name="T19" fmla="*/ 47 h 47"/>
                <a:gd name="T20" fmla="*/ 23 w 47"/>
                <a:gd name="T21" fmla="*/ 47 h 47"/>
                <a:gd name="T22" fmla="*/ 18 w 47"/>
                <a:gd name="T23" fmla="*/ 47 h 47"/>
                <a:gd name="T24" fmla="*/ 13 w 47"/>
                <a:gd name="T25" fmla="*/ 45 h 47"/>
                <a:gd name="T26" fmla="*/ 10 w 47"/>
                <a:gd name="T27" fmla="*/ 43 h 47"/>
                <a:gd name="T28" fmla="*/ 6 w 47"/>
                <a:gd name="T29" fmla="*/ 40 h 47"/>
                <a:gd name="T30" fmla="*/ 3 w 47"/>
                <a:gd name="T31" fmla="*/ 37 h 47"/>
                <a:gd name="T32" fmla="*/ 1 w 47"/>
                <a:gd name="T33" fmla="*/ 32 h 47"/>
                <a:gd name="T34" fmla="*/ 0 w 47"/>
                <a:gd name="T35" fmla="*/ 29 h 47"/>
                <a:gd name="T36" fmla="*/ 0 w 47"/>
                <a:gd name="T37" fmla="*/ 23 h 47"/>
                <a:gd name="T38" fmla="*/ 0 w 47"/>
                <a:gd name="T39" fmla="*/ 23 h 47"/>
                <a:gd name="T40" fmla="*/ 0 w 47"/>
                <a:gd name="T41" fmla="*/ 18 h 47"/>
                <a:gd name="T42" fmla="*/ 1 w 47"/>
                <a:gd name="T43" fmla="*/ 14 h 47"/>
                <a:gd name="T44" fmla="*/ 3 w 47"/>
                <a:gd name="T45" fmla="*/ 10 h 47"/>
                <a:gd name="T46" fmla="*/ 6 w 47"/>
                <a:gd name="T47" fmla="*/ 7 h 47"/>
                <a:gd name="T48" fmla="*/ 10 w 47"/>
                <a:gd name="T49" fmla="*/ 3 h 47"/>
                <a:gd name="T50" fmla="*/ 13 w 47"/>
                <a:gd name="T51" fmla="*/ 1 h 47"/>
                <a:gd name="T52" fmla="*/ 18 w 47"/>
                <a:gd name="T53" fmla="*/ 0 h 47"/>
                <a:gd name="T54" fmla="*/ 23 w 47"/>
                <a:gd name="T55" fmla="*/ 0 h 47"/>
                <a:gd name="T56" fmla="*/ 23 w 47"/>
                <a:gd name="T57" fmla="*/ 0 h 47"/>
                <a:gd name="T58" fmla="*/ 27 w 47"/>
                <a:gd name="T59" fmla="*/ 0 h 47"/>
                <a:gd name="T60" fmla="*/ 32 w 47"/>
                <a:gd name="T61" fmla="*/ 1 h 47"/>
                <a:gd name="T62" fmla="*/ 36 w 47"/>
                <a:gd name="T63" fmla="*/ 3 h 47"/>
                <a:gd name="T64" fmla="*/ 40 w 47"/>
                <a:gd name="T65" fmla="*/ 7 h 47"/>
                <a:gd name="T66" fmla="*/ 42 w 47"/>
                <a:gd name="T67" fmla="*/ 10 h 47"/>
                <a:gd name="T68" fmla="*/ 44 w 47"/>
                <a:gd name="T69" fmla="*/ 14 h 47"/>
                <a:gd name="T70" fmla="*/ 46 w 47"/>
                <a:gd name="T71" fmla="*/ 18 h 47"/>
                <a:gd name="T72" fmla="*/ 47 w 47"/>
                <a:gd name="T73" fmla="*/ 23 h 47"/>
                <a:gd name="T74" fmla="*/ 47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47" y="23"/>
                  </a:moveTo>
                  <a:lnTo>
                    <a:pt x="47" y="23"/>
                  </a:lnTo>
                  <a:lnTo>
                    <a:pt x="46" y="29"/>
                  </a:lnTo>
                  <a:lnTo>
                    <a:pt x="44" y="32"/>
                  </a:lnTo>
                  <a:lnTo>
                    <a:pt x="42" y="37"/>
                  </a:lnTo>
                  <a:lnTo>
                    <a:pt x="40" y="40"/>
                  </a:lnTo>
                  <a:lnTo>
                    <a:pt x="36" y="43"/>
                  </a:lnTo>
                  <a:lnTo>
                    <a:pt x="32" y="45"/>
                  </a:lnTo>
                  <a:lnTo>
                    <a:pt x="27" y="47"/>
                  </a:lnTo>
                  <a:lnTo>
                    <a:pt x="23" y="47"/>
                  </a:lnTo>
                  <a:lnTo>
                    <a:pt x="23" y="47"/>
                  </a:lnTo>
                  <a:lnTo>
                    <a:pt x="18" y="47"/>
                  </a:lnTo>
                  <a:lnTo>
                    <a:pt x="13" y="45"/>
                  </a:lnTo>
                  <a:lnTo>
                    <a:pt x="10" y="43"/>
                  </a:lnTo>
                  <a:lnTo>
                    <a:pt x="6" y="40"/>
                  </a:lnTo>
                  <a:lnTo>
                    <a:pt x="3" y="37"/>
                  </a:lnTo>
                  <a:lnTo>
                    <a:pt x="1" y="32"/>
                  </a:lnTo>
                  <a:lnTo>
                    <a:pt x="0" y="29"/>
                  </a:lnTo>
                  <a:lnTo>
                    <a:pt x="0" y="23"/>
                  </a:lnTo>
                  <a:lnTo>
                    <a:pt x="0" y="23"/>
                  </a:lnTo>
                  <a:lnTo>
                    <a:pt x="0" y="18"/>
                  </a:lnTo>
                  <a:lnTo>
                    <a:pt x="1" y="14"/>
                  </a:lnTo>
                  <a:lnTo>
                    <a:pt x="3" y="10"/>
                  </a:lnTo>
                  <a:lnTo>
                    <a:pt x="6" y="7"/>
                  </a:lnTo>
                  <a:lnTo>
                    <a:pt x="10" y="3"/>
                  </a:lnTo>
                  <a:lnTo>
                    <a:pt x="13" y="1"/>
                  </a:lnTo>
                  <a:lnTo>
                    <a:pt x="18" y="0"/>
                  </a:lnTo>
                  <a:lnTo>
                    <a:pt x="23" y="0"/>
                  </a:lnTo>
                  <a:lnTo>
                    <a:pt x="23" y="0"/>
                  </a:lnTo>
                  <a:lnTo>
                    <a:pt x="27" y="0"/>
                  </a:lnTo>
                  <a:lnTo>
                    <a:pt x="32" y="1"/>
                  </a:lnTo>
                  <a:lnTo>
                    <a:pt x="36" y="3"/>
                  </a:lnTo>
                  <a:lnTo>
                    <a:pt x="40" y="7"/>
                  </a:lnTo>
                  <a:lnTo>
                    <a:pt x="42" y="10"/>
                  </a:lnTo>
                  <a:lnTo>
                    <a:pt x="44" y="14"/>
                  </a:lnTo>
                  <a:lnTo>
                    <a:pt x="46" y="18"/>
                  </a:lnTo>
                  <a:lnTo>
                    <a:pt x="47" y="23"/>
                  </a:lnTo>
                  <a:lnTo>
                    <a:pt x="47"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33">
              <a:extLst>
                <a:ext uri="{FF2B5EF4-FFF2-40B4-BE49-F238E27FC236}">
                  <a16:creationId xmlns:a16="http://schemas.microsoft.com/office/drawing/2014/main" id="{EB2E6891-7331-4084-98D2-1923D4EFC00C}"/>
                </a:ext>
              </a:extLst>
            </p:cNvPr>
            <p:cNvSpPr>
              <a:spLocks/>
            </p:cNvSpPr>
            <p:nvPr userDrawn="1"/>
          </p:nvSpPr>
          <p:spPr bwMode="auto">
            <a:xfrm>
              <a:off x="5957888" y="4221163"/>
              <a:ext cx="31750" cy="30163"/>
            </a:xfrm>
            <a:custGeom>
              <a:avLst/>
              <a:gdLst>
                <a:gd name="T0" fmla="*/ 39 w 39"/>
                <a:gd name="T1" fmla="*/ 20 h 40"/>
                <a:gd name="T2" fmla="*/ 39 w 39"/>
                <a:gd name="T3" fmla="*/ 20 h 40"/>
                <a:gd name="T4" fmla="*/ 39 w 39"/>
                <a:gd name="T5" fmla="*/ 22 h 40"/>
                <a:gd name="T6" fmla="*/ 39 w 39"/>
                <a:gd name="T7" fmla="*/ 22 h 40"/>
                <a:gd name="T8" fmla="*/ 37 w 39"/>
                <a:gd name="T9" fmla="*/ 29 h 40"/>
                <a:gd name="T10" fmla="*/ 32 w 39"/>
                <a:gd name="T11" fmla="*/ 35 h 40"/>
                <a:gd name="T12" fmla="*/ 26 w 39"/>
                <a:gd name="T13" fmla="*/ 38 h 40"/>
                <a:gd name="T14" fmla="*/ 20 w 39"/>
                <a:gd name="T15" fmla="*/ 40 h 40"/>
                <a:gd name="T16" fmla="*/ 20 w 39"/>
                <a:gd name="T17" fmla="*/ 40 h 40"/>
                <a:gd name="T18" fmla="*/ 13 w 39"/>
                <a:gd name="T19" fmla="*/ 38 h 40"/>
                <a:gd name="T20" fmla="*/ 7 w 39"/>
                <a:gd name="T21" fmla="*/ 35 h 40"/>
                <a:gd name="T22" fmla="*/ 2 w 39"/>
                <a:gd name="T23" fmla="*/ 29 h 40"/>
                <a:gd name="T24" fmla="*/ 0 w 39"/>
                <a:gd name="T25" fmla="*/ 22 h 40"/>
                <a:gd name="T26" fmla="*/ 0 w 39"/>
                <a:gd name="T27" fmla="*/ 22 h 40"/>
                <a:gd name="T28" fmla="*/ 0 w 39"/>
                <a:gd name="T29" fmla="*/ 20 h 40"/>
                <a:gd name="T30" fmla="*/ 0 w 39"/>
                <a:gd name="T31" fmla="*/ 20 h 40"/>
                <a:gd name="T32" fmla="*/ 0 w 39"/>
                <a:gd name="T33" fmla="*/ 18 h 40"/>
                <a:gd name="T34" fmla="*/ 0 w 39"/>
                <a:gd name="T35" fmla="*/ 18 h 40"/>
                <a:gd name="T36" fmla="*/ 2 w 39"/>
                <a:gd name="T37" fmla="*/ 12 h 40"/>
                <a:gd name="T38" fmla="*/ 7 w 39"/>
                <a:gd name="T39" fmla="*/ 6 h 40"/>
                <a:gd name="T40" fmla="*/ 13 w 39"/>
                <a:gd name="T41" fmla="*/ 3 h 40"/>
                <a:gd name="T42" fmla="*/ 20 w 39"/>
                <a:gd name="T43" fmla="*/ 0 h 40"/>
                <a:gd name="T44" fmla="*/ 20 w 39"/>
                <a:gd name="T45" fmla="*/ 0 h 40"/>
                <a:gd name="T46" fmla="*/ 26 w 39"/>
                <a:gd name="T47" fmla="*/ 3 h 40"/>
                <a:gd name="T48" fmla="*/ 32 w 39"/>
                <a:gd name="T49" fmla="*/ 6 h 40"/>
                <a:gd name="T50" fmla="*/ 37 w 39"/>
                <a:gd name="T51" fmla="*/ 12 h 40"/>
                <a:gd name="T52" fmla="*/ 39 w 39"/>
                <a:gd name="T53" fmla="*/ 18 h 40"/>
                <a:gd name="T54" fmla="*/ 39 w 39"/>
                <a:gd name="T55" fmla="*/ 18 h 40"/>
                <a:gd name="T56" fmla="*/ 39 w 39"/>
                <a:gd name="T57" fmla="*/ 20 h 40"/>
                <a:gd name="T58" fmla="*/ 39 w 39"/>
                <a:gd name="T59"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0">
                  <a:moveTo>
                    <a:pt x="39" y="20"/>
                  </a:moveTo>
                  <a:lnTo>
                    <a:pt x="39" y="20"/>
                  </a:lnTo>
                  <a:lnTo>
                    <a:pt x="39" y="22"/>
                  </a:lnTo>
                  <a:lnTo>
                    <a:pt x="39" y="22"/>
                  </a:lnTo>
                  <a:lnTo>
                    <a:pt x="37" y="29"/>
                  </a:lnTo>
                  <a:lnTo>
                    <a:pt x="32" y="35"/>
                  </a:lnTo>
                  <a:lnTo>
                    <a:pt x="26" y="38"/>
                  </a:lnTo>
                  <a:lnTo>
                    <a:pt x="20" y="40"/>
                  </a:lnTo>
                  <a:lnTo>
                    <a:pt x="20" y="40"/>
                  </a:lnTo>
                  <a:lnTo>
                    <a:pt x="13" y="38"/>
                  </a:lnTo>
                  <a:lnTo>
                    <a:pt x="7" y="35"/>
                  </a:lnTo>
                  <a:lnTo>
                    <a:pt x="2" y="29"/>
                  </a:lnTo>
                  <a:lnTo>
                    <a:pt x="0" y="22"/>
                  </a:lnTo>
                  <a:lnTo>
                    <a:pt x="0" y="22"/>
                  </a:lnTo>
                  <a:lnTo>
                    <a:pt x="0" y="20"/>
                  </a:lnTo>
                  <a:lnTo>
                    <a:pt x="0" y="20"/>
                  </a:lnTo>
                  <a:lnTo>
                    <a:pt x="0" y="18"/>
                  </a:lnTo>
                  <a:lnTo>
                    <a:pt x="0" y="18"/>
                  </a:lnTo>
                  <a:lnTo>
                    <a:pt x="2" y="12"/>
                  </a:lnTo>
                  <a:lnTo>
                    <a:pt x="7" y="6"/>
                  </a:lnTo>
                  <a:lnTo>
                    <a:pt x="13" y="3"/>
                  </a:lnTo>
                  <a:lnTo>
                    <a:pt x="20" y="0"/>
                  </a:lnTo>
                  <a:lnTo>
                    <a:pt x="20" y="0"/>
                  </a:lnTo>
                  <a:lnTo>
                    <a:pt x="26" y="3"/>
                  </a:lnTo>
                  <a:lnTo>
                    <a:pt x="32" y="6"/>
                  </a:lnTo>
                  <a:lnTo>
                    <a:pt x="37" y="12"/>
                  </a:lnTo>
                  <a:lnTo>
                    <a:pt x="39" y="18"/>
                  </a:lnTo>
                  <a:lnTo>
                    <a:pt x="39" y="18"/>
                  </a:lnTo>
                  <a:lnTo>
                    <a:pt x="39" y="20"/>
                  </a:lnTo>
                  <a:lnTo>
                    <a:pt x="39"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34">
              <a:extLst>
                <a:ext uri="{FF2B5EF4-FFF2-40B4-BE49-F238E27FC236}">
                  <a16:creationId xmlns:a16="http://schemas.microsoft.com/office/drawing/2014/main" id="{01969919-C908-4A81-9CF4-D472822DD27D}"/>
                </a:ext>
              </a:extLst>
            </p:cNvPr>
            <p:cNvSpPr>
              <a:spLocks/>
            </p:cNvSpPr>
            <p:nvPr userDrawn="1"/>
          </p:nvSpPr>
          <p:spPr bwMode="auto">
            <a:xfrm>
              <a:off x="5962651" y="4224338"/>
              <a:ext cx="23813" cy="25400"/>
            </a:xfrm>
            <a:custGeom>
              <a:avLst/>
              <a:gdLst>
                <a:gd name="T0" fmla="*/ 28 w 31"/>
                <a:gd name="T1" fmla="*/ 1 h 31"/>
                <a:gd name="T2" fmla="*/ 28 w 31"/>
                <a:gd name="T3" fmla="*/ 1 h 31"/>
                <a:gd name="T4" fmla="*/ 31 w 31"/>
                <a:gd name="T5" fmla="*/ 3 h 31"/>
                <a:gd name="T6" fmla="*/ 3 w 31"/>
                <a:gd name="T7" fmla="*/ 31 h 31"/>
                <a:gd name="T8" fmla="*/ 3 w 31"/>
                <a:gd name="T9" fmla="*/ 31 h 31"/>
                <a:gd name="T10" fmla="*/ 1 w 31"/>
                <a:gd name="T11" fmla="*/ 29 h 31"/>
                <a:gd name="T12" fmla="*/ 1 w 31"/>
                <a:gd name="T13" fmla="*/ 29 h 31"/>
                <a:gd name="T14" fmla="*/ 0 w 31"/>
                <a:gd name="T15" fmla="*/ 28 h 31"/>
                <a:gd name="T16" fmla="*/ 27 w 31"/>
                <a:gd name="T17" fmla="*/ 0 h 31"/>
                <a:gd name="T18" fmla="*/ 27 w 31"/>
                <a:gd name="T19" fmla="*/ 0 h 31"/>
                <a:gd name="T20" fmla="*/ 28 w 31"/>
                <a:gd name="T21" fmla="*/ 1 h 31"/>
                <a:gd name="T22" fmla="*/ 28 w 31"/>
                <a:gd name="T23"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1">
                  <a:moveTo>
                    <a:pt x="28" y="1"/>
                  </a:moveTo>
                  <a:lnTo>
                    <a:pt x="28" y="1"/>
                  </a:lnTo>
                  <a:lnTo>
                    <a:pt x="31" y="3"/>
                  </a:lnTo>
                  <a:lnTo>
                    <a:pt x="3" y="31"/>
                  </a:lnTo>
                  <a:lnTo>
                    <a:pt x="3" y="31"/>
                  </a:lnTo>
                  <a:lnTo>
                    <a:pt x="1" y="29"/>
                  </a:lnTo>
                  <a:lnTo>
                    <a:pt x="1" y="29"/>
                  </a:lnTo>
                  <a:lnTo>
                    <a:pt x="0" y="28"/>
                  </a:lnTo>
                  <a:lnTo>
                    <a:pt x="27" y="0"/>
                  </a:lnTo>
                  <a:lnTo>
                    <a:pt x="27" y="0"/>
                  </a:lnTo>
                  <a:lnTo>
                    <a:pt x="28" y="1"/>
                  </a:lnTo>
                  <a:lnTo>
                    <a:pt x="28"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135">
              <a:extLst>
                <a:ext uri="{FF2B5EF4-FFF2-40B4-BE49-F238E27FC236}">
                  <a16:creationId xmlns:a16="http://schemas.microsoft.com/office/drawing/2014/main" id="{F3A3B080-5504-49C8-A372-F1F5E1E3EFB9}"/>
                </a:ext>
              </a:extLst>
            </p:cNvPr>
            <p:cNvSpPr>
              <a:spLocks noChangeArrowheads="1"/>
            </p:cNvSpPr>
            <p:nvPr userDrawn="1"/>
          </p:nvSpPr>
          <p:spPr bwMode="auto">
            <a:xfrm>
              <a:off x="5513388" y="3886200"/>
              <a:ext cx="2811463" cy="131763"/>
            </a:xfrm>
            <a:prstGeom prst="rect">
              <a:avLst/>
            </a:prstGeom>
            <a:solidFill>
              <a:srgbClr val="CCAF9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136">
              <a:extLst>
                <a:ext uri="{FF2B5EF4-FFF2-40B4-BE49-F238E27FC236}">
                  <a16:creationId xmlns:a16="http://schemas.microsoft.com/office/drawing/2014/main" id="{2A6D57A4-0147-4CC2-9782-4542E049C298}"/>
                </a:ext>
              </a:extLst>
            </p:cNvPr>
            <p:cNvSpPr>
              <a:spLocks noChangeArrowheads="1"/>
            </p:cNvSpPr>
            <p:nvPr userDrawn="1"/>
          </p:nvSpPr>
          <p:spPr bwMode="auto">
            <a:xfrm>
              <a:off x="5513388" y="3886200"/>
              <a:ext cx="2811463" cy="112713"/>
            </a:xfrm>
            <a:prstGeom prst="rect">
              <a:avLst/>
            </a:prstGeom>
            <a:solidFill>
              <a:srgbClr val="E5D3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37">
              <a:extLst>
                <a:ext uri="{FF2B5EF4-FFF2-40B4-BE49-F238E27FC236}">
                  <a16:creationId xmlns:a16="http://schemas.microsoft.com/office/drawing/2014/main" id="{97781EC2-3B8B-4F19-97BC-F970EA7A41C5}"/>
                </a:ext>
              </a:extLst>
            </p:cNvPr>
            <p:cNvSpPr>
              <a:spLocks/>
            </p:cNvSpPr>
            <p:nvPr userDrawn="1"/>
          </p:nvSpPr>
          <p:spPr bwMode="auto">
            <a:xfrm>
              <a:off x="7229476" y="3668713"/>
              <a:ext cx="684213" cy="217488"/>
            </a:xfrm>
            <a:custGeom>
              <a:avLst/>
              <a:gdLst>
                <a:gd name="T0" fmla="*/ 3 w 860"/>
                <a:gd name="T1" fmla="*/ 254 h 274"/>
                <a:gd name="T2" fmla="*/ 3 w 860"/>
                <a:gd name="T3" fmla="*/ 254 h 274"/>
                <a:gd name="T4" fmla="*/ 2 w 860"/>
                <a:gd name="T5" fmla="*/ 257 h 274"/>
                <a:gd name="T6" fmla="*/ 1 w 860"/>
                <a:gd name="T7" fmla="*/ 260 h 274"/>
                <a:gd name="T8" fmla="*/ 0 w 860"/>
                <a:gd name="T9" fmla="*/ 264 h 274"/>
                <a:gd name="T10" fmla="*/ 1 w 860"/>
                <a:gd name="T11" fmla="*/ 267 h 274"/>
                <a:gd name="T12" fmla="*/ 1 w 860"/>
                <a:gd name="T13" fmla="*/ 267 h 274"/>
                <a:gd name="T14" fmla="*/ 3 w 860"/>
                <a:gd name="T15" fmla="*/ 269 h 274"/>
                <a:gd name="T16" fmla="*/ 6 w 860"/>
                <a:gd name="T17" fmla="*/ 272 h 274"/>
                <a:gd name="T18" fmla="*/ 8 w 860"/>
                <a:gd name="T19" fmla="*/ 273 h 274"/>
                <a:gd name="T20" fmla="*/ 11 w 860"/>
                <a:gd name="T21" fmla="*/ 274 h 274"/>
                <a:gd name="T22" fmla="*/ 805 w 860"/>
                <a:gd name="T23" fmla="*/ 274 h 274"/>
                <a:gd name="T24" fmla="*/ 805 w 860"/>
                <a:gd name="T25" fmla="*/ 274 h 274"/>
                <a:gd name="T26" fmla="*/ 816 w 860"/>
                <a:gd name="T27" fmla="*/ 273 h 274"/>
                <a:gd name="T28" fmla="*/ 827 w 860"/>
                <a:gd name="T29" fmla="*/ 269 h 274"/>
                <a:gd name="T30" fmla="*/ 836 w 860"/>
                <a:gd name="T31" fmla="*/ 264 h 274"/>
                <a:gd name="T32" fmla="*/ 844 w 860"/>
                <a:gd name="T33" fmla="*/ 258 h 274"/>
                <a:gd name="T34" fmla="*/ 851 w 860"/>
                <a:gd name="T35" fmla="*/ 249 h 274"/>
                <a:gd name="T36" fmla="*/ 855 w 860"/>
                <a:gd name="T37" fmla="*/ 239 h 274"/>
                <a:gd name="T38" fmla="*/ 859 w 860"/>
                <a:gd name="T39" fmla="*/ 229 h 274"/>
                <a:gd name="T40" fmla="*/ 860 w 860"/>
                <a:gd name="T41" fmla="*/ 217 h 274"/>
                <a:gd name="T42" fmla="*/ 860 w 860"/>
                <a:gd name="T43" fmla="*/ 56 h 274"/>
                <a:gd name="T44" fmla="*/ 860 w 860"/>
                <a:gd name="T45" fmla="*/ 56 h 274"/>
                <a:gd name="T46" fmla="*/ 859 w 860"/>
                <a:gd name="T47" fmla="*/ 45 h 274"/>
                <a:gd name="T48" fmla="*/ 855 w 860"/>
                <a:gd name="T49" fmla="*/ 34 h 274"/>
                <a:gd name="T50" fmla="*/ 851 w 860"/>
                <a:gd name="T51" fmla="*/ 25 h 274"/>
                <a:gd name="T52" fmla="*/ 844 w 860"/>
                <a:gd name="T53" fmla="*/ 17 h 274"/>
                <a:gd name="T54" fmla="*/ 836 w 860"/>
                <a:gd name="T55" fmla="*/ 10 h 274"/>
                <a:gd name="T56" fmla="*/ 827 w 860"/>
                <a:gd name="T57" fmla="*/ 4 h 274"/>
                <a:gd name="T58" fmla="*/ 816 w 860"/>
                <a:gd name="T59" fmla="*/ 1 h 274"/>
                <a:gd name="T60" fmla="*/ 805 w 860"/>
                <a:gd name="T61" fmla="*/ 0 h 274"/>
                <a:gd name="T62" fmla="*/ 11 w 860"/>
                <a:gd name="T63" fmla="*/ 0 h 274"/>
                <a:gd name="T64" fmla="*/ 11 w 860"/>
                <a:gd name="T65" fmla="*/ 0 h 274"/>
                <a:gd name="T66" fmla="*/ 8 w 860"/>
                <a:gd name="T67" fmla="*/ 1 h 274"/>
                <a:gd name="T68" fmla="*/ 6 w 860"/>
                <a:gd name="T69" fmla="*/ 2 h 274"/>
                <a:gd name="T70" fmla="*/ 3 w 860"/>
                <a:gd name="T71" fmla="*/ 4 h 274"/>
                <a:gd name="T72" fmla="*/ 1 w 860"/>
                <a:gd name="T73" fmla="*/ 7 h 274"/>
                <a:gd name="T74" fmla="*/ 1 w 860"/>
                <a:gd name="T75" fmla="*/ 7 h 274"/>
                <a:gd name="T76" fmla="*/ 0 w 860"/>
                <a:gd name="T77" fmla="*/ 10 h 274"/>
                <a:gd name="T78" fmla="*/ 1 w 860"/>
                <a:gd name="T79" fmla="*/ 13 h 274"/>
                <a:gd name="T80" fmla="*/ 2 w 860"/>
                <a:gd name="T81" fmla="*/ 17 h 274"/>
                <a:gd name="T82" fmla="*/ 3 w 860"/>
                <a:gd name="T83" fmla="*/ 19 h 274"/>
                <a:gd name="T84" fmla="*/ 3 w 860"/>
                <a:gd name="T85" fmla="*/ 19 h 274"/>
                <a:gd name="T86" fmla="*/ 3 w 860"/>
                <a:gd name="T87" fmla="*/ 25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60" h="274">
                  <a:moveTo>
                    <a:pt x="3" y="254"/>
                  </a:moveTo>
                  <a:lnTo>
                    <a:pt x="3" y="254"/>
                  </a:lnTo>
                  <a:lnTo>
                    <a:pt x="2" y="257"/>
                  </a:lnTo>
                  <a:lnTo>
                    <a:pt x="1" y="260"/>
                  </a:lnTo>
                  <a:lnTo>
                    <a:pt x="0" y="264"/>
                  </a:lnTo>
                  <a:lnTo>
                    <a:pt x="1" y="267"/>
                  </a:lnTo>
                  <a:lnTo>
                    <a:pt x="1" y="267"/>
                  </a:lnTo>
                  <a:lnTo>
                    <a:pt x="3" y="269"/>
                  </a:lnTo>
                  <a:lnTo>
                    <a:pt x="6" y="272"/>
                  </a:lnTo>
                  <a:lnTo>
                    <a:pt x="8" y="273"/>
                  </a:lnTo>
                  <a:lnTo>
                    <a:pt x="11" y="274"/>
                  </a:lnTo>
                  <a:lnTo>
                    <a:pt x="805" y="274"/>
                  </a:lnTo>
                  <a:lnTo>
                    <a:pt x="805" y="274"/>
                  </a:lnTo>
                  <a:lnTo>
                    <a:pt x="816" y="273"/>
                  </a:lnTo>
                  <a:lnTo>
                    <a:pt x="827" y="269"/>
                  </a:lnTo>
                  <a:lnTo>
                    <a:pt x="836" y="264"/>
                  </a:lnTo>
                  <a:lnTo>
                    <a:pt x="844" y="258"/>
                  </a:lnTo>
                  <a:lnTo>
                    <a:pt x="851" y="249"/>
                  </a:lnTo>
                  <a:lnTo>
                    <a:pt x="855" y="239"/>
                  </a:lnTo>
                  <a:lnTo>
                    <a:pt x="859" y="229"/>
                  </a:lnTo>
                  <a:lnTo>
                    <a:pt x="860" y="217"/>
                  </a:lnTo>
                  <a:lnTo>
                    <a:pt x="860" y="56"/>
                  </a:lnTo>
                  <a:lnTo>
                    <a:pt x="860" y="56"/>
                  </a:lnTo>
                  <a:lnTo>
                    <a:pt x="859" y="45"/>
                  </a:lnTo>
                  <a:lnTo>
                    <a:pt x="855" y="34"/>
                  </a:lnTo>
                  <a:lnTo>
                    <a:pt x="851" y="25"/>
                  </a:lnTo>
                  <a:lnTo>
                    <a:pt x="844" y="17"/>
                  </a:lnTo>
                  <a:lnTo>
                    <a:pt x="836" y="10"/>
                  </a:lnTo>
                  <a:lnTo>
                    <a:pt x="827" y="4"/>
                  </a:lnTo>
                  <a:lnTo>
                    <a:pt x="816" y="1"/>
                  </a:lnTo>
                  <a:lnTo>
                    <a:pt x="805" y="0"/>
                  </a:lnTo>
                  <a:lnTo>
                    <a:pt x="11" y="0"/>
                  </a:lnTo>
                  <a:lnTo>
                    <a:pt x="11" y="0"/>
                  </a:lnTo>
                  <a:lnTo>
                    <a:pt x="8" y="1"/>
                  </a:lnTo>
                  <a:lnTo>
                    <a:pt x="6" y="2"/>
                  </a:lnTo>
                  <a:lnTo>
                    <a:pt x="3" y="4"/>
                  </a:lnTo>
                  <a:lnTo>
                    <a:pt x="1" y="7"/>
                  </a:lnTo>
                  <a:lnTo>
                    <a:pt x="1" y="7"/>
                  </a:lnTo>
                  <a:lnTo>
                    <a:pt x="0" y="10"/>
                  </a:lnTo>
                  <a:lnTo>
                    <a:pt x="1" y="13"/>
                  </a:lnTo>
                  <a:lnTo>
                    <a:pt x="2" y="17"/>
                  </a:lnTo>
                  <a:lnTo>
                    <a:pt x="3" y="19"/>
                  </a:lnTo>
                  <a:lnTo>
                    <a:pt x="3" y="19"/>
                  </a:lnTo>
                  <a:lnTo>
                    <a:pt x="3" y="254"/>
                  </a:lnTo>
                  <a:close/>
                </a:path>
              </a:pathLst>
            </a:custGeom>
            <a:solidFill>
              <a:srgbClr val="FFCE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138">
              <a:extLst>
                <a:ext uri="{FF2B5EF4-FFF2-40B4-BE49-F238E27FC236}">
                  <a16:creationId xmlns:a16="http://schemas.microsoft.com/office/drawing/2014/main" id="{0BA64C5B-A737-4504-B4D0-5C1E7DFED94D}"/>
                </a:ext>
              </a:extLst>
            </p:cNvPr>
            <p:cNvSpPr>
              <a:spLocks/>
            </p:cNvSpPr>
            <p:nvPr userDrawn="1"/>
          </p:nvSpPr>
          <p:spPr bwMode="auto">
            <a:xfrm>
              <a:off x="7232651" y="3684588"/>
              <a:ext cx="665163" cy="187325"/>
            </a:xfrm>
            <a:custGeom>
              <a:avLst/>
              <a:gdLst>
                <a:gd name="T0" fmla="*/ 0 w 839"/>
                <a:gd name="T1" fmla="*/ 0 h 235"/>
                <a:gd name="T2" fmla="*/ 0 w 839"/>
                <a:gd name="T3" fmla="*/ 235 h 235"/>
                <a:gd name="T4" fmla="*/ 802 w 839"/>
                <a:gd name="T5" fmla="*/ 235 h 235"/>
                <a:gd name="T6" fmla="*/ 802 w 839"/>
                <a:gd name="T7" fmla="*/ 235 h 235"/>
                <a:gd name="T8" fmla="*/ 809 w 839"/>
                <a:gd name="T9" fmla="*/ 234 h 235"/>
                <a:gd name="T10" fmla="*/ 816 w 839"/>
                <a:gd name="T11" fmla="*/ 233 h 235"/>
                <a:gd name="T12" fmla="*/ 821 w 839"/>
                <a:gd name="T13" fmla="*/ 230 h 235"/>
                <a:gd name="T14" fmla="*/ 827 w 839"/>
                <a:gd name="T15" fmla="*/ 225 h 235"/>
                <a:gd name="T16" fmla="*/ 832 w 839"/>
                <a:gd name="T17" fmla="*/ 219 h 235"/>
                <a:gd name="T18" fmla="*/ 835 w 839"/>
                <a:gd name="T19" fmla="*/ 213 h 235"/>
                <a:gd name="T20" fmla="*/ 838 w 839"/>
                <a:gd name="T21" fmla="*/ 206 h 235"/>
                <a:gd name="T22" fmla="*/ 839 w 839"/>
                <a:gd name="T23" fmla="*/ 198 h 235"/>
                <a:gd name="T24" fmla="*/ 839 w 839"/>
                <a:gd name="T25" fmla="*/ 37 h 235"/>
                <a:gd name="T26" fmla="*/ 839 w 839"/>
                <a:gd name="T27" fmla="*/ 37 h 235"/>
                <a:gd name="T28" fmla="*/ 838 w 839"/>
                <a:gd name="T29" fmla="*/ 29 h 235"/>
                <a:gd name="T30" fmla="*/ 835 w 839"/>
                <a:gd name="T31" fmla="*/ 22 h 235"/>
                <a:gd name="T32" fmla="*/ 832 w 839"/>
                <a:gd name="T33" fmla="*/ 16 h 235"/>
                <a:gd name="T34" fmla="*/ 827 w 839"/>
                <a:gd name="T35" fmla="*/ 11 h 235"/>
                <a:gd name="T36" fmla="*/ 821 w 839"/>
                <a:gd name="T37" fmla="*/ 6 h 235"/>
                <a:gd name="T38" fmla="*/ 816 w 839"/>
                <a:gd name="T39" fmla="*/ 4 h 235"/>
                <a:gd name="T40" fmla="*/ 809 w 839"/>
                <a:gd name="T41" fmla="*/ 1 h 235"/>
                <a:gd name="T42" fmla="*/ 802 w 839"/>
                <a:gd name="T43" fmla="*/ 0 h 235"/>
                <a:gd name="T44" fmla="*/ 0 w 839"/>
                <a:gd name="T45" fmla="*/ 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9" h="235">
                  <a:moveTo>
                    <a:pt x="0" y="0"/>
                  </a:moveTo>
                  <a:lnTo>
                    <a:pt x="0" y="235"/>
                  </a:lnTo>
                  <a:lnTo>
                    <a:pt x="802" y="235"/>
                  </a:lnTo>
                  <a:lnTo>
                    <a:pt x="802" y="235"/>
                  </a:lnTo>
                  <a:lnTo>
                    <a:pt x="809" y="234"/>
                  </a:lnTo>
                  <a:lnTo>
                    <a:pt x="816" y="233"/>
                  </a:lnTo>
                  <a:lnTo>
                    <a:pt x="821" y="230"/>
                  </a:lnTo>
                  <a:lnTo>
                    <a:pt x="827" y="225"/>
                  </a:lnTo>
                  <a:lnTo>
                    <a:pt x="832" y="219"/>
                  </a:lnTo>
                  <a:lnTo>
                    <a:pt x="835" y="213"/>
                  </a:lnTo>
                  <a:lnTo>
                    <a:pt x="838" y="206"/>
                  </a:lnTo>
                  <a:lnTo>
                    <a:pt x="839" y="198"/>
                  </a:lnTo>
                  <a:lnTo>
                    <a:pt x="839" y="37"/>
                  </a:lnTo>
                  <a:lnTo>
                    <a:pt x="839" y="37"/>
                  </a:lnTo>
                  <a:lnTo>
                    <a:pt x="838" y="29"/>
                  </a:lnTo>
                  <a:lnTo>
                    <a:pt x="835" y="22"/>
                  </a:lnTo>
                  <a:lnTo>
                    <a:pt x="832" y="16"/>
                  </a:lnTo>
                  <a:lnTo>
                    <a:pt x="827" y="11"/>
                  </a:lnTo>
                  <a:lnTo>
                    <a:pt x="821" y="6"/>
                  </a:lnTo>
                  <a:lnTo>
                    <a:pt x="816" y="4"/>
                  </a:lnTo>
                  <a:lnTo>
                    <a:pt x="809" y="1"/>
                  </a:lnTo>
                  <a:lnTo>
                    <a:pt x="802"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39">
              <a:extLst>
                <a:ext uri="{FF2B5EF4-FFF2-40B4-BE49-F238E27FC236}">
                  <a16:creationId xmlns:a16="http://schemas.microsoft.com/office/drawing/2014/main" id="{0C37CE0E-DB4E-47BE-A8A9-87376898FAA3}"/>
                </a:ext>
              </a:extLst>
            </p:cNvPr>
            <p:cNvSpPr>
              <a:spLocks/>
            </p:cNvSpPr>
            <p:nvPr userDrawn="1"/>
          </p:nvSpPr>
          <p:spPr bwMode="auto">
            <a:xfrm>
              <a:off x="7232651" y="3709988"/>
              <a:ext cx="665163" cy="161925"/>
            </a:xfrm>
            <a:custGeom>
              <a:avLst/>
              <a:gdLst>
                <a:gd name="T0" fmla="*/ 0 w 839"/>
                <a:gd name="T1" fmla="*/ 0 h 203"/>
                <a:gd name="T2" fmla="*/ 0 w 839"/>
                <a:gd name="T3" fmla="*/ 203 h 203"/>
                <a:gd name="T4" fmla="*/ 802 w 839"/>
                <a:gd name="T5" fmla="*/ 203 h 203"/>
                <a:gd name="T6" fmla="*/ 802 w 839"/>
                <a:gd name="T7" fmla="*/ 203 h 203"/>
                <a:gd name="T8" fmla="*/ 809 w 839"/>
                <a:gd name="T9" fmla="*/ 202 h 203"/>
                <a:gd name="T10" fmla="*/ 816 w 839"/>
                <a:gd name="T11" fmla="*/ 201 h 203"/>
                <a:gd name="T12" fmla="*/ 821 w 839"/>
                <a:gd name="T13" fmla="*/ 198 h 203"/>
                <a:gd name="T14" fmla="*/ 827 w 839"/>
                <a:gd name="T15" fmla="*/ 193 h 203"/>
                <a:gd name="T16" fmla="*/ 832 w 839"/>
                <a:gd name="T17" fmla="*/ 187 h 203"/>
                <a:gd name="T18" fmla="*/ 835 w 839"/>
                <a:gd name="T19" fmla="*/ 181 h 203"/>
                <a:gd name="T20" fmla="*/ 838 w 839"/>
                <a:gd name="T21" fmla="*/ 174 h 203"/>
                <a:gd name="T22" fmla="*/ 839 w 839"/>
                <a:gd name="T23" fmla="*/ 166 h 203"/>
                <a:gd name="T24" fmla="*/ 839 w 839"/>
                <a:gd name="T25" fmla="*/ 45 h 203"/>
                <a:gd name="T26" fmla="*/ 0 w 839"/>
                <a:gd name="T27"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39" h="203">
                  <a:moveTo>
                    <a:pt x="0" y="0"/>
                  </a:moveTo>
                  <a:lnTo>
                    <a:pt x="0" y="203"/>
                  </a:lnTo>
                  <a:lnTo>
                    <a:pt x="802" y="203"/>
                  </a:lnTo>
                  <a:lnTo>
                    <a:pt x="802" y="203"/>
                  </a:lnTo>
                  <a:lnTo>
                    <a:pt x="809" y="202"/>
                  </a:lnTo>
                  <a:lnTo>
                    <a:pt x="816" y="201"/>
                  </a:lnTo>
                  <a:lnTo>
                    <a:pt x="821" y="198"/>
                  </a:lnTo>
                  <a:lnTo>
                    <a:pt x="827" y="193"/>
                  </a:lnTo>
                  <a:lnTo>
                    <a:pt x="832" y="187"/>
                  </a:lnTo>
                  <a:lnTo>
                    <a:pt x="835" y="181"/>
                  </a:lnTo>
                  <a:lnTo>
                    <a:pt x="838" y="174"/>
                  </a:lnTo>
                  <a:lnTo>
                    <a:pt x="839" y="166"/>
                  </a:lnTo>
                  <a:lnTo>
                    <a:pt x="839" y="45"/>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40">
              <a:extLst>
                <a:ext uri="{FF2B5EF4-FFF2-40B4-BE49-F238E27FC236}">
                  <a16:creationId xmlns:a16="http://schemas.microsoft.com/office/drawing/2014/main" id="{C7E5B87C-D49F-45BF-A8EF-AB29982BB213}"/>
                </a:ext>
              </a:extLst>
            </p:cNvPr>
            <p:cNvSpPr>
              <a:spLocks/>
            </p:cNvSpPr>
            <p:nvPr userDrawn="1"/>
          </p:nvSpPr>
          <p:spPr bwMode="auto">
            <a:xfrm>
              <a:off x="7229476" y="3452813"/>
              <a:ext cx="684213" cy="215900"/>
            </a:xfrm>
            <a:custGeom>
              <a:avLst/>
              <a:gdLst>
                <a:gd name="T0" fmla="*/ 3 w 860"/>
                <a:gd name="T1" fmla="*/ 254 h 273"/>
                <a:gd name="T2" fmla="*/ 3 w 860"/>
                <a:gd name="T3" fmla="*/ 254 h 273"/>
                <a:gd name="T4" fmla="*/ 2 w 860"/>
                <a:gd name="T5" fmla="*/ 257 h 273"/>
                <a:gd name="T6" fmla="*/ 1 w 860"/>
                <a:gd name="T7" fmla="*/ 260 h 273"/>
                <a:gd name="T8" fmla="*/ 0 w 860"/>
                <a:gd name="T9" fmla="*/ 263 h 273"/>
                <a:gd name="T10" fmla="*/ 1 w 860"/>
                <a:gd name="T11" fmla="*/ 266 h 273"/>
                <a:gd name="T12" fmla="*/ 1 w 860"/>
                <a:gd name="T13" fmla="*/ 266 h 273"/>
                <a:gd name="T14" fmla="*/ 3 w 860"/>
                <a:gd name="T15" fmla="*/ 269 h 273"/>
                <a:gd name="T16" fmla="*/ 6 w 860"/>
                <a:gd name="T17" fmla="*/ 271 h 273"/>
                <a:gd name="T18" fmla="*/ 8 w 860"/>
                <a:gd name="T19" fmla="*/ 273 h 273"/>
                <a:gd name="T20" fmla="*/ 11 w 860"/>
                <a:gd name="T21" fmla="*/ 273 h 273"/>
                <a:gd name="T22" fmla="*/ 805 w 860"/>
                <a:gd name="T23" fmla="*/ 273 h 273"/>
                <a:gd name="T24" fmla="*/ 805 w 860"/>
                <a:gd name="T25" fmla="*/ 273 h 273"/>
                <a:gd name="T26" fmla="*/ 816 w 860"/>
                <a:gd name="T27" fmla="*/ 271 h 273"/>
                <a:gd name="T28" fmla="*/ 827 w 860"/>
                <a:gd name="T29" fmla="*/ 269 h 273"/>
                <a:gd name="T30" fmla="*/ 836 w 860"/>
                <a:gd name="T31" fmla="*/ 263 h 273"/>
                <a:gd name="T32" fmla="*/ 844 w 860"/>
                <a:gd name="T33" fmla="*/ 257 h 273"/>
                <a:gd name="T34" fmla="*/ 851 w 860"/>
                <a:gd name="T35" fmla="*/ 248 h 273"/>
                <a:gd name="T36" fmla="*/ 855 w 860"/>
                <a:gd name="T37" fmla="*/ 239 h 273"/>
                <a:gd name="T38" fmla="*/ 859 w 860"/>
                <a:gd name="T39" fmla="*/ 229 h 273"/>
                <a:gd name="T40" fmla="*/ 860 w 860"/>
                <a:gd name="T41" fmla="*/ 217 h 273"/>
                <a:gd name="T42" fmla="*/ 860 w 860"/>
                <a:gd name="T43" fmla="*/ 55 h 273"/>
                <a:gd name="T44" fmla="*/ 860 w 860"/>
                <a:gd name="T45" fmla="*/ 55 h 273"/>
                <a:gd name="T46" fmla="*/ 859 w 860"/>
                <a:gd name="T47" fmla="*/ 45 h 273"/>
                <a:gd name="T48" fmla="*/ 855 w 860"/>
                <a:gd name="T49" fmla="*/ 34 h 273"/>
                <a:gd name="T50" fmla="*/ 851 w 860"/>
                <a:gd name="T51" fmla="*/ 24 h 273"/>
                <a:gd name="T52" fmla="*/ 844 w 860"/>
                <a:gd name="T53" fmla="*/ 16 h 273"/>
                <a:gd name="T54" fmla="*/ 836 w 860"/>
                <a:gd name="T55" fmla="*/ 9 h 273"/>
                <a:gd name="T56" fmla="*/ 827 w 860"/>
                <a:gd name="T57" fmla="*/ 4 h 273"/>
                <a:gd name="T58" fmla="*/ 816 w 860"/>
                <a:gd name="T59" fmla="*/ 1 h 273"/>
                <a:gd name="T60" fmla="*/ 805 w 860"/>
                <a:gd name="T61" fmla="*/ 0 h 273"/>
                <a:gd name="T62" fmla="*/ 11 w 860"/>
                <a:gd name="T63" fmla="*/ 0 h 273"/>
                <a:gd name="T64" fmla="*/ 11 w 860"/>
                <a:gd name="T65" fmla="*/ 0 h 273"/>
                <a:gd name="T66" fmla="*/ 8 w 860"/>
                <a:gd name="T67" fmla="*/ 0 h 273"/>
                <a:gd name="T68" fmla="*/ 6 w 860"/>
                <a:gd name="T69" fmla="*/ 2 h 273"/>
                <a:gd name="T70" fmla="*/ 3 w 860"/>
                <a:gd name="T71" fmla="*/ 4 h 273"/>
                <a:gd name="T72" fmla="*/ 1 w 860"/>
                <a:gd name="T73" fmla="*/ 6 h 273"/>
                <a:gd name="T74" fmla="*/ 1 w 860"/>
                <a:gd name="T75" fmla="*/ 6 h 273"/>
                <a:gd name="T76" fmla="*/ 0 w 860"/>
                <a:gd name="T77" fmla="*/ 10 h 273"/>
                <a:gd name="T78" fmla="*/ 1 w 860"/>
                <a:gd name="T79" fmla="*/ 13 h 273"/>
                <a:gd name="T80" fmla="*/ 2 w 860"/>
                <a:gd name="T81" fmla="*/ 16 h 273"/>
                <a:gd name="T82" fmla="*/ 3 w 860"/>
                <a:gd name="T83" fmla="*/ 19 h 273"/>
                <a:gd name="T84" fmla="*/ 3 w 860"/>
                <a:gd name="T85" fmla="*/ 19 h 273"/>
                <a:gd name="T86" fmla="*/ 3 w 860"/>
                <a:gd name="T87" fmla="*/ 254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60" h="273">
                  <a:moveTo>
                    <a:pt x="3" y="254"/>
                  </a:moveTo>
                  <a:lnTo>
                    <a:pt x="3" y="254"/>
                  </a:lnTo>
                  <a:lnTo>
                    <a:pt x="2" y="257"/>
                  </a:lnTo>
                  <a:lnTo>
                    <a:pt x="1" y="260"/>
                  </a:lnTo>
                  <a:lnTo>
                    <a:pt x="0" y="263"/>
                  </a:lnTo>
                  <a:lnTo>
                    <a:pt x="1" y="266"/>
                  </a:lnTo>
                  <a:lnTo>
                    <a:pt x="1" y="266"/>
                  </a:lnTo>
                  <a:lnTo>
                    <a:pt x="3" y="269"/>
                  </a:lnTo>
                  <a:lnTo>
                    <a:pt x="6" y="271"/>
                  </a:lnTo>
                  <a:lnTo>
                    <a:pt x="8" y="273"/>
                  </a:lnTo>
                  <a:lnTo>
                    <a:pt x="11" y="273"/>
                  </a:lnTo>
                  <a:lnTo>
                    <a:pt x="805" y="273"/>
                  </a:lnTo>
                  <a:lnTo>
                    <a:pt x="805" y="273"/>
                  </a:lnTo>
                  <a:lnTo>
                    <a:pt x="816" y="271"/>
                  </a:lnTo>
                  <a:lnTo>
                    <a:pt x="827" y="269"/>
                  </a:lnTo>
                  <a:lnTo>
                    <a:pt x="836" y="263"/>
                  </a:lnTo>
                  <a:lnTo>
                    <a:pt x="844" y="257"/>
                  </a:lnTo>
                  <a:lnTo>
                    <a:pt x="851" y="248"/>
                  </a:lnTo>
                  <a:lnTo>
                    <a:pt x="855" y="239"/>
                  </a:lnTo>
                  <a:lnTo>
                    <a:pt x="859" y="229"/>
                  </a:lnTo>
                  <a:lnTo>
                    <a:pt x="860" y="217"/>
                  </a:lnTo>
                  <a:lnTo>
                    <a:pt x="860" y="55"/>
                  </a:lnTo>
                  <a:lnTo>
                    <a:pt x="860" y="55"/>
                  </a:lnTo>
                  <a:lnTo>
                    <a:pt x="859" y="45"/>
                  </a:lnTo>
                  <a:lnTo>
                    <a:pt x="855" y="34"/>
                  </a:lnTo>
                  <a:lnTo>
                    <a:pt x="851" y="24"/>
                  </a:lnTo>
                  <a:lnTo>
                    <a:pt x="844" y="16"/>
                  </a:lnTo>
                  <a:lnTo>
                    <a:pt x="836" y="9"/>
                  </a:lnTo>
                  <a:lnTo>
                    <a:pt x="827" y="4"/>
                  </a:lnTo>
                  <a:lnTo>
                    <a:pt x="816" y="1"/>
                  </a:lnTo>
                  <a:lnTo>
                    <a:pt x="805" y="0"/>
                  </a:lnTo>
                  <a:lnTo>
                    <a:pt x="11" y="0"/>
                  </a:lnTo>
                  <a:lnTo>
                    <a:pt x="11" y="0"/>
                  </a:lnTo>
                  <a:lnTo>
                    <a:pt x="8" y="0"/>
                  </a:lnTo>
                  <a:lnTo>
                    <a:pt x="6" y="2"/>
                  </a:lnTo>
                  <a:lnTo>
                    <a:pt x="3" y="4"/>
                  </a:lnTo>
                  <a:lnTo>
                    <a:pt x="1" y="6"/>
                  </a:lnTo>
                  <a:lnTo>
                    <a:pt x="1" y="6"/>
                  </a:lnTo>
                  <a:lnTo>
                    <a:pt x="0" y="10"/>
                  </a:lnTo>
                  <a:lnTo>
                    <a:pt x="1" y="13"/>
                  </a:lnTo>
                  <a:lnTo>
                    <a:pt x="2" y="16"/>
                  </a:lnTo>
                  <a:lnTo>
                    <a:pt x="3" y="19"/>
                  </a:lnTo>
                  <a:lnTo>
                    <a:pt x="3" y="19"/>
                  </a:lnTo>
                  <a:lnTo>
                    <a:pt x="3" y="254"/>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41">
              <a:extLst>
                <a:ext uri="{FF2B5EF4-FFF2-40B4-BE49-F238E27FC236}">
                  <a16:creationId xmlns:a16="http://schemas.microsoft.com/office/drawing/2014/main" id="{BCE3C49E-1F7E-4EB8-9AC0-D15C4331D5AD}"/>
                </a:ext>
              </a:extLst>
            </p:cNvPr>
            <p:cNvSpPr>
              <a:spLocks/>
            </p:cNvSpPr>
            <p:nvPr userDrawn="1"/>
          </p:nvSpPr>
          <p:spPr bwMode="auto">
            <a:xfrm>
              <a:off x="7232651" y="3468688"/>
              <a:ext cx="665163" cy="185738"/>
            </a:xfrm>
            <a:custGeom>
              <a:avLst/>
              <a:gdLst>
                <a:gd name="T0" fmla="*/ 0 w 839"/>
                <a:gd name="T1" fmla="*/ 0 h 235"/>
                <a:gd name="T2" fmla="*/ 0 w 839"/>
                <a:gd name="T3" fmla="*/ 235 h 235"/>
                <a:gd name="T4" fmla="*/ 802 w 839"/>
                <a:gd name="T5" fmla="*/ 235 h 235"/>
                <a:gd name="T6" fmla="*/ 802 w 839"/>
                <a:gd name="T7" fmla="*/ 235 h 235"/>
                <a:gd name="T8" fmla="*/ 809 w 839"/>
                <a:gd name="T9" fmla="*/ 234 h 235"/>
                <a:gd name="T10" fmla="*/ 816 w 839"/>
                <a:gd name="T11" fmla="*/ 232 h 235"/>
                <a:gd name="T12" fmla="*/ 821 w 839"/>
                <a:gd name="T13" fmla="*/ 228 h 235"/>
                <a:gd name="T14" fmla="*/ 827 w 839"/>
                <a:gd name="T15" fmla="*/ 224 h 235"/>
                <a:gd name="T16" fmla="*/ 832 w 839"/>
                <a:gd name="T17" fmla="*/ 219 h 235"/>
                <a:gd name="T18" fmla="*/ 835 w 839"/>
                <a:gd name="T19" fmla="*/ 212 h 235"/>
                <a:gd name="T20" fmla="*/ 838 w 839"/>
                <a:gd name="T21" fmla="*/ 205 h 235"/>
                <a:gd name="T22" fmla="*/ 839 w 839"/>
                <a:gd name="T23" fmla="*/ 198 h 235"/>
                <a:gd name="T24" fmla="*/ 839 w 839"/>
                <a:gd name="T25" fmla="*/ 36 h 235"/>
                <a:gd name="T26" fmla="*/ 839 w 839"/>
                <a:gd name="T27" fmla="*/ 36 h 235"/>
                <a:gd name="T28" fmla="*/ 838 w 839"/>
                <a:gd name="T29" fmla="*/ 29 h 235"/>
                <a:gd name="T30" fmla="*/ 835 w 839"/>
                <a:gd name="T31" fmla="*/ 22 h 235"/>
                <a:gd name="T32" fmla="*/ 832 w 839"/>
                <a:gd name="T33" fmla="*/ 16 h 235"/>
                <a:gd name="T34" fmla="*/ 827 w 839"/>
                <a:gd name="T35" fmla="*/ 11 h 235"/>
                <a:gd name="T36" fmla="*/ 821 w 839"/>
                <a:gd name="T37" fmla="*/ 6 h 235"/>
                <a:gd name="T38" fmla="*/ 816 w 839"/>
                <a:gd name="T39" fmla="*/ 2 h 235"/>
                <a:gd name="T40" fmla="*/ 809 w 839"/>
                <a:gd name="T41" fmla="*/ 0 h 235"/>
                <a:gd name="T42" fmla="*/ 802 w 839"/>
                <a:gd name="T43" fmla="*/ 0 h 235"/>
                <a:gd name="T44" fmla="*/ 0 w 839"/>
                <a:gd name="T45" fmla="*/ 0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39" h="235">
                  <a:moveTo>
                    <a:pt x="0" y="0"/>
                  </a:moveTo>
                  <a:lnTo>
                    <a:pt x="0" y="235"/>
                  </a:lnTo>
                  <a:lnTo>
                    <a:pt x="802" y="235"/>
                  </a:lnTo>
                  <a:lnTo>
                    <a:pt x="802" y="235"/>
                  </a:lnTo>
                  <a:lnTo>
                    <a:pt x="809" y="234"/>
                  </a:lnTo>
                  <a:lnTo>
                    <a:pt x="816" y="232"/>
                  </a:lnTo>
                  <a:lnTo>
                    <a:pt x="821" y="228"/>
                  </a:lnTo>
                  <a:lnTo>
                    <a:pt x="827" y="224"/>
                  </a:lnTo>
                  <a:lnTo>
                    <a:pt x="832" y="219"/>
                  </a:lnTo>
                  <a:lnTo>
                    <a:pt x="835" y="212"/>
                  </a:lnTo>
                  <a:lnTo>
                    <a:pt x="838" y="205"/>
                  </a:lnTo>
                  <a:lnTo>
                    <a:pt x="839" y="198"/>
                  </a:lnTo>
                  <a:lnTo>
                    <a:pt x="839" y="36"/>
                  </a:lnTo>
                  <a:lnTo>
                    <a:pt x="839" y="36"/>
                  </a:lnTo>
                  <a:lnTo>
                    <a:pt x="838" y="29"/>
                  </a:lnTo>
                  <a:lnTo>
                    <a:pt x="835" y="22"/>
                  </a:lnTo>
                  <a:lnTo>
                    <a:pt x="832" y="16"/>
                  </a:lnTo>
                  <a:lnTo>
                    <a:pt x="827" y="11"/>
                  </a:lnTo>
                  <a:lnTo>
                    <a:pt x="821" y="6"/>
                  </a:lnTo>
                  <a:lnTo>
                    <a:pt x="816" y="2"/>
                  </a:lnTo>
                  <a:lnTo>
                    <a:pt x="809" y="0"/>
                  </a:lnTo>
                  <a:lnTo>
                    <a:pt x="802"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42">
              <a:extLst>
                <a:ext uri="{FF2B5EF4-FFF2-40B4-BE49-F238E27FC236}">
                  <a16:creationId xmlns:a16="http://schemas.microsoft.com/office/drawing/2014/main" id="{39C1241C-B3CF-41FC-9913-BE847899F9C3}"/>
                </a:ext>
              </a:extLst>
            </p:cNvPr>
            <p:cNvSpPr>
              <a:spLocks/>
            </p:cNvSpPr>
            <p:nvPr userDrawn="1"/>
          </p:nvSpPr>
          <p:spPr bwMode="auto">
            <a:xfrm>
              <a:off x="7232651" y="3494088"/>
              <a:ext cx="665163" cy="160338"/>
            </a:xfrm>
            <a:custGeom>
              <a:avLst/>
              <a:gdLst>
                <a:gd name="T0" fmla="*/ 0 w 839"/>
                <a:gd name="T1" fmla="*/ 0 h 203"/>
                <a:gd name="T2" fmla="*/ 0 w 839"/>
                <a:gd name="T3" fmla="*/ 203 h 203"/>
                <a:gd name="T4" fmla="*/ 802 w 839"/>
                <a:gd name="T5" fmla="*/ 203 h 203"/>
                <a:gd name="T6" fmla="*/ 802 w 839"/>
                <a:gd name="T7" fmla="*/ 203 h 203"/>
                <a:gd name="T8" fmla="*/ 809 w 839"/>
                <a:gd name="T9" fmla="*/ 202 h 203"/>
                <a:gd name="T10" fmla="*/ 816 w 839"/>
                <a:gd name="T11" fmla="*/ 200 h 203"/>
                <a:gd name="T12" fmla="*/ 821 w 839"/>
                <a:gd name="T13" fmla="*/ 196 h 203"/>
                <a:gd name="T14" fmla="*/ 827 w 839"/>
                <a:gd name="T15" fmla="*/ 192 h 203"/>
                <a:gd name="T16" fmla="*/ 832 w 839"/>
                <a:gd name="T17" fmla="*/ 187 h 203"/>
                <a:gd name="T18" fmla="*/ 835 w 839"/>
                <a:gd name="T19" fmla="*/ 180 h 203"/>
                <a:gd name="T20" fmla="*/ 838 w 839"/>
                <a:gd name="T21" fmla="*/ 173 h 203"/>
                <a:gd name="T22" fmla="*/ 839 w 839"/>
                <a:gd name="T23" fmla="*/ 166 h 203"/>
                <a:gd name="T24" fmla="*/ 839 w 839"/>
                <a:gd name="T25" fmla="*/ 44 h 203"/>
                <a:gd name="T26" fmla="*/ 0 w 839"/>
                <a:gd name="T27"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39" h="203">
                  <a:moveTo>
                    <a:pt x="0" y="0"/>
                  </a:moveTo>
                  <a:lnTo>
                    <a:pt x="0" y="203"/>
                  </a:lnTo>
                  <a:lnTo>
                    <a:pt x="802" y="203"/>
                  </a:lnTo>
                  <a:lnTo>
                    <a:pt x="802" y="203"/>
                  </a:lnTo>
                  <a:lnTo>
                    <a:pt x="809" y="202"/>
                  </a:lnTo>
                  <a:lnTo>
                    <a:pt x="816" y="200"/>
                  </a:lnTo>
                  <a:lnTo>
                    <a:pt x="821" y="196"/>
                  </a:lnTo>
                  <a:lnTo>
                    <a:pt x="827" y="192"/>
                  </a:lnTo>
                  <a:lnTo>
                    <a:pt x="832" y="187"/>
                  </a:lnTo>
                  <a:lnTo>
                    <a:pt x="835" y="180"/>
                  </a:lnTo>
                  <a:lnTo>
                    <a:pt x="838" y="173"/>
                  </a:lnTo>
                  <a:lnTo>
                    <a:pt x="839" y="166"/>
                  </a:lnTo>
                  <a:lnTo>
                    <a:pt x="839" y="44"/>
                  </a:lnTo>
                  <a:lnTo>
                    <a:pt x="0"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143">
              <a:extLst>
                <a:ext uri="{FF2B5EF4-FFF2-40B4-BE49-F238E27FC236}">
                  <a16:creationId xmlns:a16="http://schemas.microsoft.com/office/drawing/2014/main" id="{4860C7C9-B7B7-48AB-9342-8D35B2C37E65}"/>
                </a:ext>
              </a:extLst>
            </p:cNvPr>
            <p:cNvSpPr>
              <a:spLocks noChangeArrowheads="1"/>
            </p:cNvSpPr>
            <p:nvPr userDrawn="1"/>
          </p:nvSpPr>
          <p:spPr bwMode="auto">
            <a:xfrm>
              <a:off x="6575426" y="3182938"/>
              <a:ext cx="187325" cy="703263"/>
            </a:xfrm>
            <a:prstGeom prst="rect">
              <a:avLst/>
            </a:prstGeom>
            <a:solidFill>
              <a:srgbClr val="FB6E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144">
              <a:extLst>
                <a:ext uri="{FF2B5EF4-FFF2-40B4-BE49-F238E27FC236}">
                  <a16:creationId xmlns:a16="http://schemas.microsoft.com/office/drawing/2014/main" id="{4604F142-C5C6-494C-B617-27EB695CFB38}"/>
                </a:ext>
              </a:extLst>
            </p:cNvPr>
            <p:cNvSpPr>
              <a:spLocks noChangeArrowheads="1"/>
            </p:cNvSpPr>
            <p:nvPr userDrawn="1"/>
          </p:nvSpPr>
          <p:spPr bwMode="auto">
            <a:xfrm>
              <a:off x="6705601" y="3182938"/>
              <a:ext cx="57150" cy="703263"/>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145">
              <a:extLst>
                <a:ext uri="{FF2B5EF4-FFF2-40B4-BE49-F238E27FC236}">
                  <a16:creationId xmlns:a16="http://schemas.microsoft.com/office/drawing/2014/main" id="{0BB52391-D554-419C-B9F3-070ED31A9DDC}"/>
                </a:ext>
              </a:extLst>
            </p:cNvPr>
            <p:cNvSpPr>
              <a:spLocks noChangeArrowheads="1"/>
            </p:cNvSpPr>
            <p:nvPr userDrawn="1"/>
          </p:nvSpPr>
          <p:spPr bwMode="auto">
            <a:xfrm>
              <a:off x="6780213" y="3182938"/>
              <a:ext cx="187325" cy="703263"/>
            </a:xfrm>
            <a:prstGeom prst="rect">
              <a:avLst/>
            </a:prstGeom>
            <a:solidFill>
              <a:srgbClr val="4FC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146">
              <a:extLst>
                <a:ext uri="{FF2B5EF4-FFF2-40B4-BE49-F238E27FC236}">
                  <a16:creationId xmlns:a16="http://schemas.microsoft.com/office/drawing/2014/main" id="{E7435A24-3F3A-448D-B3C1-4ECC4E122FB5}"/>
                </a:ext>
              </a:extLst>
            </p:cNvPr>
            <p:cNvSpPr>
              <a:spLocks noChangeArrowheads="1"/>
            </p:cNvSpPr>
            <p:nvPr userDrawn="1"/>
          </p:nvSpPr>
          <p:spPr bwMode="auto">
            <a:xfrm>
              <a:off x="6910388" y="3182938"/>
              <a:ext cx="57150" cy="703263"/>
            </a:xfrm>
            <a:prstGeom prst="rect">
              <a:avLst/>
            </a:prstGeom>
            <a:solidFill>
              <a:srgbClr val="3BAF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147">
              <a:extLst>
                <a:ext uri="{FF2B5EF4-FFF2-40B4-BE49-F238E27FC236}">
                  <a16:creationId xmlns:a16="http://schemas.microsoft.com/office/drawing/2014/main" id="{56BFBEB0-6CB6-4DA0-9FBC-ED6AD744B7E6}"/>
                </a:ext>
              </a:extLst>
            </p:cNvPr>
            <p:cNvSpPr>
              <a:spLocks noChangeArrowheads="1"/>
            </p:cNvSpPr>
            <p:nvPr userDrawn="1"/>
          </p:nvSpPr>
          <p:spPr bwMode="auto">
            <a:xfrm>
              <a:off x="6985001" y="3182938"/>
              <a:ext cx="187325" cy="703263"/>
            </a:xfrm>
            <a:prstGeom prst="rect">
              <a:avLst/>
            </a:prstGeom>
            <a:solidFill>
              <a:srgbClr val="49CFA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148">
              <a:extLst>
                <a:ext uri="{FF2B5EF4-FFF2-40B4-BE49-F238E27FC236}">
                  <a16:creationId xmlns:a16="http://schemas.microsoft.com/office/drawing/2014/main" id="{24C3E9F0-48FB-4182-B15A-C5B6DD64362C}"/>
                </a:ext>
              </a:extLst>
            </p:cNvPr>
            <p:cNvSpPr>
              <a:spLocks noChangeArrowheads="1"/>
            </p:cNvSpPr>
            <p:nvPr userDrawn="1"/>
          </p:nvSpPr>
          <p:spPr bwMode="auto">
            <a:xfrm>
              <a:off x="7115176" y="3182938"/>
              <a:ext cx="57150" cy="703263"/>
            </a:xfrm>
            <a:prstGeom prst="rect">
              <a:avLst/>
            </a:prstGeom>
            <a:solidFill>
              <a:srgbClr val="36BB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149">
              <a:extLst>
                <a:ext uri="{FF2B5EF4-FFF2-40B4-BE49-F238E27FC236}">
                  <a16:creationId xmlns:a16="http://schemas.microsoft.com/office/drawing/2014/main" id="{C29BF59C-134D-4947-8658-83578A9C9EDB}"/>
                </a:ext>
              </a:extLst>
            </p:cNvPr>
            <p:cNvSpPr>
              <a:spLocks noChangeArrowheads="1"/>
            </p:cNvSpPr>
            <p:nvPr userDrawn="1"/>
          </p:nvSpPr>
          <p:spPr bwMode="auto">
            <a:xfrm>
              <a:off x="6180138" y="3362325"/>
              <a:ext cx="82550" cy="523875"/>
            </a:xfrm>
            <a:prstGeom prst="rect">
              <a:avLst/>
            </a:prstGeom>
            <a:solidFill>
              <a:srgbClr val="FB6E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50">
              <a:extLst>
                <a:ext uri="{FF2B5EF4-FFF2-40B4-BE49-F238E27FC236}">
                  <a16:creationId xmlns:a16="http://schemas.microsoft.com/office/drawing/2014/main" id="{BFEEB5DA-F811-40C6-9129-2B59EDC4189C}"/>
                </a:ext>
              </a:extLst>
            </p:cNvPr>
            <p:cNvSpPr>
              <a:spLocks noChangeArrowheads="1"/>
            </p:cNvSpPr>
            <p:nvPr userDrawn="1"/>
          </p:nvSpPr>
          <p:spPr bwMode="auto">
            <a:xfrm>
              <a:off x="6237288" y="3362325"/>
              <a:ext cx="25400" cy="523875"/>
            </a:xfrm>
            <a:prstGeom prst="rect">
              <a:avLst/>
            </a:prstGeom>
            <a:solidFill>
              <a:srgbClr val="EA573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151">
              <a:extLst>
                <a:ext uri="{FF2B5EF4-FFF2-40B4-BE49-F238E27FC236}">
                  <a16:creationId xmlns:a16="http://schemas.microsoft.com/office/drawing/2014/main" id="{2C6CE307-60B1-4087-BDD7-060EDE0DFC58}"/>
                </a:ext>
              </a:extLst>
            </p:cNvPr>
            <p:cNvSpPr>
              <a:spLocks noChangeArrowheads="1"/>
            </p:cNvSpPr>
            <p:nvPr userDrawn="1"/>
          </p:nvSpPr>
          <p:spPr bwMode="auto">
            <a:xfrm>
              <a:off x="6273801" y="3362325"/>
              <a:ext cx="84138" cy="523875"/>
            </a:xfrm>
            <a:prstGeom prst="rect">
              <a:avLst/>
            </a:prstGeom>
            <a:solidFill>
              <a:srgbClr val="4FC1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52">
              <a:extLst>
                <a:ext uri="{FF2B5EF4-FFF2-40B4-BE49-F238E27FC236}">
                  <a16:creationId xmlns:a16="http://schemas.microsoft.com/office/drawing/2014/main" id="{6674515C-3A56-42D7-B131-DC00578EF6C1}"/>
                </a:ext>
              </a:extLst>
            </p:cNvPr>
            <p:cNvSpPr>
              <a:spLocks noChangeArrowheads="1"/>
            </p:cNvSpPr>
            <p:nvPr userDrawn="1"/>
          </p:nvSpPr>
          <p:spPr bwMode="auto">
            <a:xfrm>
              <a:off x="6330951" y="3362325"/>
              <a:ext cx="26988" cy="523875"/>
            </a:xfrm>
            <a:prstGeom prst="rect">
              <a:avLst/>
            </a:prstGeom>
            <a:solidFill>
              <a:srgbClr val="3BAF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157">
              <a:extLst>
                <a:ext uri="{FF2B5EF4-FFF2-40B4-BE49-F238E27FC236}">
                  <a16:creationId xmlns:a16="http://schemas.microsoft.com/office/drawing/2014/main" id="{247E3E96-8914-4094-92B5-FB3526FF2836}"/>
                </a:ext>
              </a:extLst>
            </p:cNvPr>
            <p:cNvSpPr>
              <a:spLocks noChangeArrowheads="1"/>
            </p:cNvSpPr>
            <p:nvPr userDrawn="1"/>
          </p:nvSpPr>
          <p:spPr bwMode="auto">
            <a:xfrm>
              <a:off x="6370638" y="3182938"/>
              <a:ext cx="187325" cy="703263"/>
            </a:xfrm>
            <a:prstGeom prst="rect">
              <a:avLst/>
            </a:prstGeom>
            <a:solidFill>
              <a:srgbClr val="FFCE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58">
              <a:extLst>
                <a:ext uri="{FF2B5EF4-FFF2-40B4-BE49-F238E27FC236}">
                  <a16:creationId xmlns:a16="http://schemas.microsoft.com/office/drawing/2014/main" id="{BC39FA01-A29B-45C3-B1F8-99AA920320BF}"/>
                </a:ext>
              </a:extLst>
            </p:cNvPr>
            <p:cNvSpPr>
              <a:spLocks noChangeArrowheads="1"/>
            </p:cNvSpPr>
            <p:nvPr userDrawn="1"/>
          </p:nvSpPr>
          <p:spPr bwMode="auto">
            <a:xfrm>
              <a:off x="6502401" y="3182938"/>
              <a:ext cx="55563" cy="703263"/>
            </a:xfrm>
            <a:prstGeom prst="rect">
              <a:avLst/>
            </a:prstGeom>
            <a:solidFill>
              <a:srgbClr val="F6BB4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59">
              <a:extLst>
                <a:ext uri="{FF2B5EF4-FFF2-40B4-BE49-F238E27FC236}">
                  <a16:creationId xmlns:a16="http://schemas.microsoft.com/office/drawing/2014/main" id="{DD616806-7BEB-45F9-8F76-9BA0A6590328}"/>
                </a:ext>
              </a:extLst>
            </p:cNvPr>
            <p:cNvSpPr>
              <a:spLocks/>
            </p:cNvSpPr>
            <p:nvPr userDrawn="1"/>
          </p:nvSpPr>
          <p:spPr bwMode="auto">
            <a:xfrm>
              <a:off x="7843838" y="4217988"/>
              <a:ext cx="38100" cy="38100"/>
            </a:xfrm>
            <a:custGeom>
              <a:avLst/>
              <a:gdLst>
                <a:gd name="T0" fmla="*/ 0 w 47"/>
                <a:gd name="T1" fmla="*/ 23 h 47"/>
                <a:gd name="T2" fmla="*/ 0 w 47"/>
                <a:gd name="T3" fmla="*/ 23 h 47"/>
                <a:gd name="T4" fmla="*/ 0 w 47"/>
                <a:gd name="T5" fmla="*/ 29 h 47"/>
                <a:gd name="T6" fmla="*/ 1 w 47"/>
                <a:gd name="T7" fmla="*/ 32 h 47"/>
                <a:gd name="T8" fmla="*/ 3 w 47"/>
                <a:gd name="T9" fmla="*/ 37 h 47"/>
                <a:gd name="T10" fmla="*/ 7 w 47"/>
                <a:gd name="T11" fmla="*/ 40 h 47"/>
                <a:gd name="T12" fmla="*/ 10 w 47"/>
                <a:gd name="T13" fmla="*/ 43 h 47"/>
                <a:gd name="T14" fmla="*/ 14 w 47"/>
                <a:gd name="T15" fmla="*/ 45 h 47"/>
                <a:gd name="T16" fmla="*/ 18 w 47"/>
                <a:gd name="T17" fmla="*/ 47 h 47"/>
                <a:gd name="T18" fmla="*/ 23 w 47"/>
                <a:gd name="T19" fmla="*/ 47 h 47"/>
                <a:gd name="T20" fmla="*/ 23 w 47"/>
                <a:gd name="T21" fmla="*/ 47 h 47"/>
                <a:gd name="T22" fmla="*/ 27 w 47"/>
                <a:gd name="T23" fmla="*/ 47 h 47"/>
                <a:gd name="T24" fmla="*/ 32 w 47"/>
                <a:gd name="T25" fmla="*/ 45 h 47"/>
                <a:gd name="T26" fmla="*/ 37 w 47"/>
                <a:gd name="T27" fmla="*/ 43 h 47"/>
                <a:gd name="T28" fmla="*/ 40 w 47"/>
                <a:gd name="T29" fmla="*/ 40 h 47"/>
                <a:gd name="T30" fmla="*/ 42 w 47"/>
                <a:gd name="T31" fmla="*/ 37 h 47"/>
                <a:gd name="T32" fmla="*/ 45 w 47"/>
                <a:gd name="T33" fmla="*/ 32 h 47"/>
                <a:gd name="T34" fmla="*/ 46 w 47"/>
                <a:gd name="T35" fmla="*/ 29 h 47"/>
                <a:gd name="T36" fmla="*/ 47 w 47"/>
                <a:gd name="T37" fmla="*/ 23 h 47"/>
                <a:gd name="T38" fmla="*/ 47 w 47"/>
                <a:gd name="T39" fmla="*/ 23 h 47"/>
                <a:gd name="T40" fmla="*/ 46 w 47"/>
                <a:gd name="T41" fmla="*/ 18 h 47"/>
                <a:gd name="T42" fmla="*/ 45 w 47"/>
                <a:gd name="T43" fmla="*/ 14 h 47"/>
                <a:gd name="T44" fmla="*/ 42 w 47"/>
                <a:gd name="T45" fmla="*/ 10 h 47"/>
                <a:gd name="T46" fmla="*/ 40 w 47"/>
                <a:gd name="T47" fmla="*/ 7 h 47"/>
                <a:gd name="T48" fmla="*/ 37 w 47"/>
                <a:gd name="T49" fmla="*/ 3 h 47"/>
                <a:gd name="T50" fmla="*/ 32 w 47"/>
                <a:gd name="T51" fmla="*/ 1 h 47"/>
                <a:gd name="T52" fmla="*/ 27 w 47"/>
                <a:gd name="T53" fmla="*/ 0 h 47"/>
                <a:gd name="T54" fmla="*/ 23 w 47"/>
                <a:gd name="T55" fmla="*/ 0 h 47"/>
                <a:gd name="T56" fmla="*/ 23 w 47"/>
                <a:gd name="T57" fmla="*/ 0 h 47"/>
                <a:gd name="T58" fmla="*/ 18 w 47"/>
                <a:gd name="T59" fmla="*/ 0 h 47"/>
                <a:gd name="T60" fmla="*/ 14 w 47"/>
                <a:gd name="T61" fmla="*/ 1 h 47"/>
                <a:gd name="T62" fmla="*/ 10 w 47"/>
                <a:gd name="T63" fmla="*/ 3 h 47"/>
                <a:gd name="T64" fmla="*/ 7 w 47"/>
                <a:gd name="T65" fmla="*/ 7 h 47"/>
                <a:gd name="T66" fmla="*/ 3 w 47"/>
                <a:gd name="T67" fmla="*/ 10 h 47"/>
                <a:gd name="T68" fmla="*/ 1 w 47"/>
                <a:gd name="T69" fmla="*/ 14 h 47"/>
                <a:gd name="T70" fmla="*/ 0 w 47"/>
                <a:gd name="T71" fmla="*/ 18 h 47"/>
                <a:gd name="T72" fmla="*/ 0 w 47"/>
                <a:gd name="T73" fmla="*/ 23 h 47"/>
                <a:gd name="T74" fmla="*/ 0 w 47"/>
                <a:gd name="T75" fmla="*/ 23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7" h="47">
                  <a:moveTo>
                    <a:pt x="0" y="23"/>
                  </a:moveTo>
                  <a:lnTo>
                    <a:pt x="0" y="23"/>
                  </a:lnTo>
                  <a:lnTo>
                    <a:pt x="0" y="29"/>
                  </a:lnTo>
                  <a:lnTo>
                    <a:pt x="1" y="32"/>
                  </a:lnTo>
                  <a:lnTo>
                    <a:pt x="3" y="37"/>
                  </a:lnTo>
                  <a:lnTo>
                    <a:pt x="7" y="40"/>
                  </a:lnTo>
                  <a:lnTo>
                    <a:pt x="10" y="43"/>
                  </a:lnTo>
                  <a:lnTo>
                    <a:pt x="14" y="45"/>
                  </a:lnTo>
                  <a:lnTo>
                    <a:pt x="18" y="47"/>
                  </a:lnTo>
                  <a:lnTo>
                    <a:pt x="23" y="47"/>
                  </a:lnTo>
                  <a:lnTo>
                    <a:pt x="23" y="47"/>
                  </a:lnTo>
                  <a:lnTo>
                    <a:pt x="27" y="47"/>
                  </a:lnTo>
                  <a:lnTo>
                    <a:pt x="32" y="45"/>
                  </a:lnTo>
                  <a:lnTo>
                    <a:pt x="37" y="43"/>
                  </a:lnTo>
                  <a:lnTo>
                    <a:pt x="40" y="40"/>
                  </a:lnTo>
                  <a:lnTo>
                    <a:pt x="42" y="37"/>
                  </a:lnTo>
                  <a:lnTo>
                    <a:pt x="45" y="32"/>
                  </a:lnTo>
                  <a:lnTo>
                    <a:pt x="46" y="29"/>
                  </a:lnTo>
                  <a:lnTo>
                    <a:pt x="47" y="23"/>
                  </a:lnTo>
                  <a:lnTo>
                    <a:pt x="47" y="23"/>
                  </a:lnTo>
                  <a:lnTo>
                    <a:pt x="46" y="18"/>
                  </a:lnTo>
                  <a:lnTo>
                    <a:pt x="45" y="14"/>
                  </a:lnTo>
                  <a:lnTo>
                    <a:pt x="42" y="10"/>
                  </a:lnTo>
                  <a:lnTo>
                    <a:pt x="40" y="7"/>
                  </a:lnTo>
                  <a:lnTo>
                    <a:pt x="37" y="3"/>
                  </a:lnTo>
                  <a:lnTo>
                    <a:pt x="32" y="1"/>
                  </a:lnTo>
                  <a:lnTo>
                    <a:pt x="27" y="0"/>
                  </a:lnTo>
                  <a:lnTo>
                    <a:pt x="23" y="0"/>
                  </a:lnTo>
                  <a:lnTo>
                    <a:pt x="23" y="0"/>
                  </a:lnTo>
                  <a:lnTo>
                    <a:pt x="18" y="0"/>
                  </a:lnTo>
                  <a:lnTo>
                    <a:pt x="14" y="1"/>
                  </a:lnTo>
                  <a:lnTo>
                    <a:pt x="10" y="3"/>
                  </a:lnTo>
                  <a:lnTo>
                    <a:pt x="7" y="7"/>
                  </a:lnTo>
                  <a:lnTo>
                    <a:pt x="3" y="10"/>
                  </a:lnTo>
                  <a:lnTo>
                    <a:pt x="1" y="14"/>
                  </a:lnTo>
                  <a:lnTo>
                    <a:pt x="0" y="18"/>
                  </a:lnTo>
                  <a:lnTo>
                    <a:pt x="0" y="23"/>
                  </a:lnTo>
                  <a:lnTo>
                    <a:pt x="0" y="23"/>
                  </a:lnTo>
                  <a:close/>
                </a:path>
              </a:pathLst>
            </a:custGeom>
            <a:solidFill>
              <a:srgbClr val="C0C3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60">
              <a:extLst>
                <a:ext uri="{FF2B5EF4-FFF2-40B4-BE49-F238E27FC236}">
                  <a16:creationId xmlns:a16="http://schemas.microsoft.com/office/drawing/2014/main" id="{7DC7CBEA-31F5-4F57-97B5-D6B7CB184F79}"/>
                </a:ext>
              </a:extLst>
            </p:cNvPr>
            <p:cNvSpPr>
              <a:spLocks/>
            </p:cNvSpPr>
            <p:nvPr userDrawn="1"/>
          </p:nvSpPr>
          <p:spPr bwMode="auto">
            <a:xfrm>
              <a:off x="7847013" y="4221163"/>
              <a:ext cx="31750" cy="30163"/>
            </a:xfrm>
            <a:custGeom>
              <a:avLst/>
              <a:gdLst>
                <a:gd name="T0" fmla="*/ 0 w 39"/>
                <a:gd name="T1" fmla="*/ 20 h 40"/>
                <a:gd name="T2" fmla="*/ 0 w 39"/>
                <a:gd name="T3" fmla="*/ 20 h 40"/>
                <a:gd name="T4" fmla="*/ 0 w 39"/>
                <a:gd name="T5" fmla="*/ 22 h 40"/>
                <a:gd name="T6" fmla="*/ 0 w 39"/>
                <a:gd name="T7" fmla="*/ 22 h 40"/>
                <a:gd name="T8" fmla="*/ 2 w 39"/>
                <a:gd name="T9" fmla="*/ 29 h 40"/>
                <a:gd name="T10" fmla="*/ 7 w 39"/>
                <a:gd name="T11" fmla="*/ 35 h 40"/>
                <a:gd name="T12" fmla="*/ 13 w 39"/>
                <a:gd name="T13" fmla="*/ 38 h 40"/>
                <a:gd name="T14" fmla="*/ 20 w 39"/>
                <a:gd name="T15" fmla="*/ 40 h 40"/>
                <a:gd name="T16" fmla="*/ 20 w 39"/>
                <a:gd name="T17" fmla="*/ 40 h 40"/>
                <a:gd name="T18" fmla="*/ 27 w 39"/>
                <a:gd name="T19" fmla="*/ 38 h 40"/>
                <a:gd name="T20" fmla="*/ 34 w 39"/>
                <a:gd name="T21" fmla="*/ 35 h 40"/>
                <a:gd name="T22" fmla="*/ 37 w 39"/>
                <a:gd name="T23" fmla="*/ 29 h 40"/>
                <a:gd name="T24" fmla="*/ 39 w 39"/>
                <a:gd name="T25" fmla="*/ 22 h 40"/>
                <a:gd name="T26" fmla="*/ 39 w 39"/>
                <a:gd name="T27" fmla="*/ 22 h 40"/>
                <a:gd name="T28" fmla="*/ 39 w 39"/>
                <a:gd name="T29" fmla="*/ 20 h 40"/>
                <a:gd name="T30" fmla="*/ 39 w 39"/>
                <a:gd name="T31" fmla="*/ 20 h 40"/>
                <a:gd name="T32" fmla="*/ 39 w 39"/>
                <a:gd name="T33" fmla="*/ 18 h 40"/>
                <a:gd name="T34" fmla="*/ 39 w 39"/>
                <a:gd name="T35" fmla="*/ 18 h 40"/>
                <a:gd name="T36" fmla="*/ 37 w 39"/>
                <a:gd name="T37" fmla="*/ 12 h 40"/>
                <a:gd name="T38" fmla="*/ 34 w 39"/>
                <a:gd name="T39" fmla="*/ 6 h 40"/>
                <a:gd name="T40" fmla="*/ 27 w 39"/>
                <a:gd name="T41" fmla="*/ 3 h 40"/>
                <a:gd name="T42" fmla="*/ 20 w 39"/>
                <a:gd name="T43" fmla="*/ 0 h 40"/>
                <a:gd name="T44" fmla="*/ 20 w 39"/>
                <a:gd name="T45" fmla="*/ 0 h 40"/>
                <a:gd name="T46" fmla="*/ 13 w 39"/>
                <a:gd name="T47" fmla="*/ 3 h 40"/>
                <a:gd name="T48" fmla="*/ 7 w 39"/>
                <a:gd name="T49" fmla="*/ 6 h 40"/>
                <a:gd name="T50" fmla="*/ 2 w 39"/>
                <a:gd name="T51" fmla="*/ 12 h 40"/>
                <a:gd name="T52" fmla="*/ 0 w 39"/>
                <a:gd name="T53" fmla="*/ 18 h 40"/>
                <a:gd name="T54" fmla="*/ 0 w 39"/>
                <a:gd name="T55" fmla="*/ 18 h 40"/>
                <a:gd name="T56" fmla="*/ 0 w 39"/>
                <a:gd name="T57" fmla="*/ 20 h 40"/>
                <a:gd name="T58" fmla="*/ 0 w 39"/>
                <a:gd name="T59" fmla="*/ 2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40">
                  <a:moveTo>
                    <a:pt x="0" y="20"/>
                  </a:moveTo>
                  <a:lnTo>
                    <a:pt x="0" y="20"/>
                  </a:lnTo>
                  <a:lnTo>
                    <a:pt x="0" y="22"/>
                  </a:lnTo>
                  <a:lnTo>
                    <a:pt x="0" y="22"/>
                  </a:lnTo>
                  <a:lnTo>
                    <a:pt x="2" y="29"/>
                  </a:lnTo>
                  <a:lnTo>
                    <a:pt x="7" y="35"/>
                  </a:lnTo>
                  <a:lnTo>
                    <a:pt x="13" y="38"/>
                  </a:lnTo>
                  <a:lnTo>
                    <a:pt x="20" y="40"/>
                  </a:lnTo>
                  <a:lnTo>
                    <a:pt x="20" y="40"/>
                  </a:lnTo>
                  <a:lnTo>
                    <a:pt x="27" y="38"/>
                  </a:lnTo>
                  <a:lnTo>
                    <a:pt x="34" y="35"/>
                  </a:lnTo>
                  <a:lnTo>
                    <a:pt x="37" y="29"/>
                  </a:lnTo>
                  <a:lnTo>
                    <a:pt x="39" y="22"/>
                  </a:lnTo>
                  <a:lnTo>
                    <a:pt x="39" y="22"/>
                  </a:lnTo>
                  <a:lnTo>
                    <a:pt x="39" y="20"/>
                  </a:lnTo>
                  <a:lnTo>
                    <a:pt x="39" y="20"/>
                  </a:lnTo>
                  <a:lnTo>
                    <a:pt x="39" y="18"/>
                  </a:lnTo>
                  <a:lnTo>
                    <a:pt x="39" y="18"/>
                  </a:lnTo>
                  <a:lnTo>
                    <a:pt x="37" y="12"/>
                  </a:lnTo>
                  <a:lnTo>
                    <a:pt x="34" y="6"/>
                  </a:lnTo>
                  <a:lnTo>
                    <a:pt x="27" y="3"/>
                  </a:lnTo>
                  <a:lnTo>
                    <a:pt x="20" y="0"/>
                  </a:lnTo>
                  <a:lnTo>
                    <a:pt x="20" y="0"/>
                  </a:lnTo>
                  <a:lnTo>
                    <a:pt x="13" y="3"/>
                  </a:lnTo>
                  <a:lnTo>
                    <a:pt x="7" y="6"/>
                  </a:lnTo>
                  <a:lnTo>
                    <a:pt x="2" y="12"/>
                  </a:lnTo>
                  <a:lnTo>
                    <a:pt x="0" y="18"/>
                  </a:lnTo>
                  <a:lnTo>
                    <a:pt x="0" y="18"/>
                  </a:lnTo>
                  <a:lnTo>
                    <a:pt x="0" y="20"/>
                  </a:lnTo>
                  <a:lnTo>
                    <a:pt x="0" y="20"/>
                  </a:lnTo>
                  <a:close/>
                </a:path>
              </a:pathLst>
            </a:custGeom>
            <a:solidFill>
              <a:srgbClr val="CDD0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61">
              <a:extLst>
                <a:ext uri="{FF2B5EF4-FFF2-40B4-BE49-F238E27FC236}">
                  <a16:creationId xmlns:a16="http://schemas.microsoft.com/office/drawing/2014/main" id="{31973058-195B-471A-B7EC-DD790379DC75}"/>
                </a:ext>
              </a:extLst>
            </p:cNvPr>
            <p:cNvSpPr>
              <a:spLocks/>
            </p:cNvSpPr>
            <p:nvPr userDrawn="1"/>
          </p:nvSpPr>
          <p:spPr bwMode="auto">
            <a:xfrm>
              <a:off x="7850188" y="4224338"/>
              <a:ext cx="25400" cy="25400"/>
            </a:xfrm>
            <a:custGeom>
              <a:avLst/>
              <a:gdLst>
                <a:gd name="T0" fmla="*/ 1 w 31"/>
                <a:gd name="T1" fmla="*/ 1 h 31"/>
                <a:gd name="T2" fmla="*/ 1 w 31"/>
                <a:gd name="T3" fmla="*/ 1 h 31"/>
                <a:gd name="T4" fmla="*/ 0 w 31"/>
                <a:gd name="T5" fmla="*/ 3 h 31"/>
                <a:gd name="T6" fmla="*/ 27 w 31"/>
                <a:gd name="T7" fmla="*/ 31 h 31"/>
                <a:gd name="T8" fmla="*/ 27 w 31"/>
                <a:gd name="T9" fmla="*/ 31 h 31"/>
                <a:gd name="T10" fmla="*/ 29 w 31"/>
                <a:gd name="T11" fmla="*/ 29 h 31"/>
                <a:gd name="T12" fmla="*/ 29 w 31"/>
                <a:gd name="T13" fmla="*/ 29 h 31"/>
                <a:gd name="T14" fmla="*/ 31 w 31"/>
                <a:gd name="T15" fmla="*/ 28 h 31"/>
                <a:gd name="T16" fmla="*/ 3 w 31"/>
                <a:gd name="T17" fmla="*/ 0 h 31"/>
                <a:gd name="T18" fmla="*/ 3 w 31"/>
                <a:gd name="T19" fmla="*/ 0 h 31"/>
                <a:gd name="T20" fmla="*/ 1 w 31"/>
                <a:gd name="T21" fmla="*/ 1 h 31"/>
                <a:gd name="T22" fmla="*/ 1 w 31"/>
                <a:gd name="T23" fmla="*/ 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 h="31">
                  <a:moveTo>
                    <a:pt x="1" y="1"/>
                  </a:moveTo>
                  <a:lnTo>
                    <a:pt x="1" y="1"/>
                  </a:lnTo>
                  <a:lnTo>
                    <a:pt x="0" y="3"/>
                  </a:lnTo>
                  <a:lnTo>
                    <a:pt x="27" y="31"/>
                  </a:lnTo>
                  <a:lnTo>
                    <a:pt x="27" y="31"/>
                  </a:lnTo>
                  <a:lnTo>
                    <a:pt x="29" y="29"/>
                  </a:lnTo>
                  <a:lnTo>
                    <a:pt x="29" y="29"/>
                  </a:lnTo>
                  <a:lnTo>
                    <a:pt x="31" y="28"/>
                  </a:lnTo>
                  <a:lnTo>
                    <a:pt x="3" y="0"/>
                  </a:lnTo>
                  <a:lnTo>
                    <a:pt x="3" y="0"/>
                  </a:lnTo>
                  <a:lnTo>
                    <a:pt x="1" y="1"/>
                  </a:lnTo>
                  <a:lnTo>
                    <a:pt x="1" y="1"/>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766140819"/>
      </p:ext>
    </p:extLst>
  </p:cSld>
  <p:clrMapOvr>
    <a:masterClrMapping/>
  </p:clrMapOvr>
  <p:transition>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Templateswise.com - Bookshelf PPT 04">
    <p:spTree>
      <p:nvGrpSpPr>
        <p:cNvPr id="1" name=""/>
        <p:cNvGrpSpPr/>
        <p:nvPr/>
      </p:nvGrpSpPr>
      <p:grpSpPr>
        <a:xfrm>
          <a:off x="0" y="0"/>
          <a:ext cx="0" cy="0"/>
          <a:chOff x="0" y="0"/>
          <a:chExt cx="0" cy="0"/>
        </a:xfrm>
      </p:grpSpPr>
      <p:sp>
        <p:nvSpPr>
          <p:cNvPr id="236" name="Freeform 12"/>
          <p:cNvSpPr>
            <a:spLocks/>
          </p:cNvSpPr>
          <p:nvPr userDrawn="1"/>
        </p:nvSpPr>
        <p:spPr bwMode="auto">
          <a:xfrm>
            <a:off x="0" y="4402138"/>
            <a:ext cx="9144000" cy="741363"/>
          </a:xfrm>
          <a:custGeom>
            <a:avLst/>
            <a:gdLst>
              <a:gd name="T0" fmla="*/ 11520 w 11520"/>
              <a:gd name="T1" fmla="*/ 0 h 933"/>
              <a:gd name="T2" fmla="*/ 0 w 11520"/>
              <a:gd name="T3" fmla="*/ 507 h 933"/>
              <a:gd name="T4" fmla="*/ 0 w 11520"/>
              <a:gd name="T5" fmla="*/ 933 h 933"/>
              <a:gd name="T6" fmla="*/ 11520 w 11520"/>
              <a:gd name="T7" fmla="*/ 933 h 933"/>
              <a:gd name="T8" fmla="*/ 11520 w 11520"/>
              <a:gd name="T9" fmla="*/ 0 h 933"/>
            </a:gdLst>
            <a:ahLst/>
            <a:cxnLst>
              <a:cxn ang="0">
                <a:pos x="T0" y="T1"/>
              </a:cxn>
              <a:cxn ang="0">
                <a:pos x="T2" y="T3"/>
              </a:cxn>
              <a:cxn ang="0">
                <a:pos x="T4" y="T5"/>
              </a:cxn>
              <a:cxn ang="0">
                <a:pos x="T6" y="T7"/>
              </a:cxn>
              <a:cxn ang="0">
                <a:pos x="T8" y="T9"/>
              </a:cxn>
            </a:cxnLst>
            <a:rect l="0" t="0" r="r" b="b"/>
            <a:pathLst>
              <a:path w="11520" h="933">
                <a:moveTo>
                  <a:pt x="11520" y="0"/>
                </a:moveTo>
                <a:lnTo>
                  <a:pt x="0" y="507"/>
                </a:lnTo>
                <a:lnTo>
                  <a:pt x="0" y="933"/>
                </a:lnTo>
                <a:lnTo>
                  <a:pt x="11520" y="933"/>
                </a:lnTo>
                <a:lnTo>
                  <a:pt x="11520" y="0"/>
                </a:lnTo>
                <a:close/>
              </a:path>
            </a:pathLst>
          </a:custGeom>
          <a:solidFill>
            <a:srgbClr val="FB6E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Date Placeholder 2"/>
          <p:cNvSpPr>
            <a:spLocks noGrp="1"/>
          </p:cNvSpPr>
          <p:nvPr>
            <p:ph type="dt" sz="half" idx="10"/>
          </p:nvPr>
        </p:nvSpPr>
        <p:spPr/>
        <p:txBody>
          <a:bodyPr/>
          <a:lstStyle>
            <a:lvl1pPr>
              <a:defRPr>
                <a:solidFill>
                  <a:schemeClr val="bg1"/>
                </a:solidFill>
              </a:defRPr>
            </a:lvl1pPr>
          </a:lstStyle>
          <a:p>
            <a:fld id="{FFF30096-E2FA-4C53-8FFA-C198FACBBC31}" type="datetimeFigureOut">
              <a:rPr lang="en-US" smtClean="0"/>
              <a:pPr/>
              <a:t>11/23/2023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E6EB2CE-F8EE-47A0-A8D1-750600A29654}" type="slidenum">
              <a:rPr lang="en-US" smtClean="0"/>
              <a:pPr/>
              <a:t>‹#›</a:t>
            </a:fld>
            <a:endParaRPr lang="en-US" dirty="0"/>
          </a:p>
        </p:txBody>
      </p:sp>
      <p:sp>
        <p:nvSpPr>
          <p:cNvPr id="63" name="Rectangle 11"/>
          <p:cNvSpPr>
            <a:spLocks noChangeArrowheads="1"/>
          </p:cNvSpPr>
          <p:nvPr userDrawn="1"/>
        </p:nvSpPr>
        <p:spPr bwMode="auto">
          <a:xfrm>
            <a:off x="3175" y="4805363"/>
            <a:ext cx="4763" cy="338138"/>
          </a:xfrm>
          <a:prstGeom prst="rect">
            <a:avLst/>
          </a:prstGeom>
          <a:solidFill>
            <a:srgbClr val="E7E9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Title 1"/>
          <p:cNvSpPr>
            <a:spLocks noGrp="1"/>
          </p:cNvSpPr>
          <p:nvPr>
            <p:ph type="title" hasCustomPrompt="1"/>
          </p:nvPr>
        </p:nvSpPr>
        <p:spPr>
          <a:xfrm>
            <a:off x="457200" y="205978"/>
            <a:ext cx="8229600" cy="857250"/>
          </a:xfrm>
        </p:spPr>
        <p:txBody>
          <a:bodyPr/>
          <a:lstStyle>
            <a:lvl1pPr>
              <a:defRPr baseline="0"/>
            </a:lvl1pPr>
          </a:lstStyle>
          <a:p>
            <a:r>
              <a:rPr lang="en-US" dirty="0"/>
              <a:t>Insert your title here</a:t>
            </a:r>
            <a:endParaRPr lang="en-US" noProof="0" dirty="0"/>
          </a:p>
        </p:txBody>
      </p:sp>
      <p:sp>
        <p:nvSpPr>
          <p:cNvPr id="238" name="Text Placeholder 4"/>
          <p:cNvSpPr>
            <a:spLocks noGrp="1"/>
          </p:cNvSpPr>
          <p:nvPr>
            <p:ph type="body" sz="quarter" idx="35" hasCustomPrompt="1"/>
          </p:nvPr>
        </p:nvSpPr>
        <p:spPr>
          <a:xfrm>
            <a:off x="467544" y="1419622"/>
            <a:ext cx="8208912" cy="2982516"/>
          </a:xfrm>
        </p:spPr>
        <p:txBody>
          <a:bodyPr anchor="t">
            <a:noAutofit/>
          </a:bodyPr>
          <a:lstStyle>
            <a:lvl1pPr marL="0" marR="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sz="2200">
                <a:solidFill>
                  <a:schemeClr val="tx1"/>
                </a:solidFill>
              </a:defRPr>
            </a:lvl1pPr>
          </a:lstStyle>
          <a:p>
            <a:r>
              <a:rPr lang="en-US" dirty="0"/>
              <a:t>Ut enim ad minim veniam, quis nostrud exercitation ullamco laboris nisi ut aliquip ex ea commodo consequat.</a:t>
            </a:r>
          </a:p>
          <a:p>
            <a:r>
              <a:rPr lang="en-US" dirty="0"/>
              <a:t>Ut enim ad minim veniam, quis nostrud exercitation ullamco laboris nisi ut aliquip ex ea commodo consequat.</a:t>
            </a:r>
          </a:p>
          <a:p>
            <a:endParaRPr lang="en-US" dirty="0"/>
          </a:p>
        </p:txBody>
      </p:sp>
    </p:spTree>
    <p:extLst>
      <p:ext uri="{BB962C8B-B14F-4D97-AF65-F5344CB8AC3E}">
        <p14:creationId xmlns:p14="http://schemas.microsoft.com/office/powerpoint/2010/main" val="2149424785"/>
      </p:ext>
    </p:extLst>
  </p:cSld>
  <p:clrMapOvr>
    <a:masterClrMapping/>
  </p:clrMapOvr>
  <p:transition>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Workspace 4">
    <p:spTree>
      <p:nvGrpSpPr>
        <p:cNvPr id="1" name=""/>
        <p:cNvGrpSpPr/>
        <p:nvPr/>
      </p:nvGrpSpPr>
      <p:grpSpPr>
        <a:xfrm>
          <a:off x="0" y="0"/>
          <a:ext cx="0" cy="0"/>
          <a:chOff x="0" y="0"/>
          <a:chExt cx="0" cy="0"/>
        </a:xfrm>
      </p:grpSpPr>
      <p:sp>
        <p:nvSpPr>
          <p:cNvPr id="236" name="Freeform 12"/>
          <p:cNvSpPr>
            <a:spLocks/>
          </p:cNvSpPr>
          <p:nvPr userDrawn="1"/>
        </p:nvSpPr>
        <p:spPr bwMode="auto">
          <a:xfrm>
            <a:off x="0" y="4402138"/>
            <a:ext cx="9144000" cy="741363"/>
          </a:xfrm>
          <a:custGeom>
            <a:avLst/>
            <a:gdLst>
              <a:gd name="T0" fmla="*/ 11520 w 11520"/>
              <a:gd name="T1" fmla="*/ 0 h 933"/>
              <a:gd name="T2" fmla="*/ 0 w 11520"/>
              <a:gd name="T3" fmla="*/ 507 h 933"/>
              <a:gd name="T4" fmla="*/ 0 w 11520"/>
              <a:gd name="T5" fmla="*/ 933 h 933"/>
              <a:gd name="T6" fmla="*/ 11520 w 11520"/>
              <a:gd name="T7" fmla="*/ 933 h 933"/>
              <a:gd name="T8" fmla="*/ 11520 w 11520"/>
              <a:gd name="T9" fmla="*/ 0 h 933"/>
            </a:gdLst>
            <a:ahLst/>
            <a:cxnLst>
              <a:cxn ang="0">
                <a:pos x="T0" y="T1"/>
              </a:cxn>
              <a:cxn ang="0">
                <a:pos x="T2" y="T3"/>
              </a:cxn>
              <a:cxn ang="0">
                <a:pos x="T4" y="T5"/>
              </a:cxn>
              <a:cxn ang="0">
                <a:pos x="T6" y="T7"/>
              </a:cxn>
              <a:cxn ang="0">
                <a:pos x="T8" y="T9"/>
              </a:cxn>
            </a:cxnLst>
            <a:rect l="0" t="0" r="r" b="b"/>
            <a:pathLst>
              <a:path w="11520" h="933">
                <a:moveTo>
                  <a:pt x="11520" y="0"/>
                </a:moveTo>
                <a:lnTo>
                  <a:pt x="0" y="507"/>
                </a:lnTo>
                <a:lnTo>
                  <a:pt x="0" y="933"/>
                </a:lnTo>
                <a:lnTo>
                  <a:pt x="11520" y="933"/>
                </a:lnTo>
                <a:lnTo>
                  <a:pt x="11520" y="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Date Placeholder 2"/>
          <p:cNvSpPr>
            <a:spLocks noGrp="1"/>
          </p:cNvSpPr>
          <p:nvPr>
            <p:ph type="dt" sz="half" idx="10"/>
          </p:nvPr>
        </p:nvSpPr>
        <p:spPr/>
        <p:txBody>
          <a:bodyPr/>
          <a:lstStyle>
            <a:lvl1pPr>
              <a:defRPr>
                <a:solidFill>
                  <a:schemeClr val="bg1"/>
                </a:solidFill>
              </a:defRPr>
            </a:lvl1pPr>
          </a:lstStyle>
          <a:p>
            <a:fld id="{FFF30096-E2FA-4C53-8FFA-C198FACBBC31}" type="datetimeFigureOut">
              <a:rPr lang="en-US" smtClean="0"/>
              <a:pPr/>
              <a:t>11/23/2023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E6EB2CE-F8EE-47A0-A8D1-750600A29654}" type="slidenum">
              <a:rPr lang="en-US" smtClean="0"/>
              <a:pPr/>
              <a:t>‹#›</a:t>
            </a:fld>
            <a:endParaRPr lang="en-US" dirty="0"/>
          </a:p>
        </p:txBody>
      </p:sp>
      <p:sp>
        <p:nvSpPr>
          <p:cNvPr id="63" name="Rectangle 11"/>
          <p:cNvSpPr>
            <a:spLocks noChangeArrowheads="1"/>
          </p:cNvSpPr>
          <p:nvPr userDrawn="1"/>
        </p:nvSpPr>
        <p:spPr bwMode="auto">
          <a:xfrm>
            <a:off x="3175" y="4805363"/>
            <a:ext cx="4763" cy="338138"/>
          </a:xfrm>
          <a:prstGeom prst="rect">
            <a:avLst/>
          </a:prstGeom>
          <a:solidFill>
            <a:srgbClr val="E7E9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Title 1"/>
          <p:cNvSpPr>
            <a:spLocks noGrp="1"/>
          </p:cNvSpPr>
          <p:nvPr>
            <p:ph type="title" hasCustomPrompt="1"/>
          </p:nvPr>
        </p:nvSpPr>
        <p:spPr>
          <a:xfrm>
            <a:off x="457200" y="205978"/>
            <a:ext cx="8229600" cy="857250"/>
          </a:xfrm>
        </p:spPr>
        <p:txBody>
          <a:bodyPr/>
          <a:lstStyle>
            <a:lvl1pPr>
              <a:defRPr baseline="0"/>
            </a:lvl1pPr>
          </a:lstStyle>
          <a:p>
            <a:r>
              <a:rPr lang="en-US" dirty="0"/>
              <a:t>Insert your title here</a:t>
            </a:r>
            <a:endParaRPr lang="en-US" noProof="0" dirty="0"/>
          </a:p>
        </p:txBody>
      </p:sp>
      <p:sp>
        <p:nvSpPr>
          <p:cNvPr id="238" name="Text Placeholder 4"/>
          <p:cNvSpPr>
            <a:spLocks noGrp="1"/>
          </p:cNvSpPr>
          <p:nvPr>
            <p:ph type="body" sz="quarter" idx="35" hasCustomPrompt="1"/>
          </p:nvPr>
        </p:nvSpPr>
        <p:spPr>
          <a:xfrm>
            <a:off x="467544" y="1419622"/>
            <a:ext cx="8208912" cy="2982516"/>
          </a:xfrm>
        </p:spPr>
        <p:txBody>
          <a:bodyPr anchor="t">
            <a:noAutofit/>
          </a:bodyPr>
          <a:lstStyle>
            <a:lvl1pPr marL="0" marR="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sz="2200">
                <a:solidFill>
                  <a:schemeClr val="tx1"/>
                </a:solidFill>
              </a:defRPr>
            </a:lvl1pPr>
          </a:lstStyle>
          <a:p>
            <a:r>
              <a:rPr lang="en-US" dirty="0"/>
              <a:t>Ut enim ad minim veniam, quis nostrud exercitation ullamco laboris nisi ut aliquip ex ea commodo consequat.</a:t>
            </a:r>
          </a:p>
        </p:txBody>
      </p:sp>
      <p:grpSp>
        <p:nvGrpSpPr>
          <p:cNvPr id="9" name="Group 45"/>
          <p:cNvGrpSpPr>
            <a:grpSpLocks noChangeAspect="1"/>
          </p:cNvGrpSpPr>
          <p:nvPr userDrawn="1"/>
        </p:nvGrpSpPr>
        <p:grpSpPr bwMode="auto">
          <a:xfrm>
            <a:off x="8213853" y="5020021"/>
            <a:ext cx="833315" cy="102841"/>
            <a:chOff x="5148" y="3159"/>
            <a:chExt cx="551" cy="68"/>
          </a:xfrm>
        </p:grpSpPr>
        <p:sp>
          <p:nvSpPr>
            <p:cNvPr id="10" name="Rectangle 46"/>
            <p:cNvSpPr>
              <a:spLocks noChangeArrowheads="1"/>
            </p:cNvSpPr>
            <p:nvPr userDrawn="1"/>
          </p:nvSpPr>
          <p:spPr bwMode="auto">
            <a:xfrm>
              <a:off x="5148" y="3159"/>
              <a:ext cx="4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chemeClr val="bg1"/>
                  </a:solidFill>
                  <a:effectLst/>
                  <a:latin typeface="Arial" pitchFamily="34" charset="0"/>
                  <a:cs typeface="Arial" pitchFamily="34" charset="0"/>
                </a:rPr>
                <a:t>©</a:t>
              </a:r>
              <a:endParaRPr kumimoji="0" lang="en-US" altLang="en-US" sz="1800" b="0" i="0" u="none" strike="noStrike" cap="none" normalizeH="0" baseline="0">
                <a:ln>
                  <a:noFill/>
                </a:ln>
                <a:solidFill>
                  <a:schemeClr val="bg1"/>
                </a:solidFill>
                <a:effectLst/>
                <a:latin typeface="Arial" pitchFamily="34" charset="0"/>
                <a:cs typeface="Arial" pitchFamily="34" charset="0"/>
              </a:endParaRPr>
            </a:p>
          </p:txBody>
        </p:sp>
        <p:sp>
          <p:nvSpPr>
            <p:cNvPr id="11" name="Rectangle 47"/>
            <p:cNvSpPr>
              <a:spLocks noChangeArrowheads="1"/>
            </p:cNvSpPr>
            <p:nvPr userDrawn="1"/>
          </p:nvSpPr>
          <p:spPr bwMode="auto">
            <a:xfrm>
              <a:off x="5206" y="3159"/>
              <a:ext cx="3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a:ln>
                    <a:noFill/>
                  </a:ln>
                  <a:solidFill>
                    <a:schemeClr val="bg1"/>
                  </a:solidFill>
                  <a:effectLst/>
                  <a:latin typeface="Arial" pitchFamily="34" charset="0"/>
                  <a:cs typeface="Arial" pitchFamily="34" charset="0"/>
                </a:rPr>
                <a:t>T</a:t>
              </a:r>
              <a:endParaRPr kumimoji="0" lang="en-US" altLang="en-US" sz="1800" b="0" i="0" u="none" strike="noStrike" cap="none" normalizeH="0" baseline="0">
                <a:ln>
                  <a:noFill/>
                </a:ln>
                <a:solidFill>
                  <a:schemeClr val="bg1"/>
                </a:solidFill>
                <a:effectLst/>
                <a:latin typeface="Arial" pitchFamily="34" charset="0"/>
                <a:cs typeface="Arial" pitchFamily="34" charset="0"/>
              </a:endParaRPr>
            </a:p>
          </p:txBody>
        </p:sp>
        <p:sp>
          <p:nvSpPr>
            <p:cNvPr id="12" name="Rectangle 48"/>
            <p:cNvSpPr>
              <a:spLocks noChangeArrowheads="1"/>
            </p:cNvSpPr>
            <p:nvPr userDrawn="1"/>
          </p:nvSpPr>
          <p:spPr bwMode="auto">
            <a:xfrm>
              <a:off x="5235" y="3159"/>
              <a:ext cx="46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dirty="0">
                  <a:ln>
                    <a:noFill/>
                  </a:ln>
                  <a:solidFill>
                    <a:schemeClr val="bg1"/>
                  </a:solidFill>
                  <a:effectLst/>
                  <a:latin typeface="Arial" pitchFamily="34" charset="0"/>
                  <a:cs typeface="Arial" pitchFamily="34" charset="0"/>
                </a:rPr>
                <a:t>emplateswise.com</a:t>
              </a:r>
              <a:endParaRPr kumimoji="0" lang="en-US" altLang="en-US" sz="1800" b="0" i="0" u="none" strike="noStrike" cap="none" normalizeH="0" baseline="0" dirty="0">
                <a:ln>
                  <a:noFill/>
                </a:ln>
                <a:solidFill>
                  <a:schemeClr val="bg1"/>
                </a:solidFill>
                <a:effectLst/>
                <a:latin typeface="Arial" pitchFamily="34" charset="0"/>
                <a:cs typeface="Arial" pitchFamily="34" charset="0"/>
              </a:endParaRPr>
            </a:p>
          </p:txBody>
        </p:sp>
      </p:grpSp>
    </p:spTree>
    <p:extLst>
      <p:ext uri="{BB962C8B-B14F-4D97-AF65-F5344CB8AC3E}">
        <p14:creationId xmlns:p14="http://schemas.microsoft.com/office/powerpoint/2010/main" val="2939964264"/>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FFF30096-E2FA-4C53-8FFA-C198FACBBC31}" type="datetimeFigureOut">
              <a:rPr lang="en-US" smtClean="0"/>
              <a:pPr/>
              <a:t>11/23/2023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BE6EB2CE-F8EE-47A0-A8D1-750600A29654}" type="slidenum">
              <a:rPr lang="en-US" smtClean="0"/>
              <a:pPr/>
              <a:t>‹#›</a:t>
            </a:fld>
            <a:endParaRPr lang="en-US"/>
          </a:p>
        </p:txBody>
      </p:sp>
    </p:spTree>
    <p:extLst>
      <p:ext uri="{BB962C8B-B14F-4D97-AF65-F5344CB8AC3E}">
        <p14:creationId xmlns:p14="http://schemas.microsoft.com/office/powerpoint/2010/main" val="69741793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Lst>
  <p:transition>
    <p:push/>
  </p:transition>
  <p:txStyles>
    <p:titleStyle>
      <a:lvl1pPr algn="ctr" defTabSz="914400" rtl="0" eaLnBrk="1" latinLnBrk="0" hangingPunct="1">
        <a:spcBef>
          <a:spcPct val="0"/>
        </a:spcBef>
        <a:buNone/>
        <a:defRPr sz="4200" kern="1200">
          <a:solidFill>
            <a:schemeClr val="tx1"/>
          </a:solidFill>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699542"/>
            <a:ext cx="8640960" cy="2808312"/>
          </a:xfrm>
        </p:spPr>
        <p:txBody>
          <a:bodyPr anchor="t">
            <a:noAutofit/>
          </a:bodyPr>
          <a:lstStyle/>
          <a:p>
            <a:r>
              <a:rPr lang="en-US" sz="4800" b="1" dirty="0">
                <a:solidFill>
                  <a:schemeClr val="accent5"/>
                </a:solidFill>
                <a:latin typeface="Batang" panose="02030600000101010101" pitchFamily="18" charset="-127"/>
                <a:ea typeface="Batang" panose="02030600000101010101" pitchFamily="18" charset="-127"/>
              </a:rPr>
              <a:t>ADMINISTRASI </a:t>
            </a:r>
            <a:br>
              <a:rPr lang="en-US" sz="4800" b="1" dirty="0">
                <a:solidFill>
                  <a:schemeClr val="accent5"/>
                </a:solidFill>
                <a:latin typeface="Batang" panose="02030600000101010101" pitchFamily="18" charset="-127"/>
                <a:ea typeface="Batang" panose="02030600000101010101" pitchFamily="18" charset="-127"/>
              </a:rPr>
            </a:br>
            <a:r>
              <a:rPr lang="en-US" sz="4800" b="1" dirty="0">
                <a:solidFill>
                  <a:schemeClr val="accent5"/>
                </a:solidFill>
                <a:latin typeface="Batang" panose="02030600000101010101" pitchFamily="18" charset="-127"/>
                <a:ea typeface="Batang" panose="02030600000101010101" pitchFamily="18" charset="-127"/>
              </a:rPr>
              <a:t>PERKANTORAN</a:t>
            </a:r>
            <a:br>
              <a:rPr lang="en-US" sz="4800" b="1" dirty="0">
                <a:solidFill>
                  <a:schemeClr val="accent5"/>
                </a:solidFill>
                <a:latin typeface="Batang" panose="02030600000101010101" pitchFamily="18" charset="-127"/>
                <a:ea typeface="Batang" panose="02030600000101010101" pitchFamily="18" charset="-127"/>
              </a:rPr>
            </a:br>
            <a:r>
              <a:rPr lang="en-US" sz="4800" b="1" dirty="0">
                <a:solidFill>
                  <a:schemeClr val="accent5"/>
                </a:solidFill>
                <a:latin typeface="Batang" panose="02030600000101010101" pitchFamily="18" charset="-127"/>
                <a:ea typeface="Batang" panose="02030600000101010101" pitchFamily="18" charset="-127"/>
              </a:rPr>
              <a:t>5</a:t>
            </a:r>
          </a:p>
        </p:txBody>
      </p:sp>
      <p:sp>
        <p:nvSpPr>
          <p:cNvPr id="3" name="Text Placeholder 2"/>
          <p:cNvSpPr>
            <a:spLocks noGrp="1"/>
          </p:cNvSpPr>
          <p:nvPr>
            <p:ph type="body" sz="quarter" idx="35"/>
          </p:nvPr>
        </p:nvSpPr>
        <p:spPr>
          <a:xfrm>
            <a:off x="1043608" y="4515966"/>
            <a:ext cx="7488832" cy="576064"/>
          </a:xfrm>
        </p:spPr>
        <p:txBody>
          <a:bodyPr/>
          <a:lstStyle/>
          <a:p>
            <a:pPr algn="r">
              <a:spcBef>
                <a:spcPts val="0"/>
              </a:spcBef>
            </a:pPr>
            <a:r>
              <a:rPr lang="en-US" sz="1400" b="1" dirty="0" err="1">
                <a:solidFill>
                  <a:srgbClr val="0505EB"/>
                </a:solidFill>
                <a:latin typeface="Bodoni MT" panose="02070603080606020203" pitchFamily="18" charset="0"/>
              </a:rPr>
              <a:t>Apandi</a:t>
            </a:r>
            <a:r>
              <a:rPr lang="en-US" sz="1400" b="1" dirty="0">
                <a:solidFill>
                  <a:srgbClr val="0505EB"/>
                </a:solidFill>
                <a:latin typeface="Bodoni MT" panose="02070603080606020203" pitchFamily="18" charset="0"/>
              </a:rPr>
              <a:t>, </a:t>
            </a:r>
            <a:r>
              <a:rPr lang="en-US" sz="1400" b="1" dirty="0" err="1">
                <a:solidFill>
                  <a:srgbClr val="0505EB"/>
                </a:solidFill>
                <a:latin typeface="Bodoni MT" panose="02070603080606020203" pitchFamily="18" charset="0"/>
              </a:rPr>
              <a:t>S.Sos</a:t>
            </a:r>
            <a:r>
              <a:rPr lang="en-US" sz="1400" b="1" dirty="0">
                <a:solidFill>
                  <a:srgbClr val="0505EB"/>
                </a:solidFill>
                <a:latin typeface="Bodoni MT" panose="02070603080606020203" pitchFamily="18" charset="0"/>
              </a:rPr>
              <a:t>., </a:t>
            </a:r>
            <a:r>
              <a:rPr lang="en-US" sz="1400" b="1" dirty="0" err="1">
                <a:solidFill>
                  <a:srgbClr val="0505EB"/>
                </a:solidFill>
                <a:latin typeface="Bodoni MT" panose="02070603080606020203" pitchFamily="18" charset="0"/>
              </a:rPr>
              <a:t>M.Si</a:t>
            </a:r>
            <a:r>
              <a:rPr lang="en-US" sz="1400" b="1" dirty="0">
                <a:solidFill>
                  <a:srgbClr val="0505EB"/>
                </a:solidFill>
                <a:latin typeface="Bodoni MT" panose="02070603080606020203" pitchFamily="18" charset="0"/>
              </a:rPr>
              <a:t>.</a:t>
            </a:r>
          </a:p>
          <a:p>
            <a:pPr algn="r">
              <a:spcBef>
                <a:spcPts val="0"/>
              </a:spcBef>
            </a:pPr>
            <a:r>
              <a:rPr lang="en-US" sz="1400" i="1" dirty="0">
                <a:solidFill>
                  <a:srgbClr val="0505EB"/>
                </a:solidFill>
                <a:latin typeface="Bodoni MT" panose="02070603080606020203" pitchFamily="18" charset="0"/>
              </a:rPr>
              <a:t>apandi@fisip.unila.ac.id</a:t>
            </a:r>
          </a:p>
          <a:p>
            <a:pPr algn="l"/>
            <a:endParaRPr lang="en-US" sz="2400" dirty="0">
              <a:solidFill>
                <a:srgbClr val="7030A0"/>
              </a:solidFill>
              <a:latin typeface="Arial Narrow" pitchFamily="34" charset="0"/>
            </a:endParaRPr>
          </a:p>
        </p:txBody>
      </p:sp>
    </p:spTree>
    <p:extLst>
      <p:ext uri="{BB962C8B-B14F-4D97-AF65-F5344CB8AC3E}">
        <p14:creationId xmlns:p14="http://schemas.microsoft.com/office/powerpoint/2010/main" val="335371848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83518"/>
            <a:ext cx="8229600" cy="857250"/>
          </a:xfrm>
        </p:spPr>
        <p:txBody>
          <a:bodyPr>
            <a:normAutofit/>
          </a:bodyPr>
          <a:lstStyle/>
          <a:p>
            <a:pPr algn="l"/>
            <a:r>
              <a:rPr lang="en-US" sz="2800" dirty="0" err="1">
                <a:solidFill>
                  <a:srgbClr val="C00000"/>
                </a:solidFill>
                <a:latin typeface="Book Antiqua" panose="02040602050305030304" pitchFamily="18" charset="0"/>
              </a:rPr>
              <a:t>Langkah-Langkah</a:t>
            </a:r>
            <a:r>
              <a:rPr lang="en-US" sz="2800" dirty="0">
                <a:solidFill>
                  <a:srgbClr val="C00000"/>
                </a:solidFill>
                <a:latin typeface="Book Antiqua" panose="02040602050305030304" pitchFamily="18" charset="0"/>
              </a:rPr>
              <a:t> </a:t>
            </a:r>
            <a:r>
              <a:rPr lang="en-US" sz="2800" dirty="0" err="1">
                <a:solidFill>
                  <a:srgbClr val="C00000"/>
                </a:solidFill>
                <a:latin typeface="Book Antiqua" panose="02040602050305030304" pitchFamily="18" charset="0"/>
              </a:rPr>
              <a:t>dalam</a:t>
            </a:r>
            <a:r>
              <a:rPr lang="en-US" sz="2800" dirty="0">
                <a:solidFill>
                  <a:srgbClr val="C00000"/>
                </a:solidFill>
                <a:latin typeface="Book Antiqua" panose="02040602050305030304" pitchFamily="18" charset="0"/>
              </a:rPr>
              <a:t> </a:t>
            </a:r>
            <a:r>
              <a:rPr lang="en-US" sz="2800" dirty="0" err="1">
                <a:solidFill>
                  <a:srgbClr val="C00000"/>
                </a:solidFill>
                <a:latin typeface="Book Antiqua" panose="02040602050305030304" pitchFamily="18" charset="0"/>
              </a:rPr>
              <a:t>Pengawasan</a:t>
            </a:r>
            <a:endParaRPr lang="en-US" sz="2800" dirty="0">
              <a:solidFill>
                <a:srgbClr val="C00000"/>
              </a:solidFill>
              <a:latin typeface="Book Antiqua" panose="02040602050305030304" pitchFamily="18" charset="0"/>
            </a:endParaRPr>
          </a:p>
        </p:txBody>
      </p:sp>
      <p:sp>
        <p:nvSpPr>
          <p:cNvPr id="3" name="Text Placeholder 2"/>
          <p:cNvSpPr>
            <a:spLocks noGrp="1"/>
          </p:cNvSpPr>
          <p:nvPr>
            <p:ph type="body" sz="quarter" idx="35"/>
          </p:nvPr>
        </p:nvSpPr>
        <p:spPr/>
        <p:txBody>
          <a:bodyPr/>
          <a:lstStyle/>
          <a:p>
            <a:pPr marL="457200" indent="-457200" algn="l">
              <a:buFont typeface="+mj-lt"/>
              <a:buAutoNum type="arabicPeriod"/>
            </a:pPr>
            <a:r>
              <a:rPr lang="en-US" sz="2400" dirty="0" err="1">
                <a:solidFill>
                  <a:srgbClr val="0070C0"/>
                </a:solidFill>
                <a:latin typeface="Arial Narrow" pitchFamily="34" charset="0"/>
              </a:rPr>
              <a:t>Penentuan</a:t>
            </a:r>
            <a:r>
              <a:rPr lang="en-US" sz="2400" dirty="0">
                <a:solidFill>
                  <a:srgbClr val="0070C0"/>
                </a:solidFill>
                <a:latin typeface="Arial Narrow" pitchFamily="34" charset="0"/>
              </a:rPr>
              <a:t> standard </a:t>
            </a:r>
            <a:r>
              <a:rPr lang="en-US" sz="2400" dirty="0" err="1">
                <a:solidFill>
                  <a:srgbClr val="0070C0"/>
                </a:solidFill>
                <a:latin typeface="Arial Narrow" pitchFamily="34" charset="0"/>
              </a:rPr>
              <a:t>atau</a:t>
            </a:r>
            <a:r>
              <a:rPr lang="en-US" sz="2400" dirty="0">
                <a:solidFill>
                  <a:srgbClr val="0070C0"/>
                </a:solidFill>
                <a:latin typeface="Arial Narrow" pitchFamily="34" charset="0"/>
              </a:rPr>
              <a:t> </a:t>
            </a:r>
            <a:r>
              <a:rPr lang="en-US" sz="2400" dirty="0" err="1">
                <a:solidFill>
                  <a:srgbClr val="0070C0"/>
                </a:solidFill>
                <a:latin typeface="Arial Narrow" pitchFamily="34" charset="0"/>
              </a:rPr>
              <a:t>ukuran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baku</a:t>
            </a:r>
            <a:r>
              <a:rPr lang="en-US" sz="2400" dirty="0">
                <a:solidFill>
                  <a:srgbClr val="0070C0"/>
                </a:solidFill>
                <a:latin typeface="Arial Narrow" pitchFamily="34" charset="0"/>
              </a:rPr>
              <a:t> yang </a:t>
            </a:r>
            <a:r>
              <a:rPr lang="en-US" sz="2400" dirty="0" err="1">
                <a:solidFill>
                  <a:srgbClr val="0070C0"/>
                </a:solidFill>
                <a:latin typeface="Arial Narrow" pitchFamily="34" charset="0"/>
              </a:rPr>
              <a:t>akan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menjadi</a:t>
            </a:r>
            <a:r>
              <a:rPr lang="en-US" sz="2400" dirty="0">
                <a:solidFill>
                  <a:srgbClr val="0070C0"/>
                </a:solidFill>
                <a:latin typeface="Arial Narrow" pitchFamily="34" charset="0"/>
              </a:rPr>
              <a:t> </a:t>
            </a:r>
            <a:r>
              <a:rPr lang="en-US" sz="2400" dirty="0" err="1">
                <a:solidFill>
                  <a:srgbClr val="0070C0"/>
                </a:solidFill>
                <a:latin typeface="Arial Narrow" pitchFamily="34" charset="0"/>
              </a:rPr>
              <a:t>patokan</a:t>
            </a:r>
            <a:r>
              <a:rPr lang="en-US" sz="2400" dirty="0">
                <a:solidFill>
                  <a:srgbClr val="0070C0"/>
                </a:solidFill>
                <a:latin typeface="Arial Narrow" pitchFamily="34" charset="0"/>
              </a:rPr>
              <a:t>. </a:t>
            </a:r>
          </a:p>
          <a:p>
            <a:pPr marL="457200" indent="-457200" algn="l">
              <a:buFont typeface="+mj-lt"/>
              <a:buAutoNum type="arabicPeriod"/>
            </a:pPr>
            <a:r>
              <a:rPr lang="en-US" sz="2400" dirty="0" err="1">
                <a:solidFill>
                  <a:srgbClr val="0070C0"/>
                </a:solidFill>
                <a:latin typeface="Arial Narrow" pitchFamily="34" charset="0"/>
              </a:rPr>
              <a:t>Pengukuran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atau</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penilaian</a:t>
            </a:r>
            <a:r>
              <a:rPr lang="en-US" sz="2400" dirty="0">
                <a:solidFill>
                  <a:srgbClr val="0070C0"/>
                </a:solidFill>
                <a:latin typeface="Arial Narrow" pitchFamily="34" charset="0"/>
              </a:rPr>
              <a:t>.</a:t>
            </a:r>
          </a:p>
          <a:p>
            <a:pPr marL="457200" indent="-457200" algn="l">
              <a:buFont typeface="+mj-lt"/>
              <a:buAutoNum type="arabicPeriod"/>
            </a:pPr>
            <a:r>
              <a:rPr lang="en-US" sz="2400" dirty="0" err="1">
                <a:solidFill>
                  <a:srgbClr val="0070C0"/>
                </a:solidFill>
                <a:latin typeface="Arial Narrow" pitchFamily="34" charset="0"/>
              </a:rPr>
              <a:t>Perbandingan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antara</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pelaksanaan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kegiatan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dan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hasilnya</a:t>
            </a:r>
            <a:r>
              <a:rPr lang="en-US" sz="2400" dirty="0">
                <a:solidFill>
                  <a:srgbClr val="0070C0"/>
                </a:solidFill>
                <a:latin typeface="Arial Narrow" pitchFamily="34" charset="0"/>
              </a:rPr>
              <a:t>. </a:t>
            </a:r>
          </a:p>
          <a:p>
            <a:pPr marL="457200" indent="-457200" algn="l">
              <a:buFont typeface="+mj-lt"/>
              <a:buAutoNum type="arabicPeriod"/>
            </a:pPr>
            <a:r>
              <a:rPr lang="en-US" sz="2400" dirty="0" err="1">
                <a:solidFill>
                  <a:srgbClr val="0070C0"/>
                </a:solidFill>
                <a:latin typeface="Arial Narrow" pitchFamily="34" charset="0"/>
              </a:rPr>
              <a:t>Pembetulan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terhadap</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penyimpangan</a:t>
            </a:r>
            <a:r>
              <a:rPr lang="en-US" sz="2400" dirty="0">
                <a:solidFill>
                  <a:srgbClr val="0070C0"/>
                </a:solidFill>
                <a:latin typeface="Arial Narrow" pitchFamily="34" charset="0"/>
              </a:rPr>
              <a:t>.</a:t>
            </a:r>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lide(fromBottom)">
                                      <p:cBhvr>
                                        <p:cTn id="21" dur="500"/>
                                        <p:tgtEl>
                                          <p:spTgt spid="3">
                                            <p:txEl>
                                              <p:pRg st="2" end="2"/>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slide(fromBottom)">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55526"/>
            <a:ext cx="8229600" cy="720080"/>
          </a:xfrm>
        </p:spPr>
        <p:txBody>
          <a:bodyPr anchor="t">
            <a:normAutofit/>
          </a:bodyPr>
          <a:lstStyle/>
          <a:p>
            <a:pPr algn="l"/>
            <a:r>
              <a:rPr lang="en-US" sz="3600" dirty="0" err="1">
                <a:solidFill>
                  <a:srgbClr val="B96407"/>
                </a:solidFill>
                <a:latin typeface="Book Antiqua" panose="02040602050305030304" pitchFamily="18" charset="0"/>
              </a:rPr>
              <a:t>Metode</a:t>
            </a:r>
            <a:r>
              <a:rPr lang="en-US" sz="3600" dirty="0">
                <a:solidFill>
                  <a:srgbClr val="B96407"/>
                </a:solidFill>
                <a:latin typeface="Book Antiqua" panose="02040602050305030304" pitchFamily="18" charset="0"/>
              </a:rPr>
              <a:t> </a:t>
            </a:r>
            <a:r>
              <a:rPr lang="en-US" sz="3600" dirty="0" err="1">
                <a:solidFill>
                  <a:srgbClr val="B96407"/>
                </a:solidFill>
                <a:latin typeface="Book Antiqua" panose="02040602050305030304" pitchFamily="18" charset="0"/>
              </a:rPr>
              <a:t>Pengawasan</a:t>
            </a:r>
            <a:endParaRPr lang="en-US" sz="3600" dirty="0">
              <a:solidFill>
                <a:srgbClr val="B96407"/>
              </a:solidFill>
              <a:latin typeface="Book Antiqua" panose="02040602050305030304" pitchFamily="18" charset="0"/>
            </a:endParaRPr>
          </a:p>
        </p:txBody>
      </p:sp>
      <p:sp>
        <p:nvSpPr>
          <p:cNvPr id="4" name="Text Placeholder 3"/>
          <p:cNvSpPr>
            <a:spLocks noGrp="1"/>
          </p:cNvSpPr>
          <p:nvPr>
            <p:ph type="body" sz="quarter" idx="40"/>
          </p:nvPr>
        </p:nvSpPr>
        <p:spPr>
          <a:xfrm>
            <a:off x="3995936" y="1491630"/>
            <a:ext cx="4032448" cy="3168352"/>
          </a:xfrm>
        </p:spPr>
        <p:txBody>
          <a:bodyPr/>
          <a:lstStyle/>
          <a:p>
            <a:r>
              <a:rPr lang="en-US" dirty="0" err="1">
                <a:solidFill>
                  <a:srgbClr val="0070C0"/>
                </a:solidFill>
                <a:latin typeface="Bahnschrift SemiLight SemiConde" panose="020B0502040204020203" pitchFamily="34" charset="0"/>
              </a:rPr>
              <a:t>Beberapa</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metode</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dalam</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pengawasan</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antara</a:t>
            </a:r>
            <a:r>
              <a:rPr lang="en-US" dirty="0">
                <a:solidFill>
                  <a:srgbClr val="0070C0"/>
                </a:solidFill>
                <a:latin typeface="Bahnschrift SemiLight SemiConde" panose="020B0502040204020203" pitchFamily="34" charset="0"/>
              </a:rPr>
              <a:t> lain :</a:t>
            </a:r>
          </a:p>
          <a:p>
            <a:pPr marL="228600" indent="-228600">
              <a:buAutoNum type="arabicPeriod"/>
            </a:pPr>
            <a:r>
              <a:rPr lang="en-US" dirty="0" err="1">
                <a:solidFill>
                  <a:srgbClr val="0070C0"/>
                </a:solidFill>
                <a:latin typeface="Bahnschrift SemiLight SemiConde" panose="020B0502040204020203" pitchFamily="34" charset="0"/>
              </a:rPr>
              <a:t>Laporan</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dari</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pelaksanaan</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kegiatan</a:t>
            </a:r>
            <a:endParaRPr lang="en-US" dirty="0">
              <a:solidFill>
                <a:srgbClr val="0070C0"/>
              </a:solidFill>
              <a:latin typeface="Bahnschrift SemiLight SemiConde" panose="020B0502040204020203" pitchFamily="34" charset="0"/>
            </a:endParaRPr>
          </a:p>
          <a:p>
            <a:pPr marL="228600" indent="-228600">
              <a:buAutoNum type="arabicPeriod"/>
            </a:pPr>
            <a:r>
              <a:rPr lang="en-US" dirty="0" err="1">
                <a:solidFill>
                  <a:srgbClr val="0070C0"/>
                </a:solidFill>
                <a:latin typeface="Bahnschrift SemiLight SemiConde" panose="020B0502040204020203" pitchFamily="34" charset="0"/>
              </a:rPr>
              <a:t>Penelaahan</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buku</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catatan</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tugas</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atau</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hasil</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kerja</a:t>
            </a:r>
            <a:r>
              <a:rPr lang="en-US" dirty="0">
                <a:solidFill>
                  <a:srgbClr val="0070C0"/>
                </a:solidFill>
                <a:latin typeface="Bahnschrift SemiLight SemiConde" panose="020B0502040204020203" pitchFamily="34" charset="0"/>
              </a:rPr>
              <a:t>.</a:t>
            </a:r>
          </a:p>
          <a:p>
            <a:pPr marL="228600" indent="-228600">
              <a:buAutoNum type="arabicPeriod"/>
            </a:pPr>
            <a:r>
              <a:rPr lang="en-US" dirty="0" err="1">
                <a:solidFill>
                  <a:srgbClr val="0070C0"/>
                </a:solidFill>
                <a:latin typeface="Bahnschrift SemiLight SemiConde" panose="020B0502040204020203" pitchFamily="34" charset="0"/>
              </a:rPr>
              <a:t>Survei</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atau</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inspeksi</a:t>
            </a:r>
            <a:r>
              <a:rPr lang="en-US" dirty="0">
                <a:solidFill>
                  <a:srgbClr val="0070C0"/>
                </a:solidFill>
                <a:latin typeface="Bahnschrift SemiLight SemiConde" panose="020B0502040204020203" pitchFamily="34" charset="0"/>
              </a:rPr>
              <a:t>.</a:t>
            </a:r>
          </a:p>
          <a:p>
            <a:pPr marL="228600" indent="-228600">
              <a:buAutoNum type="arabicPeriod"/>
            </a:pPr>
            <a:r>
              <a:rPr lang="en-US" dirty="0" err="1">
                <a:solidFill>
                  <a:srgbClr val="0070C0"/>
                </a:solidFill>
                <a:latin typeface="Bahnschrift SemiLight SemiConde" panose="020B0502040204020203" pitchFamily="34" charset="0"/>
              </a:rPr>
              <a:t>Wawancara</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dengan</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pelaksana</a:t>
            </a:r>
            <a:r>
              <a:rPr lang="en-US" dirty="0">
                <a:solidFill>
                  <a:srgbClr val="0070C0"/>
                </a:solidFill>
                <a:latin typeface="Bahnschrift SemiLight SemiConde" panose="020B0502040204020203" pitchFamily="34" charset="0"/>
              </a:rPr>
              <a:t> - </a:t>
            </a:r>
            <a:r>
              <a:rPr lang="en-US" dirty="0" err="1">
                <a:solidFill>
                  <a:srgbClr val="0070C0"/>
                </a:solidFill>
                <a:latin typeface="Bahnschrift SemiLight SemiConde" panose="020B0502040204020203" pitchFamily="34" charset="0"/>
              </a:rPr>
              <a:t>pelaksana</a:t>
            </a:r>
            <a:r>
              <a:rPr lang="en-US" dirty="0">
                <a:solidFill>
                  <a:srgbClr val="0070C0"/>
                </a:solidFill>
                <a:latin typeface="Bahnschrift SemiLight SemiConde" panose="020B0502040204020203" pitchFamily="34" charset="0"/>
              </a:rPr>
              <a:t> </a:t>
            </a:r>
            <a:r>
              <a:rPr lang="en-US" dirty="0" err="1">
                <a:solidFill>
                  <a:srgbClr val="0070C0"/>
                </a:solidFill>
                <a:latin typeface="Bahnschrift SemiLight SemiConde" panose="020B0502040204020203" pitchFamily="34" charset="0"/>
              </a:rPr>
              <a:t>tugas</a:t>
            </a:r>
            <a:endParaRPr lang="en-US" dirty="0">
              <a:solidFill>
                <a:srgbClr val="0070C0"/>
              </a:solidFill>
              <a:latin typeface="Bahnschrift SemiLight SemiConde" panose="020B0502040204020203" pitchFamily="34" charset="0"/>
            </a:endParaRPr>
          </a:p>
        </p:txBody>
      </p:sp>
    </p:spTree>
    <p:extLst>
      <p:ext uri="{BB962C8B-B14F-4D97-AF65-F5344CB8AC3E}">
        <p14:creationId xmlns:p14="http://schemas.microsoft.com/office/powerpoint/2010/main" val="2425098261"/>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slide(fromBottom)">
                                      <p:cBhvr>
                                        <p:cTn id="13" dur="500"/>
                                        <p:tgtEl>
                                          <p:spTgt spid="4">
                                            <p:txEl>
                                              <p:pRg st="1" end="1"/>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slide(fromBottom)">
                                      <p:cBhvr>
                                        <p:cTn id="17" dur="500"/>
                                        <p:tgtEl>
                                          <p:spTgt spid="4">
                                            <p:txEl>
                                              <p:pRg st="0" end="0"/>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slide(fromBottom)">
                                      <p:cBhvr>
                                        <p:cTn id="21" dur="500"/>
                                        <p:tgtEl>
                                          <p:spTgt spid="4">
                                            <p:txEl>
                                              <p:pRg st="2" end="2"/>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slide(fromBottom)">
                                      <p:cBhvr>
                                        <p:cTn id="25" dur="500"/>
                                        <p:tgtEl>
                                          <p:spTgt spid="4">
                                            <p:txEl>
                                              <p:pRg st="3" end="3"/>
                                            </p:txEl>
                                          </p:spTgt>
                                        </p:tgtEl>
                                      </p:cBhvr>
                                    </p:animEffect>
                                  </p:childTnLst>
                                </p:cTn>
                              </p:par>
                            </p:childTnLst>
                          </p:cTn>
                        </p:par>
                        <p:par>
                          <p:cTn id="26" fill="hold">
                            <p:stCondLst>
                              <p:cond delay="3000"/>
                            </p:stCondLst>
                            <p:childTnLst>
                              <p:par>
                                <p:cTn id="27" presetID="12" presetClass="entr" presetSubtype="4" fill="hold" nodeType="after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slide(fromBottom)">
                                      <p:cBhvr>
                                        <p:cTn id="2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619672" y="1517392"/>
            <a:ext cx="6984776" cy="3139321"/>
          </a:xfrm>
          <a:prstGeom prst="rect">
            <a:avLst/>
          </a:prstGeom>
          <a:noFill/>
        </p:spPr>
        <p:txBody>
          <a:bodyPr wrap="square" rtlCol="0">
            <a:spAutoFit/>
          </a:bodyPr>
          <a:lstStyle/>
          <a:p>
            <a:pPr marL="288925" indent="-288925">
              <a:buAutoNum type="arabicPeriod"/>
            </a:pPr>
            <a:r>
              <a:rPr lang="en-US" sz="2200" dirty="0" err="1">
                <a:solidFill>
                  <a:srgbClr val="E0653F"/>
                </a:solidFill>
                <a:latin typeface="Bahnschrift SemiLight SemiConde" panose="020B0502040204020203" pitchFamily="34" charset="0"/>
              </a:rPr>
              <a:t>Jumlah</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hasil</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kerja</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segi</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kuantitas</a:t>
            </a:r>
            <a:r>
              <a:rPr lang="en-US" sz="2200" dirty="0">
                <a:solidFill>
                  <a:srgbClr val="E0653F"/>
                </a:solidFill>
                <a:latin typeface="Bahnschrift SemiLight SemiConde" panose="020B0502040204020203" pitchFamily="34" charset="0"/>
              </a:rPr>
              <a:t>) </a:t>
            </a:r>
          </a:p>
          <a:p>
            <a:pPr marL="288925" indent="-288925">
              <a:buAutoNum type="arabicPeriod"/>
            </a:pPr>
            <a:r>
              <a:rPr lang="en-US" sz="2200" dirty="0" err="1">
                <a:solidFill>
                  <a:srgbClr val="E0653F"/>
                </a:solidFill>
                <a:latin typeface="Bahnschrift SemiLight SemiConde" panose="020B0502040204020203" pitchFamily="34" charset="0"/>
              </a:rPr>
              <a:t>Mutu</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hasil</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kerja</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segi</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kualitas</a:t>
            </a:r>
            <a:r>
              <a:rPr lang="en-US" sz="2200" dirty="0">
                <a:solidFill>
                  <a:srgbClr val="E0653F"/>
                </a:solidFill>
                <a:latin typeface="Bahnschrift SemiLight SemiConde" panose="020B0502040204020203" pitchFamily="34" charset="0"/>
              </a:rPr>
              <a:t>)</a:t>
            </a:r>
          </a:p>
          <a:p>
            <a:pPr marL="288925" indent="-288925">
              <a:buAutoNum type="arabicPeriod"/>
            </a:pPr>
            <a:r>
              <a:rPr lang="en-US" sz="2200" dirty="0" err="1">
                <a:solidFill>
                  <a:srgbClr val="E0653F"/>
                </a:solidFill>
                <a:latin typeface="Bahnschrift SemiLight SemiConde" panose="020B0502040204020203" pitchFamily="34" charset="0"/>
              </a:rPr>
              <a:t>Pegawai</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kesungguhan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kerajinan</a:t>
            </a:r>
            <a:r>
              <a:rPr lang="en-US" sz="2200" dirty="0">
                <a:solidFill>
                  <a:srgbClr val="E0653F"/>
                </a:solidFill>
                <a:latin typeface="Bahnschrift SemiLight SemiConde" panose="020B0502040204020203" pitchFamily="34" charset="0"/>
              </a:rPr>
              <a:t> dan </a:t>
            </a:r>
            <a:r>
              <a:rPr lang="en-US" sz="2200" dirty="0" err="1">
                <a:solidFill>
                  <a:srgbClr val="E0653F"/>
                </a:solidFill>
                <a:latin typeface="Bahnschrift SemiLight SemiConde" panose="020B0502040204020203" pitchFamily="34" charset="0"/>
              </a:rPr>
              <a:t>kecakapan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kerjanya</a:t>
            </a:r>
            <a:r>
              <a:rPr lang="en-US" sz="2200" dirty="0">
                <a:solidFill>
                  <a:srgbClr val="E0653F"/>
                </a:solidFill>
                <a:latin typeface="Bahnschrift SemiLight SemiConde" panose="020B0502040204020203" pitchFamily="34" charset="0"/>
              </a:rPr>
              <a:t>)</a:t>
            </a:r>
          </a:p>
          <a:p>
            <a:pPr marL="288925" indent="-288925">
              <a:buAutoNum type="arabicPeriod"/>
            </a:pPr>
            <a:r>
              <a:rPr lang="en-US" sz="2200" dirty="0" err="1">
                <a:solidFill>
                  <a:srgbClr val="E0653F"/>
                </a:solidFill>
                <a:latin typeface="Bahnschrift SemiLight SemiConde" panose="020B0502040204020203" pitchFamily="34" charset="0"/>
              </a:rPr>
              <a:t>Uang</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pemakaian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secara</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sah</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dan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efisien</a:t>
            </a:r>
            <a:r>
              <a:rPr lang="en-US" sz="2200" dirty="0">
                <a:solidFill>
                  <a:srgbClr val="E0653F"/>
                </a:solidFill>
                <a:latin typeface="Bahnschrift SemiLight SemiConde" panose="020B0502040204020203" pitchFamily="34" charset="0"/>
              </a:rPr>
              <a:t>)</a:t>
            </a:r>
          </a:p>
          <a:p>
            <a:pPr marL="288925" indent="-288925">
              <a:buAutoNum type="arabicPeriod"/>
            </a:pPr>
            <a:r>
              <a:rPr lang="en-US" sz="2200" dirty="0" err="1">
                <a:solidFill>
                  <a:srgbClr val="E0653F"/>
                </a:solidFill>
                <a:latin typeface="Bahnschrift SemiLight SemiConde" panose="020B0502040204020203" pitchFamily="34" charset="0"/>
              </a:rPr>
              <a:t>Barang</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pembekalan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pembelian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pengguna</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pemeliharaan</a:t>
            </a:r>
            <a:r>
              <a:rPr lang="en-US" sz="2200" dirty="0">
                <a:solidFill>
                  <a:srgbClr val="E0653F"/>
                </a:solidFill>
                <a:latin typeface="Bahnschrift SemiLight SemiConde" panose="020B0502040204020203" pitchFamily="34" charset="0"/>
              </a:rPr>
              <a:t> </a:t>
            </a:r>
            <a:br>
              <a:rPr lang="en-US" sz="2200" dirty="0">
                <a:solidFill>
                  <a:srgbClr val="E0653F"/>
                </a:solidFill>
                <a:latin typeface="Bahnschrift SemiLight SemiConde" panose="020B0502040204020203" pitchFamily="34" charset="0"/>
              </a:rPr>
            </a:br>
            <a:r>
              <a:rPr lang="en-US" sz="2200" dirty="0">
                <a:solidFill>
                  <a:srgbClr val="E0653F"/>
                </a:solidFill>
                <a:latin typeface="Bahnschrift SemiLight SemiConde" panose="020B0502040204020203" pitchFamily="34" charset="0"/>
              </a:rPr>
              <a:t>yang </a:t>
            </a:r>
            <a:r>
              <a:rPr lang="en-US" sz="2200" dirty="0" err="1">
                <a:solidFill>
                  <a:srgbClr val="E0653F"/>
                </a:solidFill>
                <a:latin typeface="Bahnschrift SemiLight SemiConde" panose="020B0502040204020203" pitchFamily="34" charset="0"/>
              </a:rPr>
              <a:t>betul</a:t>
            </a:r>
            <a:r>
              <a:rPr lang="en-US" sz="2200" dirty="0">
                <a:solidFill>
                  <a:srgbClr val="E0653F"/>
                </a:solidFill>
                <a:latin typeface="Bahnschrift SemiLight SemiConde" panose="020B0502040204020203" pitchFamily="34" charset="0"/>
              </a:rPr>
              <a:t>)</a:t>
            </a:r>
          </a:p>
          <a:p>
            <a:pPr marL="288925" indent="-288925">
              <a:buAutoNum type="arabicPeriod"/>
            </a:pPr>
            <a:r>
              <a:rPr lang="en-US" sz="2200" dirty="0" err="1">
                <a:solidFill>
                  <a:srgbClr val="E0653F"/>
                </a:solidFill>
                <a:latin typeface="Bahnschrift SemiLight SemiConde" panose="020B0502040204020203" pitchFamily="34" charset="0"/>
              </a:rPr>
              <a:t>Ruang</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kerja</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penataan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dan</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pemakaian</a:t>
            </a:r>
            <a:r>
              <a:rPr lang="en-US" sz="2200" dirty="0">
                <a:solidFill>
                  <a:srgbClr val="E0653F"/>
                </a:solidFill>
                <a:latin typeface="Bahnschrift SemiLight SemiConde" panose="020B0502040204020203" pitchFamily="34" charset="0"/>
              </a:rPr>
              <a:t> yang </a:t>
            </a:r>
            <a:r>
              <a:rPr lang="en-US" sz="2200" dirty="0" err="1">
                <a:solidFill>
                  <a:srgbClr val="E0653F"/>
                </a:solidFill>
                <a:latin typeface="Bahnschrift SemiLight SemiConde" panose="020B0502040204020203" pitchFamily="34" charset="0"/>
              </a:rPr>
              <a:t>baik</a:t>
            </a:r>
            <a:r>
              <a:rPr lang="en-US" sz="2200" dirty="0">
                <a:solidFill>
                  <a:srgbClr val="E0653F"/>
                </a:solidFill>
                <a:latin typeface="Bahnschrift SemiLight SemiConde" panose="020B0502040204020203" pitchFamily="34" charset="0"/>
              </a:rPr>
              <a:t>)</a:t>
            </a:r>
          </a:p>
          <a:p>
            <a:pPr marL="288925" indent="-288925">
              <a:buAutoNum type="arabicPeriod"/>
            </a:pPr>
            <a:r>
              <a:rPr lang="en-US" sz="2200" dirty="0" err="1">
                <a:solidFill>
                  <a:srgbClr val="E0653F"/>
                </a:solidFill>
                <a:latin typeface="Bahnschrift SemiLight SemiConde" panose="020B0502040204020203" pitchFamily="34" charset="0"/>
              </a:rPr>
              <a:t>Waktu</a:t>
            </a:r>
            <a:r>
              <a:rPr lang="en-US" sz="2200" dirty="0">
                <a:solidFill>
                  <a:srgbClr val="E0653F"/>
                </a:solidFill>
                <a:latin typeface="Bahnschrift SemiLight SemiConde" panose="020B0502040204020203" pitchFamily="34" charset="0"/>
              </a:rPr>
              <a:t> </a:t>
            </a:r>
          </a:p>
          <a:p>
            <a:pPr marL="288925" indent="-288925">
              <a:buAutoNum type="arabicPeriod"/>
            </a:pPr>
            <a:r>
              <a:rPr lang="en-US" sz="2200" dirty="0" err="1">
                <a:solidFill>
                  <a:srgbClr val="E0653F"/>
                </a:solidFill>
                <a:latin typeface="Bahnschrift SemiLight SemiConde" panose="020B0502040204020203" pitchFamily="34" charset="0"/>
              </a:rPr>
              <a:t>Metode</a:t>
            </a:r>
            <a:r>
              <a:rPr lang="en-US" sz="2200" dirty="0">
                <a:solidFill>
                  <a:srgbClr val="E0653F"/>
                </a:solidFill>
                <a:latin typeface="Bahnschrift SemiLight SemiConde" panose="020B0502040204020203" pitchFamily="34" charset="0"/>
              </a:rPr>
              <a:t> </a:t>
            </a:r>
            <a:r>
              <a:rPr lang="en-US" sz="2200" dirty="0" err="1">
                <a:solidFill>
                  <a:srgbClr val="E0653F"/>
                </a:solidFill>
                <a:latin typeface="Bahnschrift SemiLight SemiConde" panose="020B0502040204020203" pitchFamily="34" charset="0"/>
              </a:rPr>
              <a:t>kerja</a:t>
            </a:r>
            <a:endParaRPr lang="en-US" sz="2200" dirty="0">
              <a:solidFill>
                <a:srgbClr val="E0653F"/>
              </a:solidFill>
              <a:latin typeface="Bahnschrift SemiLight SemiConde" panose="020B0502040204020203" pitchFamily="34" charset="0"/>
            </a:endParaRPr>
          </a:p>
        </p:txBody>
      </p:sp>
      <p:sp>
        <p:nvSpPr>
          <p:cNvPr id="9" name="Rectangle 8"/>
          <p:cNvSpPr/>
          <p:nvPr/>
        </p:nvSpPr>
        <p:spPr>
          <a:xfrm>
            <a:off x="1187624" y="486787"/>
            <a:ext cx="7643866" cy="892552"/>
          </a:xfrm>
          <a:prstGeom prst="rect">
            <a:avLst/>
          </a:prstGeom>
        </p:spPr>
        <p:txBody>
          <a:bodyPr wrap="square">
            <a:spAutoFit/>
          </a:bodyPr>
          <a:lstStyle/>
          <a:p>
            <a:r>
              <a:rPr lang="en-US" sz="2600" dirty="0" err="1">
                <a:solidFill>
                  <a:srgbClr val="E0653F"/>
                </a:solidFill>
                <a:latin typeface="Book Antiqua" panose="02040602050305030304" pitchFamily="18" charset="0"/>
              </a:rPr>
              <a:t>Pelaksanaan</a:t>
            </a:r>
            <a:r>
              <a:rPr lang="en-US" sz="2600" dirty="0">
                <a:solidFill>
                  <a:srgbClr val="E0653F"/>
                </a:solidFill>
                <a:latin typeface="Book Antiqua" panose="02040602050305030304" pitchFamily="18" charset="0"/>
              </a:rPr>
              <a:t> Yang </a:t>
            </a:r>
            <a:r>
              <a:rPr lang="en-US" sz="2600" dirty="0" err="1">
                <a:solidFill>
                  <a:srgbClr val="E0653F"/>
                </a:solidFill>
                <a:latin typeface="Book Antiqua" panose="02040602050305030304" pitchFamily="18" charset="0"/>
              </a:rPr>
              <a:t>Dijadikan</a:t>
            </a:r>
            <a:r>
              <a:rPr lang="en-US" sz="2600" dirty="0">
                <a:solidFill>
                  <a:srgbClr val="E0653F"/>
                </a:solidFill>
                <a:latin typeface="Book Antiqua" panose="02040602050305030304" pitchFamily="18" charset="0"/>
              </a:rPr>
              <a:t> </a:t>
            </a:r>
            <a:r>
              <a:rPr lang="en-US" sz="2600" dirty="0" err="1">
                <a:solidFill>
                  <a:srgbClr val="E0653F"/>
                </a:solidFill>
                <a:latin typeface="Book Antiqua" panose="02040602050305030304" pitchFamily="18" charset="0"/>
              </a:rPr>
              <a:t>Sasaran</a:t>
            </a:r>
            <a:r>
              <a:rPr lang="en-US" sz="2600" dirty="0">
                <a:solidFill>
                  <a:srgbClr val="E0653F"/>
                </a:solidFill>
                <a:latin typeface="Book Antiqua" panose="02040602050305030304" pitchFamily="18" charset="0"/>
              </a:rPr>
              <a:t> </a:t>
            </a:r>
            <a:r>
              <a:rPr lang="en-US" sz="2600" dirty="0" err="1">
                <a:solidFill>
                  <a:srgbClr val="E0653F"/>
                </a:solidFill>
                <a:latin typeface="Book Antiqua" panose="02040602050305030304" pitchFamily="18" charset="0"/>
              </a:rPr>
              <a:t>Pengawasan</a:t>
            </a:r>
            <a:r>
              <a:rPr lang="en-US" sz="2600" dirty="0">
                <a:solidFill>
                  <a:srgbClr val="E0653F"/>
                </a:solidFill>
                <a:latin typeface="Book Antiqua" panose="02040602050305030304" pitchFamily="18" charset="0"/>
              </a:rPr>
              <a:t> </a:t>
            </a:r>
            <a:r>
              <a:rPr lang="en-US" sz="2600" dirty="0" err="1">
                <a:solidFill>
                  <a:srgbClr val="E0653F"/>
                </a:solidFill>
                <a:latin typeface="Book Antiqua" panose="02040602050305030304" pitchFamily="18" charset="0"/>
              </a:rPr>
              <a:t>antara</a:t>
            </a:r>
            <a:r>
              <a:rPr lang="en-US" sz="2600" dirty="0">
                <a:solidFill>
                  <a:srgbClr val="E0653F"/>
                </a:solidFill>
                <a:latin typeface="Book Antiqua" panose="02040602050305030304" pitchFamily="18" charset="0"/>
              </a:rPr>
              <a:t> lain :</a:t>
            </a:r>
          </a:p>
        </p:txBody>
      </p:sp>
    </p:spTree>
    <p:extLst>
      <p:ext uri="{BB962C8B-B14F-4D97-AF65-F5344CB8AC3E}">
        <p14:creationId xmlns:p14="http://schemas.microsoft.com/office/powerpoint/2010/main" val="3772737477"/>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xEl>
                                              <p:pRg st="0" end="0"/>
                                            </p:txEl>
                                          </p:spTgt>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slide(fromBottom)">
                                      <p:cBhvr>
                                        <p:cTn id="13" dur="500"/>
                                        <p:tgtEl>
                                          <p:spTgt spid="7">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slide(fromBottom)">
                                      <p:cBhvr>
                                        <p:cTn id="17" dur="500"/>
                                        <p:tgtEl>
                                          <p:spTgt spid="7">
                                            <p:txEl>
                                              <p:pRg st="1" end="1"/>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slide(fromBottom)">
                                      <p:cBhvr>
                                        <p:cTn id="21" dur="500"/>
                                        <p:tgtEl>
                                          <p:spTgt spid="7">
                                            <p:txEl>
                                              <p:pRg st="2" end="2"/>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Effect transition="in" filter="slide(fromBottom)">
                                      <p:cBhvr>
                                        <p:cTn id="25" dur="500"/>
                                        <p:tgtEl>
                                          <p:spTgt spid="7">
                                            <p:txEl>
                                              <p:pRg st="3" end="3"/>
                                            </p:txEl>
                                          </p:spTgt>
                                        </p:tgtEl>
                                      </p:cBhvr>
                                    </p:animEffect>
                                  </p:childTnLst>
                                </p:cTn>
                              </p:par>
                            </p:childTnLst>
                          </p:cTn>
                        </p:par>
                        <p:par>
                          <p:cTn id="26" fill="hold">
                            <p:stCondLst>
                              <p:cond delay="3000"/>
                            </p:stCondLst>
                            <p:childTnLst>
                              <p:par>
                                <p:cTn id="27" presetID="12" presetClass="entr" presetSubtype="4" fill="hold" nodeType="afterEffect">
                                  <p:stCondLst>
                                    <p:cond delay="0"/>
                                  </p:stCondLst>
                                  <p:childTnLst>
                                    <p:set>
                                      <p:cBhvr>
                                        <p:cTn id="28" dur="1" fill="hold">
                                          <p:stCondLst>
                                            <p:cond delay="0"/>
                                          </p:stCondLst>
                                        </p:cTn>
                                        <p:tgtEl>
                                          <p:spTgt spid="7">
                                            <p:txEl>
                                              <p:pRg st="4" end="4"/>
                                            </p:txEl>
                                          </p:spTgt>
                                        </p:tgtEl>
                                        <p:attrNameLst>
                                          <p:attrName>style.visibility</p:attrName>
                                        </p:attrNameLst>
                                      </p:cBhvr>
                                      <p:to>
                                        <p:strVal val="visible"/>
                                      </p:to>
                                    </p:set>
                                    <p:animEffect transition="in" filter="slide(fromBottom)">
                                      <p:cBhvr>
                                        <p:cTn id="29" dur="500"/>
                                        <p:tgtEl>
                                          <p:spTgt spid="7">
                                            <p:txEl>
                                              <p:pRg st="4" end="4"/>
                                            </p:txEl>
                                          </p:spTgt>
                                        </p:tgtEl>
                                      </p:cBhvr>
                                    </p:animEffect>
                                  </p:childTnLst>
                                </p:cTn>
                              </p:par>
                            </p:childTnLst>
                          </p:cTn>
                        </p:par>
                        <p:par>
                          <p:cTn id="30" fill="hold">
                            <p:stCondLst>
                              <p:cond delay="3500"/>
                            </p:stCondLst>
                            <p:childTnLst>
                              <p:par>
                                <p:cTn id="31" presetID="12" presetClass="entr" presetSubtype="4" fill="hold" nodeType="afterEffect">
                                  <p:stCondLst>
                                    <p:cond delay="0"/>
                                  </p:stCondLst>
                                  <p:childTnLst>
                                    <p:set>
                                      <p:cBhvr>
                                        <p:cTn id="32" dur="1" fill="hold">
                                          <p:stCondLst>
                                            <p:cond delay="0"/>
                                          </p:stCondLst>
                                        </p:cTn>
                                        <p:tgtEl>
                                          <p:spTgt spid="7">
                                            <p:txEl>
                                              <p:pRg st="5" end="5"/>
                                            </p:txEl>
                                          </p:spTgt>
                                        </p:tgtEl>
                                        <p:attrNameLst>
                                          <p:attrName>style.visibility</p:attrName>
                                        </p:attrNameLst>
                                      </p:cBhvr>
                                      <p:to>
                                        <p:strVal val="visible"/>
                                      </p:to>
                                    </p:set>
                                    <p:animEffect transition="in" filter="slide(fromBottom)">
                                      <p:cBhvr>
                                        <p:cTn id="33" dur="500"/>
                                        <p:tgtEl>
                                          <p:spTgt spid="7">
                                            <p:txEl>
                                              <p:pRg st="5" end="5"/>
                                            </p:txEl>
                                          </p:spTgt>
                                        </p:tgtEl>
                                      </p:cBhvr>
                                    </p:animEffect>
                                  </p:childTnLst>
                                </p:cTn>
                              </p:par>
                            </p:childTnLst>
                          </p:cTn>
                        </p:par>
                        <p:par>
                          <p:cTn id="34" fill="hold">
                            <p:stCondLst>
                              <p:cond delay="4000"/>
                            </p:stCondLst>
                            <p:childTnLst>
                              <p:par>
                                <p:cTn id="35" presetID="12" presetClass="entr" presetSubtype="4" fill="hold" nodeType="after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slide(fromBottom)">
                                      <p:cBhvr>
                                        <p:cTn id="37" dur="500"/>
                                        <p:tgtEl>
                                          <p:spTgt spid="7">
                                            <p:txEl>
                                              <p:pRg st="6" end="6"/>
                                            </p:txEl>
                                          </p:spTgt>
                                        </p:tgtEl>
                                      </p:cBhvr>
                                    </p:animEffect>
                                  </p:childTnLst>
                                </p:cTn>
                              </p:par>
                            </p:childTnLst>
                          </p:cTn>
                        </p:par>
                        <p:par>
                          <p:cTn id="38" fill="hold">
                            <p:stCondLst>
                              <p:cond delay="4500"/>
                            </p:stCondLst>
                            <p:childTnLst>
                              <p:par>
                                <p:cTn id="39" presetID="12" presetClass="entr" presetSubtype="4" fill="hold" nodeType="afterEffect">
                                  <p:stCondLst>
                                    <p:cond delay="0"/>
                                  </p:stCondLst>
                                  <p:childTnLst>
                                    <p:set>
                                      <p:cBhvr>
                                        <p:cTn id="40" dur="1" fill="hold">
                                          <p:stCondLst>
                                            <p:cond delay="0"/>
                                          </p:stCondLst>
                                        </p:cTn>
                                        <p:tgtEl>
                                          <p:spTgt spid="7">
                                            <p:txEl>
                                              <p:pRg st="7" end="7"/>
                                            </p:txEl>
                                          </p:spTgt>
                                        </p:tgtEl>
                                        <p:attrNameLst>
                                          <p:attrName>style.visibility</p:attrName>
                                        </p:attrNameLst>
                                      </p:cBhvr>
                                      <p:to>
                                        <p:strVal val="visible"/>
                                      </p:to>
                                    </p:set>
                                    <p:animEffect transition="in" filter="slide(fromBottom)">
                                      <p:cBhvr>
                                        <p:cTn id="41"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428" y="411510"/>
            <a:ext cx="8229600" cy="421556"/>
          </a:xfrm>
        </p:spPr>
        <p:txBody>
          <a:bodyPr anchor="t">
            <a:noAutofit/>
          </a:bodyPr>
          <a:lstStyle/>
          <a:p>
            <a:pPr algn="l"/>
            <a:r>
              <a:rPr lang="en-US" sz="1800" b="1" dirty="0">
                <a:solidFill>
                  <a:srgbClr val="0070C0"/>
                </a:solidFill>
                <a:latin typeface="Book Antiqua" panose="02040602050305030304" pitchFamily="18" charset="0"/>
              </a:rPr>
              <a:t>William Henry </a:t>
            </a:r>
            <a:r>
              <a:rPr lang="en-US" sz="1800" b="1" dirty="0" err="1">
                <a:solidFill>
                  <a:srgbClr val="0070C0"/>
                </a:solidFill>
                <a:latin typeface="Book Antiqua" panose="02040602050305030304" pitchFamily="18" charset="0"/>
              </a:rPr>
              <a:t>Leffingwel</a:t>
            </a:r>
            <a:r>
              <a:rPr lang="en-US" sz="1800" b="1" dirty="0">
                <a:solidFill>
                  <a:srgbClr val="0070C0"/>
                </a:solidFill>
                <a:latin typeface="Book Antiqua" panose="02040602050305030304" pitchFamily="18" charset="0"/>
              </a:rPr>
              <a:t> </a:t>
            </a:r>
            <a:r>
              <a:rPr lang="en-US" sz="1800" b="1" dirty="0" err="1">
                <a:solidFill>
                  <a:srgbClr val="0070C0"/>
                </a:solidFill>
                <a:latin typeface="Book Antiqua" panose="02040602050305030304" pitchFamily="18" charset="0"/>
              </a:rPr>
              <a:t>menyarankan</a:t>
            </a:r>
            <a:r>
              <a:rPr lang="en-US" sz="1800" b="1" dirty="0">
                <a:solidFill>
                  <a:srgbClr val="0070C0"/>
                </a:solidFill>
                <a:latin typeface="Book Antiqua" panose="02040602050305030304" pitchFamily="18" charset="0"/>
              </a:rPr>
              <a:t> </a:t>
            </a:r>
            <a:r>
              <a:rPr lang="en-US" sz="1800" b="1" dirty="0" err="1">
                <a:solidFill>
                  <a:srgbClr val="0070C0"/>
                </a:solidFill>
                <a:latin typeface="Book Antiqua" panose="02040602050305030304" pitchFamily="18" charset="0"/>
              </a:rPr>
              <a:t>tindakan-tindakan</a:t>
            </a:r>
            <a:r>
              <a:rPr lang="en-US" sz="1800" b="1" dirty="0">
                <a:solidFill>
                  <a:srgbClr val="0070C0"/>
                </a:solidFill>
                <a:latin typeface="Book Antiqua" panose="02040602050305030304" pitchFamily="18" charset="0"/>
              </a:rPr>
              <a:t> </a:t>
            </a:r>
            <a:r>
              <a:rPr lang="en-US" sz="1800" b="1" dirty="0" err="1">
                <a:solidFill>
                  <a:srgbClr val="0070C0"/>
                </a:solidFill>
                <a:latin typeface="Book Antiqua" panose="02040602050305030304" pitchFamily="18" charset="0"/>
              </a:rPr>
              <a:t>pengawasan</a:t>
            </a:r>
            <a:r>
              <a:rPr lang="en-US" sz="1800" b="1" dirty="0">
                <a:solidFill>
                  <a:srgbClr val="0070C0"/>
                </a:solidFill>
                <a:latin typeface="Book Antiqua" panose="02040602050305030304" pitchFamily="18" charset="0"/>
              </a:rPr>
              <a:t> ;</a:t>
            </a:r>
          </a:p>
        </p:txBody>
      </p:sp>
      <p:sp>
        <p:nvSpPr>
          <p:cNvPr id="3" name="Text Placeholder 2"/>
          <p:cNvSpPr>
            <a:spLocks noGrp="1"/>
          </p:cNvSpPr>
          <p:nvPr>
            <p:ph type="body" sz="quarter" idx="35"/>
          </p:nvPr>
        </p:nvSpPr>
        <p:spPr>
          <a:xfrm>
            <a:off x="474732" y="915566"/>
            <a:ext cx="8208912" cy="3456384"/>
          </a:xfrm>
        </p:spPr>
        <p:txBody>
          <a:bodyPr/>
          <a:lstStyle/>
          <a:p>
            <a:pPr marL="288925" indent="-288925" algn="l">
              <a:buAutoNum type="arabicPeriod"/>
            </a:pPr>
            <a:r>
              <a:rPr lang="en-US" sz="1800" dirty="0" err="1">
                <a:solidFill>
                  <a:srgbClr val="E0653F"/>
                </a:solidFill>
                <a:latin typeface="Bahnschrift SemiLight SemiConde" panose="020B0502040204020203" pitchFamily="34" charset="0"/>
              </a:rPr>
              <a:t>Merencanakan</a:t>
            </a:r>
            <a:r>
              <a:rPr lang="en-US" sz="1800" dirty="0">
                <a:solidFill>
                  <a:srgbClr val="E0653F"/>
                </a:solidFill>
                <a:latin typeface="Bahnschrift SemiLight SemiConde" panose="020B0502040204020203" pitchFamily="34" charset="0"/>
              </a:rPr>
              <a:t> dan </a:t>
            </a:r>
            <a:r>
              <a:rPr lang="en-US" sz="1800" dirty="0" err="1">
                <a:solidFill>
                  <a:srgbClr val="E0653F"/>
                </a:solidFill>
                <a:latin typeface="Bahnschrift SemiLight SemiConde" panose="020B0502040204020203" pitchFamily="34" charset="0"/>
              </a:rPr>
              <a:t>menentukan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jadwal</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bagi</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pekerja</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Mengusahakan</a:t>
            </a:r>
            <a:r>
              <a:rPr lang="en-US" sz="1800" dirty="0">
                <a:solidFill>
                  <a:srgbClr val="E0653F"/>
                </a:solidFill>
                <a:latin typeface="Bahnschrift SemiLight SemiConde" panose="020B0502040204020203" pitchFamily="34" charset="0"/>
              </a:rPr>
              <a:t> agar </a:t>
            </a:r>
            <a:r>
              <a:rPr lang="en-US" sz="1800" dirty="0" err="1">
                <a:solidFill>
                  <a:srgbClr val="E0653F"/>
                </a:solidFill>
                <a:latin typeface="Bahnschrift SemiLight SemiConde" panose="020B0502040204020203" pitchFamily="34" charset="0"/>
              </a:rPr>
              <a:t>pekerjaan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dimulai</a:t>
            </a:r>
            <a:r>
              <a:rPr lang="en-US" sz="1800" dirty="0">
                <a:solidFill>
                  <a:srgbClr val="E0653F"/>
                </a:solidFill>
                <a:latin typeface="Bahnschrift SemiLight SemiConde" panose="020B0502040204020203" pitchFamily="34" charset="0"/>
              </a:rPr>
              <a:t> pada </a:t>
            </a:r>
            <a:r>
              <a:rPr lang="en-US" sz="1800" dirty="0" err="1">
                <a:solidFill>
                  <a:srgbClr val="E0653F"/>
                </a:solidFill>
                <a:latin typeface="Bahnschrift SemiLight SemiConde" panose="020B0502040204020203" pitchFamily="34" charset="0"/>
              </a:rPr>
              <a:t>waktu</a:t>
            </a:r>
            <a:r>
              <a:rPr lang="en-US" sz="1800" dirty="0">
                <a:solidFill>
                  <a:srgbClr val="E0653F"/>
                </a:solidFill>
                <a:latin typeface="Bahnschrift SemiLight SemiConde" panose="020B0502040204020203" pitchFamily="34" charset="0"/>
              </a:rPr>
              <a:t> yang </a:t>
            </a:r>
            <a:r>
              <a:rPr lang="en-US" sz="1800" dirty="0" err="1">
                <a:solidFill>
                  <a:srgbClr val="E0653F"/>
                </a:solidFill>
                <a:latin typeface="Bahnschrift SemiLight SemiConde" panose="020B0502040204020203" pitchFamily="34" charset="0"/>
              </a:rPr>
              <a:t>telah</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ditetapkan</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Menghitung</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banyaknya</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pekerjaan</a:t>
            </a:r>
            <a:r>
              <a:rPr lang="en-US" sz="1800" dirty="0">
                <a:solidFill>
                  <a:srgbClr val="E0653F"/>
                </a:solidFill>
                <a:latin typeface="Bahnschrift SemiLight SemiConde" panose="020B0502040204020203" pitchFamily="34" charset="0"/>
              </a:rPr>
              <a:t> yang </a:t>
            </a:r>
            <a:r>
              <a:rPr lang="en-US" sz="1800" dirty="0" err="1">
                <a:solidFill>
                  <a:srgbClr val="E0653F"/>
                </a:solidFill>
                <a:latin typeface="Bahnschrift SemiLight SemiConde" panose="020B0502040204020203" pitchFamily="34" charset="0"/>
              </a:rPr>
              <a:t>tidak</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terselesaikan</a:t>
            </a:r>
            <a:r>
              <a:rPr lang="en-US" sz="1800" dirty="0">
                <a:solidFill>
                  <a:srgbClr val="E0653F"/>
                </a:solidFill>
                <a:latin typeface="Bahnschrift SemiLight SemiConde" panose="020B0502040204020203" pitchFamily="34" charset="0"/>
              </a:rPr>
              <a:t>.</a:t>
            </a:r>
          </a:p>
          <a:p>
            <a:pPr marL="288925" indent="-288925" algn="l">
              <a:buAutoNum type="arabicPeriod"/>
            </a:pPr>
            <a:r>
              <a:rPr lang="en-US" sz="1800" dirty="0" err="1">
                <a:solidFill>
                  <a:srgbClr val="E0653F"/>
                </a:solidFill>
                <a:latin typeface="Bahnschrift SemiLight SemiConde" panose="020B0502040204020203" pitchFamily="34" charset="0"/>
              </a:rPr>
              <a:t>Mengatur</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jumlah</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tenaga</a:t>
            </a:r>
            <a:r>
              <a:rPr lang="en-US" sz="1800" dirty="0">
                <a:solidFill>
                  <a:srgbClr val="E0653F"/>
                </a:solidFill>
                <a:latin typeface="Bahnschrift SemiLight SemiConde" panose="020B0502040204020203" pitchFamily="34" charset="0"/>
              </a:rPr>
              <a:t> yang </a:t>
            </a:r>
            <a:r>
              <a:rPr lang="en-US" sz="1800" dirty="0" err="1">
                <a:solidFill>
                  <a:srgbClr val="E0653F"/>
                </a:solidFill>
                <a:latin typeface="Bahnschrift SemiLight SemiConde" panose="020B0502040204020203" pitchFamily="34" charset="0"/>
              </a:rPr>
              <a:t>dibutuhkan</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Memeriksa</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jumlah</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hasil</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pekerjaan</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Mendesak</a:t>
            </a:r>
            <a:r>
              <a:rPr lang="en-US" sz="1800" dirty="0">
                <a:solidFill>
                  <a:srgbClr val="E0653F"/>
                </a:solidFill>
                <a:latin typeface="Bahnschrift SemiLight SemiConde" panose="020B0502040204020203" pitchFamily="34" charset="0"/>
              </a:rPr>
              <a:t> agar </a:t>
            </a:r>
            <a:r>
              <a:rPr lang="en-US" sz="1800" dirty="0" err="1">
                <a:solidFill>
                  <a:srgbClr val="E0653F"/>
                </a:solidFill>
                <a:latin typeface="Bahnschrift SemiLight SemiConde" panose="020B0502040204020203" pitchFamily="34" charset="0"/>
              </a:rPr>
              <a:t>mendapat</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hasil</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dari</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pekerjaan</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Memeriksa</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petunjuk-petunjuk</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buku</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Merencanakan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tugas</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pengawasan</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Menetapkan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pemeriksaan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menyeluruh</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terhadap</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pemeliharaan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alat-alat</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kantor</a:t>
            </a:r>
            <a:r>
              <a:rPr lang="en-US" sz="1800" dirty="0">
                <a:solidFill>
                  <a:srgbClr val="E0653F"/>
                </a:solidFill>
                <a:latin typeface="Bahnschrift SemiLight SemiConde" panose="020B0502040204020203" pitchFamily="34" charset="0"/>
              </a:rPr>
              <a:t>. </a:t>
            </a:r>
          </a:p>
          <a:p>
            <a:pPr marL="288925" indent="-288925" algn="l">
              <a:buAutoNum type="arabicPeriod"/>
            </a:pPr>
            <a:r>
              <a:rPr lang="en-US" sz="1800" dirty="0" err="1">
                <a:solidFill>
                  <a:srgbClr val="E0653F"/>
                </a:solidFill>
                <a:latin typeface="Bahnschrift SemiLight SemiConde" panose="020B0502040204020203" pitchFamily="34" charset="0"/>
              </a:rPr>
              <a:t>Menetapkan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pemeriksaan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menyeluruh</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terhadap</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penyimpanan</a:t>
            </a:r>
            <a:r>
              <a:rPr lang="en-US" sz="1800" dirty="0">
                <a:solidFill>
                  <a:srgbClr val="E0653F"/>
                </a:solidFill>
                <a:latin typeface="Bahnschrift SemiLight SemiConde" panose="020B0502040204020203" pitchFamily="34" charset="0"/>
              </a:rPr>
              <a:t> </a:t>
            </a:r>
            <a:r>
              <a:rPr lang="en-US" sz="1800" dirty="0" err="1">
                <a:solidFill>
                  <a:srgbClr val="E0653F"/>
                </a:solidFill>
                <a:latin typeface="Bahnschrift SemiLight SemiConde" panose="020B0502040204020203" pitchFamily="34" charset="0"/>
              </a:rPr>
              <a:t>warkat</a:t>
            </a:r>
            <a:r>
              <a:rPr lang="en-US" sz="1800" dirty="0">
                <a:solidFill>
                  <a:srgbClr val="E0653F"/>
                </a:solidFill>
                <a:latin typeface="Bahnschrift SemiLight SemiConde" panose="020B0502040204020203" pitchFamily="34" charset="0"/>
              </a:rPr>
              <a:t> dan </a:t>
            </a:r>
            <a:r>
              <a:rPr lang="en-US" sz="1800" dirty="0" err="1">
                <a:solidFill>
                  <a:srgbClr val="E0653F"/>
                </a:solidFill>
                <a:latin typeface="Bahnschrift SemiLight SemiConde" panose="020B0502040204020203" pitchFamily="34" charset="0"/>
              </a:rPr>
              <a:t>arsip</a:t>
            </a:r>
            <a:r>
              <a:rPr lang="en-US" sz="1800" dirty="0">
                <a:solidFill>
                  <a:srgbClr val="E0653F"/>
                </a:solidFill>
                <a:latin typeface="Bahnschrift SemiLight SemiConde" panose="020B0502040204020203" pitchFamily="34" charset="0"/>
              </a:rPr>
              <a:t>. </a:t>
            </a:r>
          </a:p>
        </p:txBody>
      </p:sp>
    </p:spTree>
    <p:extLst>
      <p:ext uri="{BB962C8B-B14F-4D97-AF65-F5344CB8AC3E}">
        <p14:creationId xmlns:p14="http://schemas.microsoft.com/office/powerpoint/2010/main" val="995590745"/>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lide(fromBottom)">
                                      <p:cBhvr>
                                        <p:cTn id="21" dur="500"/>
                                        <p:tgtEl>
                                          <p:spTgt spid="3">
                                            <p:txEl>
                                              <p:pRg st="2" end="2"/>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slide(fromBottom)">
                                      <p:cBhvr>
                                        <p:cTn id="25" dur="500"/>
                                        <p:tgtEl>
                                          <p:spTgt spid="3">
                                            <p:txEl>
                                              <p:pRg st="3" end="3"/>
                                            </p:txEl>
                                          </p:spTgt>
                                        </p:tgtEl>
                                      </p:cBhvr>
                                    </p:animEffect>
                                  </p:childTnLst>
                                </p:cTn>
                              </p:par>
                            </p:childTnLst>
                          </p:cTn>
                        </p:par>
                        <p:par>
                          <p:cTn id="26" fill="hold">
                            <p:stCondLst>
                              <p:cond delay="3000"/>
                            </p:stCondLst>
                            <p:childTnLst>
                              <p:par>
                                <p:cTn id="27" presetID="12" presetClass="entr" presetSubtype="4" fill="hold"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slide(fromBottom)">
                                      <p:cBhvr>
                                        <p:cTn id="29" dur="500"/>
                                        <p:tgtEl>
                                          <p:spTgt spid="3">
                                            <p:txEl>
                                              <p:pRg st="4" end="4"/>
                                            </p:txEl>
                                          </p:spTgt>
                                        </p:tgtEl>
                                      </p:cBhvr>
                                    </p:animEffect>
                                  </p:childTnLst>
                                </p:cTn>
                              </p:par>
                            </p:childTnLst>
                          </p:cTn>
                        </p:par>
                        <p:par>
                          <p:cTn id="30" fill="hold">
                            <p:stCondLst>
                              <p:cond delay="3500"/>
                            </p:stCondLst>
                            <p:childTnLst>
                              <p:par>
                                <p:cTn id="31" presetID="12" presetClass="entr" presetSubtype="4" fill="hold"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slide(fromBottom)">
                                      <p:cBhvr>
                                        <p:cTn id="33" dur="500"/>
                                        <p:tgtEl>
                                          <p:spTgt spid="3">
                                            <p:txEl>
                                              <p:pRg st="5" end="5"/>
                                            </p:txEl>
                                          </p:spTgt>
                                        </p:tgtEl>
                                      </p:cBhvr>
                                    </p:animEffect>
                                  </p:childTnLst>
                                </p:cTn>
                              </p:par>
                            </p:childTnLst>
                          </p:cTn>
                        </p:par>
                        <p:par>
                          <p:cTn id="34" fill="hold">
                            <p:stCondLst>
                              <p:cond delay="4000"/>
                            </p:stCondLst>
                            <p:childTnLst>
                              <p:par>
                                <p:cTn id="35" presetID="12" presetClass="entr" presetSubtype="4"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par>
                          <p:cTn id="38" fill="hold">
                            <p:stCondLst>
                              <p:cond delay="4500"/>
                            </p:stCondLst>
                            <p:childTnLst>
                              <p:par>
                                <p:cTn id="39" presetID="12" presetClass="entr" presetSubtype="4" fill="hold" nodeType="after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slide(fromBottom)">
                                      <p:cBhvr>
                                        <p:cTn id="41" dur="500"/>
                                        <p:tgtEl>
                                          <p:spTgt spid="3">
                                            <p:txEl>
                                              <p:pRg st="7" end="7"/>
                                            </p:txEl>
                                          </p:spTgt>
                                        </p:tgtEl>
                                      </p:cBhvr>
                                    </p:animEffect>
                                  </p:childTnLst>
                                </p:cTn>
                              </p:par>
                            </p:childTnLst>
                          </p:cTn>
                        </p:par>
                        <p:par>
                          <p:cTn id="42" fill="hold">
                            <p:stCondLst>
                              <p:cond delay="5000"/>
                            </p:stCondLst>
                            <p:childTnLst>
                              <p:par>
                                <p:cTn id="43" presetID="12" presetClass="entr" presetSubtype="4" fill="hold" nodeType="after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slide(fromBottom)">
                                      <p:cBhvr>
                                        <p:cTn id="45" dur="500"/>
                                        <p:tgtEl>
                                          <p:spTgt spid="3">
                                            <p:txEl>
                                              <p:pRg st="8" end="8"/>
                                            </p:txEl>
                                          </p:spTgt>
                                        </p:tgtEl>
                                      </p:cBhvr>
                                    </p:animEffect>
                                  </p:childTnLst>
                                </p:cTn>
                              </p:par>
                            </p:childTnLst>
                          </p:cTn>
                        </p:par>
                        <p:par>
                          <p:cTn id="46" fill="hold">
                            <p:stCondLst>
                              <p:cond delay="5500"/>
                            </p:stCondLst>
                            <p:childTnLst>
                              <p:par>
                                <p:cTn id="47" presetID="12" presetClass="entr" presetSubtype="4" fill="hold" nodeType="after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slide(fromBottom)">
                                      <p:cBhvr>
                                        <p:cTn id="4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7534"/>
            <a:ext cx="8147248" cy="1296144"/>
          </a:xfrm>
        </p:spPr>
        <p:txBody>
          <a:bodyPr>
            <a:noAutofit/>
          </a:bodyPr>
          <a:lstStyle/>
          <a:p>
            <a:r>
              <a:rPr lang="en-US" sz="5400" b="1" dirty="0">
                <a:solidFill>
                  <a:srgbClr val="0070C0"/>
                </a:solidFill>
                <a:latin typeface="Microsoft Uighur" panose="02000000000000000000" pitchFamily="2" charset="-78"/>
                <a:cs typeface="Microsoft Uighur" panose="02000000000000000000" pitchFamily="2" charset="-78"/>
              </a:rPr>
              <a:t>THANK YOU</a:t>
            </a:r>
            <a:br>
              <a:rPr lang="en-US" sz="5400" b="1" dirty="0">
                <a:solidFill>
                  <a:srgbClr val="0070C0"/>
                </a:solidFill>
                <a:latin typeface="Monotype Corsiva" pitchFamily="66" charset="0"/>
              </a:rPr>
            </a:br>
            <a:endParaRPr lang="en-US" sz="5400" b="1" dirty="0">
              <a:solidFill>
                <a:srgbClr val="0070C0"/>
              </a:solidFill>
              <a:latin typeface="Monotype Corsiva" pitchFamily="66" charset="0"/>
            </a:endParaRPr>
          </a:p>
        </p:txBody>
      </p:sp>
      <p:sp>
        <p:nvSpPr>
          <p:cNvPr id="4" name="TextBox 3">
            <a:extLst>
              <a:ext uri="{FF2B5EF4-FFF2-40B4-BE49-F238E27FC236}">
                <a16:creationId xmlns:a16="http://schemas.microsoft.com/office/drawing/2014/main" id="{367E7B7E-3EF1-45A0-990E-8C3115369095}"/>
              </a:ext>
            </a:extLst>
          </p:cNvPr>
          <p:cNvSpPr txBox="1"/>
          <p:nvPr/>
        </p:nvSpPr>
        <p:spPr>
          <a:xfrm>
            <a:off x="3669894" y="-307777"/>
            <a:ext cx="1804212" cy="307777"/>
          </a:xfrm>
          <a:prstGeom prst="rect">
            <a:avLst/>
          </a:prstGeom>
          <a:noFill/>
        </p:spPr>
        <p:txBody>
          <a:bodyPr wrap="none" rtlCol="0">
            <a:spAutoFit/>
          </a:bodyPr>
          <a:lstStyle/>
          <a:p>
            <a:r>
              <a:rPr lang="en-US" sz="1400" dirty="0">
                <a:solidFill>
                  <a:schemeClr val="tx1">
                    <a:lumMod val="65000"/>
                    <a:lumOff val="35000"/>
                  </a:schemeClr>
                </a:solidFill>
              </a:rPr>
              <a:t>© Templateswise.com</a:t>
            </a:r>
          </a:p>
        </p:txBody>
      </p:sp>
      <p:sp>
        <p:nvSpPr>
          <p:cNvPr id="6" name="Freeform 5"/>
          <p:cNvSpPr/>
          <p:nvPr/>
        </p:nvSpPr>
        <p:spPr>
          <a:xfrm>
            <a:off x="3419872" y="4299942"/>
            <a:ext cx="5724128" cy="648072"/>
          </a:xfrm>
          <a:custGeom>
            <a:avLst/>
            <a:gdLst>
              <a:gd name="connsiteX0" fmla="*/ 0 w 7286644"/>
              <a:gd name="connsiteY0" fmla="*/ 0 h 785800"/>
              <a:gd name="connsiteX1" fmla="*/ 7286644 w 7286644"/>
              <a:gd name="connsiteY1" fmla="*/ 0 h 785800"/>
              <a:gd name="connsiteX2" fmla="*/ 7286644 w 7286644"/>
              <a:gd name="connsiteY2" fmla="*/ 785800 h 785800"/>
              <a:gd name="connsiteX3" fmla="*/ 0 w 7286644"/>
              <a:gd name="connsiteY3" fmla="*/ 785800 h 785800"/>
              <a:gd name="connsiteX4" fmla="*/ 0 w 7286644"/>
              <a:gd name="connsiteY4" fmla="*/ 0 h 785800"/>
              <a:gd name="connsiteX0" fmla="*/ 0 w 8786874"/>
              <a:gd name="connsiteY0" fmla="*/ 428610 h 785800"/>
              <a:gd name="connsiteX1" fmla="*/ 8786874 w 8786874"/>
              <a:gd name="connsiteY1" fmla="*/ 0 h 785800"/>
              <a:gd name="connsiteX2" fmla="*/ 8786874 w 8786874"/>
              <a:gd name="connsiteY2" fmla="*/ 785800 h 785800"/>
              <a:gd name="connsiteX3" fmla="*/ 1500230 w 8786874"/>
              <a:gd name="connsiteY3" fmla="*/ 785800 h 785800"/>
              <a:gd name="connsiteX4" fmla="*/ 0 w 8786874"/>
              <a:gd name="connsiteY4" fmla="*/ 428610 h 785800"/>
              <a:gd name="connsiteX0" fmla="*/ 0 w 8286840"/>
              <a:gd name="connsiteY0" fmla="*/ 428610 h 785800"/>
              <a:gd name="connsiteX1" fmla="*/ 8286840 w 8286840"/>
              <a:gd name="connsiteY1" fmla="*/ 0 h 785800"/>
              <a:gd name="connsiteX2" fmla="*/ 8286840 w 8286840"/>
              <a:gd name="connsiteY2" fmla="*/ 785800 h 785800"/>
              <a:gd name="connsiteX3" fmla="*/ 1000196 w 8286840"/>
              <a:gd name="connsiteY3" fmla="*/ 785800 h 785800"/>
              <a:gd name="connsiteX4" fmla="*/ 0 w 8286840"/>
              <a:gd name="connsiteY4" fmla="*/ 428610 h 785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6840" h="785800">
                <a:moveTo>
                  <a:pt x="0" y="428610"/>
                </a:moveTo>
                <a:lnTo>
                  <a:pt x="8286840" y="0"/>
                </a:lnTo>
                <a:lnTo>
                  <a:pt x="8286840" y="785800"/>
                </a:lnTo>
                <a:lnTo>
                  <a:pt x="1000196" y="785800"/>
                </a:lnTo>
                <a:lnTo>
                  <a:pt x="0" y="428610"/>
                </a:ln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no Pro Light Display" pitchFamily="18" charset="0"/>
              </a:rPr>
              <a:t>                                                                                             </a:t>
            </a:r>
            <a:endParaRPr lang="en-US" sz="2000" b="1" dirty="0">
              <a:latin typeface="Arno Pro Light Display" pitchFamily="18" charset="0"/>
            </a:endParaRPr>
          </a:p>
        </p:txBody>
      </p:sp>
    </p:spTree>
    <p:extLst>
      <p:ext uri="{BB962C8B-B14F-4D97-AF65-F5344CB8AC3E}">
        <p14:creationId xmlns:p14="http://schemas.microsoft.com/office/powerpoint/2010/main" val="4148444099"/>
      </p:ext>
    </p:extLst>
  </p:cSld>
  <p:clrMapOvr>
    <a:masterClrMapping/>
  </p:clrMapOvr>
  <p:transition>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1510"/>
            <a:ext cx="8229600" cy="1296144"/>
          </a:xfrm>
        </p:spPr>
        <p:txBody>
          <a:bodyPr>
            <a:noAutofit/>
          </a:bodyPr>
          <a:lstStyle/>
          <a:p>
            <a:r>
              <a:rPr lang="en-US" sz="3200" b="1" dirty="0">
                <a:solidFill>
                  <a:srgbClr val="E0653F"/>
                </a:solidFill>
                <a:latin typeface="MV Boli" panose="02000500030200090000" pitchFamily="2" charset="0"/>
                <a:cs typeface="MV Boli" panose="02000500030200090000" pitchFamily="2" charset="0"/>
              </a:rPr>
              <a:t>PENGARAHAN DAN PENGAWASAN KEGIATAN KANTOR</a:t>
            </a:r>
          </a:p>
        </p:txBody>
      </p:sp>
      <p:sp>
        <p:nvSpPr>
          <p:cNvPr id="4" name="TextBox 3">
            <a:extLst>
              <a:ext uri="{FF2B5EF4-FFF2-40B4-BE49-F238E27FC236}">
                <a16:creationId xmlns:a16="http://schemas.microsoft.com/office/drawing/2014/main" id="{367E7B7E-3EF1-45A0-990E-8C3115369095}"/>
              </a:ext>
            </a:extLst>
          </p:cNvPr>
          <p:cNvSpPr txBox="1"/>
          <p:nvPr/>
        </p:nvSpPr>
        <p:spPr>
          <a:xfrm>
            <a:off x="3669894" y="-307777"/>
            <a:ext cx="1804212" cy="307777"/>
          </a:xfrm>
          <a:prstGeom prst="rect">
            <a:avLst/>
          </a:prstGeom>
          <a:noFill/>
        </p:spPr>
        <p:txBody>
          <a:bodyPr wrap="none" rtlCol="0">
            <a:spAutoFit/>
          </a:bodyPr>
          <a:lstStyle/>
          <a:p>
            <a:r>
              <a:rPr lang="en-US" sz="1400" dirty="0">
                <a:solidFill>
                  <a:schemeClr val="tx1">
                    <a:lumMod val="65000"/>
                    <a:lumOff val="35000"/>
                  </a:schemeClr>
                </a:solidFill>
              </a:rPr>
              <a:t>© Templateswise.com</a:t>
            </a:r>
          </a:p>
        </p:txBody>
      </p:sp>
      <p:sp>
        <p:nvSpPr>
          <p:cNvPr id="6" name="Freeform 5"/>
          <p:cNvSpPr/>
          <p:nvPr/>
        </p:nvSpPr>
        <p:spPr>
          <a:xfrm>
            <a:off x="864760" y="4332146"/>
            <a:ext cx="8286840" cy="785800"/>
          </a:xfrm>
          <a:custGeom>
            <a:avLst/>
            <a:gdLst>
              <a:gd name="connsiteX0" fmla="*/ 0 w 7286644"/>
              <a:gd name="connsiteY0" fmla="*/ 0 h 785800"/>
              <a:gd name="connsiteX1" fmla="*/ 7286644 w 7286644"/>
              <a:gd name="connsiteY1" fmla="*/ 0 h 785800"/>
              <a:gd name="connsiteX2" fmla="*/ 7286644 w 7286644"/>
              <a:gd name="connsiteY2" fmla="*/ 785800 h 785800"/>
              <a:gd name="connsiteX3" fmla="*/ 0 w 7286644"/>
              <a:gd name="connsiteY3" fmla="*/ 785800 h 785800"/>
              <a:gd name="connsiteX4" fmla="*/ 0 w 7286644"/>
              <a:gd name="connsiteY4" fmla="*/ 0 h 785800"/>
              <a:gd name="connsiteX0" fmla="*/ 0 w 8786874"/>
              <a:gd name="connsiteY0" fmla="*/ 428610 h 785800"/>
              <a:gd name="connsiteX1" fmla="*/ 8786874 w 8786874"/>
              <a:gd name="connsiteY1" fmla="*/ 0 h 785800"/>
              <a:gd name="connsiteX2" fmla="*/ 8786874 w 8786874"/>
              <a:gd name="connsiteY2" fmla="*/ 785800 h 785800"/>
              <a:gd name="connsiteX3" fmla="*/ 1500230 w 8786874"/>
              <a:gd name="connsiteY3" fmla="*/ 785800 h 785800"/>
              <a:gd name="connsiteX4" fmla="*/ 0 w 8786874"/>
              <a:gd name="connsiteY4" fmla="*/ 428610 h 785800"/>
              <a:gd name="connsiteX0" fmla="*/ 0 w 8286840"/>
              <a:gd name="connsiteY0" fmla="*/ 428610 h 785800"/>
              <a:gd name="connsiteX1" fmla="*/ 8286840 w 8286840"/>
              <a:gd name="connsiteY1" fmla="*/ 0 h 785800"/>
              <a:gd name="connsiteX2" fmla="*/ 8286840 w 8286840"/>
              <a:gd name="connsiteY2" fmla="*/ 785800 h 785800"/>
              <a:gd name="connsiteX3" fmla="*/ 1000196 w 8286840"/>
              <a:gd name="connsiteY3" fmla="*/ 785800 h 785800"/>
              <a:gd name="connsiteX4" fmla="*/ 0 w 8286840"/>
              <a:gd name="connsiteY4" fmla="*/ 428610 h 785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6840" h="785800">
                <a:moveTo>
                  <a:pt x="0" y="428610"/>
                </a:moveTo>
                <a:lnTo>
                  <a:pt x="8286840" y="0"/>
                </a:lnTo>
                <a:lnTo>
                  <a:pt x="8286840" y="785800"/>
                </a:lnTo>
                <a:lnTo>
                  <a:pt x="1000196" y="785800"/>
                </a:lnTo>
                <a:lnTo>
                  <a:pt x="0" y="428610"/>
                </a:ln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no Pro Light Display" pitchFamily="18" charset="0"/>
              </a:rPr>
              <a:t>                                                                                        </a:t>
            </a:r>
          </a:p>
          <a:p>
            <a:pPr algn="ctr"/>
            <a:r>
              <a:rPr lang="en-US" sz="2000" b="1">
                <a:latin typeface="Arno Pro Light Display" pitchFamily="18" charset="0"/>
              </a:rPr>
              <a:t>                                                                                       </a:t>
            </a:r>
            <a:r>
              <a:rPr lang="en-US" sz="2000" b="1">
                <a:latin typeface="Segoe Print" panose="02000600000000000000" pitchFamily="2" charset="0"/>
              </a:rPr>
              <a:t>Apandi</a:t>
            </a:r>
            <a:r>
              <a:rPr lang="en-US" sz="2000" b="1" dirty="0">
                <a:latin typeface="Segoe Print" panose="02000600000000000000" pitchFamily="2" charset="0"/>
              </a:rPr>
              <a:t>, </a:t>
            </a:r>
            <a:r>
              <a:rPr lang="en-US" sz="2000" b="1" dirty="0" err="1">
                <a:latin typeface="Segoe Print" panose="02000600000000000000" pitchFamily="2" charset="0"/>
              </a:rPr>
              <a:t>S.Sos</a:t>
            </a:r>
            <a:r>
              <a:rPr lang="en-US" sz="2000" b="1" dirty="0">
                <a:latin typeface="Segoe Print" panose="02000600000000000000" pitchFamily="2" charset="0"/>
              </a:rPr>
              <a:t>., </a:t>
            </a:r>
            <a:r>
              <a:rPr lang="en-US" sz="2000" b="1" dirty="0" err="1">
                <a:latin typeface="Segoe Print" panose="02000600000000000000" pitchFamily="2" charset="0"/>
              </a:rPr>
              <a:t>M.Si</a:t>
            </a:r>
            <a:r>
              <a:rPr lang="en-US" sz="2000" b="1" dirty="0">
                <a:latin typeface="Segoe Print" panose="02000600000000000000" pitchFamily="2" charset="0"/>
              </a:rPr>
              <a:t>.</a:t>
            </a:r>
          </a:p>
        </p:txBody>
      </p:sp>
    </p:spTree>
    <p:extLst>
      <p:ext uri="{BB962C8B-B14F-4D97-AF65-F5344CB8AC3E}">
        <p14:creationId xmlns:p14="http://schemas.microsoft.com/office/powerpoint/2010/main" val="4148444099"/>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41" presetClass="entr" presetSubtype="0" fill="hold" nodeType="afterEffect">
                                  <p:stCondLst>
                                    <p:cond delay="0"/>
                                  </p:stCondLst>
                                  <p:iterate type="lt">
                                    <p:tmPct val="10000"/>
                                  </p:iterate>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500" fill="hold"/>
                                        <p:tgtEl>
                                          <p:spTgt spid="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6">
                                            <p:txEl>
                                              <p:pRg st="0" end="0"/>
                                            </p:txEl>
                                          </p:spTgt>
                                        </p:tgtEl>
                                        <p:attrNameLst>
                                          <p:attrName>ppt_y</p:attrName>
                                        </p:attrNameLst>
                                      </p:cBhvr>
                                      <p:tavLst>
                                        <p:tav tm="0">
                                          <p:val>
                                            <p:strVal val="#ppt_y"/>
                                          </p:val>
                                        </p:tav>
                                        <p:tav tm="100000">
                                          <p:val>
                                            <p:strVal val="#ppt_y"/>
                                          </p:val>
                                        </p:tav>
                                      </p:tavLst>
                                    </p:anim>
                                    <p:anim calcmode="lin" valueType="num">
                                      <p:cBhvr>
                                        <p:cTn id="15" dur="500" fill="hold"/>
                                        <p:tgtEl>
                                          <p:spTgt spid="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6">
                                            <p:txEl>
                                              <p:pRg st="0" end="0"/>
                                            </p:txEl>
                                          </p:spTgt>
                                        </p:tgtEl>
                                      </p:cBhvr>
                                    </p:animEffect>
                                  </p:childTnLst>
                                </p:cTn>
                              </p:par>
                            </p:childTnLst>
                          </p:cTn>
                        </p:par>
                        <p:par>
                          <p:cTn id="18" fill="hold">
                            <p:stCondLst>
                              <p:cond delay="1450"/>
                            </p:stCondLst>
                            <p:childTnLst>
                              <p:par>
                                <p:cTn id="19" presetID="41" presetClass="entr" presetSubtype="0" fill="hold" nodeType="afterEffect">
                                  <p:stCondLst>
                                    <p:cond delay="0"/>
                                  </p:stCondLst>
                                  <p:iterate type="lt">
                                    <p:tmPct val="10000"/>
                                  </p:iterate>
                                  <p:childTnLst>
                                    <p:set>
                                      <p:cBhvr>
                                        <p:cTn id="20" dur="1" fill="hold">
                                          <p:stCondLst>
                                            <p:cond delay="0"/>
                                          </p:stCondLst>
                                        </p:cTn>
                                        <p:tgtEl>
                                          <p:spTgt spid="6">
                                            <p:txEl>
                                              <p:pRg st="1" end="1"/>
                                            </p:txEl>
                                          </p:spTgt>
                                        </p:tgtEl>
                                        <p:attrNameLst>
                                          <p:attrName>style.visibility</p:attrName>
                                        </p:attrNameLst>
                                      </p:cBhvr>
                                      <p:to>
                                        <p:strVal val="visible"/>
                                      </p:to>
                                    </p:set>
                                    <p:anim calcmode="lin" valueType="num">
                                      <p:cBhvr>
                                        <p:cTn id="21" dur="500" fill="hold"/>
                                        <p:tgtEl>
                                          <p:spTgt spid="6">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6">
                                            <p:txEl>
                                              <p:pRg st="1" end="1"/>
                                            </p:txEl>
                                          </p:spTgt>
                                        </p:tgtEl>
                                        <p:attrNameLst>
                                          <p:attrName>ppt_y</p:attrName>
                                        </p:attrNameLst>
                                      </p:cBhvr>
                                      <p:tavLst>
                                        <p:tav tm="0">
                                          <p:val>
                                            <p:strVal val="#ppt_y"/>
                                          </p:val>
                                        </p:tav>
                                        <p:tav tm="100000">
                                          <p:val>
                                            <p:strVal val="#ppt_y"/>
                                          </p:val>
                                        </p:tav>
                                      </p:tavLst>
                                    </p:anim>
                                    <p:anim calcmode="lin" valueType="num">
                                      <p:cBhvr>
                                        <p:cTn id="23" dur="500" fill="hold"/>
                                        <p:tgtEl>
                                          <p:spTgt spid="6">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6">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solidFill>
                  <a:srgbClr val="E0653F"/>
                </a:solidFill>
                <a:latin typeface="Book Antiqua" panose="02040602050305030304" pitchFamily="18" charset="0"/>
              </a:rPr>
              <a:t>Tujuan</a:t>
            </a:r>
            <a:r>
              <a:rPr lang="en-US" dirty="0">
                <a:solidFill>
                  <a:srgbClr val="E0653F"/>
                </a:solidFill>
                <a:latin typeface="Book Antiqua" panose="02040602050305030304" pitchFamily="18" charset="0"/>
              </a:rPr>
              <a:t> </a:t>
            </a:r>
            <a:r>
              <a:rPr lang="en-US" dirty="0" err="1">
                <a:solidFill>
                  <a:srgbClr val="E0653F"/>
                </a:solidFill>
                <a:latin typeface="Book Antiqua" panose="02040602050305030304" pitchFamily="18" charset="0"/>
              </a:rPr>
              <a:t>pembelajaran</a:t>
            </a:r>
            <a:endParaRPr lang="en-US" dirty="0">
              <a:solidFill>
                <a:srgbClr val="E0653F"/>
              </a:solidFill>
              <a:latin typeface="Book Antiqua" panose="02040602050305030304" pitchFamily="18" charset="0"/>
            </a:endParaRPr>
          </a:p>
        </p:txBody>
      </p:sp>
      <p:sp>
        <p:nvSpPr>
          <p:cNvPr id="3" name="Text Placeholder 2"/>
          <p:cNvSpPr>
            <a:spLocks noGrp="1"/>
          </p:cNvSpPr>
          <p:nvPr>
            <p:ph type="body" sz="quarter" idx="35"/>
          </p:nvPr>
        </p:nvSpPr>
        <p:spPr/>
        <p:txBody>
          <a:bodyPr/>
          <a:lstStyle/>
          <a:p>
            <a:pPr marL="457200" indent="-457200">
              <a:buAutoNum type="arabicPeriod"/>
            </a:pPr>
            <a:r>
              <a:rPr lang="en-US" sz="2400" dirty="0" err="1">
                <a:solidFill>
                  <a:srgbClr val="0070C0"/>
                </a:solidFill>
                <a:latin typeface="Arial Narrow" pitchFamily="34" charset="0"/>
              </a:rPr>
              <a:t>Mendapatkan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pemahaman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tentang</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pengarahan</a:t>
            </a:r>
            <a:r>
              <a:rPr lang="en-US" sz="2400" dirty="0">
                <a:solidFill>
                  <a:srgbClr val="0070C0"/>
                </a:solidFill>
                <a:latin typeface="Arial Narrow" pitchFamily="34" charset="0"/>
              </a:rPr>
              <a:t> (actuating) </a:t>
            </a:r>
            <a:r>
              <a:rPr lang="en-US" sz="2400" dirty="0" err="1">
                <a:solidFill>
                  <a:srgbClr val="0070C0"/>
                </a:solidFill>
                <a:latin typeface="Arial Narrow" pitchFamily="34" charset="0"/>
              </a:rPr>
              <a:t>dalam</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kegiatan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perkantoran</a:t>
            </a:r>
            <a:r>
              <a:rPr lang="en-US" sz="2400" dirty="0">
                <a:solidFill>
                  <a:srgbClr val="0070C0"/>
                </a:solidFill>
                <a:latin typeface="Arial Narrow" pitchFamily="34" charset="0"/>
              </a:rPr>
              <a:t>.</a:t>
            </a:r>
          </a:p>
          <a:p>
            <a:pPr marL="457200" indent="-457200">
              <a:buAutoNum type="arabicPeriod"/>
            </a:pPr>
            <a:r>
              <a:rPr lang="en-US" sz="2400" dirty="0" err="1">
                <a:solidFill>
                  <a:srgbClr val="0070C0"/>
                </a:solidFill>
                <a:latin typeface="Arial Narrow" pitchFamily="34" charset="0"/>
              </a:rPr>
              <a:t>Mendapatkan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pemahaman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tentang</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pengawasan</a:t>
            </a:r>
            <a:r>
              <a:rPr lang="en-US" sz="2400" dirty="0">
                <a:solidFill>
                  <a:srgbClr val="0070C0"/>
                </a:solidFill>
                <a:latin typeface="Arial Narrow" pitchFamily="34" charset="0"/>
              </a:rPr>
              <a:t> (control) </a:t>
            </a:r>
            <a:r>
              <a:rPr lang="en-US" sz="2400" dirty="0" err="1">
                <a:solidFill>
                  <a:srgbClr val="0070C0"/>
                </a:solidFill>
                <a:latin typeface="Arial Narrow" pitchFamily="34" charset="0"/>
              </a:rPr>
              <a:t>terhadap</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kegiatan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perkantoran</a:t>
            </a:r>
            <a:r>
              <a:rPr lang="en-US" sz="2400" dirty="0">
                <a:solidFill>
                  <a:srgbClr val="0070C0"/>
                </a:solidFill>
                <a:latin typeface="Arial Narrow" pitchFamily="34" charset="0"/>
              </a:rPr>
              <a:t>.</a:t>
            </a:r>
          </a:p>
        </p:txBody>
      </p:sp>
    </p:spTree>
    <p:extLst>
      <p:ext uri="{BB962C8B-B14F-4D97-AF65-F5344CB8AC3E}">
        <p14:creationId xmlns:p14="http://schemas.microsoft.com/office/powerpoint/2010/main" val="3772737477"/>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478" y="123478"/>
            <a:ext cx="8229600" cy="720080"/>
          </a:xfrm>
        </p:spPr>
        <p:txBody>
          <a:bodyPr anchor="t">
            <a:normAutofit/>
          </a:bodyPr>
          <a:lstStyle/>
          <a:p>
            <a:r>
              <a:rPr lang="en-US" sz="4000" dirty="0" err="1">
                <a:solidFill>
                  <a:srgbClr val="E0653F"/>
                </a:solidFill>
                <a:latin typeface="Book Antiqua" panose="02040602050305030304" pitchFamily="18" charset="0"/>
              </a:rPr>
              <a:t>Pengarahan</a:t>
            </a:r>
            <a:r>
              <a:rPr lang="en-US" sz="4000" dirty="0">
                <a:solidFill>
                  <a:srgbClr val="E0653F"/>
                </a:solidFill>
                <a:latin typeface="Book Antiqua" panose="02040602050305030304" pitchFamily="18" charset="0"/>
              </a:rPr>
              <a:t> </a:t>
            </a:r>
            <a:r>
              <a:rPr lang="en-US" sz="4000" dirty="0" err="1">
                <a:solidFill>
                  <a:srgbClr val="E0653F"/>
                </a:solidFill>
                <a:latin typeface="Book Antiqua" panose="02040602050305030304" pitchFamily="18" charset="0"/>
              </a:rPr>
              <a:t>Kegiatan</a:t>
            </a:r>
            <a:r>
              <a:rPr lang="en-US" sz="4000" dirty="0">
                <a:solidFill>
                  <a:srgbClr val="E0653F"/>
                </a:solidFill>
                <a:latin typeface="Book Antiqua" panose="02040602050305030304" pitchFamily="18" charset="0"/>
              </a:rPr>
              <a:t> Kantor</a:t>
            </a:r>
          </a:p>
        </p:txBody>
      </p:sp>
      <p:sp>
        <p:nvSpPr>
          <p:cNvPr id="4" name="Text Placeholder 3"/>
          <p:cNvSpPr>
            <a:spLocks noGrp="1"/>
          </p:cNvSpPr>
          <p:nvPr>
            <p:ph type="body" sz="quarter" idx="40"/>
          </p:nvPr>
        </p:nvSpPr>
        <p:spPr>
          <a:xfrm>
            <a:off x="3851920" y="987574"/>
            <a:ext cx="4608512" cy="3960440"/>
          </a:xfrm>
        </p:spPr>
        <p:txBody>
          <a:bodyPr/>
          <a:lstStyle/>
          <a:p>
            <a:r>
              <a:rPr lang="en-US" sz="2200" dirty="0" err="1">
                <a:solidFill>
                  <a:srgbClr val="0070C0"/>
                </a:solidFill>
                <a:latin typeface="Bahnschrift SemiLight SemiConde" panose="020B0502040204020203" pitchFamily="34" charset="0"/>
              </a:rPr>
              <a:t>Sesudah</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rencana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dibuat</a:t>
            </a:r>
            <a:r>
              <a:rPr lang="en-US" sz="2200" dirty="0">
                <a:solidFill>
                  <a:srgbClr val="0070C0"/>
                </a:solidFill>
                <a:latin typeface="Bahnschrift SemiLight SemiConde" panose="020B0502040204020203" pitchFamily="34" charset="0"/>
              </a:rPr>
              <a:t>, Organisasi </a:t>
            </a:r>
            <a:r>
              <a:rPr lang="en-US" sz="2200" dirty="0" err="1">
                <a:solidFill>
                  <a:srgbClr val="0070C0"/>
                </a:solidFill>
                <a:latin typeface="Bahnschrift SemiLight SemiConde" panose="020B0502040204020203" pitchFamily="34" charset="0"/>
              </a:rPr>
              <a:t>dibentuk</a:t>
            </a:r>
            <a:r>
              <a:rPr lang="en-US" sz="2200" dirty="0">
                <a:solidFill>
                  <a:srgbClr val="0070C0"/>
                </a:solidFill>
                <a:latin typeface="Bahnschrift SemiLight SemiConde" panose="020B0502040204020203" pitchFamily="34" charset="0"/>
              </a:rPr>
              <a:t> dan </a:t>
            </a:r>
            <a:r>
              <a:rPr lang="en-US" sz="2200" dirty="0" err="1">
                <a:solidFill>
                  <a:srgbClr val="0070C0"/>
                </a:solidFill>
                <a:latin typeface="Bahnschrift SemiLight SemiConde" panose="020B0502040204020203" pitchFamily="34" charset="0"/>
              </a:rPr>
              <a:t>disusun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personilnya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langkah</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berikutnya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adalah</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menugaskan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karyawan</a:t>
            </a:r>
            <a:r>
              <a:rPr lang="en-US" sz="2200" dirty="0">
                <a:solidFill>
                  <a:srgbClr val="0070C0"/>
                </a:solidFill>
                <a:latin typeface="Bahnschrift SemiLight SemiConde" panose="020B0502040204020203" pitchFamily="34" charset="0"/>
              </a:rPr>
              <a:t> untuk </a:t>
            </a:r>
            <a:r>
              <a:rPr lang="en-US" sz="2200" dirty="0" err="1">
                <a:solidFill>
                  <a:srgbClr val="0070C0"/>
                </a:solidFill>
                <a:latin typeface="Bahnschrift SemiLight SemiConde" panose="020B0502040204020203" pitchFamily="34" charset="0"/>
              </a:rPr>
              <a:t>bergerak</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menuju</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tujuan</a:t>
            </a:r>
            <a:r>
              <a:rPr lang="en-US" sz="2200" dirty="0">
                <a:solidFill>
                  <a:srgbClr val="0070C0"/>
                </a:solidFill>
                <a:latin typeface="Bahnschrift SemiLight SemiConde" panose="020B0502040204020203" pitchFamily="34" charset="0"/>
              </a:rPr>
              <a:t> yang </a:t>
            </a:r>
            <a:r>
              <a:rPr lang="en-US" sz="2200" dirty="0" err="1">
                <a:solidFill>
                  <a:srgbClr val="0070C0"/>
                </a:solidFill>
                <a:latin typeface="Bahnschrift SemiLight SemiConde" panose="020B0502040204020203" pitchFamily="34" charset="0"/>
              </a:rPr>
              <a:t>telah</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ditentukan</a:t>
            </a:r>
            <a:r>
              <a:rPr lang="en-US" sz="2200" dirty="0">
                <a:solidFill>
                  <a:srgbClr val="0070C0"/>
                </a:solidFill>
                <a:latin typeface="Bahnschrift SemiLight SemiConde" panose="020B0502040204020203" pitchFamily="34" charset="0"/>
              </a:rPr>
              <a:t>.</a:t>
            </a:r>
          </a:p>
          <a:p>
            <a:r>
              <a:rPr lang="en-US" sz="2200" dirty="0">
                <a:solidFill>
                  <a:srgbClr val="0505EB"/>
                </a:solidFill>
                <a:latin typeface="Bahnschrift SemiLight SemiConde" panose="020B0502040204020203" pitchFamily="34" charset="0"/>
              </a:rPr>
              <a:t>Actuating (</a:t>
            </a:r>
            <a:r>
              <a:rPr lang="en-US" sz="2200" dirty="0" err="1">
                <a:solidFill>
                  <a:srgbClr val="0505EB"/>
                </a:solidFill>
                <a:latin typeface="Bahnschrift SemiLight SemiConde" panose="020B0502040204020203" pitchFamily="34" charset="0"/>
              </a:rPr>
              <a:t>pengarahan</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adalah</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kegiatan</a:t>
            </a:r>
            <a:r>
              <a:rPr lang="en-US" sz="2200" dirty="0">
                <a:solidFill>
                  <a:srgbClr val="0505EB"/>
                </a:solidFill>
                <a:latin typeface="Bahnschrift SemiLight SemiConde" panose="020B0502040204020203" pitchFamily="34" charset="0"/>
              </a:rPr>
              <a:t> yang </a:t>
            </a:r>
            <a:r>
              <a:rPr lang="en-US" sz="2200" dirty="0" err="1">
                <a:solidFill>
                  <a:srgbClr val="0505EB"/>
                </a:solidFill>
                <a:latin typeface="Bahnschrift SemiLight SemiConde" panose="020B0502040204020203" pitchFamily="34" charset="0"/>
              </a:rPr>
              <a:t>dilakukan</a:t>
            </a:r>
            <a:r>
              <a:rPr lang="en-US" sz="2200" dirty="0">
                <a:solidFill>
                  <a:srgbClr val="0505EB"/>
                </a:solidFill>
                <a:latin typeface="Bahnschrift SemiLight SemiConde" panose="020B0502040204020203" pitchFamily="34" charset="0"/>
              </a:rPr>
              <a:t> oleh </a:t>
            </a:r>
            <a:r>
              <a:rPr lang="en-US" sz="2200" dirty="0" err="1">
                <a:solidFill>
                  <a:srgbClr val="0505EB"/>
                </a:solidFill>
                <a:latin typeface="Bahnschrift SemiLight SemiConde" panose="020B0502040204020203" pitchFamily="34" charset="0"/>
              </a:rPr>
              <a:t>pimpinan</a:t>
            </a:r>
            <a:r>
              <a:rPr lang="en-US" sz="2200" dirty="0">
                <a:solidFill>
                  <a:srgbClr val="0505EB"/>
                </a:solidFill>
                <a:latin typeface="Bahnschrift SemiLight SemiConde" panose="020B0502040204020203" pitchFamily="34" charset="0"/>
              </a:rPr>
              <a:t> untuk </a:t>
            </a:r>
            <a:r>
              <a:rPr lang="en-US" sz="2200" dirty="0" err="1">
                <a:solidFill>
                  <a:srgbClr val="0505EB"/>
                </a:solidFill>
                <a:latin typeface="Bahnschrift SemiLight SemiConde" panose="020B0502040204020203" pitchFamily="34" charset="0"/>
              </a:rPr>
              <a:t>mengarahkan</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menggerakan</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membimbing</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mengatur</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segala</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kegiatan</a:t>
            </a:r>
            <a:r>
              <a:rPr lang="en-US" sz="2200" dirty="0">
                <a:solidFill>
                  <a:srgbClr val="0505EB"/>
                </a:solidFill>
                <a:latin typeface="Bahnschrift SemiLight SemiConde" panose="020B0502040204020203" pitchFamily="34" charset="0"/>
              </a:rPr>
              <a:t> yang </a:t>
            </a:r>
            <a:r>
              <a:rPr lang="en-US" sz="2200" dirty="0" err="1">
                <a:solidFill>
                  <a:srgbClr val="0505EB"/>
                </a:solidFill>
                <a:latin typeface="Bahnschrift SemiLight SemiConde" panose="020B0502040204020203" pitchFamily="34" charset="0"/>
              </a:rPr>
              <a:t>telah</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diberi</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tugas</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dalam</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melaksanakan</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kegiatan</a:t>
            </a:r>
            <a:r>
              <a:rPr lang="en-US" sz="2200" dirty="0">
                <a:solidFill>
                  <a:srgbClr val="0505EB"/>
                </a:solidFill>
                <a:latin typeface="Bahnschrift SemiLight SemiConde" panose="020B0502040204020203" pitchFamily="34" charset="0"/>
              </a:rPr>
              <a:t> </a:t>
            </a:r>
            <a:r>
              <a:rPr lang="en-US" sz="2200" dirty="0" err="1">
                <a:solidFill>
                  <a:srgbClr val="0505EB"/>
                </a:solidFill>
                <a:latin typeface="Bahnschrift SemiLight SemiConde" panose="020B0502040204020203" pitchFamily="34" charset="0"/>
              </a:rPr>
              <a:t>usaha</a:t>
            </a:r>
            <a:r>
              <a:rPr lang="en-US" sz="2200" dirty="0">
                <a:solidFill>
                  <a:srgbClr val="0505EB"/>
                </a:solidFill>
                <a:latin typeface="Bahnschrift SemiLight SemiConde" panose="020B0502040204020203" pitchFamily="34" charset="0"/>
              </a:rPr>
              <a:t>.</a:t>
            </a:r>
          </a:p>
        </p:txBody>
      </p:sp>
    </p:spTree>
    <p:extLst>
      <p:ext uri="{BB962C8B-B14F-4D97-AF65-F5344CB8AC3E}">
        <p14:creationId xmlns:p14="http://schemas.microsoft.com/office/powerpoint/2010/main" val="2425098261"/>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slide(fromBottom)">
                                      <p:cBhvr>
                                        <p:cTn id="13" dur="500"/>
                                        <p:tgtEl>
                                          <p:spTgt spid="4">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slide(fromBottom)">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7494"/>
            <a:ext cx="7488832" cy="1656184"/>
          </a:xfrm>
        </p:spPr>
        <p:txBody>
          <a:bodyPr anchor="t">
            <a:normAutofit/>
          </a:bodyPr>
          <a:lstStyle/>
          <a:p>
            <a:pPr marL="228600" indent="-228600" algn="l">
              <a:buFont typeface="Arial" panose="020B0604020202020204" pitchFamily="34" charset="0"/>
              <a:buChar char="•"/>
            </a:pPr>
            <a:r>
              <a:rPr lang="en-US" sz="2000" dirty="0" err="1">
                <a:solidFill>
                  <a:schemeClr val="accent1">
                    <a:lumMod val="75000"/>
                  </a:schemeClr>
                </a:solidFill>
                <a:latin typeface="Bahnschrift SemiLight SemiConde" panose="020B0502040204020203" pitchFamily="34" charset="0"/>
              </a:rPr>
              <a:t>Fungsi</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pengarahan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secara</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sederhana</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adalah</a:t>
            </a:r>
            <a:r>
              <a:rPr lang="en-US" sz="2000" dirty="0">
                <a:solidFill>
                  <a:schemeClr val="accent1">
                    <a:lumMod val="75000"/>
                  </a:schemeClr>
                </a:solidFill>
                <a:latin typeface="Bahnschrift SemiLight SemiConde" panose="020B0502040204020203" pitchFamily="34" charset="0"/>
              </a:rPr>
              <a:t> untuk </a:t>
            </a:r>
            <a:r>
              <a:rPr lang="en-US" sz="2000" dirty="0" err="1">
                <a:solidFill>
                  <a:schemeClr val="accent1">
                    <a:lumMod val="75000"/>
                  </a:schemeClr>
                </a:solidFill>
                <a:latin typeface="Bahnschrift SemiLight SemiConde" panose="020B0502040204020203" pitchFamily="34" charset="0"/>
              </a:rPr>
              <a:t>membuat</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atau</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mendapatkan</a:t>
            </a:r>
            <a:r>
              <a:rPr lang="en-US" sz="2000" dirty="0">
                <a:solidFill>
                  <a:schemeClr val="accent1">
                    <a:lumMod val="75000"/>
                  </a:schemeClr>
                </a:solidFill>
                <a:latin typeface="Bahnschrift SemiLight SemiConde" panose="020B0502040204020203" pitchFamily="34" charset="0"/>
              </a:rPr>
              <a:t> para </a:t>
            </a:r>
            <a:r>
              <a:rPr lang="en-US" sz="2000" dirty="0" err="1">
                <a:solidFill>
                  <a:schemeClr val="accent1">
                    <a:lumMod val="75000"/>
                  </a:schemeClr>
                </a:solidFill>
                <a:latin typeface="Bahnschrift SemiLight SemiConde" panose="020B0502040204020203" pitchFamily="34" charset="0"/>
              </a:rPr>
              <a:t>karyawan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melakukan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apa</a:t>
            </a:r>
            <a:r>
              <a:rPr lang="en-US" sz="2000" dirty="0">
                <a:solidFill>
                  <a:schemeClr val="accent1">
                    <a:lumMod val="75000"/>
                  </a:schemeClr>
                </a:solidFill>
                <a:latin typeface="Bahnschrift SemiLight SemiConde" panose="020B0502040204020203" pitchFamily="34" charset="0"/>
              </a:rPr>
              <a:t> yang </a:t>
            </a:r>
            <a:r>
              <a:rPr lang="en-US" sz="2000" dirty="0" err="1">
                <a:solidFill>
                  <a:schemeClr val="accent1">
                    <a:lumMod val="75000"/>
                  </a:schemeClr>
                </a:solidFill>
                <a:latin typeface="Bahnschrift SemiLight SemiConde" panose="020B0502040204020203" pitchFamily="34" charset="0"/>
              </a:rPr>
              <a:t>diinginkan</a:t>
            </a:r>
            <a:r>
              <a:rPr lang="en-US" sz="2000" dirty="0">
                <a:solidFill>
                  <a:schemeClr val="accent1">
                    <a:lumMod val="75000"/>
                  </a:schemeClr>
                </a:solidFill>
                <a:latin typeface="Bahnschrift SemiLight SemiConde" panose="020B0502040204020203" pitchFamily="34" charset="0"/>
              </a:rPr>
              <a:t>, dan </a:t>
            </a:r>
            <a:r>
              <a:rPr lang="en-US" sz="2000" dirty="0" err="1">
                <a:solidFill>
                  <a:schemeClr val="accent1">
                    <a:lumMod val="75000"/>
                  </a:schemeClr>
                </a:solidFill>
                <a:latin typeface="Bahnschrift SemiLight SemiConde" panose="020B0502040204020203" pitchFamily="34" charset="0"/>
              </a:rPr>
              <a:t>harus</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mereka</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lakukan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Fungsi</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ini</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melibatkan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kualitas</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gaya</a:t>
            </a:r>
            <a:r>
              <a:rPr lang="en-US" sz="2000" dirty="0">
                <a:solidFill>
                  <a:schemeClr val="accent1">
                    <a:lumMod val="75000"/>
                  </a:schemeClr>
                </a:solidFill>
                <a:latin typeface="Bahnschrift SemiLight SemiConde" panose="020B0502040204020203" pitchFamily="34" charset="0"/>
              </a:rPr>
              <a:t>, dan </a:t>
            </a:r>
            <a:r>
              <a:rPr lang="en-US" sz="2000" dirty="0" err="1">
                <a:solidFill>
                  <a:schemeClr val="accent1">
                    <a:lumMod val="75000"/>
                  </a:schemeClr>
                </a:solidFill>
                <a:latin typeface="Bahnschrift SemiLight SemiConde" panose="020B0502040204020203" pitchFamily="34" charset="0"/>
              </a:rPr>
              <a:t>kekuasaan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pemimpin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serta</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kegiatan-kegiatan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kepemimpinan</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seperti</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komunikasi</a:t>
            </a:r>
            <a:r>
              <a:rPr lang="en-US" sz="2000" dirty="0">
                <a:solidFill>
                  <a:schemeClr val="accent1">
                    <a:lumMod val="75000"/>
                  </a:schemeClr>
                </a:solidFill>
                <a:latin typeface="Bahnschrift SemiLight SemiConde" panose="020B0502040204020203" pitchFamily="34" charset="0"/>
              </a:rPr>
              <a:t> </a:t>
            </a:r>
            <a:r>
              <a:rPr lang="en-US" sz="2000" dirty="0" err="1">
                <a:solidFill>
                  <a:schemeClr val="accent1">
                    <a:lumMod val="75000"/>
                  </a:schemeClr>
                </a:solidFill>
                <a:latin typeface="Bahnschrift SemiLight SemiConde" panose="020B0502040204020203" pitchFamily="34" charset="0"/>
              </a:rPr>
              <a:t>motivasi</a:t>
            </a:r>
            <a:r>
              <a:rPr lang="en-US" sz="2000" dirty="0">
                <a:solidFill>
                  <a:schemeClr val="accent1">
                    <a:lumMod val="75000"/>
                  </a:schemeClr>
                </a:solidFill>
                <a:latin typeface="Bahnschrift SemiLight SemiConde" panose="020B0502040204020203" pitchFamily="34" charset="0"/>
              </a:rPr>
              <a:t>, dan </a:t>
            </a:r>
            <a:r>
              <a:rPr lang="en-US" sz="2000" dirty="0" err="1">
                <a:solidFill>
                  <a:schemeClr val="accent1">
                    <a:lumMod val="75000"/>
                  </a:schemeClr>
                </a:solidFill>
                <a:latin typeface="Bahnschrift SemiLight SemiConde" panose="020B0502040204020203" pitchFamily="34" charset="0"/>
              </a:rPr>
              <a:t>disiplin</a:t>
            </a:r>
            <a:r>
              <a:rPr lang="en-US" sz="2000" dirty="0">
                <a:solidFill>
                  <a:schemeClr val="accent1">
                    <a:lumMod val="75000"/>
                  </a:schemeClr>
                </a:solidFill>
                <a:latin typeface="Bahnschrift SemiLight SemiConde" panose="020B0502040204020203" pitchFamily="34" charset="0"/>
              </a:rPr>
              <a:t>.</a:t>
            </a:r>
            <a:endParaRPr lang="en-US" sz="3600" dirty="0">
              <a:solidFill>
                <a:schemeClr val="accent1">
                  <a:lumMod val="75000"/>
                </a:schemeClr>
              </a:solidFill>
              <a:latin typeface="Bahnschrift SemiLight SemiConde" panose="020B0502040204020203" pitchFamily="34" charset="0"/>
            </a:endParaRPr>
          </a:p>
        </p:txBody>
      </p:sp>
      <p:sp>
        <p:nvSpPr>
          <p:cNvPr id="3" name="Text Placeholder 2"/>
          <p:cNvSpPr>
            <a:spLocks noGrp="1"/>
          </p:cNvSpPr>
          <p:nvPr>
            <p:ph type="body" sz="quarter" idx="35"/>
          </p:nvPr>
        </p:nvSpPr>
        <p:spPr>
          <a:xfrm>
            <a:off x="444312" y="1995686"/>
            <a:ext cx="7944112" cy="2736304"/>
          </a:xfrm>
        </p:spPr>
        <p:txBody>
          <a:bodyPr/>
          <a:lstStyle/>
          <a:p>
            <a:pPr algn="l"/>
            <a:r>
              <a:rPr lang="en-US" sz="2000" dirty="0">
                <a:solidFill>
                  <a:srgbClr val="E0653F"/>
                </a:solidFill>
                <a:latin typeface="Bahnschrift SemiLight SemiConde" panose="020B0502040204020203" pitchFamily="34" charset="0"/>
              </a:rPr>
              <a:t>Menurut George R. Terry, </a:t>
            </a:r>
            <a:r>
              <a:rPr lang="en-US" sz="2000" dirty="0" err="1">
                <a:solidFill>
                  <a:srgbClr val="E0653F"/>
                </a:solidFill>
                <a:latin typeface="Bahnschrift SemiLight SemiConde" panose="020B0502040204020203" pitchFamily="34" charset="0"/>
              </a:rPr>
              <a:t>bahwa</a:t>
            </a:r>
            <a:r>
              <a:rPr lang="en-US" sz="2000" dirty="0">
                <a:solidFill>
                  <a:srgbClr val="E0653F"/>
                </a:solidFill>
                <a:latin typeface="Bahnschrift SemiLight SemiConde" panose="020B0502040204020203" pitchFamily="34" charset="0"/>
              </a:rPr>
              <a:t> </a:t>
            </a:r>
            <a:r>
              <a:rPr lang="en-US" sz="2000" i="1" dirty="0">
                <a:solidFill>
                  <a:srgbClr val="E0653F"/>
                </a:solidFill>
                <a:latin typeface="Bahnschrift SemiLight SemiConde" panose="020B0502040204020203" pitchFamily="34" charset="0"/>
              </a:rPr>
              <a:t>Actuating</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merupakan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usaha</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menggerakkan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anggota-anggota</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kelompok</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sehingga</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mereka</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berkeinginan</a:t>
            </a:r>
            <a:r>
              <a:rPr lang="en-US" sz="2000" dirty="0">
                <a:solidFill>
                  <a:srgbClr val="E0653F"/>
                </a:solidFill>
                <a:latin typeface="Bahnschrift SemiLight SemiConde" panose="020B0502040204020203" pitchFamily="34" charset="0"/>
              </a:rPr>
              <a:t> dan </a:t>
            </a:r>
            <a:r>
              <a:rPr lang="en-US" sz="2000" dirty="0" err="1">
                <a:solidFill>
                  <a:srgbClr val="E0653F"/>
                </a:solidFill>
                <a:latin typeface="Bahnschrift SemiLight SemiConde" panose="020B0502040204020203" pitchFamily="34" charset="0"/>
              </a:rPr>
              <a:t>berusaha</a:t>
            </a:r>
            <a:r>
              <a:rPr lang="en-US" sz="2000" dirty="0">
                <a:solidFill>
                  <a:srgbClr val="E0653F"/>
                </a:solidFill>
                <a:latin typeface="Bahnschrift SemiLight SemiConde" panose="020B0502040204020203" pitchFamily="34" charset="0"/>
              </a:rPr>
              <a:t> untuk </a:t>
            </a:r>
            <a:r>
              <a:rPr lang="en-US" sz="2000" dirty="0" err="1">
                <a:solidFill>
                  <a:srgbClr val="E0653F"/>
                </a:solidFill>
                <a:latin typeface="Bahnschrift SemiLight SemiConde" panose="020B0502040204020203" pitchFamily="34" charset="0"/>
              </a:rPr>
              <a:t>mencapai</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sasaran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perusahaan</a:t>
            </a:r>
            <a:r>
              <a:rPr lang="en-US" sz="2000" dirty="0">
                <a:solidFill>
                  <a:srgbClr val="E0653F"/>
                </a:solidFill>
                <a:latin typeface="Bahnschrift SemiLight SemiConde" panose="020B0502040204020203" pitchFamily="34" charset="0"/>
              </a:rPr>
              <a:t>. </a:t>
            </a:r>
          </a:p>
          <a:p>
            <a:pPr marL="228600" indent="-228600" algn="l">
              <a:buFont typeface="Arial" panose="020B0604020202020204" pitchFamily="34" charset="0"/>
              <a:buChar char="•"/>
            </a:pPr>
            <a:r>
              <a:rPr lang="en-US" sz="2000" dirty="0">
                <a:solidFill>
                  <a:srgbClr val="E0653F"/>
                </a:solidFill>
                <a:latin typeface="Bahnschrift SemiLight SemiConde" panose="020B0502040204020203" pitchFamily="34" charset="0"/>
              </a:rPr>
              <a:t>Dari Pengertian </a:t>
            </a:r>
            <a:r>
              <a:rPr lang="en-US" sz="2000" dirty="0" err="1">
                <a:solidFill>
                  <a:srgbClr val="E0653F"/>
                </a:solidFill>
                <a:latin typeface="Bahnschrift SemiLight SemiConde" panose="020B0502040204020203" pitchFamily="34" charset="0"/>
              </a:rPr>
              <a:t>tersebut</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pelaksanaan</a:t>
            </a:r>
            <a:r>
              <a:rPr lang="en-US" sz="2000" dirty="0">
                <a:solidFill>
                  <a:srgbClr val="E0653F"/>
                </a:solidFill>
                <a:latin typeface="Bahnschrift SemiLight SemiConde" panose="020B0502040204020203" pitchFamily="34" charset="0"/>
              </a:rPr>
              <a:t> </a:t>
            </a:r>
            <a:r>
              <a:rPr lang="en-US" sz="2000" i="1" dirty="0">
                <a:solidFill>
                  <a:srgbClr val="E0653F"/>
                </a:solidFill>
                <a:latin typeface="Bahnschrift SemiLight SemiConde" panose="020B0502040204020203" pitchFamily="34" charset="0"/>
              </a:rPr>
              <a:t>actuating</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tidak</a:t>
            </a:r>
            <a:r>
              <a:rPr lang="en-US" sz="2000" dirty="0">
                <a:solidFill>
                  <a:srgbClr val="E0653F"/>
                </a:solidFill>
                <a:latin typeface="Bahnschrift SemiLight SemiConde" panose="020B0502040204020203" pitchFamily="34" charset="0"/>
              </a:rPr>
              <a:t> lain </a:t>
            </a:r>
            <a:r>
              <a:rPr lang="en-US" sz="2000" dirty="0" err="1">
                <a:solidFill>
                  <a:srgbClr val="E0653F"/>
                </a:solidFill>
                <a:latin typeface="Bahnschrift SemiLight SemiConde" panose="020B0502040204020203" pitchFamily="34" charset="0"/>
              </a:rPr>
              <a:t>merupakan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upaya</a:t>
            </a:r>
            <a:r>
              <a:rPr lang="en-US" sz="2000" dirty="0">
                <a:solidFill>
                  <a:srgbClr val="E0653F"/>
                </a:solidFill>
                <a:latin typeface="Bahnschrift SemiLight SemiConde" panose="020B0502040204020203" pitchFamily="34" charset="0"/>
              </a:rPr>
              <a:t> untuk </a:t>
            </a:r>
            <a:r>
              <a:rPr lang="en-US" sz="2000" dirty="0" err="1">
                <a:solidFill>
                  <a:srgbClr val="E0653F"/>
                </a:solidFill>
                <a:latin typeface="Bahnschrift SemiLight SemiConde" panose="020B0502040204020203" pitchFamily="34" charset="0"/>
              </a:rPr>
              <a:t>menjadikan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perencanaan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menjadi</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kenyataan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dengan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melalui</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berbagai</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pengarahan</a:t>
            </a:r>
            <a:r>
              <a:rPr lang="en-US" sz="2000" dirty="0">
                <a:solidFill>
                  <a:srgbClr val="E0653F"/>
                </a:solidFill>
                <a:latin typeface="Bahnschrift SemiLight SemiConde" panose="020B0502040204020203" pitchFamily="34" charset="0"/>
              </a:rPr>
              <a:t> dan </a:t>
            </a:r>
            <a:r>
              <a:rPr lang="en-US" sz="2000" dirty="0" err="1">
                <a:solidFill>
                  <a:srgbClr val="E0653F"/>
                </a:solidFill>
                <a:latin typeface="Bahnschrift SemiLight SemiConde" panose="020B0502040204020203" pitchFamily="34" charset="0"/>
              </a:rPr>
              <a:t>pemotivasian</a:t>
            </a:r>
            <a:r>
              <a:rPr lang="en-US" sz="2000" dirty="0">
                <a:solidFill>
                  <a:srgbClr val="E0653F"/>
                </a:solidFill>
                <a:latin typeface="Bahnschrift SemiLight SemiConde" panose="020B0502040204020203" pitchFamily="34" charset="0"/>
              </a:rPr>
              <a:t> agar </a:t>
            </a:r>
            <a:r>
              <a:rPr lang="en-US" sz="2000" dirty="0" err="1">
                <a:solidFill>
                  <a:srgbClr val="E0653F"/>
                </a:solidFill>
                <a:latin typeface="Bahnschrift SemiLight SemiConde" panose="020B0502040204020203" pitchFamily="34" charset="0"/>
              </a:rPr>
              <a:t>setiap</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karyawan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dapat</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melaksanakan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kegiatan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secara</a:t>
            </a:r>
            <a:r>
              <a:rPr lang="en-US" sz="2000" dirty="0">
                <a:solidFill>
                  <a:srgbClr val="E0653F"/>
                </a:solidFill>
                <a:latin typeface="Bahnschrift SemiLight SemiConde" panose="020B0502040204020203" pitchFamily="34" charset="0"/>
              </a:rPr>
              <a:t> optimal </a:t>
            </a:r>
            <a:r>
              <a:rPr lang="en-US" sz="2000" dirty="0" err="1">
                <a:solidFill>
                  <a:srgbClr val="E0653F"/>
                </a:solidFill>
                <a:latin typeface="Bahnschrift SemiLight SemiConde" panose="020B0502040204020203" pitchFamily="34" charset="0"/>
              </a:rPr>
              <a:t>sesuai</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dengan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peran</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tugas</a:t>
            </a:r>
            <a:r>
              <a:rPr lang="en-US" sz="2000" dirty="0">
                <a:solidFill>
                  <a:srgbClr val="E0653F"/>
                </a:solidFill>
                <a:latin typeface="Bahnschrift SemiLight SemiConde" panose="020B0502040204020203" pitchFamily="34" charset="0"/>
              </a:rPr>
              <a:t>, dan </a:t>
            </a:r>
            <a:r>
              <a:rPr lang="en-US" sz="2000" dirty="0" err="1">
                <a:solidFill>
                  <a:srgbClr val="E0653F"/>
                </a:solidFill>
                <a:latin typeface="Bahnschrift SemiLight SemiConde" panose="020B0502040204020203" pitchFamily="34" charset="0"/>
              </a:rPr>
              <a:t>tanggung</a:t>
            </a:r>
            <a:r>
              <a:rPr lang="en-US" sz="2000" dirty="0">
                <a:solidFill>
                  <a:srgbClr val="E0653F"/>
                </a:solidFill>
                <a:latin typeface="Bahnschrift SemiLight SemiConde" panose="020B0502040204020203" pitchFamily="34" charset="0"/>
              </a:rPr>
              <a:t> </a:t>
            </a:r>
            <a:r>
              <a:rPr lang="en-US" sz="2000" dirty="0" err="1">
                <a:solidFill>
                  <a:srgbClr val="E0653F"/>
                </a:solidFill>
                <a:latin typeface="Bahnschrift SemiLight SemiConde" panose="020B0502040204020203" pitchFamily="34" charset="0"/>
              </a:rPr>
              <a:t>jawabnya</a:t>
            </a:r>
            <a:r>
              <a:rPr lang="en-US" sz="2000" dirty="0">
                <a:solidFill>
                  <a:srgbClr val="E0653F"/>
                </a:solidFill>
                <a:latin typeface="Bahnschrift SemiLight SemiConde" panose="020B0502040204020203" pitchFamily="34" charset="0"/>
              </a:rPr>
              <a:t>.</a:t>
            </a:r>
          </a:p>
          <a:p>
            <a:pPr algn="l"/>
            <a:endParaRPr lang="en-US" sz="2000" dirty="0">
              <a:solidFill>
                <a:srgbClr val="0070C0"/>
              </a:solidFill>
              <a:latin typeface="Bahnschrift SemiLight SemiConde" panose="020B0502040204020203" pitchFamily="34" charset="0"/>
            </a:endParaRPr>
          </a:p>
        </p:txBody>
      </p:sp>
    </p:spTree>
    <p:extLst>
      <p:ext uri="{BB962C8B-B14F-4D97-AF65-F5344CB8AC3E}">
        <p14:creationId xmlns:p14="http://schemas.microsoft.com/office/powerpoint/2010/main" val="3181522886"/>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95486"/>
            <a:ext cx="8103844" cy="1440160"/>
          </a:xfrm>
        </p:spPr>
        <p:txBody>
          <a:bodyPr anchor="t">
            <a:noAutofit/>
          </a:bodyPr>
          <a:lstStyle/>
          <a:p>
            <a:pPr algn="l"/>
            <a:r>
              <a:rPr lang="en-US" sz="2000" dirty="0" err="1">
                <a:solidFill>
                  <a:schemeClr val="accent2">
                    <a:lumMod val="75000"/>
                  </a:schemeClr>
                </a:solidFill>
                <a:latin typeface="Bahnschrift SemiLight SemiConde" panose="020B0502040204020203" pitchFamily="34" charset="0"/>
              </a:rPr>
              <a:t>Pengarahan</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kegiatan</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kantor</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bertujuan</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meningkatkan</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efektivitas</a:t>
            </a:r>
            <a:r>
              <a:rPr lang="en-US" sz="2000" dirty="0">
                <a:solidFill>
                  <a:schemeClr val="accent2">
                    <a:lumMod val="75000"/>
                  </a:schemeClr>
                </a:solidFill>
                <a:latin typeface="Bahnschrift SemiLight SemiConde" panose="020B0502040204020203" pitchFamily="34" charset="0"/>
              </a:rPr>
              <a:t> dan </a:t>
            </a:r>
            <a:r>
              <a:rPr lang="en-US" sz="2000" dirty="0" err="1">
                <a:solidFill>
                  <a:schemeClr val="accent2">
                    <a:lumMod val="75000"/>
                  </a:schemeClr>
                </a:solidFill>
                <a:latin typeface="Bahnschrift SemiLight SemiConde" panose="020B0502040204020203" pitchFamily="34" charset="0"/>
              </a:rPr>
              <a:t>efisiensi</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kerja</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secara</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maksimal</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sesuai</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dengan</a:t>
            </a:r>
            <a:r>
              <a:rPr lang="en-US" sz="2000" dirty="0">
                <a:solidFill>
                  <a:schemeClr val="accent2">
                    <a:lumMod val="75000"/>
                  </a:schemeClr>
                </a:solidFill>
                <a:latin typeface="Bahnschrift SemiLight SemiConde" panose="020B0502040204020203" pitchFamily="34" charset="0"/>
              </a:rPr>
              <a:t> target dan </a:t>
            </a:r>
            <a:r>
              <a:rPr lang="en-US" sz="2000" dirty="0" err="1">
                <a:solidFill>
                  <a:schemeClr val="accent2">
                    <a:lumMod val="75000"/>
                  </a:schemeClr>
                </a:solidFill>
                <a:latin typeface="Bahnschrift SemiLight SemiConde" panose="020B0502040204020203" pitchFamily="34" charset="0"/>
              </a:rPr>
              <a:t>sasaran</a:t>
            </a:r>
            <a:r>
              <a:rPr lang="en-US" sz="2000" dirty="0">
                <a:solidFill>
                  <a:schemeClr val="accent2">
                    <a:lumMod val="75000"/>
                  </a:schemeClr>
                </a:solidFill>
                <a:latin typeface="Bahnschrift SemiLight SemiConde" panose="020B0502040204020203" pitchFamily="34" charset="0"/>
              </a:rPr>
              <a:t> yang </a:t>
            </a:r>
            <a:r>
              <a:rPr lang="en-US" sz="2000" dirty="0" err="1">
                <a:solidFill>
                  <a:schemeClr val="accent2">
                    <a:lumMod val="75000"/>
                  </a:schemeClr>
                </a:solidFill>
                <a:latin typeface="Bahnschrift SemiLight SemiConde" panose="020B0502040204020203" pitchFamily="34" charset="0"/>
              </a:rPr>
              <a:t>telah</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ditentukan</a:t>
            </a:r>
            <a:r>
              <a:rPr lang="en-US" sz="2000" dirty="0">
                <a:solidFill>
                  <a:schemeClr val="accent2">
                    <a:lumMod val="75000"/>
                  </a:schemeClr>
                </a:solidFill>
                <a:latin typeface="Bahnschrift SemiLight SemiConde" panose="020B0502040204020203" pitchFamily="34" charset="0"/>
              </a:rPr>
              <a:t> untuk </a:t>
            </a:r>
            <a:r>
              <a:rPr lang="en-US" sz="2000" dirty="0" err="1">
                <a:solidFill>
                  <a:schemeClr val="accent2">
                    <a:lumMod val="75000"/>
                  </a:schemeClr>
                </a:solidFill>
                <a:latin typeface="Bahnschrift SemiLight SemiConde" panose="020B0502040204020203" pitchFamily="34" charset="0"/>
              </a:rPr>
              <a:t>menciptakan</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suatu</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lingkungan</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kerja</a:t>
            </a:r>
            <a:r>
              <a:rPr lang="en-US" sz="2000" dirty="0">
                <a:solidFill>
                  <a:schemeClr val="accent2">
                    <a:lumMod val="75000"/>
                  </a:schemeClr>
                </a:solidFill>
                <a:latin typeface="Bahnschrift SemiLight SemiConde" panose="020B0502040204020203" pitchFamily="34" charset="0"/>
              </a:rPr>
              <a:t> yang </a:t>
            </a:r>
            <a:r>
              <a:rPr lang="en-US" sz="2000" dirty="0" err="1">
                <a:solidFill>
                  <a:schemeClr val="accent2">
                    <a:lumMod val="75000"/>
                  </a:schemeClr>
                </a:solidFill>
                <a:latin typeface="Bahnschrift SemiLight SemiConde" panose="020B0502040204020203" pitchFamily="34" charset="0"/>
              </a:rPr>
              <a:t>sehat</a:t>
            </a:r>
            <a:r>
              <a:rPr lang="en-US" sz="2000" dirty="0">
                <a:solidFill>
                  <a:schemeClr val="accent2">
                    <a:lumMod val="75000"/>
                  </a:schemeClr>
                </a:solidFill>
                <a:latin typeface="Bahnschrift SemiLight SemiConde" panose="020B0502040204020203" pitchFamily="34" charset="0"/>
              </a:rPr>
              <a:t> dan </a:t>
            </a:r>
            <a:r>
              <a:rPr lang="en-US" sz="2000" dirty="0" err="1">
                <a:solidFill>
                  <a:schemeClr val="accent2">
                    <a:lumMod val="75000"/>
                  </a:schemeClr>
                </a:solidFill>
                <a:latin typeface="Bahnschrift SemiLight SemiConde" panose="020B0502040204020203" pitchFamily="34" charset="0"/>
              </a:rPr>
              <a:t>dinamis</a:t>
            </a:r>
            <a:r>
              <a:rPr lang="en-US" sz="2000" dirty="0">
                <a:solidFill>
                  <a:schemeClr val="accent2">
                    <a:lumMod val="75000"/>
                  </a:schemeClr>
                </a:solidFill>
                <a:latin typeface="Bahnschrift SemiLight SemiConde" panose="020B0502040204020203" pitchFamily="34" charset="0"/>
              </a:rPr>
              <a:t>. Hal </a:t>
            </a:r>
            <a:r>
              <a:rPr lang="en-US" sz="2000" dirty="0" err="1">
                <a:solidFill>
                  <a:schemeClr val="accent2">
                    <a:lumMod val="75000"/>
                  </a:schemeClr>
                </a:solidFill>
                <a:latin typeface="Bahnschrift SemiLight SemiConde" panose="020B0502040204020203" pitchFamily="34" charset="0"/>
              </a:rPr>
              <a:t>ini</a:t>
            </a:r>
            <a:r>
              <a:rPr lang="en-US" sz="2000" dirty="0">
                <a:solidFill>
                  <a:schemeClr val="accent2">
                    <a:lumMod val="75000"/>
                  </a:schemeClr>
                </a:solidFill>
                <a:latin typeface="Bahnschrift SemiLight SemiConde" panose="020B0502040204020203" pitchFamily="34" charset="0"/>
              </a:rPr>
              <a:t> </a:t>
            </a:r>
            <a:r>
              <a:rPr lang="en-US" sz="2000" dirty="0" err="1">
                <a:solidFill>
                  <a:schemeClr val="accent2">
                    <a:lumMod val="75000"/>
                  </a:schemeClr>
                </a:solidFill>
                <a:latin typeface="Bahnschrift SemiLight SemiConde" panose="020B0502040204020203" pitchFamily="34" charset="0"/>
              </a:rPr>
              <a:t>meliputi</a:t>
            </a:r>
            <a:r>
              <a:rPr lang="en-US" sz="2000" dirty="0">
                <a:solidFill>
                  <a:schemeClr val="accent2">
                    <a:lumMod val="75000"/>
                  </a:schemeClr>
                </a:solidFill>
                <a:latin typeface="Bahnschrift SemiLight SemiConde" panose="020B0502040204020203" pitchFamily="34" charset="0"/>
              </a:rPr>
              <a:t> : </a:t>
            </a:r>
          </a:p>
        </p:txBody>
      </p:sp>
      <p:sp>
        <p:nvSpPr>
          <p:cNvPr id="3" name="Text Placeholder 2"/>
          <p:cNvSpPr>
            <a:spLocks noGrp="1"/>
          </p:cNvSpPr>
          <p:nvPr>
            <p:ph type="body" sz="quarter" idx="35"/>
          </p:nvPr>
        </p:nvSpPr>
        <p:spPr>
          <a:xfrm>
            <a:off x="443072" y="1491630"/>
            <a:ext cx="8208912" cy="3384376"/>
          </a:xfrm>
        </p:spPr>
        <p:txBody>
          <a:bodyPr/>
          <a:lstStyle/>
          <a:p>
            <a:pPr marL="228600" indent="-228600" algn="l">
              <a:buAutoNum type="arabicPeriod"/>
            </a:pPr>
            <a:r>
              <a:rPr lang="en-US" sz="1900" dirty="0" err="1">
                <a:solidFill>
                  <a:srgbClr val="E0653F"/>
                </a:solidFill>
                <a:latin typeface="Bahnschrift SemiLight SemiConde" panose="020B0502040204020203" pitchFamily="34" charset="0"/>
              </a:rPr>
              <a:t>Penggunaan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teknik</a:t>
            </a:r>
            <a:r>
              <a:rPr lang="en-US" sz="1900" dirty="0">
                <a:solidFill>
                  <a:srgbClr val="E0653F"/>
                </a:solidFill>
                <a:latin typeface="Bahnschrift SemiLight SemiConde" panose="020B0502040204020203" pitchFamily="34" charset="0"/>
              </a:rPr>
              <a:t> yang </a:t>
            </a:r>
            <a:r>
              <a:rPr lang="en-US" sz="1900" dirty="0" err="1">
                <a:solidFill>
                  <a:srgbClr val="E0653F"/>
                </a:solidFill>
                <a:latin typeface="Bahnschrift SemiLight SemiConde" panose="020B0502040204020203" pitchFamily="34" charset="0"/>
              </a:rPr>
              <a:t>efektif</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dalam</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melaksanakan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pengawasan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terhadap</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bawahan</a:t>
            </a:r>
            <a:r>
              <a:rPr lang="en-US" sz="1900" dirty="0">
                <a:solidFill>
                  <a:srgbClr val="E0653F"/>
                </a:solidFill>
                <a:latin typeface="Bahnschrift SemiLight SemiConde" panose="020B0502040204020203" pitchFamily="34" charset="0"/>
              </a:rPr>
              <a:t>. </a:t>
            </a:r>
          </a:p>
          <a:p>
            <a:pPr marL="228600" indent="-228600" algn="l">
              <a:buAutoNum type="arabicPeriod"/>
            </a:pPr>
            <a:r>
              <a:rPr lang="en-US" sz="1900" dirty="0" err="1">
                <a:solidFill>
                  <a:srgbClr val="E0653F"/>
                </a:solidFill>
                <a:latin typeface="Bahnschrift SemiLight SemiConde" panose="020B0502040204020203" pitchFamily="34" charset="0"/>
              </a:rPr>
              <a:t>Penggunaan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teknik</a:t>
            </a:r>
            <a:r>
              <a:rPr lang="en-US" sz="1900" dirty="0">
                <a:solidFill>
                  <a:srgbClr val="E0653F"/>
                </a:solidFill>
                <a:latin typeface="Bahnschrift SemiLight SemiConde" panose="020B0502040204020203" pitchFamily="34" charset="0"/>
              </a:rPr>
              <a:t> yang </a:t>
            </a:r>
            <a:r>
              <a:rPr lang="en-US" sz="1900" dirty="0" err="1">
                <a:solidFill>
                  <a:srgbClr val="E0653F"/>
                </a:solidFill>
                <a:latin typeface="Bahnschrift SemiLight SemiConde" panose="020B0502040204020203" pitchFamily="34" charset="0"/>
              </a:rPr>
              <a:t>efektif</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dalam</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memberikan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motivasi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terhadap</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bawahan</a:t>
            </a:r>
            <a:r>
              <a:rPr lang="en-US" sz="1900" dirty="0">
                <a:solidFill>
                  <a:srgbClr val="E0653F"/>
                </a:solidFill>
                <a:latin typeface="Bahnschrift SemiLight SemiConde" panose="020B0502040204020203" pitchFamily="34" charset="0"/>
              </a:rPr>
              <a:t>. </a:t>
            </a:r>
          </a:p>
          <a:p>
            <a:pPr marL="228600" indent="-228600" algn="l">
              <a:buAutoNum type="arabicPeriod"/>
            </a:pPr>
            <a:r>
              <a:rPr lang="en-US" sz="1900" dirty="0" err="1">
                <a:solidFill>
                  <a:srgbClr val="E0653F"/>
                </a:solidFill>
                <a:latin typeface="Bahnschrift SemiLight SemiConde" panose="020B0502040204020203" pitchFamily="34" charset="0"/>
              </a:rPr>
              <a:t>Memberikan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bantuan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kepada</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karyawan</a:t>
            </a:r>
            <a:r>
              <a:rPr lang="en-US" sz="1900" dirty="0">
                <a:solidFill>
                  <a:srgbClr val="E0653F"/>
                </a:solidFill>
                <a:latin typeface="Bahnschrift SemiLight SemiConde" panose="020B0502040204020203" pitchFamily="34" charset="0"/>
              </a:rPr>
              <a:t> yang </a:t>
            </a:r>
            <a:r>
              <a:rPr lang="en-US" sz="1900" dirty="0" err="1">
                <a:solidFill>
                  <a:srgbClr val="E0653F"/>
                </a:solidFill>
                <a:latin typeface="Bahnschrift SemiLight SemiConde" panose="020B0502040204020203" pitchFamily="34" charset="0"/>
              </a:rPr>
              <a:t>telah</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menghadapi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kesulitan</a:t>
            </a:r>
            <a:r>
              <a:rPr lang="en-US" sz="1900" dirty="0">
                <a:solidFill>
                  <a:srgbClr val="E0653F"/>
                </a:solidFill>
                <a:latin typeface="Bahnschrift SemiLight SemiConde" panose="020B0502040204020203" pitchFamily="34" charset="0"/>
              </a:rPr>
              <a:t> untuk </a:t>
            </a:r>
            <a:r>
              <a:rPr lang="en-US" sz="1900" dirty="0" err="1">
                <a:solidFill>
                  <a:srgbClr val="E0653F"/>
                </a:solidFill>
                <a:latin typeface="Bahnschrift SemiLight SemiConde" panose="020B0502040204020203" pitchFamily="34" charset="0"/>
              </a:rPr>
              <a:t>memecahkan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masalah</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dalam</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pekerjaan</a:t>
            </a:r>
            <a:r>
              <a:rPr lang="en-US" sz="1900" dirty="0">
                <a:solidFill>
                  <a:srgbClr val="E0653F"/>
                </a:solidFill>
                <a:latin typeface="Bahnschrift SemiLight SemiConde" panose="020B0502040204020203" pitchFamily="34" charset="0"/>
              </a:rPr>
              <a:t>. </a:t>
            </a:r>
          </a:p>
          <a:p>
            <a:pPr marL="228600" indent="-228600" algn="l">
              <a:buAutoNum type="arabicPeriod"/>
            </a:pPr>
            <a:r>
              <a:rPr lang="en-US" sz="1900" dirty="0" err="1">
                <a:solidFill>
                  <a:srgbClr val="E0653F"/>
                </a:solidFill>
                <a:latin typeface="Bahnschrift SemiLight SemiConde" panose="020B0502040204020203" pitchFamily="34" charset="0"/>
              </a:rPr>
              <a:t>Menyatukan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visi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misi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karyawan</a:t>
            </a:r>
            <a:r>
              <a:rPr lang="en-US" sz="1900" dirty="0">
                <a:solidFill>
                  <a:srgbClr val="E0653F"/>
                </a:solidFill>
                <a:latin typeface="Bahnschrift SemiLight SemiConde" panose="020B0502040204020203" pitchFamily="34" charset="0"/>
              </a:rPr>
              <a:t> dan </a:t>
            </a:r>
            <a:r>
              <a:rPr lang="en-US" sz="1900" dirty="0" err="1">
                <a:solidFill>
                  <a:srgbClr val="E0653F"/>
                </a:solidFill>
                <a:latin typeface="Bahnschrift SemiLight SemiConde" panose="020B0502040204020203" pitchFamily="34" charset="0"/>
              </a:rPr>
              <a:t>organisasi</a:t>
            </a:r>
            <a:r>
              <a:rPr lang="en-US" sz="1900" dirty="0">
                <a:solidFill>
                  <a:srgbClr val="E0653F"/>
                </a:solidFill>
                <a:latin typeface="Bahnschrift SemiLight SemiConde" panose="020B0502040204020203" pitchFamily="34" charset="0"/>
              </a:rPr>
              <a:t>.</a:t>
            </a:r>
          </a:p>
          <a:p>
            <a:pPr marL="228600" indent="-228600" algn="l">
              <a:buAutoNum type="arabicPeriod"/>
            </a:pPr>
            <a:r>
              <a:rPr lang="en-US" sz="1900" dirty="0" err="1">
                <a:solidFill>
                  <a:srgbClr val="E0653F"/>
                </a:solidFill>
                <a:latin typeface="Bahnschrift SemiLight SemiConde" panose="020B0502040204020203" pitchFamily="34" charset="0"/>
              </a:rPr>
              <a:t>Perancangan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cara</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komunikasi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karyawan</a:t>
            </a:r>
            <a:r>
              <a:rPr lang="en-US" sz="1900" dirty="0">
                <a:solidFill>
                  <a:srgbClr val="E0653F"/>
                </a:solidFill>
                <a:latin typeface="Bahnschrift SemiLight SemiConde" panose="020B0502040204020203" pitchFamily="34" charset="0"/>
              </a:rPr>
              <a:t>, agar </a:t>
            </a:r>
            <a:r>
              <a:rPr lang="en-US" sz="1900" dirty="0" err="1">
                <a:solidFill>
                  <a:srgbClr val="E0653F"/>
                </a:solidFill>
                <a:latin typeface="Bahnschrift SemiLight SemiConde" panose="020B0502040204020203" pitchFamily="34" charset="0"/>
              </a:rPr>
              <a:t>komunikasi</a:t>
            </a:r>
            <a:r>
              <a:rPr lang="en-US" sz="1900" dirty="0">
                <a:solidFill>
                  <a:srgbClr val="E0653F"/>
                </a:solidFill>
                <a:latin typeface="Bahnschrift SemiLight SemiConde" panose="020B0502040204020203" pitchFamily="34" charset="0"/>
              </a:rPr>
              <a:t> yang </a:t>
            </a:r>
            <a:r>
              <a:rPr lang="en-US" sz="1900" dirty="0" err="1">
                <a:solidFill>
                  <a:srgbClr val="E0653F"/>
                </a:solidFill>
                <a:latin typeface="Bahnschrift SemiLight SemiConde" panose="020B0502040204020203" pitchFamily="34" charset="0"/>
              </a:rPr>
              <a:t>efektif</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antara</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karyawan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dengan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atasan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dapat</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berjalan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sesuai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tujuan</a:t>
            </a:r>
            <a:r>
              <a:rPr lang="en-US" sz="1900" dirty="0">
                <a:solidFill>
                  <a:srgbClr val="E0653F"/>
                </a:solidFill>
                <a:latin typeface="Bahnschrift SemiLight SemiConde" panose="020B0502040204020203" pitchFamily="34" charset="0"/>
              </a:rPr>
              <a:t> dan </a:t>
            </a:r>
            <a:r>
              <a:rPr lang="en-US" sz="1900" dirty="0" err="1">
                <a:solidFill>
                  <a:srgbClr val="E0653F"/>
                </a:solidFill>
                <a:latin typeface="Bahnschrift SemiLight SemiConde" panose="020B0502040204020203" pitchFamily="34" charset="0"/>
              </a:rPr>
              <a:t>lancar</a:t>
            </a:r>
            <a:r>
              <a:rPr lang="en-US" sz="1900" dirty="0">
                <a:solidFill>
                  <a:srgbClr val="E0653F"/>
                </a:solidFill>
                <a:latin typeface="Bahnschrift SemiLight SemiConde" panose="020B0502040204020203" pitchFamily="34" charset="0"/>
              </a:rPr>
              <a:t>. </a:t>
            </a:r>
          </a:p>
          <a:p>
            <a:pPr marL="228600" indent="-228600" algn="l">
              <a:buAutoNum type="arabicPeriod"/>
            </a:pPr>
            <a:r>
              <a:rPr lang="en-US" sz="1900" dirty="0" err="1">
                <a:solidFill>
                  <a:srgbClr val="E0653F"/>
                </a:solidFill>
                <a:latin typeface="Bahnschrift SemiLight SemiConde" panose="020B0502040204020203" pitchFamily="34" charset="0"/>
              </a:rPr>
              <a:t>Menggunakan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tolak</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ukur</a:t>
            </a:r>
            <a:r>
              <a:rPr lang="en-US" sz="1900" dirty="0">
                <a:solidFill>
                  <a:srgbClr val="E0653F"/>
                </a:solidFill>
                <a:latin typeface="Bahnschrift SemiLight SemiConde" panose="020B0502040204020203" pitchFamily="34" charset="0"/>
              </a:rPr>
              <a:t> yang </a:t>
            </a:r>
            <a:r>
              <a:rPr lang="en-US" sz="1900" dirty="0" err="1">
                <a:solidFill>
                  <a:srgbClr val="E0653F"/>
                </a:solidFill>
                <a:latin typeface="Bahnschrift SemiLight SemiConde" panose="020B0502040204020203" pitchFamily="34" charset="0"/>
              </a:rPr>
              <a:t>adil</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dalam</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memberikan</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upah</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atau</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gaji</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kepada</a:t>
            </a:r>
            <a:r>
              <a:rPr lang="en-US" sz="1900" dirty="0">
                <a:solidFill>
                  <a:srgbClr val="E0653F"/>
                </a:solidFill>
                <a:latin typeface="Bahnschrift SemiLight SemiConde" panose="020B0502040204020203" pitchFamily="34" charset="0"/>
              </a:rPr>
              <a:t> </a:t>
            </a:r>
            <a:r>
              <a:rPr lang="en-US" sz="1900" dirty="0" err="1">
                <a:solidFill>
                  <a:srgbClr val="E0653F"/>
                </a:solidFill>
                <a:latin typeface="Bahnschrift SemiLight SemiConde" panose="020B0502040204020203" pitchFamily="34" charset="0"/>
              </a:rPr>
              <a:t>karyawan</a:t>
            </a:r>
            <a:r>
              <a:rPr lang="en-US" sz="2000" dirty="0">
                <a:solidFill>
                  <a:srgbClr val="E0653F"/>
                </a:solidFill>
                <a:latin typeface="Bahnschrift SemiLight SemiConde" panose="020B0502040204020203" pitchFamily="34" charset="0"/>
              </a:rPr>
              <a:t> </a:t>
            </a:r>
          </a:p>
          <a:p>
            <a:pPr algn="l"/>
            <a:r>
              <a:rPr lang="en-US" sz="1400" dirty="0">
                <a:solidFill>
                  <a:srgbClr val="0070C0"/>
                </a:solidFill>
                <a:latin typeface="Bahnschrift SemiLight SemiConde" panose="020B0502040204020203" pitchFamily="34" charset="0"/>
              </a:rPr>
              <a:t> </a:t>
            </a:r>
          </a:p>
        </p:txBody>
      </p:sp>
    </p:spTree>
    <p:extLst>
      <p:ext uri="{BB962C8B-B14F-4D97-AF65-F5344CB8AC3E}">
        <p14:creationId xmlns:p14="http://schemas.microsoft.com/office/powerpoint/2010/main" val="1496831273"/>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lide(fromBottom)">
                                      <p:cBhvr>
                                        <p:cTn id="21" dur="500"/>
                                        <p:tgtEl>
                                          <p:spTgt spid="3">
                                            <p:txEl>
                                              <p:pRg st="2" end="2"/>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slide(fromBottom)">
                                      <p:cBhvr>
                                        <p:cTn id="25" dur="500"/>
                                        <p:tgtEl>
                                          <p:spTgt spid="3">
                                            <p:txEl>
                                              <p:pRg st="3" end="3"/>
                                            </p:txEl>
                                          </p:spTgt>
                                        </p:tgtEl>
                                      </p:cBhvr>
                                    </p:animEffect>
                                  </p:childTnLst>
                                </p:cTn>
                              </p:par>
                            </p:childTnLst>
                          </p:cTn>
                        </p:par>
                        <p:par>
                          <p:cTn id="26" fill="hold">
                            <p:stCondLst>
                              <p:cond delay="3000"/>
                            </p:stCondLst>
                            <p:childTnLst>
                              <p:par>
                                <p:cTn id="27" presetID="12" presetClass="entr" presetSubtype="4" fill="hold"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slide(fromBottom)">
                                      <p:cBhvr>
                                        <p:cTn id="29" dur="500"/>
                                        <p:tgtEl>
                                          <p:spTgt spid="3">
                                            <p:txEl>
                                              <p:pRg st="4" end="4"/>
                                            </p:txEl>
                                          </p:spTgt>
                                        </p:tgtEl>
                                      </p:cBhvr>
                                    </p:animEffect>
                                  </p:childTnLst>
                                </p:cTn>
                              </p:par>
                            </p:childTnLst>
                          </p:cTn>
                        </p:par>
                        <p:par>
                          <p:cTn id="30" fill="hold">
                            <p:stCondLst>
                              <p:cond delay="3500"/>
                            </p:stCondLst>
                            <p:childTnLst>
                              <p:par>
                                <p:cTn id="31" presetID="12" presetClass="entr" presetSubtype="4" fill="hold"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slide(fromBottom)">
                                      <p:cBhvr>
                                        <p:cTn id="33" dur="500"/>
                                        <p:tgtEl>
                                          <p:spTgt spid="3">
                                            <p:txEl>
                                              <p:pRg st="5" end="5"/>
                                            </p:txEl>
                                          </p:spTgt>
                                        </p:tgtEl>
                                      </p:cBhvr>
                                    </p:animEffect>
                                  </p:childTnLst>
                                </p:cTn>
                              </p:par>
                            </p:childTnLst>
                          </p:cTn>
                        </p:par>
                        <p:par>
                          <p:cTn id="34" fill="hold">
                            <p:stCondLst>
                              <p:cond delay="4000"/>
                            </p:stCondLst>
                            <p:childTnLst>
                              <p:par>
                                <p:cTn id="35" presetID="12" presetClass="entr" presetSubtype="4"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656184"/>
          </a:xfrm>
        </p:spPr>
        <p:txBody>
          <a:bodyPr anchor="t">
            <a:normAutofit fontScale="90000"/>
          </a:bodyPr>
          <a:lstStyle/>
          <a:p>
            <a:pPr algn="l"/>
            <a:r>
              <a:rPr lang="en-US" dirty="0" err="1">
                <a:solidFill>
                  <a:srgbClr val="E0653F"/>
                </a:solidFill>
                <a:latin typeface="Book Antiqua" panose="02040602050305030304" pitchFamily="18" charset="0"/>
              </a:rPr>
              <a:t>Melakukan</a:t>
            </a:r>
            <a:r>
              <a:rPr lang="en-US" dirty="0">
                <a:solidFill>
                  <a:srgbClr val="E0653F"/>
                </a:solidFill>
                <a:latin typeface="Book Antiqua" panose="02040602050305030304" pitchFamily="18" charset="0"/>
              </a:rPr>
              <a:t> Actuating (</a:t>
            </a:r>
            <a:r>
              <a:rPr lang="en-US" dirty="0" err="1">
                <a:solidFill>
                  <a:srgbClr val="E0653F"/>
                </a:solidFill>
                <a:latin typeface="Book Antiqua" panose="02040602050305030304" pitchFamily="18" charset="0"/>
              </a:rPr>
              <a:t>Pengarahan</a:t>
            </a:r>
            <a:r>
              <a:rPr lang="en-US" dirty="0">
                <a:solidFill>
                  <a:srgbClr val="E0653F"/>
                </a:solidFill>
                <a:latin typeface="Book Antiqua" panose="02040602050305030304" pitchFamily="18" charset="0"/>
              </a:rPr>
              <a:t>)</a:t>
            </a:r>
            <a:br>
              <a:rPr lang="en-US" dirty="0">
                <a:solidFill>
                  <a:srgbClr val="E0653F"/>
                </a:solidFill>
                <a:latin typeface="Book Antiqua" panose="02040602050305030304" pitchFamily="18" charset="0"/>
              </a:rPr>
            </a:br>
            <a:r>
              <a:rPr lang="en-US" sz="2200" dirty="0">
                <a:solidFill>
                  <a:srgbClr val="0070C0"/>
                </a:solidFill>
                <a:latin typeface="Bahnschrift SemiLight SemiConde" panose="020B0502040204020203" pitchFamily="34" charset="0"/>
              </a:rPr>
              <a:t>Pada </a:t>
            </a:r>
            <a:r>
              <a:rPr lang="en-US" sz="2200" dirty="0" err="1">
                <a:solidFill>
                  <a:srgbClr val="0070C0"/>
                </a:solidFill>
                <a:latin typeface="Bahnschrift SemiLight SemiConde" panose="020B0502040204020203" pitchFamily="34" charset="0"/>
              </a:rPr>
              <a:t>umumnya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pimpinan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menginginkan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pengarahan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kepada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bawahan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dengan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maksud</a:t>
            </a:r>
            <a:r>
              <a:rPr lang="en-US" sz="2200" dirty="0">
                <a:solidFill>
                  <a:srgbClr val="0070C0"/>
                </a:solidFill>
                <a:latin typeface="Bahnschrift SemiLight SemiConde" panose="020B0502040204020203" pitchFamily="34" charset="0"/>
              </a:rPr>
              <a:t> agar </a:t>
            </a:r>
            <a:r>
              <a:rPr lang="en-US" sz="2200" dirty="0" err="1">
                <a:solidFill>
                  <a:srgbClr val="0070C0"/>
                </a:solidFill>
                <a:latin typeface="Bahnschrift SemiLight SemiConde" panose="020B0502040204020203" pitchFamily="34" charset="0"/>
              </a:rPr>
              <a:t>mereka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bersedia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bekerja</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dengan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sebaik</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mungkin</a:t>
            </a:r>
            <a:r>
              <a:rPr lang="en-US" sz="2200" dirty="0">
                <a:solidFill>
                  <a:srgbClr val="0070C0"/>
                </a:solidFill>
                <a:latin typeface="Bahnschrift SemiLight SemiConde" panose="020B0502040204020203" pitchFamily="34" charset="0"/>
              </a:rPr>
              <a:t>, dan </a:t>
            </a:r>
            <a:r>
              <a:rPr lang="en-US" sz="2200" dirty="0" err="1">
                <a:solidFill>
                  <a:srgbClr val="0070C0"/>
                </a:solidFill>
                <a:latin typeface="Bahnschrift SemiLight SemiConde" panose="020B0502040204020203" pitchFamily="34" charset="0"/>
              </a:rPr>
              <a:t>diharapkan</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tidak</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menyimpang</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dari</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prinsip-prinsip</a:t>
            </a:r>
            <a:r>
              <a:rPr lang="en-US" sz="2200" dirty="0">
                <a:solidFill>
                  <a:srgbClr val="0070C0"/>
                </a:solidFill>
                <a:latin typeface="Bahnschrift SemiLight SemiConde" panose="020B0502040204020203" pitchFamily="34" charset="0"/>
              </a:rPr>
              <a:t> </a:t>
            </a:r>
            <a:r>
              <a:rPr lang="en-US" sz="2200" dirty="0" err="1">
                <a:solidFill>
                  <a:srgbClr val="0070C0"/>
                </a:solidFill>
                <a:latin typeface="Bahnschrift SemiLight SemiConde" panose="020B0502040204020203" pitchFamily="34" charset="0"/>
              </a:rPr>
              <a:t>awal</a:t>
            </a:r>
            <a:r>
              <a:rPr lang="en-US" sz="2200" dirty="0">
                <a:solidFill>
                  <a:srgbClr val="0070C0"/>
                </a:solidFill>
                <a:latin typeface="Bahnschrift SemiLight SemiConde" panose="020B0502040204020203" pitchFamily="34" charset="0"/>
              </a:rPr>
              <a:t>.</a:t>
            </a:r>
            <a:br>
              <a:rPr lang="en-US" sz="3600" dirty="0">
                <a:solidFill>
                  <a:srgbClr val="0070C0"/>
                </a:solidFill>
              </a:rPr>
            </a:br>
            <a:endParaRPr lang="en-US" sz="3600" dirty="0">
              <a:solidFill>
                <a:srgbClr val="0070C0"/>
              </a:solidFill>
              <a:latin typeface="Book Antiqua" panose="02040602050305030304" pitchFamily="18" charset="0"/>
            </a:endParaRPr>
          </a:p>
        </p:txBody>
      </p:sp>
      <p:sp>
        <p:nvSpPr>
          <p:cNvPr id="3" name="Text Placeholder 2"/>
          <p:cNvSpPr>
            <a:spLocks noGrp="1"/>
          </p:cNvSpPr>
          <p:nvPr>
            <p:ph type="body" sz="quarter" idx="35"/>
          </p:nvPr>
        </p:nvSpPr>
        <p:spPr>
          <a:xfrm>
            <a:off x="457200" y="1923678"/>
            <a:ext cx="8208912" cy="2923164"/>
          </a:xfrm>
        </p:spPr>
        <p:txBody>
          <a:bodyPr/>
          <a:lstStyle/>
          <a:p>
            <a:pPr algn="l"/>
            <a:r>
              <a:rPr lang="en-US" sz="2000" dirty="0">
                <a:solidFill>
                  <a:srgbClr val="0070C0"/>
                </a:solidFill>
                <a:latin typeface="Bahnschrift SemiLight SemiConde" panose="020B0502040204020203" pitchFamily="34" charset="0"/>
              </a:rPr>
              <a:t>Cara - Cara </a:t>
            </a:r>
            <a:r>
              <a:rPr lang="en-US" sz="2000" dirty="0" err="1">
                <a:solidFill>
                  <a:srgbClr val="0070C0"/>
                </a:solidFill>
                <a:latin typeface="Bahnschrift SemiLight SemiConde" panose="020B0502040204020203" pitchFamily="34" charset="0"/>
              </a:rPr>
              <a:t>Pengarahan</a:t>
            </a:r>
            <a:r>
              <a:rPr lang="en-US" sz="2000" dirty="0">
                <a:solidFill>
                  <a:srgbClr val="0070C0"/>
                </a:solidFill>
                <a:latin typeface="Bahnschrift SemiLight SemiConde" panose="020B0502040204020203" pitchFamily="34" charset="0"/>
              </a:rPr>
              <a:t> Yang </a:t>
            </a:r>
            <a:r>
              <a:rPr lang="en-US" sz="2000" dirty="0" err="1">
                <a:solidFill>
                  <a:srgbClr val="0070C0"/>
                </a:solidFill>
                <a:latin typeface="Bahnschrift SemiLight SemiConde" panose="020B0502040204020203" pitchFamily="34" charset="0"/>
              </a:rPr>
              <a:t>Dilakukan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dapat</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berupa</a:t>
            </a:r>
            <a:r>
              <a:rPr lang="en-US" sz="2000" dirty="0">
                <a:solidFill>
                  <a:srgbClr val="0070C0"/>
                </a:solidFill>
                <a:latin typeface="Bahnschrift SemiLight SemiConde" panose="020B0502040204020203" pitchFamily="34" charset="0"/>
              </a:rPr>
              <a:t> :</a:t>
            </a:r>
          </a:p>
          <a:p>
            <a:pPr marL="288925" indent="-288925" algn="l">
              <a:buAutoNum type="alphaLcPeriod"/>
            </a:pPr>
            <a:r>
              <a:rPr lang="en-US" sz="2000" dirty="0" err="1">
                <a:solidFill>
                  <a:srgbClr val="0070C0"/>
                </a:solidFill>
                <a:latin typeface="Bahnschrift SemiLight SemiConde" panose="020B0502040204020203" pitchFamily="34" charset="0"/>
              </a:rPr>
              <a:t>Orientasi</a:t>
            </a:r>
            <a:endParaRPr lang="en-US" sz="2000" dirty="0">
              <a:solidFill>
                <a:srgbClr val="0070C0"/>
              </a:solidFill>
              <a:latin typeface="Bahnschrift SemiLight SemiConde" panose="020B0502040204020203" pitchFamily="34" charset="0"/>
            </a:endParaRPr>
          </a:p>
          <a:p>
            <a:pPr marL="288925" algn="l"/>
            <a:r>
              <a:rPr lang="en-US" sz="2000" dirty="0" err="1">
                <a:solidFill>
                  <a:srgbClr val="0070C0"/>
                </a:solidFill>
                <a:latin typeface="Bahnschrift SemiLight SemiConde" panose="020B0502040204020203" pitchFamily="34" charset="0"/>
              </a:rPr>
              <a:t>Orientasi</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merupakan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cara</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pengarahan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dengan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memberikan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informasi</a:t>
            </a:r>
            <a:r>
              <a:rPr lang="en-US" sz="2000" dirty="0">
                <a:solidFill>
                  <a:srgbClr val="0070C0"/>
                </a:solidFill>
                <a:latin typeface="Bahnschrift SemiLight SemiConde" panose="020B0502040204020203" pitchFamily="34" charset="0"/>
              </a:rPr>
              <a:t> yang </a:t>
            </a:r>
            <a:r>
              <a:rPr lang="en-US" sz="2000" dirty="0" err="1">
                <a:solidFill>
                  <a:srgbClr val="0070C0"/>
                </a:solidFill>
                <a:latin typeface="Bahnschrift SemiLight SemiConde" panose="020B0502040204020203" pitchFamily="34" charset="0"/>
              </a:rPr>
              <a:t>perlu</a:t>
            </a:r>
            <a:r>
              <a:rPr lang="en-US" sz="2000" dirty="0">
                <a:solidFill>
                  <a:srgbClr val="0070C0"/>
                </a:solidFill>
                <a:latin typeface="Bahnschrift SemiLight SemiConde" panose="020B0502040204020203" pitchFamily="34" charset="0"/>
              </a:rPr>
              <a:t> agar </a:t>
            </a:r>
            <a:r>
              <a:rPr lang="en-US" sz="2000" dirty="0" err="1">
                <a:solidFill>
                  <a:srgbClr val="0070C0"/>
                </a:solidFill>
                <a:latin typeface="Bahnschrift SemiLight SemiConde" panose="020B0502040204020203" pitchFamily="34" charset="0"/>
              </a:rPr>
              <a:t>kegiatan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dapat</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dilakukan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dengan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baik</a:t>
            </a:r>
            <a:r>
              <a:rPr lang="en-US" sz="2000" dirty="0">
                <a:solidFill>
                  <a:srgbClr val="0070C0"/>
                </a:solidFill>
                <a:latin typeface="Bahnschrift SemiLight SemiConde" panose="020B0502040204020203" pitchFamily="34" charset="0"/>
              </a:rPr>
              <a:t>.</a:t>
            </a:r>
          </a:p>
          <a:p>
            <a:pPr algn="l"/>
            <a:r>
              <a:rPr lang="en-US" sz="2000" dirty="0">
                <a:solidFill>
                  <a:srgbClr val="0070C0"/>
                </a:solidFill>
                <a:latin typeface="Bahnschrift SemiLight SemiConde" panose="020B0502040204020203" pitchFamily="34" charset="0"/>
              </a:rPr>
              <a:t>b.  </a:t>
            </a:r>
            <a:r>
              <a:rPr lang="en-US" sz="2000" dirty="0" err="1">
                <a:solidFill>
                  <a:srgbClr val="0070C0"/>
                </a:solidFill>
                <a:latin typeface="Bahnschrift SemiLight SemiConde" panose="020B0502040204020203" pitchFamily="34" charset="0"/>
              </a:rPr>
              <a:t>Perintah</a:t>
            </a:r>
            <a:r>
              <a:rPr lang="en-US" sz="2000" dirty="0">
                <a:solidFill>
                  <a:srgbClr val="0070C0"/>
                </a:solidFill>
                <a:latin typeface="Bahnschrift SemiLight SemiConde" panose="020B0502040204020203" pitchFamily="34" charset="0"/>
              </a:rPr>
              <a:t> </a:t>
            </a:r>
          </a:p>
          <a:p>
            <a:pPr marL="288925" algn="l"/>
            <a:r>
              <a:rPr lang="en-US" sz="2000" dirty="0" err="1">
                <a:solidFill>
                  <a:srgbClr val="0070C0"/>
                </a:solidFill>
                <a:latin typeface="Bahnschrift SemiLight SemiConde" panose="020B0502040204020203" pitchFamily="34" charset="0"/>
              </a:rPr>
              <a:t>Perintah</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merupakan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permintaan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dari</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pimpinan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kepada</a:t>
            </a:r>
            <a:r>
              <a:rPr lang="en-US" sz="2000" dirty="0">
                <a:solidFill>
                  <a:srgbClr val="0070C0"/>
                </a:solidFill>
                <a:latin typeface="Bahnschrift SemiLight SemiConde" panose="020B0502040204020203" pitchFamily="34" charset="0"/>
              </a:rPr>
              <a:t> orang-orang yang </a:t>
            </a:r>
            <a:r>
              <a:rPr lang="en-US" sz="2000" dirty="0" err="1">
                <a:solidFill>
                  <a:srgbClr val="0070C0"/>
                </a:solidFill>
                <a:latin typeface="Bahnschrift SemiLight SemiConde" panose="020B0502040204020203" pitchFamily="34" charset="0"/>
              </a:rPr>
              <a:t>berada</a:t>
            </a:r>
            <a:r>
              <a:rPr lang="en-US" sz="2000" dirty="0">
                <a:solidFill>
                  <a:srgbClr val="0070C0"/>
                </a:solidFill>
                <a:latin typeface="Bahnschrift SemiLight SemiConde" panose="020B0502040204020203" pitchFamily="34" charset="0"/>
              </a:rPr>
              <a:t> di </a:t>
            </a:r>
            <a:r>
              <a:rPr lang="en-US" sz="2000" dirty="0" err="1">
                <a:solidFill>
                  <a:srgbClr val="0070C0"/>
                </a:solidFill>
                <a:latin typeface="Bahnschrift SemiLight SemiConde" panose="020B0502040204020203" pitchFamily="34" charset="0"/>
              </a:rPr>
              <a:t>bawahnya</a:t>
            </a:r>
            <a:r>
              <a:rPr lang="en-US" sz="2000" dirty="0">
                <a:solidFill>
                  <a:srgbClr val="0070C0"/>
                </a:solidFill>
                <a:latin typeface="Bahnschrift SemiLight SemiConde" panose="020B0502040204020203" pitchFamily="34" charset="0"/>
              </a:rPr>
              <a:t> untuk </a:t>
            </a:r>
            <a:r>
              <a:rPr lang="en-US" sz="2000" dirty="0" err="1">
                <a:solidFill>
                  <a:srgbClr val="0070C0"/>
                </a:solidFill>
                <a:latin typeface="Bahnschrift SemiLight SemiConde" panose="020B0502040204020203" pitchFamily="34" charset="0"/>
              </a:rPr>
              <a:t>melakukan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atau</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mengulang</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suatu</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kegiatan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tertentu</a:t>
            </a:r>
            <a:r>
              <a:rPr lang="en-US" sz="2000" dirty="0">
                <a:solidFill>
                  <a:srgbClr val="0070C0"/>
                </a:solidFill>
                <a:latin typeface="Bahnschrift SemiLight SemiConde" panose="020B0502040204020203" pitchFamily="34" charset="0"/>
              </a:rPr>
              <a:t> pada </a:t>
            </a:r>
            <a:r>
              <a:rPr lang="en-US" sz="2000" dirty="0" err="1">
                <a:solidFill>
                  <a:srgbClr val="0070C0"/>
                </a:solidFill>
                <a:latin typeface="Bahnschrift SemiLight SemiConde" panose="020B0502040204020203" pitchFamily="34" charset="0"/>
              </a:rPr>
              <a:t>keadaan</a:t>
            </a:r>
            <a:r>
              <a:rPr lang="en-US" sz="2000" dirty="0">
                <a:solidFill>
                  <a:srgbClr val="0070C0"/>
                </a:solidFill>
                <a:latin typeface="Bahnschrift SemiLight SemiConde" panose="020B0502040204020203" pitchFamily="34" charset="0"/>
              </a:rPr>
              <a:t> </a:t>
            </a:r>
            <a:r>
              <a:rPr lang="en-US" sz="2000" dirty="0" err="1">
                <a:solidFill>
                  <a:srgbClr val="0070C0"/>
                </a:solidFill>
                <a:latin typeface="Bahnschrift SemiLight SemiConde" panose="020B0502040204020203" pitchFamily="34" charset="0"/>
              </a:rPr>
              <a:t>tertentu</a:t>
            </a:r>
            <a:r>
              <a:rPr lang="en-US" sz="2000" dirty="0">
                <a:solidFill>
                  <a:srgbClr val="0070C0"/>
                </a:solidFill>
                <a:latin typeface="Bahnschrift SemiLight SemiConde" panose="020B0502040204020203" pitchFamily="34" charset="0"/>
              </a:rPr>
              <a:t>.</a:t>
            </a:r>
          </a:p>
        </p:txBody>
      </p:sp>
    </p:spTree>
    <p:extLst>
      <p:ext uri="{BB962C8B-B14F-4D97-AF65-F5344CB8AC3E}">
        <p14:creationId xmlns:p14="http://schemas.microsoft.com/office/powerpoint/2010/main" val="3956584900"/>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slide(fromBottom)">
                                      <p:cBhvr>
                                        <p:cTn id="13" dur="500"/>
                                        <p:tgtEl>
                                          <p:spTgt spid="3">
                                            <p:txEl>
                                              <p:pRg st="1" end="1"/>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slide(fromBottom)">
                                      <p:cBhvr>
                                        <p:cTn id="21" dur="500"/>
                                        <p:tgtEl>
                                          <p:spTgt spid="3">
                                            <p:txEl>
                                              <p:pRg st="0" end="0"/>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slide(fromBottom)">
                                      <p:cBhvr>
                                        <p:cTn id="25" dur="500"/>
                                        <p:tgtEl>
                                          <p:spTgt spid="3">
                                            <p:txEl>
                                              <p:pRg st="3" end="3"/>
                                            </p:txEl>
                                          </p:spTgt>
                                        </p:tgtEl>
                                      </p:cBhvr>
                                    </p:animEffect>
                                  </p:childTnLst>
                                </p:cTn>
                              </p:par>
                            </p:childTnLst>
                          </p:cTn>
                        </p:par>
                        <p:par>
                          <p:cTn id="26" fill="hold">
                            <p:stCondLst>
                              <p:cond delay="3000"/>
                            </p:stCondLst>
                            <p:childTnLst>
                              <p:par>
                                <p:cTn id="27" presetID="12" presetClass="entr" presetSubtype="4" fill="hold"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slide(fromBottom)">
                                      <p:cBhvr>
                                        <p:cTn id="2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80884"/>
            <a:ext cx="8229600" cy="720080"/>
          </a:xfrm>
        </p:spPr>
        <p:txBody>
          <a:bodyPr anchor="t">
            <a:normAutofit/>
          </a:bodyPr>
          <a:lstStyle/>
          <a:p>
            <a:pPr algn="l"/>
            <a:r>
              <a:rPr lang="en-US" sz="4000" dirty="0" err="1">
                <a:solidFill>
                  <a:srgbClr val="E0653F"/>
                </a:solidFill>
                <a:latin typeface="Book Antiqua" panose="02040602050305030304" pitchFamily="18" charset="0"/>
              </a:rPr>
              <a:t>Pengawasan</a:t>
            </a:r>
            <a:r>
              <a:rPr lang="en-US" sz="4000" dirty="0">
                <a:solidFill>
                  <a:srgbClr val="E0653F"/>
                </a:solidFill>
                <a:latin typeface="Book Antiqua" panose="02040602050305030304" pitchFamily="18" charset="0"/>
              </a:rPr>
              <a:t> </a:t>
            </a:r>
            <a:r>
              <a:rPr lang="en-US" sz="4000" dirty="0" err="1">
                <a:solidFill>
                  <a:srgbClr val="E0653F"/>
                </a:solidFill>
                <a:latin typeface="Book Antiqua" panose="02040602050305030304" pitchFamily="18" charset="0"/>
              </a:rPr>
              <a:t>Kegiatan</a:t>
            </a:r>
            <a:r>
              <a:rPr lang="en-US" sz="4000" dirty="0">
                <a:solidFill>
                  <a:srgbClr val="E0653F"/>
                </a:solidFill>
                <a:latin typeface="Book Antiqua" panose="02040602050305030304" pitchFamily="18" charset="0"/>
              </a:rPr>
              <a:t> Kantor</a:t>
            </a:r>
          </a:p>
        </p:txBody>
      </p:sp>
      <p:sp>
        <p:nvSpPr>
          <p:cNvPr id="4" name="Text Placeholder 3"/>
          <p:cNvSpPr>
            <a:spLocks noGrp="1"/>
          </p:cNvSpPr>
          <p:nvPr>
            <p:ph type="body" sz="quarter" idx="40"/>
          </p:nvPr>
        </p:nvSpPr>
        <p:spPr>
          <a:xfrm>
            <a:off x="3923928" y="1218094"/>
            <a:ext cx="4270628" cy="3571900"/>
          </a:xfrm>
        </p:spPr>
        <p:txBody>
          <a:bodyPr/>
          <a:lstStyle/>
          <a:p>
            <a:r>
              <a:rPr lang="en-US" sz="2400" dirty="0" err="1">
                <a:solidFill>
                  <a:srgbClr val="00B050"/>
                </a:solidFill>
                <a:latin typeface="Bahnschrift SemiLight SemiConde" panose="020B0502040204020203" pitchFamily="34" charset="0"/>
              </a:rPr>
              <a:t>Tugas</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pertama</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seorang</a:t>
            </a:r>
            <a:r>
              <a:rPr lang="en-US" sz="2400" dirty="0">
                <a:solidFill>
                  <a:srgbClr val="00B050"/>
                </a:solidFill>
                <a:latin typeface="Bahnschrift SemiLight SemiConde" panose="020B0502040204020203" pitchFamily="34" charset="0"/>
              </a:rPr>
              <a:t> </a:t>
            </a:r>
            <a:r>
              <a:rPr lang="en-US" sz="2400" i="1" dirty="0">
                <a:solidFill>
                  <a:srgbClr val="00B050"/>
                </a:solidFill>
                <a:latin typeface="Bahnschrift SemiLight SemiConde" panose="020B0502040204020203" pitchFamily="34" charset="0"/>
              </a:rPr>
              <a:t>manager </a:t>
            </a:r>
            <a:r>
              <a:rPr lang="en-US" sz="2400" dirty="0" err="1">
                <a:solidFill>
                  <a:srgbClr val="00B050"/>
                </a:solidFill>
                <a:latin typeface="Bahnschrift SemiLight SemiConde" panose="020B0502040204020203" pitchFamily="34" charset="0"/>
              </a:rPr>
              <a:t>dalam</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melakukan</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perencanaan</a:t>
            </a:r>
            <a:r>
              <a:rPr lang="en-US" sz="2400" dirty="0">
                <a:solidFill>
                  <a:srgbClr val="00B050"/>
                </a:solidFill>
                <a:latin typeface="Bahnschrift SemiLight SemiConde" panose="020B0502040204020203" pitchFamily="34" charset="0"/>
              </a:rPr>
              <a:t> </a:t>
            </a:r>
            <a:r>
              <a:rPr lang="en-US" sz="2400" i="1" dirty="0">
                <a:solidFill>
                  <a:srgbClr val="00B050"/>
                </a:solidFill>
                <a:latin typeface="Bahnschrift SemiLight SemiConde" panose="020B0502040204020203" pitchFamily="34" charset="0"/>
              </a:rPr>
              <a:t>(planning) </a:t>
            </a:r>
            <a:r>
              <a:rPr lang="en-US" sz="2400" dirty="0" err="1">
                <a:solidFill>
                  <a:srgbClr val="00B050"/>
                </a:solidFill>
                <a:latin typeface="Bahnschrift SemiLight SemiConde" panose="020B0502040204020203" pitchFamily="34" charset="0"/>
              </a:rPr>
              <a:t>berpasangan</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dengan</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pengawasan</a:t>
            </a:r>
            <a:r>
              <a:rPr lang="en-US" sz="2400" dirty="0">
                <a:solidFill>
                  <a:srgbClr val="00B050"/>
                </a:solidFill>
                <a:latin typeface="Bahnschrift SemiLight SemiConde" panose="020B0502040204020203" pitchFamily="34" charset="0"/>
              </a:rPr>
              <a:t> </a:t>
            </a:r>
            <a:r>
              <a:rPr lang="en-US" sz="2400" i="1" dirty="0">
                <a:solidFill>
                  <a:srgbClr val="00B050"/>
                </a:solidFill>
                <a:latin typeface="Bahnschrift SemiLight SemiConde" panose="020B0502040204020203" pitchFamily="34" charset="0"/>
              </a:rPr>
              <a:t>(controlling). </a:t>
            </a:r>
            <a:r>
              <a:rPr lang="en-US" sz="2400" dirty="0">
                <a:solidFill>
                  <a:srgbClr val="00B050"/>
                </a:solidFill>
                <a:latin typeface="Bahnschrift SemiLight SemiConde" panose="020B0502040204020203" pitchFamily="34" charset="0"/>
              </a:rPr>
              <a:t>Dalam </a:t>
            </a:r>
            <a:r>
              <a:rPr lang="en-US" sz="2400" dirty="0" err="1">
                <a:solidFill>
                  <a:srgbClr val="00B050"/>
                </a:solidFill>
                <a:latin typeface="Bahnschrift SemiLight SemiConde" panose="020B0502040204020203" pitchFamily="34" charset="0"/>
              </a:rPr>
              <a:t>pelaksanaan</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setiap</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bidang</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pekerjaan</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apa</a:t>
            </a:r>
            <a:r>
              <a:rPr lang="en-US" sz="2400" dirty="0">
                <a:solidFill>
                  <a:srgbClr val="00B050"/>
                </a:solidFill>
                <a:latin typeface="Bahnschrift SemiLight SemiConde" panose="020B0502040204020203" pitchFamily="34" charset="0"/>
              </a:rPr>
              <a:t> pun yang </a:t>
            </a:r>
            <a:r>
              <a:rPr lang="en-US" sz="2400" dirty="0" err="1">
                <a:solidFill>
                  <a:srgbClr val="00B050"/>
                </a:solidFill>
                <a:latin typeface="Bahnschrift SemiLight SemiConde" panose="020B0502040204020203" pitchFamily="34" charset="0"/>
              </a:rPr>
              <a:t>sebaik-baiknya</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tentu</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perlu</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dilakukan</a:t>
            </a:r>
            <a:r>
              <a:rPr lang="en-US" sz="2400" dirty="0">
                <a:solidFill>
                  <a:srgbClr val="00B050"/>
                </a:solidFill>
                <a:latin typeface="Bahnschrift SemiLight SemiConde" panose="020B0502040204020203" pitchFamily="34" charset="0"/>
              </a:rPr>
              <a:t> </a:t>
            </a:r>
            <a:r>
              <a:rPr lang="en-US" sz="2400" dirty="0" err="1">
                <a:solidFill>
                  <a:srgbClr val="00B050"/>
                </a:solidFill>
                <a:latin typeface="Bahnschrift SemiLight SemiConde" panose="020B0502040204020203" pitchFamily="34" charset="0"/>
              </a:rPr>
              <a:t>perencanaan</a:t>
            </a:r>
            <a:r>
              <a:rPr lang="en-US" sz="2400" dirty="0">
                <a:solidFill>
                  <a:srgbClr val="00B050"/>
                </a:solidFill>
                <a:latin typeface="Bahnschrift SemiLight SemiConde" panose="020B0502040204020203" pitchFamily="34" charset="0"/>
              </a:rPr>
              <a:t> dan </a:t>
            </a:r>
            <a:r>
              <a:rPr lang="en-US" sz="2400" dirty="0" err="1">
                <a:solidFill>
                  <a:srgbClr val="00B050"/>
                </a:solidFill>
                <a:latin typeface="Bahnschrift SemiLight SemiConde" panose="020B0502040204020203" pitchFamily="34" charset="0"/>
              </a:rPr>
              <a:t>pengawasan</a:t>
            </a:r>
            <a:r>
              <a:rPr lang="en-US" sz="2400" dirty="0">
                <a:solidFill>
                  <a:srgbClr val="00B050"/>
                </a:solidFill>
                <a:latin typeface="Bahnschrift SemiLight SemiConde" panose="020B0502040204020203" pitchFamily="34" charset="0"/>
              </a:rPr>
              <a:t>. </a:t>
            </a:r>
          </a:p>
          <a:p>
            <a:endParaRPr lang="en-US" sz="2400" dirty="0">
              <a:solidFill>
                <a:srgbClr val="0070C0"/>
              </a:solidFill>
              <a:latin typeface="Arial Narrow" pitchFamily="34" charset="0"/>
            </a:endParaRPr>
          </a:p>
        </p:txBody>
      </p:sp>
    </p:spTree>
    <p:extLst>
      <p:ext uri="{BB962C8B-B14F-4D97-AF65-F5344CB8AC3E}">
        <p14:creationId xmlns:p14="http://schemas.microsoft.com/office/powerpoint/2010/main" val="1734178621"/>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slide(fromBottom)">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555526"/>
            <a:ext cx="8229600" cy="709588"/>
          </a:xfrm>
        </p:spPr>
        <p:txBody>
          <a:bodyPr anchor="t">
            <a:normAutofit/>
          </a:bodyPr>
          <a:lstStyle/>
          <a:p>
            <a:pPr algn="l"/>
            <a:r>
              <a:rPr lang="en-US" sz="3800" dirty="0">
                <a:solidFill>
                  <a:srgbClr val="E0653F"/>
                </a:solidFill>
                <a:latin typeface="Book Antiqua" panose="02040602050305030304" pitchFamily="18" charset="0"/>
              </a:rPr>
              <a:t>Pengertian </a:t>
            </a:r>
            <a:r>
              <a:rPr lang="en-US" sz="3800" dirty="0" err="1">
                <a:solidFill>
                  <a:srgbClr val="E0653F"/>
                </a:solidFill>
                <a:latin typeface="Book Antiqua" panose="02040602050305030304" pitchFamily="18" charset="0"/>
              </a:rPr>
              <a:t>Pengawasan</a:t>
            </a:r>
            <a:r>
              <a:rPr lang="en-US" sz="3800" dirty="0">
                <a:solidFill>
                  <a:srgbClr val="E0653F"/>
                </a:solidFill>
                <a:latin typeface="Book Antiqua" panose="02040602050305030304" pitchFamily="18" charset="0"/>
              </a:rPr>
              <a:t> (Control)</a:t>
            </a:r>
          </a:p>
        </p:txBody>
      </p:sp>
      <p:sp>
        <p:nvSpPr>
          <p:cNvPr id="4" name="Text Placeholder 3"/>
          <p:cNvSpPr>
            <a:spLocks noGrp="1"/>
          </p:cNvSpPr>
          <p:nvPr>
            <p:ph type="body" sz="quarter" idx="40"/>
          </p:nvPr>
        </p:nvSpPr>
        <p:spPr>
          <a:xfrm>
            <a:off x="4067944" y="1203598"/>
            <a:ext cx="3384376" cy="3733016"/>
          </a:xfrm>
        </p:spPr>
        <p:txBody>
          <a:bodyPr/>
          <a:lstStyle/>
          <a:p>
            <a:r>
              <a:rPr lang="en-US" sz="2400" dirty="0" err="1">
                <a:solidFill>
                  <a:srgbClr val="0070C0"/>
                </a:solidFill>
                <a:latin typeface="Bahnschrift SemiLight SemiConde" panose="020B0502040204020203" pitchFamily="34" charset="0"/>
              </a:rPr>
              <a:t>Pengawasan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adalah</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keseluruhan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aktivitas</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mengawasi</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memeriksa</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mencocokkan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dan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mengendalikan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segenap</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kegiatan</a:t>
            </a:r>
            <a:r>
              <a:rPr lang="en-US" sz="2400" dirty="0">
                <a:solidFill>
                  <a:srgbClr val="0070C0"/>
                </a:solidFill>
                <a:latin typeface="Bahnschrift SemiLight SemiConde" panose="020B0502040204020203" pitchFamily="34" charset="0"/>
              </a:rPr>
              <a:t> agar </a:t>
            </a:r>
            <a:r>
              <a:rPr lang="en-US" sz="2400" dirty="0" err="1">
                <a:solidFill>
                  <a:srgbClr val="0070C0"/>
                </a:solidFill>
                <a:latin typeface="Bahnschrift SemiLight SemiConde" panose="020B0502040204020203" pitchFamily="34" charset="0"/>
              </a:rPr>
              <a:t>berlangsung</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sesuai</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rencana</a:t>
            </a:r>
            <a:r>
              <a:rPr lang="en-US" sz="2400" dirty="0">
                <a:solidFill>
                  <a:srgbClr val="0070C0"/>
                </a:solidFill>
                <a:latin typeface="Bahnschrift SemiLight SemiConde" panose="020B0502040204020203" pitchFamily="34" charset="0"/>
              </a:rPr>
              <a:t> yang </a:t>
            </a:r>
            <a:r>
              <a:rPr lang="en-US" sz="2400" dirty="0" err="1">
                <a:solidFill>
                  <a:srgbClr val="0070C0"/>
                </a:solidFill>
                <a:latin typeface="Bahnschrift SemiLight SemiConde" panose="020B0502040204020203" pitchFamily="34" charset="0"/>
              </a:rPr>
              <a:t>ditetapkan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dan</a:t>
            </a:r>
            <a:r>
              <a:rPr lang="en-US" sz="2400" dirty="0">
                <a:solidFill>
                  <a:srgbClr val="0070C0"/>
                </a:solidFill>
                <a:latin typeface="Bahnschrift SemiLight SemiConde" panose="020B0502040204020203" pitchFamily="34" charset="0"/>
              </a:rPr>
              <a:t> </a:t>
            </a:r>
            <a:r>
              <a:rPr lang="en-US" sz="2400" dirty="0" err="1">
                <a:solidFill>
                  <a:srgbClr val="0070C0"/>
                </a:solidFill>
                <a:latin typeface="Bahnschrift SemiLight SemiConde" panose="020B0502040204020203" pitchFamily="34" charset="0"/>
              </a:rPr>
              <a:t>hasil</a:t>
            </a:r>
            <a:r>
              <a:rPr lang="en-US" sz="2400" dirty="0">
                <a:solidFill>
                  <a:srgbClr val="0070C0"/>
                </a:solidFill>
                <a:latin typeface="Bahnschrift SemiLight SemiConde" panose="020B0502040204020203" pitchFamily="34" charset="0"/>
              </a:rPr>
              <a:t> yang </a:t>
            </a:r>
            <a:r>
              <a:rPr lang="en-US" sz="2400" dirty="0" err="1">
                <a:solidFill>
                  <a:srgbClr val="0070C0"/>
                </a:solidFill>
                <a:latin typeface="Bahnschrift SemiLight SemiConde" panose="020B0502040204020203" pitchFamily="34" charset="0"/>
              </a:rPr>
              <a:t>dikehendaki</a:t>
            </a:r>
            <a:r>
              <a:rPr lang="en-US" sz="2400" dirty="0">
                <a:solidFill>
                  <a:srgbClr val="0070C0"/>
                </a:solidFill>
                <a:latin typeface="Bahnschrift SemiLight SemiConde" panose="020B0502040204020203" pitchFamily="34" charset="0"/>
              </a:rPr>
              <a:t>.</a:t>
            </a:r>
          </a:p>
        </p:txBody>
      </p:sp>
    </p:spTree>
    <p:extLst>
      <p:ext uri="{BB962C8B-B14F-4D97-AF65-F5344CB8AC3E}">
        <p14:creationId xmlns:p14="http://schemas.microsoft.com/office/powerpoint/2010/main" val="2425098261"/>
      </p:ext>
    </p:extLst>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slide(fromBottom)">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3075">
  <a:themeElements>
    <a:clrScheme name="Custom 14">
      <a:dk1>
        <a:srgbClr val="494C4F"/>
      </a:dk1>
      <a:lt1>
        <a:srgbClr val="FFFFFF"/>
      </a:lt1>
      <a:dk2>
        <a:srgbClr val="494C4F"/>
      </a:dk2>
      <a:lt2>
        <a:srgbClr val="F2F3F8"/>
      </a:lt2>
      <a:accent1>
        <a:srgbClr val="ED5463"/>
      </a:accent1>
      <a:accent2>
        <a:srgbClr val="FB6E52"/>
      </a:accent2>
      <a:accent3>
        <a:srgbClr val="FFCE54"/>
      </a:accent3>
      <a:accent4>
        <a:srgbClr val="A1D469"/>
      </a:accent4>
      <a:accent5>
        <a:srgbClr val="49CFAE"/>
      </a:accent5>
      <a:accent6>
        <a:srgbClr val="4FC1E9"/>
      </a:accent6>
      <a:hlink>
        <a:srgbClr val="4FC1E9"/>
      </a:hlink>
      <a:folHlink>
        <a:srgbClr val="49CFA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3075.potx" id="{0EC4084B-87E9-4FEF-AE69-5283D188FCD7}" vid="{A0A3D88D-CD28-4E32-8004-6CDB13408FD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3075</Template>
  <TotalTime>430</TotalTime>
  <Words>639</Words>
  <Application>Microsoft Office PowerPoint</Application>
  <PresentationFormat>On-screen Show (16:9)</PresentationFormat>
  <Paragraphs>68</Paragraphs>
  <Slides>14</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14</vt:i4>
      </vt:variant>
    </vt:vector>
  </HeadingPairs>
  <TitlesOfParts>
    <vt:vector size="27" baseType="lpstr">
      <vt:lpstr>Batang</vt:lpstr>
      <vt:lpstr>Arial</vt:lpstr>
      <vt:lpstr>Arial Narrow</vt:lpstr>
      <vt:lpstr>Arno Pro Light Display</vt:lpstr>
      <vt:lpstr>Bahnschrift SemiLight SemiConde</vt:lpstr>
      <vt:lpstr>Bodoni MT</vt:lpstr>
      <vt:lpstr>Book Antiqua</vt:lpstr>
      <vt:lpstr>Calibri</vt:lpstr>
      <vt:lpstr>Microsoft Uighur</vt:lpstr>
      <vt:lpstr>Monotype Corsiva</vt:lpstr>
      <vt:lpstr>MV Boli</vt:lpstr>
      <vt:lpstr>Segoe Print</vt:lpstr>
      <vt:lpstr>3075</vt:lpstr>
      <vt:lpstr>ADMINISTRASI  PERKANTORAN 5</vt:lpstr>
      <vt:lpstr>PENGARAHAN DAN PENGAWASAN KEGIATAN KANTOR</vt:lpstr>
      <vt:lpstr>Tujuan pembelajaran</vt:lpstr>
      <vt:lpstr>Pengarahan Kegiatan Kantor</vt:lpstr>
      <vt:lpstr>Fungsi pengarahan secara sederhana, adalah untuk membuat atau mendapatkan para karyawan melakukan apa yang diinginkan, dan harus mereka lakukan. Fungsi ini melibatkan kualitas, gaya, dan kekuasaan pemimpin serta kegiatan-kegiatan kepemimpinan seperti komunikasi motivasi, dan disiplin.</vt:lpstr>
      <vt:lpstr>Pengarahan kegiatan kantor bertujuan meningkatkan efektivitas dan efisiensi kerja secara maksimal sesuai dengan target dan sasaran yang telah ditentukan untuk menciptakan suatu lingkungan kerja yang sehat dan dinamis. Hal ini meliputi : </vt:lpstr>
      <vt:lpstr>Melakukan Actuating (Pengarahan) Pada umumnya, pimpinan menginginkan pengarahan kepada bawahan dengan maksud agar mereka bersedia bekerja dengan sebaik mungkin, dan diharapkan tidak menyimpang dari prinsip-prinsip awal. </vt:lpstr>
      <vt:lpstr>Pengawasan Kegiatan Kantor</vt:lpstr>
      <vt:lpstr>Pengertian Pengawasan (Control)</vt:lpstr>
      <vt:lpstr>Langkah-Langkah dalam Pengawasan</vt:lpstr>
      <vt:lpstr>Metode Pengawasan</vt:lpstr>
      <vt:lpstr>PowerPoint Presentation</vt:lpstr>
      <vt:lpstr>William Henry Leffingwel menyarankan tindakan-tindakan pengawasan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Bookshelf</dc:title>
  <dc:creator>USER</dc:creator>
  <cp:lastModifiedBy>user</cp:lastModifiedBy>
  <cp:revision>38</cp:revision>
  <dcterms:created xsi:type="dcterms:W3CDTF">2020-09-24T02:31:12Z</dcterms:created>
  <dcterms:modified xsi:type="dcterms:W3CDTF">2023-11-23T06:42:04Z</dcterms:modified>
</cp:coreProperties>
</file>