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8"/>
  </p:notesMasterIdLst>
  <p:sldIdLst>
    <p:sldId id="256" r:id="rId2"/>
    <p:sldId id="281" r:id="rId3"/>
    <p:sldId id="257" r:id="rId4"/>
    <p:sldId id="267" r:id="rId5"/>
    <p:sldId id="264" r:id="rId6"/>
    <p:sldId id="263"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1EF5D1-7049-4BAA-97B8-23E5C030CF62}">
  <a:tblStyle styleId="{AF1EF5D1-7049-4BAA-97B8-23E5C030CF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93" d="100"/>
          <a:sy n="93" d="100"/>
        </p:scale>
        <p:origin x="798"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39146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92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b6a83a046f_1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b6a83a046f_1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5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d922e25c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d922e25c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41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dd922e25c0_1_20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dd922e25c0_1_20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44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dd922e25c0_1_20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dd922e25c0_1_20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84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dd922e25c0_1_20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dd922e25c0_1_20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703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3225" y="1334325"/>
            <a:ext cx="6723900" cy="16818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100">
                <a:solidFill>
                  <a:srgbClr val="DAC59B"/>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25" y="3010575"/>
            <a:ext cx="6133200" cy="493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flipH="1">
            <a:off x="5324149" y="1181624"/>
            <a:ext cx="3819851" cy="3417808"/>
          </a:xfrm>
          <a:custGeom>
            <a:avLst/>
            <a:gdLst/>
            <a:ahLst/>
            <a:cxnLst/>
            <a:rect l="l" t="t" r="r" b="b"/>
            <a:pathLst>
              <a:path w="69572" h="59930" extrusionOk="0">
                <a:moveTo>
                  <a:pt x="51" y="152"/>
                </a:moveTo>
                <a:lnTo>
                  <a:pt x="5771" y="3670"/>
                </a:lnTo>
                <a:cubicBezTo>
                  <a:pt x="7618" y="4784"/>
                  <a:pt x="9517" y="5847"/>
                  <a:pt x="11263" y="7087"/>
                </a:cubicBezTo>
                <a:cubicBezTo>
                  <a:pt x="12781" y="8175"/>
                  <a:pt x="13996" y="9541"/>
                  <a:pt x="14983" y="11111"/>
                </a:cubicBezTo>
                <a:cubicBezTo>
                  <a:pt x="15919" y="12578"/>
                  <a:pt x="16653" y="14173"/>
                  <a:pt x="17387" y="15742"/>
                </a:cubicBezTo>
                <a:cubicBezTo>
                  <a:pt x="18121" y="17311"/>
                  <a:pt x="18880" y="18880"/>
                  <a:pt x="19867" y="20323"/>
                </a:cubicBezTo>
                <a:cubicBezTo>
                  <a:pt x="21006" y="21993"/>
                  <a:pt x="22424" y="23461"/>
                  <a:pt x="23765" y="24979"/>
                </a:cubicBezTo>
                <a:cubicBezTo>
                  <a:pt x="25056" y="26447"/>
                  <a:pt x="26194" y="28092"/>
                  <a:pt x="27814" y="29231"/>
                </a:cubicBezTo>
                <a:cubicBezTo>
                  <a:pt x="29333" y="30268"/>
                  <a:pt x="31129" y="30825"/>
                  <a:pt x="32876" y="31357"/>
                </a:cubicBezTo>
                <a:cubicBezTo>
                  <a:pt x="33989" y="31711"/>
                  <a:pt x="35103" y="32040"/>
                  <a:pt x="36166" y="32546"/>
                </a:cubicBezTo>
                <a:cubicBezTo>
                  <a:pt x="37051" y="32976"/>
                  <a:pt x="37912" y="33457"/>
                  <a:pt x="38772" y="33963"/>
                </a:cubicBezTo>
                <a:cubicBezTo>
                  <a:pt x="40848" y="35229"/>
                  <a:pt x="42822" y="36621"/>
                  <a:pt x="44745" y="38089"/>
                </a:cubicBezTo>
                <a:cubicBezTo>
                  <a:pt x="49351" y="41556"/>
                  <a:pt x="53729" y="45327"/>
                  <a:pt x="58006" y="49173"/>
                </a:cubicBezTo>
                <a:cubicBezTo>
                  <a:pt x="61549" y="52362"/>
                  <a:pt x="65016" y="55627"/>
                  <a:pt x="68332" y="59018"/>
                </a:cubicBezTo>
                <a:cubicBezTo>
                  <a:pt x="68610" y="59296"/>
                  <a:pt x="68863" y="59575"/>
                  <a:pt x="69142" y="59853"/>
                </a:cubicBezTo>
                <a:cubicBezTo>
                  <a:pt x="69218" y="59929"/>
                  <a:pt x="69572" y="59777"/>
                  <a:pt x="69496" y="59701"/>
                </a:cubicBezTo>
                <a:cubicBezTo>
                  <a:pt x="66408" y="56487"/>
                  <a:pt x="63144" y="53450"/>
                  <a:pt x="59854" y="50464"/>
                </a:cubicBezTo>
                <a:cubicBezTo>
                  <a:pt x="55577" y="46567"/>
                  <a:pt x="51224" y="42745"/>
                  <a:pt x="46643" y="39202"/>
                </a:cubicBezTo>
                <a:cubicBezTo>
                  <a:pt x="44618" y="37608"/>
                  <a:pt x="42543" y="36089"/>
                  <a:pt x="40367" y="34672"/>
                </a:cubicBezTo>
                <a:cubicBezTo>
                  <a:pt x="38798" y="33634"/>
                  <a:pt x="37127" y="32647"/>
                  <a:pt x="35356" y="31964"/>
                </a:cubicBezTo>
                <a:cubicBezTo>
                  <a:pt x="33787" y="31357"/>
                  <a:pt x="32142" y="31002"/>
                  <a:pt x="30598" y="30395"/>
                </a:cubicBezTo>
                <a:cubicBezTo>
                  <a:pt x="29712" y="30041"/>
                  <a:pt x="28826" y="29610"/>
                  <a:pt x="28042" y="29054"/>
                </a:cubicBezTo>
                <a:cubicBezTo>
                  <a:pt x="27232" y="28472"/>
                  <a:pt x="26523" y="27738"/>
                  <a:pt x="25891" y="26978"/>
                </a:cubicBezTo>
                <a:cubicBezTo>
                  <a:pt x="25233" y="26245"/>
                  <a:pt x="24651" y="25485"/>
                  <a:pt x="23993" y="24751"/>
                </a:cubicBezTo>
                <a:cubicBezTo>
                  <a:pt x="23335" y="23992"/>
                  <a:pt x="22651" y="23258"/>
                  <a:pt x="21993" y="22499"/>
                </a:cubicBezTo>
                <a:cubicBezTo>
                  <a:pt x="20728" y="21056"/>
                  <a:pt x="19665" y="19487"/>
                  <a:pt x="18779" y="17766"/>
                </a:cubicBezTo>
                <a:cubicBezTo>
                  <a:pt x="17210" y="14704"/>
                  <a:pt x="16021" y="11338"/>
                  <a:pt x="13642" y="8782"/>
                </a:cubicBezTo>
                <a:cubicBezTo>
                  <a:pt x="12300" y="7314"/>
                  <a:pt x="10579" y="6302"/>
                  <a:pt x="8884" y="5264"/>
                </a:cubicBezTo>
                <a:cubicBezTo>
                  <a:pt x="6960" y="4100"/>
                  <a:pt x="5037" y="2911"/>
                  <a:pt x="3114" y="1747"/>
                </a:cubicBezTo>
                <a:lnTo>
                  <a:pt x="305" y="51"/>
                </a:lnTo>
                <a:cubicBezTo>
                  <a:pt x="254" y="0"/>
                  <a:pt x="1" y="102"/>
                  <a:pt x="51" y="152"/>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rotWithShape="1">
          <a:blip r:embed="rId2">
            <a:alphaModFix/>
          </a:blip>
          <a:srcRect l="10935" t="19004" r="16929" b="13628"/>
          <a:stretch/>
        </p:blipFill>
        <p:spPr>
          <a:xfrm rot="9397873">
            <a:off x="-492290" y="-913580"/>
            <a:ext cx="5211329" cy="2737686"/>
          </a:xfrm>
          <a:prstGeom prst="rect">
            <a:avLst/>
          </a:prstGeom>
          <a:noFill/>
          <a:ln>
            <a:noFill/>
          </a:ln>
        </p:spPr>
      </p:pic>
      <p:pic>
        <p:nvPicPr>
          <p:cNvPr id="14" name="Google Shape;14;p2"/>
          <p:cNvPicPr preferRelativeResize="0"/>
          <p:nvPr/>
        </p:nvPicPr>
        <p:blipFill rotWithShape="1">
          <a:blip r:embed="rId3">
            <a:alphaModFix/>
          </a:blip>
          <a:srcRect l="28124" t="51351" r="18160" b="17118"/>
          <a:stretch/>
        </p:blipFill>
        <p:spPr>
          <a:xfrm>
            <a:off x="0" y="3521675"/>
            <a:ext cx="4911826" cy="1621825"/>
          </a:xfrm>
          <a:prstGeom prst="rect">
            <a:avLst/>
          </a:prstGeom>
          <a:noFill/>
          <a:ln>
            <a:noFill/>
          </a:ln>
        </p:spPr>
      </p:pic>
      <p:pic>
        <p:nvPicPr>
          <p:cNvPr id="15" name="Google Shape;15;p2"/>
          <p:cNvPicPr preferRelativeResize="0"/>
          <p:nvPr/>
        </p:nvPicPr>
        <p:blipFill rotWithShape="1">
          <a:blip r:embed="rId4">
            <a:alphaModFix/>
          </a:blip>
          <a:srcRect t="10716" r="39316" b="45739"/>
          <a:stretch/>
        </p:blipFill>
        <p:spPr>
          <a:xfrm>
            <a:off x="3595050" y="2931325"/>
            <a:ext cx="5548950" cy="2212175"/>
          </a:xfrm>
          <a:prstGeom prst="rect">
            <a:avLst/>
          </a:prstGeom>
          <a:noFill/>
          <a:ln>
            <a:noFill/>
          </a:ln>
        </p:spPr>
      </p:pic>
      <p:pic>
        <p:nvPicPr>
          <p:cNvPr id="16" name="Google Shape;16;p2"/>
          <p:cNvPicPr preferRelativeResize="0"/>
          <p:nvPr/>
        </p:nvPicPr>
        <p:blipFill rotWithShape="1">
          <a:blip r:embed="rId5">
            <a:alphaModFix/>
          </a:blip>
          <a:srcRect l="47886" t="27701" r="37163" b="47298"/>
          <a:stretch/>
        </p:blipFill>
        <p:spPr>
          <a:xfrm>
            <a:off x="8089525" y="1488194"/>
            <a:ext cx="207701" cy="195380"/>
          </a:xfrm>
          <a:prstGeom prst="rect">
            <a:avLst/>
          </a:prstGeom>
          <a:noFill/>
          <a:ln>
            <a:noFill/>
          </a:ln>
        </p:spPr>
      </p:pic>
      <p:pic>
        <p:nvPicPr>
          <p:cNvPr id="17" name="Google Shape;17;p2"/>
          <p:cNvPicPr preferRelativeResize="0"/>
          <p:nvPr/>
        </p:nvPicPr>
        <p:blipFill rotWithShape="1">
          <a:blip r:embed="rId5">
            <a:alphaModFix/>
          </a:blip>
          <a:srcRect l="47886" t="27701" r="37163" b="47298"/>
          <a:stretch/>
        </p:blipFill>
        <p:spPr>
          <a:xfrm>
            <a:off x="581725" y="871144"/>
            <a:ext cx="207701" cy="1953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18"/>
        <p:cNvGrpSpPr/>
        <p:nvPr/>
      </p:nvGrpSpPr>
      <p:grpSpPr>
        <a:xfrm>
          <a:off x="0" y="0"/>
          <a:ext cx="0" cy="0"/>
          <a:chOff x="0" y="0"/>
          <a:chExt cx="0" cy="0"/>
        </a:xfrm>
      </p:grpSpPr>
      <p:sp>
        <p:nvSpPr>
          <p:cNvPr id="319" name="Google Shape;319;p36"/>
          <p:cNvSpPr/>
          <p:nvPr/>
        </p:nvSpPr>
        <p:spPr>
          <a:xfrm flipH="1">
            <a:off x="5474775" y="1738250"/>
            <a:ext cx="3669227" cy="3160708"/>
          </a:xfrm>
          <a:custGeom>
            <a:avLst/>
            <a:gdLst/>
            <a:ahLst/>
            <a:cxnLst/>
            <a:rect l="l" t="t" r="r" b="b"/>
            <a:pathLst>
              <a:path w="69572" h="59930" extrusionOk="0">
                <a:moveTo>
                  <a:pt x="51" y="152"/>
                </a:moveTo>
                <a:lnTo>
                  <a:pt x="5771" y="3670"/>
                </a:lnTo>
                <a:cubicBezTo>
                  <a:pt x="7618" y="4784"/>
                  <a:pt x="9517" y="5847"/>
                  <a:pt x="11263" y="7087"/>
                </a:cubicBezTo>
                <a:cubicBezTo>
                  <a:pt x="12781" y="8175"/>
                  <a:pt x="13996" y="9541"/>
                  <a:pt x="14983" y="11111"/>
                </a:cubicBezTo>
                <a:cubicBezTo>
                  <a:pt x="15919" y="12578"/>
                  <a:pt x="16653" y="14173"/>
                  <a:pt x="17387" y="15742"/>
                </a:cubicBezTo>
                <a:cubicBezTo>
                  <a:pt x="18121" y="17311"/>
                  <a:pt x="18880" y="18880"/>
                  <a:pt x="19867" y="20323"/>
                </a:cubicBezTo>
                <a:cubicBezTo>
                  <a:pt x="21006" y="21993"/>
                  <a:pt x="22424" y="23461"/>
                  <a:pt x="23765" y="24979"/>
                </a:cubicBezTo>
                <a:cubicBezTo>
                  <a:pt x="25056" y="26447"/>
                  <a:pt x="26194" y="28092"/>
                  <a:pt x="27814" y="29231"/>
                </a:cubicBezTo>
                <a:cubicBezTo>
                  <a:pt x="29333" y="30268"/>
                  <a:pt x="31129" y="30825"/>
                  <a:pt x="32876" y="31357"/>
                </a:cubicBezTo>
                <a:cubicBezTo>
                  <a:pt x="33989" y="31711"/>
                  <a:pt x="35103" y="32040"/>
                  <a:pt x="36166" y="32546"/>
                </a:cubicBezTo>
                <a:cubicBezTo>
                  <a:pt x="37051" y="32976"/>
                  <a:pt x="37912" y="33457"/>
                  <a:pt x="38772" y="33963"/>
                </a:cubicBezTo>
                <a:cubicBezTo>
                  <a:pt x="40848" y="35229"/>
                  <a:pt x="42822" y="36621"/>
                  <a:pt x="44745" y="38089"/>
                </a:cubicBezTo>
                <a:cubicBezTo>
                  <a:pt x="49351" y="41556"/>
                  <a:pt x="53729" y="45327"/>
                  <a:pt x="58006" y="49173"/>
                </a:cubicBezTo>
                <a:cubicBezTo>
                  <a:pt x="61549" y="52362"/>
                  <a:pt x="65016" y="55627"/>
                  <a:pt x="68332" y="59018"/>
                </a:cubicBezTo>
                <a:cubicBezTo>
                  <a:pt x="68610" y="59296"/>
                  <a:pt x="68863" y="59575"/>
                  <a:pt x="69142" y="59853"/>
                </a:cubicBezTo>
                <a:cubicBezTo>
                  <a:pt x="69218" y="59929"/>
                  <a:pt x="69572" y="59777"/>
                  <a:pt x="69496" y="59701"/>
                </a:cubicBezTo>
                <a:cubicBezTo>
                  <a:pt x="66408" y="56487"/>
                  <a:pt x="63144" y="53450"/>
                  <a:pt x="59854" y="50464"/>
                </a:cubicBezTo>
                <a:cubicBezTo>
                  <a:pt x="55577" y="46567"/>
                  <a:pt x="51224" y="42745"/>
                  <a:pt x="46643" y="39202"/>
                </a:cubicBezTo>
                <a:cubicBezTo>
                  <a:pt x="44618" y="37608"/>
                  <a:pt x="42543" y="36089"/>
                  <a:pt x="40367" y="34672"/>
                </a:cubicBezTo>
                <a:cubicBezTo>
                  <a:pt x="38798" y="33634"/>
                  <a:pt x="37127" y="32647"/>
                  <a:pt x="35356" y="31964"/>
                </a:cubicBezTo>
                <a:cubicBezTo>
                  <a:pt x="33787" y="31357"/>
                  <a:pt x="32142" y="31002"/>
                  <a:pt x="30598" y="30395"/>
                </a:cubicBezTo>
                <a:cubicBezTo>
                  <a:pt x="29712" y="30041"/>
                  <a:pt x="28826" y="29610"/>
                  <a:pt x="28042" y="29054"/>
                </a:cubicBezTo>
                <a:cubicBezTo>
                  <a:pt x="27232" y="28472"/>
                  <a:pt x="26523" y="27738"/>
                  <a:pt x="25891" y="26978"/>
                </a:cubicBezTo>
                <a:cubicBezTo>
                  <a:pt x="25233" y="26245"/>
                  <a:pt x="24651" y="25485"/>
                  <a:pt x="23993" y="24751"/>
                </a:cubicBezTo>
                <a:cubicBezTo>
                  <a:pt x="23335" y="23992"/>
                  <a:pt x="22651" y="23258"/>
                  <a:pt x="21993" y="22499"/>
                </a:cubicBezTo>
                <a:cubicBezTo>
                  <a:pt x="20728" y="21056"/>
                  <a:pt x="19665" y="19487"/>
                  <a:pt x="18779" y="17766"/>
                </a:cubicBezTo>
                <a:cubicBezTo>
                  <a:pt x="17210" y="14704"/>
                  <a:pt x="16021" y="11338"/>
                  <a:pt x="13642" y="8782"/>
                </a:cubicBezTo>
                <a:cubicBezTo>
                  <a:pt x="12300" y="7314"/>
                  <a:pt x="10579" y="6302"/>
                  <a:pt x="8884" y="5264"/>
                </a:cubicBezTo>
                <a:cubicBezTo>
                  <a:pt x="6960" y="4100"/>
                  <a:pt x="5037" y="2911"/>
                  <a:pt x="3114" y="1747"/>
                </a:cubicBezTo>
                <a:lnTo>
                  <a:pt x="305" y="51"/>
                </a:lnTo>
                <a:cubicBezTo>
                  <a:pt x="254" y="0"/>
                  <a:pt x="1" y="102"/>
                  <a:pt x="51" y="152"/>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 name="Google Shape;320;p36"/>
          <p:cNvPicPr preferRelativeResize="0"/>
          <p:nvPr/>
        </p:nvPicPr>
        <p:blipFill rotWithShape="1">
          <a:blip r:embed="rId2">
            <a:alphaModFix/>
          </a:blip>
          <a:srcRect l="7801" t="54794" r="14110"/>
          <a:stretch/>
        </p:blipFill>
        <p:spPr>
          <a:xfrm>
            <a:off x="-725075" y="3327609"/>
            <a:ext cx="5576674" cy="1815890"/>
          </a:xfrm>
          <a:prstGeom prst="rect">
            <a:avLst/>
          </a:prstGeom>
          <a:noFill/>
          <a:ln>
            <a:noFill/>
          </a:ln>
        </p:spPr>
      </p:pic>
      <p:pic>
        <p:nvPicPr>
          <p:cNvPr id="321" name="Google Shape;321;p36"/>
          <p:cNvPicPr preferRelativeResize="0"/>
          <p:nvPr/>
        </p:nvPicPr>
        <p:blipFill rotWithShape="1">
          <a:blip r:embed="rId3">
            <a:alphaModFix/>
          </a:blip>
          <a:srcRect l="28126" t="51349" r="24306" b="22318"/>
          <a:stretch/>
        </p:blipFill>
        <p:spPr>
          <a:xfrm>
            <a:off x="4572000" y="3736225"/>
            <a:ext cx="4572000" cy="1423651"/>
          </a:xfrm>
          <a:prstGeom prst="rect">
            <a:avLst/>
          </a:prstGeom>
          <a:noFill/>
          <a:ln>
            <a:noFill/>
          </a:ln>
        </p:spPr>
      </p:pic>
      <p:pic>
        <p:nvPicPr>
          <p:cNvPr id="322" name="Google Shape;322;p36"/>
          <p:cNvPicPr preferRelativeResize="0"/>
          <p:nvPr/>
        </p:nvPicPr>
        <p:blipFill rotWithShape="1">
          <a:blip r:embed="rId4">
            <a:alphaModFix/>
          </a:blip>
          <a:srcRect l="47886" t="27701" r="37163" b="47298"/>
          <a:stretch/>
        </p:blipFill>
        <p:spPr>
          <a:xfrm>
            <a:off x="1076288" y="690600"/>
            <a:ext cx="308126" cy="289850"/>
          </a:xfrm>
          <a:prstGeom prst="rect">
            <a:avLst/>
          </a:prstGeom>
          <a:noFill/>
          <a:ln>
            <a:noFill/>
          </a:ln>
        </p:spPr>
      </p:pic>
      <p:pic>
        <p:nvPicPr>
          <p:cNvPr id="323" name="Google Shape;323;p36"/>
          <p:cNvPicPr preferRelativeResize="0"/>
          <p:nvPr/>
        </p:nvPicPr>
        <p:blipFill rotWithShape="1">
          <a:blip r:embed="rId4">
            <a:alphaModFix/>
          </a:blip>
          <a:srcRect l="47886" t="27701" r="37163" b="47298"/>
          <a:stretch/>
        </p:blipFill>
        <p:spPr>
          <a:xfrm>
            <a:off x="8018950" y="1039813"/>
            <a:ext cx="207691" cy="195375"/>
          </a:xfrm>
          <a:prstGeom prst="rect">
            <a:avLst/>
          </a:prstGeom>
          <a:noFill/>
          <a:ln>
            <a:noFill/>
          </a:ln>
        </p:spPr>
      </p:pic>
      <p:pic>
        <p:nvPicPr>
          <p:cNvPr id="324" name="Google Shape;324;p36"/>
          <p:cNvPicPr preferRelativeResize="0"/>
          <p:nvPr/>
        </p:nvPicPr>
        <p:blipFill rotWithShape="1">
          <a:blip r:embed="rId4">
            <a:alphaModFix/>
          </a:blip>
          <a:srcRect l="47886" t="27701" r="37163" b="47298"/>
          <a:stretch/>
        </p:blipFill>
        <p:spPr>
          <a:xfrm>
            <a:off x="2921775" y="3489469"/>
            <a:ext cx="207701" cy="1953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325"/>
        <p:cNvGrpSpPr/>
        <p:nvPr/>
      </p:nvGrpSpPr>
      <p:grpSpPr>
        <a:xfrm>
          <a:off x="0" y="0"/>
          <a:ext cx="0" cy="0"/>
          <a:chOff x="0" y="0"/>
          <a:chExt cx="0" cy="0"/>
        </a:xfrm>
      </p:grpSpPr>
      <p:pic>
        <p:nvPicPr>
          <p:cNvPr id="326" name="Google Shape;326;p37"/>
          <p:cNvPicPr preferRelativeResize="0"/>
          <p:nvPr/>
        </p:nvPicPr>
        <p:blipFill rotWithShape="1">
          <a:blip r:embed="rId2">
            <a:alphaModFix/>
          </a:blip>
          <a:srcRect l="10935" t="19004" r="16929" b="13628"/>
          <a:stretch/>
        </p:blipFill>
        <p:spPr>
          <a:xfrm rot="-1034751">
            <a:off x="3210375" y="3115277"/>
            <a:ext cx="5942826" cy="3121972"/>
          </a:xfrm>
          <a:prstGeom prst="rect">
            <a:avLst/>
          </a:prstGeom>
          <a:noFill/>
          <a:ln>
            <a:noFill/>
          </a:ln>
        </p:spPr>
      </p:pic>
      <p:pic>
        <p:nvPicPr>
          <p:cNvPr id="327" name="Google Shape;327;p37"/>
          <p:cNvPicPr preferRelativeResize="0"/>
          <p:nvPr/>
        </p:nvPicPr>
        <p:blipFill rotWithShape="1">
          <a:blip r:embed="rId3">
            <a:alphaModFix/>
          </a:blip>
          <a:srcRect l="24366" r="17658"/>
          <a:stretch/>
        </p:blipFill>
        <p:spPr>
          <a:xfrm>
            <a:off x="5132800" y="-475625"/>
            <a:ext cx="2374875" cy="2275850"/>
          </a:xfrm>
          <a:prstGeom prst="rect">
            <a:avLst/>
          </a:prstGeom>
          <a:noFill/>
          <a:ln>
            <a:noFill/>
          </a:ln>
        </p:spPr>
      </p:pic>
      <p:pic>
        <p:nvPicPr>
          <p:cNvPr id="328" name="Google Shape;328;p37"/>
          <p:cNvPicPr preferRelativeResize="0"/>
          <p:nvPr/>
        </p:nvPicPr>
        <p:blipFill rotWithShape="1">
          <a:blip r:embed="rId4">
            <a:alphaModFix/>
          </a:blip>
          <a:srcRect t="10716" r="39316" b="45739"/>
          <a:stretch/>
        </p:blipFill>
        <p:spPr>
          <a:xfrm flipH="1">
            <a:off x="0" y="3035663"/>
            <a:ext cx="5287226" cy="2107825"/>
          </a:xfrm>
          <a:prstGeom prst="rect">
            <a:avLst/>
          </a:prstGeom>
          <a:noFill/>
          <a:ln>
            <a:noFill/>
          </a:ln>
        </p:spPr>
      </p:pic>
      <p:pic>
        <p:nvPicPr>
          <p:cNvPr id="329" name="Google Shape;329;p37"/>
          <p:cNvPicPr preferRelativeResize="0"/>
          <p:nvPr/>
        </p:nvPicPr>
        <p:blipFill rotWithShape="1">
          <a:blip r:embed="rId5">
            <a:alphaModFix/>
          </a:blip>
          <a:srcRect l="47886" t="27701" r="37163" b="47298"/>
          <a:stretch/>
        </p:blipFill>
        <p:spPr>
          <a:xfrm>
            <a:off x="1086613" y="2426825"/>
            <a:ext cx="308126" cy="289850"/>
          </a:xfrm>
          <a:prstGeom prst="rect">
            <a:avLst/>
          </a:prstGeom>
          <a:noFill/>
          <a:ln>
            <a:noFill/>
          </a:ln>
        </p:spPr>
      </p:pic>
      <p:pic>
        <p:nvPicPr>
          <p:cNvPr id="330" name="Google Shape;330;p37"/>
          <p:cNvPicPr preferRelativeResize="0"/>
          <p:nvPr/>
        </p:nvPicPr>
        <p:blipFill rotWithShape="1">
          <a:blip r:embed="rId5">
            <a:alphaModFix/>
          </a:blip>
          <a:srcRect l="47886" t="27701" r="37163" b="47298"/>
          <a:stretch/>
        </p:blipFill>
        <p:spPr>
          <a:xfrm>
            <a:off x="8173875" y="4241588"/>
            <a:ext cx="207691" cy="195375"/>
          </a:xfrm>
          <a:prstGeom prst="rect">
            <a:avLst/>
          </a:prstGeom>
          <a:noFill/>
          <a:ln>
            <a:noFill/>
          </a:ln>
        </p:spPr>
      </p:pic>
      <p:pic>
        <p:nvPicPr>
          <p:cNvPr id="331" name="Google Shape;331;p37"/>
          <p:cNvPicPr preferRelativeResize="0"/>
          <p:nvPr/>
        </p:nvPicPr>
        <p:blipFill rotWithShape="1">
          <a:blip r:embed="rId5">
            <a:alphaModFix/>
          </a:blip>
          <a:srcRect l="47886" t="27701" r="37163" b="47298"/>
          <a:stretch/>
        </p:blipFill>
        <p:spPr>
          <a:xfrm>
            <a:off x="3758350" y="886719"/>
            <a:ext cx="207701" cy="19538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1">
    <p:spTree>
      <p:nvGrpSpPr>
        <p:cNvPr id="1" name="Shape 332"/>
        <p:cNvGrpSpPr/>
        <p:nvPr/>
      </p:nvGrpSpPr>
      <p:grpSpPr>
        <a:xfrm>
          <a:off x="0" y="0"/>
          <a:ext cx="0" cy="0"/>
          <a:chOff x="0" y="0"/>
          <a:chExt cx="0" cy="0"/>
        </a:xfrm>
      </p:grpSpPr>
      <p:pic>
        <p:nvPicPr>
          <p:cNvPr id="333" name="Google Shape;333;p38"/>
          <p:cNvPicPr preferRelativeResize="0"/>
          <p:nvPr/>
        </p:nvPicPr>
        <p:blipFill rotWithShape="1">
          <a:blip r:embed="rId2">
            <a:alphaModFix/>
          </a:blip>
          <a:srcRect l="1146" t="23094" r="16966"/>
          <a:stretch/>
        </p:blipFill>
        <p:spPr>
          <a:xfrm rot="10800000" flipH="1">
            <a:off x="0" y="-76201"/>
            <a:ext cx="9147427" cy="2027276"/>
          </a:xfrm>
          <a:prstGeom prst="rect">
            <a:avLst/>
          </a:prstGeom>
          <a:noFill/>
          <a:ln>
            <a:noFill/>
          </a:ln>
        </p:spPr>
      </p:pic>
      <p:pic>
        <p:nvPicPr>
          <p:cNvPr id="334" name="Google Shape;334;p38"/>
          <p:cNvPicPr preferRelativeResize="0"/>
          <p:nvPr/>
        </p:nvPicPr>
        <p:blipFill>
          <a:blip r:embed="rId3">
            <a:alphaModFix/>
          </a:blip>
          <a:stretch>
            <a:fillRect/>
          </a:stretch>
        </p:blipFill>
        <p:spPr>
          <a:xfrm rot="562707" flipH="1">
            <a:off x="-553362" y="3667067"/>
            <a:ext cx="5332922" cy="2658764"/>
          </a:xfrm>
          <a:prstGeom prst="rect">
            <a:avLst/>
          </a:prstGeom>
          <a:noFill/>
          <a:ln>
            <a:noFill/>
          </a:ln>
        </p:spPr>
      </p:pic>
      <p:pic>
        <p:nvPicPr>
          <p:cNvPr id="335" name="Google Shape;335;p38"/>
          <p:cNvPicPr preferRelativeResize="0"/>
          <p:nvPr/>
        </p:nvPicPr>
        <p:blipFill rotWithShape="1">
          <a:blip r:embed="rId4">
            <a:alphaModFix/>
          </a:blip>
          <a:srcRect l="7801" t="54795" r="14110" b="14043"/>
          <a:stretch/>
        </p:blipFill>
        <p:spPr>
          <a:xfrm flipH="1">
            <a:off x="3726150" y="3961729"/>
            <a:ext cx="5265250" cy="1181774"/>
          </a:xfrm>
          <a:prstGeom prst="rect">
            <a:avLst/>
          </a:prstGeom>
          <a:noFill/>
          <a:ln>
            <a:noFill/>
          </a:ln>
        </p:spPr>
      </p:pic>
      <p:pic>
        <p:nvPicPr>
          <p:cNvPr id="336" name="Google Shape;336;p38"/>
          <p:cNvPicPr preferRelativeResize="0"/>
          <p:nvPr/>
        </p:nvPicPr>
        <p:blipFill rotWithShape="1">
          <a:blip r:embed="rId5">
            <a:alphaModFix/>
          </a:blip>
          <a:srcRect l="47886" t="27701" r="37163" b="47298"/>
          <a:stretch/>
        </p:blipFill>
        <p:spPr>
          <a:xfrm>
            <a:off x="4123138" y="3961725"/>
            <a:ext cx="308126" cy="289850"/>
          </a:xfrm>
          <a:prstGeom prst="rect">
            <a:avLst/>
          </a:prstGeom>
          <a:noFill/>
          <a:ln>
            <a:noFill/>
          </a:ln>
        </p:spPr>
      </p:pic>
      <p:pic>
        <p:nvPicPr>
          <p:cNvPr id="337" name="Google Shape;337;p38"/>
          <p:cNvPicPr preferRelativeResize="0"/>
          <p:nvPr/>
        </p:nvPicPr>
        <p:blipFill rotWithShape="1">
          <a:blip r:embed="rId5">
            <a:alphaModFix/>
          </a:blip>
          <a:srcRect l="47886" t="27701" r="37163" b="47298"/>
          <a:stretch/>
        </p:blipFill>
        <p:spPr>
          <a:xfrm>
            <a:off x="8349450" y="2764638"/>
            <a:ext cx="207691" cy="195375"/>
          </a:xfrm>
          <a:prstGeom prst="rect">
            <a:avLst/>
          </a:prstGeom>
          <a:noFill/>
          <a:ln>
            <a:noFill/>
          </a:ln>
        </p:spPr>
      </p:pic>
      <p:pic>
        <p:nvPicPr>
          <p:cNvPr id="338" name="Google Shape;338;p38"/>
          <p:cNvPicPr preferRelativeResize="0"/>
          <p:nvPr/>
        </p:nvPicPr>
        <p:blipFill rotWithShape="1">
          <a:blip r:embed="rId5">
            <a:alphaModFix/>
          </a:blip>
          <a:srcRect l="47886" t="27701" r="37163" b="47298"/>
          <a:stretch/>
        </p:blipFill>
        <p:spPr>
          <a:xfrm>
            <a:off x="1000700" y="2425644"/>
            <a:ext cx="207701" cy="1953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flipH="1">
            <a:off x="4619875" y="2254800"/>
            <a:ext cx="3810900" cy="1170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3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subTitle" idx="1"/>
          </p:nvPr>
        </p:nvSpPr>
        <p:spPr>
          <a:xfrm flipH="1">
            <a:off x="5371075" y="3545675"/>
            <a:ext cx="3059700" cy="70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flipH="1">
            <a:off x="6525175" y="918150"/>
            <a:ext cx="1905600" cy="123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900"/>
              <a:buNone/>
              <a:defRPr sz="8500"/>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r>
              <a:t>xx%</a:t>
            </a:r>
          </a:p>
        </p:txBody>
      </p:sp>
      <p:pic>
        <p:nvPicPr>
          <p:cNvPr id="22" name="Google Shape;22;p3"/>
          <p:cNvPicPr preferRelativeResize="0"/>
          <p:nvPr/>
        </p:nvPicPr>
        <p:blipFill rotWithShape="1">
          <a:blip r:embed="rId2">
            <a:alphaModFix/>
          </a:blip>
          <a:srcRect t="10716" r="39316" b="45739"/>
          <a:stretch/>
        </p:blipFill>
        <p:spPr>
          <a:xfrm flipH="1">
            <a:off x="-1" y="3223675"/>
            <a:ext cx="4815626" cy="1919825"/>
          </a:xfrm>
          <a:prstGeom prst="rect">
            <a:avLst/>
          </a:prstGeom>
          <a:noFill/>
          <a:ln>
            <a:noFill/>
          </a:ln>
        </p:spPr>
      </p:pic>
      <p:pic>
        <p:nvPicPr>
          <p:cNvPr id="23" name="Google Shape;23;p3"/>
          <p:cNvPicPr preferRelativeResize="0"/>
          <p:nvPr/>
        </p:nvPicPr>
        <p:blipFill rotWithShape="1">
          <a:blip r:embed="rId3">
            <a:alphaModFix/>
          </a:blip>
          <a:srcRect l="1146" t="23094" r="16966"/>
          <a:stretch/>
        </p:blipFill>
        <p:spPr>
          <a:xfrm rot="10800000" flipH="1">
            <a:off x="0" y="-1"/>
            <a:ext cx="6088027" cy="2027276"/>
          </a:xfrm>
          <a:prstGeom prst="rect">
            <a:avLst/>
          </a:prstGeom>
          <a:noFill/>
          <a:ln>
            <a:noFill/>
          </a:ln>
        </p:spPr>
      </p:pic>
      <p:pic>
        <p:nvPicPr>
          <p:cNvPr id="24" name="Google Shape;24;p3"/>
          <p:cNvPicPr preferRelativeResize="0"/>
          <p:nvPr/>
        </p:nvPicPr>
        <p:blipFill rotWithShape="1">
          <a:blip r:embed="rId4">
            <a:alphaModFix/>
          </a:blip>
          <a:srcRect l="24366" r="17658"/>
          <a:stretch/>
        </p:blipFill>
        <p:spPr>
          <a:xfrm>
            <a:off x="4159701" y="-1003475"/>
            <a:ext cx="2450574" cy="2348375"/>
          </a:xfrm>
          <a:prstGeom prst="rect">
            <a:avLst/>
          </a:prstGeom>
          <a:noFill/>
          <a:ln>
            <a:noFill/>
          </a:ln>
        </p:spPr>
      </p:pic>
      <p:pic>
        <p:nvPicPr>
          <p:cNvPr id="25" name="Google Shape;25;p3"/>
          <p:cNvPicPr preferRelativeResize="0"/>
          <p:nvPr/>
        </p:nvPicPr>
        <p:blipFill rotWithShape="1">
          <a:blip r:embed="rId5">
            <a:alphaModFix/>
          </a:blip>
          <a:srcRect l="47886" t="27701" r="37163" b="47298"/>
          <a:stretch/>
        </p:blipFill>
        <p:spPr>
          <a:xfrm>
            <a:off x="5880325" y="4501732"/>
            <a:ext cx="207701" cy="195380"/>
          </a:xfrm>
          <a:prstGeom prst="rect">
            <a:avLst/>
          </a:prstGeom>
          <a:noFill/>
          <a:ln>
            <a:noFill/>
          </a:ln>
        </p:spPr>
      </p:pic>
      <p:pic>
        <p:nvPicPr>
          <p:cNvPr id="26" name="Google Shape;26;p3"/>
          <p:cNvPicPr preferRelativeResize="0"/>
          <p:nvPr/>
        </p:nvPicPr>
        <p:blipFill rotWithShape="1">
          <a:blip r:embed="rId5">
            <a:alphaModFix/>
          </a:blip>
          <a:srcRect l="47886" t="27701" r="37163" b="47298"/>
          <a:stretch/>
        </p:blipFill>
        <p:spPr>
          <a:xfrm>
            <a:off x="7945825" y="548644"/>
            <a:ext cx="207701" cy="1953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713225" y="1228675"/>
            <a:ext cx="7717500" cy="3323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AutoNum type="arabicPeriod"/>
              <a:defRPr sz="1100"/>
            </a:lvl1pPr>
            <a:lvl2pPr marL="914400" lvl="1" indent="-304800">
              <a:spcBef>
                <a:spcPts val="0"/>
              </a:spcBef>
              <a:spcAft>
                <a:spcPts val="0"/>
              </a:spcAft>
              <a:buClr>
                <a:srgbClr val="091179"/>
              </a:buClr>
              <a:buSzPts val="1200"/>
              <a:buFont typeface="Nunito"/>
              <a:buAutoNum type="alphaLcPeriod"/>
              <a:defRPr/>
            </a:lvl2pPr>
            <a:lvl3pPr marL="1371600" lvl="2" indent="-304800">
              <a:spcBef>
                <a:spcPts val="0"/>
              </a:spcBef>
              <a:spcAft>
                <a:spcPts val="0"/>
              </a:spcAft>
              <a:buClr>
                <a:srgbClr val="091179"/>
              </a:buClr>
              <a:buSzPts val="1200"/>
              <a:buFont typeface="Nunito"/>
              <a:buAutoNum type="romanLcPeriod"/>
              <a:defRPr/>
            </a:lvl3pPr>
            <a:lvl4pPr marL="1828800" lvl="3" indent="-304800">
              <a:spcBef>
                <a:spcPts val="0"/>
              </a:spcBef>
              <a:spcAft>
                <a:spcPts val="0"/>
              </a:spcAft>
              <a:buClr>
                <a:srgbClr val="091179"/>
              </a:buClr>
              <a:buSzPts val="1200"/>
              <a:buFont typeface="Nunito"/>
              <a:buAutoNum type="arabicPeriod"/>
              <a:defRPr/>
            </a:lvl4pPr>
            <a:lvl5pPr marL="2286000" lvl="4" indent="-304800">
              <a:spcBef>
                <a:spcPts val="0"/>
              </a:spcBef>
              <a:spcAft>
                <a:spcPts val="0"/>
              </a:spcAft>
              <a:buClr>
                <a:srgbClr val="091179"/>
              </a:buClr>
              <a:buSzPts val="1200"/>
              <a:buFont typeface="Nunito"/>
              <a:buAutoNum type="alphaLcPeriod"/>
              <a:defRPr/>
            </a:lvl5pPr>
            <a:lvl6pPr marL="2743200" lvl="5" indent="-304800">
              <a:spcBef>
                <a:spcPts val="0"/>
              </a:spcBef>
              <a:spcAft>
                <a:spcPts val="0"/>
              </a:spcAft>
              <a:buClr>
                <a:srgbClr val="091179"/>
              </a:buClr>
              <a:buSzPts val="1200"/>
              <a:buFont typeface="Nunito"/>
              <a:buAutoNum type="romanLcPeriod"/>
              <a:defRPr/>
            </a:lvl6pPr>
            <a:lvl7pPr marL="3200400" lvl="6" indent="-304800">
              <a:spcBef>
                <a:spcPts val="0"/>
              </a:spcBef>
              <a:spcAft>
                <a:spcPts val="0"/>
              </a:spcAft>
              <a:buClr>
                <a:srgbClr val="091179"/>
              </a:buClr>
              <a:buSzPts val="1200"/>
              <a:buFont typeface="Nunito"/>
              <a:buAutoNum type="arabicPeriod"/>
              <a:defRPr/>
            </a:lvl7pPr>
            <a:lvl8pPr marL="3657600" lvl="7" indent="-304800">
              <a:spcBef>
                <a:spcPts val="0"/>
              </a:spcBef>
              <a:spcAft>
                <a:spcPts val="0"/>
              </a:spcAft>
              <a:buClr>
                <a:srgbClr val="674EA7"/>
              </a:buClr>
              <a:buSzPts val="1200"/>
              <a:buFont typeface="Inconsolata"/>
              <a:buAutoNum type="alphaLcPeriod"/>
              <a:defRPr/>
            </a:lvl8pPr>
            <a:lvl9pPr marL="4114800" lvl="8" indent="-304800">
              <a:spcBef>
                <a:spcPts val="0"/>
              </a:spcBef>
              <a:spcAft>
                <a:spcPts val="0"/>
              </a:spcAft>
              <a:buClr>
                <a:srgbClr val="674EA7"/>
              </a:buClr>
              <a:buSzPts val="1200"/>
              <a:buFont typeface="Arial"/>
              <a:buAutoNum type="romanLcPeriod"/>
              <a:defRPr/>
            </a:lvl9pPr>
          </a:lstStyle>
          <a:p>
            <a:endParaRPr/>
          </a:p>
        </p:txBody>
      </p:sp>
      <p:sp>
        <p:nvSpPr>
          <p:cNvPr id="29" name="Google Shape;29;p4"/>
          <p:cNvSpPr txBox="1">
            <a:spLocks noGrp="1"/>
          </p:cNvSpPr>
          <p:nvPr>
            <p:ph type="title"/>
          </p:nvPr>
        </p:nvSpPr>
        <p:spPr>
          <a:xfrm>
            <a:off x="713225" y="597425"/>
            <a:ext cx="77175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64CF64"/>
              </a:buClr>
              <a:buSzPts val="2800"/>
              <a:buNone/>
              <a:defRPr sz="3000">
                <a:solidFill>
                  <a:schemeClr val="dk2"/>
                </a:solidFill>
              </a:defRPr>
            </a:lvl1pPr>
            <a:lvl2pPr lvl="1" rtl="0">
              <a:spcBef>
                <a:spcPts val="0"/>
              </a:spcBef>
              <a:spcAft>
                <a:spcPts val="0"/>
              </a:spcAft>
              <a:buClr>
                <a:srgbClr val="64CF64"/>
              </a:buClr>
              <a:buSzPts val="2800"/>
              <a:buNone/>
              <a:defRPr sz="2800">
                <a:solidFill>
                  <a:srgbClr val="64CF64"/>
                </a:solidFill>
              </a:defRPr>
            </a:lvl2pPr>
            <a:lvl3pPr lvl="2" rtl="0">
              <a:spcBef>
                <a:spcPts val="0"/>
              </a:spcBef>
              <a:spcAft>
                <a:spcPts val="0"/>
              </a:spcAft>
              <a:buClr>
                <a:srgbClr val="64CF64"/>
              </a:buClr>
              <a:buSzPts val="2800"/>
              <a:buNone/>
              <a:defRPr sz="2800">
                <a:solidFill>
                  <a:srgbClr val="64CF64"/>
                </a:solidFill>
              </a:defRPr>
            </a:lvl3pPr>
            <a:lvl4pPr lvl="3" rtl="0">
              <a:spcBef>
                <a:spcPts val="0"/>
              </a:spcBef>
              <a:spcAft>
                <a:spcPts val="0"/>
              </a:spcAft>
              <a:buClr>
                <a:srgbClr val="64CF64"/>
              </a:buClr>
              <a:buSzPts val="2800"/>
              <a:buNone/>
              <a:defRPr sz="2800">
                <a:solidFill>
                  <a:srgbClr val="64CF64"/>
                </a:solidFill>
              </a:defRPr>
            </a:lvl4pPr>
            <a:lvl5pPr lvl="4" rtl="0">
              <a:spcBef>
                <a:spcPts val="0"/>
              </a:spcBef>
              <a:spcAft>
                <a:spcPts val="0"/>
              </a:spcAft>
              <a:buClr>
                <a:srgbClr val="64CF64"/>
              </a:buClr>
              <a:buSzPts val="2800"/>
              <a:buNone/>
              <a:defRPr sz="2800">
                <a:solidFill>
                  <a:srgbClr val="64CF64"/>
                </a:solidFill>
              </a:defRPr>
            </a:lvl5pPr>
            <a:lvl6pPr lvl="5" rtl="0">
              <a:spcBef>
                <a:spcPts val="0"/>
              </a:spcBef>
              <a:spcAft>
                <a:spcPts val="0"/>
              </a:spcAft>
              <a:buClr>
                <a:srgbClr val="64CF64"/>
              </a:buClr>
              <a:buSzPts val="2800"/>
              <a:buNone/>
              <a:defRPr sz="2800">
                <a:solidFill>
                  <a:srgbClr val="64CF64"/>
                </a:solidFill>
              </a:defRPr>
            </a:lvl6pPr>
            <a:lvl7pPr lvl="6" rtl="0">
              <a:spcBef>
                <a:spcPts val="0"/>
              </a:spcBef>
              <a:spcAft>
                <a:spcPts val="0"/>
              </a:spcAft>
              <a:buClr>
                <a:srgbClr val="64CF64"/>
              </a:buClr>
              <a:buSzPts val="2800"/>
              <a:buNone/>
              <a:defRPr sz="2800">
                <a:solidFill>
                  <a:srgbClr val="64CF64"/>
                </a:solidFill>
              </a:defRPr>
            </a:lvl7pPr>
            <a:lvl8pPr lvl="7" rtl="0">
              <a:spcBef>
                <a:spcPts val="0"/>
              </a:spcBef>
              <a:spcAft>
                <a:spcPts val="0"/>
              </a:spcAft>
              <a:buClr>
                <a:srgbClr val="64CF64"/>
              </a:buClr>
              <a:buSzPts val="2800"/>
              <a:buNone/>
              <a:defRPr sz="2800">
                <a:solidFill>
                  <a:srgbClr val="64CF64"/>
                </a:solidFill>
              </a:defRPr>
            </a:lvl8pPr>
            <a:lvl9pPr lvl="8" rtl="0">
              <a:spcBef>
                <a:spcPts val="0"/>
              </a:spcBef>
              <a:spcAft>
                <a:spcPts val="0"/>
              </a:spcAft>
              <a:buClr>
                <a:srgbClr val="64CF64"/>
              </a:buClr>
              <a:buSzPts val="2800"/>
              <a:buNone/>
              <a:defRPr sz="2800">
                <a:solidFill>
                  <a:srgbClr val="64CF64"/>
                </a:solidFill>
              </a:defRPr>
            </a:lvl9pPr>
          </a:lstStyle>
          <a:p>
            <a:endParaRPr/>
          </a:p>
        </p:txBody>
      </p:sp>
      <p:pic>
        <p:nvPicPr>
          <p:cNvPr id="30" name="Google Shape;30;p4"/>
          <p:cNvPicPr preferRelativeResize="0"/>
          <p:nvPr/>
        </p:nvPicPr>
        <p:blipFill rotWithShape="1">
          <a:blip r:embed="rId2">
            <a:alphaModFix/>
          </a:blip>
          <a:srcRect l="19176" t="54794" r="39217" b="21536"/>
          <a:stretch/>
        </p:blipFill>
        <p:spPr>
          <a:xfrm>
            <a:off x="5459475" y="4192725"/>
            <a:ext cx="2971248" cy="950775"/>
          </a:xfrm>
          <a:prstGeom prst="rect">
            <a:avLst/>
          </a:prstGeom>
          <a:noFill/>
          <a:ln>
            <a:noFill/>
          </a:ln>
        </p:spPr>
      </p:pic>
      <p:pic>
        <p:nvPicPr>
          <p:cNvPr id="31" name="Google Shape;31;p4"/>
          <p:cNvPicPr preferRelativeResize="0"/>
          <p:nvPr/>
        </p:nvPicPr>
        <p:blipFill rotWithShape="1">
          <a:blip r:embed="rId3">
            <a:alphaModFix/>
          </a:blip>
          <a:srcRect l="47886" t="27701" r="37163" b="47298"/>
          <a:stretch/>
        </p:blipFill>
        <p:spPr>
          <a:xfrm>
            <a:off x="559150" y="3463400"/>
            <a:ext cx="308126" cy="289850"/>
          </a:xfrm>
          <a:prstGeom prst="rect">
            <a:avLst/>
          </a:prstGeom>
          <a:noFill/>
          <a:ln>
            <a:noFill/>
          </a:ln>
        </p:spPr>
      </p:pic>
      <p:pic>
        <p:nvPicPr>
          <p:cNvPr id="32" name="Google Shape;32;p4"/>
          <p:cNvPicPr preferRelativeResize="0"/>
          <p:nvPr/>
        </p:nvPicPr>
        <p:blipFill rotWithShape="1">
          <a:blip r:embed="rId3">
            <a:alphaModFix/>
          </a:blip>
          <a:srcRect l="47886" t="27701" r="37163" b="47298"/>
          <a:stretch/>
        </p:blipFill>
        <p:spPr>
          <a:xfrm>
            <a:off x="7246600" y="450963"/>
            <a:ext cx="207691" cy="195375"/>
          </a:xfrm>
          <a:prstGeom prst="rect">
            <a:avLst/>
          </a:prstGeom>
          <a:noFill/>
          <a:ln>
            <a:noFill/>
          </a:ln>
        </p:spPr>
      </p:pic>
      <p:pic>
        <p:nvPicPr>
          <p:cNvPr id="33" name="Google Shape;33;p4"/>
          <p:cNvPicPr preferRelativeResize="0"/>
          <p:nvPr/>
        </p:nvPicPr>
        <p:blipFill rotWithShape="1">
          <a:blip r:embed="rId3">
            <a:alphaModFix/>
          </a:blip>
          <a:srcRect l="47886" t="27701" r="37163" b="47298"/>
          <a:stretch/>
        </p:blipFill>
        <p:spPr>
          <a:xfrm>
            <a:off x="8162700" y="2474057"/>
            <a:ext cx="207701" cy="195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5"/>
        <p:cNvGrpSpPr/>
        <p:nvPr/>
      </p:nvGrpSpPr>
      <p:grpSpPr>
        <a:xfrm>
          <a:off x="0" y="0"/>
          <a:ext cx="0" cy="0"/>
          <a:chOff x="0" y="0"/>
          <a:chExt cx="0" cy="0"/>
        </a:xfrm>
      </p:grpSpPr>
      <p:sp>
        <p:nvSpPr>
          <p:cNvPr id="86" name="Google Shape;86;p12"/>
          <p:cNvSpPr txBox="1">
            <a:spLocks noGrp="1"/>
          </p:cNvSpPr>
          <p:nvPr>
            <p:ph type="sldNum" idx="12"/>
          </p:nvPr>
        </p:nvSpPr>
        <p:spPr>
          <a:xfrm>
            <a:off x="8510333"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flipH="1">
            <a:off x="4572000" y="2994350"/>
            <a:ext cx="384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a:solidFill>
                  <a:schemeClr val="dk2"/>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7" name="Google Shape;107;p14"/>
          <p:cNvSpPr txBox="1">
            <a:spLocks noGrp="1"/>
          </p:cNvSpPr>
          <p:nvPr>
            <p:ph type="subTitle" idx="1"/>
          </p:nvPr>
        </p:nvSpPr>
        <p:spPr>
          <a:xfrm flipH="1">
            <a:off x="4572000" y="1576450"/>
            <a:ext cx="3840000" cy="14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08" name="Google Shape;108;p14"/>
          <p:cNvPicPr preferRelativeResize="0"/>
          <p:nvPr/>
        </p:nvPicPr>
        <p:blipFill rotWithShape="1">
          <a:blip r:embed="rId2">
            <a:alphaModFix/>
          </a:blip>
          <a:srcRect l="10935" t="19004" r="16929" b="13628"/>
          <a:stretch/>
        </p:blipFill>
        <p:spPr>
          <a:xfrm rot="-705506">
            <a:off x="-970643" y="2797034"/>
            <a:ext cx="6270417" cy="3294064"/>
          </a:xfrm>
          <a:prstGeom prst="rect">
            <a:avLst/>
          </a:prstGeom>
          <a:noFill/>
          <a:ln>
            <a:noFill/>
          </a:ln>
        </p:spPr>
      </p:pic>
      <p:pic>
        <p:nvPicPr>
          <p:cNvPr id="109" name="Google Shape;109;p14"/>
          <p:cNvPicPr preferRelativeResize="0"/>
          <p:nvPr/>
        </p:nvPicPr>
        <p:blipFill>
          <a:blip r:embed="rId3">
            <a:alphaModFix/>
          </a:blip>
          <a:stretch>
            <a:fillRect/>
          </a:stretch>
        </p:blipFill>
        <p:spPr>
          <a:xfrm rot="562707" flipH="1">
            <a:off x="4404238" y="3718717"/>
            <a:ext cx="5332922" cy="2658764"/>
          </a:xfrm>
          <a:prstGeom prst="rect">
            <a:avLst/>
          </a:prstGeom>
          <a:noFill/>
          <a:ln>
            <a:noFill/>
          </a:ln>
        </p:spPr>
      </p:pic>
      <p:sp>
        <p:nvSpPr>
          <p:cNvPr id="110" name="Google Shape;110;p14"/>
          <p:cNvSpPr/>
          <p:nvPr/>
        </p:nvSpPr>
        <p:spPr>
          <a:xfrm rot="-2086803">
            <a:off x="2201033" y="2995033"/>
            <a:ext cx="3455372" cy="2898038"/>
          </a:xfrm>
          <a:custGeom>
            <a:avLst/>
            <a:gdLst/>
            <a:ahLst/>
            <a:cxnLst/>
            <a:rect l="l" t="t" r="r" b="b"/>
            <a:pathLst>
              <a:path w="36141" h="42771" extrusionOk="0">
                <a:moveTo>
                  <a:pt x="51" y="127"/>
                </a:moveTo>
                <a:cubicBezTo>
                  <a:pt x="1747" y="1418"/>
                  <a:pt x="3468" y="2734"/>
                  <a:pt x="4961" y="4227"/>
                </a:cubicBezTo>
                <a:cubicBezTo>
                  <a:pt x="6530" y="5796"/>
                  <a:pt x="7694" y="7593"/>
                  <a:pt x="8782" y="9491"/>
                </a:cubicBezTo>
                <a:cubicBezTo>
                  <a:pt x="9795" y="11313"/>
                  <a:pt x="10858" y="13110"/>
                  <a:pt x="12351" y="14603"/>
                </a:cubicBezTo>
                <a:cubicBezTo>
                  <a:pt x="13819" y="16046"/>
                  <a:pt x="15565" y="17210"/>
                  <a:pt x="17210" y="18450"/>
                </a:cubicBezTo>
                <a:cubicBezTo>
                  <a:pt x="18475" y="19412"/>
                  <a:pt x="19665" y="20475"/>
                  <a:pt x="20728" y="21664"/>
                </a:cubicBezTo>
                <a:cubicBezTo>
                  <a:pt x="21765" y="22854"/>
                  <a:pt x="22702" y="24094"/>
                  <a:pt x="23638" y="25359"/>
                </a:cubicBezTo>
                <a:cubicBezTo>
                  <a:pt x="25739" y="28270"/>
                  <a:pt x="27687" y="31332"/>
                  <a:pt x="29687" y="34343"/>
                </a:cubicBezTo>
                <a:cubicBezTo>
                  <a:pt x="31585" y="37203"/>
                  <a:pt x="33457" y="40164"/>
                  <a:pt x="35786" y="42720"/>
                </a:cubicBezTo>
                <a:cubicBezTo>
                  <a:pt x="35836" y="42771"/>
                  <a:pt x="36140" y="42670"/>
                  <a:pt x="36089" y="42594"/>
                </a:cubicBezTo>
                <a:cubicBezTo>
                  <a:pt x="34014" y="40291"/>
                  <a:pt x="32293" y="37659"/>
                  <a:pt x="30598" y="35103"/>
                </a:cubicBezTo>
                <a:cubicBezTo>
                  <a:pt x="28649" y="32116"/>
                  <a:pt x="26726" y="29105"/>
                  <a:pt x="24676" y="26194"/>
                </a:cubicBezTo>
                <a:cubicBezTo>
                  <a:pt x="22904" y="23689"/>
                  <a:pt x="21057" y="21183"/>
                  <a:pt x="18703" y="19235"/>
                </a:cubicBezTo>
                <a:cubicBezTo>
                  <a:pt x="17083" y="17893"/>
                  <a:pt x="15337" y="16780"/>
                  <a:pt x="13743" y="15439"/>
                </a:cubicBezTo>
                <a:cubicBezTo>
                  <a:pt x="12072" y="14021"/>
                  <a:pt x="10832" y="12351"/>
                  <a:pt x="9744" y="10478"/>
                </a:cubicBezTo>
                <a:cubicBezTo>
                  <a:pt x="8555" y="8454"/>
                  <a:pt x="7466" y="6429"/>
                  <a:pt x="5847" y="4708"/>
                </a:cubicBezTo>
                <a:cubicBezTo>
                  <a:pt x="4176" y="2937"/>
                  <a:pt x="2228" y="1494"/>
                  <a:pt x="279" y="51"/>
                </a:cubicBezTo>
                <a:cubicBezTo>
                  <a:pt x="228" y="1"/>
                  <a:pt x="1" y="102"/>
                  <a:pt x="51" y="1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Google Shape;111;p14"/>
          <p:cNvPicPr preferRelativeResize="0"/>
          <p:nvPr/>
        </p:nvPicPr>
        <p:blipFill rotWithShape="1">
          <a:blip r:embed="rId4">
            <a:alphaModFix/>
          </a:blip>
          <a:srcRect l="24366" r="17658"/>
          <a:stretch/>
        </p:blipFill>
        <p:spPr>
          <a:xfrm>
            <a:off x="-525512" y="364275"/>
            <a:ext cx="2374875" cy="2275850"/>
          </a:xfrm>
          <a:prstGeom prst="rect">
            <a:avLst/>
          </a:prstGeom>
          <a:noFill/>
          <a:ln>
            <a:noFill/>
          </a:ln>
        </p:spPr>
      </p:pic>
      <p:pic>
        <p:nvPicPr>
          <p:cNvPr id="112" name="Google Shape;112;p14"/>
          <p:cNvPicPr preferRelativeResize="0"/>
          <p:nvPr/>
        </p:nvPicPr>
        <p:blipFill rotWithShape="1">
          <a:blip r:embed="rId5">
            <a:alphaModFix/>
          </a:blip>
          <a:srcRect l="47886" t="27701" r="37163" b="47298"/>
          <a:stretch/>
        </p:blipFill>
        <p:spPr>
          <a:xfrm>
            <a:off x="3824875" y="446388"/>
            <a:ext cx="207691" cy="195375"/>
          </a:xfrm>
          <a:prstGeom prst="rect">
            <a:avLst/>
          </a:prstGeom>
          <a:noFill/>
          <a:ln>
            <a:noFill/>
          </a:ln>
        </p:spPr>
      </p:pic>
      <p:pic>
        <p:nvPicPr>
          <p:cNvPr id="113" name="Google Shape;113;p14"/>
          <p:cNvPicPr preferRelativeResize="0"/>
          <p:nvPr/>
        </p:nvPicPr>
        <p:blipFill rotWithShape="1">
          <a:blip r:embed="rId5">
            <a:alphaModFix/>
          </a:blip>
          <a:srcRect l="47886" t="27701" r="37163" b="47298"/>
          <a:stretch/>
        </p:blipFill>
        <p:spPr>
          <a:xfrm>
            <a:off x="8412000" y="3567044"/>
            <a:ext cx="207701" cy="1953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CUSTOM_16">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xfrm>
            <a:off x="713225" y="597425"/>
            <a:ext cx="77175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64CF64"/>
              </a:buClr>
              <a:buSzPts val="2800"/>
              <a:buNone/>
              <a:defRPr sz="3000">
                <a:solidFill>
                  <a:srgbClr val="DAC59B"/>
                </a:solidFill>
              </a:defRPr>
            </a:lvl1pPr>
            <a:lvl2pPr lvl="1" rtl="0">
              <a:spcBef>
                <a:spcPts val="0"/>
              </a:spcBef>
              <a:spcAft>
                <a:spcPts val="0"/>
              </a:spcAft>
              <a:buClr>
                <a:srgbClr val="64CF64"/>
              </a:buClr>
              <a:buSzPts val="2800"/>
              <a:buNone/>
              <a:defRPr sz="2800">
                <a:solidFill>
                  <a:srgbClr val="64CF64"/>
                </a:solidFill>
              </a:defRPr>
            </a:lvl2pPr>
            <a:lvl3pPr lvl="2" rtl="0">
              <a:spcBef>
                <a:spcPts val="0"/>
              </a:spcBef>
              <a:spcAft>
                <a:spcPts val="0"/>
              </a:spcAft>
              <a:buClr>
                <a:srgbClr val="64CF64"/>
              </a:buClr>
              <a:buSzPts val="2800"/>
              <a:buNone/>
              <a:defRPr sz="2800">
                <a:solidFill>
                  <a:srgbClr val="64CF64"/>
                </a:solidFill>
              </a:defRPr>
            </a:lvl3pPr>
            <a:lvl4pPr lvl="3" rtl="0">
              <a:spcBef>
                <a:spcPts val="0"/>
              </a:spcBef>
              <a:spcAft>
                <a:spcPts val="0"/>
              </a:spcAft>
              <a:buClr>
                <a:srgbClr val="64CF64"/>
              </a:buClr>
              <a:buSzPts val="2800"/>
              <a:buNone/>
              <a:defRPr sz="2800">
                <a:solidFill>
                  <a:srgbClr val="64CF64"/>
                </a:solidFill>
              </a:defRPr>
            </a:lvl4pPr>
            <a:lvl5pPr lvl="4" rtl="0">
              <a:spcBef>
                <a:spcPts val="0"/>
              </a:spcBef>
              <a:spcAft>
                <a:spcPts val="0"/>
              </a:spcAft>
              <a:buClr>
                <a:srgbClr val="64CF64"/>
              </a:buClr>
              <a:buSzPts val="2800"/>
              <a:buNone/>
              <a:defRPr sz="2800">
                <a:solidFill>
                  <a:srgbClr val="64CF64"/>
                </a:solidFill>
              </a:defRPr>
            </a:lvl5pPr>
            <a:lvl6pPr lvl="5" rtl="0">
              <a:spcBef>
                <a:spcPts val="0"/>
              </a:spcBef>
              <a:spcAft>
                <a:spcPts val="0"/>
              </a:spcAft>
              <a:buClr>
                <a:srgbClr val="64CF64"/>
              </a:buClr>
              <a:buSzPts val="2800"/>
              <a:buNone/>
              <a:defRPr sz="2800">
                <a:solidFill>
                  <a:srgbClr val="64CF64"/>
                </a:solidFill>
              </a:defRPr>
            </a:lvl6pPr>
            <a:lvl7pPr lvl="6" rtl="0">
              <a:spcBef>
                <a:spcPts val="0"/>
              </a:spcBef>
              <a:spcAft>
                <a:spcPts val="0"/>
              </a:spcAft>
              <a:buClr>
                <a:srgbClr val="64CF64"/>
              </a:buClr>
              <a:buSzPts val="2800"/>
              <a:buNone/>
              <a:defRPr sz="2800">
                <a:solidFill>
                  <a:srgbClr val="64CF64"/>
                </a:solidFill>
              </a:defRPr>
            </a:lvl7pPr>
            <a:lvl8pPr lvl="7" rtl="0">
              <a:spcBef>
                <a:spcPts val="0"/>
              </a:spcBef>
              <a:spcAft>
                <a:spcPts val="0"/>
              </a:spcAft>
              <a:buClr>
                <a:srgbClr val="64CF64"/>
              </a:buClr>
              <a:buSzPts val="2800"/>
              <a:buNone/>
              <a:defRPr sz="2800">
                <a:solidFill>
                  <a:srgbClr val="64CF64"/>
                </a:solidFill>
              </a:defRPr>
            </a:lvl8pPr>
            <a:lvl9pPr lvl="8" rtl="0">
              <a:spcBef>
                <a:spcPts val="0"/>
              </a:spcBef>
              <a:spcAft>
                <a:spcPts val="0"/>
              </a:spcAft>
              <a:buClr>
                <a:srgbClr val="64CF64"/>
              </a:buClr>
              <a:buSzPts val="2800"/>
              <a:buNone/>
              <a:defRPr sz="2800">
                <a:solidFill>
                  <a:srgbClr val="64CF64"/>
                </a:solidFill>
              </a:defRPr>
            </a:lvl9pPr>
          </a:lstStyle>
          <a:p>
            <a:endParaRPr/>
          </a:p>
        </p:txBody>
      </p:sp>
      <p:pic>
        <p:nvPicPr>
          <p:cNvPr id="163" name="Google Shape;163;p19"/>
          <p:cNvPicPr preferRelativeResize="0"/>
          <p:nvPr/>
        </p:nvPicPr>
        <p:blipFill>
          <a:blip r:embed="rId2">
            <a:alphaModFix/>
          </a:blip>
          <a:stretch>
            <a:fillRect/>
          </a:stretch>
        </p:blipFill>
        <p:spPr>
          <a:xfrm rot="562707" flipH="1">
            <a:off x="-538787" y="3696717"/>
            <a:ext cx="5332922" cy="2658764"/>
          </a:xfrm>
          <a:prstGeom prst="rect">
            <a:avLst/>
          </a:prstGeom>
          <a:noFill/>
          <a:ln>
            <a:noFill/>
          </a:ln>
        </p:spPr>
      </p:pic>
      <p:pic>
        <p:nvPicPr>
          <p:cNvPr id="164" name="Google Shape;164;p19"/>
          <p:cNvPicPr preferRelativeResize="0"/>
          <p:nvPr/>
        </p:nvPicPr>
        <p:blipFill rotWithShape="1">
          <a:blip r:embed="rId3">
            <a:alphaModFix/>
          </a:blip>
          <a:srcRect l="47886" t="27701" r="37163" b="47298"/>
          <a:stretch/>
        </p:blipFill>
        <p:spPr>
          <a:xfrm>
            <a:off x="713225" y="3518275"/>
            <a:ext cx="308126" cy="289850"/>
          </a:xfrm>
          <a:prstGeom prst="rect">
            <a:avLst/>
          </a:prstGeom>
          <a:noFill/>
          <a:ln>
            <a:noFill/>
          </a:ln>
        </p:spPr>
      </p:pic>
      <p:pic>
        <p:nvPicPr>
          <p:cNvPr id="165" name="Google Shape;165;p19"/>
          <p:cNvPicPr preferRelativeResize="0"/>
          <p:nvPr/>
        </p:nvPicPr>
        <p:blipFill rotWithShape="1">
          <a:blip r:embed="rId3">
            <a:alphaModFix/>
          </a:blip>
          <a:srcRect l="47886" t="27701" r="37163" b="47298"/>
          <a:stretch/>
        </p:blipFill>
        <p:spPr>
          <a:xfrm>
            <a:off x="8326925" y="4501738"/>
            <a:ext cx="207691" cy="195375"/>
          </a:xfrm>
          <a:prstGeom prst="rect">
            <a:avLst/>
          </a:prstGeom>
          <a:noFill/>
          <a:ln>
            <a:noFill/>
          </a:ln>
        </p:spPr>
      </p:pic>
      <p:pic>
        <p:nvPicPr>
          <p:cNvPr id="166" name="Google Shape;166;p19"/>
          <p:cNvPicPr preferRelativeResize="0"/>
          <p:nvPr/>
        </p:nvPicPr>
        <p:blipFill rotWithShape="1">
          <a:blip r:embed="rId3">
            <a:alphaModFix/>
          </a:blip>
          <a:srcRect l="47886" t="27701" r="37163" b="47298"/>
          <a:stretch/>
        </p:blipFill>
        <p:spPr>
          <a:xfrm>
            <a:off x="1921000" y="657482"/>
            <a:ext cx="207701" cy="1953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CUSTOM_19">
    <p:spTree>
      <p:nvGrpSpPr>
        <p:cNvPr id="1" name="Shape 173"/>
        <p:cNvGrpSpPr/>
        <p:nvPr/>
      </p:nvGrpSpPr>
      <p:grpSpPr>
        <a:xfrm>
          <a:off x="0" y="0"/>
          <a:ext cx="0" cy="0"/>
          <a:chOff x="0" y="0"/>
          <a:chExt cx="0" cy="0"/>
        </a:xfrm>
      </p:grpSpPr>
      <p:pic>
        <p:nvPicPr>
          <p:cNvPr id="174" name="Google Shape;174;p21"/>
          <p:cNvPicPr preferRelativeResize="0"/>
          <p:nvPr/>
        </p:nvPicPr>
        <p:blipFill rotWithShape="1">
          <a:blip r:embed="rId2">
            <a:alphaModFix/>
          </a:blip>
          <a:srcRect l="10935" t="19004" r="16929" b="13628"/>
          <a:stretch/>
        </p:blipFill>
        <p:spPr>
          <a:xfrm rot="9397878">
            <a:off x="-1587736" y="-894393"/>
            <a:ext cx="5545746" cy="2913360"/>
          </a:xfrm>
          <a:prstGeom prst="rect">
            <a:avLst/>
          </a:prstGeom>
          <a:noFill/>
          <a:ln>
            <a:noFill/>
          </a:ln>
        </p:spPr>
      </p:pic>
      <p:pic>
        <p:nvPicPr>
          <p:cNvPr id="175" name="Google Shape;175;p21"/>
          <p:cNvPicPr preferRelativeResize="0"/>
          <p:nvPr/>
        </p:nvPicPr>
        <p:blipFill rotWithShape="1">
          <a:blip r:embed="rId3">
            <a:alphaModFix/>
          </a:blip>
          <a:srcRect l="47886" t="27701" r="37163" b="47298"/>
          <a:stretch/>
        </p:blipFill>
        <p:spPr>
          <a:xfrm>
            <a:off x="548913" y="2503025"/>
            <a:ext cx="308126" cy="289850"/>
          </a:xfrm>
          <a:prstGeom prst="rect">
            <a:avLst/>
          </a:prstGeom>
          <a:noFill/>
          <a:ln>
            <a:noFill/>
          </a:ln>
        </p:spPr>
      </p:pic>
      <p:pic>
        <p:nvPicPr>
          <p:cNvPr id="176" name="Google Shape;176;p21"/>
          <p:cNvPicPr preferRelativeResize="0"/>
          <p:nvPr/>
        </p:nvPicPr>
        <p:blipFill rotWithShape="1">
          <a:blip r:embed="rId3">
            <a:alphaModFix/>
          </a:blip>
          <a:srcRect l="47886" t="27701" r="37163" b="47298"/>
          <a:stretch/>
        </p:blipFill>
        <p:spPr>
          <a:xfrm>
            <a:off x="8022125" y="993350"/>
            <a:ext cx="207691" cy="195375"/>
          </a:xfrm>
          <a:prstGeom prst="rect">
            <a:avLst/>
          </a:prstGeom>
          <a:noFill/>
          <a:ln>
            <a:noFill/>
          </a:ln>
        </p:spPr>
      </p:pic>
      <p:pic>
        <p:nvPicPr>
          <p:cNvPr id="177" name="Google Shape;177;p21"/>
          <p:cNvPicPr preferRelativeResize="0"/>
          <p:nvPr/>
        </p:nvPicPr>
        <p:blipFill rotWithShape="1">
          <a:blip r:embed="rId3">
            <a:alphaModFix/>
          </a:blip>
          <a:srcRect l="47886" t="27701" r="37163" b="47298"/>
          <a:stretch/>
        </p:blipFill>
        <p:spPr>
          <a:xfrm>
            <a:off x="3782325" y="4690382"/>
            <a:ext cx="207701" cy="195380"/>
          </a:xfrm>
          <a:prstGeom prst="rect">
            <a:avLst/>
          </a:prstGeom>
          <a:noFill/>
          <a:ln>
            <a:noFill/>
          </a:ln>
        </p:spPr>
      </p:pic>
      <p:sp>
        <p:nvSpPr>
          <p:cNvPr id="178" name="Google Shape;178;p21"/>
          <p:cNvSpPr txBox="1">
            <a:spLocks noGrp="1"/>
          </p:cNvSpPr>
          <p:nvPr>
            <p:ph type="title"/>
          </p:nvPr>
        </p:nvSpPr>
        <p:spPr>
          <a:xfrm>
            <a:off x="713225" y="597425"/>
            <a:ext cx="77175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64CF64"/>
              </a:buClr>
              <a:buSzPts val="2800"/>
              <a:buNone/>
              <a:defRPr sz="3000">
                <a:solidFill>
                  <a:srgbClr val="DAC59B"/>
                </a:solidFill>
              </a:defRPr>
            </a:lvl1pPr>
            <a:lvl2pPr lvl="1" rtl="0">
              <a:spcBef>
                <a:spcPts val="0"/>
              </a:spcBef>
              <a:spcAft>
                <a:spcPts val="0"/>
              </a:spcAft>
              <a:buClr>
                <a:srgbClr val="64CF64"/>
              </a:buClr>
              <a:buSzPts val="2800"/>
              <a:buNone/>
              <a:defRPr sz="2800">
                <a:solidFill>
                  <a:srgbClr val="64CF64"/>
                </a:solidFill>
              </a:defRPr>
            </a:lvl2pPr>
            <a:lvl3pPr lvl="2" rtl="0">
              <a:spcBef>
                <a:spcPts val="0"/>
              </a:spcBef>
              <a:spcAft>
                <a:spcPts val="0"/>
              </a:spcAft>
              <a:buClr>
                <a:srgbClr val="64CF64"/>
              </a:buClr>
              <a:buSzPts val="2800"/>
              <a:buNone/>
              <a:defRPr sz="2800">
                <a:solidFill>
                  <a:srgbClr val="64CF64"/>
                </a:solidFill>
              </a:defRPr>
            </a:lvl3pPr>
            <a:lvl4pPr lvl="3" rtl="0">
              <a:spcBef>
                <a:spcPts val="0"/>
              </a:spcBef>
              <a:spcAft>
                <a:spcPts val="0"/>
              </a:spcAft>
              <a:buClr>
                <a:srgbClr val="64CF64"/>
              </a:buClr>
              <a:buSzPts val="2800"/>
              <a:buNone/>
              <a:defRPr sz="2800">
                <a:solidFill>
                  <a:srgbClr val="64CF64"/>
                </a:solidFill>
              </a:defRPr>
            </a:lvl4pPr>
            <a:lvl5pPr lvl="4" rtl="0">
              <a:spcBef>
                <a:spcPts val="0"/>
              </a:spcBef>
              <a:spcAft>
                <a:spcPts val="0"/>
              </a:spcAft>
              <a:buClr>
                <a:srgbClr val="64CF64"/>
              </a:buClr>
              <a:buSzPts val="2800"/>
              <a:buNone/>
              <a:defRPr sz="2800">
                <a:solidFill>
                  <a:srgbClr val="64CF64"/>
                </a:solidFill>
              </a:defRPr>
            </a:lvl5pPr>
            <a:lvl6pPr lvl="5" rtl="0">
              <a:spcBef>
                <a:spcPts val="0"/>
              </a:spcBef>
              <a:spcAft>
                <a:spcPts val="0"/>
              </a:spcAft>
              <a:buClr>
                <a:srgbClr val="64CF64"/>
              </a:buClr>
              <a:buSzPts val="2800"/>
              <a:buNone/>
              <a:defRPr sz="2800">
                <a:solidFill>
                  <a:srgbClr val="64CF64"/>
                </a:solidFill>
              </a:defRPr>
            </a:lvl6pPr>
            <a:lvl7pPr lvl="6" rtl="0">
              <a:spcBef>
                <a:spcPts val="0"/>
              </a:spcBef>
              <a:spcAft>
                <a:spcPts val="0"/>
              </a:spcAft>
              <a:buClr>
                <a:srgbClr val="64CF64"/>
              </a:buClr>
              <a:buSzPts val="2800"/>
              <a:buNone/>
              <a:defRPr sz="2800">
                <a:solidFill>
                  <a:srgbClr val="64CF64"/>
                </a:solidFill>
              </a:defRPr>
            </a:lvl7pPr>
            <a:lvl8pPr lvl="7" rtl="0">
              <a:spcBef>
                <a:spcPts val="0"/>
              </a:spcBef>
              <a:spcAft>
                <a:spcPts val="0"/>
              </a:spcAft>
              <a:buClr>
                <a:srgbClr val="64CF64"/>
              </a:buClr>
              <a:buSzPts val="2800"/>
              <a:buNone/>
              <a:defRPr sz="2800">
                <a:solidFill>
                  <a:srgbClr val="64CF64"/>
                </a:solidFill>
              </a:defRPr>
            </a:lvl8pPr>
            <a:lvl9pPr lvl="8" rtl="0">
              <a:spcBef>
                <a:spcPts val="0"/>
              </a:spcBef>
              <a:spcAft>
                <a:spcPts val="0"/>
              </a:spcAft>
              <a:buClr>
                <a:srgbClr val="64CF64"/>
              </a:buClr>
              <a:buSzPts val="2800"/>
              <a:buNone/>
              <a:defRPr sz="2800">
                <a:solidFill>
                  <a:srgbClr val="64CF64"/>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6">
  <p:cSld name="CUSTOM_23">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713225" y="597425"/>
            <a:ext cx="77175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64CF64"/>
              </a:buClr>
              <a:buSzPts val="2800"/>
              <a:buNone/>
              <a:defRPr sz="3000">
                <a:solidFill>
                  <a:srgbClr val="DAC59B"/>
                </a:solidFill>
              </a:defRPr>
            </a:lvl1pPr>
            <a:lvl2pPr lvl="1" rtl="0">
              <a:spcBef>
                <a:spcPts val="0"/>
              </a:spcBef>
              <a:spcAft>
                <a:spcPts val="0"/>
              </a:spcAft>
              <a:buClr>
                <a:srgbClr val="64CF64"/>
              </a:buClr>
              <a:buSzPts val="2800"/>
              <a:buNone/>
              <a:defRPr sz="2800">
                <a:solidFill>
                  <a:srgbClr val="64CF64"/>
                </a:solidFill>
              </a:defRPr>
            </a:lvl2pPr>
            <a:lvl3pPr lvl="2" rtl="0">
              <a:spcBef>
                <a:spcPts val="0"/>
              </a:spcBef>
              <a:spcAft>
                <a:spcPts val="0"/>
              </a:spcAft>
              <a:buClr>
                <a:srgbClr val="64CF64"/>
              </a:buClr>
              <a:buSzPts val="2800"/>
              <a:buNone/>
              <a:defRPr sz="2800">
                <a:solidFill>
                  <a:srgbClr val="64CF64"/>
                </a:solidFill>
              </a:defRPr>
            </a:lvl3pPr>
            <a:lvl4pPr lvl="3" rtl="0">
              <a:spcBef>
                <a:spcPts val="0"/>
              </a:spcBef>
              <a:spcAft>
                <a:spcPts val="0"/>
              </a:spcAft>
              <a:buClr>
                <a:srgbClr val="64CF64"/>
              </a:buClr>
              <a:buSzPts val="2800"/>
              <a:buNone/>
              <a:defRPr sz="2800">
                <a:solidFill>
                  <a:srgbClr val="64CF64"/>
                </a:solidFill>
              </a:defRPr>
            </a:lvl4pPr>
            <a:lvl5pPr lvl="4" rtl="0">
              <a:spcBef>
                <a:spcPts val="0"/>
              </a:spcBef>
              <a:spcAft>
                <a:spcPts val="0"/>
              </a:spcAft>
              <a:buClr>
                <a:srgbClr val="64CF64"/>
              </a:buClr>
              <a:buSzPts val="2800"/>
              <a:buNone/>
              <a:defRPr sz="2800">
                <a:solidFill>
                  <a:srgbClr val="64CF64"/>
                </a:solidFill>
              </a:defRPr>
            </a:lvl5pPr>
            <a:lvl6pPr lvl="5" rtl="0">
              <a:spcBef>
                <a:spcPts val="0"/>
              </a:spcBef>
              <a:spcAft>
                <a:spcPts val="0"/>
              </a:spcAft>
              <a:buClr>
                <a:srgbClr val="64CF64"/>
              </a:buClr>
              <a:buSzPts val="2800"/>
              <a:buNone/>
              <a:defRPr sz="2800">
                <a:solidFill>
                  <a:srgbClr val="64CF64"/>
                </a:solidFill>
              </a:defRPr>
            </a:lvl6pPr>
            <a:lvl7pPr lvl="6" rtl="0">
              <a:spcBef>
                <a:spcPts val="0"/>
              </a:spcBef>
              <a:spcAft>
                <a:spcPts val="0"/>
              </a:spcAft>
              <a:buClr>
                <a:srgbClr val="64CF64"/>
              </a:buClr>
              <a:buSzPts val="2800"/>
              <a:buNone/>
              <a:defRPr sz="2800">
                <a:solidFill>
                  <a:srgbClr val="64CF64"/>
                </a:solidFill>
              </a:defRPr>
            </a:lvl7pPr>
            <a:lvl8pPr lvl="7" rtl="0">
              <a:spcBef>
                <a:spcPts val="0"/>
              </a:spcBef>
              <a:spcAft>
                <a:spcPts val="0"/>
              </a:spcAft>
              <a:buClr>
                <a:srgbClr val="64CF64"/>
              </a:buClr>
              <a:buSzPts val="2800"/>
              <a:buNone/>
              <a:defRPr sz="2800">
                <a:solidFill>
                  <a:srgbClr val="64CF64"/>
                </a:solidFill>
              </a:defRPr>
            </a:lvl8pPr>
            <a:lvl9pPr lvl="8" rtl="0">
              <a:spcBef>
                <a:spcPts val="0"/>
              </a:spcBef>
              <a:spcAft>
                <a:spcPts val="0"/>
              </a:spcAft>
              <a:buClr>
                <a:srgbClr val="64CF64"/>
              </a:buClr>
              <a:buSzPts val="2800"/>
              <a:buNone/>
              <a:defRPr sz="2800">
                <a:solidFill>
                  <a:srgbClr val="64CF64"/>
                </a:solidFill>
              </a:defRPr>
            </a:lvl9pPr>
          </a:lstStyle>
          <a:p>
            <a:endParaRPr/>
          </a:p>
        </p:txBody>
      </p:sp>
      <p:pic>
        <p:nvPicPr>
          <p:cNvPr id="187" name="Google Shape;187;p23"/>
          <p:cNvPicPr preferRelativeResize="0"/>
          <p:nvPr/>
        </p:nvPicPr>
        <p:blipFill rotWithShape="1">
          <a:blip r:embed="rId2">
            <a:alphaModFix/>
          </a:blip>
          <a:srcRect l="7801" t="54795" r="14110" b="14043"/>
          <a:stretch/>
        </p:blipFill>
        <p:spPr>
          <a:xfrm>
            <a:off x="1939350" y="3961729"/>
            <a:ext cx="5265250" cy="1181774"/>
          </a:xfrm>
          <a:prstGeom prst="rect">
            <a:avLst/>
          </a:prstGeom>
          <a:noFill/>
          <a:ln>
            <a:noFill/>
          </a:ln>
        </p:spPr>
      </p:pic>
      <p:pic>
        <p:nvPicPr>
          <p:cNvPr id="188" name="Google Shape;188;p23"/>
          <p:cNvPicPr preferRelativeResize="0"/>
          <p:nvPr/>
        </p:nvPicPr>
        <p:blipFill rotWithShape="1">
          <a:blip r:embed="rId3">
            <a:alphaModFix/>
          </a:blip>
          <a:srcRect l="47886" t="27701" r="37163" b="47298"/>
          <a:stretch/>
        </p:blipFill>
        <p:spPr>
          <a:xfrm>
            <a:off x="3656638" y="2962825"/>
            <a:ext cx="308126" cy="289850"/>
          </a:xfrm>
          <a:prstGeom prst="rect">
            <a:avLst/>
          </a:prstGeom>
          <a:noFill/>
          <a:ln>
            <a:noFill/>
          </a:ln>
        </p:spPr>
      </p:pic>
      <p:pic>
        <p:nvPicPr>
          <p:cNvPr id="189" name="Google Shape;189;p23"/>
          <p:cNvPicPr preferRelativeResize="0"/>
          <p:nvPr/>
        </p:nvPicPr>
        <p:blipFill rotWithShape="1">
          <a:blip r:embed="rId3">
            <a:alphaModFix/>
          </a:blip>
          <a:srcRect l="47886" t="27701" r="37163" b="47298"/>
          <a:stretch/>
        </p:blipFill>
        <p:spPr>
          <a:xfrm>
            <a:off x="8430725" y="1225113"/>
            <a:ext cx="207691" cy="195375"/>
          </a:xfrm>
          <a:prstGeom prst="rect">
            <a:avLst/>
          </a:prstGeom>
          <a:noFill/>
          <a:ln>
            <a:noFill/>
          </a:ln>
        </p:spPr>
      </p:pic>
      <p:pic>
        <p:nvPicPr>
          <p:cNvPr id="190" name="Google Shape;190;p23"/>
          <p:cNvPicPr preferRelativeResize="0"/>
          <p:nvPr/>
        </p:nvPicPr>
        <p:blipFill rotWithShape="1">
          <a:blip r:embed="rId3">
            <a:alphaModFix/>
          </a:blip>
          <a:srcRect l="47886" t="27701" r="37163" b="47298"/>
          <a:stretch/>
        </p:blipFill>
        <p:spPr>
          <a:xfrm>
            <a:off x="609400" y="587019"/>
            <a:ext cx="207701" cy="1953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1">
  <p:cSld name="CUSTOM_2">
    <p:spTree>
      <p:nvGrpSpPr>
        <p:cNvPr id="1" name="Shape 196"/>
        <p:cNvGrpSpPr/>
        <p:nvPr/>
      </p:nvGrpSpPr>
      <p:grpSpPr>
        <a:xfrm>
          <a:off x="0" y="0"/>
          <a:ext cx="0" cy="0"/>
          <a:chOff x="0" y="0"/>
          <a:chExt cx="0" cy="0"/>
        </a:xfrm>
      </p:grpSpPr>
      <p:sp>
        <p:nvSpPr>
          <p:cNvPr id="197" name="Google Shape;197;p25"/>
          <p:cNvSpPr txBox="1">
            <a:spLocks noGrp="1"/>
          </p:cNvSpPr>
          <p:nvPr>
            <p:ph type="title"/>
          </p:nvPr>
        </p:nvSpPr>
        <p:spPr>
          <a:xfrm>
            <a:off x="697075" y="633850"/>
            <a:ext cx="77337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8" name="Google Shape;198;p25"/>
          <p:cNvSpPr txBox="1">
            <a:spLocks noGrp="1"/>
          </p:cNvSpPr>
          <p:nvPr>
            <p:ph type="subTitle" idx="1"/>
          </p:nvPr>
        </p:nvSpPr>
        <p:spPr>
          <a:xfrm>
            <a:off x="713250" y="1941550"/>
            <a:ext cx="3403500" cy="127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p25"/>
          <p:cNvSpPr/>
          <p:nvPr/>
        </p:nvSpPr>
        <p:spPr>
          <a:xfrm flipH="1">
            <a:off x="5688650" y="949925"/>
            <a:ext cx="3455351" cy="2898056"/>
          </a:xfrm>
          <a:custGeom>
            <a:avLst/>
            <a:gdLst/>
            <a:ahLst/>
            <a:cxnLst/>
            <a:rect l="l" t="t" r="r" b="b"/>
            <a:pathLst>
              <a:path w="36141" h="42771" extrusionOk="0">
                <a:moveTo>
                  <a:pt x="51" y="127"/>
                </a:moveTo>
                <a:cubicBezTo>
                  <a:pt x="1747" y="1418"/>
                  <a:pt x="3468" y="2734"/>
                  <a:pt x="4961" y="4227"/>
                </a:cubicBezTo>
                <a:cubicBezTo>
                  <a:pt x="6530" y="5796"/>
                  <a:pt x="7694" y="7593"/>
                  <a:pt x="8782" y="9491"/>
                </a:cubicBezTo>
                <a:cubicBezTo>
                  <a:pt x="9795" y="11313"/>
                  <a:pt x="10858" y="13110"/>
                  <a:pt x="12351" y="14603"/>
                </a:cubicBezTo>
                <a:cubicBezTo>
                  <a:pt x="13819" y="16046"/>
                  <a:pt x="15565" y="17210"/>
                  <a:pt x="17210" y="18450"/>
                </a:cubicBezTo>
                <a:cubicBezTo>
                  <a:pt x="18475" y="19412"/>
                  <a:pt x="19665" y="20475"/>
                  <a:pt x="20728" y="21664"/>
                </a:cubicBezTo>
                <a:cubicBezTo>
                  <a:pt x="21765" y="22854"/>
                  <a:pt x="22702" y="24094"/>
                  <a:pt x="23638" y="25359"/>
                </a:cubicBezTo>
                <a:cubicBezTo>
                  <a:pt x="25739" y="28270"/>
                  <a:pt x="27687" y="31332"/>
                  <a:pt x="29687" y="34343"/>
                </a:cubicBezTo>
                <a:cubicBezTo>
                  <a:pt x="31585" y="37203"/>
                  <a:pt x="33457" y="40164"/>
                  <a:pt x="35786" y="42720"/>
                </a:cubicBezTo>
                <a:cubicBezTo>
                  <a:pt x="35836" y="42771"/>
                  <a:pt x="36140" y="42670"/>
                  <a:pt x="36089" y="42594"/>
                </a:cubicBezTo>
                <a:cubicBezTo>
                  <a:pt x="34014" y="40291"/>
                  <a:pt x="32293" y="37659"/>
                  <a:pt x="30598" y="35103"/>
                </a:cubicBezTo>
                <a:cubicBezTo>
                  <a:pt x="28649" y="32116"/>
                  <a:pt x="26726" y="29105"/>
                  <a:pt x="24676" y="26194"/>
                </a:cubicBezTo>
                <a:cubicBezTo>
                  <a:pt x="22904" y="23689"/>
                  <a:pt x="21057" y="21183"/>
                  <a:pt x="18703" y="19235"/>
                </a:cubicBezTo>
                <a:cubicBezTo>
                  <a:pt x="17083" y="17893"/>
                  <a:pt x="15337" y="16780"/>
                  <a:pt x="13743" y="15439"/>
                </a:cubicBezTo>
                <a:cubicBezTo>
                  <a:pt x="12072" y="14021"/>
                  <a:pt x="10832" y="12351"/>
                  <a:pt x="9744" y="10478"/>
                </a:cubicBezTo>
                <a:cubicBezTo>
                  <a:pt x="8555" y="8454"/>
                  <a:pt x="7466" y="6429"/>
                  <a:pt x="5847" y="4708"/>
                </a:cubicBezTo>
                <a:cubicBezTo>
                  <a:pt x="4176" y="2937"/>
                  <a:pt x="2228" y="1494"/>
                  <a:pt x="279" y="51"/>
                </a:cubicBezTo>
                <a:cubicBezTo>
                  <a:pt x="228" y="1"/>
                  <a:pt x="1" y="102"/>
                  <a:pt x="51" y="1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25"/>
          <p:cNvPicPr preferRelativeResize="0"/>
          <p:nvPr/>
        </p:nvPicPr>
        <p:blipFill>
          <a:blip r:embed="rId2">
            <a:alphaModFix/>
          </a:blip>
          <a:stretch>
            <a:fillRect/>
          </a:stretch>
        </p:blipFill>
        <p:spPr>
          <a:xfrm flipH="1">
            <a:off x="5833166" y="3570500"/>
            <a:ext cx="4726661" cy="2658774"/>
          </a:xfrm>
          <a:prstGeom prst="rect">
            <a:avLst/>
          </a:prstGeom>
          <a:noFill/>
          <a:ln>
            <a:noFill/>
          </a:ln>
        </p:spPr>
      </p:pic>
      <p:pic>
        <p:nvPicPr>
          <p:cNvPr id="201" name="Google Shape;201;p25"/>
          <p:cNvPicPr preferRelativeResize="0"/>
          <p:nvPr/>
        </p:nvPicPr>
        <p:blipFill rotWithShape="1">
          <a:blip r:embed="rId3">
            <a:alphaModFix/>
          </a:blip>
          <a:srcRect l="7801" t="54794" r="14110"/>
          <a:stretch/>
        </p:blipFill>
        <p:spPr>
          <a:xfrm>
            <a:off x="2750250" y="3327609"/>
            <a:ext cx="5576674" cy="1815890"/>
          </a:xfrm>
          <a:prstGeom prst="rect">
            <a:avLst/>
          </a:prstGeom>
          <a:noFill/>
          <a:ln>
            <a:noFill/>
          </a:ln>
        </p:spPr>
      </p:pic>
      <p:pic>
        <p:nvPicPr>
          <p:cNvPr id="202" name="Google Shape;202;p25"/>
          <p:cNvPicPr preferRelativeResize="0"/>
          <p:nvPr/>
        </p:nvPicPr>
        <p:blipFill rotWithShape="1">
          <a:blip r:embed="rId4">
            <a:alphaModFix/>
          </a:blip>
          <a:srcRect l="47886" t="27701" r="37163" b="47298"/>
          <a:stretch/>
        </p:blipFill>
        <p:spPr>
          <a:xfrm>
            <a:off x="713225" y="4090625"/>
            <a:ext cx="308126" cy="289850"/>
          </a:xfrm>
          <a:prstGeom prst="rect">
            <a:avLst/>
          </a:prstGeom>
          <a:noFill/>
          <a:ln>
            <a:noFill/>
          </a:ln>
        </p:spPr>
      </p:pic>
      <p:pic>
        <p:nvPicPr>
          <p:cNvPr id="203" name="Google Shape;203;p25"/>
          <p:cNvPicPr preferRelativeResize="0"/>
          <p:nvPr/>
        </p:nvPicPr>
        <p:blipFill rotWithShape="1">
          <a:blip r:embed="rId4">
            <a:alphaModFix/>
          </a:blip>
          <a:srcRect l="47886" t="27701" r="37163" b="47298"/>
          <a:stretch/>
        </p:blipFill>
        <p:spPr>
          <a:xfrm>
            <a:off x="6838325" y="3652619"/>
            <a:ext cx="207701" cy="195380"/>
          </a:xfrm>
          <a:prstGeom prst="rect">
            <a:avLst/>
          </a:prstGeom>
          <a:noFill/>
          <a:ln>
            <a:noFill/>
          </a:ln>
        </p:spPr>
      </p:pic>
      <p:pic>
        <p:nvPicPr>
          <p:cNvPr id="204" name="Google Shape;204;p25"/>
          <p:cNvPicPr preferRelativeResize="0"/>
          <p:nvPr/>
        </p:nvPicPr>
        <p:blipFill rotWithShape="1">
          <a:blip r:embed="rId4">
            <a:alphaModFix/>
          </a:blip>
          <a:srcRect l="47886" t="27701" r="37163" b="47298"/>
          <a:stretch/>
        </p:blipFill>
        <p:spPr>
          <a:xfrm>
            <a:off x="8326925" y="1066688"/>
            <a:ext cx="207691" cy="195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000"/>
              <a:buFont typeface="Krub"/>
              <a:buNone/>
              <a:defRPr sz="3000" b="1">
                <a:solidFill>
                  <a:schemeClr val="lt2"/>
                </a:solidFill>
                <a:latin typeface="Krub"/>
                <a:ea typeface="Krub"/>
                <a:cs typeface="Krub"/>
                <a:sym typeface="Krub"/>
              </a:defRPr>
            </a:lvl1pPr>
            <a:lvl2pPr lvl="1">
              <a:spcBef>
                <a:spcPts val="0"/>
              </a:spcBef>
              <a:spcAft>
                <a:spcPts val="0"/>
              </a:spcAft>
              <a:buClr>
                <a:schemeClr val="lt2"/>
              </a:buClr>
              <a:buSzPts val="3000"/>
              <a:buFont typeface="Krub"/>
              <a:buNone/>
              <a:defRPr sz="3000" b="1">
                <a:solidFill>
                  <a:schemeClr val="lt2"/>
                </a:solidFill>
                <a:latin typeface="Krub"/>
                <a:ea typeface="Krub"/>
                <a:cs typeface="Krub"/>
                <a:sym typeface="Krub"/>
              </a:defRPr>
            </a:lvl2pPr>
            <a:lvl3pPr lvl="2">
              <a:spcBef>
                <a:spcPts val="0"/>
              </a:spcBef>
              <a:spcAft>
                <a:spcPts val="0"/>
              </a:spcAft>
              <a:buClr>
                <a:schemeClr val="lt2"/>
              </a:buClr>
              <a:buSzPts val="3000"/>
              <a:buFont typeface="Krub"/>
              <a:buNone/>
              <a:defRPr sz="3000" b="1">
                <a:solidFill>
                  <a:schemeClr val="lt2"/>
                </a:solidFill>
                <a:latin typeface="Krub"/>
                <a:ea typeface="Krub"/>
                <a:cs typeface="Krub"/>
                <a:sym typeface="Krub"/>
              </a:defRPr>
            </a:lvl3pPr>
            <a:lvl4pPr lvl="3">
              <a:spcBef>
                <a:spcPts val="0"/>
              </a:spcBef>
              <a:spcAft>
                <a:spcPts val="0"/>
              </a:spcAft>
              <a:buClr>
                <a:schemeClr val="lt2"/>
              </a:buClr>
              <a:buSzPts val="3000"/>
              <a:buFont typeface="Krub"/>
              <a:buNone/>
              <a:defRPr sz="3000" b="1">
                <a:solidFill>
                  <a:schemeClr val="lt2"/>
                </a:solidFill>
                <a:latin typeface="Krub"/>
                <a:ea typeface="Krub"/>
                <a:cs typeface="Krub"/>
                <a:sym typeface="Krub"/>
              </a:defRPr>
            </a:lvl4pPr>
            <a:lvl5pPr lvl="4">
              <a:spcBef>
                <a:spcPts val="0"/>
              </a:spcBef>
              <a:spcAft>
                <a:spcPts val="0"/>
              </a:spcAft>
              <a:buClr>
                <a:schemeClr val="lt2"/>
              </a:buClr>
              <a:buSzPts val="3000"/>
              <a:buFont typeface="Krub"/>
              <a:buNone/>
              <a:defRPr sz="3000" b="1">
                <a:solidFill>
                  <a:schemeClr val="lt2"/>
                </a:solidFill>
                <a:latin typeface="Krub"/>
                <a:ea typeface="Krub"/>
                <a:cs typeface="Krub"/>
                <a:sym typeface="Krub"/>
              </a:defRPr>
            </a:lvl5pPr>
            <a:lvl6pPr lvl="5">
              <a:spcBef>
                <a:spcPts val="0"/>
              </a:spcBef>
              <a:spcAft>
                <a:spcPts val="0"/>
              </a:spcAft>
              <a:buClr>
                <a:schemeClr val="lt2"/>
              </a:buClr>
              <a:buSzPts val="3000"/>
              <a:buFont typeface="Krub"/>
              <a:buNone/>
              <a:defRPr sz="3000" b="1">
                <a:solidFill>
                  <a:schemeClr val="lt2"/>
                </a:solidFill>
                <a:latin typeface="Krub"/>
                <a:ea typeface="Krub"/>
                <a:cs typeface="Krub"/>
                <a:sym typeface="Krub"/>
              </a:defRPr>
            </a:lvl6pPr>
            <a:lvl7pPr lvl="6">
              <a:spcBef>
                <a:spcPts val="0"/>
              </a:spcBef>
              <a:spcAft>
                <a:spcPts val="0"/>
              </a:spcAft>
              <a:buClr>
                <a:schemeClr val="lt2"/>
              </a:buClr>
              <a:buSzPts val="3000"/>
              <a:buFont typeface="Krub"/>
              <a:buNone/>
              <a:defRPr sz="3000" b="1">
                <a:solidFill>
                  <a:schemeClr val="lt2"/>
                </a:solidFill>
                <a:latin typeface="Krub"/>
                <a:ea typeface="Krub"/>
                <a:cs typeface="Krub"/>
                <a:sym typeface="Krub"/>
              </a:defRPr>
            </a:lvl7pPr>
            <a:lvl8pPr lvl="7">
              <a:spcBef>
                <a:spcPts val="0"/>
              </a:spcBef>
              <a:spcAft>
                <a:spcPts val="0"/>
              </a:spcAft>
              <a:buClr>
                <a:schemeClr val="lt2"/>
              </a:buClr>
              <a:buSzPts val="3000"/>
              <a:buFont typeface="Krub"/>
              <a:buNone/>
              <a:defRPr sz="3000" b="1">
                <a:solidFill>
                  <a:schemeClr val="lt2"/>
                </a:solidFill>
                <a:latin typeface="Krub"/>
                <a:ea typeface="Krub"/>
                <a:cs typeface="Krub"/>
                <a:sym typeface="Krub"/>
              </a:defRPr>
            </a:lvl8pPr>
            <a:lvl9pPr lvl="8">
              <a:spcBef>
                <a:spcPts val="0"/>
              </a:spcBef>
              <a:spcAft>
                <a:spcPts val="0"/>
              </a:spcAft>
              <a:buClr>
                <a:schemeClr val="lt2"/>
              </a:buClr>
              <a:buSzPts val="3000"/>
              <a:buFont typeface="Krub"/>
              <a:buNone/>
              <a:defRPr sz="3000" b="1">
                <a:solidFill>
                  <a:schemeClr val="lt2"/>
                </a:solidFill>
                <a:latin typeface="Krub"/>
                <a:ea typeface="Krub"/>
                <a:cs typeface="Krub"/>
                <a:sym typeface="Krub"/>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Krub"/>
              <a:buChar char="●"/>
              <a:defRPr sz="1800">
                <a:solidFill>
                  <a:schemeClr val="lt1"/>
                </a:solidFill>
                <a:latin typeface="Krub"/>
                <a:ea typeface="Krub"/>
                <a:cs typeface="Krub"/>
                <a:sym typeface="Krub"/>
              </a:defRPr>
            </a:lvl1pPr>
            <a:lvl2pPr marL="914400" lvl="1" indent="-317500">
              <a:lnSpc>
                <a:spcPct val="100000"/>
              </a:lnSpc>
              <a:spcBef>
                <a:spcPts val="0"/>
              </a:spcBef>
              <a:spcAft>
                <a:spcPts val="0"/>
              </a:spcAft>
              <a:buClr>
                <a:schemeClr val="lt1"/>
              </a:buClr>
              <a:buSzPts val="1400"/>
              <a:buFont typeface="Krub"/>
              <a:buChar char="○"/>
              <a:defRPr>
                <a:solidFill>
                  <a:schemeClr val="lt1"/>
                </a:solidFill>
                <a:latin typeface="Krub"/>
                <a:ea typeface="Krub"/>
                <a:cs typeface="Krub"/>
                <a:sym typeface="Krub"/>
              </a:defRPr>
            </a:lvl2pPr>
            <a:lvl3pPr marL="1371600" lvl="2" indent="-317500">
              <a:lnSpc>
                <a:spcPct val="100000"/>
              </a:lnSpc>
              <a:spcBef>
                <a:spcPts val="0"/>
              </a:spcBef>
              <a:spcAft>
                <a:spcPts val="0"/>
              </a:spcAft>
              <a:buClr>
                <a:schemeClr val="lt1"/>
              </a:buClr>
              <a:buSzPts val="1400"/>
              <a:buFont typeface="Krub"/>
              <a:buChar char="■"/>
              <a:defRPr>
                <a:solidFill>
                  <a:schemeClr val="lt1"/>
                </a:solidFill>
                <a:latin typeface="Krub"/>
                <a:ea typeface="Krub"/>
                <a:cs typeface="Krub"/>
                <a:sym typeface="Krub"/>
              </a:defRPr>
            </a:lvl3pPr>
            <a:lvl4pPr marL="1828800" lvl="3" indent="-317500">
              <a:lnSpc>
                <a:spcPct val="100000"/>
              </a:lnSpc>
              <a:spcBef>
                <a:spcPts val="0"/>
              </a:spcBef>
              <a:spcAft>
                <a:spcPts val="0"/>
              </a:spcAft>
              <a:buClr>
                <a:schemeClr val="lt1"/>
              </a:buClr>
              <a:buSzPts val="1400"/>
              <a:buFont typeface="Krub"/>
              <a:buChar char="●"/>
              <a:defRPr>
                <a:solidFill>
                  <a:schemeClr val="lt1"/>
                </a:solidFill>
                <a:latin typeface="Krub"/>
                <a:ea typeface="Krub"/>
                <a:cs typeface="Krub"/>
                <a:sym typeface="Krub"/>
              </a:defRPr>
            </a:lvl4pPr>
            <a:lvl5pPr marL="2286000" lvl="4" indent="-317500">
              <a:lnSpc>
                <a:spcPct val="100000"/>
              </a:lnSpc>
              <a:spcBef>
                <a:spcPts val="0"/>
              </a:spcBef>
              <a:spcAft>
                <a:spcPts val="0"/>
              </a:spcAft>
              <a:buClr>
                <a:schemeClr val="lt1"/>
              </a:buClr>
              <a:buSzPts val="1400"/>
              <a:buFont typeface="Krub"/>
              <a:buChar char="○"/>
              <a:defRPr>
                <a:solidFill>
                  <a:schemeClr val="lt1"/>
                </a:solidFill>
                <a:latin typeface="Krub"/>
                <a:ea typeface="Krub"/>
                <a:cs typeface="Krub"/>
                <a:sym typeface="Krub"/>
              </a:defRPr>
            </a:lvl5pPr>
            <a:lvl6pPr marL="2743200" lvl="5" indent="-317500">
              <a:lnSpc>
                <a:spcPct val="100000"/>
              </a:lnSpc>
              <a:spcBef>
                <a:spcPts val="0"/>
              </a:spcBef>
              <a:spcAft>
                <a:spcPts val="0"/>
              </a:spcAft>
              <a:buClr>
                <a:schemeClr val="lt1"/>
              </a:buClr>
              <a:buSzPts val="1400"/>
              <a:buFont typeface="Krub"/>
              <a:buChar char="■"/>
              <a:defRPr>
                <a:solidFill>
                  <a:schemeClr val="lt1"/>
                </a:solidFill>
                <a:latin typeface="Krub"/>
                <a:ea typeface="Krub"/>
                <a:cs typeface="Krub"/>
                <a:sym typeface="Krub"/>
              </a:defRPr>
            </a:lvl6pPr>
            <a:lvl7pPr marL="3200400" lvl="6" indent="-317500">
              <a:lnSpc>
                <a:spcPct val="100000"/>
              </a:lnSpc>
              <a:spcBef>
                <a:spcPts val="0"/>
              </a:spcBef>
              <a:spcAft>
                <a:spcPts val="0"/>
              </a:spcAft>
              <a:buClr>
                <a:schemeClr val="lt1"/>
              </a:buClr>
              <a:buSzPts val="1400"/>
              <a:buFont typeface="Krub"/>
              <a:buChar char="●"/>
              <a:defRPr>
                <a:solidFill>
                  <a:schemeClr val="lt1"/>
                </a:solidFill>
                <a:latin typeface="Krub"/>
                <a:ea typeface="Krub"/>
                <a:cs typeface="Krub"/>
                <a:sym typeface="Krub"/>
              </a:defRPr>
            </a:lvl7pPr>
            <a:lvl8pPr marL="3657600" lvl="7" indent="-317500">
              <a:lnSpc>
                <a:spcPct val="100000"/>
              </a:lnSpc>
              <a:spcBef>
                <a:spcPts val="0"/>
              </a:spcBef>
              <a:spcAft>
                <a:spcPts val="0"/>
              </a:spcAft>
              <a:buClr>
                <a:schemeClr val="lt1"/>
              </a:buClr>
              <a:buSzPts val="1400"/>
              <a:buFont typeface="Krub"/>
              <a:buChar char="○"/>
              <a:defRPr>
                <a:solidFill>
                  <a:schemeClr val="lt1"/>
                </a:solidFill>
                <a:latin typeface="Krub"/>
                <a:ea typeface="Krub"/>
                <a:cs typeface="Krub"/>
                <a:sym typeface="Krub"/>
              </a:defRPr>
            </a:lvl8pPr>
            <a:lvl9pPr marL="4114800" lvl="8" indent="-317500">
              <a:lnSpc>
                <a:spcPct val="100000"/>
              </a:lnSpc>
              <a:spcBef>
                <a:spcPts val="0"/>
              </a:spcBef>
              <a:spcAft>
                <a:spcPts val="0"/>
              </a:spcAft>
              <a:buClr>
                <a:schemeClr val="lt1"/>
              </a:buClr>
              <a:buSzPts val="1400"/>
              <a:buFont typeface="Krub"/>
              <a:buChar char="■"/>
              <a:defRPr>
                <a:solidFill>
                  <a:schemeClr val="lt1"/>
                </a:solidFill>
                <a:latin typeface="Krub"/>
                <a:ea typeface="Krub"/>
                <a:cs typeface="Krub"/>
                <a:sym typeface="Krub"/>
              </a:defRPr>
            </a:lvl9pPr>
          </a:lstStyle>
          <a:p>
            <a:endParaRPr/>
          </a:p>
        </p:txBody>
      </p:sp>
      <p:sp>
        <p:nvSpPr>
          <p:cNvPr id="8" name="Google Shape;8;p1"/>
          <p:cNvSpPr txBox="1">
            <a:spLocks noGrp="1"/>
          </p:cNvSpPr>
          <p:nvPr>
            <p:ph type="sldNum" idx="12"/>
          </p:nvPr>
        </p:nvSpPr>
        <p:spPr>
          <a:xfrm>
            <a:off x="8510333"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0" r:id="rId5"/>
    <p:sldLayoutId id="2147483665" r:id="rId6"/>
    <p:sldLayoutId id="2147483667" r:id="rId7"/>
    <p:sldLayoutId id="2147483669" r:id="rId8"/>
    <p:sldLayoutId id="214748367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2B0D"/>
        </a:solidFill>
        <a:effectLst/>
      </p:bgPr>
    </p:bg>
    <p:spTree>
      <p:nvGrpSpPr>
        <p:cNvPr id="1" name="Shape 346"/>
        <p:cNvGrpSpPr/>
        <p:nvPr/>
      </p:nvGrpSpPr>
      <p:grpSpPr>
        <a:xfrm>
          <a:off x="0" y="0"/>
          <a:ext cx="0" cy="0"/>
          <a:chOff x="0" y="0"/>
          <a:chExt cx="0" cy="0"/>
        </a:xfrm>
      </p:grpSpPr>
      <p:pic>
        <p:nvPicPr>
          <p:cNvPr id="347" name="Google Shape;347;p41"/>
          <p:cNvPicPr preferRelativeResize="0"/>
          <p:nvPr/>
        </p:nvPicPr>
        <p:blipFill rotWithShape="1">
          <a:blip r:embed="rId3">
            <a:alphaModFix/>
          </a:blip>
          <a:srcRect l="24366" r="17658"/>
          <a:stretch/>
        </p:blipFill>
        <p:spPr>
          <a:xfrm>
            <a:off x="6500826" y="714362"/>
            <a:ext cx="2035051" cy="1950195"/>
          </a:xfrm>
          <a:prstGeom prst="rect">
            <a:avLst/>
          </a:prstGeom>
          <a:noFill/>
          <a:ln>
            <a:noFill/>
          </a:ln>
        </p:spPr>
      </p:pic>
      <p:sp>
        <p:nvSpPr>
          <p:cNvPr id="348" name="Google Shape;348;p41"/>
          <p:cNvSpPr txBox="1">
            <a:spLocks noGrp="1"/>
          </p:cNvSpPr>
          <p:nvPr>
            <p:ph type="ctrTitle"/>
          </p:nvPr>
        </p:nvSpPr>
        <p:spPr>
          <a:xfrm>
            <a:off x="0" y="214296"/>
            <a:ext cx="9001156" cy="157163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
            </a:r>
            <a:br>
              <a:rPr lang="en-US" dirty="0" smtClean="0"/>
            </a:br>
            <a:r>
              <a:rPr lang="en-US" dirty="0" smtClean="0"/>
              <a:t>R</a:t>
            </a:r>
            <a:r>
              <a:rPr lang="en" dirty="0" smtClean="0"/>
              <a:t>evolusi Agung(Glorius Revolution)</a:t>
            </a:r>
            <a:endParaRPr/>
          </a:p>
        </p:txBody>
      </p:sp>
      <p:sp>
        <p:nvSpPr>
          <p:cNvPr id="349" name="Google Shape;349;p41"/>
          <p:cNvSpPr txBox="1">
            <a:spLocks noGrp="1"/>
          </p:cNvSpPr>
          <p:nvPr>
            <p:ph type="subTitle" idx="1"/>
          </p:nvPr>
        </p:nvSpPr>
        <p:spPr>
          <a:xfrm>
            <a:off x="0" y="1785932"/>
            <a:ext cx="9144000" cy="493800"/>
          </a:xfrm>
          <a:prstGeom prst="rect">
            <a:avLst/>
          </a:prstGeom>
        </p:spPr>
        <p:txBody>
          <a:bodyPr spcFirstLastPara="1" wrap="square" lIns="91425" tIns="91425" rIns="91425" bIns="91425" anchor="t" anchorCtr="0">
            <a:noAutofit/>
          </a:bodyPr>
          <a:lstStyle/>
          <a:p>
            <a:r>
              <a:rPr lang="en-US" dirty="0" err="1" smtClean="0"/>
              <a:t>Dosen</a:t>
            </a:r>
            <a:r>
              <a:rPr lang="en-US" dirty="0" smtClean="0"/>
              <a:t> </a:t>
            </a:r>
            <a:r>
              <a:rPr lang="en-US" dirty="0" err="1" smtClean="0"/>
              <a:t>Pengampu</a:t>
            </a:r>
            <a:r>
              <a:rPr lang="en-US" dirty="0" smtClean="0"/>
              <a:t>:</a:t>
            </a:r>
            <a:r>
              <a:rPr lang="id-ID" dirty="0" smtClean="0"/>
              <a:t>Dr. Risma Margaretha Sinaga, M.Hum</a:t>
            </a:r>
            <a:r>
              <a:rPr lang="en-US" dirty="0" smtClean="0"/>
              <a:t>./</a:t>
            </a:r>
            <a:r>
              <a:rPr lang="id-ID" dirty="0" smtClean="0"/>
              <a:t>Yusuf Perdana, S. Pd.,</a:t>
            </a:r>
            <a:r>
              <a:rPr lang="en-US" dirty="0" err="1" smtClean="0"/>
              <a:t>M.Pd</a:t>
            </a:r>
            <a:r>
              <a:rPr lang="en-US" dirty="0" smtClean="0"/>
              <a:t>.</a:t>
            </a:r>
          </a:p>
          <a:p>
            <a:endParaRPr lang="en-US" dirty="0" smtClean="0"/>
          </a:p>
          <a:p>
            <a:r>
              <a:rPr lang="en-US" dirty="0" err="1" smtClean="0">
                <a:solidFill>
                  <a:schemeClr val="bg2"/>
                </a:solidFill>
              </a:rPr>
              <a:t>Nama</a:t>
            </a:r>
            <a:r>
              <a:rPr lang="en-US" dirty="0" smtClean="0">
                <a:solidFill>
                  <a:schemeClr val="bg2"/>
                </a:solidFill>
              </a:rPr>
              <a:t> </a:t>
            </a:r>
            <a:r>
              <a:rPr lang="en-US" dirty="0" err="1" smtClean="0">
                <a:solidFill>
                  <a:schemeClr val="bg2"/>
                </a:solidFill>
              </a:rPr>
              <a:t>Anggota</a:t>
            </a:r>
            <a:r>
              <a:rPr lang="en-US" dirty="0" smtClean="0">
                <a:solidFill>
                  <a:schemeClr val="bg2"/>
                </a:solidFill>
              </a:rPr>
              <a:t> </a:t>
            </a:r>
            <a:r>
              <a:rPr lang="en-US" dirty="0" err="1" smtClean="0">
                <a:solidFill>
                  <a:schemeClr val="bg2"/>
                </a:solidFill>
              </a:rPr>
              <a:t>Kelompok</a:t>
            </a:r>
            <a:r>
              <a:rPr lang="en-US" dirty="0" smtClean="0">
                <a:solidFill>
                  <a:schemeClr val="bg2"/>
                </a:solidFill>
              </a:rPr>
              <a:t> 13:</a:t>
            </a:r>
          </a:p>
          <a:p>
            <a:endParaRPr lang="en-US" dirty="0" smtClean="0"/>
          </a:p>
          <a:p>
            <a:r>
              <a:rPr lang="id-ID" sz="2000" b="1" dirty="0" smtClean="0">
                <a:solidFill>
                  <a:schemeClr val="accent4">
                    <a:lumMod val="85000"/>
                  </a:schemeClr>
                </a:solidFill>
                <a:latin typeface="Candara" pitchFamily="34" charset="0"/>
              </a:rPr>
              <a:t>Anatasia Ramadanti		1913033026</a:t>
            </a:r>
            <a:endParaRPr lang="en-US" sz="2000" b="1" dirty="0" smtClean="0">
              <a:solidFill>
                <a:schemeClr val="accent4">
                  <a:lumMod val="85000"/>
                </a:schemeClr>
              </a:solidFill>
              <a:latin typeface="Candara" pitchFamily="34" charset="0"/>
            </a:endParaRPr>
          </a:p>
          <a:p>
            <a:r>
              <a:rPr lang="id-ID" sz="2000" b="1" dirty="0" smtClean="0">
                <a:solidFill>
                  <a:schemeClr val="accent4">
                    <a:lumMod val="85000"/>
                  </a:schemeClr>
                </a:solidFill>
                <a:latin typeface="Candara" pitchFamily="34" charset="0"/>
              </a:rPr>
              <a:t>Rayhan Alfarisi		</a:t>
            </a:r>
            <a:r>
              <a:rPr lang="en-US" sz="2000" b="1" dirty="0" smtClean="0">
                <a:solidFill>
                  <a:schemeClr val="accent4">
                    <a:lumMod val="85000"/>
                  </a:schemeClr>
                </a:solidFill>
                <a:latin typeface="Candara" pitchFamily="34" charset="0"/>
              </a:rPr>
              <a:t>                 </a:t>
            </a:r>
            <a:r>
              <a:rPr lang="id-ID" sz="2000" b="1" dirty="0" smtClean="0">
                <a:solidFill>
                  <a:schemeClr val="accent4">
                    <a:lumMod val="85000"/>
                  </a:schemeClr>
                </a:solidFill>
                <a:latin typeface="Candara" pitchFamily="34" charset="0"/>
              </a:rPr>
              <a:t>1913033052</a:t>
            </a:r>
            <a:endParaRPr lang="en-US" sz="2000" b="1" dirty="0" smtClean="0">
              <a:solidFill>
                <a:schemeClr val="accent4">
                  <a:lumMod val="85000"/>
                </a:schemeClr>
              </a:solidFill>
              <a:latin typeface="Candara" pitchFamily="34" charset="0"/>
            </a:endParaRPr>
          </a:p>
          <a:p>
            <a:r>
              <a:rPr lang="id-ID" sz="2000" b="1" dirty="0" smtClean="0">
                <a:solidFill>
                  <a:schemeClr val="accent4">
                    <a:lumMod val="85000"/>
                  </a:schemeClr>
                </a:solidFill>
                <a:latin typeface="Candara" pitchFamily="34" charset="0"/>
              </a:rPr>
              <a:t>Selvani Zhafirah		</a:t>
            </a:r>
            <a:r>
              <a:rPr lang="en-US" sz="2000" b="1" dirty="0" smtClean="0">
                <a:solidFill>
                  <a:schemeClr val="accent4">
                    <a:lumMod val="85000"/>
                  </a:schemeClr>
                </a:solidFill>
                <a:latin typeface="Candara" pitchFamily="34" charset="0"/>
              </a:rPr>
              <a:t> </a:t>
            </a:r>
            <a:r>
              <a:rPr lang="id-ID" sz="2000" b="1" dirty="0" smtClean="0">
                <a:solidFill>
                  <a:schemeClr val="accent4">
                    <a:lumMod val="85000"/>
                  </a:schemeClr>
                </a:solidFill>
                <a:latin typeface="Candara" pitchFamily="34" charset="0"/>
              </a:rPr>
              <a:t>2013033004</a:t>
            </a:r>
            <a:endParaRPr lang="en-US" sz="2000" b="1" dirty="0" smtClean="0">
              <a:solidFill>
                <a:schemeClr val="accent4">
                  <a:lumMod val="85000"/>
                </a:schemeClr>
              </a:solidFill>
              <a:latin typeface="Candara" pitchFamily="34" charset="0"/>
            </a:endParaRPr>
          </a:p>
          <a:p>
            <a:r>
              <a:rPr lang="id-ID" sz="2000" b="1" dirty="0" smtClean="0">
                <a:solidFill>
                  <a:schemeClr val="accent4">
                    <a:lumMod val="85000"/>
                  </a:schemeClr>
                </a:solidFill>
                <a:latin typeface="Candara" pitchFamily="34" charset="0"/>
              </a:rPr>
              <a:t>Avip Andreansyah		</a:t>
            </a:r>
            <a:r>
              <a:rPr lang="en-US" sz="2000" b="1" dirty="0" smtClean="0">
                <a:solidFill>
                  <a:schemeClr val="accent4">
                    <a:lumMod val="85000"/>
                  </a:schemeClr>
                </a:solidFill>
                <a:latin typeface="Candara" pitchFamily="34" charset="0"/>
              </a:rPr>
              <a:t> </a:t>
            </a:r>
            <a:r>
              <a:rPr lang="id-ID" sz="2000" b="1" dirty="0" smtClean="0">
                <a:solidFill>
                  <a:schemeClr val="accent4">
                    <a:lumMod val="85000"/>
                  </a:schemeClr>
                </a:solidFill>
                <a:latin typeface="Candara" pitchFamily="34" charset="0"/>
              </a:rPr>
              <a:t>2013033039</a:t>
            </a:r>
            <a:endParaRPr lang="en-US" sz="2000" b="1" dirty="0" smtClean="0">
              <a:solidFill>
                <a:schemeClr val="accent4">
                  <a:lumMod val="85000"/>
                </a:schemeClr>
              </a:solidFill>
              <a:latin typeface="Candara" pitchFamily="34" charset="0"/>
            </a:endParaRPr>
          </a:p>
          <a:p>
            <a:r>
              <a:rPr lang="id-ID" sz="2000" b="1" dirty="0" smtClean="0">
                <a:solidFill>
                  <a:schemeClr val="accent4">
                    <a:lumMod val="85000"/>
                  </a:schemeClr>
                </a:solidFill>
                <a:latin typeface="Candara" pitchFamily="34" charset="0"/>
              </a:rPr>
              <a:t>Intan Nur Ramadania		</a:t>
            </a:r>
            <a:r>
              <a:rPr lang="en-US" sz="2000" b="1" dirty="0" smtClean="0">
                <a:solidFill>
                  <a:schemeClr val="accent4">
                    <a:lumMod val="85000"/>
                  </a:schemeClr>
                </a:solidFill>
                <a:latin typeface="Candara" pitchFamily="34" charset="0"/>
              </a:rPr>
              <a:t> </a:t>
            </a:r>
            <a:r>
              <a:rPr lang="id-ID" sz="2000" b="1" dirty="0" smtClean="0">
                <a:solidFill>
                  <a:schemeClr val="accent4">
                    <a:lumMod val="85000"/>
                  </a:schemeClr>
                </a:solidFill>
                <a:latin typeface="Candara" pitchFamily="34" charset="0"/>
              </a:rPr>
              <a:t>2053033002</a:t>
            </a:r>
            <a:endParaRPr lang="en-US" sz="2000" b="1" dirty="0" smtClean="0">
              <a:solidFill>
                <a:schemeClr val="accent4">
                  <a:lumMod val="85000"/>
                </a:schemeClr>
              </a:solidFill>
              <a:latin typeface="Candara" pitchFamily="34" charset="0"/>
            </a:endParaRPr>
          </a:p>
          <a:p>
            <a:endParaRPr lang="en-US" dirty="0" smtClean="0"/>
          </a:p>
          <a:p>
            <a:pPr marL="0" lvl="0" indent="0" algn="l" rtl="0">
              <a:spcBef>
                <a:spcPts val="0"/>
              </a:spcBef>
              <a:spcAft>
                <a:spcPts val="0"/>
              </a:spcAft>
              <a:buClr>
                <a:schemeClr val="dk1"/>
              </a:buClr>
              <a:buSzPts val="1100"/>
              <a:buFont typeface="Arial"/>
              <a:buNone/>
            </a:pPr>
            <a:endParaRPr/>
          </a:p>
        </p:txBody>
      </p:sp>
      <p:pic>
        <p:nvPicPr>
          <p:cNvPr id="350" name="Google Shape;350;p41"/>
          <p:cNvPicPr preferRelativeResize="0"/>
          <p:nvPr/>
        </p:nvPicPr>
        <p:blipFill rotWithShape="1">
          <a:blip r:embed="rId4">
            <a:alphaModFix/>
          </a:blip>
          <a:srcRect l="47886" t="27701" r="37163" b="47298"/>
          <a:stretch/>
        </p:blipFill>
        <p:spPr>
          <a:xfrm>
            <a:off x="5699550" y="3243650"/>
            <a:ext cx="308126" cy="289850"/>
          </a:xfrm>
          <a:prstGeom prst="rect">
            <a:avLst/>
          </a:prstGeom>
          <a:noFill/>
          <a:ln>
            <a:noFill/>
          </a:ln>
        </p:spPr>
      </p:pic>
      <p:pic>
        <p:nvPicPr>
          <p:cNvPr id="6" name="Picture 5" descr="224px-1593_Valckenborch_Ansicht_von_Antwerpen_mit_zugefrorener_Schelde_anagoria.jpg"/>
          <p:cNvPicPr>
            <a:picLocks noChangeAspect="1"/>
          </p:cNvPicPr>
          <p:nvPr/>
        </p:nvPicPr>
        <p:blipFill>
          <a:blip r:embed="rId5"/>
          <a:stretch>
            <a:fillRect/>
          </a:stretch>
        </p:blipFill>
        <p:spPr>
          <a:xfrm>
            <a:off x="5286380" y="3071816"/>
            <a:ext cx="2133600" cy="14192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cxnSp>
        <p:nvCxnSpPr>
          <p:cNvPr id="702" name="Google Shape;702;p66"/>
          <p:cNvCxnSpPr/>
          <p:nvPr/>
        </p:nvCxnSpPr>
        <p:spPr>
          <a:xfrm>
            <a:off x="3286116" y="2786064"/>
            <a:ext cx="5298900" cy="0"/>
          </a:xfrm>
          <a:prstGeom prst="straightConnector1">
            <a:avLst/>
          </a:prstGeom>
          <a:noFill/>
          <a:ln w="19050" cap="flat" cmpd="sng">
            <a:solidFill>
              <a:schemeClr val="lt2"/>
            </a:solidFill>
            <a:prstDash val="solid"/>
            <a:round/>
            <a:headEnd type="none" w="med" len="med"/>
            <a:tailEnd type="none" w="med" len="med"/>
          </a:ln>
        </p:spPr>
      </p:cxnSp>
      <p:sp>
        <p:nvSpPr>
          <p:cNvPr id="703" name="Google Shape;703;p66"/>
          <p:cNvSpPr txBox="1">
            <a:spLocks noGrp="1"/>
          </p:cNvSpPr>
          <p:nvPr>
            <p:ph type="title"/>
          </p:nvPr>
        </p:nvSpPr>
        <p:spPr>
          <a:xfrm>
            <a:off x="0" y="1000114"/>
            <a:ext cx="3143240" cy="571504"/>
          </a:xfrm>
          <a:prstGeom prst="rect">
            <a:avLst/>
          </a:prstGeom>
        </p:spPr>
        <p:txBody>
          <a:bodyPr spcFirstLastPara="1" wrap="square" lIns="91425" tIns="91425" rIns="91425" bIns="91425" anchor="t" anchorCtr="0">
            <a:noAutofit/>
          </a:bodyPr>
          <a:lstStyle/>
          <a:p>
            <a:pPr lvl="0"/>
            <a:r>
              <a:rPr lang="en-US" sz="1600" b="0" dirty="0" err="1" smtClean="0">
                <a:solidFill>
                  <a:schemeClr val="accent1">
                    <a:lumMod val="75000"/>
                  </a:schemeClr>
                </a:solidFill>
                <a:latin typeface="Arial Rounded MT Bold" pitchFamily="34" charset="0"/>
              </a:rPr>
              <a:t>Peta</a:t>
            </a:r>
            <a:r>
              <a:rPr lang="en-US" sz="1600" b="0" dirty="0" smtClean="0">
                <a:solidFill>
                  <a:schemeClr val="accent1">
                    <a:lumMod val="75000"/>
                  </a:schemeClr>
                </a:solidFill>
                <a:latin typeface="Arial Rounded MT Bold" pitchFamily="34" charset="0"/>
              </a:rPr>
              <a:t> </a:t>
            </a:r>
            <a:r>
              <a:rPr lang="en-US" sz="1600" b="0" dirty="0" err="1" smtClean="0">
                <a:solidFill>
                  <a:schemeClr val="accent1">
                    <a:lumMod val="75000"/>
                  </a:schemeClr>
                </a:solidFill>
                <a:latin typeface="Arial Rounded MT Bold" pitchFamily="34" charset="0"/>
              </a:rPr>
              <a:t>Konsep</a:t>
            </a:r>
            <a:r>
              <a:rPr lang="en-US" sz="1600" b="0" dirty="0" smtClean="0">
                <a:solidFill>
                  <a:schemeClr val="accent1">
                    <a:lumMod val="75000"/>
                  </a:schemeClr>
                </a:solidFill>
                <a:latin typeface="Arial Rounded MT Bold" pitchFamily="34" charset="0"/>
              </a:rPr>
              <a:t> </a:t>
            </a:r>
            <a:r>
              <a:rPr lang="en-US" sz="1600" b="0" dirty="0" err="1" smtClean="0">
                <a:solidFill>
                  <a:schemeClr val="accent1">
                    <a:lumMod val="75000"/>
                  </a:schemeClr>
                </a:solidFill>
                <a:latin typeface="Arial Rounded MT Bold" pitchFamily="34" charset="0"/>
              </a:rPr>
              <a:t>Revolusi</a:t>
            </a:r>
            <a:r>
              <a:rPr lang="en-US" sz="1600" b="0" dirty="0" smtClean="0">
                <a:solidFill>
                  <a:schemeClr val="accent1">
                    <a:lumMod val="75000"/>
                  </a:schemeClr>
                </a:solidFill>
                <a:latin typeface="Arial Rounded MT Bold" pitchFamily="34" charset="0"/>
              </a:rPr>
              <a:t> </a:t>
            </a:r>
            <a:r>
              <a:rPr lang="en-US" sz="1600" b="0" dirty="0" err="1" smtClean="0">
                <a:solidFill>
                  <a:schemeClr val="accent1">
                    <a:lumMod val="75000"/>
                  </a:schemeClr>
                </a:solidFill>
                <a:latin typeface="Arial Rounded MT Bold" pitchFamily="34" charset="0"/>
              </a:rPr>
              <a:t>Agung</a:t>
            </a:r>
            <a:r>
              <a:rPr lang="en-US" sz="1600" b="0" dirty="0" smtClean="0">
                <a:solidFill>
                  <a:schemeClr val="accent1">
                    <a:lumMod val="75000"/>
                  </a:schemeClr>
                </a:solidFill>
                <a:latin typeface="Arial Rounded MT Bold" pitchFamily="34" charset="0"/>
              </a:rPr>
              <a:t> </a:t>
            </a:r>
            <a:r>
              <a:rPr lang="en-US" sz="1600" b="0" dirty="0" err="1" smtClean="0">
                <a:solidFill>
                  <a:schemeClr val="accent1">
                    <a:lumMod val="75000"/>
                  </a:schemeClr>
                </a:solidFill>
                <a:latin typeface="Arial Rounded MT Bold" pitchFamily="34" charset="0"/>
              </a:rPr>
              <a:t>tahun</a:t>
            </a:r>
            <a:r>
              <a:rPr lang="en-US" sz="1600" b="0" dirty="0" smtClean="0">
                <a:solidFill>
                  <a:schemeClr val="accent1">
                    <a:lumMod val="75000"/>
                  </a:schemeClr>
                </a:solidFill>
                <a:latin typeface="Arial Rounded MT Bold" pitchFamily="34" charset="0"/>
              </a:rPr>
              <a:t> 1688</a:t>
            </a:r>
            <a:endParaRPr sz="1600" b="0">
              <a:solidFill>
                <a:schemeClr val="accent1">
                  <a:lumMod val="75000"/>
                </a:schemeClr>
              </a:solidFill>
              <a:latin typeface="Arial Rounded MT Bold" pitchFamily="34" charset="0"/>
            </a:endParaRPr>
          </a:p>
        </p:txBody>
      </p:sp>
      <p:cxnSp>
        <p:nvCxnSpPr>
          <p:cNvPr id="707" name="Google Shape;707;p66"/>
          <p:cNvCxnSpPr/>
          <p:nvPr/>
        </p:nvCxnSpPr>
        <p:spPr>
          <a:xfrm rot="5400000">
            <a:off x="5644364" y="856444"/>
            <a:ext cx="857256" cy="1588"/>
          </a:xfrm>
          <a:prstGeom prst="straightConnector1">
            <a:avLst/>
          </a:prstGeom>
          <a:noFill/>
          <a:ln w="19050" cap="flat" cmpd="sng">
            <a:solidFill>
              <a:schemeClr val="lt2"/>
            </a:solidFill>
            <a:prstDash val="solid"/>
            <a:round/>
            <a:headEnd type="none" w="med" len="med"/>
            <a:tailEnd type="oval" w="med" len="med"/>
          </a:ln>
        </p:spPr>
      </p:cxnSp>
      <p:sp>
        <p:nvSpPr>
          <p:cNvPr id="708" name="Google Shape;708;p66"/>
          <p:cNvSpPr txBox="1"/>
          <p:nvPr/>
        </p:nvSpPr>
        <p:spPr>
          <a:xfrm>
            <a:off x="3143240" y="285734"/>
            <a:ext cx="2071702" cy="6429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chemeClr val="dk2"/>
                </a:solidFill>
                <a:latin typeface="Arial Black" pitchFamily="34" charset="0"/>
                <a:ea typeface="Krub"/>
                <a:cs typeface="Krub"/>
                <a:sym typeface="Krub"/>
              </a:rPr>
              <a:t>Raja James II turun tahta</a:t>
            </a:r>
            <a:endParaRPr b="1">
              <a:solidFill>
                <a:schemeClr val="dk2"/>
              </a:solidFill>
              <a:latin typeface="Arial Black" pitchFamily="34" charset="0"/>
              <a:ea typeface="Krub"/>
              <a:cs typeface="Krub"/>
              <a:sym typeface="Krub"/>
            </a:endParaRPr>
          </a:p>
        </p:txBody>
      </p:sp>
      <p:sp>
        <p:nvSpPr>
          <p:cNvPr id="709" name="Google Shape;709;p66"/>
          <p:cNvSpPr txBox="1"/>
          <p:nvPr/>
        </p:nvSpPr>
        <p:spPr>
          <a:xfrm>
            <a:off x="7000892" y="214296"/>
            <a:ext cx="1623900" cy="68723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chemeClr val="dk2"/>
                </a:solidFill>
                <a:latin typeface="Arial Black" pitchFamily="34" charset="0"/>
                <a:ea typeface="Krub"/>
                <a:cs typeface="Krub"/>
                <a:sym typeface="Krub"/>
              </a:rPr>
              <a:t>William and Marry </a:t>
            </a:r>
            <a:r>
              <a:rPr lang="en-US" b="1" dirty="0" err="1" smtClean="0">
                <a:solidFill>
                  <a:schemeClr val="dk2"/>
                </a:solidFill>
                <a:latin typeface="Arial Black" pitchFamily="34" charset="0"/>
                <a:ea typeface="Krub"/>
                <a:cs typeface="Krub"/>
                <a:sym typeface="Krub"/>
              </a:rPr>
              <a:t>naik</a:t>
            </a:r>
            <a:r>
              <a:rPr lang="en-US" b="1" dirty="0" smtClean="0">
                <a:solidFill>
                  <a:schemeClr val="dk2"/>
                </a:solidFill>
                <a:latin typeface="Arial Black" pitchFamily="34" charset="0"/>
                <a:ea typeface="Krub"/>
                <a:cs typeface="Krub"/>
                <a:sym typeface="Krub"/>
              </a:rPr>
              <a:t> </a:t>
            </a:r>
            <a:r>
              <a:rPr lang="en-US" b="1" dirty="0" err="1" smtClean="0">
                <a:solidFill>
                  <a:schemeClr val="dk2"/>
                </a:solidFill>
                <a:latin typeface="Arial Black" pitchFamily="34" charset="0"/>
                <a:ea typeface="Krub"/>
                <a:cs typeface="Krub"/>
                <a:sym typeface="Krub"/>
              </a:rPr>
              <a:t>tahta</a:t>
            </a:r>
            <a:endParaRPr b="1">
              <a:solidFill>
                <a:schemeClr val="dk2"/>
              </a:solidFill>
              <a:latin typeface="Arial Black" pitchFamily="34" charset="0"/>
              <a:ea typeface="Krub"/>
              <a:cs typeface="Krub"/>
              <a:sym typeface="Krub"/>
            </a:endParaRPr>
          </a:p>
        </p:txBody>
      </p:sp>
      <p:sp>
        <p:nvSpPr>
          <p:cNvPr id="711" name="Google Shape;711;p66"/>
          <p:cNvSpPr txBox="1"/>
          <p:nvPr/>
        </p:nvSpPr>
        <p:spPr>
          <a:xfrm>
            <a:off x="2428860" y="3500444"/>
            <a:ext cx="1623900" cy="6429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err="1" smtClean="0">
                <a:solidFill>
                  <a:schemeClr val="lt1"/>
                </a:solidFill>
                <a:latin typeface="Krub"/>
                <a:ea typeface="Krub"/>
                <a:cs typeface="Krub"/>
                <a:sym typeface="Krub"/>
              </a:rPr>
              <a:t>Dampak</a:t>
            </a:r>
            <a:r>
              <a:rPr lang="en-US" sz="1600" dirty="0" smtClean="0">
                <a:solidFill>
                  <a:schemeClr val="lt1"/>
                </a:solidFill>
                <a:latin typeface="Krub"/>
                <a:ea typeface="Krub"/>
                <a:cs typeface="Krub"/>
                <a:sym typeface="Krub"/>
              </a:rPr>
              <a:t> </a:t>
            </a:r>
            <a:r>
              <a:rPr lang="en-US" sz="1600" dirty="0" err="1" smtClean="0">
                <a:solidFill>
                  <a:schemeClr val="lt1"/>
                </a:solidFill>
                <a:latin typeface="Krub"/>
                <a:ea typeface="Krub"/>
                <a:cs typeface="Krub"/>
                <a:sym typeface="Krub"/>
              </a:rPr>
              <a:t>dibidang</a:t>
            </a:r>
            <a:r>
              <a:rPr lang="en-US" sz="1600" dirty="0" smtClean="0">
                <a:solidFill>
                  <a:schemeClr val="lt1"/>
                </a:solidFill>
                <a:latin typeface="Krub"/>
                <a:ea typeface="Krub"/>
                <a:cs typeface="Krub"/>
                <a:sym typeface="Krub"/>
              </a:rPr>
              <a:t> </a:t>
            </a:r>
            <a:r>
              <a:rPr lang="en-US" sz="1600" dirty="0" err="1" smtClean="0">
                <a:solidFill>
                  <a:schemeClr val="lt1"/>
                </a:solidFill>
                <a:latin typeface="Krub"/>
                <a:ea typeface="Krub"/>
                <a:cs typeface="Krub"/>
                <a:sym typeface="Krub"/>
              </a:rPr>
              <a:t>Ekonomi</a:t>
            </a:r>
            <a:endParaRPr sz="1600">
              <a:solidFill>
                <a:schemeClr val="lt1"/>
              </a:solidFill>
              <a:latin typeface="Krub"/>
              <a:ea typeface="Krub"/>
              <a:cs typeface="Krub"/>
              <a:sym typeface="Krub"/>
            </a:endParaRPr>
          </a:p>
        </p:txBody>
      </p:sp>
      <p:sp>
        <p:nvSpPr>
          <p:cNvPr id="712" name="Google Shape;712;p66"/>
          <p:cNvSpPr txBox="1"/>
          <p:nvPr/>
        </p:nvSpPr>
        <p:spPr>
          <a:xfrm>
            <a:off x="7000892" y="714362"/>
            <a:ext cx="1623900" cy="39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chemeClr val="dk2"/>
              </a:solidFill>
              <a:latin typeface="Krub"/>
              <a:ea typeface="Krub"/>
              <a:cs typeface="Krub"/>
              <a:sym typeface="Krub"/>
            </a:endParaRPr>
          </a:p>
        </p:txBody>
      </p:sp>
      <p:sp>
        <p:nvSpPr>
          <p:cNvPr id="713" name="Google Shape;713;p66"/>
          <p:cNvSpPr txBox="1"/>
          <p:nvPr/>
        </p:nvSpPr>
        <p:spPr>
          <a:xfrm>
            <a:off x="5286380" y="3571882"/>
            <a:ext cx="1623900" cy="6429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lt1"/>
                </a:solidFill>
                <a:latin typeface="Krub"/>
                <a:ea typeface="Krub"/>
                <a:cs typeface="Krub"/>
                <a:sym typeface="Krub"/>
              </a:rPr>
              <a:t>Dampak dibidang Politik</a:t>
            </a:r>
            <a:endParaRPr sz="1600">
              <a:solidFill>
                <a:schemeClr val="lt1"/>
              </a:solidFill>
              <a:latin typeface="Krub"/>
              <a:ea typeface="Krub"/>
              <a:cs typeface="Krub"/>
              <a:sym typeface="Krub"/>
            </a:endParaRPr>
          </a:p>
        </p:txBody>
      </p:sp>
      <p:sp>
        <p:nvSpPr>
          <p:cNvPr id="715" name="Google Shape;715;p66"/>
          <p:cNvSpPr txBox="1"/>
          <p:nvPr/>
        </p:nvSpPr>
        <p:spPr>
          <a:xfrm>
            <a:off x="7786710" y="3500444"/>
            <a:ext cx="1481056" cy="92869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solidFill>
                  <a:schemeClr val="lt1"/>
                </a:solidFill>
                <a:latin typeface="Krub"/>
                <a:ea typeface="Krub"/>
                <a:cs typeface="Krub"/>
                <a:sym typeface="Krub"/>
              </a:rPr>
              <a:t>Dampak dibidang Sosial</a:t>
            </a:r>
            <a:endParaRPr sz="1600">
              <a:solidFill>
                <a:schemeClr val="lt1"/>
              </a:solidFill>
              <a:latin typeface="Krub"/>
              <a:ea typeface="Krub"/>
              <a:cs typeface="Krub"/>
              <a:sym typeface="Krub"/>
            </a:endParaRPr>
          </a:p>
        </p:txBody>
      </p:sp>
      <p:sp>
        <p:nvSpPr>
          <p:cNvPr id="716" name="Google Shape;716;p66"/>
          <p:cNvSpPr txBox="1"/>
          <p:nvPr/>
        </p:nvSpPr>
        <p:spPr>
          <a:xfrm>
            <a:off x="5214942" y="1214428"/>
            <a:ext cx="1623900" cy="12144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dk2"/>
                </a:solidFill>
                <a:latin typeface="Arial Black" pitchFamily="34" charset="0"/>
                <a:ea typeface="Krub"/>
                <a:cs typeface="Krub"/>
                <a:sym typeface="Krub"/>
              </a:rPr>
              <a:t>Revolusi Agung 1688</a:t>
            </a:r>
            <a:endParaRPr sz="2200" b="1">
              <a:solidFill>
                <a:schemeClr val="dk2"/>
              </a:solidFill>
              <a:latin typeface="Arial Black" pitchFamily="34" charset="0"/>
              <a:ea typeface="Krub"/>
              <a:cs typeface="Krub"/>
              <a:sym typeface="Krub"/>
            </a:endParaRPr>
          </a:p>
        </p:txBody>
      </p:sp>
      <p:pic>
        <p:nvPicPr>
          <p:cNvPr id="720" name="Google Shape;720;p66"/>
          <p:cNvPicPr preferRelativeResize="0"/>
          <p:nvPr/>
        </p:nvPicPr>
        <p:blipFill rotWithShape="1">
          <a:blip r:embed="rId3">
            <a:alphaModFix/>
          </a:blip>
          <a:srcRect l="47886" t="27701" r="37163" b="47298"/>
          <a:stretch/>
        </p:blipFill>
        <p:spPr>
          <a:xfrm>
            <a:off x="5929322" y="3000378"/>
            <a:ext cx="308126" cy="289850"/>
          </a:xfrm>
          <a:prstGeom prst="rect">
            <a:avLst/>
          </a:prstGeom>
          <a:noFill/>
          <a:ln>
            <a:noFill/>
          </a:ln>
        </p:spPr>
      </p:pic>
      <p:pic>
        <p:nvPicPr>
          <p:cNvPr id="721" name="Google Shape;721;p66"/>
          <p:cNvPicPr preferRelativeResize="0"/>
          <p:nvPr/>
        </p:nvPicPr>
        <p:blipFill rotWithShape="1">
          <a:blip r:embed="rId3">
            <a:alphaModFix/>
          </a:blip>
          <a:srcRect l="47886" t="27701" r="37163" b="47298"/>
          <a:stretch/>
        </p:blipFill>
        <p:spPr>
          <a:xfrm>
            <a:off x="3143240" y="3000378"/>
            <a:ext cx="308126" cy="289850"/>
          </a:xfrm>
          <a:prstGeom prst="rect">
            <a:avLst/>
          </a:prstGeom>
          <a:noFill/>
          <a:ln>
            <a:noFill/>
          </a:ln>
        </p:spPr>
      </p:pic>
      <p:pic>
        <p:nvPicPr>
          <p:cNvPr id="723" name="Google Shape;723;p66"/>
          <p:cNvPicPr preferRelativeResize="0"/>
          <p:nvPr/>
        </p:nvPicPr>
        <p:blipFill rotWithShape="1">
          <a:blip r:embed="rId3">
            <a:alphaModFix/>
          </a:blip>
          <a:srcRect l="47886" t="27701" r="37163" b="47298"/>
          <a:stretch/>
        </p:blipFill>
        <p:spPr>
          <a:xfrm>
            <a:off x="8429652" y="3000378"/>
            <a:ext cx="308126" cy="289850"/>
          </a:xfrm>
          <a:prstGeom prst="rect">
            <a:avLst/>
          </a:prstGeom>
          <a:noFill/>
          <a:ln>
            <a:noFill/>
          </a:ln>
        </p:spPr>
      </p:pic>
      <p:cxnSp>
        <p:nvCxnSpPr>
          <p:cNvPr id="24" name="Google Shape;707;p66"/>
          <p:cNvCxnSpPr/>
          <p:nvPr/>
        </p:nvCxnSpPr>
        <p:spPr>
          <a:xfrm rot="5400000">
            <a:off x="5858679" y="2500311"/>
            <a:ext cx="427834" cy="796"/>
          </a:xfrm>
          <a:prstGeom prst="straightConnector1">
            <a:avLst/>
          </a:prstGeom>
          <a:noFill/>
          <a:ln w="19050" cap="flat" cmpd="sng">
            <a:solidFill>
              <a:schemeClr val="lt2"/>
            </a:solidFill>
            <a:prstDash val="solid"/>
            <a:round/>
            <a:headEnd type="none" w="med" len="med"/>
            <a:tailEnd type="oval" w="med" len="med"/>
          </a:ln>
        </p:spPr>
      </p:cxnSp>
      <p:cxnSp>
        <p:nvCxnSpPr>
          <p:cNvPr id="28" name="Google Shape;702;p66"/>
          <p:cNvCxnSpPr/>
          <p:nvPr/>
        </p:nvCxnSpPr>
        <p:spPr>
          <a:xfrm flipV="1">
            <a:off x="5072066" y="424543"/>
            <a:ext cx="2003648" cy="4067"/>
          </a:xfrm>
          <a:prstGeom prst="straightConnector1">
            <a:avLst/>
          </a:prstGeom>
          <a:noFill/>
          <a:ln w="19050" cap="flat" cmpd="sng">
            <a:solidFill>
              <a:schemeClr val="lt2"/>
            </a:solidFill>
            <a:prstDash val="solid"/>
            <a:round/>
            <a:headEnd type="none" w="med" len="med"/>
            <a:tailEnd type="none" w="med" len="med"/>
          </a:ln>
        </p:spPr>
      </p:cxnSp>
      <p:sp>
        <p:nvSpPr>
          <p:cNvPr id="36" name="Google Shape;712;p66"/>
          <p:cNvSpPr txBox="1"/>
          <p:nvPr/>
        </p:nvSpPr>
        <p:spPr>
          <a:xfrm>
            <a:off x="7000892" y="428610"/>
            <a:ext cx="1623900" cy="39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200" b="1">
              <a:solidFill>
                <a:schemeClr val="dk2"/>
              </a:solidFill>
              <a:latin typeface="Krub"/>
              <a:ea typeface="Krub"/>
              <a:cs typeface="Krub"/>
              <a:sym typeface="Krub"/>
            </a:endParaRPr>
          </a:p>
        </p:txBody>
      </p:sp>
      <p:cxnSp>
        <p:nvCxnSpPr>
          <p:cNvPr id="41" name="Google Shape;707;p66"/>
          <p:cNvCxnSpPr/>
          <p:nvPr/>
        </p:nvCxnSpPr>
        <p:spPr>
          <a:xfrm rot="5400000">
            <a:off x="3108315" y="2963865"/>
            <a:ext cx="356396" cy="794"/>
          </a:xfrm>
          <a:prstGeom prst="straightConnector1">
            <a:avLst/>
          </a:prstGeom>
          <a:noFill/>
          <a:ln w="19050" cap="flat" cmpd="sng">
            <a:solidFill>
              <a:schemeClr val="lt2"/>
            </a:solidFill>
            <a:prstDash val="solid"/>
            <a:round/>
            <a:headEnd type="none" w="med" len="med"/>
            <a:tailEnd type="oval" w="med" len="med"/>
          </a:ln>
        </p:spPr>
      </p:cxnSp>
      <p:cxnSp>
        <p:nvCxnSpPr>
          <p:cNvPr id="42" name="Google Shape;707;p66"/>
          <p:cNvCxnSpPr/>
          <p:nvPr/>
        </p:nvCxnSpPr>
        <p:spPr>
          <a:xfrm rot="5400000">
            <a:off x="5894397" y="2963865"/>
            <a:ext cx="356396" cy="794"/>
          </a:xfrm>
          <a:prstGeom prst="straightConnector1">
            <a:avLst/>
          </a:prstGeom>
          <a:noFill/>
          <a:ln w="19050" cap="flat" cmpd="sng">
            <a:solidFill>
              <a:schemeClr val="lt2"/>
            </a:solidFill>
            <a:prstDash val="solid"/>
            <a:round/>
            <a:headEnd type="none" w="med" len="med"/>
            <a:tailEnd type="oval" w="med" len="med"/>
          </a:ln>
        </p:spPr>
      </p:cxnSp>
      <p:cxnSp>
        <p:nvCxnSpPr>
          <p:cNvPr id="43" name="Google Shape;707;p66"/>
          <p:cNvCxnSpPr/>
          <p:nvPr/>
        </p:nvCxnSpPr>
        <p:spPr>
          <a:xfrm rot="5400000">
            <a:off x="8394727" y="2963865"/>
            <a:ext cx="356396" cy="794"/>
          </a:xfrm>
          <a:prstGeom prst="straightConnector1">
            <a:avLst/>
          </a:prstGeom>
          <a:noFill/>
          <a:ln w="19050" cap="flat" cmpd="sng">
            <a:solidFill>
              <a:schemeClr val="lt2"/>
            </a:solidFill>
            <a:prstDash val="solid"/>
            <a:round/>
            <a:headEnd type="none" w="med" len="med"/>
            <a:tailEnd type="oval" w="med" len="med"/>
          </a:ln>
        </p:spPr>
      </p:cxnSp>
      <p:pic>
        <p:nvPicPr>
          <p:cNvPr id="67586" name="Picture 2" descr="Revolusi Agung | Ringkasan, Signifikansi, Penyebab, &amp;amp; Fakta"/>
          <p:cNvPicPr>
            <a:picLocks noChangeAspect="1" noChangeArrowheads="1"/>
          </p:cNvPicPr>
          <p:nvPr/>
        </p:nvPicPr>
        <p:blipFill>
          <a:blip r:embed="rId4"/>
          <a:srcRect/>
          <a:stretch>
            <a:fillRect/>
          </a:stretch>
        </p:blipFill>
        <p:spPr bwMode="auto">
          <a:xfrm>
            <a:off x="214282" y="1571618"/>
            <a:ext cx="2928958" cy="1928826"/>
          </a:xfrm>
          <a:prstGeom prst="rect">
            <a:avLst/>
          </a:prstGeom>
          <a:noFill/>
        </p:spPr>
      </p:pic>
      <p:sp>
        <p:nvSpPr>
          <p:cNvPr id="46" name="Right Arrow 45"/>
          <p:cNvSpPr/>
          <p:nvPr/>
        </p:nvSpPr>
        <p:spPr>
          <a:xfrm>
            <a:off x="3000364" y="1285866"/>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2"/>
          <p:cNvSpPr txBox="1">
            <a:spLocks noGrp="1"/>
          </p:cNvSpPr>
          <p:nvPr>
            <p:ph type="body" idx="1"/>
          </p:nvPr>
        </p:nvSpPr>
        <p:spPr>
          <a:xfrm>
            <a:off x="142844" y="642924"/>
            <a:ext cx="6929486" cy="4214842"/>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id-ID" sz="1800" dirty="0" smtClean="0">
                <a:solidFill>
                  <a:schemeClr val="tx1">
                    <a:lumMod val="10000"/>
                    <a:lumOff val="90000"/>
                  </a:schemeClr>
                </a:solidFill>
                <a:effectLst>
                  <a:outerShdw blurRad="38100" dist="38100" dir="2700000" algn="tl">
                    <a:srgbClr val="000000">
                      <a:alpha val="43137"/>
                    </a:srgbClr>
                  </a:outerShdw>
                </a:effectLst>
                <a:latin typeface="Britannic Bold" pitchFamily="34" charset="0"/>
              </a:rPr>
              <a:t>Glorious Revolution juga disebut Revolusi 1688 atau Revolusi tak berdarah dalam sejarah Inggris. Peristiwa 1688-1689 yang mengakibatkan deposisi dari James II dan aksesi putrinya Maria II dan suaminya, William III, pangeran Oranye dan pemegang stad dari Provinsi Persatuan Belanda. Setelah aksesi James II pada tahun 1685</a:t>
            </a:r>
            <a:r>
              <a:rPr lang="en-US" sz="1800" dirty="0" smtClean="0">
                <a:solidFill>
                  <a:schemeClr val="tx1">
                    <a:lumMod val="10000"/>
                    <a:lumOff val="90000"/>
                  </a:schemeClr>
                </a:solidFill>
                <a:effectLst>
                  <a:outerShdw blurRad="38100" dist="38100" dir="2700000" algn="tl">
                    <a:srgbClr val="000000">
                      <a:alpha val="43137"/>
                    </a:srgbClr>
                  </a:outerShdw>
                </a:effectLst>
                <a:latin typeface="Britannic Bold" pitchFamily="34" charset="0"/>
              </a:rPr>
              <a:t>.</a:t>
            </a:r>
          </a:p>
          <a:p>
            <a:pPr marL="0" lvl="0" indent="0" algn="just">
              <a:buClr>
                <a:schemeClr val="dk1"/>
              </a:buClr>
              <a:buSzPts val="1100"/>
              <a:buNone/>
            </a:pPr>
            <a:endParaRPr lang="en-US" sz="1800" dirty="0" smtClean="0">
              <a:solidFill>
                <a:schemeClr val="tx1">
                  <a:lumMod val="10000"/>
                  <a:lumOff val="90000"/>
                </a:schemeClr>
              </a:solidFill>
              <a:effectLst>
                <a:outerShdw blurRad="38100" dist="38100" dir="2700000" algn="tl">
                  <a:srgbClr val="000000">
                    <a:alpha val="43137"/>
                  </a:srgbClr>
                </a:outerShdw>
              </a:effectLst>
              <a:latin typeface="Britannic Bold" pitchFamily="34" charset="0"/>
            </a:endParaRPr>
          </a:p>
          <a:p>
            <a:pPr marL="0" lvl="0" indent="0" algn="just">
              <a:buClr>
                <a:schemeClr val="dk1"/>
              </a:buClr>
              <a:buSzPts val="1100"/>
              <a:buNone/>
            </a:pPr>
            <a:r>
              <a:rPr lang="id-ID" sz="1800" dirty="0" smtClean="0">
                <a:solidFill>
                  <a:schemeClr val="tx1">
                    <a:lumMod val="10000"/>
                    <a:lumOff val="90000"/>
                  </a:schemeClr>
                </a:solidFill>
                <a:latin typeface="Britannic Bold" pitchFamily="34" charset="0"/>
              </a:rPr>
              <a:t>Perhatian utama William adalah untuk memeriksa </a:t>
            </a:r>
            <a:endParaRPr lang="en-US" sz="1800" dirty="0" smtClean="0">
              <a:solidFill>
                <a:schemeClr val="tx1">
                  <a:lumMod val="10000"/>
                  <a:lumOff val="90000"/>
                </a:schemeClr>
              </a:solidFill>
              <a:latin typeface="Britannic Bold" pitchFamily="34" charset="0"/>
            </a:endParaRPr>
          </a:p>
          <a:p>
            <a:pPr marL="0" lvl="0" indent="0" algn="just">
              <a:buClr>
                <a:schemeClr val="dk1"/>
              </a:buClr>
              <a:buSzPts val="1100"/>
              <a:buNone/>
            </a:pPr>
            <a:r>
              <a:rPr lang="id-ID" sz="1800" dirty="0" smtClean="0">
                <a:solidFill>
                  <a:schemeClr val="tx1">
                    <a:lumMod val="10000"/>
                    <a:lumOff val="90000"/>
                  </a:schemeClr>
                </a:solidFill>
                <a:latin typeface="Britannic Bold" pitchFamily="34" charset="0"/>
              </a:rPr>
              <a:t>pertumbuhan berlebih dari kekuatan Prancis di Eropa.</a:t>
            </a:r>
            <a:endParaRPr lang="en-US" sz="1800" dirty="0" smtClean="0">
              <a:solidFill>
                <a:schemeClr val="tx1">
                  <a:lumMod val="10000"/>
                  <a:lumOff val="90000"/>
                </a:schemeClr>
              </a:solidFill>
              <a:latin typeface="Britannic Bold" pitchFamily="34" charset="0"/>
            </a:endParaRPr>
          </a:p>
          <a:p>
            <a:pPr marL="0" lvl="0" indent="0" algn="just">
              <a:buClr>
                <a:schemeClr val="dk1"/>
              </a:buClr>
              <a:buSzPts val="1100"/>
              <a:buNone/>
            </a:pPr>
            <a:r>
              <a:rPr lang="en-US" sz="1800" dirty="0" smtClean="0">
                <a:solidFill>
                  <a:schemeClr val="tx1">
                    <a:lumMod val="10000"/>
                    <a:lumOff val="90000"/>
                  </a:schemeClr>
                </a:solidFill>
                <a:latin typeface="Britannic Bold" pitchFamily="34" charset="0"/>
              </a:rPr>
              <a:t>T</a:t>
            </a:r>
            <a:r>
              <a:rPr lang="id-ID" sz="1800" dirty="0" smtClean="0">
                <a:solidFill>
                  <a:schemeClr val="tx1">
                    <a:lumMod val="10000"/>
                    <a:lumOff val="90000"/>
                  </a:schemeClr>
                </a:solidFill>
                <a:latin typeface="Britannic Bold" pitchFamily="34" charset="0"/>
              </a:rPr>
              <a:t>ahun 1688, koalisi besar Eropa mulai terbentuk untuk</a:t>
            </a:r>
            <a:endParaRPr lang="en-US" sz="1800" dirty="0" smtClean="0">
              <a:solidFill>
                <a:schemeClr val="tx1">
                  <a:lumMod val="10000"/>
                  <a:lumOff val="90000"/>
                </a:schemeClr>
              </a:solidFill>
              <a:latin typeface="Britannic Bold" pitchFamily="34" charset="0"/>
            </a:endParaRPr>
          </a:p>
          <a:p>
            <a:pPr marL="0" lvl="0" indent="0" algn="just">
              <a:buClr>
                <a:schemeClr val="dk1"/>
              </a:buClr>
              <a:buSzPts val="1100"/>
              <a:buNone/>
            </a:pPr>
            <a:r>
              <a:rPr lang="id-ID" sz="1800" dirty="0" smtClean="0">
                <a:solidFill>
                  <a:schemeClr val="tx1">
                    <a:lumMod val="10000"/>
                    <a:lumOff val="90000"/>
                  </a:schemeClr>
                </a:solidFill>
                <a:latin typeface="Britannic Bold" pitchFamily="34" charset="0"/>
              </a:rPr>
              <a:t>menyerukan penghentian agresi. Prospeknya sebagian</a:t>
            </a:r>
            <a:endParaRPr lang="en-US" sz="1800" dirty="0" smtClean="0">
              <a:solidFill>
                <a:schemeClr val="tx1">
                  <a:lumMod val="10000"/>
                  <a:lumOff val="90000"/>
                </a:schemeClr>
              </a:solidFill>
              <a:latin typeface="Britannic Bold" pitchFamily="34" charset="0"/>
            </a:endParaRPr>
          </a:p>
          <a:p>
            <a:pPr marL="0" lvl="0" indent="0" algn="just">
              <a:buClr>
                <a:schemeClr val="dk1"/>
              </a:buClr>
              <a:buSzPts val="1100"/>
              <a:buNone/>
            </a:pPr>
            <a:r>
              <a:rPr lang="id-ID" sz="1800" dirty="0" smtClean="0">
                <a:solidFill>
                  <a:schemeClr val="tx1">
                    <a:lumMod val="10000"/>
                    <a:lumOff val="90000"/>
                  </a:schemeClr>
                </a:solidFill>
                <a:latin typeface="Britannic Bold" pitchFamily="34" charset="0"/>
              </a:rPr>
              <a:t>bergantung pada Inggris.</a:t>
            </a:r>
            <a:endParaRPr lang="en-US" sz="1800" dirty="0" smtClean="0">
              <a:solidFill>
                <a:schemeClr val="tx1">
                  <a:lumMod val="10000"/>
                  <a:lumOff val="90000"/>
                </a:schemeClr>
              </a:solidFill>
              <a:effectLst>
                <a:outerShdw blurRad="38100" dist="38100" dir="2700000" algn="tl">
                  <a:srgbClr val="000000">
                    <a:alpha val="43137"/>
                  </a:srgbClr>
                </a:outerShdw>
              </a:effectLst>
              <a:latin typeface="Britannic Bold" pitchFamily="34" charset="0"/>
            </a:endParaRPr>
          </a:p>
          <a:p>
            <a:pPr marL="0" lvl="0" indent="0" algn="just">
              <a:buClr>
                <a:schemeClr val="dk1"/>
              </a:buClr>
              <a:buSzPts val="1100"/>
              <a:buNone/>
            </a:pPr>
            <a:endParaRPr lang="en-US" sz="1800" dirty="0" smtClean="0">
              <a:solidFill>
                <a:schemeClr val="tx1">
                  <a:lumMod val="10000"/>
                  <a:lumOff val="90000"/>
                </a:schemeClr>
              </a:solidFill>
              <a:effectLst>
                <a:outerShdw blurRad="38100" dist="38100" dir="2700000" algn="tl">
                  <a:srgbClr val="000000">
                    <a:alpha val="43137"/>
                  </a:srgbClr>
                </a:outerShdw>
              </a:effectLst>
              <a:latin typeface="Britannic Bold" pitchFamily="34" charset="0"/>
            </a:endParaRPr>
          </a:p>
          <a:p>
            <a:pPr marL="0" lvl="0" indent="0" algn="just">
              <a:buClr>
                <a:schemeClr val="dk1"/>
              </a:buClr>
              <a:buSzPts val="1100"/>
              <a:buNone/>
            </a:pPr>
            <a:endParaRPr sz="1800">
              <a:solidFill>
                <a:schemeClr val="tx1">
                  <a:lumMod val="10000"/>
                  <a:lumOff val="90000"/>
                </a:schemeClr>
              </a:solidFill>
              <a:effectLst>
                <a:outerShdw blurRad="38100" dist="38100" dir="2700000" algn="tl">
                  <a:srgbClr val="000000">
                    <a:alpha val="43137"/>
                  </a:srgbClr>
                </a:outerShdw>
              </a:effectLst>
            </a:endParaRPr>
          </a:p>
        </p:txBody>
      </p:sp>
      <p:sp>
        <p:nvSpPr>
          <p:cNvPr id="356" name="Google Shape;356;p42"/>
          <p:cNvSpPr txBox="1">
            <a:spLocks noGrp="1"/>
          </p:cNvSpPr>
          <p:nvPr>
            <p:ph type="title"/>
          </p:nvPr>
        </p:nvSpPr>
        <p:spPr>
          <a:xfrm>
            <a:off x="214282" y="142858"/>
            <a:ext cx="7503218" cy="572700"/>
          </a:xfrm>
          <a:prstGeom prst="rect">
            <a:avLst/>
          </a:prstGeom>
        </p:spPr>
        <p:txBody>
          <a:bodyPr spcFirstLastPara="1" wrap="square" lIns="91425" tIns="91425" rIns="91425" bIns="91425" anchor="t" anchorCtr="0">
            <a:noAutofit/>
          </a:bodyPr>
          <a:lstStyle/>
          <a:p>
            <a:r>
              <a:rPr lang="en-US" sz="1800" dirty="0" err="1" smtClean="0">
                <a:latin typeface="Arial Black" pitchFamily="34" charset="0"/>
              </a:rPr>
              <a:t>Latar</a:t>
            </a:r>
            <a:r>
              <a:rPr lang="en-US" sz="1800" dirty="0" smtClean="0">
                <a:latin typeface="Arial Black" pitchFamily="34" charset="0"/>
              </a:rPr>
              <a:t> </a:t>
            </a:r>
            <a:r>
              <a:rPr lang="en-US" sz="1800" dirty="0" err="1" smtClean="0">
                <a:latin typeface="Arial Black" pitchFamily="34" charset="0"/>
              </a:rPr>
              <a:t>Belakang</a:t>
            </a:r>
            <a:r>
              <a:rPr lang="en-US" sz="1800" dirty="0" smtClean="0">
                <a:latin typeface="Arial Black" pitchFamily="34" charset="0"/>
              </a:rPr>
              <a:t> </a:t>
            </a:r>
            <a:r>
              <a:rPr lang="en-US" sz="1800" dirty="0" err="1" smtClean="0">
                <a:latin typeface="Arial Black" pitchFamily="34" charset="0"/>
              </a:rPr>
              <a:t>Revolusi</a:t>
            </a:r>
            <a:r>
              <a:rPr lang="en-US" sz="1800" dirty="0" smtClean="0">
                <a:latin typeface="Arial Black" pitchFamily="34" charset="0"/>
              </a:rPr>
              <a:t> </a:t>
            </a:r>
            <a:r>
              <a:rPr lang="en-US" sz="1800" dirty="0" err="1" smtClean="0">
                <a:latin typeface="Arial Black" pitchFamily="34" charset="0"/>
              </a:rPr>
              <a:t>Agung</a:t>
            </a:r>
            <a:r>
              <a:rPr lang="en-US" sz="1800" dirty="0" smtClean="0">
                <a:latin typeface="Arial Black" pitchFamily="34" charset="0"/>
              </a:rPr>
              <a:t> </a:t>
            </a:r>
            <a:r>
              <a:rPr lang="en-US" sz="1800" dirty="0" err="1" smtClean="0">
                <a:latin typeface="Arial Black" pitchFamily="34" charset="0"/>
              </a:rPr>
              <a:t>Tahun</a:t>
            </a:r>
            <a:r>
              <a:rPr lang="en-US" sz="1800" dirty="0" smtClean="0">
                <a:latin typeface="Arial Black" pitchFamily="34" charset="0"/>
              </a:rPr>
              <a:t> 1688</a:t>
            </a:r>
            <a:r>
              <a:rPr lang="en-US" sz="1600" dirty="0" smtClean="0">
                <a:latin typeface="Arial Black" pitchFamily="34" charset="0"/>
              </a:rPr>
              <a:t/>
            </a:r>
            <a:br>
              <a:rPr lang="en-US" sz="1600" dirty="0" smtClean="0">
                <a:latin typeface="Arial Black" pitchFamily="34" charset="0"/>
              </a:rPr>
            </a:br>
            <a:endParaRPr sz="160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2"/>
          <p:cNvSpPr txBox="1">
            <a:spLocks noGrp="1"/>
          </p:cNvSpPr>
          <p:nvPr>
            <p:ph type="title"/>
          </p:nvPr>
        </p:nvSpPr>
        <p:spPr>
          <a:xfrm flipH="1">
            <a:off x="1214414" y="142858"/>
            <a:ext cx="7786742" cy="572700"/>
          </a:xfrm>
          <a:prstGeom prst="rect">
            <a:avLst/>
          </a:prstGeom>
        </p:spPr>
        <p:txBody>
          <a:bodyPr spcFirstLastPara="1" wrap="square" lIns="91425" tIns="91425" rIns="91425" bIns="91425" anchor="t" anchorCtr="0">
            <a:noAutofit/>
          </a:bodyPr>
          <a:lstStyle/>
          <a:p>
            <a:pPr lvl="0">
              <a:buClr>
                <a:schemeClr val="dk1"/>
              </a:buClr>
              <a:buSzPts val="1100"/>
            </a:pPr>
            <a:r>
              <a:rPr lang="id-ID" sz="1600" dirty="0" smtClean="0"/>
              <a:t>Dampak Revolusi Agung </a:t>
            </a:r>
            <a:r>
              <a:rPr lang="en-US" sz="1600" dirty="0" smtClean="0"/>
              <a:t>d</a:t>
            </a:r>
            <a:r>
              <a:rPr lang="id-ID" sz="1600" dirty="0" smtClean="0"/>
              <a:t>i</a:t>
            </a:r>
            <a:r>
              <a:rPr lang="en-US" sz="1600" dirty="0" smtClean="0"/>
              <a:t> Bi</a:t>
            </a:r>
            <a:r>
              <a:rPr lang="id-ID" sz="1600" dirty="0" smtClean="0"/>
              <a:t>dang Ekonomi</a:t>
            </a:r>
            <a:endParaRPr sz="1600"/>
          </a:p>
        </p:txBody>
      </p:sp>
      <p:sp>
        <p:nvSpPr>
          <p:cNvPr id="480" name="Google Shape;480;p52"/>
          <p:cNvSpPr txBox="1">
            <a:spLocks noGrp="1"/>
          </p:cNvSpPr>
          <p:nvPr>
            <p:ph type="subTitle" idx="1"/>
          </p:nvPr>
        </p:nvSpPr>
        <p:spPr>
          <a:xfrm flipH="1">
            <a:off x="3214678" y="571486"/>
            <a:ext cx="5929322" cy="4214842"/>
          </a:xfrm>
          <a:prstGeom prst="rect">
            <a:avLst/>
          </a:prstGeom>
        </p:spPr>
        <p:txBody>
          <a:bodyPr spcFirstLastPara="1" wrap="square" lIns="91425" tIns="91425" rIns="91425" bIns="91425" anchor="t" anchorCtr="0">
            <a:noAutofit/>
          </a:bodyPr>
          <a:lstStyle/>
          <a:p>
            <a:pPr marL="0" lvl="0" indent="0">
              <a:buClr>
                <a:schemeClr val="dk1"/>
              </a:buClr>
              <a:buSzPts val="1100"/>
            </a:pPr>
            <a:r>
              <a:rPr lang="id-ID" sz="1600" dirty="0" smtClean="0">
                <a:solidFill>
                  <a:schemeClr val="tx1">
                    <a:lumMod val="10000"/>
                    <a:lumOff val="90000"/>
                  </a:schemeClr>
                </a:solidFill>
                <a:latin typeface="Britannic Bold" pitchFamily="34" charset="0"/>
              </a:rPr>
              <a:t>Dampak langsung dari Revolusi Agung dibidang ekonomi adalah program-program James untu kabsolutisme baik di dalam maupun di luar negeri gagal.</a:t>
            </a:r>
            <a:endParaRPr lang="en-US" sz="1600" dirty="0" smtClean="0">
              <a:solidFill>
                <a:schemeClr val="tx1">
                  <a:lumMod val="10000"/>
                  <a:lumOff val="90000"/>
                </a:schemeClr>
              </a:solidFill>
              <a:latin typeface="Britannic Bold" pitchFamily="34" charset="0"/>
            </a:endParaRPr>
          </a:p>
          <a:p>
            <a:pPr marL="0" lvl="0" indent="0">
              <a:buClr>
                <a:schemeClr val="dk1"/>
              </a:buClr>
              <a:buSzPts val="1100"/>
            </a:pPr>
            <a:endParaRPr lang="en-US" sz="1400" dirty="0" smtClean="0">
              <a:solidFill>
                <a:schemeClr val="tx1">
                  <a:lumMod val="10000"/>
                  <a:lumOff val="90000"/>
                </a:schemeClr>
              </a:solidFill>
              <a:latin typeface="Britannic Bold" pitchFamily="34" charset="0"/>
            </a:endParaRPr>
          </a:p>
          <a:p>
            <a:pPr marL="0" lvl="0" indent="0">
              <a:buClr>
                <a:schemeClr val="dk1"/>
              </a:buClr>
              <a:buSzPts val="1100"/>
            </a:pPr>
            <a:r>
              <a:rPr lang="en-US" sz="1600" dirty="0" smtClean="0"/>
              <a:t>1.</a:t>
            </a:r>
            <a:r>
              <a:rPr lang="id-ID" sz="1600" dirty="0" smtClean="0">
                <a:effectLst>
                  <a:outerShdw blurRad="38100" dist="38100" dir="2700000" algn="tl">
                    <a:srgbClr val="000000">
                      <a:alpha val="43137"/>
                    </a:srgbClr>
                  </a:outerShdw>
                </a:effectLst>
                <a:latin typeface="Georgia" pitchFamily="18" charset="0"/>
              </a:rPr>
              <a:t>William dan Mary menyerahkan hak untuk memungut bea cukai seumur hidup. Sejak masa pemerintahan Henry IV, raja-raja Inggris telah diberikan pendapatan bea cukai seumur hidup pada aksesi mereka</a:t>
            </a:r>
            <a:r>
              <a:rPr lang="en-US" sz="1600" dirty="0" smtClean="0">
                <a:effectLst>
                  <a:outerShdw blurRad="38100" dist="38100" dir="2700000" algn="tl">
                    <a:srgbClr val="000000">
                      <a:alpha val="43137"/>
                    </a:srgbClr>
                  </a:outerShdw>
                </a:effectLst>
                <a:latin typeface="Georgia" pitchFamily="18" charset="0"/>
              </a:rPr>
              <a:t>.</a:t>
            </a:r>
          </a:p>
          <a:p>
            <a:pPr marL="0" lvl="0" indent="0">
              <a:buClr>
                <a:schemeClr val="dk1"/>
              </a:buClr>
              <a:buSzPts val="1100"/>
            </a:pPr>
            <a:endParaRPr lang="en-US" sz="1600" dirty="0" smtClean="0">
              <a:solidFill>
                <a:schemeClr val="tx1">
                  <a:lumMod val="10000"/>
                  <a:lumOff val="90000"/>
                </a:schemeClr>
              </a:solidFill>
              <a:latin typeface="Britannic Bold" pitchFamily="34" charset="0"/>
            </a:endParaRPr>
          </a:p>
          <a:p>
            <a:pPr marL="0" lvl="0" indent="0">
              <a:buClr>
                <a:schemeClr val="dk1"/>
              </a:buClr>
              <a:buSzPts val="1100"/>
            </a:pPr>
            <a:r>
              <a:rPr lang="en-US" sz="1600" dirty="0" smtClean="0">
                <a:latin typeface="Georgia" pitchFamily="18" charset="0"/>
              </a:rPr>
              <a:t>2.P</a:t>
            </a:r>
            <a:r>
              <a:rPr lang="id-ID" sz="1600" dirty="0" smtClean="0">
                <a:latin typeface="Georgia" pitchFamily="18" charset="0"/>
              </a:rPr>
              <a:t>ada Abad Pertengahan Inggris ada kurangnya hak milik bagi pemilik tanah, pedagang, dan protoindustrialis juga perkembangan mereka pertama kali terjadi pada akhir abad ke-17, ketika penguatan hak milik atas tanah dan modal pemilik memacu proses ekspansi keuangan dan komersial</a:t>
            </a:r>
            <a:r>
              <a:rPr lang="en-US" sz="1600" dirty="0" smtClean="0">
                <a:latin typeface="Georgia" pitchFamily="18" charset="0"/>
              </a:rPr>
              <a:t>.</a:t>
            </a:r>
            <a:endParaRPr sz="1600">
              <a:solidFill>
                <a:schemeClr val="tx1">
                  <a:lumMod val="10000"/>
                  <a:lumOff val="90000"/>
                </a:schemeClr>
              </a:solidFill>
              <a:latin typeface="Georgia" pitchFamily="18" charset="0"/>
            </a:endParaRPr>
          </a:p>
        </p:txBody>
      </p:sp>
      <p:pic>
        <p:nvPicPr>
          <p:cNvPr id="481" name="Google Shape;481;p52"/>
          <p:cNvPicPr preferRelativeResize="0"/>
          <p:nvPr/>
        </p:nvPicPr>
        <p:blipFill rotWithShape="1">
          <a:blip r:embed="rId3">
            <a:alphaModFix/>
          </a:blip>
          <a:srcRect l="47886" t="27701" r="37163" b="47298"/>
          <a:stretch/>
        </p:blipFill>
        <p:spPr>
          <a:xfrm>
            <a:off x="2690713" y="2491000"/>
            <a:ext cx="308126" cy="2898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9"/>
          <p:cNvSpPr txBox="1">
            <a:spLocks noGrp="1"/>
          </p:cNvSpPr>
          <p:nvPr>
            <p:ph type="title"/>
          </p:nvPr>
        </p:nvSpPr>
        <p:spPr>
          <a:xfrm>
            <a:off x="928662" y="142858"/>
            <a:ext cx="7215238" cy="500066"/>
          </a:xfrm>
          <a:prstGeom prst="rect">
            <a:avLst/>
          </a:prstGeom>
        </p:spPr>
        <p:txBody>
          <a:bodyPr spcFirstLastPara="1" wrap="square" lIns="91425" tIns="91425" rIns="91425" bIns="91425" anchor="ctr" anchorCtr="0">
            <a:noAutofit/>
          </a:bodyPr>
          <a:lstStyle/>
          <a:p>
            <a:pPr lvl="0"/>
            <a:r>
              <a:rPr lang="id-ID"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Dampak Revolusi Agung </a:t>
            </a:r>
            <a: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id-ID"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a:t>
            </a:r>
            <a:r>
              <a:rPr lang="en-US"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Bi</a:t>
            </a:r>
            <a:r>
              <a:rPr lang="id-ID"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dang </a:t>
            </a:r>
            <a:r>
              <a:rPr lang="en-US" sz="16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Politik</a:t>
            </a:r>
            <a:endParaRPr sz="160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43" name="Google Shape;443;p49"/>
          <p:cNvSpPr txBox="1">
            <a:spLocks noGrp="1"/>
          </p:cNvSpPr>
          <p:nvPr>
            <p:ph type="subTitle" idx="1"/>
          </p:nvPr>
        </p:nvSpPr>
        <p:spPr>
          <a:xfrm>
            <a:off x="0" y="1071552"/>
            <a:ext cx="6072198" cy="4071948"/>
          </a:xfrm>
          <a:prstGeom prst="rect">
            <a:avLst/>
          </a:prstGeom>
        </p:spPr>
        <p:txBody>
          <a:bodyPr spcFirstLastPara="1" wrap="square" lIns="91425" tIns="91425" rIns="91425" bIns="91425" anchor="ctr" anchorCtr="0">
            <a:noAutofit/>
          </a:bodyPr>
          <a:lstStyle/>
          <a:p>
            <a:pPr marL="0" lvl="0" indent="0" algn="just">
              <a:buClr>
                <a:schemeClr val="dk1"/>
              </a:buClr>
              <a:buSzPts val="1100"/>
            </a:pPr>
            <a:r>
              <a:rPr lang="id-ID" dirty="0" smtClean="0">
                <a:effectLst>
                  <a:outerShdw blurRad="38100" dist="38100" dir="2700000" algn="tl">
                    <a:srgbClr val="000000">
                      <a:alpha val="43137"/>
                    </a:srgbClr>
                  </a:outerShdw>
                </a:effectLst>
                <a:latin typeface="Gisha" pitchFamily="34" charset="-79"/>
                <a:cs typeface="Gisha" pitchFamily="34" charset="-79"/>
              </a:rPr>
              <a:t>Revolusi tahun 1688 menunjukkan salah satu dari periode paling terpolarisasi dan tidak stabil dalam sejarah Inggris. </a:t>
            </a:r>
            <a:endParaRPr lang="en-US" dirty="0" smtClean="0">
              <a:effectLst>
                <a:outerShdw blurRad="38100" dist="38100" dir="2700000" algn="tl">
                  <a:srgbClr val="000000">
                    <a:alpha val="43137"/>
                  </a:srgbClr>
                </a:outerShdw>
              </a:effectLst>
              <a:latin typeface="Gisha" pitchFamily="34" charset="-79"/>
              <a:cs typeface="Gisha" pitchFamily="34" charset="-79"/>
            </a:endParaRPr>
          </a:p>
          <a:p>
            <a:pPr marL="0" lvl="0" indent="0" algn="just">
              <a:buClr>
                <a:schemeClr val="dk1"/>
              </a:buClr>
              <a:buSzPts val="1100"/>
            </a:pPr>
            <a:endParaRPr lang="en-US" dirty="0" smtClean="0"/>
          </a:p>
          <a:p>
            <a:pPr marL="0" lvl="0" indent="0" algn="just">
              <a:buClr>
                <a:schemeClr val="dk1"/>
              </a:buClr>
              <a:buSzPts val="1100"/>
            </a:pPr>
            <a:r>
              <a:rPr lang="id-ID" dirty="0" smtClean="0">
                <a:solidFill>
                  <a:schemeClr val="tx2">
                    <a:lumMod val="20000"/>
                    <a:lumOff val="80000"/>
                  </a:schemeClr>
                </a:solidFill>
                <a:latin typeface="Tahoma" pitchFamily="34" charset="0"/>
                <a:ea typeface="Tahoma" pitchFamily="34" charset="0"/>
                <a:cs typeface="Tahoma" pitchFamily="34" charset="0"/>
              </a:rPr>
              <a:t>Revolusi melahirkan konflik partai Whig dan Tory</a:t>
            </a:r>
            <a:r>
              <a:rPr lang="en-US" dirty="0" smtClean="0">
                <a:solidFill>
                  <a:schemeClr val="tx2">
                    <a:lumMod val="20000"/>
                    <a:lumOff val="80000"/>
                  </a:schemeClr>
                </a:solidFill>
                <a:latin typeface="Tahoma" pitchFamily="34" charset="0"/>
                <a:ea typeface="Tahoma" pitchFamily="34" charset="0"/>
                <a:cs typeface="Tahoma" pitchFamily="34" charset="0"/>
              </a:rPr>
              <a:t>.</a:t>
            </a:r>
          </a:p>
          <a:p>
            <a:pPr marL="0" lvl="0" indent="0" algn="just">
              <a:buClr>
                <a:schemeClr val="dk1"/>
              </a:buClr>
              <a:buSzPts val="1100"/>
            </a:pPr>
            <a:r>
              <a:rPr lang="id-ID" dirty="0" smtClean="0">
                <a:solidFill>
                  <a:schemeClr val="tx2">
                    <a:lumMod val="20000"/>
                    <a:lumOff val="80000"/>
                  </a:schemeClr>
                </a:solidFill>
                <a:latin typeface="Tahoma" pitchFamily="34" charset="0"/>
                <a:ea typeface="Tahoma" pitchFamily="34" charset="0"/>
                <a:cs typeface="Tahoma" pitchFamily="34" charset="0"/>
              </a:rPr>
              <a:t>Perpecahan partai sangat mempengaruhi masyarakat Inggris. Politik kepartaian bukanlah permainan yang hanya dimainkan oleh elit metropolitan yang langka. </a:t>
            </a:r>
            <a:endParaRPr lang="en-US" dirty="0" smtClean="0">
              <a:solidFill>
                <a:schemeClr val="tx2">
                  <a:lumMod val="20000"/>
                  <a:lumOff val="80000"/>
                </a:schemeClr>
              </a:solidFill>
              <a:latin typeface="Tahoma" pitchFamily="34" charset="0"/>
              <a:ea typeface="Tahoma" pitchFamily="34" charset="0"/>
              <a:cs typeface="Tahoma" pitchFamily="34" charset="0"/>
            </a:endParaRPr>
          </a:p>
          <a:p>
            <a:pPr marL="0" lvl="0" indent="0" algn="just">
              <a:buClr>
                <a:schemeClr val="dk1"/>
              </a:buClr>
              <a:buSzPts val="1100"/>
            </a:pPr>
            <a:endParaRPr lang="en-US" dirty="0" smtClean="0">
              <a:solidFill>
                <a:schemeClr val="tx2">
                  <a:lumMod val="20000"/>
                  <a:lumOff val="80000"/>
                </a:schemeClr>
              </a:solidFill>
              <a:latin typeface="Tahoma" pitchFamily="34" charset="0"/>
              <a:ea typeface="Tahoma" pitchFamily="34" charset="0"/>
              <a:cs typeface="Tahoma" pitchFamily="34" charset="0"/>
            </a:endParaRPr>
          </a:p>
          <a:p>
            <a:pPr marL="0" lvl="0" indent="0" algn="just">
              <a:buClr>
                <a:schemeClr val="dk1"/>
              </a:buClr>
              <a:buSzPts val="1100"/>
            </a:pPr>
            <a:r>
              <a:rPr lang="id-ID" dirty="0" smtClean="0">
                <a:solidFill>
                  <a:schemeClr val="tx2">
                    <a:lumMod val="20000"/>
                    <a:lumOff val="80000"/>
                  </a:schemeClr>
                </a:solidFill>
                <a:latin typeface="Tahoma" pitchFamily="34" charset="0"/>
                <a:ea typeface="Tahoma" pitchFamily="34" charset="0"/>
                <a:cs typeface="Tahoma" pitchFamily="34" charset="0"/>
              </a:rPr>
              <a:t>Konflik partai ini bukanlah kontes yang tenang dari revolusi. George Smalridge,Tory dari Bristol berpikir "tidak ada cara lain untuk memutuskan pertengkaran saat ini antara para pihak selain oleh Perang Saudara." Bahkan, jauh dari membuat pemerintahan lebih stabil dan dapat diprediksi, Revolusi mengantarkan era ketidakstabilan pada politik yang luar biasa. Ada pemberontakan yang dibatalkan pada tahun 1692, 1694, 1696, 1704, 1708 dan 1722, dan perang saudara habis-habisan pada tahun 1715</a:t>
            </a:r>
            <a:r>
              <a:rPr lang="en-US" dirty="0" smtClean="0">
                <a:solidFill>
                  <a:schemeClr val="tx2">
                    <a:lumMod val="20000"/>
                    <a:lumOff val="80000"/>
                  </a:schemeClr>
                </a:solidFill>
                <a:latin typeface="Tahoma" pitchFamily="34" charset="0"/>
                <a:ea typeface="Tahoma" pitchFamily="34" charset="0"/>
                <a:cs typeface="Tahoma" pitchFamily="34" charset="0"/>
              </a:rPr>
              <a:t>.</a:t>
            </a:r>
            <a:r>
              <a:rPr lang="id-ID" dirty="0" smtClean="0">
                <a:solidFill>
                  <a:schemeClr val="tx2">
                    <a:lumMod val="20000"/>
                    <a:lumOff val="80000"/>
                  </a:schemeClr>
                </a:solidFill>
                <a:latin typeface="Tahoma" pitchFamily="34" charset="0"/>
                <a:ea typeface="Tahoma" pitchFamily="34" charset="0"/>
                <a:cs typeface="Tahoma" pitchFamily="34" charset="0"/>
              </a:rPr>
              <a:t> </a:t>
            </a:r>
            <a:endParaRPr lang="en-US" dirty="0" smtClean="0">
              <a:solidFill>
                <a:schemeClr val="tx2">
                  <a:lumMod val="20000"/>
                  <a:lumOff val="80000"/>
                </a:schemeClr>
              </a:solidFill>
              <a:latin typeface="Tahoma" pitchFamily="34" charset="0"/>
              <a:ea typeface="Tahoma" pitchFamily="34" charset="0"/>
              <a:cs typeface="Tahoma" pitchFamily="34" charset="0"/>
            </a:endParaRPr>
          </a:p>
          <a:p>
            <a:pPr marL="0" lvl="0" indent="0">
              <a:buClr>
                <a:schemeClr val="dk1"/>
              </a:buClr>
              <a:buSzPts val="1100"/>
            </a:pPr>
            <a:endParaRPr lang="en-US" dirty="0" smtClean="0"/>
          </a:p>
          <a:p>
            <a:pPr marL="0" lvl="0" indent="0">
              <a:buClr>
                <a:schemeClr val="dk1"/>
              </a:buClr>
              <a:buSzPts val="1100"/>
            </a:pPr>
            <a:endParaRPr lang="en-US" dirty="0" smtClean="0"/>
          </a:p>
          <a:p>
            <a:pPr marL="0" lvl="0" indent="0">
              <a:buClr>
                <a:schemeClr val="dk1"/>
              </a:buClr>
              <a:buSzPts val="1100"/>
            </a:pPr>
            <a:endParaRPr/>
          </a:p>
        </p:txBody>
      </p:sp>
      <p:pic>
        <p:nvPicPr>
          <p:cNvPr id="444" name="Google Shape;444;p49"/>
          <p:cNvPicPr preferRelativeResize="0"/>
          <p:nvPr/>
        </p:nvPicPr>
        <p:blipFill rotWithShape="1">
          <a:blip r:embed="rId3">
            <a:alphaModFix/>
          </a:blip>
          <a:srcRect l="47886" t="27701" r="37163" b="47298"/>
          <a:stretch/>
        </p:blipFill>
        <p:spPr>
          <a:xfrm>
            <a:off x="5320400" y="1865338"/>
            <a:ext cx="207691" cy="1953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8"/>
          <p:cNvSpPr txBox="1">
            <a:spLocks noGrp="1"/>
          </p:cNvSpPr>
          <p:nvPr>
            <p:ph type="title"/>
          </p:nvPr>
        </p:nvSpPr>
        <p:spPr>
          <a:xfrm flipH="1">
            <a:off x="357158" y="428610"/>
            <a:ext cx="8358246" cy="571504"/>
          </a:xfrm>
          <a:prstGeom prst="rect">
            <a:avLst/>
          </a:prstGeom>
        </p:spPr>
        <p:txBody>
          <a:bodyPr spcFirstLastPara="1" wrap="square" lIns="91425" tIns="91425" rIns="91425" bIns="91425" anchor="ctr" anchorCtr="0">
            <a:noAutofit/>
          </a:bodyPr>
          <a:lstStyle/>
          <a:p>
            <a:pPr lvl="0" algn="ctr"/>
            <a:r>
              <a:rPr lang="id-ID" sz="2400" dirty="0" smtClean="0">
                <a:effectLst>
                  <a:outerShdw blurRad="38100" dist="38100" dir="2700000" algn="tl">
                    <a:srgbClr val="000000">
                      <a:alpha val="43137"/>
                    </a:srgbClr>
                  </a:outerShdw>
                </a:effectLst>
                <a:latin typeface="BankGothic Lt BT" pitchFamily="34" charset="0"/>
              </a:rPr>
              <a:t>Dampak Revolusi Agung Di</a:t>
            </a:r>
            <a:r>
              <a:rPr lang="en-US" sz="2400" dirty="0" smtClean="0">
                <a:effectLst>
                  <a:outerShdw blurRad="38100" dist="38100" dir="2700000" algn="tl">
                    <a:srgbClr val="000000">
                      <a:alpha val="43137"/>
                    </a:srgbClr>
                  </a:outerShdw>
                </a:effectLst>
                <a:latin typeface="BankGothic Lt BT" pitchFamily="34" charset="0"/>
              </a:rPr>
              <a:t> bi</a:t>
            </a:r>
            <a:r>
              <a:rPr lang="id-ID" sz="2400" dirty="0" smtClean="0">
                <a:effectLst>
                  <a:outerShdw blurRad="38100" dist="38100" dir="2700000" algn="tl">
                    <a:srgbClr val="000000">
                      <a:alpha val="43137"/>
                    </a:srgbClr>
                  </a:outerShdw>
                </a:effectLst>
                <a:latin typeface="BankGothic Lt BT" pitchFamily="34" charset="0"/>
              </a:rPr>
              <a:t>dang Sosial</a:t>
            </a:r>
            <a:endParaRPr sz="2400">
              <a:effectLst>
                <a:outerShdw blurRad="38100" dist="38100" dir="2700000" algn="tl">
                  <a:srgbClr val="000000">
                    <a:alpha val="43137"/>
                  </a:srgbClr>
                </a:outerShdw>
              </a:effectLst>
              <a:latin typeface="BankGothic Lt BT" pitchFamily="34" charset="0"/>
            </a:endParaRPr>
          </a:p>
        </p:txBody>
      </p:sp>
      <p:sp>
        <p:nvSpPr>
          <p:cNvPr id="435" name="Google Shape;435;p48"/>
          <p:cNvSpPr txBox="1">
            <a:spLocks noGrp="1"/>
          </p:cNvSpPr>
          <p:nvPr>
            <p:ph type="subTitle" idx="1"/>
          </p:nvPr>
        </p:nvSpPr>
        <p:spPr>
          <a:xfrm flipH="1">
            <a:off x="0" y="1214428"/>
            <a:ext cx="8643966" cy="3714776"/>
          </a:xfrm>
          <a:prstGeom prst="rect">
            <a:avLst/>
          </a:prstGeom>
        </p:spPr>
        <p:txBody>
          <a:bodyPr spcFirstLastPara="1" wrap="square" lIns="91425" tIns="91425" rIns="91425" bIns="91425" anchor="t" anchorCtr="0">
            <a:noAutofit/>
          </a:bodyPr>
          <a:lstStyle/>
          <a:p>
            <a:pPr marL="0" lvl="0" indent="0" algn="l">
              <a:buClr>
                <a:srgbClr val="1A1A1A"/>
              </a:buClr>
              <a:buSzPts val="1100"/>
            </a:pPr>
            <a:r>
              <a:rPr lang="id-ID"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Pertikaian partai Whig dan Tory selain berdampak pada ekonomi dan politik juga berdampak pada sosial masyarakat Inggris. Ketika Tories tidak puas dengan Triennial Bill. Sejak tahun 1691, Komisi akun dimaksudkan untuk menyelidiki keuangan perang mengambil karakter Tory yang semakin meningkat.</a:t>
            </a:r>
            <a:endParaRPr lang="en-US"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a:p>
            <a:pPr marL="0" lvl="0" indent="0" algn="l">
              <a:buClr>
                <a:srgbClr val="1A1A1A"/>
              </a:buClr>
              <a:buSzPts val="1100"/>
            </a:pPr>
            <a:endParaRPr lang="en-US"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a:p>
            <a:pPr marL="0" lvl="0" indent="0" algn="l">
              <a:buClr>
                <a:srgbClr val="1A1A1A"/>
              </a:buClr>
              <a:buSzPts val="1100"/>
            </a:pPr>
            <a:endParaRPr lang="en-US"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a:p>
            <a:pPr marL="0" lvl="0" indent="0" algn="l">
              <a:buClr>
                <a:srgbClr val="1A1A1A"/>
              </a:buClr>
              <a:buSzPts val="1100"/>
            </a:pPr>
            <a:r>
              <a:rPr lang="id-ID"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Tories yakin bahwa Whig adalah partai revolusi sosial.</a:t>
            </a:r>
            <a:endParaRPr lang="en-US"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a:p>
            <a:pPr marL="0" lvl="0" indent="0" algn="l">
              <a:buClr>
                <a:srgbClr val="1A1A1A"/>
              </a:buClr>
              <a:buSzPts val="1100"/>
            </a:pPr>
            <a:r>
              <a:rPr lang="id-ID"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Whig mendukung perang, sebagian besar karena biayanya</a:t>
            </a:r>
            <a:endParaRPr lang="en-US"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a:p>
            <a:pPr marL="0" lvl="0" indent="0" algn="l">
              <a:buClr>
                <a:srgbClr val="1A1A1A"/>
              </a:buClr>
              <a:buSzPts val="1100"/>
            </a:pPr>
            <a:r>
              <a:rPr lang="id-ID"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yang meningkat dan pajak yang semakin berat menghancurkan</a:t>
            </a:r>
            <a:endParaRPr lang="en-US"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a:p>
            <a:pPr marL="0" lvl="0" indent="0" algn="l">
              <a:buClr>
                <a:srgbClr val="1A1A1A"/>
              </a:buClr>
              <a:buSzPts val="1100"/>
            </a:pPr>
            <a:r>
              <a:rPr lang="id-ID"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 kepentingan tanah</a:t>
            </a:r>
            <a:r>
              <a:rPr lang="en-US"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a:t>
            </a:r>
            <a:endParaRPr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pic>
        <p:nvPicPr>
          <p:cNvPr id="437" name="Google Shape;437;p48"/>
          <p:cNvPicPr preferRelativeResize="0"/>
          <p:nvPr/>
        </p:nvPicPr>
        <p:blipFill rotWithShape="1">
          <a:blip r:embed="rId3">
            <a:alphaModFix/>
          </a:blip>
          <a:srcRect l="47886" t="27701" r="37163" b="47298"/>
          <a:stretch/>
        </p:blipFill>
        <p:spPr>
          <a:xfrm>
            <a:off x="2490425" y="2480550"/>
            <a:ext cx="308126" cy="2898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olden Gradients Pitch Deck by Slidesgo">
  <a:themeElements>
    <a:clrScheme name="Simple Light">
      <a:dk1>
        <a:srgbClr val="222B0D"/>
      </a:dk1>
      <a:lt1>
        <a:srgbClr val="FFFFFF"/>
      </a:lt1>
      <a:dk2>
        <a:srgbClr val="DAC59B"/>
      </a:dk2>
      <a:lt2>
        <a:srgbClr val="936127"/>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384</Words>
  <Application>Microsoft Office PowerPoint</Application>
  <PresentationFormat>On-screen Show (16:9)</PresentationFormat>
  <Paragraphs>47</Paragraphs>
  <Slides>6</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vt:i4>
      </vt:variant>
    </vt:vector>
  </HeadingPairs>
  <TitlesOfParts>
    <vt:vector size="19" baseType="lpstr">
      <vt:lpstr>Arial</vt:lpstr>
      <vt:lpstr>Arial Black</vt:lpstr>
      <vt:lpstr>Arial Rounded MT Bold</vt:lpstr>
      <vt:lpstr>BankGothic Lt BT</vt:lpstr>
      <vt:lpstr>Britannic Bold</vt:lpstr>
      <vt:lpstr>Candara</vt:lpstr>
      <vt:lpstr>Georgia</vt:lpstr>
      <vt:lpstr>Gisha</vt:lpstr>
      <vt:lpstr>Inconsolata</vt:lpstr>
      <vt:lpstr>Krub</vt:lpstr>
      <vt:lpstr>Nunito</vt:lpstr>
      <vt:lpstr>Tahoma</vt:lpstr>
      <vt:lpstr>Golden Gradients Pitch Deck by Slidesgo</vt:lpstr>
      <vt:lpstr> Revolusi Agung(Glorius Revolution)</vt:lpstr>
      <vt:lpstr>Peta Konsep Revolusi Agung tahun 1688</vt:lpstr>
      <vt:lpstr>Latar Belakang Revolusi Agung Tahun 1688 </vt:lpstr>
      <vt:lpstr>Dampak Revolusi Agung di Bidang Ekonomi</vt:lpstr>
      <vt:lpstr>Dampak Revolusi Agung di Bidang Politik</vt:lpstr>
      <vt:lpstr>Dampak Revolusi Agung Di bidang Sosial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Revolusi Agung(Glorius Revolution)</dc:title>
  <dc:creator>Selvani Zhafirah</dc:creator>
  <cp:lastModifiedBy>YUSUF</cp:lastModifiedBy>
  <cp:revision>42</cp:revision>
  <dcterms:modified xsi:type="dcterms:W3CDTF">2021-10-24T17:16:57Z</dcterms:modified>
</cp:coreProperties>
</file>