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14"/>
  </p:handoutMasterIdLst>
  <p:sldIdLst>
    <p:sldId id="336" r:id="rId4"/>
    <p:sldId id="279" r:id="rId5"/>
    <p:sldId id="262" r:id="rId6"/>
    <p:sldId id="260" r:id="rId7"/>
    <p:sldId id="280" r:id="rId8"/>
    <p:sldId id="332" r:id="rId9"/>
    <p:sldId id="328" r:id="rId10"/>
    <p:sldId id="335" r:id="rId11"/>
    <p:sldId id="272" r:id="rId12"/>
    <p:sldId id="3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  <a:srgbClr val="E61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66" y="72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44A7886-CBD5-4679-9A19-5F9D01580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74496C0-8A95-4E0D-A152-F4298AC3C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CF014-DC08-4922-BCEE-BD88DE8FE7C1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CA34BA-7065-4020-B11C-774585B1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0173A1E-D118-4043-9B37-B1D55726B4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49321-4EC0-43AE-9F03-B3EE854C1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E64D314-A710-48DE-8187-89FFC063AEFE}"/>
              </a:ext>
            </a:extLst>
          </p:cNvPr>
          <p:cNvSpPr/>
          <p:nvPr userDrawn="1"/>
        </p:nvSpPr>
        <p:spPr>
          <a:xfrm>
            <a:off x="0" y="5073741"/>
            <a:ext cx="12192000" cy="1784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393" y="701527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=""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16880" flipH="1">
            <a:off x="211958" y="4192650"/>
            <a:ext cx="2181863" cy="1887443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477136"/>
            <a:ext cx="10262022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81085" y="6392850"/>
            <a:ext cx="10262024" cy="17495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FCEB618-9DF6-4F92-9895-C3F16A28D107}"/>
              </a:ext>
            </a:extLst>
          </p:cNvPr>
          <p:cNvCxnSpPr>
            <a:cxnSpLocks/>
          </p:cNvCxnSpPr>
          <p:nvPr userDrawn="1"/>
        </p:nvCxnSpPr>
        <p:spPr>
          <a:xfrm flipV="1">
            <a:off x="1281085" y="477136"/>
            <a:ext cx="0" cy="1173029"/>
          </a:xfrm>
          <a:prstGeom prst="line">
            <a:avLst/>
          </a:prstGeom>
          <a:ln w="4445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09EB6ADC-6B44-49DF-82E3-AB3A22E5DE2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628714" y="496198"/>
            <a:ext cx="3930307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2B7FFA71-E8E7-4BA8-AD43-D1DE14F120D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46324" y="3513718"/>
            <a:ext cx="2608213" cy="28346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455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0724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521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25CCC988-11E6-43E3-B86B-C909FFF498C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468969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129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300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F11EEFC-446C-47E4-B2EA-DE7ED313E7C9}"/>
              </a:ext>
            </a:extLst>
          </p:cNvPr>
          <p:cNvSpPr/>
          <p:nvPr userDrawn="1"/>
        </p:nvSpPr>
        <p:spPr>
          <a:xfrm>
            <a:off x="4028659" y="0"/>
            <a:ext cx="8163341" cy="6858000"/>
          </a:xfrm>
          <a:custGeom>
            <a:avLst/>
            <a:gdLst>
              <a:gd name="connsiteX0" fmla="*/ 555736 w 8163341"/>
              <a:gd name="connsiteY0" fmla="*/ 0 h 6858000"/>
              <a:gd name="connsiteX1" fmla="*/ 8163341 w 8163341"/>
              <a:gd name="connsiteY1" fmla="*/ 0 h 6858000"/>
              <a:gd name="connsiteX2" fmla="*/ 8163341 w 8163341"/>
              <a:gd name="connsiteY2" fmla="*/ 6858000 h 6858000"/>
              <a:gd name="connsiteX3" fmla="*/ 1386403 w 8163341"/>
              <a:gd name="connsiteY3" fmla="*/ 6858000 h 6858000"/>
              <a:gd name="connsiteX4" fmla="*/ 1368696 w 8163341"/>
              <a:gd name="connsiteY4" fmla="*/ 6835467 h 6858000"/>
              <a:gd name="connsiteX5" fmla="*/ 0 w 8163341"/>
              <a:gd name="connsiteY5" fmla="*/ 2713384 h 6858000"/>
              <a:gd name="connsiteX6" fmla="*/ 541410 w 8163341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3341" h="6858000">
                <a:moveTo>
                  <a:pt x="555736" y="0"/>
                </a:moveTo>
                <a:lnTo>
                  <a:pt x="8163341" y="0"/>
                </a:lnTo>
                <a:lnTo>
                  <a:pt x="8163341" y="6858000"/>
                </a:lnTo>
                <a:lnTo>
                  <a:pt x="1386403" y="6858000"/>
                </a:lnTo>
                <a:lnTo>
                  <a:pt x="1368696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3" y="855935"/>
                  <a:pt x="541410" y="31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697FC26-F258-4DC5-8D4C-92A80119685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31362" y="0"/>
            <a:ext cx="8060638" cy="6858000"/>
          </a:xfrm>
          <a:custGeom>
            <a:avLst/>
            <a:gdLst>
              <a:gd name="connsiteX0" fmla="*/ 555736 w 8060638"/>
              <a:gd name="connsiteY0" fmla="*/ 0 h 6858000"/>
              <a:gd name="connsiteX1" fmla="*/ 8060638 w 8060638"/>
              <a:gd name="connsiteY1" fmla="*/ 0 h 6858000"/>
              <a:gd name="connsiteX2" fmla="*/ 8060638 w 8060638"/>
              <a:gd name="connsiteY2" fmla="*/ 6858000 h 6858000"/>
              <a:gd name="connsiteX3" fmla="*/ 1386404 w 8060638"/>
              <a:gd name="connsiteY3" fmla="*/ 6858000 h 6858000"/>
              <a:gd name="connsiteX4" fmla="*/ 1368697 w 8060638"/>
              <a:gd name="connsiteY4" fmla="*/ 6835467 h 6858000"/>
              <a:gd name="connsiteX5" fmla="*/ 0 w 8060638"/>
              <a:gd name="connsiteY5" fmla="*/ 2713384 h 6858000"/>
              <a:gd name="connsiteX6" fmla="*/ 541410 w 8060638"/>
              <a:gd name="connsiteY6" fmla="*/ 316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0638" h="6858000">
                <a:moveTo>
                  <a:pt x="555736" y="0"/>
                </a:moveTo>
                <a:lnTo>
                  <a:pt x="8060638" y="0"/>
                </a:lnTo>
                <a:lnTo>
                  <a:pt x="8060638" y="6858000"/>
                </a:lnTo>
                <a:lnTo>
                  <a:pt x="1386404" y="6858000"/>
                </a:lnTo>
                <a:lnTo>
                  <a:pt x="1368697" y="6835467"/>
                </a:lnTo>
                <a:cubicBezTo>
                  <a:pt x="509067" y="5686009"/>
                  <a:pt x="0" y="4259146"/>
                  <a:pt x="0" y="2713384"/>
                </a:cubicBezTo>
                <a:cubicBezTo>
                  <a:pt x="0" y="1762146"/>
                  <a:pt x="192784" y="855935"/>
                  <a:pt x="541410" y="316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02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7">
            <a:extLst>
              <a:ext uri="{FF2B5EF4-FFF2-40B4-BE49-F238E27FC236}">
                <a16:creationId xmlns="" xmlns:a16="http://schemas.microsoft.com/office/drawing/2014/main" id="{81307760-051C-4C15-A332-4E9693E15B43}"/>
              </a:ext>
            </a:extLst>
          </p:cNvPr>
          <p:cNvSpPr/>
          <p:nvPr userDrawn="1"/>
        </p:nvSpPr>
        <p:spPr>
          <a:xfrm>
            <a:off x="627017" y="2679826"/>
            <a:ext cx="11037601" cy="165874"/>
          </a:xfrm>
          <a:custGeom>
            <a:avLst/>
            <a:gdLst/>
            <a:ahLst/>
            <a:cxnLst/>
            <a:rect l="l" t="t" r="r" b="b"/>
            <a:pathLst>
              <a:path w="8352928" h="576064">
                <a:moveTo>
                  <a:pt x="0" y="0"/>
                </a:moveTo>
                <a:lnTo>
                  <a:pt x="7704856" y="0"/>
                </a:lnTo>
                <a:lnTo>
                  <a:pt x="7776864" y="0"/>
                </a:lnTo>
                <a:lnTo>
                  <a:pt x="8208912" y="0"/>
                </a:lnTo>
                <a:lnTo>
                  <a:pt x="8352928" y="288032"/>
                </a:lnTo>
                <a:lnTo>
                  <a:pt x="8208912" y="576064"/>
                </a:lnTo>
                <a:lnTo>
                  <a:pt x="7776864" y="576064"/>
                </a:lnTo>
                <a:lnTo>
                  <a:pt x="7704856" y="576064"/>
                </a:lnTo>
                <a:lnTo>
                  <a:pt x="0" y="5760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840A11CA-422C-4A04-8A4D-FAF2E080A4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0672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B4671F09-6A0A-4146-B1B8-FDD75C385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93031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1D8A55DD-EC4E-441F-81AD-8EA8BB43D1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7595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="" xmlns:a16="http://schemas.microsoft.com/office/drawing/2014/main" id="{4C0EFF93-9B49-4BDB-8D8F-A9173DC17B6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02160" y="1826763"/>
            <a:ext cx="1872000" cy="1872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727EEFC-6B81-4FCF-8608-B01244E803FE}"/>
              </a:ext>
            </a:extLst>
          </p:cNvPr>
          <p:cNvSpPr/>
          <p:nvPr userDrawn="1"/>
        </p:nvSpPr>
        <p:spPr>
          <a:xfrm>
            <a:off x="3694160" y="4207989"/>
            <a:ext cx="2088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610D67-A5B6-4309-B89A-8A1072CFBDFF}"/>
              </a:ext>
            </a:extLst>
          </p:cNvPr>
          <p:cNvSpPr/>
          <p:nvPr userDrawn="1"/>
        </p:nvSpPr>
        <p:spPr>
          <a:xfrm>
            <a:off x="6389595" y="4207989"/>
            <a:ext cx="2088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D71F3DA-CDBA-42D2-8E22-75B555233C19}"/>
              </a:ext>
            </a:extLst>
          </p:cNvPr>
          <p:cNvSpPr/>
          <p:nvPr userDrawn="1"/>
        </p:nvSpPr>
        <p:spPr>
          <a:xfrm>
            <a:off x="9085031" y="4207989"/>
            <a:ext cx="2088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60E14D-DED8-4BDC-9BA4-11EC795C536A}"/>
              </a:ext>
            </a:extLst>
          </p:cNvPr>
          <p:cNvSpPr/>
          <p:nvPr userDrawn="1"/>
        </p:nvSpPr>
        <p:spPr>
          <a:xfrm>
            <a:off x="998725" y="4207989"/>
            <a:ext cx="2088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dirty="0">
              <a:solidFill>
                <a:srgbClr val="262626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CF0494C1-45DC-4230-8D7B-EDFD8F3C40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583D185-DFB2-42F1-9BBA-3E1F4BB1E702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6B6611-3E7E-499A-814C-DC0D6919B6FB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624EA248-E326-48AF-AA36-DAF279AEC15F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3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E:\002-KIMS BUSINESS\007-02-MaxPPT-Contents\150902-com-Global-Laptop\mo900.png">
            <a:extLst>
              <a:ext uri="{FF2B5EF4-FFF2-40B4-BE49-F238E27FC236}">
                <a16:creationId xmlns="" xmlns:a16="http://schemas.microsoft.com/office/drawing/2014/main" id="{A0D68BEC-81CA-49DB-B5DB-32E86BC5604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4D6FA72B-64F2-4946-B4AF-2E2AD3ABD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20092" y="2699240"/>
            <a:ext cx="1684418" cy="2650546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754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69B1A541-96AC-491F-A4C3-A87E563723C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56172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483ECD2A-B2C9-421D-A8D2-32E383E518A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480350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3A93B8D7-9580-4A09-9DAC-42E66631F61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57279" y="4696914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6D13416-37E2-47AB-A01D-21EAD8DDE15A}"/>
              </a:ext>
            </a:extLst>
          </p:cNvPr>
          <p:cNvSpPr/>
          <p:nvPr userDrawn="1"/>
        </p:nvSpPr>
        <p:spPr>
          <a:xfrm>
            <a:off x="8165839" y="4605474"/>
            <a:ext cx="1554480" cy="15544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E6CFF5B-D9AE-4106-8445-EBB74E8C1D93}"/>
              </a:ext>
            </a:extLst>
          </p:cNvPr>
          <p:cNvSpPr/>
          <p:nvPr userDrawn="1"/>
        </p:nvSpPr>
        <p:spPr>
          <a:xfrm>
            <a:off x="664732" y="4605474"/>
            <a:ext cx="1554480" cy="15544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A954ABF2-964B-4695-9125-6F6F0AAE886D}"/>
              </a:ext>
            </a:extLst>
          </p:cNvPr>
          <p:cNvSpPr/>
          <p:nvPr userDrawn="1"/>
        </p:nvSpPr>
        <p:spPr>
          <a:xfrm>
            <a:off x="4388910" y="4605474"/>
            <a:ext cx="1554480" cy="15544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E86BD326-A0F4-4536-BFA3-9946312E4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A8B23D-E5B8-4CD0-8EC1-A3AB2E3F9089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BA5F741-3ADB-40A1-93F3-257F05B4C5F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="" xmlns:a16="http://schemas.microsoft.com/office/drawing/2014/main" id="{69476099-B6CF-4F49-B704-F82E3664514A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62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500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6A74E0E-C5F6-48B4-8A48-5F0E3983DB42}"/>
              </a:ext>
            </a:extLst>
          </p:cNvPr>
          <p:cNvSpPr/>
          <p:nvPr userDrawn="1"/>
        </p:nvSpPr>
        <p:spPr>
          <a:xfrm>
            <a:off x="0" y="3847729"/>
            <a:ext cx="12192000" cy="3010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829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C1906CD0-196C-4FC7-8872-5383668D4D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624450"/>
            <a:ext cx="121919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7ED3AE3-3013-4678-B766-8D5D6FF87822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="" xmlns:a16="http://schemas.microsoft.com/office/drawing/2014/main" id="{53361A3F-6E74-4E9B-BD80-119E81BF9950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AC16D358-38D5-4BFB-AC73-E794FB277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8410" y="4207471"/>
            <a:ext cx="863147" cy="24250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6BB385D-8C47-4005-9822-A2A7BF9BE78D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0F10182-1458-4BD9-85CC-A0AF172DCC3F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="" xmlns:a16="http://schemas.microsoft.com/office/drawing/2014/main" id="{9ACF6F13-89E5-476D-994C-CFF762A28737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="" xmlns:a16="http://schemas.microsoft.com/office/drawing/2014/main" id="{DF0E7D4B-AC33-4A8C-8204-4FE282F7F8F5}"/>
              </a:ext>
            </a:extLst>
          </p:cNvPr>
          <p:cNvSpPr>
            <a:spLocks noChangeAspect="1"/>
          </p:cNvSpPr>
          <p:nvPr userDrawn="1"/>
        </p:nvSpPr>
        <p:spPr>
          <a:xfrm>
            <a:off x="817094" y="405520"/>
            <a:ext cx="3605776" cy="3657538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Oval 21">
            <a:extLst>
              <a:ext uri="{FF2B5EF4-FFF2-40B4-BE49-F238E27FC236}">
                <a16:creationId xmlns="" xmlns:a16="http://schemas.microsoft.com/office/drawing/2014/main" id="{208A355B-288B-46AC-8F6D-C8E1883AEEBD}"/>
              </a:ext>
            </a:extLst>
          </p:cNvPr>
          <p:cNvSpPr>
            <a:spLocks noChangeAspect="1"/>
          </p:cNvSpPr>
          <p:nvPr userDrawn="1"/>
        </p:nvSpPr>
        <p:spPr>
          <a:xfrm rot="21317264">
            <a:off x="4317855" y="1291151"/>
            <a:ext cx="5263890" cy="5339456"/>
          </a:xfrm>
          <a:custGeom>
            <a:avLst/>
            <a:gdLst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355803 w 1652142"/>
              <a:gd name="connsiteY39" fmla="*/ 1305197 h 1665940"/>
              <a:gd name="connsiteX40" fmla="*/ 152856 w 1652142"/>
              <a:gd name="connsiteY40" fmla="*/ 1344512 h 1665940"/>
              <a:gd name="connsiteX41" fmla="*/ 46675 w 1652142"/>
              <a:gd name="connsiteY41" fmla="*/ 1116809 h 1665940"/>
              <a:gd name="connsiteX42" fmla="*/ 183929 w 1652142"/>
              <a:gd name="connsiteY42" fmla="*/ 1005520 h 1665940"/>
              <a:gd name="connsiteX43" fmla="*/ 161615 w 1652142"/>
              <a:gd name="connsiteY43" fmla="*/ 838915 h 1665940"/>
              <a:gd name="connsiteX44" fmla="*/ 0 w 1652142"/>
              <a:gd name="connsiteY44" fmla="*/ 749197 h 1665940"/>
              <a:gd name="connsiteX45" fmla="*/ 65026 w 1652142"/>
              <a:gd name="connsiteY45" fmla="*/ 506515 h 1665940"/>
              <a:gd name="connsiteX46" fmla="*/ 250227 w 1652142"/>
              <a:gd name="connsiteY46" fmla="*/ 509630 h 1665940"/>
              <a:gd name="connsiteX47" fmla="*/ 340015 w 1652142"/>
              <a:gd name="connsiteY47" fmla="*/ 388679 h 1665940"/>
              <a:gd name="connsiteX48" fmla="*/ 277984 w 1652142"/>
              <a:gd name="connsiteY48" fmla="*/ 197357 h 1665940"/>
              <a:gd name="connsiteX49" fmla="*/ 491050 w 1652142"/>
              <a:gd name="connsiteY49" fmla="*/ 64219 h 1665940"/>
              <a:gd name="connsiteX50" fmla="*/ 639843 w 1652142"/>
              <a:gd name="connsiteY50" fmla="*/ 207726 h 1665940"/>
              <a:gd name="connsiteX51" fmla="*/ 638348 w 1652142"/>
              <a:gd name="connsiteY51" fmla="*/ 208660 h 1665940"/>
              <a:gd name="connsiteX52" fmla="*/ 821488 w 1652142"/>
              <a:gd name="connsiteY52" fmla="*/ 182440 h 1665940"/>
              <a:gd name="connsiteX53" fmla="*/ 815140 w 1652142"/>
              <a:gd name="connsiteY53" fmla="*/ 180739 h 1665940"/>
              <a:gd name="connsiteX54" fmla="*/ 915476 w 1652142"/>
              <a:gd name="connsiteY54" fmla="*/ 0 h 1665940"/>
              <a:gd name="connsiteX55" fmla="*/ 1158157 w 1652142"/>
              <a:gd name="connsiteY55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815140 w 1652142"/>
              <a:gd name="connsiteY52" fmla="*/ 180739 h 1665940"/>
              <a:gd name="connsiteX53" fmla="*/ 915476 w 1652142"/>
              <a:gd name="connsiteY53" fmla="*/ 0 h 1665940"/>
              <a:gd name="connsiteX54" fmla="*/ 1158157 w 1652142"/>
              <a:gd name="connsiteY54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638348 w 1652142"/>
              <a:gd name="connsiteY50" fmla="*/ 208660 h 1665940"/>
              <a:gd name="connsiteX51" fmla="*/ 821488 w 1652142"/>
              <a:gd name="connsiteY51" fmla="*/ 182440 h 1665940"/>
              <a:gd name="connsiteX52" fmla="*/ 915476 w 1652142"/>
              <a:gd name="connsiteY52" fmla="*/ 0 h 1665940"/>
              <a:gd name="connsiteX53" fmla="*/ 1158157 w 1652142"/>
              <a:gd name="connsiteY53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148331 w 1652142"/>
              <a:gd name="connsiteY21" fmla="*/ 270017 h 1665940"/>
              <a:gd name="connsiteX22" fmla="*/ 1286346 w 1652142"/>
              <a:gd name="connsiteY22" fmla="*/ 377149 h 1665940"/>
              <a:gd name="connsiteX23" fmla="*/ 1470353 w 1652142"/>
              <a:gd name="connsiteY23" fmla="*/ 331395 h 1665940"/>
              <a:gd name="connsiteX24" fmla="*/ 1588305 w 1652142"/>
              <a:gd name="connsiteY24" fmla="*/ 553229 h 1665940"/>
              <a:gd name="connsiteX25" fmla="*/ 1457194 w 1652142"/>
              <a:gd name="connsiteY25" fmla="*/ 671432 h 1665940"/>
              <a:gd name="connsiteX26" fmla="*/ 1478595 w 1652142"/>
              <a:gd name="connsiteY26" fmla="*/ 857704 h 1665940"/>
              <a:gd name="connsiteX27" fmla="*/ 1642362 w 1652142"/>
              <a:gd name="connsiteY27" fmla="*/ 948616 h 1665940"/>
              <a:gd name="connsiteX28" fmla="*/ 1577335 w 1652142"/>
              <a:gd name="connsiteY28" fmla="*/ 1191298 h 1665940"/>
              <a:gd name="connsiteX29" fmla="*/ 1378614 w 1652142"/>
              <a:gd name="connsiteY29" fmla="*/ 1187955 h 1665940"/>
              <a:gd name="connsiteX30" fmla="*/ 1288939 w 1652142"/>
              <a:gd name="connsiteY30" fmla="*/ 1301599 h 1665940"/>
              <a:gd name="connsiteX31" fmla="*/ 1354201 w 1652142"/>
              <a:gd name="connsiteY31" fmla="*/ 1471932 h 1665940"/>
              <a:gd name="connsiteX32" fmla="*/ 1148396 w 1652142"/>
              <a:gd name="connsiteY32" fmla="*/ 1616039 h 1665940"/>
              <a:gd name="connsiteX33" fmla="*/ 992294 w 1652142"/>
              <a:gd name="connsiteY33" fmla="*/ 1480516 h 1665940"/>
              <a:gd name="connsiteX34" fmla="*/ 823805 w 1652142"/>
              <a:gd name="connsiteY34" fmla="*/ 1495510 h 1665940"/>
              <a:gd name="connsiteX35" fmla="*/ 729193 w 1652142"/>
              <a:gd name="connsiteY35" fmla="*/ 1665940 h 1665940"/>
              <a:gd name="connsiteX36" fmla="*/ 486511 w 1652142"/>
              <a:gd name="connsiteY36" fmla="*/ 1600914 h 1665940"/>
              <a:gd name="connsiteX37" fmla="*/ 489790 w 1652142"/>
              <a:gd name="connsiteY37" fmla="*/ 1406012 h 1665940"/>
              <a:gd name="connsiteX38" fmla="*/ 352658 w 1652142"/>
              <a:gd name="connsiteY38" fmla="*/ 1298452 h 1665940"/>
              <a:gd name="connsiteX39" fmla="*/ 152856 w 1652142"/>
              <a:gd name="connsiteY39" fmla="*/ 1344512 h 1665940"/>
              <a:gd name="connsiteX40" fmla="*/ 46675 w 1652142"/>
              <a:gd name="connsiteY40" fmla="*/ 1116809 h 1665940"/>
              <a:gd name="connsiteX41" fmla="*/ 183929 w 1652142"/>
              <a:gd name="connsiteY41" fmla="*/ 1005520 h 1665940"/>
              <a:gd name="connsiteX42" fmla="*/ 161615 w 1652142"/>
              <a:gd name="connsiteY42" fmla="*/ 838915 h 1665940"/>
              <a:gd name="connsiteX43" fmla="*/ 0 w 1652142"/>
              <a:gd name="connsiteY43" fmla="*/ 749197 h 1665940"/>
              <a:gd name="connsiteX44" fmla="*/ 65026 w 1652142"/>
              <a:gd name="connsiteY44" fmla="*/ 506515 h 1665940"/>
              <a:gd name="connsiteX45" fmla="*/ 250227 w 1652142"/>
              <a:gd name="connsiteY45" fmla="*/ 509630 h 1665940"/>
              <a:gd name="connsiteX46" fmla="*/ 340015 w 1652142"/>
              <a:gd name="connsiteY46" fmla="*/ 388679 h 1665940"/>
              <a:gd name="connsiteX47" fmla="*/ 277984 w 1652142"/>
              <a:gd name="connsiteY47" fmla="*/ 197357 h 1665940"/>
              <a:gd name="connsiteX48" fmla="*/ 491050 w 1652142"/>
              <a:gd name="connsiteY48" fmla="*/ 64219 h 1665940"/>
              <a:gd name="connsiteX49" fmla="*/ 639843 w 1652142"/>
              <a:gd name="connsiteY49" fmla="*/ 207726 h 1665940"/>
              <a:gd name="connsiteX50" fmla="*/ 821488 w 1652142"/>
              <a:gd name="connsiteY50" fmla="*/ 182440 h 1665940"/>
              <a:gd name="connsiteX51" fmla="*/ 915476 w 1652142"/>
              <a:gd name="connsiteY51" fmla="*/ 0 h 1665940"/>
              <a:gd name="connsiteX52" fmla="*/ 1158157 w 1652142"/>
              <a:gd name="connsiteY52" fmla="*/ 65026 h 1665940"/>
              <a:gd name="connsiteX0" fmla="*/ 898689 w 1652142"/>
              <a:gd name="connsiteY0" fmla="*/ 548008 h 1665940"/>
              <a:gd name="connsiteX1" fmla="*/ 529661 w 1652142"/>
              <a:gd name="connsiteY1" fmla="*/ 761066 h 1665940"/>
              <a:gd name="connsiteX2" fmla="*/ 742719 w 1652142"/>
              <a:gd name="connsiteY2" fmla="*/ 1130094 h 1665940"/>
              <a:gd name="connsiteX3" fmla="*/ 1111747 w 1652142"/>
              <a:gd name="connsiteY3" fmla="*/ 917036 h 1665940"/>
              <a:gd name="connsiteX4" fmla="*/ 898689 w 1652142"/>
              <a:gd name="connsiteY4" fmla="*/ 548008 h 1665940"/>
              <a:gd name="connsiteX5" fmla="*/ 952303 w 1652142"/>
              <a:gd name="connsiteY5" fmla="*/ 347916 h 1665940"/>
              <a:gd name="connsiteX6" fmla="*/ 1311839 w 1652142"/>
              <a:gd name="connsiteY6" fmla="*/ 970650 h 1665940"/>
              <a:gd name="connsiteX7" fmla="*/ 689105 w 1652142"/>
              <a:gd name="connsiteY7" fmla="*/ 1330186 h 1665940"/>
              <a:gd name="connsiteX8" fmla="*/ 329569 w 1652142"/>
              <a:gd name="connsiteY8" fmla="*/ 707451 h 1665940"/>
              <a:gd name="connsiteX9" fmla="*/ 952303 w 1652142"/>
              <a:gd name="connsiteY9" fmla="*/ 347916 h 1665940"/>
              <a:gd name="connsiteX10" fmla="*/ 971799 w 1652142"/>
              <a:gd name="connsiteY10" fmla="*/ 275155 h 1665940"/>
              <a:gd name="connsiteX11" fmla="*/ 256808 w 1652142"/>
              <a:gd name="connsiteY11" fmla="*/ 687955 h 1665940"/>
              <a:gd name="connsiteX12" fmla="*/ 669609 w 1652142"/>
              <a:gd name="connsiteY12" fmla="*/ 1402947 h 1665940"/>
              <a:gd name="connsiteX13" fmla="*/ 1384600 w 1652142"/>
              <a:gd name="connsiteY13" fmla="*/ 990146 h 1665940"/>
              <a:gd name="connsiteX14" fmla="*/ 971799 w 1652142"/>
              <a:gd name="connsiteY14" fmla="*/ 275155 h 1665940"/>
              <a:gd name="connsiteX15" fmla="*/ 1652142 w 1652142"/>
              <a:gd name="connsiteY15" fmla="*/ 394531 h 1665940"/>
              <a:gd name="connsiteX16" fmla="*/ 1649662 w 1652142"/>
              <a:gd name="connsiteY16" fmla="*/ 403784 h 1665940"/>
              <a:gd name="connsiteX17" fmla="*/ 1647140 w 1652142"/>
              <a:gd name="connsiteY17" fmla="*/ 399895 h 1665940"/>
              <a:gd name="connsiteX18" fmla="*/ 1652142 w 1652142"/>
              <a:gd name="connsiteY18" fmla="*/ 394531 h 1665940"/>
              <a:gd name="connsiteX19" fmla="*/ 1158157 w 1652142"/>
              <a:gd name="connsiteY19" fmla="*/ 65026 h 1665940"/>
              <a:gd name="connsiteX20" fmla="*/ 1154679 w 1652142"/>
              <a:gd name="connsiteY20" fmla="*/ 271718 h 1665940"/>
              <a:gd name="connsiteX21" fmla="*/ 1286346 w 1652142"/>
              <a:gd name="connsiteY21" fmla="*/ 377149 h 1665940"/>
              <a:gd name="connsiteX22" fmla="*/ 1470353 w 1652142"/>
              <a:gd name="connsiteY22" fmla="*/ 331395 h 1665940"/>
              <a:gd name="connsiteX23" fmla="*/ 1588305 w 1652142"/>
              <a:gd name="connsiteY23" fmla="*/ 553229 h 1665940"/>
              <a:gd name="connsiteX24" fmla="*/ 1457194 w 1652142"/>
              <a:gd name="connsiteY24" fmla="*/ 671432 h 1665940"/>
              <a:gd name="connsiteX25" fmla="*/ 1478595 w 1652142"/>
              <a:gd name="connsiteY25" fmla="*/ 857704 h 1665940"/>
              <a:gd name="connsiteX26" fmla="*/ 1642362 w 1652142"/>
              <a:gd name="connsiteY26" fmla="*/ 948616 h 1665940"/>
              <a:gd name="connsiteX27" fmla="*/ 1577335 w 1652142"/>
              <a:gd name="connsiteY27" fmla="*/ 1191298 h 1665940"/>
              <a:gd name="connsiteX28" fmla="*/ 1378614 w 1652142"/>
              <a:gd name="connsiteY28" fmla="*/ 1187955 h 1665940"/>
              <a:gd name="connsiteX29" fmla="*/ 1288939 w 1652142"/>
              <a:gd name="connsiteY29" fmla="*/ 1301599 h 1665940"/>
              <a:gd name="connsiteX30" fmla="*/ 1354201 w 1652142"/>
              <a:gd name="connsiteY30" fmla="*/ 1471932 h 1665940"/>
              <a:gd name="connsiteX31" fmla="*/ 1148396 w 1652142"/>
              <a:gd name="connsiteY31" fmla="*/ 1616039 h 1665940"/>
              <a:gd name="connsiteX32" fmla="*/ 992294 w 1652142"/>
              <a:gd name="connsiteY32" fmla="*/ 1480516 h 1665940"/>
              <a:gd name="connsiteX33" fmla="*/ 823805 w 1652142"/>
              <a:gd name="connsiteY33" fmla="*/ 1495510 h 1665940"/>
              <a:gd name="connsiteX34" fmla="*/ 729193 w 1652142"/>
              <a:gd name="connsiteY34" fmla="*/ 1665940 h 1665940"/>
              <a:gd name="connsiteX35" fmla="*/ 486511 w 1652142"/>
              <a:gd name="connsiteY35" fmla="*/ 1600914 h 1665940"/>
              <a:gd name="connsiteX36" fmla="*/ 489790 w 1652142"/>
              <a:gd name="connsiteY36" fmla="*/ 1406012 h 1665940"/>
              <a:gd name="connsiteX37" fmla="*/ 352658 w 1652142"/>
              <a:gd name="connsiteY37" fmla="*/ 1298452 h 1665940"/>
              <a:gd name="connsiteX38" fmla="*/ 152856 w 1652142"/>
              <a:gd name="connsiteY38" fmla="*/ 1344512 h 1665940"/>
              <a:gd name="connsiteX39" fmla="*/ 46675 w 1652142"/>
              <a:gd name="connsiteY39" fmla="*/ 1116809 h 1665940"/>
              <a:gd name="connsiteX40" fmla="*/ 183929 w 1652142"/>
              <a:gd name="connsiteY40" fmla="*/ 1005520 h 1665940"/>
              <a:gd name="connsiteX41" fmla="*/ 161615 w 1652142"/>
              <a:gd name="connsiteY41" fmla="*/ 838915 h 1665940"/>
              <a:gd name="connsiteX42" fmla="*/ 0 w 1652142"/>
              <a:gd name="connsiteY42" fmla="*/ 749197 h 1665940"/>
              <a:gd name="connsiteX43" fmla="*/ 65026 w 1652142"/>
              <a:gd name="connsiteY43" fmla="*/ 506515 h 1665940"/>
              <a:gd name="connsiteX44" fmla="*/ 250227 w 1652142"/>
              <a:gd name="connsiteY44" fmla="*/ 509630 h 1665940"/>
              <a:gd name="connsiteX45" fmla="*/ 340015 w 1652142"/>
              <a:gd name="connsiteY45" fmla="*/ 388679 h 1665940"/>
              <a:gd name="connsiteX46" fmla="*/ 277984 w 1652142"/>
              <a:gd name="connsiteY46" fmla="*/ 197357 h 1665940"/>
              <a:gd name="connsiteX47" fmla="*/ 491050 w 1652142"/>
              <a:gd name="connsiteY47" fmla="*/ 64219 h 1665940"/>
              <a:gd name="connsiteX48" fmla="*/ 639843 w 1652142"/>
              <a:gd name="connsiteY48" fmla="*/ 207726 h 1665940"/>
              <a:gd name="connsiteX49" fmla="*/ 821488 w 1652142"/>
              <a:gd name="connsiteY49" fmla="*/ 182440 h 1665940"/>
              <a:gd name="connsiteX50" fmla="*/ 915476 w 1652142"/>
              <a:gd name="connsiteY50" fmla="*/ 0 h 1665940"/>
              <a:gd name="connsiteX51" fmla="*/ 1158157 w 1652142"/>
              <a:gd name="connsiteY51" fmla="*/ 65026 h 1665940"/>
              <a:gd name="connsiteX0" fmla="*/ 898689 w 1649662"/>
              <a:gd name="connsiteY0" fmla="*/ 548008 h 1665940"/>
              <a:gd name="connsiteX1" fmla="*/ 529661 w 1649662"/>
              <a:gd name="connsiteY1" fmla="*/ 761066 h 1665940"/>
              <a:gd name="connsiteX2" fmla="*/ 742719 w 1649662"/>
              <a:gd name="connsiteY2" fmla="*/ 1130094 h 1665940"/>
              <a:gd name="connsiteX3" fmla="*/ 1111747 w 1649662"/>
              <a:gd name="connsiteY3" fmla="*/ 917036 h 1665940"/>
              <a:gd name="connsiteX4" fmla="*/ 898689 w 1649662"/>
              <a:gd name="connsiteY4" fmla="*/ 548008 h 1665940"/>
              <a:gd name="connsiteX5" fmla="*/ 952303 w 1649662"/>
              <a:gd name="connsiteY5" fmla="*/ 347916 h 1665940"/>
              <a:gd name="connsiteX6" fmla="*/ 1311839 w 1649662"/>
              <a:gd name="connsiteY6" fmla="*/ 970650 h 1665940"/>
              <a:gd name="connsiteX7" fmla="*/ 689105 w 1649662"/>
              <a:gd name="connsiteY7" fmla="*/ 1330186 h 1665940"/>
              <a:gd name="connsiteX8" fmla="*/ 329569 w 1649662"/>
              <a:gd name="connsiteY8" fmla="*/ 707451 h 1665940"/>
              <a:gd name="connsiteX9" fmla="*/ 952303 w 1649662"/>
              <a:gd name="connsiteY9" fmla="*/ 347916 h 1665940"/>
              <a:gd name="connsiteX10" fmla="*/ 971799 w 1649662"/>
              <a:gd name="connsiteY10" fmla="*/ 275155 h 1665940"/>
              <a:gd name="connsiteX11" fmla="*/ 256808 w 1649662"/>
              <a:gd name="connsiteY11" fmla="*/ 687955 h 1665940"/>
              <a:gd name="connsiteX12" fmla="*/ 669609 w 1649662"/>
              <a:gd name="connsiteY12" fmla="*/ 1402947 h 1665940"/>
              <a:gd name="connsiteX13" fmla="*/ 1384600 w 1649662"/>
              <a:gd name="connsiteY13" fmla="*/ 990146 h 1665940"/>
              <a:gd name="connsiteX14" fmla="*/ 971799 w 1649662"/>
              <a:gd name="connsiteY14" fmla="*/ 275155 h 1665940"/>
              <a:gd name="connsiteX15" fmla="*/ 1647140 w 1649662"/>
              <a:gd name="connsiteY15" fmla="*/ 399895 h 1665940"/>
              <a:gd name="connsiteX16" fmla="*/ 1649662 w 1649662"/>
              <a:gd name="connsiteY16" fmla="*/ 403784 h 1665940"/>
              <a:gd name="connsiteX17" fmla="*/ 1647140 w 1649662"/>
              <a:gd name="connsiteY17" fmla="*/ 399895 h 1665940"/>
              <a:gd name="connsiteX18" fmla="*/ 1158157 w 1649662"/>
              <a:gd name="connsiteY18" fmla="*/ 65026 h 1665940"/>
              <a:gd name="connsiteX19" fmla="*/ 1154679 w 1649662"/>
              <a:gd name="connsiteY19" fmla="*/ 271718 h 1665940"/>
              <a:gd name="connsiteX20" fmla="*/ 1286346 w 1649662"/>
              <a:gd name="connsiteY20" fmla="*/ 377149 h 1665940"/>
              <a:gd name="connsiteX21" fmla="*/ 1470353 w 1649662"/>
              <a:gd name="connsiteY21" fmla="*/ 331395 h 1665940"/>
              <a:gd name="connsiteX22" fmla="*/ 1588305 w 1649662"/>
              <a:gd name="connsiteY22" fmla="*/ 553229 h 1665940"/>
              <a:gd name="connsiteX23" fmla="*/ 1457194 w 1649662"/>
              <a:gd name="connsiteY23" fmla="*/ 671432 h 1665940"/>
              <a:gd name="connsiteX24" fmla="*/ 1478595 w 1649662"/>
              <a:gd name="connsiteY24" fmla="*/ 857704 h 1665940"/>
              <a:gd name="connsiteX25" fmla="*/ 1642362 w 1649662"/>
              <a:gd name="connsiteY25" fmla="*/ 948616 h 1665940"/>
              <a:gd name="connsiteX26" fmla="*/ 1577335 w 1649662"/>
              <a:gd name="connsiteY26" fmla="*/ 1191298 h 1665940"/>
              <a:gd name="connsiteX27" fmla="*/ 1378614 w 1649662"/>
              <a:gd name="connsiteY27" fmla="*/ 1187955 h 1665940"/>
              <a:gd name="connsiteX28" fmla="*/ 1288939 w 1649662"/>
              <a:gd name="connsiteY28" fmla="*/ 1301599 h 1665940"/>
              <a:gd name="connsiteX29" fmla="*/ 1354201 w 1649662"/>
              <a:gd name="connsiteY29" fmla="*/ 1471932 h 1665940"/>
              <a:gd name="connsiteX30" fmla="*/ 1148396 w 1649662"/>
              <a:gd name="connsiteY30" fmla="*/ 1616039 h 1665940"/>
              <a:gd name="connsiteX31" fmla="*/ 992294 w 1649662"/>
              <a:gd name="connsiteY31" fmla="*/ 1480516 h 1665940"/>
              <a:gd name="connsiteX32" fmla="*/ 823805 w 1649662"/>
              <a:gd name="connsiteY32" fmla="*/ 1495510 h 1665940"/>
              <a:gd name="connsiteX33" fmla="*/ 729193 w 1649662"/>
              <a:gd name="connsiteY33" fmla="*/ 1665940 h 1665940"/>
              <a:gd name="connsiteX34" fmla="*/ 486511 w 1649662"/>
              <a:gd name="connsiteY34" fmla="*/ 1600914 h 1665940"/>
              <a:gd name="connsiteX35" fmla="*/ 489790 w 1649662"/>
              <a:gd name="connsiteY35" fmla="*/ 1406012 h 1665940"/>
              <a:gd name="connsiteX36" fmla="*/ 352658 w 1649662"/>
              <a:gd name="connsiteY36" fmla="*/ 1298452 h 1665940"/>
              <a:gd name="connsiteX37" fmla="*/ 152856 w 1649662"/>
              <a:gd name="connsiteY37" fmla="*/ 1344512 h 1665940"/>
              <a:gd name="connsiteX38" fmla="*/ 46675 w 1649662"/>
              <a:gd name="connsiteY38" fmla="*/ 1116809 h 1665940"/>
              <a:gd name="connsiteX39" fmla="*/ 183929 w 1649662"/>
              <a:gd name="connsiteY39" fmla="*/ 1005520 h 1665940"/>
              <a:gd name="connsiteX40" fmla="*/ 161615 w 1649662"/>
              <a:gd name="connsiteY40" fmla="*/ 838915 h 1665940"/>
              <a:gd name="connsiteX41" fmla="*/ 0 w 1649662"/>
              <a:gd name="connsiteY41" fmla="*/ 749197 h 1665940"/>
              <a:gd name="connsiteX42" fmla="*/ 65026 w 1649662"/>
              <a:gd name="connsiteY42" fmla="*/ 506515 h 1665940"/>
              <a:gd name="connsiteX43" fmla="*/ 250227 w 1649662"/>
              <a:gd name="connsiteY43" fmla="*/ 509630 h 1665940"/>
              <a:gd name="connsiteX44" fmla="*/ 340015 w 1649662"/>
              <a:gd name="connsiteY44" fmla="*/ 388679 h 1665940"/>
              <a:gd name="connsiteX45" fmla="*/ 277984 w 1649662"/>
              <a:gd name="connsiteY45" fmla="*/ 197357 h 1665940"/>
              <a:gd name="connsiteX46" fmla="*/ 491050 w 1649662"/>
              <a:gd name="connsiteY46" fmla="*/ 64219 h 1665940"/>
              <a:gd name="connsiteX47" fmla="*/ 639843 w 1649662"/>
              <a:gd name="connsiteY47" fmla="*/ 207726 h 1665940"/>
              <a:gd name="connsiteX48" fmla="*/ 821488 w 1649662"/>
              <a:gd name="connsiteY48" fmla="*/ 182440 h 1665940"/>
              <a:gd name="connsiteX49" fmla="*/ 915476 w 1649662"/>
              <a:gd name="connsiteY49" fmla="*/ 0 h 1665940"/>
              <a:gd name="connsiteX50" fmla="*/ 1158157 w 1649662"/>
              <a:gd name="connsiteY50" fmla="*/ 65026 h 1665940"/>
              <a:gd name="connsiteX0" fmla="*/ 898689 w 1642362"/>
              <a:gd name="connsiteY0" fmla="*/ 548008 h 1665940"/>
              <a:gd name="connsiteX1" fmla="*/ 529661 w 1642362"/>
              <a:gd name="connsiteY1" fmla="*/ 761066 h 1665940"/>
              <a:gd name="connsiteX2" fmla="*/ 742719 w 1642362"/>
              <a:gd name="connsiteY2" fmla="*/ 1130094 h 1665940"/>
              <a:gd name="connsiteX3" fmla="*/ 1111747 w 1642362"/>
              <a:gd name="connsiteY3" fmla="*/ 917036 h 1665940"/>
              <a:gd name="connsiteX4" fmla="*/ 898689 w 1642362"/>
              <a:gd name="connsiteY4" fmla="*/ 548008 h 1665940"/>
              <a:gd name="connsiteX5" fmla="*/ 952303 w 1642362"/>
              <a:gd name="connsiteY5" fmla="*/ 347916 h 1665940"/>
              <a:gd name="connsiteX6" fmla="*/ 1311839 w 1642362"/>
              <a:gd name="connsiteY6" fmla="*/ 970650 h 1665940"/>
              <a:gd name="connsiteX7" fmla="*/ 689105 w 1642362"/>
              <a:gd name="connsiteY7" fmla="*/ 1330186 h 1665940"/>
              <a:gd name="connsiteX8" fmla="*/ 329569 w 1642362"/>
              <a:gd name="connsiteY8" fmla="*/ 707451 h 1665940"/>
              <a:gd name="connsiteX9" fmla="*/ 952303 w 1642362"/>
              <a:gd name="connsiteY9" fmla="*/ 347916 h 1665940"/>
              <a:gd name="connsiteX10" fmla="*/ 971799 w 1642362"/>
              <a:gd name="connsiteY10" fmla="*/ 275155 h 1665940"/>
              <a:gd name="connsiteX11" fmla="*/ 256808 w 1642362"/>
              <a:gd name="connsiteY11" fmla="*/ 687955 h 1665940"/>
              <a:gd name="connsiteX12" fmla="*/ 669609 w 1642362"/>
              <a:gd name="connsiteY12" fmla="*/ 1402947 h 1665940"/>
              <a:gd name="connsiteX13" fmla="*/ 1384600 w 1642362"/>
              <a:gd name="connsiteY13" fmla="*/ 990146 h 1665940"/>
              <a:gd name="connsiteX14" fmla="*/ 971799 w 1642362"/>
              <a:gd name="connsiteY14" fmla="*/ 275155 h 1665940"/>
              <a:gd name="connsiteX15" fmla="*/ 1158157 w 1642362"/>
              <a:gd name="connsiteY15" fmla="*/ 65026 h 1665940"/>
              <a:gd name="connsiteX16" fmla="*/ 1154679 w 1642362"/>
              <a:gd name="connsiteY16" fmla="*/ 271718 h 1665940"/>
              <a:gd name="connsiteX17" fmla="*/ 1286346 w 1642362"/>
              <a:gd name="connsiteY17" fmla="*/ 377149 h 1665940"/>
              <a:gd name="connsiteX18" fmla="*/ 1470353 w 1642362"/>
              <a:gd name="connsiteY18" fmla="*/ 331395 h 1665940"/>
              <a:gd name="connsiteX19" fmla="*/ 1588305 w 1642362"/>
              <a:gd name="connsiteY19" fmla="*/ 553229 h 1665940"/>
              <a:gd name="connsiteX20" fmla="*/ 1457194 w 1642362"/>
              <a:gd name="connsiteY20" fmla="*/ 671432 h 1665940"/>
              <a:gd name="connsiteX21" fmla="*/ 1478595 w 1642362"/>
              <a:gd name="connsiteY21" fmla="*/ 857704 h 1665940"/>
              <a:gd name="connsiteX22" fmla="*/ 1642362 w 1642362"/>
              <a:gd name="connsiteY22" fmla="*/ 948616 h 1665940"/>
              <a:gd name="connsiteX23" fmla="*/ 1577335 w 1642362"/>
              <a:gd name="connsiteY23" fmla="*/ 1191298 h 1665940"/>
              <a:gd name="connsiteX24" fmla="*/ 1378614 w 1642362"/>
              <a:gd name="connsiteY24" fmla="*/ 1187955 h 1665940"/>
              <a:gd name="connsiteX25" fmla="*/ 1288939 w 1642362"/>
              <a:gd name="connsiteY25" fmla="*/ 1301599 h 1665940"/>
              <a:gd name="connsiteX26" fmla="*/ 1354201 w 1642362"/>
              <a:gd name="connsiteY26" fmla="*/ 1471932 h 1665940"/>
              <a:gd name="connsiteX27" fmla="*/ 1148396 w 1642362"/>
              <a:gd name="connsiteY27" fmla="*/ 1616039 h 1665940"/>
              <a:gd name="connsiteX28" fmla="*/ 992294 w 1642362"/>
              <a:gd name="connsiteY28" fmla="*/ 1480516 h 1665940"/>
              <a:gd name="connsiteX29" fmla="*/ 823805 w 1642362"/>
              <a:gd name="connsiteY29" fmla="*/ 1495510 h 1665940"/>
              <a:gd name="connsiteX30" fmla="*/ 729193 w 1642362"/>
              <a:gd name="connsiteY30" fmla="*/ 1665940 h 1665940"/>
              <a:gd name="connsiteX31" fmla="*/ 486511 w 1642362"/>
              <a:gd name="connsiteY31" fmla="*/ 1600914 h 1665940"/>
              <a:gd name="connsiteX32" fmla="*/ 489790 w 1642362"/>
              <a:gd name="connsiteY32" fmla="*/ 1406012 h 1665940"/>
              <a:gd name="connsiteX33" fmla="*/ 352658 w 1642362"/>
              <a:gd name="connsiteY33" fmla="*/ 1298452 h 1665940"/>
              <a:gd name="connsiteX34" fmla="*/ 152856 w 1642362"/>
              <a:gd name="connsiteY34" fmla="*/ 1344512 h 1665940"/>
              <a:gd name="connsiteX35" fmla="*/ 46675 w 1642362"/>
              <a:gd name="connsiteY35" fmla="*/ 1116809 h 1665940"/>
              <a:gd name="connsiteX36" fmla="*/ 183929 w 1642362"/>
              <a:gd name="connsiteY36" fmla="*/ 1005520 h 1665940"/>
              <a:gd name="connsiteX37" fmla="*/ 161615 w 1642362"/>
              <a:gd name="connsiteY37" fmla="*/ 838915 h 1665940"/>
              <a:gd name="connsiteX38" fmla="*/ 0 w 1642362"/>
              <a:gd name="connsiteY38" fmla="*/ 749197 h 1665940"/>
              <a:gd name="connsiteX39" fmla="*/ 65026 w 1642362"/>
              <a:gd name="connsiteY39" fmla="*/ 506515 h 1665940"/>
              <a:gd name="connsiteX40" fmla="*/ 250227 w 1642362"/>
              <a:gd name="connsiteY40" fmla="*/ 509630 h 1665940"/>
              <a:gd name="connsiteX41" fmla="*/ 340015 w 1642362"/>
              <a:gd name="connsiteY41" fmla="*/ 388679 h 1665940"/>
              <a:gd name="connsiteX42" fmla="*/ 277984 w 1642362"/>
              <a:gd name="connsiteY42" fmla="*/ 197357 h 1665940"/>
              <a:gd name="connsiteX43" fmla="*/ 491050 w 1642362"/>
              <a:gd name="connsiteY43" fmla="*/ 64219 h 1665940"/>
              <a:gd name="connsiteX44" fmla="*/ 639843 w 1642362"/>
              <a:gd name="connsiteY44" fmla="*/ 207726 h 1665940"/>
              <a:gd name="connsiteX45" fmla="*/ 821488 w 1642362"/>
              <a:gd name="connsiteY45" fmla="*/ 182440 h 1665940"/>
              <a:gd name="connsiteX46" fmla="*/ 915476 w 1642362"/>
              <a:gd name="connsiteY46" fmla="*/ 0 h 1665940"/>
              <a:gd name="connsiteX47" fmla="*/ 1158157 w 1642362"/>
              <a:gd name="connsiteY47" fmla="*/ 65026 h 166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4236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158157" y="65026"/>
                </a:moveTo>
                <a:cubicBezTo>
                  <a:pt x="1156998" y="133923"/>
                  <a:pt x="1155838" y="202821"/>
                  <a:pt x="1154679" y="271718"/>
                </a:cubicBezTo>
                <a:lnTo>
                  <a:pt x="1286346" y="377149"/>
                </a:ln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823805" y="1495510"/>
                </a:ln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821488" y="182440"/>
                </a:lnTo>
                <a:lnTo>
                  <a:pt x="915476" y="0"/>
                </a:lnTo>
                <a:lnTo>
                  <a:pt x="1158157" y="65026"/>
                </a:lnTo>
                <a:close/>
              </a:path>
            </a:pathLst>
          </a:custGeom>
          <a:solidFill>
            <a:schemeClr val="bg1"/>
          </a:solidFill>
          <a:ln w="31750">
            <a:noFill/>
          </a:ln>
          <a:effectLst>
            <a:innerShdw blurRad="114300">
              <a:schemeClr val="bg1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21FA63-AC15-4DE7-9AE2-3208C79351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0102CF-3DC1-4FBF-A6B6-7990E98E434C}"/>
              </a:ext>
            </a:extLst>
          </p:cNvPr>
          <p:cNvSpPr/>
          <p:nvPr userDrawn="1"/>
        </p:nvSpPr>
        <p:spPr>
          <a:xfrm>
            <a:off x="0" y="6605081"/>
            <a:ext cx="12192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14E7073-04D6-4156-BAD6-03D7742E4277}"/>
              </a:ext>
            </a:extLst>
          </p:cNvPr>
          <p:cNvSpPr/>
          <p:nvPr userDrawn="1"/>
        </p:nvSpPr>
        <p:spPr>
          <a:xfrm>
            <a:off x="0" y="0"/>
            <a:ext cx="12192000" cy="77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605B5919-1260-4929-BF92-B5876842C4C1}"/>
              </a:ext>
            </a:extLst>
          </p:cNvPr>
          <p:cNvSpPr/>
          <p:nvPr userDrawn="1"/>
        </p:nvSpPr>
        <p:spPr>
          <a:xfrm rot="10800000">
            <a:off x="5920902" y="0"/>
            <a:ext cx="350196" cy="30189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4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387" y="925918"/>
            <a:ext cx="695738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Graphic 2">
            <a:extLst>
              <a:ext uri="{FF2B5EF4-FFF2-40B4-BE49-F238E27FC236}">
                <a16:creationId xmlns="" xmlns:a16="http://schemas.microsoft.com/office/drawing/2014/main" id="{1DD60E7E-E490-46D9-AB9B-87D9364A77D2}"/>
              </a:ext>
            </a:extLst>
          </p:cNvPr>
          <p:cNvSpPr/>
          <p:nvPr userDrawn="1"/>
        </p:nvSpPr>
        <p:spPr>
          <a:xfrm rot="2869724" flipH="1">
            <a:off x="-802604" y="1334467"/>
            <a:ext cx="5051336" cy="4369711"/>
          </a:xfrm>
          <a:custGeom>
            <a:avLst/>
            <a:gdLst>
              <a:gd name="connsiteX0" fmla="*/ 3953474 w 3952875"/>
              <a:gd name="connsiteY0" fmla="*/ 419576 h 3419475"/>
              <a:gd name="connsiteX1" fmla="*/ 3905849 w 3952875"/>
              <a:gd name="connsiteY1" fmla="*/ 547211 h 3419475"/>
              <a:gd name="connsiteX2" fmla="*/ 3792502 w 3952875"/>
              <a:gd name="connsiteY2" fmla="*/ 660559 h 3419475"/>
              <a:gd name="connsiteX3" fmla="*/ 3790597 w 3952875"/>
              <a:gd name="connsiteY3" fmla="*/ 681514 h 3419475"/>
              <a:gd name="connsiteX4" fmla="*/ 3926804 w 3952875"/>
              <a:gd name="connsiteY4" fmla="*/ 951071 h 3419475"/>
              <a:gd name="connsiteX5" fmla="*/ 3666772 w 3952875"/>
              <a:gd name="connsiteY5" fmla="*/ 1351121 h 3419475"/>
              <a:gd name="connsiteX6" fmla="*/ 3287677 w 3952875"/>
              <a:gd name="connsiteY6" fmla="*/ 1288256 h 3419475"/>
              <a:gd name="connsiteX7" fmla="*/ 3139087 w 3952875"/>
              <a:gd name="connsiteY7" fmla="*/ 980599 h 3419475"/>
              <a:gd name="connsiteX8" fmla="*/ 3139087 w 3952875"/>
              <a:gd name="connsiteY8" fmla="*/ 971074 h 3419475"/>
              <a:gd name="connsiteX9" fmla="*/ 3138134 w 3952875"/>
              <a:gd name="connsiteY9" fmla="*/ 968216 h 3419475"/>
              <a:gd name="connsiteX10" fmla="*/ 3120989 w 3952875"/>
              <a:gd name="connsiteY10" fmla="*/ 1003459 h 3419475"/>
              <a:gd name="connsiteX11" fmla="*/ 3085747 w 3952875"/>
              <a:gd name="connsiteY11" fmla="*/ 1100614 h 3419475"/>
              <a:gd name="connsiteX12" fmla="*/ 3064792 w 3952875"/>
              <a:gd name="connsiteY12" fmla="*/ 1115854 h 3419475"/>
              <a:gd name="connsiteX13" fmla="*/ 2966684 w 3952875"/>
              <a:gd name="connsiteY13" fmla="*/ 1120616 h 3419475"/>
              <a:gd name="connsiteX14" fmla="*/ 2990497 w 3952875"/>
              <a:gd name="connsiteY14" fmla="*/ 1170146 h 3419475"/>
              <a:gd name="connsiteX15" fmla="*/ 2941919 w 3952875"/>
              <a:gd name="connsiteY15" fmla="*/ 1277779 h 3419475"/>
              <a:gd name="connsiteX16" fmla="*/ 2824762 w 3952875"/>
              <a:gd name="connsiteY16" fmla="*/ 1266349 h 3419475"/>
              <a:gd name="connsiteX17" fmla="*/ 2794282 w 3952875"/>
              <a:gd name="connsiteY17" fmla="*/ 1266349 h 3419475"/>
              <a:gd name="connsiteX18" fmla="*/ 2549489 w 3952875"/>
              <a:gd name="connsiteY18" fmla="*/ 1492091 h 3419475"/>
              <a:gd name="connsiteX19" fmla="*/ 2170394 w 3952875"/>
              <a:gd name="connsiteY19" fmla="*/ 1841659 h 3419475"/>
              <a:gd name="connsiteX20" fmla="*/ 1886549 w 3952875"/>
              <a:gd name="connsiteY20" fmla="*/ 2103596 h 3419475"/>
              <a:gd name="connsiteX21" fmla="*/ 1505549 w 3952875"/>
              <a:gd name="connsiteY21" fmla="*/ 2454116 h 3419475"/>
              <a:gd name="connsiteX22" fmla="*/ 1221704 w 3952875"/>
              <a:gd name="connsiteY22" fmla="*/ 2716054 h 3419475"/>
              <a:gd name="connsiteX23" fmla="*/ 839752 w 3952875"/>
              <a:gd name="connsiteY23" fmla="*/ 3067526 h 3419475"/>
              <a:gd name="connsiteX24" fmla="*/ 621629 w 3952875"/>
              <a:gd name="connsiteY24" fmla="*/ 3269456 h 3419475"/>
              <a:gd name="connsiteX25" fmla="*/ 592102 w 3952875"/>
              <a:gd name="connsiteY25" fmla="*/ 3268504 h 3419475"/>
              <a:gd name="connsiteX26" fmla="*/ 572099 w 3952875"/>
              <a:gd name="connsiteY26" fmla="*/ 3254216 h 3419475"/>
              <a:gd name="connsiteX27" fmla="*/ 563527 w 3952875"/>
              <a:gd name="connsiteY27" fmla="*/ 3281839 h 3419475"/>
              <a:gd name="connsiteX28" fmla="*/ 458752 w 3952875"/>
              <a:gd name="connsiteY28" fmla="*/ 3411379 h 3419475"/>
              <a:gd name="connsiteX29" fmla="*/ 316829 w 3952875"/>
              <a:gd name="connsiteY29" fmla="*/ 3314224 h 3419475"/>
              <a:gd name="connsiteX30" fmla="*/ 461609 w 3952875"/>
              <a:gd name="connsiteY30" fmla="*/ 3164681 h 3419475"/>
              <a:gd name="connsiteX31" fmla="*/ 476849 w 3952875"/>
              <a:gd name="connsiteY31" fmla="*/ 3164681 h 3419475"/>
              <a:gd name="connsiteX32" fmla="*/ 479707 w 3952875"/>
              <a:gd name="connsiteY32" fmla="*/ 3146584 h 3419475"/>
              <a:gd name="connsiteX33" fmla="*/ 481612 w 3952875"/>
              <a:gd name="connsiteY33" fmla="*/ 3098006 h 3419475"/>
              <a:gd name="connsiteX34" fmla="*/ 644489 w 3952875"/>
              <a:gd name="connsiteY34" fmla="*/ 2950369 h 3419475"/>
              <a:gd name="connsiteX35" fmla="*/ 645442 w 3952875"/>
              <a:gd name="connsiteY35" fmla="*/ 2923699 h 3419475"/>
              <a:gd name="connsiteX36" fmla="*/ 614962 w 3952875"/>
              <a:gd name="connsiteY36" fmla="*/ 2890361 h 3419475"/>
              <a:gd name="connsiteX37" fmla="*/ 590197 w 3952875"/>
              <a:gd name="connsiteY37" fmla="*/ 2889409 h 3419475"/>
              <a:gd name="connsiteX38" fmla="*/ 465419 w 3952875"/>
              <a:gd name="connsiteY38" fmla="*/ 3003709 h 3419475"/>
              <a:gd name="connsiteX39" fmla="*/ 401602 w 3952875"/>
              <a:gd name="connsiteY39" fmla="*/ 3061811 h 3419475"/>
              <a:gd name="connsiteX40" fmla="*/ 382552 w 3952875"/>
              <a:gd name="connsiteY40" fmla="*/ 3060859 h 3419475"/>
              <a:gd name="connsiteX41" fmla="*/ 302542 w 3952875"/>
              <a:gd name="connsiteY41" fmla="*/ 2973229 h 3419475"/>
              <a:gd name="connsiteX42" fmla="*/ 299684 w 3952875"/>
              <a:gd name="connsiteY42" fmla="*/ 2953226 h 3419475"/>
              <a:gd name="connsiteX43" fmla="*/ 327307 w 3952875"/>
              <a:gd name="connsiteY43" fmla="*/ 2903696 h 3419475"/>
              <a:gd name="connsiteX44" fmla="*/ 325402 w 3952875"/>
              <a:gd name="connsiteY44" fmla="*/ 2884646 h 3419475"/>
              <a:gd name="connsiteX45" fmla="*/ 260632 w 3952875"/>
              <a:gd name="connsiteY45" fmla="*/ 2868454 h 3419475"/>
              <a:gd name="connsiteX46" fmla="*/ 192052 w 3952875"/>
              <a:gd name="connsiteY46" fmla="*/ 2854166 h 3419475"/>
              <a:gd name="connsiteX47" fmla="*/ 14887 w 3952875"/>
              <a:gd name="connsiteY47" fmla="*/ 2661761 h 3419475"/>
              <a:gd name="connsiteX48" fmla="*/ 15839 w 3952875"/>
              <a:gd name="connsiteY48" fmla="*/ 2631281 h 3419475"/>
              <a:gd name="connsiteX49" fmla="*/ 174907 w 3952875"/>
              <a:gd name="connsiteY49" fmla="*/ 2485549 h 3419475"/>
              <a:gd name="connsiteX50" fmla="*/ 198719 w 3952875"/>
              <a:gd name="connsiteY50" fmla="*/ 2486501 h 3419475"/>
              <a:gd name="connsiteX51" fmla="*/ 335879 w 3952875"/>
              <a:gd name="connsiteY51" fmla="*/ 2636996 h 3419475"/>
              <a:gd name="connsiteX52" fmla="*/ 354929 w 3952875"/>
              <a:gd name="connsiteY52" fmla="*/ 2637949 h 3419475"/>
              <a:gd name="connsiteX53" fmla="*/ 418747 w 3952875"/>
              <a:gd name="connsiteY53" fmla="*/ 2579846 h 3419475"/>
              <a:gd name="connsiteX54" fmla="*/ 419699 w 3952875"/>
              <a:gd name="connsiteY54" fmla="*/ 2563654 h 3419475"/>
              <a:gd name="connsiteX55" fmla="*/ 280634 w 3952875"/>
              <a:gd name="connsiteY55" fmla="*/ 2413159 h 3419475"/>
              <a:gd name="connsiteX56" fmla="*/ 280634 w 3952875"/>
              <a:gd name="connsiteY56" fmla="*/ 2388394 h 3419475"/>
              <a:gd name="connsiteX57" fmla="*/ 408269 w 3952875"/>
              <a:gd name="connsiteY57" fmla="*/ 2272189 h 3419475"/>
              <a:gd name="connsiteX58" fmla="*/ 429224 w 3952875"/>
              <a:gd name="connsiteY58" fmla="*/ 2273141 h 3419475"/>
              <a:gd name="connsiteX59" fmla="*/ 567337 w 3952875"/>
              <a:gd name="connsiteY59" fmla="*/ 2424589 h 3419475"/>
              <a:gd name="connsiteX60" fmla="*/ 587339 w 3952875"/>
              <a:gd name="connsiteY60" fmla="*/ 2425541 h 3419475"/>
              <a:gd name="connsiteX61" fmla="*/ 651157 w 3952875"/>
              <a:gd name="connsiteY61" fmla="*/ 2367439 h 3419475"/>
              <a:gd name="connsiteX62" fmla="*/ 651157 w 3952875"/>
              <a:gd name="connsiteY62" fmla="*/ 2351246 h 3419475"/>
              <a:gd name="connsiteX63" fmla="*/ 512092 w 3952875"/>
              <a:gd name="connsiteY63" fmla="*/ 2200751 h 3419475"/>
              <a:gd name="connsiteX64" fmla="*/ 513044 w 3952875"/>
              <a:gd name="connsiteY64" fmla="*/ 2176939 h 3419475"/>
              <a:gd name="connsiteX65" fmla="*/ 674017 w 3952875"/>
              <a:gd name="connsiteY65" fmla="*/ 2029301 h 3419475"/>
              <a:gd name="connsiteX66" fmla="*/ 698782 w 3952875"/>
              <a:gd name="connsiteY66" fmla="*/ 2030254 h 3419475"/>
              <a:gd name="connsiteX67" fmla="*/ 895949 w 3952875"/>
              <a:gd name="connsiteY67" fmla="*/ 2244566 h 3419475"/>
              <a:gd name="connsiteX68" fmla="*/ 899759 w 3952875"/>
              <a:gd name="connsiteY68" fmla="*/ 2275046 h 3419475"/>
              <a:gd name="connsiteX69" fmla="*/ 874994 w 3952875"/>
              <a:gd name="connsiteY69" fmla="*/ 2317909 h 3419475"/>
              <a:gd name="connsiteX70" fmla="*/ 876899 w 3952875"/>
              <a:gd name="connsiteY70" fmla="*/ 2339816 h 3419475"/>
              <a:gd name="connsiteX71" fmla="*/ 941669 w 3952875"/>
              <a:gd name="connsiteY71" fmla="*/ 2354104 h 3419475"/>
              <a:gd name="connsiteX72" fmla="*/ 1009297 w 3952875"/>
              <a:gd name="connsiteY72" fmla="*/ 2368391 h 3419475"/>
              <a:gd name="connsiteX73" fmla="*/ 1069304 w 3952875"/>
              <a:gd name="connsiteY73" fmla="*/ 2433161 h 3419475"/>
              <a:gd name="connsiteX74" fmla="*/ 1068352 w 3952875"/>
              <a:gd name="connsiteY74" fmla="*/ 2453164 h 3419475"/>
              <a:gd name="connsiteX75" fmla="*/ 889282 w 3952875"/>
              <a:gd name="connsiteY75" fmla="*/ 2617946 h 3419475"/>
              <a:gd name="connsiteX76" fmla="*/ 875947 w 3952875"/>
              <a:gd name="connsiteY76" fmla="*/ 2630329 h 3419475"/>
              <a:gd name="connsiteX77" fmla="*/ 875947 w 3952875"/>
              <a:gd name="connsiteY77" fmla="*/ 2645569 h 3419475"/>
              <a:gd name="connsiteX78" fmla="*/ 915952 w 3952875"/>
              <a:gd name="connsiteY78" fmla="*/ 2688431 h 3419475"/>
              <a:gd name="connsiteX79" fmla="*/ 932144 w 3952875"/>
              <a:gd name="connsiteY79" fmla="*/ 2689384 h 3419475"/>
              <a:gd name="connsiteX80" fmla="*/ 1186462 w 3952875"/>
              <a:gd name="connsiteY80" fmla="*/ 2456974 h 3419475"/>
              <a:gd name="connsiteX81" fmla="*/ 1533172 w 3952875"/>
              <a:gd name="connsiteY81" fmla="*/ 2140744 h 3419475"/>
              <a:gd name="connsiteX82" fmla="*/ 1787489 w 3952875"/>
              <a:gd name="connsiteY82" fmla="*/ 1908334 h 3419475"/>
              <a:gd name="connsiteX83" fmla="*/ 2137057 w 3952875"/>
              <a:gd name="connsiteY83" fmla="*/ 1589246 h 3419475"/>
              <a:gd name="connsiteX84" fmla="*/ 2388517 w 3952875"/>
              <a:gd name="connsiteY84" fmla="*/ 1359694 h 3419475"/>
              <a:gd name="connsiteX85" fmla="*/ 2658074 w 3952875"/>
              <a:gd name="connsiteY85" fmla="*/ 1113949 h 3419475"/>
              <a:gd name="connsiteX86" fmla="*/ 2659979 w 3952875"/>
              <a:gd name="connsiteY86" fmla="*/ 1091089 h 3419475"/>
              <a:gd name="connsiteX87" fmla="*/ 2667599 w 3952875"/>
              <a:gd name="connsiteY87" fmla="*/ 954881 h 3419475"/>
              <a:gd name="connsiteX88" fmla="*/ 2802854 w 3952875"/>
              <a:gd name="connsiteY88" fmla="*/ 948214 h 3419475"/>
              <a:gd name="connsiteX89" fmla="*/ 2813332 w 3952875"/>
              <a:gd name="connsiteY89" fmla="*/ 953929 h 3419475"/>
              <a:gd name="connsiteX90" fmla="*/ 2818094 w 3952875"/>
              <a:gd name="connsiteY90" fmla="*/ 941546 h 3419475"/>
              <a:gd name="connsiteX91" fmla="*/ 2828572 w 3952875"/>
              <a:gd name="connsiteY91" fmla="*/ 862489 h 3419475"/>
              <a:gd name="connsiteX92" fmla="*/ 2848574 w 3952875"/>
              <a:gd name="connsiteY92" fmla="*/ 839629 h 3419475"/>
              <a:gd name="connsiteX93" fmla="*/ 2970494 w 3952875"/>
              <a:gd name="connsiteY93" fmla="*/ 806291 h 3419475"/>
              <a:gd name="connsiteX94" fmla="*/ 2986687 w 3952875"/>
              <a:gd name="connsiteY94" fmla="*/ 800576 h 3419475"/>
              <a:gd name="connsiteX95" fmla="*/ 2919059 w 3952875"/>
              <a:gd name="connsiteY95" fmla="*/ 790099 h 3419475"/>
              <a:gd name="connsiteX96" fmla="*/ 2610449 w 3952875"/>
              <a:gd name="connsiteY96" fmla="*/ 453866 h 3419475"/>
              <a:gd name="connsiteX97" fmla="*/ 2931442 w 3952875"/>
              <a:gd name="connsiteY97" fmla="*/ 11906 h 3419475"/>
              <a:gd name="connsiteX98" fmla="*/ 2952397 w 3952875"/>
              <a:gd name="connsiteY98" fmla="*/ 7144 h 3419475"/>
              <a:gd name="connsiteX99" fmla="*/ 3047647 w 3952875"/>
              <a:gd name="connsiteY99" fmla="*/ 7144 h 3419475"/>
              <a:gd name="connsiteX100" fmla="*/ 3056219 w 3952875"/>
              <a:gd name="connsiteY100" fmla="*/ 9049 h 3419475"/>
              <a:gd name="connsiteX101" fmla="*/ 3319109 w 3952875"/>
              <a:gd name="connsiteY101" fmla="*/ 168116 h 3419475"/>
              <a:gd name="connsiteX102" fmla="*/ 3341017 w 3952875"/>
              <a:gd name="connsiteY102" fmla="*/ 168116 h 3419475"/>
              <a:gd name="connsiteX103" fmla="*/ 3918232 w 3952875"/>
              <a:gd name="connsiteY103" fmla="*/ 218599 h 3419475"/>
              <a:gd name="connsiteX104" fmla="*/ 3952522 w 3952875"/>
              <a:gd name="connsiteY104" fmla="*/ 325279 h 3419475"/>
              <a:gd name="connsiteX105" fmla="*/ 3953474 w 3952875"/>
              <a:gd name="connsiteY105" fmla="*/ 419576 h 3419475"/>
              <a:gd name="connsiteX106" fmla="*/ 3534374 w 3952875"/>
              <a:gd name="connsiteY106" fmla="*/ 1227296 h 3419475"/>
              <a:gd name="connsiteX107" fmla="*/ 3572474 w 3952875"/>
              <a:gd name="connsiteY107" fmla="*/ 1224439 h 3419475"/>
              <a:gd name="connsiteX108" fmla="*/ 3769642 w 3952875"/>
              <a:gd name="connsiteY108" fmla="*/ 1054894 h 3419475"/>
              <a:gd name="connsiteX109" fmla="*/ 3705824 w 3952875"/>
              <a:gd name="connsiteY109" fmla="*/ 800576 h 3419475"/>
              <a:gd name="connsiteX110" fmla="*/ 3554377 w 3952875"/>
              <a:gd name="connsiteY110" fmla="*/ 732949 h 3419475"/>
              <a:gd name="connsiteX111" fmla="*/ 3537232 w 3952875"/>
              <a:gd name="connsiteY111" fmla="*/ 710089 h 3419475"/>
              <a:gd name="connsiteX112" fmla="*/ 3552472 w 3952875"/>
              <a:gd name="connsiteY112" fmla="*/ 575786 h 3419475"/>
              <a:gd name="connsiteX113" fmla="*/ 3580094 w 3952875"/>
              <a:gd name="connsiteY113" fmla="*/ 554831 h 3419475"/>
              <a:gd name="connsiteX114" fmla="*/ 3682964 w 3952875"/>
              <a:gd name="connsiteY114" fmla="*/ 545306 h 3419475"/>
              <a:gd name="connsiteX115" fmla="*/ 3791549 w 3952875"/>
              <a:gd name="connsiteY115" fmla="*/ 306229 h 3419475"/>
              <a:gd name="connsiteX116" fmla="*/ 3554377 w 3952875"/>
              <a:gd name="connsiteY116" fmla="*/ 192881 h 3419475"/>
              <a:gd name="connsiteX117" fmla="*/ 3428647 w 3952875"/>
              <a:gd name="connsiteY117" fmla="*/ 395764 h 3419475"/>
              <a:gd name="connsiteX118" fmla="*/ 3413407 w 3952875"/>
              <a:gd name="connsiteY118" fmla="*/ 413861 h 3419475"/>
              <a:gd name="connsiteX119" fmla="*/ 3281009 w 3952875"/>
              <a:gd name="connsiteY119" fmla="*/ 416719 h 3419475"/>
              <a:gd name="connsiteX120" fmla="*/ 3248624 w 3952875"/>
              <a:gd name="connsiteY120" fmla="*/ 385286 h 3419475"/>
              <a:gd name="connsiteX121" fmla="*/ 2966684 w 3952875"/>
              <a:gd name="connsiteY121" fmla="*/ 152876 h 3419475"/>
              <a:gd name="connsiteX122" fmla="*/ 2757134 w 3952875"/>
              <a:gd name="connsiteY122" fmla="*/ 437674 h 3419475"/>
              <a:gd name="connsiteX123" fmla="*/ 2995259 w 3952875"/>
              <a:gd name="connsiteY123" fmla="*/ 645319 h 3419475"/>
              <a:gd name="connsiteX124" fmla="*/ 3135277 w 3952875"/>
              <a:gd name="connsiteY124" fmla="*/ 606266 h 3419475"/>
              <a:gd name="connsiteX125" fmla="*/ 3163852 w 3952875"/>
              <a:gd name="connsiteY125" fmla="*/ 611029 h 3419475"/>
              <a:gd name="connsiteX126" fmla="*/ 3185759 w 3952875"/>
              <a:gd name="connsiteY126" fmla="*/ 634841 h 3419475"/>
              <a:gd name="connsiteX127" fmla="*/ 3197189 w 3952875"/>
              <a:gd name="connsiteY127" fmla="*/ 639604 h 3419475"/>
              <a:gd name="connsiteX128" fmla="*/ 3204809 w 3952875"/>
              <a:gd name="connsiteY128" fmla="*/ 627221 h 3419475"/>
              <a:gd name="connsiteX129" fmla="*/ 3202904 w 3952875"/>
              <a:gd name="connsiteY129" fmla="*/ 614839 h 3419475"/>
              <a:gd name="connsiteX130" fmla="*/ 3307679 w 3952875"/>
              <a:gd name="connsiteY130" fmla="*/ 513874 h 3419475"/>
              <a:gd name="connsiteX131" fmla="*/ 3445792 w 3952875"/>
              <a:gd name="connsiteY131" fmla="*/ 670084 h 3419475"/>
              <a:gd name="connsiteX132" fmla="*/ 3383879 w 3952875"/>
              <a:gd name="connsiteY132" fmla="*/ 757714 h 3419475"/>
              <a:gd name="connsiteX133" fmla="*/ 3332444 w 3952875"/>
              <a:gd name="connsiteY133" fmla="*/ 758666 h 3419475"/>
              <a:gd name="connsiteX134" fmla="*/ 3309584 w 3952875"/>
              <a:gd name="connsiteY134" fmla="*/ 764381 h 3419475"/>
              <a:gd name="connsiteX135" fmla="*/ 3319109 w 3952875"/>
              <a:gd name="connsiteY135" fmla="*/ 781526 h 3419475"/>
              <a:gd name="connsiteX136" fmla="*/ 3335302 w 3952875"/>
              <a:gd name="connsiteY136" fmla="*/ 798671 h 3419475"/>
              <a:gd name="connsiteX137" fmla="*/ 3337207 w 3952875"/>
              <a:gd name="connsiteY137" fmla="*/ 831056 h 3419475"/>
              <a:gd name="connsiteX138" fmla="*/ 3287677 w 3952875"/>
              <a:gd name="connsiteY138" fmla="*/ 963454 h 3419475"/>
              <a:gd name="connsiteX139" fmla="*/ 3534374 w 3952875"/>
              <a:gd name="connsiteY139" fmla="*/ 1227296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3952875" h="3419475">
                <a:moveTo>
                  <a:pt x="3953474" y="419576"/>
                </a:moveTo>
                <a:cubicBezTo>
                  <a:pt x="3942997" y="464344"/>
                  <a:pt x="3930614" y="508159"/>
                  <a:pt x="3905849" y="547211"/>
                </a:cubicBezTo>
                <a:cubicBezTo>
                  <a:pt x="3877274" y="593884"/>
                  <a:pt x="3840127" y="631984"/>
                  <a:pt x="3792502" y="660559"/>
                </a:cubicBezTo>
                <a:cubicBezTo>
                  <a:pt x="3777262" y="670084"/>
                  <a:pt x="3777262" y="670084"/>
                  <a:pt x="3790597" y="681514"/>
                </a:cubicBezTo>
                <a:cubicBezTo>
                  <a:pt x="3871559" y="752951"/>
                  <a:pt x="3917279" y="842486"/>
                  <a:pt x="3926804" y="951071"/>
                </a:cubicBezTo>
                <a:cubicBezTo>
                  <a:pt x="3941092" y="1127284"/>
                  <a:pt x="3835364" y="1293019"/>
                  <a:pt x="3666772" y="1351121"/>
                </a:cubicBezTo>
                <a:cubicBezTo>
                  <a:pt x="3530564" y="1398746"/>
                  <a:pt x="3401977" y="1377791"/>
                  <a:pt x="3287677" y="1288256"/>
                </a:cubicBezTo>
                <a:cubicBezTo>
                  <a:pt x="3188617" y="1210151"/>
                  <a:pt x="3140992" y="1105376"/>
                  <a:pt x="3139087" y="980599"/>
                </a:cubicBezTo>
                <a:cubicBezTo>
                  <a:pt x="3139087" y="977741"/>
                  <a:pt x="3139087" y="974884"/>
                  <a:pt x="3139087" y="971074"/>
                </a:cubicBezTo>
                <a:cubicBezTo>
                  <a:pt x="3139087" y="970121"/>
                  <a:pt x="3139087" y="970121"/>
                  <a:pt x="3138134" y="968216"/>
                </a:cubicBezTo>
                <a:cubicBezTo>
                  <a:pt x="3129562" y="978694"/>
                  <a:pt x="3124799" y="991076"/>
                  <a:pt x="3120989" y="1003459"/>
                </a:cubicBezTo>
                <a:cubicBezTo>
                  <a:pt x="3108607" y="1035844"/>
                  <a:pt x="3097177" y="1068229"/>
                  <a:pt x="3085747" y="1100614"/>
                </a:cubicBezTo>
                <a:cubicBezTo>
                  <a:pt x="3081937" y="1112044"/>
                  <a:pt x="3076222" y="1115854"/>
                  <a:pt x="3064792" y="1115854"/>
                </a:cubicBezTo>
                <a:cubicBezTo>
                  <a:pt x="3033359" y="1116806"/>
                  <a:pt x="3000974" y="1118711"/>
                  <a:pt x="2966684" y="1120616"/>
                </a:cubicBezTo>
                <a:cubicBezTo>
                  <a:pt x="2978114" y="1137761"/>
                  <a:pt x="2986687" y="1153001"/>
                  <a:pt x="2990497" y="1170146"/>
                </a:cubicBezTo>
                <a:cubicBezTo>
                  <a:pt x="2999069" y="1211104"/>
                  <a:pt x="2979067" y="1255871"/>
                  <a:pt x="2941919" y="1277779"/>
                </a:cubicBezTo>
                <a:cubicBezTo>
                  <a:pt x="2903819" y="1299686"/>
                  <a:pt x="2854289" y="1295876"/>
                  <a:pt x="2824762" y="1266349"/>
                </a:cubicBezTo>
                <a:cubicBezTo>
                  <a:pt x="2812379" y="1253966"/>
                  <a:pt x="2805712" y="1255871"/>
                  <a:pt x="2794282" y="1266349"/>
                </a:cubicBezTo>
                <a:cubicBezTo>
                  <a:pt x="2713319" y="1341596"/>
                  <a:pt x="2631404" y="1416844"/>
                  <a:pt x="2549489" y="1492091"/>
                </a:cubicBezTo>
                <a:cubicBezTo>
                  <a:pt x="2422807" y="1608296"/>
                  <a:pt x="2296124" y="1725454"/>
                  <a:pt x="2170394" y="1841659"/>
                </a:cubicBezTo>
                <a:cubicBezTo>
                  <a:pt x="2076097" y="1929289"/>
                  <a:pt x="1980847" y="2015966"/>
                  <a:pt x="1886549" y="2103596"/>
                </a:cubicBezTo>
                <a:cubicBezTo>
                  <a:pt x="1759867" y="2220754"/>
                  <a:pt x="1633184" y="2336959"/>
                  <a:pt x="1505549" y="2454116"/>
                </a:cubicBezTo>
                <a:cubicBezTo>
                  <a:pt x="1411252" y="2541746"/>
                  <a:pt x="1316002" y="2628424"/>
                  <a:pt x="1221704" y="2716054"/>
                </a:cubicBezTo>
                <a:cubicBezTo>
                  <a:pt x="1094069" y="2833211"/>
                  <a:pt x="967387" y="2950369"/>
                  <a:pt x="839752" y="3067526"/>
                </a:cubicBezTo>
                <a:cubicBezTo>
                  <a:pt x="767362" y="3134201"/>
                  <a:pt x="694019" y="3201829"/>
                  <a:pt x="621629" y="3269456"/>
                </a:cubicBezTo>
                <a:cubicBezTo>
                  <a:pt x="605437" y="3283744"/>
                  <a:pt x="606389" y="3283744"/>
                  <a:pt x="592102" y="3268504"/>
                </a:cubicBezTo>
                <a:cubicBezTo>
                  <a:pt x="586387" y="3262789"/>
                  <a:pt x="582577" y="3249454"/>
                  <a:pt x="572099" y="3254216"/>
                </a:cubicBezTo>
                <a:cubicBezTo>
                  <a:pt x="560669" y="3258979"/>
                  <a:pt x="563527" y="3271361"/>
                  <a:pt x="563527" y="3281839"/>
                </a:cubicBezTo>
                <a:cubicBezTo>
                  <a:pt x="565432" y="3346609"/>
                  <a:pt x="518759" y="3402806"/>
                  <a:pt x="458752" y="3411379"/>
                </a:cubicBezTo>
                <a:cubicBezTo>
                  <a:pt x="391124" y="3419951"/>
                  <a:pt x="331117" y="3379946"/>
                  <a:pt x="316829" y="3314224"/>
                </a:cubicBezTo>
                <a:cubicBezTo>
                  <a:pt x="296827" y="3227546"/>
                  <a:pt x="373027" y="3150394"/>
                  <a:pt x="461609" y="3164681"/>
                </a:cubicBezTo>
                <a:cubicBezTo>
                  <a:pt x="466372" y="3165634"/>
                  <a:pt x="471134" y="3167539"/>
                  <a:pt x="476849" y="3164681"/>
                </a:cubicBezTo>
                <a:cubicBezTo>
                  <a:pt x="483517" y="3159919"/>
                  <a:pt x="488279" y="3156109"/>
                  <a:pt x="479707" y="3146584"/>
                </a:cubicBezTo>
                <a:cubicBezTo>
                  <a:pt x="456847" y="3121819"/>
                  <a:pt x="456847" y="3120866"/>
                  <a:pt x="481612" y="3098006"/>
                </a:cubicBezTo>
                <a:cubicBezTo>
                  <a:pt x="535904" y="3048476"/>
                  <a:pt x="590197" y="2998946"/>
                  <a:pt x="644489" y="2950369"/>
                </a:cubicBezTo>
                <a:cubicBezTo>
                  <a:pt x="655919" y="2939891"/>
                  <a:pt x="656872" y="2934176"/>
                  <a:pt x="645442" y="2923699"/>
                </a:cubicBezTo>
                <a:cubicBezTo>
                  <a:pt x="634012" y="2914174"/>
                  <a:pt x="624487" y="2902744"/>
                  <a:pt x="614962" y="2890361"/>
                </a:cubicBezTo>
                <a:cubicBezTo>
                  <a:pt x="606389" y="2878931"/>
                  <a:pt x="599722" y="2880836"/>
                  <a:pt x="590197" y="2889409"/>
                </a:cubicBezTo>
                <a:cubicBezTo>
                  <a:pt x="549239" y="2927509"/>
                  <a:pt x="507329" y="2965609"/>
                  <a:pt x="465419" y="3003709"/>
                </a:cubicBezTo>
                <a:cubicBezTo>
                  <a:pt x="444464" y="3022759"/>
                  <a:pt x="422557" y="3041809"/>
                  <a:pt x="401602" y="3061811"/>
                </a:cubicBezTo>
                <a:cubicBezTo>
                  <a:pt x="393982" y="3068479"/>
                  <a:pt x="389219" y="3068479"/>
                  <a:pt x="382552" y="3060859"/>
                </a:cubicBezTo>
                <a:cubicBezTo>
                  <a:pt x="355882" y="3031331"/>
                  <a:pt x="329212" y="3001804"/>
                  <a:pt x="302542" y="2973229"/>
                </a:cubicBezTo>
                <a:cubicBezTo>
                  <a:pt x="295874" y="2966561"/>
                  <a:pt x="295874" y="2960846"/>
                  <a:pt x="299684" y="2953226"/>
                </a:cubicBezTo>
                <a:cubicBezTo>
                  <a:pt x="309209" y="2937034"/>
                  <a:pt x="317782" y="2919889"/>
                  <a:pt x="327307" y="2903696"/>
                </a:cubicBezTo>
                <a:cubicBezTo>
                  <a:pt x="331117" y="2896076"/>
                  <a:pt x="331117" y="2891314"/>
                  <a:pt x="325402" y="2884646"/>
                </a:cubicBezTo>
                <a:cubicBezTo>
                  <a:pt x="299684" y="2851309"/>
                  <a:pt x="299684" y="2851309"/>
                  <a:pt x="260632" y="2868454"/>
                </a:cubicBezTo>
                <a:cubicBezTo>
                  <a:pt x="221579" y="2885599"/>
                  <a:pt x="221579" y="2885599"/>
                  <a:pt x="192052" y="2854166"/>
                </a:cubicBezTo>
                <a:cubicBezTo>
                  <a:pt x="132997" y="2790349"/>
                  <a:pt x="73942" y="2725579"/>
                  <a:pt x="14887" y="2661761"/>
                </a:cubicBezTo>
                <a:cubicBezTo>
                  <a:pt x="4409" y="2650331"/>
                  <a:pt x="4409" y="2641759"/>
                  <a:pt x="15839" y="2631281"/>
                </a:cubicBezTo>
                <a:cubicBezTo>
                  <a:pt x="69179" y="2582704"/>
                  <a:pt x="121567" y="2534126"/>
                  <a:pt x="174907" y="2485549"/>
                </a:cubicBezTo>
                <a:cubicBezTo>
                  <a:pt x="184432" y="2476976"/>
                  <a:pt x="190147" y="2476976"/>
                  <a:pt x="198719" y="2486501"/>
                </a:cubicBezTo>
                <a:cubicBezTo>
                  <a:pt x="244439" y="2536984"/>
                  <a:pt x="290159" y="2586514"/>
                  <a:pt x="335879" y="2636996"/>
                </a:cubicBezTo>
                <a:cubicBezTo>
                  <a:pt x="343499" y="2644616"/>
                  <a:pt x="347309" y="2645569"/>
                  <a:pt x="354929" y="2637949"/>
                </a:cubicBezTo>
                <a:cubicBezTo>
                  <a:pt x="375884" y="2617946"/>
                  <a:pt x="396839" y="2598896"/>
                  <a:pt x="418747" y="2579846"/>
                </a:cubicBezTo>
                <a:cubicBezTo>
                  <a:pt x="425414" y="2574131"/>
                  <a:pt x="425414" y="2570321"/>
                  <a:pt x="419699" y="2563654"/>
                </a:cubicBezTo>
                <a:cubicBezTo>
                  <a:pt x="373027" y="2513171"/>
                  <a:pt x="327307" y="2462689"/>
                  <a:pt x="280634" y="2413159"/>
                </a:cubicBezTo>
                <a:cubicBezTo>
                  <a:pt x="272062" y="2403634"/>
                  <a:pt x="270157" y="2397919"/>
                  <a:pt x="280634" y="2388394"/>
                </a:cubicBezTo>
                <a:cubicBezTo>
                  <a:pt x="323497" y="2350294"/>
                  <a:pt x="366359" y="2311241"/>
                  <a:pt x="408269" y="2272189"/>
                </a:cubicBezTo>
                <a:cubicBezTo>
                  <a:pt x="416842" y="2263616"/>
                  <a:pt x="421604" y="2265521"/>
                  <a:pt x="429224" y="2273141"/>
                </a:cubicBezTo>
                <a:cubicBezTo>
                  <a:pt x="474944" y="2323624"/>
                  <a:pt x="521617" y="2374106"/>
                  <a:pt x="567337" y="2424589"/>
                </a:cubicBezTo>
                <a:cubicBezTo>
                  <a:pt x="574957" y="2433161"/>
                  <a:pt x="579719" y="2432209"/>
                  <a:pt x="587339" y="2425541"/>
                </a:cubicBezTo>
                <a:cubicBezTo>
                  <a:pt x="608294" y="2405539"/>
                  <a:pt x="629249" y="2386489"/>
                  <a:pt x="651157" y="2367439"/>
                </a:cubicBezTo>
                <a:cubicBezTo>
                  <a:pt x="657824" y="2361724"/>
                  <a:pt x="656872" y="2357914"/>
                  <a:pt x="651157" y="2351246"/>
                </a:cubicBezTo>
                <a:cubicBezTo>
                  <a:pt x="604484" y="2300764"/>
                  <a:pt x="558764" y="2250281"/>
                  <a:pt x="512092" y="2200751"/>
                </a:cubicBezTo>
                <a:cubicBezTo>
                  <a:pt x="502567" y="2191226"/>
                  <a:pt x="502567" y="2185511"/>
                  <a:pt x="513044" y="2176939"/>
                </a:cubicBezTo>
                <a:cubicBezTo>
                  <a:pt x="567337" y="2128361"/>
                  <a:pt x="620677" y="2078831"/>
                  <a:pt x="674017" y="2029301"/>
                </a:cubicBezTo>
                <a:cubicBezTo>
                  <a:pt x="683542" y="2019776"/>
                  <a:pt x="689257" y="2019776"/>
                  <a:pt x="698782" y="2030254"/>
                </a:cubicBezTo>
                <a:cubicBezTo>
                  <a:pt x="764504" y="2101691"/>
                  <a:pt x="830227" y="2173129"/>
                  <a:pt x="895949" y="2244566"/>
                </a:cubicBezTo>
                <a:cubicBezTo>
                  <a:pt x="905474" y="2255044"/>
                  <a:pt x="907379" y="2262664"/>
                  <a:pt x="899759" y="2275046"/>
                </a:cubicBezTo>
                <a:cubicBezTo>
                  <a:pt x="890234" y="2288381"/>
                  <a:pt x="883567" y="2303621"/>
                  <a:pt x="874994" y="2317909"/>
                </a:cubicBezTo>
                <a:cubicBezTo>
                  <a:pt x="870232" y="2326481"/>
                  <a:pt x="870232" y="2332196"/>
                  <a:pt x="876899" y="2339816"/>
                </a:cubicBezTo>
                <a:cubicBezTo>
                  <a:pt x="903569" y="2371249"/>
                  <a:pt x="903569" y="2371249"/>
                  <a:pt x="941669" y="2354104"/>
                </a:cubicBezTo>
                <a:cubicBezTo>
                  <a:pt x="980722" y="2336959"/>
                  <a:pt x="980722" y="2336959"/>
                  <a:pt x="1009297" y="2368391"/>
                </a:cubicBezTo>
                <a:cubicBezTo>
                  <a:pt x="1029299" y="2390299"/>
                  <a:pt x="1048349" y="2411254"/>
                  <a:pt x="1069304" y="2433161"/>
                </a:cubicBezTo>
                <a:cubicBezTo>
                  <a:pt x="1076924" y="2440781"/>
                  <a:pt x="1075972" y="2445544"/>
                  <a:pt x="1068352" y="2453164"/>
                </a:cubicBezTo>
                <a:cubicBezTo>
                  <a:pt x="1008344" y="2507456"/>
                  <a:pt x="948337" y="2562701"/>
                  <a:pt x="889282" y="2617946"/>
                </a:cubicBezTo>
                <a:cubicBezTo>
                  <a:pt x="884519" y="2621756"/>
                  <a:pt x="880709" y="2626519"/>
                  <a:pt x="875947" y="2630329"/>
                </a:cubicBezTo>
                <a:cubicBezTo>
                  <a:pt x="869279" y="2635091"/>
                  <a:pt x="870232" y="2639854"/>
                  <a:pt x="875947" y="2645569"/>
                </a:cubicBezTo>
                <a:cubicBezTo>
                  <a:pt x="889282" y="2659856"/>
                  <a:pt x="902617" y="2674144"/>
                  <a:pt x="915952" y="2688431"/>
                </a:cubicBezTo>
                <a:cubicBezTo>
                  <a:pt x="921667" y="2694146"/>
                  <a:pt x="925477" y="2696051"/>
                  <a:pt x="932144" y="2689384"/>
                </a:cubicBezTo>
                <a:cubicBezTo>
                  <a:pt x="1016917" y="2611279"/>
                  <a:pt x="1101689" y="2534126"/>
                  <a:pt x="1186462" y="2456974"/>
                </a:cubicBezTo>
                <a:cubicBezTo>
                  <a:pt x="1301714" y="2351246"/>
                  <a:pt x="1417919" y="2245519"/>
                  <a:pt x="1533172" y="2140744"/>
                </a:cubicBezTo>
                <a:cubicBezTo>
                  <a:pt x="1617944" y="2063591"/>
                  <a:pt x="1702717" y="1985486"/>
                  <a:pt x="1787489" y="1908334"/>
                </a:cubicBezTo>
                <a:cubicBezTo>
                  <a:pt x="1903694" y="1801654"/>
                  <a:pt x="2019899" y="1695926"/>
                  <a:pt x="2137057" y="1589246"/>
                </a:cubicBezTo>
                <a:cubicBezTo>
                  <a:pt x="2220877" y="1513046"/>
                  <a:pt x="2304697" y="1435894"/>
                  <a:pt x="2388517" y="1359694"/>
                </a:cubicBezTo>
                <a:cubicBezTo>
                  <a:pt x="2478052" y="1277779"/>
                  <a:pt x="2567587" y="1194911"/>
                  <a:pt x="2658074" y="1113949"/>
                </a:cubicBezTo>
                <a:cubicBezTo>
                  <a:pt x="2667599" y="1105376"/>
                  <a:pt x="2667599" y="1100614"/>
                  <a:pt x="2659979" y="1091089"/>
                </a:cubicBezTo>
                <a:cubicBezTo>
                  <a:pt x="2626642" y="1049179"/>
                  <a:pt x="2630452" y="992029"/>
                  <a:pt x="2667599" y="954881"/>
                </a:cubicBezTo>
                <a:cubicBezTo>
                  <a:pt x="2703794" y="918686"/>
                  <a:pt x="2760944" y="915829"/>
                  <a:pt x="2802854" y="948214"/>
                </a:cubicBezTo>
                <a:cubicBezTo>
                  <a:pt x="2805712" y="951071"/>
                  <a:pt x="2808569" y="955834"/>
                  <a:pt x="2813332" y="953929"/>
                </a:cubicBezTo>
                <a:cubicBezTo>
                  <a:pt x="2819047" y="952024"/>
                  <a:pt x="2817142" y="946309"/>
                  <a:pt x="2818094" y="941546"/>
                </a:cubicBezTo>
                <a:cubicBezTo>
                  <a:pt x="2821904" y="914876"/>
                  <a:pt x="2825714" y="889159"/>
                  <a:pt x="2828572" y="862489"/>
                </a:cubicBezTo>
                <a:cubicBezTo>
                  <a:pt x="2829524" y="849154"/>
                  <a:pt x="2835239" y="843439"/>
                  <a:pt x="2848574" y="839629"/>
                </a:cubicBezTo>
                <a:cubicBezTo>
                  <a:pt x="2889532" y="829151"/>
                  <a:pt x="2930489" y="819626"/>
                  <a:pt x="2970494" y="806291"/>
                </a:cubicBezTo>
                <a:cubicBezTo>
                  <a:pt x="2975257" y="804386"/>
                  <a:pt x="2980019" y="802481"/>
                  <a:pt x="2986687" y="800576"/>
                </a:cubicBezTo>
                <a:cubicBezTo>
                  <a:pt x="2962874" y="796766"/>
                  <a:pt x="2940967" y="793909"/>
                  <a:pt x="2919059" y="790099"/>
                </a:cubicBezTo>
                <a:cubicBezTo>
                  <a:pt x="2756182" y="750094"/>
                  <a:pt x="2633309" y="616744"/>
                  <a:pt x="2610449" y="453866"/>
                </a:cubicBezTo>
                <a:cubicBezTo>
                  <a:pt x="2580922" y="245269"/>
                  <a:pt x="2723797" y="48101"/>
                  <a:pt x="2931442" y="11906"/>
                </a:cubicBezTo>
                <a:cubicBezTo>
                  <a:pt x="2938109" y="10954"/>
                  <a:pt x="2945729" y="9049"/>
                  <a:pt x="2952397" y="7144"/>
                </a:cubicBezTo>
                <a:cubicBezTo>
                  <a:pt x="2983829" y="7144"/>
                  <a:pt x="3016214" y="7144"/>
                  <a:pt x="3047647" y="7144"/>
                </a:cubicBezTo>
                <a:cubicBezTo>
                  <a:pt x="3050504" y="8096"/>
                  <a:pt x="3053362" y="9049"/>
                  <a:pt x="3056219" y="9049"/>
                </a:cubicBezTo>
                <a:cubicBezTo>
                  <a:pt x="3164804" y="27146"/>
                  <a:pt x="3253387" y="79534"/>
                  <a:pt x="3319109" y="168116"/>
                </a:cubicBezTo>
                <a:cubicBezTo>
                  <a:pt x="3330539" y="183356"/>
                  <a:pt x="3330539" y="183356"/>
                  <a:pt x="3341017" y="168116"/>
                </a:cubicBezTo>
                <a:cubicBezTo>
                  <a:pt x="3490559" y="-33814"/>
                  <a:pt x="3804884" y="-6191"/>
                  <a:pt x="3918232" y="218599"/>
                </a:cubicBezTo>
                <a:cubicBezTo>
                  <a:pt x="3935377" y="252889"/>
                  <a:pt x="3943949" y="289084"/>
                  <a:pt x="3952522" y="325279"/>
                </a:cubicBezTo>
                <a:cubicBezTo>
                  <a:pt x="3953474" y="356711"/>
                  <a:pt x="3953474" y="388144"/>
                  <a:pt x="3953474" y="419576"/>
                </a:cubicBezTo>
                <a:close/>
                <a:moveTo>
                  <a:pt x="3534374" y="1227296"/>
                </a:moveTo>
                <a:cubicBezTo>
                  <a:pt x="3546757" y="1226344"/>
                  <a:pt x="3560092" y="1227296"/>
                  <a:pt x="3572474" y="1224439"/>
                </a:cubicBezTo>
                <a:cubicBezTo>
                  <a:pt x="3670582" y="1206341"/>
                  <a:pt x="3740114" y="1150144"/>
                  <a:pt x="3769642" y="1054894"/>
                </a:cubicBezTo>
                <a:cubicBezTo>
                  <a:pt x="3800122" y="958691"/>
                  <a:pt x="3777262" y="872014"/>
                  <a:pt x="3705824" y="800576"/>
                </a:cubicBezTo>
                <a:cubicBezTo>
                  <a:pt x="3664867" y="759619"/>
                  <a:pt x="3612479" y="737711"/>
                  <a:pt x="3554377" y="732949"/>
                </a:cubicBezTo>
                <a:cubicBezTo>
                  <a:pt x="3538184" y="731996"/>
                  <a:pt x="3535327" y="724376"/>
                  <a:pt x="3537232" y="710089"/>
                </a:cubicBezTo>
                <a:cubicBezTo>
                  <a:pt x="3542947" y="665321"/>
                  <a:pt x="3547709" y="620554"/>
                  <a:pt x="3552472" y="575786"/>
                </a:cubicBezTo>
                <a:cubicBezTo>
                  <a:pt x="3555329" y="551974"/>
                  <a:pt x="3556282" y="551021"/>
                  <a:pt x="3580094" y="554831"/>
                </a:cubicBezTo>
                <a:cubicBezTo>
                  <a:pt x="3615337" y="560546"/>
                  <a:pt x="3649627" y="558641"/>
                  <a:pt x="3682964" y="545306"/>
                </a:cubicBezTo>
                <a:cubicBezTo>
                  <a:pt x="3778214" y="508159"/>
                  <a:pt x="3825839" y="401479"/>
                  <a:pt x="3791549" y="306229"/>
                </a:cubicBezTo>
                <a:cubicBezTo>
                  <a:pt x="3756307" y="210979"/>
                  <a:pt x="3651532" y="160496"/>
                  <a:pt x="3554377" y="192881"/>
                </a:cubicBezTo>
                <a:cubicBezTo>
                  <a:pt x="3481034" y="217646"/>
                  <a:pt x="3418169" y="290989"/>
                  <a:pt x="3428647" y="395764"/>
                </a:cubicBezTo>
                <a:cubicBezTo>
                  <a:pt x="3429599" y="409099"/>
                  <a:pt x="3426742" y="412909"/>
                  <a:pt x="3413407" y="413861"/>
                </a:cubicBezTo>
                <a:cubicBezTo>
                  <a:pt x="3369592" y="415766"/>
                  <a:pt x="3324824" y="415766"/>
                  <a:pt x="3281009" y="416719"/>
                </a:cubicBezTo>
                <a:cubicBezTo>
                  <a:pt x="3248624" y="417671"/>
                  <a:pt x="3249577" y="417671"/>
                  <a:pt x="3248624" y="385286"/>
                </a:cubicBezTo>
                <a:cubicBezTo>
                  <a:pt x="3244814" y="250984"/>
                  <a:pt x="3123847" y="130016"/>
                  <a:pt x="2966684" y="152876"/>
                </a:cubicBezTo>
                <a:cubicBezTo>
                  <a:pt x="2825714" y="172879"/>
                  <a:pt x="2737132" y="297656"/>
                  <a:pt x="2757134" y="437674"/>
                </a:cubicBezTo>
                <a:cubicBezTo>
                  <a:pt x="2774279" y="553879"/>
                  <a:pt x="2878102" y="644366"/>
                  <a:pt x="2995259" y="645319"/>
                </a:cubicBezTo>
                <a:cubicBezTo>
                  <a:pt x="3045742" y="646271"/>
                  <a:pt x="3092414" y="633889"/>
                  <a:pt x="3135277" y="606266"/>
                </a:cubicBezTo>
                <a:cubicBezTo>
                  <a:pt x="3147659" y="598646"/>
                  <a:pt x="3155279" y="599599"/>
                  <a:pt x="3163852" y="611029"/>
                </a:cubicBezTo>
                <a:cubicBezTo>
                  <a:pt x="3170519" y="619601"/>
                  <a:pt x="3178139" y="627221"/>
                  <a:pt x="3185759" y="634841"/>
                </a:cubicBezTo>
                <a:cubicBezTo>
                  <a:pt x="3188617" y="637699"/>
                  <a:pt x="3191474" y="642461"/>
                  <a:pt x="3197189" y="639604"/>
                </a:cubicBezTo>
                <a:cubicBezTo>
                  <a:pt x="3201952" y="636746"/>
                  <a:pt x="3205762" y="632936"/>
                  <a:pt x="3204809" y="627221"/>
                </a:cubicBezTo>
                <a:cubicBezTo>
                  <a:pt x="3204809" y="623411"/>
                  <a:pt x="3203857" y="618649"/>
                  <a:pt x="3202904" y="614839"/>
                </a:cubicBezTo>
                <a:cubicBezTo>
                  <a:pt x="3193379" y="551974"/>
                  <a:pt x="3244814" y="502444"/>
                  <a:pt x="3307679" y="513874"/>
                </a:cubicBezTo>
                <a:cubicBezTo>
                  <a:pt x="3383879" y="527209"/>
                  <a:pt x="3441982" y="592931"/>
                  <a:pt x="3445792" y="670084"/>
                </a:cubicBezTo>
                <a:cubicBezTo>
                  <a:pt x="3447697" y="710089"/>
                  <a:pt x="3422932" y="746284"/>
                  <a:pt x="3383879" y="757714"/>
                </a:cubicBezTo>
                <a:cubicBezTo>
                  <a:pt x="3366734" y="762476"/>
                  <a:pt x="3349589" y="763429"/>
                  <a:pt x="3332444" y="758666"/>
                </a:cubicBezTo>
                <a:cubicBezTo>
                  <a:pt x="3323872" y="756761"/>
                  <a:pt x="3314347" y="754856"/>
                  <a:pt x="3309584" y="764381"/>
                </a:cubicBezTo>
                <a:cubicBezTo>
                  <a:pt x="3304822" y="773906"/>
                  <a:pt x="3315299" y="775811"/>
                  <a:pt x="3319109" y="781526"/>
                </a:cubicBezTo>
                <a:cubicBezTo>
                  <a:pt x="3323872" y="787241"/>
                  <a:pt x="3328634" y="792956"/>
                  <a:pt x="3335302" y="798671"/>
                </a:cubicBezTo>
                <a:cubicBezTo>
                  <a:pt x="3347684" y="809149"/>
                  <a:pt x="3347684" y="817721"/>
                  <a:pt x="3337207" y="831056"/>
                </a:cubicBezTo>
                <a:cubicBezTo>
                  <a:pt x="3306727" y="869156"/>
                  <a:pt x="3290534" y="914876"/>
                  <a:pt x="3287677" y="963454"/>
                </a:cubicBezTo>
                <a:cubicBezTo>
                  <a:pt x="3277199" y="1108234"/>
                  <a:pt x="3389594" y="1227296"/>
                  <a:pt x="3534374" y="1227296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2F6D567-C060-4D2B-B097-8C3176DB8302}"/>
              </a:ext>
            </a:extLst>
          </p:cNvPr>
          <p:cNvCxnSpPr>
            <a:cxnSpLocks/>
          </p:cNvCxnSpPr>
          <p:nvPr userDrawn="1"/>
        </p:nvCxnSpPr>
        <p:spPr>
          <a:xfrm flipH="1">
            <a:off x="2872409" y="477136"/>
            <a:ext cx="8670698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4193E77-7AFA-45E8-B176-B8D26B3783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43107" y="477136"/>
            <a:ext cx="0" cy="593513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A8A31E12-92B8-44BE-9F73-32CC46810BBB}"/>
              </a:ext>
            </a:extLst>
          </p:cNvPr>
          <p:cNvCxnSpPr>
            <a:cxnSpLocks/>
          </p:cNvCxnSpPr>
          <p:nvPr userDrawn="1"/>
        </p:nvCxnSpPr>
        <p:spPr>
          <a:xfrm flipH="1">
            <a:off x="2976596" y="6392850"/>
            <a:ext cx="8566511" cy="13272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7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61" r:id="rId4"/>
    <p:sldLayoutId id="2147483653" r:id="rId5"/>
    <p:sldLayoutId id="2147483660" r:id="rId6"/>
    <p:sldLayoutId id="2147483664" r:id="rId7"/>
    <p:sldLayoutId id="2147483666" r:id="rId8"/>
    <p:sldLayoutId id="2147483667" r:id="rId9"/>
    <p:sldLayoutId id="2147483668" r:id="rId10"/>
    <p:sldLayoutId id="2147483674" r:id="rId11"/>
    <p:sldLayoutId id="2147483669" r:id="rId12"/>
    <p:sldLayoutId id="2147483671" r:id="rId13"/>
    <p:sldLayoutId id="2147483670" r:id="rId14"/>
    <p:sldLayoutId id="2147483665" r:id="rId15"/>
    <p:sldLayoutId id="2147483656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49672" y="245392"/>
            <a:ext cx="6847054" cy="5786918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accent1"/>
                </a:solidFill>
                <a:latin typeface="Adobe Caslon Pro Bold" pitchFamily="18" charset="0"/>
              </a:rPr>
              <a:t>BAB 5</a:t>
            </a:r>
            <a:endParaRPr lang="id-ID" b="1" dirty="0">
              <a:solidFill>
                <a:schemeClr val="accent1"/>
              </a:solidFill>
              <a:latin typeface="Adobe Caslon Pro Bold" pitchFamily="18" charset="0"/>
            </a:endParaRPr>
          </a:p>
          <a:p>
            <a:r>
              <a:rPr lang="id-ID" b="1" dirty="0" smtClean="0">
                <a:solidFill>
                  <a:schemeClr val="tx1"/>
                </a:solidFill>
                <a:latin typeface="Adobe Caslon Pro Bold" pitchFamily="18" charset="0"/>
              </a:rPr>
              <a:t>DEMOKRASI</a:t>
            </a:r>
            <a:endParaRPr lang="id-ID" b="1" dirty="0">
              <a:solidFill>
                <a:schemeClr val="tx1"/>
              </a:solidFill>
              <a:latin typeface="Adobe Caslon Pro Bold" pitchFamily="18" charset="0"/>
            </a:endParaRPr>
          </a:p>
          <a:p>
            <a:r>
              <a:rPr lang="id-ID" b="1" dirty="0" smtClean="0">
                <a:solidFill>
                  <a:schemeClr val="accent1"/>
                </a:solidFill>
                <a:latin typeface="Adobe Caslon Pro Bold" pitchFamily="18" charset="0"/>
              </a:rPr>
              <a:t>INDONESIA</a:t>
            </a:r>
            <a:endParaRPr lang="en-US" b="1" dirty="0">
              <a:solidFill>
                <a:schemeClr val="accent1"/>
              </a:solidFill>
              <a:latin typeface="Adobe Caslon Pro Bold" pitchFamily="18" charset="0"/>
            </a:endParaRPr>
          </a:p>
        </p:txBody>
      </p:sp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="" xmlns:a16="http://schemas.microsoft.com/office/drawing/2014/main" id="{3505F014-CDEF-4058-AE04-756173FA6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0644"/>
            <a:ext cx="5161085" cy="631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06D2CB6E-CCD5-4A83-802D-EF3B399D2557}"/>
              </a:ext>
            </a:extLst>
          </p:cNvPr>
          <p:cNvSpPr txBox="1">
            <a:spLocks/>
          </p:cNvSpPr>
          <p:nvPr/>
        </p:nvSpPr>
        <p:spPr>
          <a:xfrm>
            <a:off x="2270722" y="1056033"/>
            <a:ext cx="2359899" cy="371346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707351"/>
              <a:gd name="connsiteY0" fmla="*/ 867 h 2596560"/>
              <a:gd name="connsiteX1" fmla="*/ 1558399 w 1707351"/>
              <a:gd name="connsiteY1" fmla="*/ 0 h 2596560"/>
              <a:gd name="connsiteX2" fmla="*/ 1707351 w 1707351"/>
              <a:gd name="connsiteY2" fmla="*/ 2563461 h 2596560"/>
              <a:gd name="connsiteX3" fmla="*/ 196198 w 1707351"/>
              <a:gd name="connsiteY3" fmla="*/ 2596560 h 2596560"/>
              <a:gd name="connsiteX4" fmla="*/ 0 w 1707351"/>
              <a:gd name="connsiteY4" fmla="*/ 867 h 2596560"/>
              <a:gd name="connsiteX0" fmla="*/ 186979 w 1894330"/>
              <a:gd name="connsiteY0" fmla="*/ 867 h 2596560"/>
              <a:gd name="connsiteX1" fmla="*/ 1745378 w 1894330"/>
              <a:gd name="connsiteY1" fmla="*/ 0 h 2596560"/>
              <a:gd name="connsiteX2" fmla="*/ 1894330 w 1894330"/>
              <a:gd name="connsiteY2" fmla="*/ 2563461 h 2596560"/>
              <a:gd name="connsiteX3" fmla="*/ 0 w 1894330"/>
              <a:gd name="connsiteY3" fmla="*/ 2596560 h 2596560"/>
              <a:gd name="connsiteX4" fmla="*/ 186979 w 1894330"/>
              <a:gd name="connsiteY4" fmla="*/ 867 h 2596560"/>
              <a:gd name="connsiteX0" fmla="*/ 186979 w 1745378"/>
              <a:gd name="connsiteY0" fmla="*/ 867 h 2615713"/>
              <a:gd name="connsiteX1" fmla="*/ 1745378 w 1745378"/>
              <a:gd name="connsiteY1" fmla="*/ 0 h 2615713"/>
              <a:gd name="connsiteX2" fmla="*/ 1528570 w 1745378"/>
              <a:gd name="connsiteY2" fmla="*/ 2615713 h 2615713"/>
              <a:gd name="connsiteX3" fmla="*/ 0 w 1745378"/>
              <a:gd name="connsiteY3" fmla="*/ 2596560 h 2615713"/>
              <a:gd name="connsiteX4" fmla="*/ 186979 w 1745378"/>
              <a:gd name="connsiteY4" fmla="*/ 867 h 2615713"/>
              <a:gd name="connsiteX0" fmla="*/ 186979 w 1658293"/>
              <a:gd name="connsiteY0" fmla="*/ 0 h 2614846"/>
              <a:gd name="connsiteX1" fmla="*/ 1658293 w 1658293"/>
              <a:gd name="connsiteY1" fmla="*/ 16551 h 2614846"/>
              <a:gd name="connsiteX2" fmla="*/ 1528570 w 1658293"/>
              <a:gd name="connsiteY2" fmla="*/ 2614846 h 2614846"/>
              <a:gd name="connsiteX3" fmla="*/ 0 w 1658293"/>
              <a:gd name="connsiteY3" fmla="*/ 2595693 h 2614846"/>
              <a:gd name="connsiteX4" fmla="*/ 186979 w 1658293"/>
              <a:gd name="connsiteY4" fmla="*/ 0 h 2614846"/>
              <a:gd name="connsiteX0" fmla="*/ 186979 w 1545081"/>
              <a:gd name="connsiteY0" fmla="*/ 0 h 2614846"/>
              <a:gd name="connsiteX1" fmla="*/ 1545081 w 1545081"/>
              <a:gd name="connsiteY1" fmla="*/ 16551 h 2614846"/>
              <a:gd name="connsiteX2" fmla="*/ 1528570 w 1545081"/>
              <a:gd name="connsiteY2" fmla="*/ 2614846 h 2614846"/>
              <a:gd name="connsiteX3" fmla="*/ 0 w 1545081"/>
              <a:gd name="connsiteY3" fmla="*/ 2595693 h 2614846"/>
              <a:gd name="connsiteX4" fmla="*/ 186979 w 1545081"/>
              <a:gd name="connsiteY4" fmla="*/ 0 h 2614846"/>
              <a:gd name="connsiteX0" fmla="*/ 186979 w 1675709"/>
              <a:gd name="connsiteY0" fmla="*/ 866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86979 w 1675709"/>
              <a:gd name="connsiteY4" fmla="*/ 866 h 2615712"/>
              <a:gd name="connsiteX0" fmla="*/ 169562 w 1675709"/>
              <a:gd name="connsiteY0" fmla="*/ 18283 h 2615712"/>
              <a:gd name="connsiteX1" fmla="*/ 1675709 w 1675709"/>
              <a:gd name="connsiteY1" fmla="*/ 0 h 2615712"/>
              <a:gd name="connsiteX2" fmla="*/ 1528570 w 1675709"/>
              <a:gd name="connsiteY2" fmla="*/ 2615712 h 2615712"/>
              <a:gd name="connsiteX3" fmla="*/ 0 w 1675709"/>
              <a:gd name="connsiteY3" fmla="*/ 2596559 h 2615712"/>
              <a:gd name="connsiteX4" fmla="*/ 169562 w 1675709"/>
              <a:gd name="connsiteY4" fmla="*/ 18283 h 2615712"/>
              <a:gd name="connsiteX0" fmla="*/ 169562 w 1667000"/>
              <a:gd name="connsiteY0" fmla="*/ 18283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18283 h 2615712"/>
              <a:gd name="connsiteX0" fmla="*/ 169562 w 1667000"/>
              <a:gd name="connsiteY0" fmla="*/ 866 h 2615712"/>
              <a:gd name="connsiteX1" fmla="*/ 1667000 w 1667000"/>
              <a:gd name="connsiteY1" fmla="*/ 0 h 2615712"/>
              <a:gd name="connsiteX2" fmla="*/ 1528570 w 1667000"/>
              <a:gd name="connsiteY2" fmla="*/ 2615712 h 2615712"/>
              <a:gd name="connsiteX3" fmla="*/ 0 w 1667000"/>
              <a:gd name="connsiteY3" fmla="*/ 2596559 h 2615712"/>
              <a:gd name="connsiteX4" fmla="*/ 169562 w 1667000"/>
              <a:gd name="connsiteY4" fmla="*/ 866 h 2615712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22684 h 2641837"/>
              <a:gd name="connsiteX4" fmla="*/ 169562 w 1667000"/>
              <a:gd name="connsiteY4" fmla="*/ 26991 h 2641837"/>
              <a:gd name="connsiteX0" fmla="*/ 169562 w 1667000"/>
              <a:gd name="connsiteY0" fmla="*/ 26991 h 2641837"/>
              <a:gd name="connsiteX1" fmla="*/ 1667000 w 1667000"/>
              <a:gd name="connsiteY1" fmla="*/ 0 h 2641837"/>
              <a:gd name="connsiteX2" fmla="*/ 1528570 w 1667000"/>
              <a:gd name="connsiteY2" fmla="*/ 2641837 h 2641837"/>
              <a:gd name="connsiteX3" fmla="*/ 0 w 1667000"/>
              <a:gd name="connsiteY3" fmla="*/ 2613976 h 2641837"/>
              <a:gd name="connsiteX4" fmla="*/ 169562 w 1667000"/>
              <a:gd name="connsiteY4" fmla="*/ 26991 h 2641837"/>
              <a:gd name="connsiteX0" fmla="*/ 169562 w 1667000"/>
              <a:gd name="connsiteY0" fmla="*/ 26991 h 2650546"/>
              <a:gd name="connsiteX1" fmla="*/ 1667000 w 1667000"/>
              <a:gd name="connsiteY1" fmla="*/ 0 h 2650546"/>
              <a:gd name="connsiteX2" fmla="*/ 1528570 w 1667000"/>
              <a:gd name="connsiteY2" fmla="*/ 2650546 h 2650546"/>
              <a:gd name="connsiteX3" fmla="*/ 0 w 1667000"/>
              <a:gd name="connsiteY3" fmla="*/ 2613976 h 2650546"/>
              <a:gd name="connsiteX4" fmla="*/ 169562 w 1667000"/>
              <a:gd name="connsiteY4" fmla="*/ 26991 h 2650546"/>
              <a:gd name="connsiteX0" fmla="*/ 169562 w 1684418"/>
              <a:gd name="connsiteY0" fmla="*/ 26991 h 2650546"/>
              <a:gd name="connsiteX1" fmla="*/ 1684418 w 1684418"/>
              <a:gd name="connsiteY1" fmla="*/ 0 h 2650546"/>
              <a:gd name="connsiteX2" fmla="*/ 1528570 w 1684418"/>
              <a:gd name="connsiteY2" fmla="*/ 2650546 h 2650546"/>
              <a:gd name="connsiteX3" fmla="*/ 0 w 1684418"/>
              <a:gd name="connsiteY3" fmla="*/ 2613976 h 2650546"/>
              <a:gd name="connsiteX4" fmla="*/ 169562 w 1684418"/>
              <a:gd name="connsiteY4" fmla="*/ 26991 h 265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18" h="2650546">
                <a:moveTo>
                  <a:pt x="169562" y="26991"/>
                </a:moveTo>
                <a:lnTo>
                  <a:pt x="1684418" y="0"/>
                </a:lnTo>
                <a:lnTo>
                  <a:pt x="1528570" y="2650546"/>
                </a:lnTo>
                <a:lnTo>
                  <a:pt x="0" y="2613976"/>
                </a:lnTo>
                <a:lnTo>
                  <a:pt x="169562" y="26991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accent1"/>
                </a:solidFill>
              </a:rPr>
              <a:t>Your Picture Here</a:t>
            </a:r>
            <a:endParaRPr lang="ko-KR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1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2B4140D-F70D-4433-8524-661E52B3F1C6}"/>
              </a:ext>
            </a:extLst>
          </p:cNvPr>
          <p:cNvSpPr/>
          <p:nvPr/>
        </p:nvSpPr>
        <p:spPr>
          <a:xfrm>
            <a:off x="3498572" y="1741840"/>
            <a:ext cx="5059018" cy="3828872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A14F30D-37F0-4B94-BB6E-393EBBAD4F8F}"/>
              </a:ext>
            </a:extLst>
          </p:cNvPr>
          <p:cNvGrpSpPr/>
          <p:nvPr/>
        </p:nvGrpSpPr>
        <p:grpSpPr>
          <a:xfrm>
            <a:off x="7156175" y="718998"/>
            <a:ext cx="3296370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5364EB-4A1D-4728-B616-94F945ED8779}"/>
              </a:ext>
            </a:extLst>
          </p:cNvPr>
          <p:cNvSpPr txBox="1"/>
          <p:nvPr/>
        </p:nvSpPr>
        <p:spPr>
          <a:xfrm>
            <a:off x="3849583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b="1" dirty="0">
                <a:solidFill>
                  <a:schemeClr val="accent1"/>
                </a:solidFill>
                <a:cs typeface="Arial" pitchFamily="34" charset="0"/>
              </a:rPr>
              <a:t>Thank </a:t>
            </a:r>
            <a:r>
              <a:rPr lang="en-US" altLang="ko-KR" sz="5867" b="1" dirty="0" smtClean="0">
                <a:solidFill>
                  <a:schemeClr val="accent1"/>
                </a:solidFill>
                <a:cs typeface="Arial" pitchFamily="34" charset="0"/>
              </a:rPr>
              <a:t>You</a:t>
            </a:r>
            <a:endParaRPr lang="id-ID" altLang="ko-KR" sz="5867" b="1" dirty="0" smtClean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2973" y="3967666"/>
            <a:ext cx="3100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ko-KR" sz="3600" b="1" dirty="0">
                <a:solidFill>
                  <a:schemeClr val="accent1"/>
                </a:solidFill>
                <a:latin typeface="Adobe Caslon Pro Bold" pitchFamily="18" charset="0"/>
                <a:cs typeface="Arial" pitchFamily="34" charset="0"/>
              </a:rPr>
              <a:t>Any Question?</a:t>
            </a:r>
            <a:endParaRPr lang="ko-KR" altLang="en-US" sz="3600" b="1" dirty="0">
              <a:solidFill>
                <a:schemeClr val="accent1"/>
              </a:solidFill>
              <a:latin typeface="Adobe Caslon Pro Bol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CD72C19A-3FDF-4384-A3B3-A97D3EB2A7D6}"/>
              </a:ext>
            </a:extLst>
          </p:cNvPr>
          <p:cNvSpPr/>
          <p:nvPr/>
        </p:nvSpPr>
        <p:spPr>
          <a:xfrm rot="5400000">
            <a:off x="7159730" y="1735941"/>
            <a:ext cx="4792428" cy="1895120"/>
          </a:xfrm>
          <a:custGeom>
            <a:avLst/>
            <a:gdLst>
              <a:gd name="connsiteX0" fmla="*/ 192498 w 4792428"/>
              <a:gd name="connsiteY0" fmla="*/ 947561 h 1895120"/>
              <a:gd name="connsiteX1" fmla="*/ 322952 w 4792428"/>
              <a:gd name="connsiteY1" fmla="*/ 1078014 h 1895120"/>
              <a:gd name="connsiteX2" fmla="*/ 453405 w 4792428"/>
              <a:gd name="connsiteY2" fmla="*/ 947561 h 1895120"/>
              <a:gd name="connsiteX3" fmla="*/ 322952 w 4792428"/>
              <a:gd name="connsiteY3" fmla="*/ 817106 h 1895120"/>
              <a:gd name="connsiteX4" fmla="*/ 192498 w 4792428"/>
              <a:gd name="connsiteY4" fmla="*/ 947561 h 1895120"/>
              <a:gd name="connsiteX5" fmla="*/ 0 w 4792428"/>
              <a:gd name="connsiteY5" fmla="*/ 947561 h 1895120"/>
              <a:gd name="connsiteX6" fmla="*/ 756593 w 4792428"/>
              <a:gd name="connsiteY6" fmla="*/ 19252 h 1895120"/>
              <a:gd name="connsiteX7" fmla="*/ 947558 w 4792428"/>
              <a:gd name="connsiteY7" fmla="*/ 0 h 1895120"/>
              <a:gd name="connsiteX8" fmla="*/ 1648740 w 4792428"/>
              <a:gd name="connsiteY8" fmla="*/ 312547 h 1895120"/>
              <a:gd name="connsiteX9" fmla="*/ 1711908 w 4792428"/>
              <a:gd name="connsiteY9" fmla="*/ 393845 h 1895120"/>
              <a:gd name="connsiteX10" fmla="*/ 1771988 w 4792428"/>
              <a:gd name="connsiteY10" fmla="*/ 393845 h 1895120"/>
              <a:gd name="connsiteX11" fmla="*/ 1935264 w 4792428"/>
              <a:gd name="connsiteY11" fmla="*/ 532275 h 1895120"/>
              <a:gd name="connsiteX12" fmla="*/ 2045321 w 4792428"/>
              <a:gd name="connsiteY12" fmla="*/ 532275 h 1895120"/>
              <a:gd name="connsiteX13" fmla="*/ 2045321 w 4792428"/>
              <a:gd name="connsiteY13" fmla="*/ 528205 h 1895120"/>
              <a:gd name="connsiteX14" fmla="*/ 2127380 w 4792428"/>
              <a:gd name="connsiteY14" fmla="*/ 404405 h 1895120"/>
              <a:gd name="connsiteX15" fmla="*/ 2179676 w 4792428"/>
              <a:gd name="connsiteY15" fmla="*/ 393845 h 1895120"/>
              <a:gd name="connsiteX16" fmla="*/ 2291251 w 4792428"/>
              <a:gd name="connsiteY16" fmla="*/ 393845 h 1895120"/>
              <a:gd name="connsiteX17" fmla="*/ 2425607 w 4792428"/>
              <a:gd name="connsiteY17" fmla="*/ 528205 h 1895120"/>
              <a:gd name="connsiteX18" fmla="*/ 2425611 w 4792428"/>
              <a:gd name="connsiteY18" fmla="*/ 532275 h 1895120"/>
              <a:gd name="connsiteX19" fmla="*/ 4792428 w 4792428"/>
              <a:gd name="connsiteY19" fmla="*/ 515343 h 1895120"/>
              <a:gd name="connsiteX20" fmla="*/ 4792428 w 4792428"/>
              <a:gd name="connsiteY20" fmla="*/ 1343157 h 1895120"/>
              <a:gd name="connsiteX21" fmla="*/ 3237801 w 4792428"/>
              <a:gd name="connsiteY21" fmla="*/ 1362847 h 1895120"/>
              <a:gd name="connsiteX22" fmla="*/ 2425607 w 4792428"/>
              <a:gd name="connsiteY22" fmla="*/ 1362847 h 1895120"/>
              <a:gd name="connsiteX23" fmla="*/ 2425607 w 4792428"/>
              <a:gd name="connsiteY23" fmla="*/ 1366917 h 1895120"/>
              <a:gd name="connsiteX24" fmla="*/ 2291248 w 4792428"/>
              <a:gd name="connsiteY24" fmla="*/ 1501276 h 1895120"/>
              <a:gd name="connsiteX25" fmla="*/ 2179676 w 4792428"/>
              <a:gd name="connsiteY25" fmla="*/ 1501276 h 1895120"/>
              <a:gd name="connsiteX26" fmla="*/ 2045321 w 4792428"/>
              <a:gd name="connsiteY26" fmla="*/ 1366917 h 1895120"/>
              <a:gd name="connsiteX27" fmla="*/ 2045321 w 4792428"/>
              <a:gd name="connsiteY27" fmla="*/ 1362847 h 1895120"/>
              <a:gd name="connsiteX28" fmla="*/ 1935264 w 4792428"/>
              <a:gd name="connsiteY28" fmla="*/ 1362847 h 1895120"/>
              <a:gd name="connsiteX29" fmla="*/ 1771987 w 4792428"/>
              <a:gd name="connsiteY29" fmla="*/ 1501276 h 1895120"/>
              <a:gd name="connsiteX30" fmla="*/ 1711318 w 4792428"/>
              <a:gd name="connsiteY30" fmla="*/ 1501276 h 1895120"/>
              <a:gd name="connsiteX31" fmla="*/ 1686066 w 4792428"/>
              <a:gd name="connsiteY31" fmla="*/ 1537935 h 1895120"/>
              <a:gd name="connsiteX32" fmla="*/ 947558 w 4792428"/>
              <a:gd name="connsiteY32" fmla="*/ 1895120 h 1895120"/>
              <a:gd name="connsiteX33" fmla="*/ 0 w 4792428"/>
              <a:gd name="connsiteY33" fmla="*/ 947561 h 189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92428" h="1895120">
                <a:moveTo>
                  <a:pt x="192498" y="947561"/>
                </a:moveTo>
                <a:cubicBezTo>
                  <a:pt x="192498" y="1019608"/>
                  <a:pt x="250905" y="1078014"/>
                  <a:pt x="322952" y="1078014"/>
                </a:cubicBezTo>
                <a:cubicBezTo>
                  <a:pt x="394999" y="1078014"/>
                  <a:pt x="453405" y="1019608"/>
                  <a:pt x="453405" y="947561"/>
                </a:cubicBezTo>
                <a:cubicBezTo>
                  <a:pt x="453405" y="875513"/>
                  <a:pt x="394999" y="817106"/>
                  <a:pt x="322952" y="817106"/>
                </a:cubicBezTo>
                <a:cubicBezTo>
                  <a:pt x="250905" y="817106"/>
                  <a:pt x="192498" y="875513"/>
                  <a:pt x="192498" y="947561"/>
                </a:cubicBezTo>
                <a:close/>
                <a:moveTo>
                  <a:pt x="0" y="947561"/>
                </a:moveTo>
                <a:cubicBezTo>
                  <a:pt x="0" y="489653"/>
                  <a:pt x="324805" y="107608"/>
                  <a:pt x="756593" y="19252"/>
                </a:cubicBezTo>
                <a:cubicBezTo>
                  <a:pt x="818277" y="6628"/>
                  <a:pt x="882144" y="0"/>
                  <a:pt x="947558" y="0"/>
                </a:cubicBezTo>
                <a:cubicBezTo>
                  <a:pt x="1226240" y="0"/>
                  <a:pt x="1476824" y="120306"/>
                  <a:pt x="1648740" y="312547"/>
                </a:cubicBezTo>
                <a:lnTo>
                  <a:pt x="1711908" y="393845"/>
                </a:lnTo>
                <a:lnTo>
                  <a:pt x="1771988" y="393845"/>
                </a:lnTo>
                <a:cubicBezTo>
                  <a:pt x="1854779" y="393845"/>
                  <a:pt x="1923713" y="453180"/>
                  <a:pt x="1935264" y="532275"/>
                </a:cubicBezTo>
                <a:lnTo>
                  <a:pt x="2045321" y="532275"/>
                </a:lnTo>
                <a:lnTo>
                  <a:pt x="2045321" y="528205"/>
                </a:lnTo>
                <a:cubicBezTo>
                  <a:pt x="2045318" y="472553"/>
                  <a:pt x="2079156" y="424800"/>
                  <a:pt x="2127380" y="404405"/>
                </a:cubicBezTo>
                <a:cubicBezTo>
                  <a:pt x="2143455" y="397605"/>
                  <a:pt x="2161128" y="393845"/>
                  <a:pt x="2179676" y="393845"/>
                </a:cubicBezTo>
                <a:lnTo>
                  <a:pt x="2291251" y="393845"/>
                </a:lnTo>
                <a:cubicBezTo>
                  <a:pt x="2365455" y="393845"/>
                  <a:pt x="2425607" y="454001"/>
                  <a:pt x="2425607" y="528205"/>
                </a:cubicBezTo>
                <a:cubicBezTo>
                  <a:pt x="2425607" y="529560"/>
                  <a:pt x="2425611" y="530919"/>
                  <a:pt x="2425611" y="532275"/>
                </a:cubicBezTo>
                <a:lnTo>
                  <a:pt x="4792428" y="515343"/>
                </a:lnTo>
                <a:lnTo>
                  <a:pt x="4792428" y="1343157"/>
                </a:lnTo>
                <a:lnTo>
                  <a:pt x="3237801" y="1362847"/>
                </a:lnTo>
                <a:lnTo>
                  <a:pt x="2425607" y="1362847"/>
                </a:lnTo>
                <a:lnTo>
                  <a:pt x="2425607" y="1366917"/>
                </a:lnTo>
                <a:cubicBezTo>
                  <a:pt x="2425611" y="1441122"/>
                  <a:pt x="2365455" y="1501276"/>
                  <a:pt x="2291248" y="1501276"/>
                </a:cubicBezTo>
                <a:lnTo>
                  <a:pt x="2179676" y="1501276"/>
                </a:lnTo>
                <a:cubicBezTo>
                  <a:pt x="2105471" y="1501276"/>
                  <a:pt x="2045318" y="1441122"/>
                  <a:pt x="2045321" y="1366917"/>
                </a:cubicBezTo>
                <a:lnTo>
                  <a:pt x="2045321" y="1362847"/>
                </a:lnTo>
                <a:lnTo>
                  <a:pt x="1935264" y="1362847"/>
                </a:lnTo>
                <a:cubicBezTo>
                  <a:pt x="1923713" y="1441942"/>
                  <a:pt x="1854779" y="1501276"/>
                  <a:pt x="1771987" y="1501276"/>
                </a:cubicBezTo>
                <a:lnTo>
                  <a:pt x="1711318" y="1501276"/>
                </a:lnTo>
                <a:lnTo>
                  <a:pt x="1686066" y="1537935"/>
                </a:lnTo>
                <a:cubicBezTo>
                  <a:pt x="1514242" y="1756097"/>
                  <a:pt x="1247135" y="1895120"/>
                  <a:pt x="947558" y="1895120"/>
                </a:cubicBezTo>
                <a:cubicBezTo>
                  <a:pt x="424237" y="1895120"/>
                  <a:pt x="0" y="1470884"/>
                  <a:pt x="0" y="94756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reflection blurRad="190500" stA="52000" endA="300" endPos="4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4A33F946-0EBE-42F8-A644-D54B7DA59BF9}"/>
              </a:ext>
            </a:extLst>
          </p:cNvPr>
          <p:cNvSpPr/>
          <p:nvPr/>
        </p:nvSpPr>
        <p:spPr>
          <a:xfrm flipH="1">
            <a:off x="9210570" y="2260709"/>
            <a:ext cx="820001" cy="2991515"/>
          </a:xfrm>
          <a:custGeom>
            <a:avLst/>
            <a:gdLst>
              <a:gd name="connsiteX0" fmla="*/ 419929 w 762000"/>
              <a:gd name="connsiteY0" fmla="*/ 691991 h 2505075"/>
              <a:gd name="connsiteX1" fmla="*/ 440884 w 762000"/>
              <a:gd name="connsiteY1" fmla="*/ 751999 h 2505075"/>
              <a:gd name="connsiteX2" fmla="*/ 444694 w 762000"/>
              <a:gd name="connsiteY2" fmla="*/ 706279 h 2505075"/>
              <a:gd name="connsiteX3" fmla="*/ 419929 w 762000"/>
              <a:gd name="connsiteY3" fmla="*/ 691991 h 2505075"/>
              <a:gd name="connsiteX4" fmla="*/ 419929 w 762000"/>
              <a:gd name="connsiteY4" fmla="*/ 691991 h 2505075"/>
              <a:gd name="connsiteX5" fmla="*/ 419929 w 762000"/>
              <a:gd name="connsiteY5" fmla="*/ 691991 h 2505075"/>
              <a:gd name="connsiteX6" fmla="*/ 446599 w 762000"/>
              <a:gd name="connsiteY6" fmla="*/ 2432209 h 2505075"/>
              <a:gd name="connsiteX7" fmla="*/ 442789 w 762000"/>
              <a:gd name="connsiteY7" fmla="*/ 2365534 h 2505075"/>
              <a:gd name="connsiteX8" fmla="*/ 436122 w 762000"/>
              <a:gd name="connsiteY8" fmla="*/ 2336006 h 2505075"/>
              <a:gd name="connsiteX9" fmla="*/ 447552 w 762000"/>
              <a:gd name="connsiteY9" fmla="*/ 2264569 h 2505075"/>
              <a:gd name="connsiteX10" fmla="*/ 428502 w 762000"/>
              <a:gd name="connsiteY10" fmla="*/ 2204561 h 2505075"/>
              <a:gd name="connsiteX11" fmla="*/ 428502 w 762000"/>
              <a:gd name="connsiteY11" fmla="*/ 1926431 h 2505075"/>
              <a:gd name="connsiteX12" fmla="*/ 459934 w 762000"/>
              <a:gd name="connsiteY12" fmla="*/ 1774031 h 2505075"/>
              <a:gd name="connsiteX13" fmla="*/ 445647 w 762000"/>
              <a:gd name="connsiteY13" fmla="*/ 1730216 h 2505075"/>
              <a:gd name="connsiteX14" fmla="*/ 455172 w 762000"/>
              <a:gd name="connsiteY14" fmla="*/ 1694021 h 2505075"/>
              <a:gd name="connsiteX15" fmla="*/ 453267 w 762000"/>
              <a:gd name="connsiteY15" fmla="*/ 1617821 h 2505075"/>
              <a:gd name="connsiteX16" fmla="*/ 405642 w 762000"/>
              <a:gd name="connsiteY16" fmla="*/ 1476851 h 2505075"/>
              <a:gd name="connsiteX17" fmla="*/ 327537 w 762000"/>
              <a:gd name="connsiteY17" fmla="*/ 1759744 h 2505075"/>
              <a:gd name="connsiteX18" fmla="*/ 326584 w 762000"/>
              <a:gd name="connsiteY18" fmla="*/ 1809274 h 2505075"/>
              <a:gd name="connsiteX19" fmla="*/ 301819 w 762000"/>
              <a:gd name="connsiteY19" fmla="*/ 1842611 h 2505075"/>
              <a:gd name="connsiteX20" fmla="*/ 304677 w 762000"/>
              <a:gd name="connsiteY20" fmla="*/ 1867376 h 2505075"/>
              <a:gd name="connsiteX21" fmla="*/ 287532 w 762000"/>
              <a:gd name="connsiteY21" fmla="*/ 1904524 h 2505075"/>
              <a:gd name="connsiteX22" fmla="*/ 246574 w 762000"/>
              <a:gd name="connsiteY22" fmla="*/ 2167414 h 2505075"/>
              <a:gd name="connsiteX23" fmla="*/ 251337 w 762000"/>
              <a:gd name="connsiteY23" fmla="*/ 2280761 h 2505075"/>
              <a:gd name="connsiteX24" fmla="*/ 236097 w 762000"/>
              <a:gd name="connsiteY24" fmla="*/ 2376011 h 2505075"/>
              <a:gd name="connsiteX25" fmla="*/ 325632 w 762000"/>
              <a:gd name="connsiteY25" fmla="*/ 2465546 h 2505075"/>
              <a:gd name="connsiteX26" fmla="*/ 748542 w 762000"/>
              <a:gd name="connsiteY26" fmla="*/ 2494121 h 2505075"/>
              <a:gd name="connsiteX27" fmla="*/ 600904 w 762000"/>
              <a:gd name="connsiteY27" fmla="*/ 2490311 h 2505075"/>
              <a:gd name="connsiteX28" fmla="*/ 446599 w 762000"/>
              <a:gd name="connsiteY28" fmla="*/ 2432209 h 2505075"/>
              <a:gd name="connsiteX29" fmla="*/ 116082 w 762000"/>
              <a:gd name="connsiteY29" fmla="*/ 2428399 h 2505075"/>
              <a:gd name="connsiteX30" fmla="*/ 137989 w 762000"/>
              <a:gd name="connsiteY30" fmla="*/ 2365534 h 2505075"/>
              <a:gd name="connsiteX31" fmla="*/ 113224 w 762000"/>
              <a:gd name="connsiteY31" fmla="*/ 2288381 h 2505075"/>
              <a:gd name="connsiteX32" fmla="*/ 125607 w 762000"/>
              <a:gd name="connsiteY32" fmla="*/ 2133124 h 2505075"/>
              <a:gd name="connsiteX33" fmla="*/ 152277 w 762000"/>
              <a:gd name="connsiteY33" fmla="*/ 1778794 h 2505075"/>
              <a:gd name="connsiteX34" fmla="*/ 163707 w 762000"/>
              <a:gd name="connsiteY34" fmla="*/ 1728311 h 2505075"/>
              <a:gd name="connsiteX35" fmla="*/ 168469 w 762000"/>
              <a:gd name="connsiteY35" fmla="*/ 1663541 h 2505075"/>
              <a:gd name="connsiteX36" fmla="*/ 165612 w 762000"/>
              <a:gd name="connsiteY36" fmla="*/ 1606391 h 2505075"/>
              <a:gd name="connsiteX37" fmla="*/ 144657 w 762000"/>
              <a:gd name="connsiteY37" fmla="*/ 1468279 h 2505075"/>
              <a:gd name="connsiteX38" fmla="*/ 124654 w 762000"/>
              <a:gd name="connsiteY38" fmla="*/ 1383506 h 2505075"/>
              <a:gd name="connsiteX39" fmla="*/ 77982 w 762000"/>
              <a:gd name="connsiteY39" fmla="*/ 1324451 h 2505075"/>
              <a:gd name="connsiteX40" fmla="*/ 115129 w 762000"/>
              <a:gd name="connsiteY40" fmla="*/ 994886 h 2505075"/>
              <a:gd name="connsiteX41" fmla="*/ 119892 w 762000"/>
              <a:gd name="connsiteY41" fmla="*/ 964406 h 2505075"/>
              <a:gd name="connsiteX42" fmla="*/ 119892 w 762000"/>
              <a:gd name="connsiteY42" fmla="*/ 959644 h 2505075"/>
              <a:gd name="connsiteX43" fmla="*/ 108462 w 762000"/>
              <a:gd name="connsiteY43" fmla="*/ 942499 h 2505075"/>
              <a:gd name="connsiteX44" fmla="*/ 119892 w 762000"/>
              <a:gd name="connsiteY44" fmla="*/ 887254 h 2505075"/>
              <a:gd name="connsiteX45" fmla="*/ 91317 w 762000"/>
              <a:gd name="connsiteY45" fmla="*/ 830104 h 2505075"/>
              <a:gd name="connsiteX46" fmla="*/ 77029 w 762000"/>
              <a:gd name="connsiteY46" fmla="*/ 792956 h 2505075"/>
              <a:gd name="connsiteX47" fmla="*/ 80839 w 762000"/>
              <a:gd name="connsiteY47" fmla="*/ 754856 h 2505075"/>
              <a:gd name="connsiteX48" fmla="*/ 68457 w 762000"/>
              <a:gd name="connsiteY48" fmla="*/ 746284 h 2505075"/>
              <a:gd name="connsiteX49" fmla="*/ 56074 w 762000"/>
              <a:gd name="connsiteY49" fmla="*/ 690086 h 2505075"/>
              <a:gd name="connsiteX50" fmla="*/ 19879 w 762000"/>
              <a:gd name="connsiteY50" fmla="*/ 605314 h 2505075"/>
              <a:gd name="connsiteX51" fmla="*/ 9402 w 762000"/>
              <a:gd name="connsiteY51" fmla="*/ 522446 h 2505075"/>
              <a:gd name="connsiteX52" fmla="*/ 26547 w 762000"/>
              <a:gd name="connsiteY52" fmla="*/ 418624 h 2505075"/>
              <a:gd name="connsiteX53" fmla="*/ 159897 w 762000"/>
              <a:gd name="connsiteY53" fmla="*/ 360521 h 2505075"/>
              <a:gd name="connsiteX54" fmla="*/ 229429 w 762000"/>
              <a:gd name="connsiteY54" fmla="*/ 298609 h 2505075"/>
              <a:gd name="connsiteX55" fmla="*/ 231334 w 762000"/>
              <a:gd name="connsiteY55" fmla="*/ 299561 h 2505075"/>
              <a:gd name="connsiteX56" fmla="*/ 349444 w 762000"/>
              <a:gd name="connsiteY56" fmla="*/ 451961 h 2505075"/>
              <a:gd name="connsiteX57" fmla="*/ 314202 w 762000"/>
              <a:gd name="connsiteY57" fmla="*/ 411004 h 2505075"/>
              <a:gd name="connsiteX58" fmla="*/ 361827 w 762000"/>
              <a:gd name="connsiteY58" fmla="*/ 368141 h 2505075"/>
              <a:gd name="connsiteX59" fmla="*/ 364684 w 762000"/>
              <a:gd name="connsiteY59" fmla="*/ 368141 h 2505075"/>
              <a:gd name="connsiteX60" fmla="*/ 339919 w 762000"/>
              <a:gd name="connsiteY60" fmla="*/ 355759 h 2505075"/>
              <a:gd name="connsiteX61" fmla="*/ 274197 w 762000"/>
              <a:gd name="connsiteY61" fmla="*/ 327184 h 2505075"/>
              <a:gd name="connsiteX62" fmla="*/ 239907 w 762000"/>
              <a:gd name="connsiteY62" fmla="*/ 289084 h 2505075"/>
              <a:gd name="connsiteX63" fmla="*/ 217047 w 762000"/>
              <a:gd name="connsiteY63" fmla="*/ 226219 h 2505075"/>
              <a:gd name="connsiteX64" fmla="*/ 202759 w 762000"/>
              <a:gd name="connsiteY64" fmla="*/ 235744 h 2505075"/>
              <a:gd name="connsiteX65" fmla="*/ 176089 w 762000"/>
              <a:gd name="connsiteY65" fmla="*/ 170974 h 2505075"/>
              <a:gd name="connsiteX66" fmla="*/ 192282 w 762000"/>
              <a:gd name="connsiteY66" fmla="*/ 155734 h 2505075"/>
              <a:gd name="connsiteX67" fmla="*/ 311344 w 762000"/>
              <a:gd name="connsiteY67" fmla="*/ 7144 h 2505075"/>
              <a:gd name="connsiteX68" fmla="*/ 311344 w 762000"/>
              <a:gd name="connsiteY68" fmla="*/ 7144 h 2505075"/>
              <a:gd name="connsiteX69" fmla="*/ 443742 w 762000"/>
              <a:gd name="connsiteY69" fmla="*/ 137636 h 2505075"/>
              <a:gd name="connsiteX70" fmla="*/ 450409 w 762000"/>
              <a:gd name="connsiteY70" fmla="*/ 201454 h 2505075"/>
              <a:gd name="connsiteX71" fmla="*/ 431359 w 762000"/>
              <a:gd name="connsiteY71" fmla="*/ 216694 h 2505075"/>
              <a:gd name="connsiteX72" fmla="*/ 398974 w 762000"/>
              <a:gd name="connsiteY72" fmla="*/ 297656 h 2505075"/>
              <a:gd name="connsiteX73" fmla="*/ 395164 w 762000"/>
              <a:gd name="connsiteY73" fmla="*/ 322421 h 2505075"/>
              <a:gd name="connsiteX74" fmla="*/ 368494 w 762000"/>
              <a:gd name="connsiteY74" fmla="*/ 367189 h 2505075"/>
              <a:gd name="connsiteX75" fmla="*/ 412309 w 762000"/>
              <a:gd name="connsiteY75" fmla="*/ 416719 h 2505075"/>
              <a:gd name="connsiteX76" fmla="*/ 413262 w 762000"/>
              <a:gd name="connsiteY76" fmla="*/ 420529 h 2505075"/>
              <a:gd name="connsiteX77" fmla="*/ 396117 w 762000"/>
              <a:gd name="connsiteY77" fmla="*/ 419576 h 2505075"/>
              <a:gd name="connsiteX78" fmla="*/ 418977 w 762000"/>
              <a:gd name="connsiteY78" fmla="*/ 461486 h 2505075"/>
              <a:gd name="connsiteX79" fmla="*/ 412309 w 762000"/>
              <a:gd name="connsiteY79" fmla="*/ 420529 h 2505075"/>
              <a:gd name="connsiteX80" fmla="*/ 415167 w 762000"/>
              <a:gd name="connsiteY80" fmla="*/ 420529 h 2505075"/>
              <a:gd name="connsiteX81" fmla="*/ 411357 w 762000"/>
              <a:gd name="connsiteY81" fmla="*/ 416719 h 2505075"/>
              <a:gd name="connsiteX82" fmla="*/ 398974 w 762000"/>
              <a:gd name="connsiteY82" fmla="*/ 386239 h 2505075"/>
              <a:gd name="connsiteX83" fmla="*/ 397069 w 762000"/>
              <a:gd name="connsiteY83" fmla="*/ 330041 h 2505075"/>
              <a:gd name="connsiteX84" fmla="*/ 415167 w 762000"/>
              <a:gd name="connsiteY84" fmla="*/ 370046 h 2505075"/>
              <a:gd name="connsiteX85" fmla="*/ 554232 w 762000"/>
              <a:gd name="connsiteY85" fmla="*/ 411004 h 2505075"/>
              <a:gd name="connsiteX86" fmla="*/ 597094 w 762000"/>
              <a:gd name="connsiteY86" fmla="*/ 430054 h 2505075"/>
              <a:gd name="connsiteX87" fmla="*/ 619954 w 762000"/>
              <a:gd name="connsiteY87" fmla="*/ 500539 h 2505075"/>
              <a:gd name="connsiteX88" fmla="*/ 635194 w 762000"/>
              <a:gd name="connsiteY88" fmla="*/ 519589 h 2505075"/>
              <a:gd name="connsiteX89" fmla="*/ 634242 w 762000"/>
              <a:gd name="connsiteY89" fmla="*/ 549116 h 2505075"/>
              <a:gd name="connsiteX90" fmla="*/ 643767 w 762000"/>
              <a:gd name="connsiteY90" fmla="*/ 560546 h 2505075"/>
              <a:gd name="connsiteX91" fmla="*/ 640909 w 762000"/>
              <a:gd name="connsiteY91" fmla="*/ 572929 h 2505075"/>
              <a:gd name="connsiteX92" fmla="*/ 655197 w 762000"/>
              <a:gd name="connsiteY92" fmla="*/ 580549 h 2505075"/>
              <a:gd name="connsiteX93" fmla="*/ 654244 w 762000"/>
              <a:gd name="connsiteY93" fmla="*/ 604361 h 2505075"/>
              <a:gd name="connsiteX94" fmla="*/ 717109 w 762000"/>
              <a:gd name="connsiteY94" fmla="*/ 698659 h 2505075"/>
              <a:gd name="connsiteX95" fmla="*/ 743779 w 762000"/>
              <a:gd name="connsiteY95" fmla="*/ 713899 h 2505075"/>
              <a:gd name="connsiteX96" fmla="*/ 757114 w 762000"/>
              <a:gd name="connsiteY96" fmla="*/ 791051 h 2505075"/>
              <a:gd name="connsiteX97" fmla="*/ 678057 w 762000"/>
              <a:gd name="connsiteY97" fmla="*/ 867251 h 2505075"/>
              <a:gd name="connsiteX98" fmla="*/ 603762 w 762000"/>
              <a:gd name="connsiteY98" fmla="*/ 868204 h 2505075"/>
              <a:gd name="connsiteX99" fmla="*/ 584712 w 762000"/>
              <a:gd name="connsiteY99" fmla="*/ 856774 h 2505075"/>
              <a:gd name="connsiteX100" fmla="*/ 580902 w 762000"/>
              <a:gd name="connsiteY100" fmla="*/ 885349 h 2505075"/>
              <a:gd name="connsiteX101" fmla="*/ 586617 w 762000"/>
              <a:gd name="connsiteY101" fmla="*/ 952024 h 2505075"/>
              <a:gd name="connsiteX102" fmla="*/ 705679 w 762000"/>
              <a:gd name="connsiteY102" fmla="*/ 1323499 h 2505075"/>
              <a:gd name="connsiteX103" fmla="*/ 642814 w 762000"/>
              <a:gd name="connsiteY103" fmla="*/ 1355884 h 2505075"/>
              <a:gd name="connsiteX104" fmla="*/ 649482 w 762000"/>
              <a:gd name="connsiteY104" fmla="*/ 1510189 h 2505075"/>
              <a:gd name="connsiteX105" fmla="*/ 644719 w 762000"/>
              <a:gd name="connsiteY105" fmla="*/ 1656874 h 2505075"/>
              <a:gd name="connsiteX106" fmla="*/ 638052 w 762000"/>
              <a:gd name="connsiteY106" fmla="*/ 1755934 h 2505075"/>
              <a:gd name="connsiteX107" fmla="*/ 615192 w 762000"/>
              <a:gd name="connsiteY107" fmla="*/ 1834039 h 2505075"/>
              <a:gd name="connsiteX108" fmla="*/ 593284 w 762000"/>
              <a:gd name="connsiteY108" fmla="*/ 1860709 h 2505075"/>
              <a:gd name="connsiteX109" fmla="*/ 589474 w 762000"/>
              <a:gd name="connsiteY109" fmla="*/ 1916906 h 2505075"/>
              <a:gd name="connsiteX110" fmla="*/ 572329 w 762000"/>
              <a:gd name="connsiteY110" fmla="*/ 2073116 h 2505075"/>
              <a:gd name="connsiteX111" fmla="*/ 564709 w 762000"/>
              <a:gd name="connsiteY111" fmla="*/ 2166461 h 2505075"/>
              <a:gd name="connsiteX112" fmla="*/ 568519 w 762000"/>
              <a:gd name="connsiteY112" fmla="*/ 2235994 h 2505075"/>
              <a:gd name="connsiteX113" fmla="*/ 581854 w 762000"/>
              <a:gd name="connsiteY113" fmla="*/ 2270284 h 2505075"/>
              <a:gd name="connsiteX114" fmla="*/ 574234 w 762000"/>
              <a:gd name="connsiteY114" fmla="*/ 2315051 h 2505075"/>
              <a:gd name="connsiteX115" fmla="*/ 741874 w 762000"/>
              <a:gd name="connsiteY115" fmla="*/ 2441734 h 2505075"/>
              <a:gd name="connsiteX116" fmla="*/ 747589 w 762000"/>
              <a:gd name="connsiteY116" fmla="*/ 2494121 h 2505075"/>
              <a:gd name="connsiteX117" fmla="*/ 326584 w 762000"/>
              <a:gd name="connsiteY117" fmla="*/ 2465546 h 2505075"/>
              <a:gd name="connsiteX118" fmla="*/ 220857 w 762000"/>
              <a:gd name="connsiteY118" fmla="*/ 2502694 h 2505075"/>
              <a:gd name="connsiteX119" fmla="*/ 116082 w 762000"/>
              <a:gd name="connsiteY119" fmla="*/ 2429351 h 2505075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88020 w 750073"/>
              <a:gd name="connsiteY73" fmla="*/ 315277 h 2498461"/>
              <a:gd name="connsiteX74" fmla="*/ 361350 w 750073"/>
              <a:gd name="connsiteY74" fmla="*/ 360045 h 2498461"/>
              <a:gd name="connsiteX75" fmla="*/ 405165 w 750073"/>
              <a:gd name="connsiteY75" fmla="*/ 409575 h 2498461"/>
              <a:gd name="connsiteX76" fmla="*/ 406118 w 750073"/>
              <a:gd name="connsiteY76" fmla="*/ 413385 h 2498461"/>
              <a:gd name="connsiteX77" fmla="*/ 388973 w 750073"/>
              <a:gd name="connsiteY77" fmla="*/ 412432 h 2498461"/>
              <a:gd name="connsiteX78" fmla="*/ 411833 w 750073"/>
              <a:gd name="connsiteY78" fmla="*/ 454342 h 2498461"/>
              <a:gd name="connsiteX79" fmla="*/ 405165 w 750073"/>
              <a:gd name="connsiteY79" fmla="*/ 413385 h 2498461"/>
              <a:gd name="connsiteX80" fmla="*/ 408023 w 750073"/>
              <a:gd name="connsiteY80" fmla="*/ 413385 h 2498461"/>
              <a:gd name="connsiteX81" fmla="*/ 404213 w 750073"/>
              <a:gd name="connsiteY81" fmla="*/ 409575 h 2498461"/>
              <a:gd name="connsiteX82" fmla="*/ 391830 w 750073"/>
              <a:gd name="connsiteY82" fmla="*/ 379095 h 2498461"/>
              <a:gd name="connsiteX83" fmla="*/ 408023 w 750073"/>
              <a:gd name="connsiteY83" fmla="*/ 362902 h 2498461"/>
              <a:gd name="connsiteX84" fmla="*/ 547088 w 750073"/>
              <a:gd name="connsiteY84" fmla="*/ 403860 h 2498461"/>
              <a:gd name="connsiteX85" fmla="*/ 589950 w 750073"/>
              <a:gd name="connsiteY85" fmla="*/ 422910 h 2498461"/>
              <a:gd name="connsiteX86" fmla="*/ 612810 w 750073"/>
              <a:gd name="connsiteY86" fmla="*/ 493395 h 2498461"/>
              <a:gd name="connsiteX87" fmla="*/ 628050 w 750073"/>
              <a:gd name="connsiteY87" fmla="*/ 512445 h 2498461"/>
              <a:gd name="connsiteX88" fmla="*/ 627098 w 750073"/>
              <a:gd name="connsiteY88" fmla="*/ 541972 h 2498461"/>
              <a:gd name="connsiteX89" fmla="*/ 636623 w 750073"/>
              <a:gd name="connsiteY89" fmla="*/ 553402 h 2498461"/>
              <a:gd name="connsiteX90" fmla="*/ 633765 w 750073"/>
              <a:gd name="connsiteY90" fmla="*/ 565785 h 2498461"/>
              <a:gd name="connsiteX91" fmla="*/ 648053 w 750073"/>
              <a:gd name="connsiteY91" fmla="*/ 573405 h 2498461"/>
              <a:gd name="connsiteX92" fmla="*/ 647100 w 750073"/>
              <a:gd name="connsiteY92" fmla="*/ 597217 h 2498461"/>
              <a:gd name="connsiteX93" fmla="*/ 709965 w 750073"/>
              <a:gd name="connsiteY93" fmla="*/ 691515 h 2498461"/>
              <a:gd name="connsiteX94" fmla="*/ 736635 w 750073"/>
              <a:gd name="connsiteY94" fmla="*/ 706755 h 2498461"/>
              <a:gd name="connsiteX95" fmla="*/ 749970 w 750073"/>
              <a:gd name="connsiteY95" fmla="*/ 783907 h 2498461"/>
              <a:gd name="connsiteX96" fmla="*/ 670913 w 750073"/>
              <a:gd name="connsiteY96" fmla="*/ 860107 h 2498461"/>
              <a:gd name="connsiteX97" fmla="*/ 596618 w 750073"/>
              <a:gd name="connsiteY97" fmla="*/ 861060 h 2498461"/>
              <a:gd name="connsiteX98" fmla="*/ 577568 w 750073"/>
              <a:gd name="connsiteY98" fmla="*/ 849630 h 2498461"/>
              <a:gd name="connsiteX99" fmla="*/ 573758 w 750073"/>
              <a:gd name="connsiteY99" fmla="*/ 878205 h 2498461"/>
              <a:gd name="connsiteX100" fmla="*/ 579473 w 750073"/>
              <a:gd name="connsiteY100" fmla="*/ 944880 h 2498461"/>
              <a:gd name="connsiteX101" fmla="*/ 698535 w 750073"/>
              <a:gd name="connsiteY101" fmla="*/ 1316355 h 2498461"/>
              <a:gd name="connsiteX102" fmla="*/ 635670 w 750073"/>
              <a:gd name="connsiteY102" fmla="*/ 1348740 h 2498461"/>
              <a:gd name="connsiteX103" fmla="*/ 642338 w 750073"/>
              <a:gd name="connsiteY103" fmla="*/ 1503045 h 2498461"/>
              <a:gd name="connsiteX104" fmla="*/ 637575 w 750073"/>
              <a:gd name="connsiteY104" fmla="*/ 1649730 h 2498461"/>
              <a:gd name="connsiteX105" fmla="*/ 630908 w 750073"/>
              <a:gd name="connsiteY105" fmla="*/ 1748790 h 2498461"/>
              <a:gd name="connsiteX106" fmla="*/ 608048 w 750073"/>
              <a:gd name="connsiteY106" fmla="*/ 1826895 h 2498461"/>
              <a:gd name="connsiteX107" fmla="*/ 586140 w 750073"/>
              <a:gd name="connsiteY107" fmla="*/ 1853565 h 2498461"/>
              <a:gd name="connsiteX108" fmla="*/ 582330 w 750073"/>
              <a:gd name="connsiteY108" fmla="*/ 1909762 h 2498461"/>
              <a:gd name="connsiteX109" fmla="*/ 565185 w 750073"/>
              <a:gd name="connsiteY109" fmla="*/ 2065972 h 2498461"/>
              <a:gd name="connsiteX110" fmla="*/ 557565 w 750073"/>
              <a:gd name="connsiteY110" fmla="*/ 2159317 h 2498461"/>
              <a:gd name="connsiteX111" fmla="*/ 561375 w 750073"/>
              <a:gd name="connsiteY111" fmla="*/ 2228850 h 2498461"/>
              <a:gd name="connsiteX112" fmla="*/ 574710 w 750073"/>
              <a:gd name="connsiteY112" fmla="*/ 2263140 h 2498461"/>
              <a:gd name="connsiteX113" fmla="*/ 567090 w 750073"/>
              <a:gd name="connsiteY113" fmla="*/ 2307907 h 2498461"/>
              <a:gd name="connsiteX114" fmla="*/ 734730 w 750073"/>
              <a:gd name="connsiteY114" fmla="*/ 2434590 h 2498461"/>
              <a:gd name="connsiteX115" fmla="*/ 740445 w 750073"/>
              <a:gd name="connsiteY115" fmla="*/ 2486977 h 2498461"/>
              <a:gd name="connsiteX116" fmla="*/ 319440 w 750073"/>
              <a:gd name="connsiteY116" fmla="*/ 2458402 h 2498461"/>
              <a:gd name="connsiteX117" fmla="*/ 213713 w 750073"/>
              <a:gd name="connsiteY117" fmla="*/ 2495550 h 2498461"/>
              <a:gd name="connsiteX118" fmla="*/ 108938 w 750073"/>
              <a:gd name="connsiteY118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391830 w 750073"/>
              <a:gd name="connsiteY72" fmla="*/ 2905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408023 w 750073"/>
              <a:gd name="connsiteY82" fmla="*/ 36290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75198 w 750073"/>
              <a:gd name="connsiteY82" fmla="*/ 347752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404213 w 750073"/>
              <a:gd name="connsiteY80" fmla="*/ 409575 h 2498461"/>
              <a:gd name="connsiteX81" fmla="*/ 391830 w 750073"/>
              <a:gd name="connsiteY81" fmla="*/ 379095 h 2498461"/>
              <a:gd name="connsiteX82" fmla="*/ 380247 w 750073"/>
              <a:gd name="connsiteY82" fmla="*/ 370478 h 2498461"/>
              <a:gd name="connsiteX83" fmla="*/ 547088 w 750073"/>
              <a:gd name="connsiteY83" fmla="*/ 403860 h 2498461"/>
              <a:gd name="connsiteX84" fmla="*/ 589950 w 750073"/>
              <a:gd name="connsiteY84" fmla="*/ 422910 h 2498461"/>
              <a:gd name="connsiteX85" fmla="*/ 612810 w 750073"/>
              <a:gd name="connsiteY85" fmla="*/ 493395 h 2498461"/>
              <a:gd name="connsiteX86" fmla="*/ 628050 w 750073"/>
              <a:gd name="connsiteY86" fmla="*/ 512445 h 2498461"/>
              <a:gd name="connsiteX87" fmla="*/ 627098 w 750073"/>
              <a:gd name="connsiteY87" fmla="*/ 541972 h 2498461"/>
              <a:gd name="connsiteX88" fmla="*/ 636623 w 750073"/>
              <a:gd name="connsiteY88" fmla="*/ 553402 h 2498461"/>
              <a:gd name="connsiteX89" fmla="*/ 633765 w 750073"/>
              <a:gd name="connsiteY89" fmla="*/ 565785 h 2498461"/>
              <a:gd name="connsiteX90" fmla="*/ 648053 w 750073"/>
              <a:gd name="connsiteY90" fmla="*/ 573405 h 2498461"/>
              <a:gd name="connsiteX91" fmla="*/ 647100 w 750073"/>
              <a:gd name="connsiteY91" fmla="*/ 597217 h 2498461"/>
              <a:gd name="connsiteX92" fmla="*/ 709965 w 750073"/>
              <a:gd name="connsiteY92" fmla="*/ 691515 h 2498461"/>
              <a:gd name="connsiteX93" fmla="*/ 736635 w 750073"/>
              <a:gd name="connsiteY93" fmla="*/ 706755 h 2498461"/>
              <a:gd name="connsiteX94" fmla="*/ 749970 w 750073"/>
              <a:gd name="connsiteY94" fmla="*/ 783907 h 2498461"/>
              <a:gd name="connsiteX95" fmla="*/ 670913 w 750073"/>
              <a:gd name="connsiteY95" fmla="*/ 860107 h 2498461"/>
              <a:gd name="connsiteX96" fmla="*/ 596618 w 750073"/>
              <a:gd name="connsiteY96" fmla="*/ 861060 h 2498461"/>
              <a:gd name="connsiteX97" fmla="*/ 577568 w 750073"/>
              <a:gd name="connsiteY97" fmla="*/ 849630 h 2498461"/>
              <a:gd name="connsiteX98" fmla="*/ 573758 w 750073"/>
              <a:gd name="connsiteY98" fmla="*/ 878205 h 2498461"/>
              <a:gd name="connsiteX99" fmla="*/ 579473 w 750073"/>
              <a:gd name="connsiteY99" fmla="*/ 944880 h 2498461"/>
              <a:gd name="connsiteX100" fmla="*/ 698535 w 750073"/>
              <a:gd name="connsiteY100" fmla="*/ 1316355 h 2498461"/>
              <a:gd name="connsiteX101" fmla="*/ 635670 w 750073"/>
              <a:gd name="connsiteY101" fmla="*/ 1348740 h 2498461"/>
              <a:gd name="connsiteX102" fmla="*/ 642338 w 750073"/>
              <a:gd name="connsiteY102" fmla="*/ 1503045 h 2498461"/>
              <a:gd name="connsiteX103" fmla="*/ 637575 w 750073"/>
              <a:gd name="connsiteY103" fmla="*/ 1649730 h 2498461"/>
              <a:gd name="connsiteX104" fmla="*/ 630908 w 750073"/>
              <a:gd name="connsiteY104" fmla="*/ 1748790 h 2498461"/>
              <a:gd name="connsiteX105" fmla="*/ 608048 w 750073"/>
              <a:gd name="connsiteY105" fmla="*/ 1826895 h 2498461"/>
              <a:gd name="connsiteX106" fmla="*/ 586140 w 750073"/>
              <a:gd name="connsiteY106" fmla="*/ 1853565 h 2498461"/>
              <a:gd name="connsiteX107" fmla="*/ 582330 w 750073"/>
              <a:gd name="connsiteY107" fmla="*/ 1909762 h 2498461"/>
              <a:gd name="connsiteX108" fmla="*/ 565185 w 750073"/>
              <a:gd name="connsiteY108" fmla="*/ 2065972 h 2498461"/>
              <a:gd name="connsiteX109" fmla="*/ 557565 w 750073"/>
              <a:gd name="connsiteY109" fmla="*/ 2159317 h 2498461"/>
              <a:gd name="connsiteX110" fmla="*/ 561375 w 750073"/>
              <a:gd name="connsiteY110" fmla="*/ 2228850 h 2498461"/>
              <a:gd name="connsiteX111" fmla="*/ 574710 w 750073"/>
              <a:gd name="connsiteY111" fmla="*/ 2263140 h 2498461"/>
              <a:gd name="connsiteX112" fmla="*/ 567090 w 750073"/>
              <a:gd name="connsiteY112" fmla="*/ 2307907 h 2498461"/>
              <a:gd name="connsiteX113" fmla="*/ 734730 w 750073"/>
              <a:gd name="connsiteY113" fmla="*/ 2434590 h 2498461"/>
              <a:gd name="connsiteX114" fmla="*/ 740445 w 750073"/>
              <a:gd name="connsiteY114" fmla="*/ 2486977 h 2498461"/>
              <a:gd name="connsiteX115" fmla="*/ 319440 w 750073"/>
              <a:gd name="connsiteY115" fmla="*/ 2458402 h 2498461"/>
              <a:gd name="connsiteX116" fmla="*/ 213713 w 750073"/>
              <a:gd name="connsiteY116" fmla="*/ 2495550 h 2498461"/>
              <a:gd name="connsiteX117" fmla="*/ 108938 w 750073"/>
              <a:gd name="connsiteY117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408023 w 750073"/>
              <a:gd name="connsiteY79" fmla="*/ 413385 h 2498461"/>
              <a:gd name="connsiteX80" fmla="*/ 391830 w 750073"/>
              <a:gd name="connsiteY80" fmla="*/ 379095 h 2498461"/>
              <a:gd name="connsiteX81" fmla="*/ 380247 w 750073"/>
              <a:gd name="connsiteY81" fmla="*/ 370478 h 2498461"/>
              <a:gd name="connsiteX82" fmla="*/ 547088 w 750073"/>
              <a:gd name="connsiteY82" fmla="*/ 403860 h 2498461"/>
              <a:gd name="connsiteX83" fmla="*/ 589950 w 750073"/>
              <a:gd name="connsiteY83" fmla="*/ 422910 h 2498461"/>
              <a:gd name="connsiteX84" fmla="*/ 612810 w 750073"/>
              <a:gd name="connsiteY84" fmla="*/ 493395 h 2498461"/>
              <a:gd name="connsiteX85" fmla="*/ 628050 w 750073"/>
              <a:gd name="connsiteY85" fmla="*/ 512445 h 2498461"/>
              <a:gd name="connsiteX86" fmla="*/ 627098 w 750073"/>
              <a:gd name="connsiteY86" fmla="*/ 541972 h 2498461"/>
              <a:gd name="connsiteX87" fmla="*/ 636623 w 750073"/>
              <a:gd name="connsiteY87" fmla="*/ 553402 h 2498461"/>
              <a:gd name="connsiteX88" fmla="*/ 633765 w 750073"/>
              <a:gd name="connsiteY88" fmla="*/ 565785 h 2498461"/>
              <a:gd name="connsiteX89" fmla="*/ 648053 w 750073"/>
              <a:gd name="connsiteY89" fmla="*/ 573405 h 2498461"/>
              <a:gd name="connsiteX90" fmla="*/ 647100 w 750073"/>
              <a:gd name="connsiteY90" fmla="*/ 597217 h 2498461"/>
              <a:gd name="connsiteX91" fmla="*/ 709965 w 750073"/>
              <a:gd name="connsiteY91" fmla="*/ 691515 h 2498461"/>
              <a:gd name="connsiteX92" fmla="*/ 736635 w 750073"/>
              <a:gd name="connsiteY92" fmla="*/ 706755 h 2498461"/>
              <a:gd name="connsiteX93" fmla="*/ 749970 w 750073"/>
              <a:gd name="connsiteY93" fmla="*/ 783907 h 2498461"/>
              <a:gd name="connsiteX94" fmla="*/ 670913 w 750073"/>
              <a:gd name="connsiteY94" fmla="*/ 860107 h 2498461"/>
              <a:gd name="connsiteX95" fmla="*/ 596618 w 750073"/>
              <a:gd name="connsiteY95" fmla="*/ 861060 h 2498461"/>
              <a:gd name="connsiteX96" fmla="*/ 577568 w 750073"/>
              <a:gd name="connsiteY96" fmla="*/ 849630 h 2498461"/>
              <a:gd name="connsiteX97" fmla="*/ 573758 w 750073"/>
              <a:gd name="connsiteY97" fmla="*/ 878205 h 2498461"/>
              <a:gd name="connsiteX98" fmla="*/ 579473 w 750073"/>
              <a:gd name="connsiteY98" fmla="*/ 944880 h 2498461"/>
              <a:gd name="connsiteX99" fmla="*/ 698535 w 750073"/>
              <a:gd name="connsiteY99" fmla="*/ 1316355 h 2498461"/>
              <a:gd name="connsiteX100" fmla="*/ 635670 w 750073"/>
              <a:gd name="connsiteY100" fmla="*/ 1348740 h 2498461"/>
              <a:gd name="connsiteX101" fmla="*/ 642338 w 750073"/>
              <a:gd name="connsiteY101" fmla="*/ 1503045 h 2498461"/>
              <a:gd name="connsiteX102" fmla="*/ 637575 w 750073"/>
              <a:gd name="connsiteY102" fmla="*/ 1649730 h 2498461"/>
              <a:gd name="connsiteX103" fmla="*/ 630908 w 750073"/>
              <a:gd name="connsiteY103" fmla="*/ 1748790 h 2498461"/>
              <a:gd name="connsiteX104" fmla="*/ 608048 w 750073"/>
              <a:gd name="connsiteY104" fmla="*/ 1826895 h 2498461"/>
              <a:gd name="connsiteX105" fmla="*/ 586140 w 750073"/>
              <a:gd name="connsiteY105" fmla="*/ 1853565 h 2498461"/>
              <a:gd name="connsiteX106" fmla="*/ 582330 w 750073"/>
              <a:gd name="connsiteY106" fmla="*/ 1909762 h 2498461"/>
              <a:gd name="connsiteX107" fmla="*/ 565185 w 750073"/>
              <a:gd name="connsiteY107" fmla="*/ 2065972 h 2498461"/>
              <a:gd name="connsiteX108" fmla="*/ 557565 w 750073"/>
              <a:gd name="connsiteY108" fmla="*/ 2159317 h 2498461"/>
              <a:gd name="connsiteX109" fmla="*/ 561375 w 750073"/>
              <a:gd name="connsiteY109" fmla="*/ 2228850 h 2498461"/>
              <a:gd name="connsiteX110" fmla="*/ 574710 w 750073"/>
              <a:gd name="connsiteY110" fmla="*/ 2263140 h 2498461"/>
              <a:gd name="connsiteX111" fmla="*/ 567090 w 750073"/>
              <a:gd name="connsiteY111" fmla="*/ 2307907 h 2498461"/>
              <a:gd name="connsiteX112" fmla="*/ 734730 w 750073"/>
              <a:gd name="connsiteY112" fmla="*/ 2434590 h 2498461"/>
              <a:gd name="connsiteX113" fmla="*/ 740445 w 750073"/>
              <a:gd name="connsiteY113" fmla="*/ 2486977 h 2498461"/>
              <a:gd name="connsiteX114" fmla="*/ 319440 w 750073"/>
              <a:gd name="connsiteY114" fmla="*/ 2458402 h 2498461"/>
              <a:gd name="connsiteX115" fmla="*/ 213713 w 750073"/>
              <a:gd name="connsiteY115" fmla="*/ 2495550 h 2498461"/>
              <a:gd name="connsiteX116" fmla="*/ 108938 w 750073"/>
              <a:gd name="connsiteY116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0247 w 750073"/>
              <a:gd name="connsiteY80" fmla="*/ 370478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15599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382773 w 750073"/>
              <a:gd name="connsiteY80" fmla="*/ 373002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3274 w 750073"/>
              <a:gd name="connsiteY80" fmla="*/ 375527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  <a:gd name="connsiteX0" fmla="*/ 412785 w 750073"/>
              <a:gd name="connsiteY0" fmla="*/ 684847 h 2498461"/>
              <a:gd name="connsiteX1" fmla="*/ 433740 w 750073"/>
              <a:gd name="connsiteY1" fmla="*/ 744855 h 2498461"/>
              <a:gd name="connsiteX2" fmla="*/ 437550 w 750073"/>
              <a:gd name="connsiteY2" fmla="*/ 699135 h 2498461"/>
              <a:gd name="connsiteX3" fmla="*/ 412785 w 750073"/>
              <a:gd name="connsiteY3" fmla="*/ 684847 h 2498461"/>
              <a:gd name="connsiteX4" fmla="*/ 412785 w 750073"/>
              <a:gd name="connsiteY4" fmla="*/ 684847 h 2498461"/>
              <a:gd name="connsiteX5" fmla="*/ 412785 w 750073"/>
              <a:gd name="connsiteY5" fmla="*/ 684847 h 2498461"/>
              <a:gd name="connsiteX6" fmla="*/ 439455 w 750073"/>
              <a:gd name="connsiteY6" fmla="*/ 2425065 h 2498461"/>
              <a:gd name="connsiteX7" fmla="*/ 435645 w 750073"/>
              <a:gd name="connsiteY7" fmla="*/ 2358390 h 2498461"/>
              <a:gd name="connsiteX8" fmla="*/ 428978 w 750073"/>
              <a:gd name="connsiteY8" fmla="*/ 2328862 h 2498461"/>
              <a:gd name="connsiteX9" fmla="*/ 440408 w 750073"/>
              <a:gd name="connsiteY9" fmla="*/ 2257425 h 2498461"/>
              <a:gd name="connsiteX10" fmla="*/ 421358 w 750073"/>
              <a:gd name="connsiteY10" fmla="*/ 2197417 h 2498461"/>
              <a:gd name="connsiteX11" fmla="*/ 421358 w 750073"/>
              <a:gd name="connsiteY11" fmla="*/ 1919287 h 2498461"/>
              <a:gd name="connsiteX12" fmla="*/ 452790 w 750073"/>
              <a:gd name="connsiteY12" fmla="*/ 1766887 h 2498461"/>
              <a:gd name="connsiteX13" fmla="*/ 438503 w 750073"/>
              <a:gd name="connsiteY13" fmla="*/ 1723072 h 2498461"/>
              <a:gd name="connsiteX14" fmla="*/ 448028 w 750073"/>
              <a:gd name="connsiteY14" fmla="*/ 1686877 h 2498461"/>
              <a:gd name="connsiteX15" fmla="*/ 446123 w 750073"/>
              <a:gd name="connsiteY15" fmla="*/ 1610677 h 2498461"/>
              <a:gd name="connsiteX16" fmla="*/ 398498 w 750073"/>
              <a:gd name="connsiteY16" fmla="*/ 1469707 h 2498461"/>
              <a:gd name="connsiteX17" fmla="*/ 320393 w 750073"/>
              <a:gd name="connsiteY17" fmla="*/ 1752600 h 2498461"/>
              <a:gd name="connsiteX18" fmla="*/ 319440 w 750073"/>
              <a:gd name="connsiteY18" fmla="*/ 1802130 h 2498461"/>
              <a:gd name="connsiteX19" fmla="*/ 294675 w 750073"/>
              <a:gd name="connsiteY19" fmla="*/ 1835467 h 2498461"/>
              <a:gd name="connsiteX20" fmla="*/ 297533 w 750073"/>
              <a:gd name="connsiteY20" fmla="*/ 1860232 h 2498461"/>
              <a:gd name="connsiteX21" fmla="*/ 280388 w 750073"/>
              <a:gd name="connsiteY21" fmla="*/ 1897380 h 2498461"/>
              <a:gd name="connsiteX22" fmla="*/ 239430 w 750073"/>
              <a:gd name="connsiteY22" fmla="*/ 2160270 h 2498461"/>
              <a:gd name="connsiteX23" fmla="*/ 244193 w 750073"/>
              <a:gd name="connsiteY23" fmla="*/ 2273617 h 2498461"/>
              <a:gd name="connsiteX24" fmla="*/ 228953 w 750073"/>
              <a:gd name="connsiteY24" fmla="*/ 2368867 h 2498461"/>
              <a:gd name="connsiteX25" fmla="*/ 318488 w 750073"/>
              <a:gd name="connsiteY25" fmla="*/ 2458402 h 2498461"/>
              <a:gd name="connsiteX26" fmla="*/ 741398 w 750073"/>
              <a:gd name="connsiteY26" fmla="*/ 2486977 h 2498461"/>
              <a:gd name="connsiteX27" fmla="*/ 593760 w 750073"/>
              <a:gd name="connsiteY27" fmla="*/ 2483167 h 2498461"/>
              <a:gd name="connsiteX28" fmla="*/ 439455 w 750073"/>
              <a:gd name="connsiteY28" fmla="*/ 2425065 h 2498461"/>
              <a:gd name="connsiteX29" fmla="*/ 108938 w 750073"/>
              <a:gd name="connsiteY29" fmla="*/ 2421255 h 2498461"/>
              <a:gd name="connsiteX30" fmla="*/ 130845 w 750073"/>
              <a:gd name="connsiteY30" fmla="*/ 2358390 h 2498461"/>
              <a:gd name="connsiteX31" fmla="*/ 106080 w 750073"/>
              <a:gd name="connsiteY31" fmla="*/ 2281237 h 2498461"/>
              <a:gd name="connsiteX32" fmla="*/ 118463 w 750073"/>
              <a:gd name="connsiteY32" fmla="*/ 2125980 h 2498461"/>
              <a:gd name="connsiteX33" fmla="*/ 145133 w 750073"/>
              <a:gd name="connsiteY33" fmla="*/ 1771650 h 2498461"/>
              <a:gd name="connsiteX34" fmla="*/ 156563 w 750073"/>
              <a:gd name="connsiteY34" fmla="*/ 1721167 h 2498461"/>
              <a:gd name="connsiteX35" fmla="*/ 161325 w 750073"/>
              <a:gd name="connsiteY35" fmla="*/ 1656397 h 2498461"/>
              <a:gd name="connsiteX36" fmla="*/ 158468 w 750073"/>
              <a:gd name="connsiteY36" fmla="*/ 1599247 h 2498461"/>
              <a:gd name="connsiteX37" fmla="*/ 137513 w 750073"/>
              <a:gd name="connsiteY37" fmla="*/ 1461135 h 2498461"/>
              <a:gd name="connsiteX38" fmla="*/ 117510 w 750073"/>
              <a:gd name="connsiteY38" fmla="*/ 1376362 h 2498461"/>
              <a:gd name="connsiteX39" fmla="*/ 70838 w 750073"/>
              <a:gd name="connsiteY39" fmla="*/ 1317307 h 2498461"/>
              <a:gd name="connsiteX40" fmla="*/ 107985 w 750073"/>
              <a:gd name="connsiteY40" fmla="*/ 987742 h 2498461"/>
              <a:gd name="connsiteX41" fmla="*/ 112748 w 750073"/>
              <a:gd name="connsiteY41" fmla="*/ 957262 h 2498461"/>
              <a:gd name="connsiteX42" fmla="*/ 112748 w 750073"/>
              <a:gd name="connsiteY42" fmla="*/ 952500 h 2498461"/>
              <a:gd name="connsiteX43" fmla="*/ 101318 w 750073"/>
              <a:gd name="connsiteY43" fmla="*/ 935355 h 2498461"/>
              <a:gd name="connsiteX44" fmla="*/ 112748 w 750073"/>
              <a:gd name="connsiteY44" fmla="*/ 880110 h 2498461"/>
              <a:gd name="connsiteX45" fmla="*/ 84173 w 750073"/>
              <a:gd name="connsiteY45" fmla="*/ 822960 h 2498461"/>
              <a:gd name="connsiteX46" fmla="*/ 69885 w 750073"/>
              <a:gd name="connsiteY46" fmla="*/ 785812 h 2498461"/>
              <a:gd name="connsiteX47" fmla="*/ 73695 w 750073"/>
              <a:gd name="connsiteY47" fmla="*/ 747712 h 2498461"/>
              <a:gd name="connsiteX48" fmla="*/ 61313 w 750073"/>
              <a:gd name="connsiteY48" fmla="*/ 739140 h 2498461"/>
              <a:gd name="connsiteX49" fmla="*/ 48930 w 750073"/>
              <a:gd name="connsiteY49" fmla="*/ 682942 h 2498461"/>
              <a:gd name="connsiteX50" fmla="*/ 12735 w 750073"/>
              <a:gd name="connsiteY50" fmla="*/ 598170 h 2498461"/>
              <a:gd name="connsiteX51" fmla="*/ 2258 w 750073"/>
              <a:gd name="connsiteY51" fmla="*/ 515302 h 2498461"/>
              <a:gd name="connsiteX52" fmla="*/ 19403 w 750073"/>
              <a:gd name="connsiteY52" fmla="*/ 411480 h 2498461"/>
              <a:gd name="connsiteX53" fmla="*/ 152753 w 750073"/>
              <a:gd name="connsiteY53" fmla="*/ 353377 h 2498461"/>
              <a:gd name="connsiteX54" fmla="*/ 222285 w 750073"/>
              <a:gd name="connsiteY54" fmla="*/ 291465 h 2498461"/>
              <a:gd name="connsiteX55" fmla="*/ 224190 w 750073"/>
              <a:gd name="connsiteY55" fmla="*/ 292417 h 2498461"/>
              <a:gd name="connsiteX56" fmla="*/ 342300 w 750073"/>
              <a:gd name="connsiteY56" fmla="*/ 444817 h 2498461"/>
              <a:gd name="connsiteX57" fmla="*/ 307058 w 750073"/>
              <a:gd name="connsiteY57" fmla="*/ 403860 h 2498461"/>
              <a:gd name="connsiteX58" fmla="*/ 354683 w 750073"/>
              <a:gd name="connsiteY58" fmla="*/ 360997 h 2498461"/>
              <a:gd name="connsiteX59" fmla="*/ 357540 w 750073"/>
              <a:gd name="connsiteY59" fmla="*/ 360997 h 2498461"/>
              <a:gd name="connsiteX60" fmla="*/ 332775 w 750073"/>
              <a:gd name="connsiteY60" fmla="*/ 348615 h 2498461"/>
              <a:gd name="connsiteX61" fmla="*/ 267053 w 750073"/>
              <a:gd name="connsiteY61" fmla="*/ 320040 h 2498461"/>
              <a:gd name="connsiteX62" fmla="*/ 232763 w 750073"/>
              <a:gd name="connsiteY62" fmla="*/ 281940 h 2498461"/>
              <a:gd name="connsiteX63" fmla="*/ 209903 w 750073"/>
              <a:gd name="connsiteY63" fmla="*/ 219075 h 2498461"/>
              <a:gd name="connsiteX64" fmla="*/ 195615 w 750073"/>
              <a:gd name="connsiteY64" fmla="*/ 228600 h 2498461"/>
              <a:gd name="connsiteX65" fmla="*/ 168945 w 750073"/>
              <a:gd name="connsiteY65" fmla="*/ 163830 h 2498461"/>
              <a:gd name="connsiteX66" fmla="*/ 185138 w 750073"/>
              <a:gd name="connsiteY66" fmla="*/ 148590 h 2498461"/>
              <a:gd name="connsiteX67" fmla="*/ 304200 w 750073"/>
              <a:gd name="connsiteY67" fmla="*/ 0 h 2498461"/>
              <a:gd name="connsiteX68" fmla="*/ 304200 w 750073"/>
              <a:gd name="connsiteY68" fmla="*/ 0 h 2498461"/>
              <a:gd name="connsiteX69" fmla="*/ 436598 w 750073"/>
              <a:gd name="connsiteY69" fmla="*/ 130492 h 2498461"/>
              <a:gd name="connsiteX70" fmla="*/ 443265 w 750073"/>
              <a:gd name="connsiteY70" fmla="*/ 194310 h 2498461"/>
              <a:gd name="connsiteX71" fmla="*/ 424215 w 750073"/>
              <a:gd name="connsiteY71" fmla="*/ 209550 h 2498461"/>
              <a:gd name="connsiteX72" fmla="*/ 404456 w 750073"/>
              <a:gd name="connsiteY72" fmla="*/ 300612 h 2498461"/>
              <a:gd name="connsiteX73" fmla="*/ 361350 w 750073"/>
              <a:gd name="connsiteY73" fmla="*/ 360045 h 2498461"/>
              <a:gd name="connsiteX74" fmla="*/ 405165 w 750073"/>
              <a:gd name="connsiteY74" fmla="*/ 409575 h 2498461"/>
              <a:gd name="connsiteX75" fmla="*/ 406118 w 750073"/>
              <a:gd name="connsiteY75" fmla="*/ 413385 h 2498461"/>
              <a:gd name="connsiteX76" fmla="*/ 388973 w 750073"/>
              <a:gd name="connsiteY76" fmla="*/ 412432 h 2498461"/>
              <a:gd name="connsiteX77" fmla="*/ 411833 w 750073"/>
              <a:gd name="connsiteY77" fmla="*/ 454342 h 2498461"/>
              <a:gd name="connsiteX78" fmla="*/ 405165 w 750073"/>
              <a:gd name="connsiteY78" fmla="*/ 413385 h 2498461"/>
              <a:gd name="connsiteX79" fmla="*/ 391830 w 750073"/>
              <a:gd name="connsiteY79" fmla="*/ 379095 h 2498461"/>
              <a:gd name="connsiteX80" fmla="*/ 430750 w 750073"/>
              <a:gd name="connsiteY80" fmla="*/ 383103 h 2498461"/>
              <a:gd name="connsiteX81" fmla="*/ 547088 w 750073"/>
              <a:gd name="connsiteY81" fmla="*/ 403860 h 2498461"/>
              <a:gd name="connsiteX82" fmla="*/ 589950 w 750073"/>
              <a:gd name="connsiteY82" fmla="*/ 422910 h 2498461"/>
              <a:gd name="connsiteX83" fmla="*/ 612810 w 750073"/>
              <a:gd name="connsiteY83" fmla="*/ 493395 h 2498461"/>
              <a:gd name="connsiteX84" fmla="*/ 628050 w 750073"/>
              <a:gd name="connsiteY84" fmla="*/ 512445 h 2498461"/>
              <a:gd name="connsiteX85" fmla="*/ 627098 w 750073"/>
              <a:gd name="connsiteY85" fmla="*/ 541972 h 2498461"/>
              <a:gd name="connsiteX86" fmla="*/ 636623 w 750073"/>
              <a:gd name="connsiteY86" fmla="*/ 553402 h 2498461"/>
              <a:gd name="connsiteX87" fmla="*/ 633765 w 750073"/>
              <a:gd name="connsiteY87" fmla="*/ 565785 h 2498461"/>
              <a:gd name="connsiteX88" fmla="*/ 648053 w 750073"/>
              <a:gd name="connsiteY88" fmla="*/ 573405 h 2498461"/>
              <a:gd name="connsiteX89" fmla="*/ 647100 w 750073"/>
              <a:gd name="connsiteY89" fmla="*/ 597217 h 2498461"/>
              <a:gd name="connsiteX90" fmla="*/ 709965 w 750073"/>
              <a:gd name="connsiteY90" fmla="*/ 691515 h 2498461"/>
              <a:gd name="connsiteX91" fmla="*/ 736635 w 750073"/>
              <a:gd name="connsiteY91" fmla="*/ 706755 h 2498461"/>
              <a:gd name="connsiteX92" fmla="*/ 749970 w 750073"/>
              <a:gd name="connsiteY92" fmla="*/ 783907 h 2498461"/>
              <a:gd name="connsiteX93" fmla="*/ 670913 w 750073"/>
              <a:gd name="connsiteY93" fmla="*/ 860107 h 2498461"/>
              <a:gd name="connsiteX94" fmla="*/ 596618 w 750073"/>
              <a:gd name="connsiteY94" fmla="*/ 861060 h 2498461"/>
              <a:gd name="connsiteX95" fmla="*/ 577568 w 750073"/>
              <a:gd name="connsiteY95" fmla="*/ 849630 h 2498461"/>
              <a:gd name="connsiteX96" fmla="*/ 573758 w 750073"/>
              <a:gd name="connsiteY96" fmla="*/ 878205 h 2498461"/>
              <a:gd name="connsiteX97" fmla="*/ 579473 w 750073"/>
              <a:gd name="connsiteY97" fmla="*/ 944880 h 2498461"/>
              <a:gd name="connsiteX98" fmla="*/ 698535 w 750073"/>
              <a:gd name="connsiteY98" fmla="*/ 1316355 h 2498461"/>
              <a:gd name="connsiteX99" fmla="*/ 635670 w 750073"/>
              <a:gd name="connsiteY99" fmla="*/ 1348740 h 2498461"/>
              <a:gd name="connsiteX100" fmla="*/ 642338 w 750073"/>
              <a:gd name="connsiteY100" fmla="*/ 1503045 h 2498461"/>
              <a:gd name="connsiteX101" fmla="*/ 637575 w 750073"/>
              <a:gd name="connsiteY101" fmla="*/ 1649730 h 2498461"/>
              <a:gd name="connsiteX102" fmla="*/ 630908 w 750073"/>
              <a:gd name="connsiteY102" fmla="*/ 1748790 h 2498461"/>
              <a:gd name="connsiteX103" fmla="*/ 608048 w 750073"/>
              <a:gd name="connsiteY103" fmla="*/ 1826895 h 2498461"/>
              <a:gd name="connsiteX104" fmla="*/ 586140 w 750073"/>
              <a:gd name="connsiteY104" fmla="*/ 1853565 h 2498461"/>
              <a:gd name="connsiteX105" fmla="*/ 582330 w 750073"/>
              <a:gd name="connsiteY105" fmla="*/ 1909762 h 2498461"/>
              <a:gd name="connsiteX106" fmla="*/ 565185 w 750073"/>
              <a:gd name="connsiteY106" fmla="*/ 2065972 h 2498461"/>
              <a:gd name="connsiteX107" fmla="*/ 557565 w 750073"/>
              <a:gd name="connsiteY107" fmla="*/ 2159317 h 2498461"/>
              <a:gd name="connsiteX108" fmla="*/ 561375 w 750073"/>
              <a:gd name="connsiteY108" fmla="*/ 2228850 h 2498461"/>
              <a:gd name="connsiteX109" fmla="*/ 574710 w 750073"/>
              <a:gd name="connsiteY109" fmla="*/ 2263140 h 2498461"/>
              <a:gd name="connsiteX110" fmla="*/ 567090 w 750073"/>
              <a:gd name="connsiteY110" fmla="*/ 2307907 h 2498461"/>
              <a:gd name="connsiteX111" fmla="*/ 734730 w 750073"/>
              <a:gd name="connsiteY111" fmla="*/ 2434590 h 2498461"/>
              <a:gd name="connsiteX112" fmla="*/ 740445 w 750073"/>
              <a:gd name="connsiteY112" fmla="*/ 2486977 h 2498461"/>
              <a:gd name="connsiteX113" fmla="*/ 319440 w 750073"/>
              <a:gd name="connsiteY113" fmla="*/ 2458402 h 2498461"/>
              <a:gd name="connsiteX114" fmla="*/ 213713 w 750073"/>
              <a:gd name="connsiteY114" fmla="*/ 2495550 h 2498461"/>
              <a:gd name="connsiteX115" fmla="*/ 108938 w 750073"/>
              <a:gd name="connsiteY115" fmla="*/ 2422207 h 249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750073" h="2498461">
                <a:moveTo>
                  <a:pt x="412785" y="684847"/>
                </a:moveTo>
                <a:cubicBezTo>
                  <a:pt x="441360" y="715327"/>
                  <a:pt x="438503" y="722947"/>
                  <a:pt x="433740" y="744855"/>
                </a:cubicBezTo>
                <a:cubicBezTo>
                  <a:pt x="448980" y="741997"/>
                  <a:pt x="454695" y="711517"/>
                  <a:pt x="437550" y="699135"/>
                </a:cubicBezTo>
                <a:lnTo>
                  <a:pt x="412785" y="684847"/>
                </a:lnTo>
                <a:lnTo>
                  <a:pt x="412785" y="684847"/>
                </a:lnTo>
                <a:lnTo>
                  <a:pt x="412785" y="684847"/>
                </a:lnTo>
                <a:close/>
                <a:moveTo>
                  <a:pt x="439455" y="2425065"/>
                </a:moveTo>
                <a:cubicBezTo>
                  <a:pt x="420405" y="2414587"/>
                  <a:pt x="434693" y="2377440"/>
                  <a:pt x="435645" y="2358390"/>
                </a:cubicBezTo>
                <a:cubicBezTo>
                  <a:pt x="438503" y="2348865"/>
                  <a:pt x="423263" y="2337435"/>
                  <a:pt x="428978" y="2328862"/>
                </a:cubicBezTo>
                <a:cubicBezTo>
                  <a:pt x="448980" y="2302192"/>
                  <a:pt x="409928" y="2278380"/>
                  <a:pt x="440408" y="2257425"/>
                </a:cubicBezTo>
                <a:cubicBezTo>
                  <a:pt x="449933" y="2247900"/>
                  <a:pt x="422310" y="2235517"/>
                  <a:pt x="421358" y="2197417"/>
                </a:cubicBezTo>
                <a:cubicBezTo>
                  <a:pt x="426120" y="2133600"/>
                  <a:pt x="410880" y="1971675"/>
                  <a:pt x="421358" y="1919287"/>
                </a:cubicBezTo>
                <a:cubicBezTo>
                  <a:pt x="431835" y="1868805"/>
                  <a:pt x="437550" y="1804987"/>
                  <a:pt x="452790" y="1766887"/>
                </a:cubicBezTo>
                <a:cubicBezTo>
                  <a:pt x="457553" y="1747837"/>
                  <a:pt x="440408" y="1742122"/>
                  <a:pt x="438503" y="1723072"/>
                </a:cubicBezTo>
                <a:cubicBezTo>
                  <a:pt x="437550" y="1706880"/>
                  <a:pt x="462315" y="1700212"/>
                  <a:pt x="448028" y="1686877"/>
                </a:cubicBezTo>
                <a:cubicBezTo>
                  <a:pt x="432788" y="1663065"/>
                  <a:pt x="458505" y="1627822"/>
                  <a:pt x="446123" y="1610677"/>
                </a:cubicBezTo>
                <a:cubicBezTo>
                  <a:pt x="417548" y="1566862"/>
                  <a:pt x="438503" y="1465897"/>
                  <a:pt x="398498" y="1469707"/>
                </a:cubicBezTo>
                <a:cubicBezTo>
                  <a:pt x="371828" y="1471612"/>
                  <a:pt x="367065" y="1616392"/>
                  <a:pt x="320393" y="1752600"/>
                </a:cubicBezTo>
                <a:cubicBezTo>
                  <a:pt x="311820" y="1771650"/>
                  <a:pt x="323250" y="1784032"/>
                  <a:pt x="319440" y="1802130"/>
                </a:cubicBezTo>
                <a:cubicBezTo>
                  <a:pt x="310868" y="1820227"/>
                  <a:pt x="297533" y="1821180"/>
                  <a:pt x="294675" y="1835467"/>
                </a:cubicBezTo>
                <a:cubicBezTo>
                  <a:pt x="288960" y="1843087"/>
                  <a:pt x="291818" y="1847850"/>
                  <a:pt x="297533" y="1860232"/>
                </a:cubicBezTo>
                <a:cubicBezTo>
                  <a:pt x="301343" y="1872615"/>
                  <a:pt x="277530" y="1880235"/>
                  <a:pt x="280388" y="1897380"/>
                </a:cubicBezTo>
                <a:cubicBezTo>
                  <a:pt x="288008" y="1958340"/>
                  <a:pt x="261338" y="2092642"/>
                  <a:pt x="239430" y="2160270"/>
                </a:cubicBezTo>
                <a:cubicBezTo>
                  <a:pt x="231810" y="2178367"/>
                  <a:pt x="252765" y="2236470"/>
                  <a:pt x="244193" y="2273617"/>
                </a:cubicBezTo>
                <a:cubicBezTo>
                  <a:pt x="227048" y="2307907"/>
                  <a:pt x="224190" y="2346007"/>
                  <a:pt x="228953" y="2368867"/>
                </a:cubicBezTo>
                <a:cubicBezTo>
                  <a:pt x="265148" y="2412682"/>
                  <a:pt x="270863" y="2418397"/>
                  <a:pt x="318488" y="2458402"/>
                </a:cubicBezTo>
                <a:moveTo>
                  <a:pt x="741398" y="2486977"/>
                </a:moveTo>
                <a:cubicBezTo>
                  <a:pt x="718538" y="2495550"/>
                  <a:pt x="650910" y="2489835"/>
                  <a:pt x="593760" y="2483167"/>
                </a:cubicBezTo>
                <a:cubicBezTo>
                  <a:pt x="532800" y="2473642"/>
                  <a:pt x="499463" y="2450782"/>
                  <a:pt x="439455" y="2425065"/>
                </a:cubicBezTo>
                <a:moveTo>
                  <a:pt x="108938" y="2421255"/>
                </a:moveTo>
                <a:cubicBezTo>
                  <a:pt x="106080" y="2404110"/>
                  <a:pt x="136560" y="2374582"/>
                  <a:pt x="130845" y="2358390"/>
                </a:cubicBezTo>
                <a:cubicBezTo>
                  <a:pt x="118463" y="2330767"/>
                  <a:pt x="118463" y="2314575"/>
                  <a:pt x="106080" y="2281237"/>
                </a:cubicBezTo>
                <a:cubicBezTo>
                  <a:pt x="98460" y="2246947"/>
                  <a:pt x="127035" y="2159317"/>
                  <a:pt x="118463" y="2125980"/>
                </a:cubicBezTo>
                <a:cubicBezTo>
                  <a:pt x="96555" y="2035492"/>
                  <a:pt x="102270" y="1866900"/>
                  <a:pt x="145133" y="1771650"/>
                </a:cubicBezTo>
                <a:cubicBezTo>
                  <a:pt x="153705" y="1757362"/>
                  <a:pt x="136560" y="1736407"/>
                  <a:pt x="156563" y="1721167"/>
                </a:cubicBezTo>
                <a:cubicBezTo>
                  <a:pt x="170850" y="1712595"/>
                  <a:pt x="141323" y="1682115"/>
                  <a:pt x="161325" y="1656397"/>
                </a:cubicBezTo>
                <a:cubicBezTo>
                  <a:pt x="167993" y="1649730"/>
                  <a:pt x="142275" y="1634490"/>
                  <a:pt x="158468" y="1599247"/>
                </a:cubicBezTo>
                <a:cubicBezTo>
                  <a:pt x="162278" y="1578292"/>
                  <a:pt x="124178" y="1539240"/>
                  <a:pt x="137513" y="1461135"/>
                </a:cubicBezTo>
                <a:cubicBezTo>
                  <a:pt x="140370" y="1443037"/>
                  <a:pt x="96555" y="1443037"/>
                  <a:pt x="117510" y="1376362"/>
                </a:cubicBezTo>
                <a:cubicBezTo>
                  <a:pt x="125130" y="1342072"/>
                  <a:pt x="74648" y="1355407"/>
                  <a:pt x="70838" y="1317307"/>
                </a:cubicBezTo>
                <a:cubicBezTo>
                  <a:pt x="74648" y="1256347"/>
                  <a:pt x="94650" y="1087755"/>
                  <a:pt x="107985" y="987742"/>
                </a:cubicBezTo>
                <a:lnTo>
                  <a:pt x="112748" y="957262"/>
                </a:lnTo>
                <a:lnTo>
                  <a:pt x="112748" y="952500"/>
                </a:lnTo>
                <a:lnTo>
                  <a:pt x="101318" y="935355"/>
                </a:lnTo>
                <a:lnTo>
                  <a:pt x="112748" y="880110"/>
                </a:lnTo>
                <a:lnTo>
                  <a:pt x="84173" y="822960"/>
                </a:lnTo>
                <a:cubicBezTo>
                  <a:pt x="79410" y="808672"/>
                  <a:pt x="77505" y="804862"/>
                  <a:pt x="69885" y="785812"/>
                </a:cubicBezTo>
                <a:cubicBezTo>
                  <a:pt x="70838" y="768667"/>
                  <a:pt x="67980" y="768667"/>
                  <a:pt x="73695" y="747712"/>
                </a:cubicBezTo>
                <a:lnTo>
                  <a:pt x="61313" y="739140"/>
                </a:lnTo>
                <a:cubicBezTo>
                  <a:pt x="57503" y="721995"/>
                  <a:pt x="62265" y="715327"/>
                  <a:pt x="48930" y="682942"/>
                </a:cubicBezTo>
                <a:cubicBezTo>
                  <a:pt x="38453" y="660082"/>
                  <a:pt x="24165" y="640080"/>
                  <a:pt x="12735" y="598170"/>
                </a:cubicBezTo>
                <a:cubicBezTo>
                  <a:pt x="4163" y="565785"/>
                  <a:pt x="12735" y="551497"/>
                  <a:pt x="2258" y="515302"/>
                </a:cubicBezTo>
                <a:cubicBezTo>
                  <a:pt x="2258" y="468630"/>
                  <a:pt x="-9172" y="466725"/>
                  <a:pt x="19403" y="411480"/>
                </a:cubicBezTo>
                <a:cubicBezTo>
                  <a:pt x="45120" y="386715"/>
                  <a:pt x="103223" y="366712"/>
                  <a:pt x="152753" y="353377"/>
                </a:cubicBezTo>
                <a:cubicBezTo>
                  <a:pt x="190853" y="343852"/>
                  <a:pt x="214665" y="289560"/>
                  <a:pt x="222285" y="291465"/>
                </a:cubicBezTo>
                <a:cubicBezTo>
                  <a:pt x="223238" y="291465"/>
                  <a:pt x="223238" y="292417"/>
                  <a:pt x="224190" y="292417"/>
                </a:cubicBezTo>
                <a:cubicBezTo>
                  <a:pt x="218475" y="308610"/>
                  <a:pt x="293723" y="390525"/>
                  <a:pt x="342300" y="444817"/>
                </a:cubicBezTo>
                <a:cubicBezTo>
                  <a:pt x="336585" y="429577"/>
                  <a:pt x="336585" y="425767"/>
                  <a:pt x="307058" y="403860"/>
                </a:cubicBezTo>
                <a:lnTo>
                  <a:pt x="354683" y="360997"/>
                </a:lnTo>
                <a:lnTo>
                  <a:pt x="357540" y="360997"/>
                </a:lnTo>
                <a:cubicBezTo>
                  <a:pt x="348968" y="355282"/>
                  <a:pt x="340395" y="352425"/>
                  <a:pt x="332775" y="348615"/>
                </a:cubicBezTo>
                <a:cubicBezTo>
                  <a:pt x="313725" y="349567"/>
                  <a:pt x="304200" y="359092"/>
                  <a:pt x="267053" y="320040"/>
                </a:cubicBezTo>
                <a:cubicBezTo>
                  <a:pt x="254670" y="307657"/>
                  <a:pt x="243240" y="299085"/>
                  <a:pt x="232763" y="281940"/>
                </a:cubicBezTo>
                <a:cubicBezTo>
                  <a:pt x="219428" y="262890"/>
                  <a:pt x="217523" y="240030"/>
                  <a:pt x="209903" y="219075"/>
                </a:cubicBezTo>
                <a:cubicBezTo>
                  <a:pt x="205140" y="221932"/>
                  <a:pt x="201330" y="227647"/>
                  <a:pt x="195615" y="228600"/>
                </a:cubicBezTo>
                <a:cubicBezTo>
                  <a:pt x="186090" y="229552"/>
                  <a:pt x="170850" y="191452"/>
                  <a:pt x="168945" y="163830"/>
                </a:cubicBezTo>
                <a:cubicBezTo>
                  <a:pt x="167993" y="143827"/>
                  <a:pt x="176565" y="148590"/>
                  <a:pt x="185138" y="148590"/>
                </a:cubicBezTo>
                <a:cubicBezTo>
                  <a:pt x="168945" y="65722"/>
                  <a:pt x="211808" y="4762"/>
                  <a:pt x="304200" y="0"/>
                </a:cubicBezTo>
                <a:lnTo>
                  <a:pt x="304200" y="0"/>
                </a:lnTo>
                <a:cubicBezTo>
                  <a:pt x="424215" y="1905"/>
                  <a:pt x="426120" y="79057"/>
                  <a:pt x="436598" y="130492"/>
                </a:cubicBezTo>
                <a:cubicBezTo>
                  <a:pt x="462315" y="119062"/>
                  <a:pt x="445170" y="181927"/>
                  <a:pt x="443265" y="194310"/>
                </a:cubicBezTo>
                <a:cubicBezTo>
                  <a:pt x="436598" y="216217"/>
                  <a:pt x="431835" y="212407"/>
                  <a:pt x="424215" y="209550"/>
                </a:cubicBezTo>
                <a:cubicBezTo>
                  <a:pt x="422310" y="247650"/>
                  <a:pt x="424459" y="276800"/>
                  <a:pt x="404456" y="300612"/>
                </a:cubicBezTo>
                <a:cubicBezTo>
                  <a:pt x="393979" y="325694"/>
                  <a:pt x="359128" y="340201"/>
                  <a:pt x="361350" y="360045"/>
                </a:cubicBezTo>
                <a:cubicBezTo>
                  <a:pt x="384210" y="361950"/>
                  <a:pt x="389925" y="394335"/>
                  <a:pt x="405165" y="409575"/>
                </a:cubicBezTo>
                <a:cubicBezTo>
                  <a:pt x="405165" y="410527"/>
                  <a:pt x="406118" y="411480"/>
                  <a:pt x="406118" y="413385"/>
                </a:cubicBezTo>
                <a:lnTo>
                  <a:pt x="388973" y="412432"/>
                </a:lnTo>
                <a:lnTo>
                  <a:pt x="411833" y="454342"/>
                </a:lnTo>
                <a:cubicBezTo>
                  <a:pt x="408023" y="439102"/>
                  <a:pt x="408975" y="427672"/>
                  <a:pt x="405165" y="413385"/>
                </a:cubicBezTo>
                <a:lnTo>
                  <a:pt x="391830" y="379095"/>
                </a:lnTo>
                <a:lnTo>
                  <a:pt x="430750" y="383103"/>
                </a:lnTo>
                <a:cubicBezTo>
                  <a:pt x="478375" y="403106"/>
                  <a:pt x="498510" y="387667"/>
                  <a:pt x="547088" y="403860"/>
                </a:cubicBezTo>
                <a:cubicBezTo>
                  <a:pt x="561375" y="410527"/>
                  <a:pt x="580425" y="408622"/>
                  <a:pt x="589950" y="422910"/>
                </a:cubicBezTo>
                <a:cubicBezTo>
                  <a:pt x="606143" y="439102"/>
                  <a:pt x="607095" y="478155"/>
                  <a:pt x="612810" y="493395"/>
                </a:cubicBezTo>
                <a:cubicBezTo>
                  <a:pt x="622335" y="506730"/>
                  <a:pt x="623288" y="506730"/>
                  <a:pt x="628050" y="512445"/>
                </a:cubicBezTo>
                <a:cubicBezTo>
                  <a:pt x="628050" y="521970"/>
                  <a:pt x="628050" y="531495"/>
                  <a:pt x="627098" y="541972"/>
                </a:cubicBezTo>
                <a:cubicBezTo>
                  <a:pt x="633765" y="552450"/>
                  <a:pt x="629003" y="546735"/>
                  <a:pt x="636623" y="553402"/>
                </a:cubicBezTo>
                <a:lnTo>
                  <a:pt x="633765" y="565785"/>
                </a:lnTo>
                <a:cubicBezTo>
                  <a:pt x="639480" y="568642"/>
                  <a:pt x="641385" y="565785"/>
                  <a:pt x="648053" y="573405"/>
                </a:cubicBezTo>
                <a:cubicBezTo>
                  <a:pt x="652815" y="581025"/>
                  <a:pt x="647100" y="589597"/>
                  <a:pt x="647100" y="597217"/>
                </a:cubicBezTo>
                <a:cubicBezTo>
                  <a:pt x="664245" y="604837"/>
                  <a:pt x="692820" y="655320"/>
                  <a:pt x="709965" y="691515"/>
                </a:cubicBezTo>
                <a:lnTo>
                  <a:pt x="736635" y="706755"/>
                </a:lnTo>
                <a:cubicBezTo>
                  <a:pt x="745208" y="733425"/>
                  <a:pt x="750923" y="744855"/>
                  <a:pt x="749970" y="783907"/>
                </a:cubicBezTo>
                <a:cubicBezTo>
                  <a:pt x="732825" y="822960"/>
                  <a:pt x="729968" y="847725"/>
                  <a:pt x="670913" y="860107"/>
                </a:cubicBezTo>
                <a:lnTo>
                  <a:pt x="596618" y="861060"/>
                </a:lnTo>
                <a:cubicBezTo>
                  <a:pt x="583283" y="858202"/>
                  <a:pt x="588045" y="859155"/>
                  <a:pt x="577568" y="849630"/>
                </a:cubicBezTo>
                <a:lnTo>
                  <a:pt x="573758" y="878205"/>
                </a:lnTo>
                <a:lnTo>
                  <a:pt x="579473" y="944880"/>
                </a:lnTo>
                <a:cubicBezTo>
                  <a:pt x="594713" y="1013460"/>
                  <a:pt x="663293" y="1202055"/>
                  <a:pt x="698535" y="1316355"/>
                </a:cubicBezTo>
                <a:cubicBezTo>
                  <a:pt x="707108" y="1343025"/>
                  <a:pt x="668055" y="1327785"/>
                  <a:pt x="635670" y="1348740"/>
                </a:cubicBezTo>
                <a:cubicBezTo>
                  <a:pt x="647100" y="1411605"/>
                  <a:pt x="642338" y="1436370"/>
                  <a:pt x="642338" y="1503045"/>
                </a:cubicBezTo>
                <a:cubicBezTo>
                  <a:pt x="642338" y="1561147"/>
                  <a:pt x="645195" y="1609725"/>
                  <a:pt x="637575" y="1649730"/>
                </a:cubicBezTo>
                <a:cubicBezTo>
                  <a:pt x="625193" y="1667827"/>
                  <a:pt x="641385" y="1713547"/>
                  <a:pt x="630908" y="1748790"/>
                </a:cubicBezTo>
                <a:cubicBezTo>
                  <a:pt x="617573" y="1784985"/>
                  <a:pt x="613763" y="1787842"/>
                  <a:pt x="608048" y="1826895"/>
                </a:cubicBezTo>
                <a:cubicBezTo>
                  <a:pt x="606143" y="1837372"/>
                  <a:pt x="582330" y="1843087"/>
                  <a:pt x="586140" y="1853565"/>
                </a:cubicBezTo>
                <a:cubicBezTo>
                  <a:pt x="605190" y="1889760"/>
                  <a:pt x="578520" y="1894522"/>
                  <a:pt x="582330" y="1909762"/>
                </a:cubicBezTo>
                <a:cubicBezTo>
                  <a:pt x="589950" y="1950720"/>
                  <a:pt x="570900" y="2025967"/>
                  <a:pt x="565185" y="2065972"/>
                </a:cubicBezTo>
                <a:cubicBezTo>
                  <a:pt x="554708" y="2108835"/>
                  <a:pt x="551850" y="2133600"/>
                  <a:pt x="557565" y="2159317"/>
                </a:cubicBezTo>
                <a:cubicBezTo>
                  <a:pt x="569948" y="2185035"/>
                  <a:pt x="571853" y="2205037"/>
                  <a:pt x="561375" y="2228850"/>
                </a:cubicBezTo>
                <a:cubicBezTo>
                  <a:pt x="553755" y="2245042"/>
                  <a:pt x="556613" y="2254567"/>
                  <a:pt x="574710" y="2263140"/>
                </a:cubicBezTo>
                <a:cubicBezTo>
                  <a:pt x="583283" y="2269807"/>
                  <a:pt x="592808" y="2273617"/>
                  <a:pt x="567090" y="2307907"/>
                </a:cubicBezTo>
                <a:cubicBezTo>
                  <a:pt x="550898" y="2330767"/>
                  <a:pt x="649005" y="2381250"/>
                  <a:pt x="734730" y="2434590"/>
                </a:cubicBezTo>
                <a:cubicBezTo>
                  <a:pt x="749970" y="2446020"/>
                  <a:pt x="754733" y="2475547"/>
                  <a:pt x="740445" y="2486977"/>
                </a:cubicBezTo>
                <a:moveTo>
                  <a:pt x="319440" y="2458402"/>
                </a:moveTo>
                <a:cubicBezTo>
                  <a:pt x="356588" y="2486977"/>
                  <a:pt x="311820" y="2506027"/>
                  <a:pt x="213713" y="2495550"/>
                </a:cubicBezTo>
                <a:cubicBezTo>
                  <a:pt x="166088" y="2479357"/>
                  <a:pt x="120368" y="2465070"/>
                  <a:pt x="108938" y="2422207"/>
                </a:cubicBezTo>
              </a:path>
            </a:pathLst>
          </a:custGeom>
          <a:solidFill>
            <a:schemeClr val="accent1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CCD0904-FA20-4876-9469-AA9CEFC165F1}"/>
              </a:ext>
            </a:extLst>
          </p:cNvPr>
          <p:cNvGrpSpPr/>
          <p:nvPr/>
        </p:nvGrpSpPr>
        <p:grpSpPr>
          <a:xfrm>
            <a:off x="6026525" y="2806924"/>
            <a:ext cx="2581859" cy="1899083"/>
            <a:chOff x="4665386" y="1193165"/>
            <a:chExt cx="3608955" cy="2654563"/>
          </a:xfrm>
        </p:grpSpPr>
        <p:sp>
          <p:nvSpPr>
            <p:cNvPr id="25" name="Freeform 36">
              <a:extLst>
                <a:ext uri="{FF2B5EF4-FFF2-40B4-BE49-F238E27FC236}">
                  <a16:creationId xmlns="" xmlns:a16="http://schemas.microsoft.com/office/drawing/2014/main" id="{F6609108-F29A-4585-B03E-B882FCA71C63}"/>
                </a:ext>
              </a:extLst>
            </p:cNvPr>
            <p:cNvSpPr/>
            <p:nvPr/>
          </p:nvSpPr>
          <p:spPr>
            <a:xfrm>
              <a:off x="4665386" y="1193165"/>
              <a:ext cx="2244075" cy="2654563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  <a:gd name="connsiteX0" fmla="*/ 0 w 24588540"/>
                <a:gd name="connsiteY0" fmla="*/ 5531179 h 5544058"/>
                <a:gd name="connsiteX1" fmla="*/ 11505861 w 24588540"/>
                <a:gd name="connsiteY1" fmla="*/ 5540112 h 5544058"/>
                <a:gd name="connsiteX2" fmla="*/ 11135815 w 24588540"/>
                <a:gd name="connsiteY2" fmla="*/ 4337913 h 5544058"/>
                <a:gd name="connsiteX3" fmla="*/ 10031219 w 24588540"/>
                <a:gd name="connsiteY3" fmla="*/ 4411066 h 5544058"/>
                <a:gd name="connsiteX4" fmla="*/ 9892231 w 24588540"/>
                <a:gd name="connsiteY4" fmla="*/ 3745382 h 5544058"/>
                <a:gd name="connsiteX5" fmla="*/ 9716666 w 24588540"/>
                <a:gd name="connsiteY5" fmla="*/ 3599078 h 5544058"/>
                <a:gd name="connsiteX6" fmla="*/ 9754292 w 24588540"/>
                <a:gd name="connsiteY6" fmla="*/ 3470193 h 5544058"/>
                <a:gd name="connsiteX7" fmla="*/ 9653618 w 24588540"/>
                <a:gd name="connsiteY7" fmla="*/ 3362205 h 5544058"/>
                <a:gd name="connsiteX8" fmla="*/ 9757080 w 24588540"/>
                <a:gd name="connsiteY8" fmla="*/ 3057428 h 5544058"/>
                <a:gd name="connsiteX9" fmla="*/ 9315706 w 24588540"/>
                <a:gd name="connsiteY9" fmla="*/ 2818778 h 5544058"/>
                <a:gd name="connsiteX10" fmla="*/ 9862970 w 24588540"/>
                <a:gd name="connsiteY10" fmla="*/ 1975104 h 5544058"/>
                <a:gd name="connsiteX11" fmla="*/ 11830759 w 24588540"/>
                <a:gd name="connsiteY11" fmla="*/ 0 h 5544058"/>
                <a:gd name="connsiteX12" fmla="*/ 13909326 w 24588540"/>
                <a:gd name="connsiteY12" fmla="*/ 2543951 h 5544058"/>
                <a:gd name="connsiteX13" fmla="*/ 13227962 w 24588540"/>
                <a:gd name="connsiteY13" fmla="*/ 3928262 h 5544058"/>
                <a:gd name="connsiteX14" fmla="*/ 13708007 w 24588540"/>
                <a:gd name="connsiteY14" fmla="*/ 5544059 h 5544058"/>
                <a:gd name="connsiteX15" fmla="*/ 24588540 w 24588540"/>
                <a:gd name="connsiteY15" fmla="*/ 5541537 h 5544058"/>
                <a:gd name="connsiteX0" fmla="*/ 0 w 13999341"/>
                <a:gd name="connsiteY0" fmla="*/ 5531179 h 5544058"/>
                <a:gd name="connsiteX1" fmla="*/ 11505861 w 13999341"/>
                <a:gd name="connsiteY1" fmla="*/ 5540112 h 5544058"/>
                <a:gd name="connsiteX2" fmla="*/ 11135815 w 13999341"/>
                <a:gd name="connsiteY2" fmla="*/ 4337913 h 5544058"/>
                <a:gd name="connsiteX3" fmla="*/ 10031219 w 13999341"/>
                <a:gd name="connsiteY3" fmla="*/ 4411066 h 5544058"/>
                <a:gd name="connsiteX4" fmla="*/ 9892231 w 13999341"/>
                <a:gd name="connsiteY4" fmla="*/ 3745382 h 5544058"/>
                <a:gd name="connsiteX5" fmla="*/ 9716666 w 13999341"/>
                <a:gd name="connsiteY5" fmla="*/ 3599078 h 5544058"/>
                <a:gd name="connsiteX6" fmla="*/ 9754292 w 13999341"/>
                <a:gd name="connsiteY6" fmla="*/ 3470193 h 5544058"/>
                <a:gd name="connsiteX7" fmla="*/ 9653618 w 13999341"/>
                <a:gd name="connsiteY7" fmla="*/ 3362205 h 5544058"/>
                <a:gd name="connsiteX8" fmla="*/ 9757080 w 13999341"/>
                <a:gd name="connsiteY8" fmla="*/ 3057428 h 5544058"/>
                <a:gd name="connsiteX9" fmla="*/ 9315706 w 13999341"/>
                <a:gd name="connsiteY9" fmla="*/ 2818778 h 5544058"/>
                <a:gd name="connsiteX10" fmla="*/ 9862970 w 13999341"/>
                <a:gd name="connsiteY10" fmla="*/ 1975104 h 5544058"/>
                <a:gd name="connsiteX11" fmla="*/ 11830759 w 13999341"/>
                <a:gd name="connsiteY11" fmla="*/ 0 h 5544058"/>
                <a:gd name="connsiteX12" fmla="*/ 13909326 w 13999341"/>
                <a:gd name="connsiteY12" fmla="*/ 2543951 h 5544058"/>
                <a:gd name="connsiteX13" fmla="*/ 13227962 w 13999341"/>
                <a:gd name="connsiteY13" fmla="*/ 3928262 h 5544058"/>
                <a:gd name="connsiteX14" fmla="*/ 13708007 w 13999341"/>
                <a:gd name="connsiteY14" fmla="*/ 5544059 h 5544058"/>
                <a:gd name="connsiteX0" fmla="*/ 2193273 w 4686753"/>
                <a:gd name="connsiteY0" fmla="*/ 5540112 h 5544058"/>
                <a:gd name="connsiteX1" fmla="*/ 1823227 w 4686753"/>
                <a:gd name="connsiteY1" fmla="*/ 4337913 h 5544058"/>
                <a:gd name="connsiteX2" fmla="*/ 718631 w 4686753"/>
                <a:gd name="connsiteY2" fmla="*/ 4411066 h 5544058"/>
                <a:gd name="connsiteX3" fmla="*/ 579643 w 4686753"/>
                <a:gd name="connsiteY3" fmla="*/ 3745382 h 5544058"/>
                <a:gd name="connsiteX4" fmla="*/ 404078 w 4686753"/>
                <a:gd name="connsiteY4" fmla="*/ 3599078 h 5544058"/>
                <a:gd name="connsiteX5" fmla="*/ 441704 w 4686753"/>
                <a:gd name="connsiteY5" fmla="*/ 3470193 h 5544058"/>
                <a:gd name="connsiteX6" fmla="*/ 341030 w 4686753"/>
                <a:gd name="connsiteY6" fmla="*/ 3362205 h 5544058"/>
                <a:gd name="connsiteX7" fmla="*/ 444492 w 4686753"/>
                <a:gd name="connsiteY7" fmla="*/ 3057428 h 5544058"/>
                <a:gd name="connsiteX8" fmla="*/ 3118 w 4686753"/>
                <a:gd name="connsiteY8" fmla="*/ 2818778 h 5544058"/>
                <a:gd name="connsiteX9" fmla="*/ 550382 w 4686753"/>
                <a:gd name="connsiteY9" fmla="*/ 1975104 h 5544058"/>
                <a:gd name="connsiteX10" fmla="*/ 2518171 w 4686753"/>
                <a:gd name="connsiteY10" fmla="*/ 0 h 5544058"/>
                <a:gd name="connsiteX11" fmla="*/ 4596738 w 4686753"/>
                <a:gd name="connsiteY11" fmla="*/ 2543951 h 5544058"/>
                <a:gd name="connsiteX12" fmla="*/ 3915374 w 4686753"/>
                <a:gd name="connsiteY12" fmla="*/ 3928262 h 5544058"/>
                <a:gd name="connsiteX13" fmla="*/ 4395419 w 4686753"/>
                <a:gd name="connsiteY13" fmla="*/ 5544059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6753" h="5544058">
                  <a:moveTo>
                    <a:pt x="2193273" y="5540112"/>
                  </a:moveTo>
                  <a:cubicBezTo>
                    <a:pt x="2129283" y="5232873"/>
                    <a:pt x="2045121" y="4564685"/>
                    <a:pt x="1823227" y="4337913"/>
                  </a:cubicBezTo>
                  <a:cubicBezTo>
                    <a:pt x="1725691" y="4218431"/>
                    <a:pt x="1020993" y="4625644"/>
                    <a:pt x="718631" y="4411066"/>
                  </a:cubicBezTo>
                  <a:cubicBezTo>
                    <a:pt x="396762" y="4162349"/>
                    <a:pt x="652795" y="3833165"/>
                    <a:pt x="579643" y="3745382"/>
                  </a:cubicBezTo>
                  <a:cubicBezTo>
                    <a:pt x="521121" y="3696614"/>
                    <a:pt x="418021" y="3646108"/>
                    <a:pt x="404078" y="3599078"/>
                  </a:cubicBezTo>
                  <a:cubicBezTo>
                    <a:pt x="384933" y="3557625"/>
                    <a:pt x="411055" y="3507120"/>
                    <a:pt x="441704" y="3470193"/>
                  </a:cubicBezTo>
                  <a:lnTo>
                    <a:pt x="341030" y="3362205"/>
                  </a:lnTo>
                  <a:cubicBezTo>
                    <a:pt x="298564" y="3284755"/>
                    <a:pt x="414531" y="3157511"/>
                    <a:pt x="444492" y="3057428"/>
                  </a:cubicBezTo>
                  <a:cubicBezTo>
                    <a:pt x="297367" y="2977878"/>
                    <a:pt x="59708" y="2939068"/>
                    <a:pt x="3118" y="2818778"/>
                  </a:cubicBezTo>
                  <a:cubicBezTo>
                    <a:pt x="-45325" y="2691462"/>
                    <a:pt x="485656" y="2374024"/>
                    <a:pt x="550382" y="1975104"/>
                  </a:cubicBezTo>
                  <a:cubicBezTo>
                    <a:pt x="500141" y="266534"/>
                    <a:pt x="1916562" y="11046"/>
                    <a:pt x="2518171" y="0"/>
                  </a:cubicBezTo>
                  <a:cubicBezTo>
                    <a:pt x="3500737" y="-24"/>
                    <a:pt x="5080834" y="647274"/>
                    <a:pt x="4596738" y="2543951"/>
                  </a:cubicBezTo>
                  <a:cubicBezTo>
                    <a:pt x="4410358" y="3037075"/>
                    <a:pt x="3846018" y="3622783"/>
                    <a:pt x="3915374" y="3928262"/>
                  </a:cubicBezTo>
                  <a:cubicBezTo>
                    <a:pt x="3986450" y="4327448"/>
                    <a:pt x="4288129" y="5185614"/>
                    <a:pt x="4395419" y="5544059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6" name="Freeform: Shape 48">
              <a:extLst>
                <a:ext uri="{FF2B5EF4-FFF2-40B4-BE49-F238E27FC236}">
                  <a16:creationId xmlns="" xmlns:a16="http://schemas.microsoft.com/office/drawing/2014/main" id="{6A7DB343-6ABA-4767-88C9-2D67AAFA6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7540" y="1568997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: Shape 49">
              <a:extLst>
                <a:ext uri="{FF2B5EF4-FFF2-40B4-BE49-F238E27FC236}">
                  <a16:creationId xmlns="" xmlns:a16="http://schemas.microsoft.com/office/drawing/2014/main" id="{9631ACD7-23ED-4C63-B402-FBD732162364}"/>
                </a:ext>
              </a:extLst>
            </p:cNvPr>
            <p:cNvSpPr/>
            <p:nvPr/>
          </p:nvSpPr>
          <p:spPr>
            <a:xfrm>
              <a:off x="5823064" y="1930103"/>
              <a:ext cx="356862" cy="698674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50">
              <a:extLst>
                <a:ext uri="{FF2B5EF4-FFF2-40B4-BE49-F238E27FC236}">
                  <a16:creationId xmlns="" xmlns:a16="http://schemas.microsoft.com/office/drawing/2014/main" id="{7DFBC4F2-37A8-469D-9928-283A8677F7EE}"/>
                </a:ext>
              </a:extLst>
            </p:cNvPr>
            <p:cNvSpPr/>
            <p:nvPr/>
          </p:nvSpPr>
          <p:spPr>
            <a:xfrm rot="2435724">
              <a:off x="6273288" y="1281783"/>
              <a:ext cx="2001053" cy="1901602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4633" y="276982"/>
            <a:ext cx="7551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 smtClean="0">
                <a:latin typeface="Aharoni" panose="02010803020104030203" pitchFamily="2" charset="-79"/>
                <a:ea typeface="Adobe Myungjo Std M" pitchFamily="18" charset="-128"/>
                <a:cs typeface="Aharoni" panose="02010803020104030203" pitchFamily="2" charset="-79"/>
              </a:rPr>
              <a:t>PENGERTIAN DEMOKRASI</a:t>
            </a:r>
            <a:endParaRPr lang="id-ID" sz="3600" b="1" dirty="0">
              <a:latin typeface="Aharoni" panose="02010803020104030203" pitchFamily="2" charset="-79"/>
              <a:ea typeface="Adobe Myungjo Std M" pitchFamily="18" charset="-128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155" y="923313"/>
            <a:ext cx="58902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Pengertian demokrasi dapat dilihat dari tinjauan 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bahasa (</a:t>
            </a:r>
            <a:r>
              <a:rPr lang="id-ID" sz="1500" i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epistemologis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 dan istilah (</a:t>
            </a:r>
            <a:r>
              <a:rPr lang="id-ID" sz="1500" i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terminologis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). Secara epistemologis“demokrasi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” terdiri dari dua kata yang berasal dari bahasa 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Yunani </a:t>
            </a:r>
            <a:r>
              <a:rPr lang="fr-FR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yaitu</a:t>
            </a:r>
            <a:r>
              <a:rPr lang="fr-FR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fr-FR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”</a:t>
            </a:r>
            <a:r>
              <a:rPr lang="fr-FR" sz="1500" i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demos</a:t>
            </a:r>
            <a:r>
              <a:rPr lang="fr-FR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” yang </a:t>
            </a:r>
            <a:r>
              <a:rPr lang="fr-FR" sz="1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berarti</a:t>
            </a:r>
            <a:r>
              <a:rPr lang="fr-FR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fr-FR" sz="1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rakyat</a:t>
            </a:r>
            <a:r>
              <a:rPr lang="fr-FR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fr-FR" sz="1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atau</a:t>
            </a:r>
            <a:r>
              <a:rPr lang="fr-FR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fr-FR" sz="1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penduduk</a:t>
            </a:r>
            <a:r>
              <a:rPr lang="fr-FR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fr-FR" sz="1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suatu</a:t>
            </a:r>
            <a:r>
              <a:rPr lang="fr-FR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fr-FR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tempat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s-E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dan </a:t>
            </a:r>
            <a:r>
              <a:rPr lang="es-ES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“</a:t>
            </a:r>
            <a:r>
              <a:rPr lang="es-ES" sz="1500" i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cretein</a:t>
            </a:r>
            <a:r>
              <a:rPr lang="es-ES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” </a:t>
            </a:r>
            <a:r>
              <a:rPr lang="es-ES" sz="1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atau</a:t>
            </a:r>
            <a:r>
              <a:rPr lang="es-ES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“</a:t>
            </a:r>
            <a:r>
              <a:rPr lang="es-ES" sz="1500" i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cratos</a:t>
            </a:r>
            <a:r>
              <a:rPr lang="es-ES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” yang </a:t>
            </a:r>
            <a:r>
              <a:rPr lang="es-ES" sz="1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berarti</a:t>
            </a:r>
            <a:r>
              <a:rPr lang="es-ES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s-ES" sz="1500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kekuasaan</a:t>
            </a:r>
            <a:r>
              <a:rPr lang="es-ES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s-E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atau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kedaulatan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 Jadi secara bahasa </a:t>
            </a:r>
            <a:r>
              <a:rPr lang="id-ID" sz="1500" i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demos-cratein 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atau </a:t>
            </a:r>
            <a:r>
              <a:rPr lang="id-ID" sz="1500" i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demos-cratos </a:t>
            </a:r>
            <a:r>
              <a:rPr lang="it-IT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adalah </a:t>
            </a:r>
            <a:r>
              <a:rPr lang="it-IT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keadaan negara di mana dalam sistem </a:t>
            </a:r>
            <a:r>
              <a:rPr lang="it-IT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pemerintahannya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sv-SE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kedaulatan </a:t>
            </a:r>
            <a:r>
              <a:rPr lang="sv-SE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berada di tangan rakyat, kekuasaan tertinggi </a:t>
            </a:r>
            <a:r>
              <a:rPr lang="sv-SE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berada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dalam 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keputusan bersama rakyat, rakyat berkuasa, 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pemerintah rakyat 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dan oleh rakyat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</a:p>
          <a:p>
            <a:pPr algn="just"/>
            <a:r>
              <a:rPr lang="fi-FI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Hakikat </a:t>
            </a:r>
            <a:r>
              <a:rPr lang="fi-FI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demokrasi sebagai suatu </a:t>
            </a:r>
            <a:r>
              <a:rPr lang="fi-FI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sistem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bermasyarakat dan bernegara serta pemerintahan memberikan </a:t>
            </a:r>
            <a:r>
              <a:rPr lang="fi-FI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penekanan pada </a:t>
            </a:r>
            <a:r>
              <a:rPr lang="fi-FI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keberadaan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fi-FI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kekuasaan </a:t>
            </a:r>
            <a:r>
              <a:rPr lang="fi-FI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 tangan rakyat </a:t>
            </a:r>
            <a:r>
              <a:rPr lang="fi-FI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baik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dalam 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penyelenggaraan berada di tangan rakyat 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mengandung pengertian </a:t>
            </a:r>
            <a:r>
              <a:rPr lang="id-ID" sz="15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tiga hal, 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yaitu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pemerintahan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dari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rakyat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(</a:t>
            </a:r>
            <a:r>
              <a:rPr lang="en-US" sz="1500" i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government of the people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pemerintahan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oleh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rakyat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(</a:t>
            </a:r>
            <a:r>
              <a:rPr lang="en-US" sz="1500" i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government by the people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dan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pemerintahan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untuk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1500" dirty="0" err="1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rakyat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(</a:t>
            </a:r>
            <a:r>
              <a:rPr lang="en-US" sz="1500" i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government for the people</a:t>
            </a:r>
            <a:r>
              <a:rPr lang="en-US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</a:t>
            </a:r>
            <a:r>
              <a:rPr lang="id-ID" sz="15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  <a:endParaRPr lang="id-ID" sz="15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51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id-ID" sz="5400" dirty="0" smtClean="0">
                <a:solidFill>
                  <a:schemeClr val="accent1"/>
                </a:solidFill>
                <a:latin typeface="+mj-lt"/>
              </a:rPr>
              <a:t>Macam-macam Demokrasi</a:t>
            </a:r>
            <a:endParaRPr 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09A030FA-E2AE-402B-A030-584D11C3E2C3}"/>
              </a:ext>
            </a:extLst>
          </p:cNvPr>
          <p:cNvSpPr/>
          <p:nvPr/>
        </p:nvSpPr>
        <p:spPr>
          <a:xfrm>
            <a:off x="756173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="" xmlns:a16="http://schemas.microsoft.com/office/drawing/2014/main" id="{B6264E0E-89F1-420E-9586-CE2206F46C53}"/>
              </a:ext>
            </a:extLst>
          </p:cNvPr>
          <p:cNvSpPr/>
          <p:nvPr/>
        </p:nvSpPr>
        <p:spPr>
          <a:xfrm>
            <a:off x="4506726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1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1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BCAF785F-D09D-433F-A649-7E4DFCE58BC9}"/>
              </a:ext>
            </a:extLst>
          </p:cNvPr>
          <p:cNvSpPr/>
          <p:nvPr/>
        </p:nvSpPr>
        <p:spPr>
          <a:xfrm>
            <a:off x="8257279" y="1704677"/>
            <a:ext cx="3200366" cy="2523394"/>
          </a:xfrm>
          <a:custGeom>
            <a:avLst/>
            <a:gdLst>
              <a:gd name="connsiteX0" fmla="*/ 357968 w 3200366"/>
              <a:gd name="connsiteY0" fmla="*/ 0 h 2523394"/>
              <a:gd name="connsiteX1" fmla="*/ 2842398 w 3200366"/>
              <a:gd name="connsiteY1" fmla="*/ 0 h 2523394"/>
              <a:gd name="connsiteX2" fmla="*/ 3200366 w 3200366"/>
              <a:gd name="connsiteY2" fmla="*/ 357968 h 2523394"/>
              <a:gd name="connsiteX3" fmla="*/ 3200366 w 3200366"/>
              <a:gd name="connsiteY3" fmla="*/ 1789798 h 2523394"/>
              <a:gd name="connsiteX4" fmla="*/ 2842398 w 3200366"/>
              <a:gd name="connsiteY4" fmla="*/ 2147766 h 2523394"/>
              <a:gd name="connsiteX5" fmla="*/ 763196 w 3200366"/>
              <a:gd name="connsiteY5" fmla="*/ 2147766 h 2523394"/>
              <a:gd name="connsiteX6" fmla="*/ 760883 w 3200366"/>
              <a:gd name="connsiteY6" fmla="*/ 2149044 h 2523394"/>
              <a:gd name="connsiteX7" fmla="*/ 630130 w 3200366"/>
              <a:gd name="connsiteY7" fmla="*/ 2523394 h 2523394"/>
              <a:gd name="connsiteX8" fmla="*/ 303600 w 3200366"/>
              <a:gd name="connsiteY8" fmla="*/ 2153960 h 2523394"/>
              <a:gd name="connsiteX9" fmla="*/ 303579 w 3200366"/>
              <a:gd name="connsiteY9" fmla="*/ 2142283 h 2523394"/>
              <a:gd name="connsiteX10" fmla="*/ 285825 w 3200366"/>
              <a:gd name="connsiteY10" fmla="*/ 2140493 h 2523394"/>
              <a:gd name="connsiteX11" fmla="*/ 0 w 3200366"/>
              <a:gd name="connsiteY11" fmla="*/ 1789798 h 2523394"/>
              <a:gd name="connsiteX12" fmla="*/ 0 w 3200366"/>
              <a:gd name="connsiteY12" fmla="*/ 357968 h 2523394"/>
              <a:gd name="connsiteX13" fmla="*/ 357968 w 3200366"/>
              <a:gd name="connsiteY13" fmla="*/ 0 h 25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0366" h="2523394">
                <a:moveTo>
                  <a:pt x="357968" y="0"/>
                </a:moveTo>
                <a:lnTo>
                  <a:pt x="2842398" y="0"/>
                </a:lnTo>
                <a:cubicBezTo>
                  <a:pt x="3040098" y="0"/>
                  <a:pt x="3200366" y="160268"/>
                  <a:pt x="3200366" y="357968"/>
                </a:cubicBezTo>
                <a:lnTo>
                  <a:pt x="3200366" y="1789798"/>
                </a:lnTo>
                <a:cubicBezTo>
                  <a:pt x="3200366" y="1987498"/>
                  <a:pt x="3040098" y="2147766"/>
                  <a:pt x="2842398" y="2147766"/>
                </a:cubicBezTo>
                <a:lnTo>
                  <a:pt x="763196" y="2147766"/>
                </a:lnTo>
                <a:lnTo>
                  <a:pt x="760883" y="2149044"/>
                </a:lnTo>
                <a:cubicBezTo>
                  <a:pt x="700335" y="2184085"/>
                  <a:pt x="468259" y="2335963"/>
                  <a:pt x="630130" y="2523394"/>
                </a:cubicBezTo>
                <a:cubicBezTo>
                  <a:pt x="331290" y="2440820"/>
                  <a:pt x="305403" y="2210299"/>
                  <a:pt x="303600" y="2153960"/>
                </a:cubicBezTo>
                <a:lnTo>
                  <a:pt x="303579" y="2142283"/>
                </a:lnTo>
                <a:lnTo>
                  <a:pt x="285825" y="2140493"/>
                </a:lnTo>
                <a:cubicBezTo>
                  <a:pt x="122705" y="2107114"/>
                  <a:pt x="0" y="1962786"/>
                  <a:pt x="0" y="1789798"/>
                </a:cubicBezTo>
                <a:lnTo>
                  <a:pt x="0" y="357968"/>
                </a:lnTo>
                <a:cubicBezTo>
                  <a:pt x="0" y="160268"/>
                  <a:pt x="160268" y="0"/>
                  <a:pt x="357968" y="0"/>
                </a:cubicBezTo>
                <a:close/>
              </a:path>
            </a:pathLst>
          </a:cu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3648D161-B4BD-4272-83DF-AC4332C1EF40}"/>
              </a:ext>
            </a:extLst>
          </p:cNvPr>
          <p:cNvSpPr/>
          <p:nvPr/>
        </p:nvSpPr>
        <p:spPr>
          <a:xfrm rot="10800000">
            <a:off x="3171817" y="1933268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ADC13E04-8C42-402A-96E3-622302DD08E7}"/>
              </a:ext>
            </a:extLst>
          </p:cNvPr>
          <p:cNvSpPr/>
          <p:nvPr/>
        </p:nvSpPr>
        <p:spPr>
          <a:xfrm rot="10800000">
            <a:off x="6919437" y="1933269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="" xmlns:a16="http://schemas.microsoft.com/office/drawing/2014/main" id="{8D5DE29C-803D-4AD4-B7F1-9AF69305CDB7}"/>
              </a:ext>
            </a:extLst>
          </p:cNvPr>
          <p:cNvSpPr/>
          <p:nvPr/>
        </p:nvSpPr>
        <p:spPr>
          <a:xfrm rot="10800000">
            <a:off x="10667057" y="1933270"/>
            <a:ext cx="535091" cy="420873"/>
          </a:xfrm>
          <a:custGeom>
            <a:avLst/>
            <a:gdLst/>
            <a:ahLst/>
            <a:cxnLst/>
            <a:rect l="l" t="t" r="r" b="b"/>
            <a:pathLst>
              <a:path w="460177" h="361950">
                <a:moveTo>
                  <a:pt x="427435" y="0"/>
                </a:moveTo>
                <a:lnTo>
                  <a:pt x="460177" y="69056"/>
                </a:lnTo>
                <a:cubicBezTo>
                  <a:pt x="426839" y="80168"/>
                  <a:pt x="402928" y="95646"/>
                  <a:pt x="388442" y="115490"/>
                </a:cubicBezTo>
                <a:cubicBezTo>
                  <a:pt x="373956" y="135334"/>
                  <a:pt x="366316" y="161726"/>
                  <a:pt x="365522" y="194667"/>
                </a:cubicBezTo>
                <a:lnTo>
                  <a:pt x="446485" y="194667"/>
                </a:lnTo>
                <a:lnTo>
                  <a:pt x="446485" y="361950"/>
                </a:lnTo>
                <a:lnTo>
                  <a:pt x="279202" y="361950"/>
                </a:lnTo>
                <a:lnTo>
                  <a:pt x="279202" y="242292"/>
                </a:lnTo>
                <a:cubicBezTo>
                  <a:pt x="279202" y="193476"/>
                  <a:pt x="283468" y="155178"/>
                  <a:pt x="292001" y="127396"/>
                </a:cubicBezTo>
                <a:cubicBezTo>
                  <a:pt x="300534" y="99615"/>
                  <a:pt x="316409" y="74612"/>
                  <a:pt x="339626" y="52387"/>
                </a:cubicBezTo>
                <a:cubicBezTo>
                  <a:pt x="362843" y="30162"/>
                  <a:pt x="392113" y="12700"/>
                  <a:pt x="427435" y="0"/>
                </a:cubicBezTo>
                <a:close/>
                <a:moveTo>
                  <a:pt x="148233" y="0"/>
                </a:moveTo>
                <a:lnTo>
                  <a:pt x="180975" y="69056"/>
                </a:lnTo>
                <a:cubicBezTo>
                  <a:pt x="147638" y="80168"/>
                  <a:pt x="123726" y="95646"/>
                  <a:pt x="109240" y="115490"/>
                </a:cubicBezTo>
                <a:cubicBezTo>
                  <a:pt x="94754" y="135334"/>
                  <a:pt x="87114" y="161726"/>
                  <a:pt x="86321" y="194667"/>
                </a:cubicBezTo>
                <a:lnTo>
                  <a:pt x="167283" y="194667"/>
                </a:lnTo>
                <a:lnTo>
                  <a:pt x="167283" y="361950"/>
                </a:lnTo>
                <a:lnTo>
                  <a:pt x="0" y="361950"/>
                </a:lnTo>
                <a:lnTo>
                  <a:pt x="0" y="242292"/>
                </a:lnTo>
                <a:cubicBezTo>
                  <a:pt x="0" y="193873"/>
                  <a:pt x="4267" y="155674"/>
                  <a:pt x="12799" y="127694"/>
                </a:cubicBezTo>
                <a:cubicBezTo>
                  <a:pt x="21332" y="99714"/>
                  <a:pt x="37108" y="74612"/>
                  <a:pt x="60127" y="52387"/>
                </a:cubicBezTo>
                <a:cubicBezTo>
                  <a:pt x="83146" y="30162"/>
                  <a:pt x="112514" y="12700"/>
                  <a:pt x="148233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DD9C958A-7169-4AD5-A43C-152CD39258D5}"/>
              </a:ext>
            </a:extLst>
          </p:cNvPr>
          <p:cNvSpPr/>
          <p:nvPr/>
        </p:nvSpPr>
        <p:spPr>
          <a:xfrm>
            <a:off x="1046571" y="2507728"/>
            <a:ext cx="2568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 smtClean="0"/>
              <a:t>Demokrasi konstitusional (demokrasi liberal) dan demokrasi rakyat. </a:t>
            </a:r>
            <a:endParaRPr lang="en-US" altLang="ko-KR" sz="1400" b="1" dirty="0"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A9A36C89-1DC6-4A0D-8735-405F372C6D35}"/>
              </a:ext>
            </a:extLst>
          </p:cNvPr>
          <p:cNvSpPr txBox="1"/>
          <p:nvPr/>
        </p:nvSpPr>
        <p:spPr>
          <a:xfrm>
            <a:off x="1046571" y="1943650"/>
            <a:ext cx="1995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400" b="1" dirty="0" smtClean="0">
                <a:solidFill>
                  <a:schemeClr val="accent1"/>
                </a:solidFill>
              </a:rPr>
              <a:t>Berdasarkan Ideologi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5BC6512E-0E3B-497C-8E89-8BBBD90D3EB2}"/>
              </a:ext>
            </a:extLst>
          </p:cNvPr>
          <p:cNvSpPr/>
          <p:nvPr/>
        </p:nvSpPr>
        <p:spPr>
          <a:xfrm>
            <a:off x="4770514" y="2507728"/>
            <a:ext cx="25681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 smtClean="0"/>
              <a:t>Demokrasi langsung, demokrasi perwakilan (demokrasi representatif) dan demokrasi perwakilan sistem referendum.</a:t>
            </a:r>
            <a:endParaRPr lang="en-US" altLang="ko-KR" sz="1400" b="1" dirty="0"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F7D10BC-425B-4207-8D8C-035D6DD0B5D2}"/>
              </a:ext>
            </a:extLst>
          </p:cNvPr>
          <p:cNvSpPr txBox="1"/>
          <p:nvPr/>
        </p:nvSpPr>
        <p:spPr>
          <a:xfrm>
            <a:off x="4665605" y="1840980"/>
            <a:ext cx="22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solidFill>
                  <a:schemeClr val="accent1"/>
                </a:solidFill>
              </a:rPr>
              <a:t>Berdasarkan cara penyaluran kehendak rakyat 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6699FC05-9104-4021-B48A-9B4DCDAD2516}"/>
              </a:ext>
            </a:extLst>
          </p:cNvPr>
          <p:cNvSpPr/>
          <p:nvPr/>
        </p:nvSpPr>
        <p:spPr>
          <a:xfrm>
            <a:off x="8609321" y="2769338"/>
            <a:ext cx="25681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b="1" dirty="0" smtClean="0"/>
              <a:t>Demokrasi formal, demokrasi material dan demokrasi gabungan.</a:t>
            </a:r>
            <a:endParaRPr lang="en-US" altLang="ko-KR" sz="1400" b="1" dirty="0"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F48967F-3396-4857-90EE-63541B00504D}"/>
              </a:ext>
            </a:extLst>
          </p:cNvPr>
          <p:cNvSpPr txBox="1"/>
          <p:nvPr/>
        </p:nvSpPr>
        <p:spPr>
          <a:xfrm>
            <a:off x="8502840" y="1840843"/>
            <a:ext cx="221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b="1" dirty="0" smtClean="0">
                <a:solidFill>
                  <a:schemeClr val="accent1"/>
                </a:solidFill>
              </a:rPr>
              <a:t>Berdasarkan Titik Perhatian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FCCD0904-FA20-4876-9469-AA9CEFC165F1}"/>
              </a:ext>
            </a:extLst>
          </p:cNvPr>
          <p:cNvGrpSpPr/>
          <p:nvPr/>
        </p:nvGrpSpPr>
        <p:grpSpPr>
          <a:xfrm>
            <a:off x="573207" y="4380406"/>
            <a:ext cx="2598609" cy="1780812"/>
            <a:chOff x="4701095" y="1230751"/>
            <a:chExt cx="3573246" cy="2654563"/>
          </a:xfrm>
        </p:grpSpPr>
        <p:sp>
          <p:nvSpPr>
            <p:cNvPr id="49" name="Freeform 36">
              <a:extLst>
                <a:ext uri="{FF2B5EF4-FFF2-40B4-BE49-F238E27FC236}">
                  <a16:creationId xmlns="" xmlns:a16="http://schemas.microsoft.com/office/drawing/2014/main" id="{F6609108-F29A-4585-B03E-B882FCA71C63}"/>
                </a:ext>
              </a:extLst>
            </p:cNvPr>
            <p:cNvSpPr/>
            <p:nvPr/>
          </p:nvSpPr>
          <p:spPr>
            <a:xfrm>
              <a:off x="4701095" y="1230751"/>
              <a:ext cx="2244075" cy="2654563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  <a:gd name="connsiteX0" fmla="*/ 0 w 24588540"/>
                <a:gd name="connsiteY0" fmla="*/ 5531179 h 5544058"/>
                <a:gd name="connsiteX1" fmla="*/ 11505861 w 24588540"/>
                <a:gd name="connsiteY1" fmla="*/ 5540112 h 5544058"/>
                <a:gd name="connsiteX2" fmla="*/ 11135815 w 24588540"/>
                <a:gd name="connsiteY2" fmla="*/ 4337913 h 5544058"/>
                <a:gd name="connsiteX3" fmla="*/ 10031219 w 24588540"/>
                <a:gd name="connsiteY3" fmla="*/ 4411066 h 5544058"/>
                <a:gd name="connsiteX4" fmla="*/ 9892231 w 24588540"/>
                <a:gd name="connsiteY4" fmla="*/ 3745382 h 5544058"/>
                <a:gd name="connsiteX5" fmla="*/ 9716666 w 24588540"/>
                <a:gd name="connsiteY5" fmla="*/ 3599078 h 5544058"/>
                <a:gd name="connsiteX6" fmla="*/ 9754292 w 24588540"/>
                <a:gd name="connsiteY6" fmla="*/ 3470193 h 5544058"/>
                <a:gd name="connsiteX7" fmla="*/ 9653618 w 24588540"/>
                <a:gd name="connsiteY7" fmla="*/ 3362205 h 5544058"/>
                <a:gd name="connsiteX8" fmla="*/ 9757080 w 24588540"/>
                <a:gd name="connsiteY8" fmla="*/ 3057428 h 5544058"/>
                <a:gd name="connsiteX9" fmla="*/ 9315706 w 24588540"/>
                <a:gd name="connsiteY9" fmla="*/ 2818778 h 5544058"/>
                <a:gd name="connsiteX10" fmla="*/ 9862970 w 24588540"/>
                <a:gd name="connsiteY10" fmla="*/ 1975104 h 5544058"/>
                <a:gd name="connsiteX11" fmla="*/ 11830759 w 24588540"/>
                <a:gd name="connsiteY11" fmla="*/ 0 h 5544058"/>
                <a:gd name="connsiteX12" fmla="*/ 13909326 w 24588540"/>
                <a:gd name="connsiteY12" fmla="*/ 2543951 h 5544058"/>
                <a:gd name="connsiteX13" fmla="*/ 13227962 w 24588540"/>
                <a:gd name="connsiteY13" fmla="*/ 3928262 h 5544058"/>
                <a:gd name="connsiteX14" fmla="*/ 13708007 w 24588540"/>
                <a:gd name="connsiteY14" fmla="*/ 5544059 h 5544058"/>
                <a:gd name="connsiteX15" fmla="*/ 24588540 w 24588540"/>
                <a:gd name="connsiteY15" fmla="*/ 5541537 h 5544058"/>
                <a:gd name="connsiteX0" fmla="*/ 0 w 13999341"/>
                <a:gd name="connsiteY0" fmla="*/ 5531179 h 5544058"/>
                <a:gd name="connsiteX1" fmla="*/ 11505861 w 13999341"/>
                <a:gd name="connsiteY1" fmla="*/ 5540112 h 5544058"/>
                <a:gd name="connsiteX2" fmla="*/ 11135815 w 13999341"/>
                <a:gd name="connsiteY2" fmla="*/ 4337913 h 5544058"/>
                <a:gd name="connsiteX3" fmla="*/ 10031219 w 13999341"/>
                <a:gd name="connsiteY3" fmla="*/ 4411066 h 5544058"/>
                <a:gd name="connsiteX4" fmla="*/ 9892231 w 13999341"/>
                <a:gd name="connsiteY4" fmla="*/ 3745382 h 5544058"/>
                <a:gd name="connsiteX5" fmla="*/ 9716666 w 13999341"/>
                <a:gd name="connsiteY5" fmla="*/ 3599078 h 5544058"/>
                <a:gd name="connsiteX6" fmla="*/ 9754292 w 13999341"/>
                <a:gd name="connsiteY6" fmla="*/ 3470193 h 5544058"/>
                <a:gd name="connsiteX7" fmla="*/ 9653618 w 13999341"/>
                <a:gd name="connsiteY7" fmla="*/ 3362205 h 5544058"/>
                <a:gd name="connsiteX8" fmla="*/ 9757080 w 13999341"/>
                <a:gd name="connsiteY8" fmla="*/ 3057428 h 5544058"/>
                <a:gd name="connsiteX9" fmla="*/ 9315706 w 13999341"/>
                <a:gd name="connsiteY9" fmla="*/ 2818778 h 5544058"/>
                <a:gd name="connsiteX10" fmla="*/ 9862970 w 13999341"/>
                <a:gd name="connsiteY10" fmla="*/ 1975104 h 5544058"/>
                <a:gd name="connsiteX11" fmla="*/ 11830759 w 13999341"/>
                <a:gd name="connsiteY11" fmla="*/ 0 h 5544058"/>
                <a:gd name="connsiteX12" fmla="*/ 13909326 w 13999341"/>
                <a:gd name="connsiteY12" fmla="*/ 2543951 h 5544058"/>
                <a:gd name="connsiteX13" fmla="*/ 13227962 w 13999341"/>
                <a:gd name="connsiteY13" fmla="*/ 3928262 h 5544058"/>
                <a:gd name="connsiteX14" fmla="*/ 13708007 w 13999341"/>
                <a:gd name="connsiteY14" fmla="*/ 5544059 h 5544058"/>
                <a:gd name="connsiteX0" fmla="*/ 2193273 w 4686753"/>
                <a:gd name="connsiteY0" fmla="*/ 5540112 h 5544058"/>
                <a:gd name="connsiteX1" fmla="*/ 1823227 w 4686753"/>
                <a:gd name="connsiteY1" fmla="*/ 4337913 h 5544058"/>
                <a:gd name="connsiteX2" fmla="*/ 718631 w 4686753"/>
                <a:gd name="connsiteY2" fmla="*/ 4411066 h 5544058"/>
                <a:gd name="connsiteX3" fmla="*/ 579643 w 4686753"/>
                <a:gd name="connsiteY3" fmla="*/ 3745382 h 5544058"/>
                <a:gd name="connsiteX4" fmla="*/ 404078 w 4686753"/>
                <a:gd name="connsiteY4" fmla="*/ 3599078 h 5544058"/>
                <a:gd name="connsiteX5" fmla="*/ 441704 w 4686753"/>
                <a:gd name="connsiteY5" fmla="*/ 3470193 h 5544058"/>
                <a:gd name="connsiteX6" fmla="*/ 341030 w 4686753"/>
                <a:gd name="connsiteY6" fmla="*/ 3362205 h 5544058"/>
                <a:gd name="connsiteX7" fmla="*/ 444492 w 4686753"/>
                <a:gd name="connsiteY7" fmla="*/ 3057428 h 5544058"/>
                <a:gd name="connsiteX8" fmla="*/ 3118 w 4686753"/>
                <a:gd name="connsiteY8" fmla="*/ 2818778 h 5544058"/>
                <a:gd name="connsiteX9" fmla="*/ 550382 w 4686753"/>
                <a:gd name="connsiteY9" fmla="*/ 1975104 h 5544058"/>
                <a:gd name="connsiteX10" fmla="*/ 2518171 w 4686753"/>
                <a:gd name="connsiteY10" fmla="*/ 0 h 5544058"/>
                <a:gd name="connsiteX11" fmla="*/ 4596738 w 4686753"/>
                <a:gd name="connsiteY11" fmla="*/ 2543951 h 5544058"/>
                <a:gd name="connsiteX12" fmla="*/ 3915374 w 4686753"/>
                <a:gd name="connsiteY12" fmla="*/ 3928262 h 5544058"/>
                <a:gd name="connsiteX13" fmla="*/ 4395419 w 4686753"/>
                <a:gd name="connsiteY13" fmla="*/ 5544059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6753" h="5544058">
                  <a:moveTo>
                    <a:pt x="2193273" y="5540112"/>
                  </a:moveTo>
                  <a:cubicBezTo>
                    <a:pt x="2129283" y="5232873"/>
                    <a:pt x="2045121" y="4564685"/>
                    <a:pt x="1823227" y="4337913"/>
                  </a:cubicBezTo>
                  <a:cubicBezTo>
                    <a:pt x="1725691" y="4218431"/>
                    <a:pt x="1020993" y="4625644"/>
                    <a:pt x="718631" y="4411066"/>
                  </a:cubicBezTo>
                  <a:cubicBezTo>
                    <a:pt x="396762" y="4162349"/>
                    <a:pt x="652795" y="3833165"/>
                    <a:pt x="579643" y="3745382"/>
                  </a:cubicBezTo>
                  <a:cubicBezTo>
                    <a:pt x="521121" y="3696614"/>
                    <a:pt x="418021" y="3646108"/>
                    <a:pt x="404078" y="3599078"/>
                  </a:cubicBezTo>
                  <a:cubicBezTo>
                    <a:pt x="384933" y="3557625"/>
                    <a:pt x="411055" y="3507120"/>
                    <a:pt x="441704" y="3470193"/>
                  </a:cubicBezTo>
                  <a:lnTo>
                    <a:pt x="341030" y="3362205"/>
                  </a:lnTo>
                  <a:cubicBezTo>
                    <a:pt x="298564" y="3284755"/>
                    <a:pt x="414531" y="3157511"/>
                    <a:pt x="444492" y="3057428"/>
                  </a:cubicBezTo>
                  <a:cubicBezTo>
                    <a:pt x="297367" y="2977878"/>
                    <a:pt x="59708" y="2939068"/>
                    <a:pt x="3118" y="2818778"/>
                  </a:cubicBezTo>
                  <a:cubicBezTo>
                    <a:pt x="-45325" y="2691462"/>
                    <a:pt x="485656" y="2374024"/>
                    <a:pt x="550382" y="1975104"/>
                  </a:cubicBezTo>
                  <a:cubicBezTo>
                    <a:pt x="500141" y="266534"/>
                    <a:pt x="1916562" y="11046"/>
                    <a:pt x="2518171" y="0"/>
                  </a:cubicBezTo>
                  <a:cubicBezTo>
                    <a:pt x="3500737" y="-24"/>
                    <a:pt x="5080834" y="647274"/>
                    <a:pt x="4596738" y="2543951"/>
                  </a:cubicBezTo>
                  <a:cubicBezTo>
                    <a:pt x="4410358" y="3037075"/>
                    <a:pt x="3846018" y="3622783"/>
                    <a:pt x="3915374" y="3928262"/>
                  </a:cubicBezTo>
                  <a:cubicBezTo>
                    <a:pt x="3986450" y="4327448"/>
                    <a:pt x="4288129" y="5185614"/>
                    <a:pt x="4395419" y="5544059"/>
                  </a:cubicBezTo>
                </a:path>
              </a:pathLst>
            </a:cu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0" name="Freeform: Shape 48">
              <a:extLst>
                <a:ext uri="{FF2B5EF4-FFF2-40B4-BE49-F238E27FC236}">
                  <a16:creationId xmlns="" xmlns:a16="http://schemas.microsoft.com/office/drawing/2014/main" id="{6A7DB343-6ABA-4767-88C9-2D67AAFA6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7540" y="1568997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Freeform: Shape 49">
              <a:extLst>
                <a:ext uri="{FF2B5EF4-FFF2-40B4-BE49-F238E27FC236}">
                  <a16:creationId xmlns="" xmlns:a16="http://schemas.microsoft.com/office/drawing/2014/main" id="{9631ACD7-23ED-4C63-B402-FBD732162364}"/>
                </a:ext>
              </a:extLst>
            </p:cNvPr>
            <p:cNvSpPr/>
            <p:nvPr/>
          </p:nvSpPr>
          <p:spPr>
            <a:xfrm>
              <a:off x="5823064" y="1930103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0">
              <a:extLst>
                <a:ext uri="{FF2B5EF4-FFF2-40B4-BE49-F238E27FC236}">
                  <a16:creationId xmlns="" xmlns:a16="http://schemas.microsoft.com/office/drawing/2014/main" id="{7DFBC4F2-37A8-469D-9928-283A8677F7EE}"/>
                </a:ext>
              </a:extLst>
            </p:cNvPr>
            <p:cNvSpPr/>
            <p:nvPr/>
          </p:nvSpPr>
          <p:spPr>
            <a:xfrm rot="2435724">
              <a:off x="6273288" y="1281783"/>
              <a:ext cx="2001053" cy="1901602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53" name="Freeform: Shape 15">
            <a:extLst>
              <a:ext uri="{FF2B5EF4-FFF2-40B4-BE49-F238E27FC236}">
                <a16:creationId xmlns="" xmlns:a16="http://schemas.microsoft.com/office/drawing/2014/main" id="{A4146F57-BE82-49E7-9326-976B529E2F4E}"/>
              </a:ext>
            </a:extLst>
          </p:cNvPr>
          <p:cNvSpPr/>
          <p:nvPr/>
        </p:nvSpPr>
        <p:spPr>
          <a:xfrm flipH="1">
            <a:off x="4517629" y="4280187"/>
            <a:ext cx="1814427" cy="1587540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54" name="Group 3">
            <a:extLst>
              <a:ext uri="{FF2B5EF4-FFF2-40B4-BE49-F238E27FC236}">
                <a16:creationId xmlns="" xmlns:a16="http://schemas.microsoft.com/office/drawing/2014/main" id="{5714BD48-472E-44D1-AB63-2C50FCAE936B}"/>
              </a:ext>
            </a:extLst>
          </p:cNvPr>
          <p:cNvGrpSpPr/>
          <p:nvPr/>
        </p:nvGrpSpPr>
        <p:grpSpPr>
          <a:xfrm>
            <a:off x="8192921" y="3595079"/>
            <a:ext cx="995433" cy="3236575"/>
            <a:chOff x="6576209" y="627534"/>
            <a:chExt cx="1103056" cy="4077545"/>
          </a:xfrm>
        </p:grpSpPr>
        <p:sp>
          <p:nvSpPr>
            <p:cNvPr id="55" name="Oval 2">
              <a:extLst>
                <a:ext uri="{FF2B5EF4-FFF2-40B4-BE49-F238E27FC236}">
                  <a16:creationId xmlns="" xmlns:a16="http://schemas.microsoft.com/office/drawing/2014/main" id="{B2E4CF4C-DFB5-4D01-87DA-86131385580D}"/>
                </a:ext>
              </a:extLst>
            </p:cNvPr>
            <p:cNvSpPr/>
            <p:nvPr/>
          </p:nvSpPr>
          <p:spPr>
            <a:xfrm rot="1887332">
              <a:off x="6576209" y="4001864"/>
              <a:ext cx="1089847" cy="70321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6" name="Group 56">
              <a:extLst>
                <a:ext uri="{FF2B5EF4-FFF2-40B4-BE49-F238E27FC236}">
                  <a16:creationId xmlns="" xmlns:a16="http://schemas.microsoft.com/office/drawing/2014/main" id="{2BFBE8BB-78BD-4CF5-9CED-AFA65D9D5C88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57" name="Freeform 57">
                <a:extLst>
                  <a:ext uri="{FF2B5EF4-FFF2-40B4-BE49-F238E27FC236}">
                    <a16:creationId xmlns="" xmlns:a16="http://schemas.microsoft.com/office/drawing/2014/main" id="{E0A21C0F-0735-4DCA-A8DC-EC5E5F572DA1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 </a:t>
                </a:r>
                <a:endParaRPr lang="ko-KR" altLang="en-US" dirty="0"/>
              </a:p>
            </p:txBody>
          </p:sp>
          <p:sp>
            <p:nvSpPr>
              <p:cNvPr id="58" name="Freeform 58">
                <a:extLst>
                  <a:ext uri="{FF2B5EF4-FFF2-40B4-BE49-F238E27FC236}">
                    <a16:creationId xmlns="" xmlns:a16="http://schemas.microsoft.com/office/drawing/2014/main" id="{580A055C-AC7D-4BD5-96D6-42B5284C0661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Freeform 59">
                <a:extLst>
                  <a:ext uri="{FF2B5EF4-FFF2-40B4-BE49-F238E27FC236}">
                    <a16:creationId xmlns="" xmlns:a16="http://schemas.microsoft.com/office/drawing/2014/main" id="{0BBC7FBC-AB68-49A1-B872-E6098CEDA3A2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0" name="Freeform 60">
                <a:extLst>
                  <a:ext uri="{FF2B5EF4-FFF2-40B4-BE49-F238E27FC236}">
                    <a16:creationId xmlns="" xmlns:a16="http://schemas.microsoft.com/office/drawing/2014/main" id="{38D45F25-EBCB-4705-A5A5-925740F25232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Freeform 61">
                <a:extLst>
                  <a:ext uri="{FF2B5EF4-FFF2-40B4-BE49-F238E27FC236}">
                    <a16:creationId xmlns="" xmlns:a16="http://schemas.microsoft.com/office/drawing/2014/main" id="{CE202668-1B89-4D72-A19A-E6A558CB9A55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Freeform 62">
                <a:extLst>
                  <a:ext uri="{FF2B5EF4-FFF2-40B4-BE49-F238E27FC236}">
                    <a16:creationId xmlns="" xmlns:a16="http://schemas.microsoft.com/office/drawing/2014/main" id="{D3042383-4B45-4764-AD6E-09602D9AE03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Freeform 63">
                <a:extLst>
                  <a:ext uri="{FF2B5EF4-FFF2-40B4-BE49-F238E27FC236}">
                    <a16:creationId xmlns="" xmlns:a16="http://schemas.microsoft.com/office/drawing/2014/main" id="{653C3A2F-2024-466A-AC28-C337AC96EC6B}"/>
                  </a:ext>
                </a:extLst>
              </p:cNvPr>
              <p:cNvSpPr/>
              <p:nvPr/>
            </p:nvSpPr>
            <p:spPr>
              <a:xfrm>
                <a:off x="2637393" y="1187979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Freeform 64">
                <a:extLst>
                  <a:ext uri="{FF2B5EF4-FFF2-40B4-BE49-F238E27FC236}">
                    <a16:creationId xmlns="" xmlns:a16="http://schemas.microsoft.com/office/drawing/2014/main" id="{38DD0E9A-BEEF-48F5-89E4-204710436D18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="" xmlns:a16="http://schemas.microsoft.com/office/drawing/2014/main" id="{9A47B2E2-B532-48C2-9FE1-29A68A9D0087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Freeform 66">
                <a:extLst>
                  <a:ext uri="{FF2B5EF4-FFF2-40B4-BE49-F238E27FC236}">
                    <a16:creationId xmlns="" xmlns:a16="http://schemas.microsoft.com/office/drawing/2014/main" id="{CFBD0FD7-FA0E-4AFE-A415-E67F064EDA5F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Freeform 67">
                <a:extLst>
                  <a:ext uri="{FF2B5EF4-FFF2-40B4-BE49-F238E27FC236}">
                    <a16:creationId xmlns="" xmlns:a16="http://schemas.microsoft.com/office/drawing/2014/main" id="{65905ED0-A747-47CD-94EA-5255CB927723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Freeform 68">
                <a:extLst>
                  <a:ext uri="{FF2B5EF4-FFF2-40B4-BE49-F238E27FC236}">
                    <a16:creationId xmlns="" xmlns:a16="http://schemas.microsoft.com/office/drawing/2014/main" id="{C7FD773D-4EBD-49B6-BBB0-25261CEA4888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Freeform 69">
                <a:extLst>
                  <a:ext uri="{FF2B5EF4-FFF2-40B4-BE49-F238E27FC236}">
                    <a16:creationId xmlns="" xmlns:a16="http://schemas.microsoft.com/office/drawing/2014/main" id="{F3B41FDF-4CC4-4CA5-9FD5-7C73CF65CDD8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16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9EAFACB-BCC3-402D-81D5-60C97268936F}"/>
              </a:ext>
            </a:extLst>
          </p:cNvPr>
          <p:cNvCxnSpPr>
            <a:cxnSpLocks/>
          </p:cNvCxnSpPr>
          <p:nvPr/>
        </p:nvCxnSpPr>
        <p:spPr>
          <a:xfrm>
            <a:off x="1180655" y="4665219"/>
            <a:ext cx="30254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7FA6525-63C4-4D91-8301-DD3F20FBB5D4}"/>
              </a:ext>
            </a:extLst>
          </p:cNvPr>
          <p:cNvCxnSpPr>
            <a:cxnSpLocks/>
          </p:cNvCxnSpPr>
          <p:nvPr/>
        </p:nvCxnSpPr>
        <p:spPr>
          <a:xfrm flipV="1">
            <a:off x="6096000" y="2755355"/>
            <a:ext cx="5324272" cy="8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C786F522-14FA-471A-803F-323F503E60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id-ID" sz="3600" b="1" dirty="0" smtClean="0">
                <a:solidFill>
                  <a:schemeClr val="accent3"/>
                </a:solidFill>
              </a:rPr>
              <a:t>Prinsip-prinsip Demokrasi yang Berlaku Universal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483C542-A85F-4A49-AF4F-2548BC46CD20}"/>
              </a:ext>
            </a:extLst>
          </p:cNvPr>
          <p:cNvCxnSpPr>
            <a:cxnSpLocks/>
          </p:cNvCxnSpPr>
          <p:nvPr/>
        </p:nvCxnSpPr>
        <p:spPr>
          <a:xfrm flipV="1">
            <a:off x="4536090" y="2895278"/>
            <a:ext cx="1432663" cy="16332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A3AAC47C-AB89-41CF-8334-1D17B9F13D40}"/>
              </a:ext>
            </a:extLst>
          </p:cNvPr>
          <p:cNvSpPr/>
          <p:nvPr/>
        </p:nvSpPr>
        <p:spPr>
          <a:xfrm>
            <a:off x="641663" y="4395723"/>
            <a:ext cx="538992" cy="5389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BA466A2-3A83-4654-8CA4-F62DBF1CF340}"/>
              </a:ext>
            </a:extLst>
          </p:cNvPr>
          <p:cNvSpPr/>
          <p:nvPr/>
        </p:nvSpPr>
        <p:spPr>
          <a:xfrm>
            <a:off x="2111827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448AC8F-3EBB-41CB-8622-D89159D87615}"/>
              </a:ext>
            </a:extLst>
          </p:cNvPr>
          <p:cNvSpPr/>
          <p:nvPr/>
        </p:nvSpPr>
        <p:spPr>
          <a:xfrm>
            <a:off x="4206113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494DD80-34DA-4991-9D25-875AC8EED322}"/>
              </a:ext>
            </a:extLst>
          </p:cNvPr>
          <p:cNvSpPr/>
          <p:nvPr/>
        </p:nvSpPr>
        <p:spPr>
          <a:xfrm>
            <a:off x="5912138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94AE0902-129B-4670-B809-35AFD71CB19B}"/>
              </a:ext>
            </a:extLst>
          </p:cNvPr>
          <p:cNvSpPr/>
          <p:nvPr/>
        </p:nvSpPr>
        <p:spPr>
          <a:xfrm>
            <a:off x="7303817" y="2564548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C796FD18-A092-4A75-82A5-E572F7A0B75C}"/>
              </a:ext>
            </a:extLst>
          </p:cNvPr>
          <p:cNvSpPr/>
          <p:nvPr/>
        </p:nvSpPr>
        <p:spPr>
          <a:xfrm>
            <a:off x="10020773" y="2562059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C8FFD67-3E82-4704-ABFC-21197EC8349C}"/>
              </a:ext>
            </a:extLst>
          </p:cNvPr>
          <p:cNvSpPr/>
          <p:nvPr/>
        </p:nvSpPr>
        <p:spPr>
          <a:xfrm>
            <a:off x="11030210" y="2565301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F94EDD37-ABA7-4359-95D9-0ABFC15F7833}"/>
              </a:ext>
            </a:extLst>
          </p:cNvPr>
          <p:cNvSpPr/>
          <p:nvPr/>
        </p:nvSpPr>
        <p:spPr>
          <a:xfrm>
            <a:off x="5059125" y="3518612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8C80DF2-6024-43EF-B48B-42EDC3F3427B}"/>
              </a:ext>
            </a:extLst>
          </p:cNvPr>
          <p:cNvSpPr txBox="1"/>
          <p:nvPr/>
        </p:nvSpPr>
        <p:spPr>
          <a:xfrm>
            <a:off x="1591682" y="3878328"/>
            <a:ext cx="145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Pemilu yang bebas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CBB4BE6-F2C8-4611-9B69-A1D4179CECCE}"/>
              </a:ext>
            </a:extLst>
          </p:cNvPr>
          <p:cNvSpPr txBox="1"/>
          <p:nvPr/>
        </p:nvSpPr>
        <p:spPr>
          <a:xfrm>
            <a:off x="6740796" y="1840686"/>
            <a:ext cx="131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Pemerintahan berdasarkan hukum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D732DAA-0E1E-4722-9F29-A9DF875FAA70}"/>
              </a:ext>
            </a:extLst>
          </p:cNvPr>
          <p:cNvSpPr txBox="1"/>
          <p:nvPr/>
        </p:nvSpPr>
        <p:spPr>
          <a:xfrm>
            <a:off x="3580007" y="3883019"/>
            <a:ext cx="1439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600" b="1" dirty="0" smtClean="0">
                <a:solidFill>
                  <a:schemeClr val="accent1"/>
                </a:solidFill>
              </a:rPr>
              <a:t>Kebebasan individu</a:t>
            </a:r>
            <a:endParaRPr lang="ko-KR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9EBC917-6E40-4E63-9C30-D68DA1E82524}"/>
              </a:ext>
            </a:extLst>
          </p:cNvPr>
          <p:cNvSpPr txBox="1"/>
          <p:nvPr/>
        </p:nvSpPr>
        <p:spPr>
          <a:xfrm>
            <a:off x="6097397" y="3081157"/>
            <a:ext cx="103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1200" b="1" dirty="0" smtClean="0">
                <a:solidFill>
                  <a:schemeClr val="accent1"/>
                </a:solidFill>
              </a:rPr>
              <a:t>Pengakuan hak minoritas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0115A67-AFDD-4045-B72D-BFC6A0309A6F}"/>
              </a:ext>
            </a:extLst>
          </p:cNvPr>
          <p:cNvSpPr txBox="1"/>
          <p:nvPr/>
        </p:nvSpPr>
        <p:spPr>
          <a:xfrm>
            <a:off x="8196091" y="3169774"/>
            <a:ext cx="156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accent1"/>
                </a:solidFill>
              </a:rPr>
              <a:t>Pers yang bebas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10E2501-808B-4AA4-B511-89D8A2E6670F}"/>
              </a:ext>
            </a:extLst>
          </p:cNvPr>
          <p:cNvSpPr txBox="1"/>
          <p:nvPr/>
        </p:nvSpPr>
        <p:spPr>
          <a:xfrm>
            <a:off x="128393" y="3734570"/>
            <a:ext cx="158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accent1"/>
                </a:solidFill>
              </a:rPr>
              <a:t>Pembagian </a:t>
            </a:r>
          </a:p>
          <a:p>
            <a:pPr algn="ctr"/>
            <a:r>
              <a:rPr lang="id-ID" altLang="ko-KR" sz="1400" b="1" dirty="0" smtClean="0">
                <a:solidFill>
                  <a:schemeClr val="accent1"/>
                </a:solidFill>
              </a:rPr>
              <a:t>kekuasaan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C7DFB47-B322-46F7-AB8E-490D8AC0556F}"/>
              </a:ext>
            </a:extLst>
          </p:cNvPr>
          <p:cNvSpPr txBox="1"/>
          <p:nvPr/>
        </p:nvSpPr>
        <p:spPr>
          <a:xfrm>
            <a:off x="2639586" y="2582561"/>
            <a:ext cx="30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Round Same Side Corner Rectangle 8">
            <a:extLst>
              <a:ext uri="{FF2B5EF4-FFF2-40B4-BE49-F238E27FC236}">
                <a16:creationId xmlns="" xmlns:a16="http://schemas.microsoft.com/office/drawing/2014/main" id="{80A35585-4737-439F-980D-F1E27D173A24}"/>
              </a:ext>
            </a:extLst>
          </p:cNvPr>
          <p:cNvSpPr/>
          <p:nvPr/>
        </p:nvSpPr>
        <p:spPr>
          <a:xfrm>
            <a:off x="706923" y="4917799"/>
            <a:ext cx="426019" cy="11220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ound Same Side Corner Rectangle 20">
            <a:extLst>
              <a:ext uri="{FF2B5EF4-FFF2-40B4-BE49-F238E27FC236}">
                <a16:creationId xmlns="" xmlns:a16="http://schemas.microsoft.com/office/drawing/2014/main" id="{677FD453-61C8-41D1-A699-0715F7D50914}"/>
              </a:ext>
            </a:extLst>
          </p:cNvPr>
          <p:cNvSpPr/>
          <p:nvPr/>
        </p:nvSpPr>
        <p:spPr>
          <a:xfrm rot="10800000">
            <a:off x="2523162" y="2674031"/>
            <a:ext cx="525984" cy="112202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 Same Side Corner Rectangle 20">
            <a:extLst>
              <a:ext uri="{FF2B5EF4-FFF2-40B4-BE49-F238E27FC236}">
                <a16:creationId xmlns="" xmlns:a16="http://schemas.microsoft.com/office/drawing/2014/main" id="{677FD453-61C8-41D1-A699-0715F7D50914}"/>
              </a:ext>
            </a:extLst>
          </p:cNvPr>
          <p:cNvSpPr/>
          <p:nvPr/>
        </p:nvSpPr>
        <p:spPr>
          <a:xfrm rot="10800000">
            <a:off x="5772746" y="4104205"/>
            <a:ext cx="525984" cy="112202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 Same Side Corner Rectangle 20">
            <a:extLst>
              <a:ext uri="{FF2B5EF4-FFF2-40B4-BE49-F238E27FC236}">
                <a16:creationId xmlns="" xmlns:a16="http://schemas.microsoft.com/office/drawing/2014/main" id="{677FD453-61C8-41D1-A699-0715F7D50914}"/>
              </a:ext>
            </a:extLst>
          </p:cNvPr>
          <p:cNvSpPr/>
          <p:nvPr/>
        </p:nvSpPr>
        <p:spPr>
          <a:xfrm rot="10800000">
            <a:off x="7811459" y="3707365"/>
            <a:ext cx="525984" cy="112202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Round Same Side Corner Rectangle 8">
            <a:extLst>
              <a:ext uri="{FF2B5EF4-FFF2-40B4-BE49-F238E27FC236}">
                <a16:creationId xmlns="" xmlns:a16="http://schemas.microsoft.com/office/drawing/2014/main" id="{80A35585-4737-439F-980D-F1E27D173A24}"/>
              </a:ext>
            </a:extLst>
          </p:cNvPr>
          <p:cNvSpPr/>
          <p:nvPr/>
        </p:nvSpPr>
        <p:spPr>
          <a:xfrm>
            <a:off x="4110071" y="4952735"/>
            <a:ext cx="426019" cy="11220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ound Same Side Corner Rectangle 8">
            <a:extLst>
              <a:ext uri="{FF2B5EF4-FFF2-40B4-BE49-F238E27FC236}">
                <a16:creationId xmlns="" xmlns:a16="http://schemas.microsoft.com/office/drawing/2014/main" id="{80A35585-4737-439F-980D-F1E27D173A24}"/>
              </a:ext>
            </a:extLst>
          </p:cNvPr>
          <p:cNvSpPr/>
          <p:nvPr/>
        </p:nvSpPr>
        <p:spPr>
          <a:xfrm>
            <a:off x="6400824" y="1443274"/>
            <a:ext cx="426019" cy="11220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Round Same Side Corner Rectangle 8">
            <a:extLst>
              <a:ext uri="{FF2B5EF4-FFF2-40B4-BE49-F238E27FC236}">
                <a16:creationId xmlns="" xmlns:a16="http://schemas.microsoft.com/office/drawing/2014/main" id="{80A35585-4737-439F-980D-F1E27D173A24}"/>
              </a:ext>
            </a:extLst>
          </p:cNvPr>
          <p:cNvSpPr/>
          <p:nvPr/>
        </p:nvSpPr>
        <p:spPr>
          <a:xfrm>
            <a:off x="9517484" y="1282897"/>
            <a:ext cx="426019" cy="112202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CBA466A2-3A83-4654-8CA4-F62DBF1CF340}"/>
              </a:ext>
            </a:extLst>
          </p:cNvPr>
          <p:cNvSpPr/>
          <p:nvPr/>
        </p:nvSpPr>
        <p:spPr>
          <a:xfrm>
            <a:off x="3158970" y="4471923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BA466A2-3A83-4654-8CA4-F62DBF1CF340}"/>
              </a:ext>
            </a:extLst>
          </p:cNvPr>
          <p:cNvSpPr/>
          <p:nvPr/>
        </p:nvSpPr>
        <p:spPr>
          <a:xfrm>
            <a:off x="8564840" y="2562059"/>
            <a:ext cx="386592" cy="38659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10E2501-808B-4AA4-B511-89D8A2E6670F}"/>
              </a:ext>
            </a:extLst>
          </p:cNvPr>
          <p:cNvSpPr txBox="1"/>
          <p:nvPr/>
        </p:nvSpPr>
        <p:spPr>
          <a:xfrm>
            <a:off x="2491174" y="5011160"/>
            <a:ext cx="1580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/>
              <a:t>Manajemen yang terbuka</a:t>
            </a:r>
            <a:endParaRPr lang="ko-KR" alt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8C80DF2-6024-43EF-B48B-42EDC3F3427B}"/>
              </a:ext>
            </a:extLst>
          </p:cNvPr>
          <p:cNvSpPr txBox="1"/>
          <p:nvPr/>
        </p:nvSpPr>
        <p:spPr>
          <a:xfrm>
            <a:off x="4053645" y="3028439"/>
            <a:ext cx="145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Peradilan yang bebas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0115A67-AFDD-4045-B72D-BFC6A0309A6F}"/>
              </a:ext>
            </a:extLst>
          </p:cNvPr>
          <p:cNvSpPr txBox="1"/>
          <p:nvPr/>
        </p:nvSpPr>
        <p:spPr>
          <a:xfrm>
            <a:off x="10625922" y="3143551"/>
            <a:ext cx="156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chemeClr val="accent1"/>
                </a:solidFill>
              </a:rPr>
              <a:t>Supremasi hukum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CBB4BE6-F2C8-4611-9B69-A1D4179CECCE}"/>
              </a:ext>
            </a:extLst>
          </p:cNvPr>
          <p:cNvSpPr txBox="1"/>
          <p:nvPr/>
        </p:nvSpPr>
        <p:spPr>
          <a:xfrm>
            <a:off x="9762169" y="1873877"/>
            <a:ext cx="1312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Beberapa partai politik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9A9EF98-61CE-480C-B970-4FAA2CE21173}"/>
              </a:ext>
            </a:extLst>
          </p:cNvPr>
          <p:cNvSpPr txBox="1"/>
          <p:nvPr/>
        </p:nvSpPr>
        <p:spPr>
          <a:xfrm>
            <a:off x="-1" y="3924055"/>
            <a:ext cx="1219200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8000" dirty="0" smtClean="0">
                <a:solidFill>
                  <a:schemeClr val="accent1"/>
                </a:solidFill>
                <a:cs typeface="Arial" pitchFamily="34" charset="0"/>
              </a:rPr>
              <a:t>Sejarah Perkembangan Demokrasi Secara Umum</a:t>
            </a:r>
            <a:endParaRPr lang="ko-KR" altLang="en-US" sz="80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3" name="Freeform 36">
            <a:extLst>
              <a:ext uri="{FF2B5EF4-FFF2-40B4-BE49-F238E27FC236}">
                <a16:creationId xmlns="" xmlns:a16="http://schemas.microsoft.com/office/drawing/2014/main" id="{9BC368C7-833A-4A54-B292-1FC05222D6AB}"/>
              </a:ext>
            </a:extLst>
          </p:cNvPr>
          <p:cNvSpPr/>
          <p:nvPr/>
        </p:nvSpPr>
        <p:spPr>
          <a:xfrm>
            <a:off x="4665386" y="1193165"/>
            <a:ext cx="2244075" cy="2654563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  <a:gd name="connsiteX0" fmla="*/ 0 w 24588540"/>
              <a:gd name="connsiteY0" fmla="*/ 5531179 h 5544058"/>
              <a:gd name="connsiteX1" fmla="*/ 11505861 w 24588540"/>
              <a:gd name="connsiteY1" fmla="*/ 5540112 h 5544058"/>
              <a:gd name="connsiteX2" fmla="*/ 11135815 w 24588540"/>
              <a:gd name="connsiteY2" fmla="*/ 4337913 h 5544058"/>
              <a:gd name="connsiteX3" fmla="*/ 10031219 w 24588540"/>
              <a:gd name="connsiteY3" fmla="*/ 4411066 h 5544058"/>
              <a:gd name="connsiteX4" fmla="*/ 9892231 w 24588540"/>
              <a:gd name="connsiteY4" fmla="*/ 3745382 h 5544058"/>
              <a:gd name="connsiteX5" fmla="*/ 9716666 w 24588540"/>
              <a:gd name="connsiteY5" fmla="*/ 3599078 h 5544058"/>
              <a:gd name="connsiteX6" fmla="*/ 9754292 w 24588540"/>
              <a:gd name="connsiteY6" fmla="*/ 3470193 h 5544058"/>
              <a:gd name="connsiteX7" fmla="*/ 9653618 w 24588540"/>
              <a:gd name="connsiteY7" fmla="*/ 3362205 h 5544058"/>
              <a:gd name="connsiteX8" fmla="*/ 9757080 w 24588540"/>
              <a:gd name="connsiteY8" fmla="*/ 3057428 h 5544058"/>
              <a:gd name="connsiteX9" fmla="*/ 9315706 w 24588540"/>
              <a:gd name="connsiteY9" fmla="*/ 2818778 h 5544058"/>
              <a:gd name="connsiteX10" fmla="*/ 9862970 w 24588540"/>
              <a:gd name="connsiteY10" fmla="*/ 1975104 h 5544058"/>
              <a:gd name="connsiteX11" fmla="*/ 11830759 w 24588540"/>
              <a:gd name="connsiteY11" fmla="*/ 0 h 5544058"/>
              <a:gd name="connsiteX12" fmla="*/ 13909326 w 24588540"/>
              <a:gd name="connsiteY12" fmla="*/ 2543951 h 5544058"/>
              <a:gd name="connsiteX13" fmla="*/ 13227962 w 24588540"/>
              <a:gd name="connsiteY13" fmla="*/ 3928262 h 5544058"/>
              <a:gd name="connsiteX14" fmla="*/ 13708007 w 24588540"/>
              <a:gd name="connsiteY14" fmla="*/ 5544059 h 5544058"/>
              <a:gd name="connsiteX15" fmla="*/ 24588540 w 24588540"/>
              <a:gd name="connsiteY15" fmla="*/ 5541537 h 5544058"/>
              <a:gd name="connsiteX0" fmla="*/ 0 w 13999341"/>
              <a:gd name="connsiteY0" fmla="*/ 5531179 h 5544058"/>
              <a:gd name="connsiteX1" fmla="*/ 11505861 w 13999341"/>
              <a:gd name="connsiteY1" fmla="*/ 5540112 h 5544058"/>
              <a:gd name="connsiteX2" fmla="*/ 11135815 w 13999341"/>
              <a:gd name="connsiteY2" fmla="*/ 4337913 h 5544058"/>
              <a:gd name="connsiteX3" fmla="*/ 10031219 w 13999341"/>
              <a:gd name="connsiteY3" fmla="*/ 4411066 h 5544058"/>
              <a:gd name="connsiteX4" fmla="*/ 9892231 w 13999341"/>
              <a:gd name="connsiteY4" fmla="*/ 3745382 h 5544058"/>
              <a:gd name="connsiteX5" fmla="*/ 9716666 w 13999341"/>
              <a:gd name="connsiteY5" fmla="*/ 3599078 h 5544058"/>
              <a:gd name="connsiteX6" fmla="*/ 9754292 w 13999341"/>
              <a:gd name="connsiteY6" fmla="*/ 3470193 h 5544058"/>
              <a:gd name="connsiteX7" fmla="*/ 9653618 w 13999341"/>
              <a:gd name="connsiteY7" fmla="*/ 3362205 h 5544058"/>
              <a:gd name="connsiteX8" fmla="*/ 9757080 w 13999341"/>
              <a:gd name="connsiteY8" fmla="*/ 3057428 h 5544058"/>
              <a:gd name="connsiteX9" fmla="*/ 9315706 w 13999341"/>
              <a:gd name="connsiteY9" fmla="*/ 2818778 h 5544058"/>
              <a:gd name="connsiteX10" fmla="*/ 9862970 w 13999341"/>
              <a:gd name="connsiteY10" fmla="*/ 1975104 h 5544058"/>
              <a:gd name="connsiteX11" fmla="*/ 11830759 w 13999341"/>
              <a:gd name="connsiteY11" fmla="*/ 0 h 5544058"/>
              <a:gd name="connsiteX12" fmla="*/ 13909326 w 13999341"/>
              <a:gd name="connsiteY12" fmla="*/ 2543951 h 5544058"/>
              <a:gd name="connsiteX13" fmla="*/ 13227962 w 13999341"/>
              <a:gd name="connsiteY13" fmla="*/ 3928262 h 5544058"/>
              <a:gd name="connsiteX14" fmla="*/ 13708007 w 13999341"/>
              <a:gd name="connsiteY14" fmla="*/ 5544059 h 5544058"/>
              <a:gd name="connsiteX0" fmla="*/ 2193273 w 4686753"/>
              <a:gd name="connsiteY0" fmla="*/ 5540112 h 5544058"/>
              <a:gd name="connsiteX1" fmla="*/ 1823227 w 4686753"/>
              <a:gd name="connsiteY1" fmla="*/ 4337913 h 5544058"/>
              <a:gd name="connsiteX2" fmla="*/ 718631 w 4686753"/>
              <a:gd name="connsiteY2" fmla="*/ 4411066 h 5544058"/>
              <a:gd name="connsiteX3" fmla="*/ 579643 w 4686753"/>
              <a:gd name="connsiteY3" fmla="*/ 3745382 h 5544058"/>
              <a:gd name="connsiteX4" fmla="*/ 404078 w 4686753"/>
              <a:gd name="connsiteY4" fmla="*/ 3599078 h 5544058"/>
              <a:gd name="connsiteX5" fmla="*/ 441704 w 4686753"/>
              <a:gd name="connsiteY5" fmla="*/ 3470193 h 5544058"/>
              <a:gd name="connsiteX6" fmla="*/ 341030 w 4686753"/>
              <a:gd name="connsiteY6" fmla="*/ 3362205 h 5544058"/>
              <a:gd name="connsiteX7" fmla="*/ 444492 w 4686753"/>
              <a:gd name="connsiteY7" fmla="*/ 3057428 h 5544058"/>
              <a:gd name="connsiteX8" fmla="*/ 3118 w 4686753"/>
              <a:gd name="connsiteY8" fmla="*/ 2818778 h 5544058"/>
              <a:gd name="connsiteX9" fmla="*/ 550382 w 4686753"/>
              <a:gd name="connsiteY9" fmla="*/ 1975104 h 5544058"/>
              <a:gd name="connsiteX10" fmla="*/ 2518171 w 4686753"/>
              <a:gd name="connsiteY10" fmla="*/ 0 h 5544058"/>
              <a:gd name="connsiteX11" fmla="*/ 4596738 w 4686753"/>
              <a:gd name="connsiteY11" fmla="*/ 2543951 h 5544058"/>
              <a:gd name="connsiteX12" fmla="*/ 3915374 w 4686753"/>
              <a:gd name="connsiteY12" fmla="*/ 3928262 h 5544058"/>
              <a:gd name="connsiteX13" fmla="*/ 4395419 w 4686753"/>
              <a:gd name="connsiteY13" fmla="*/ 5544059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6753" h="5544058">
                <a:moveTo>
                  <a:pt x="2193273" y="5540112"/>
                </a:moveTo>
                <a:cubicBezTo>
                  <a:pt x="2129283" y="5232873"/>
                  <a:pt x="2045121" y="4564685"/>
                  <a:pt x="1823227" y="4337913"/>
                </a:cubicBezTo>
                <a:cubicBezTo>
                  <a:pt x="1725691" y="4218431"/>
                  <a:pt x="1020993" y="4625644"/>
                  <a:pt x="718631" y="4411066"/>
                </a:cubicBezTo>
                <a:cubicBezTo>
                  <a:pt x="396762" y="4162349"/>
                  <a:pt x="652795" y="3833165"/>
                  <a:pt x="579643" y="3745382"/>
                </a:cubicBezTo>
                <a:cubicBezTo>
                  <a:pt x="521121" y="3696614"/>
                  <a:pt x="418021" y="3646108"/>
                  <a:pt x="404078" y="3599078"/>
                </a:cubicBezTo>
                <a:cubicBezTo>
                  <a:pt x="384933" y="3557625"/>
                  <a:pt x="411055" y="3507120"/>
                  <a:pt x="441704" y="3470193"/>
                </a:cubicBezTo>
                <a:lnTo>
                  <a:pt x="341030" y="3362205"/>
                </a:lnTo>
                <a:cubicBezTo>
                  <a:pt x="298564" y="3284755"/>
                  <a:pt x="414531" y="3157511"/>
                  <a:pt x="444492" y="3057428"/>
                </a:cubicBezTo>
                <a:cubicBezTo>
                  <a:pt x="297367" y="2977878"/>
                  <a:pt x="59708" y="2939068"/>
                  <a:pt x="3118" y="2818778"/>
                </a:cubicBezTo>
                <a:cubicBezTo>
                  <a:pt x="-45325" y="2691462"/>
                  <a:pt x="485656" y="2374024"/>
                  <a:pt x="550382" y="1975104"/>
                </a:cubicBezTo>
                <a:cubicBezTo>
                  <a:pt x="500141" y="266534"/>
                  <a:pt x="1916562" y="11046"/>
                  <a:pt x="2518171" y="0"/>
                </a:cubicBezTo>
                <a:cubicBezTo>
                  <a:pt x="3500737" y="-24"/>
                  <a:pt x="5080834" y="647274"/>
                  <a:pt x="4596738" y="2543951"/>
                </a:cubicBezTo>
                <a:cubicBezTo>
                  <a:pt x="4410358" y="3037075"/>
                  <a:pt x="3846018" y="3622783"/>
                  <a:pt x="3915374" y="3928262"/>
                </a:cubicBezTo>
                <a:cubicBezTo>
                  <a:pt x="3986450" y="4327448"/>
                  <a:pt x="4288129" y="5185614"/>
                  <a:pt x="4395419" y="5544059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C22EC44D-DEBB-46A9-8BE2-41137D69C498}"/>
              </a:ext>
            </a:extLst>
          </p:cNvPr>
          <p:cNvSpPr>
            <a:spLocks noChangeAspect="1"/>
          </p:cNvSpPr>
          <p:nvPr/>
        </p:nvSpPr>
        <p:spPr>
          <a:xfrm>
            <a:off x="5307540" y="1568997"/>
            <a:ext cx="1378735" cy="1398528"/>
          </a:xfrm>
          <a:custGeom>
            <a:avLst/>
            <a:gdLst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768527 w 1386945"/>
              <a:gd name="connsiteY3" fmla="*/ 0 h 1398528"/>
              <a:gd name="connsiteX4" fmla="*/ 972253 w 1386945"/>
              <a:gd name="connsiteY4" fmla="*/ 54588 h 1398528"/>
              <a:gd name="connsiteX5" fmla="*/ 969334 w 1386945"/>
              <a:gd name="connsiteY5" fmla="*/ 228103 h 1398528"/>
              <a:gd name="connsiteX6" fmla="*/ 964004 w 1386945"/>
              <a:gd name="connsiteY6" fmla="*/ 226675 h 1398528"/>
              <a:gd name="connsiteX7" fmla="*/ 1079866 w 1386945"/>
              <a:gd name="connsiteY7" fmla="*/ 316610 h 1398528"/>
              <a:gd name="connsiteX8" fmla="*/ 1234336 w 1386945"/>
              <a:gd name="connsiteY8" fmla="*/ 278200 h 1398528"/>
              <a:gd name="connsiteX9" fmla="*/ 1333355 w 1386945"/>
              <a:gd name="connsiteY9" fmla="*/ 464426 h 1398528"/>
              <a:gd name="connsiteX10" fmla="*/ 1223290 w 1386945"/>
              <a:gd name="connsiteY10" fmla="*/ 563656 h 1398528"/>
              <a:gd name="connsiteX11" fmla="*/ 1241255 w 1386945"/>
              <a:gd name="connsiteY11" fmla="*/ 720028 h 1398528"/>
              <a:gd name="connsiteX12" fmla="*/ 1378735 w 1386945"/>
              <a:gd name="connsiteY12" fmla="*/ 796347 h 1398528"/>
              <a:gd name="connsiteX13" fmla="*/ 1324146 w 1386945"/>
              <a:gd name="connsiteY13" fmla="*/ 1000074 h 1398528"/>
              <a:gd name="connsiteX14" fmla="*/ 1157323 w 1386945"/>
              <a:gd name="connsiteY14" fmla="*/ 997268 h 1398528"/>
              <a:gd name="connsiteX15" fmla="*/ 1082042 w 1386945"/>
              <a:gd name="connsiteY15" fmla="*/ 1092670 h 1398528"/>
              <a:gd name="connsiteX16" fmla="*/ 1136829 w 1386945"/>
              <a:gd name="connsiteY16" fmla="*/ 1235662 h 1398528"/>
              <a:gd name="connsiteX17" fmla="*/ 964059 w 1386945"/>
              <a:gd name="connsiteY17" fmla="*/ 1356637 h 1398528"/>
              <a:gd name="connsiteX18" fmla="*/ 833014 w 1386945"/>
              <a:gd name="connsiteY18" fmla="*/ 1242868 h 1398528"/>
              <a:gd name="connsiteX19" fmla="*/ 848962 w 1386945"/>
              <a:gd name="connsiteY19" fmla="*/ 1231702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6051 w 1386945"/>
              <a:gd name="connsiteY24" fmla="*/ 1090028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6051 w 1386945"/>
              <a:gd name="connsiteY25" fmla="*/ 1090028 h 1398528"/>
              <a:gd name="connsiteX26" fmla="*/ 298691 w 1386945"/>
              <a:gd name="connsiteY26" fmla="*/ 1095691 h 1398528"/>
              <a:gd name="connsiteX27" fmla="*/ 128320 w 1386945"/>
              <a:gd name="connsiteY27" fmla="*/ 1128695 h 1398528"/>
              <a:gd name="connsiteX28" fmla="*/ 39183 w 1386945"/>
              <a:gd name="connsiteY28" fmla="*/ 937542 h 1398528"/>
              <a:gd name="connsiteX29" fmla="*/ 154405 w 1386945"/>
              <a:gd name="connsiteY29" fmla="*/ 844117 h 1398528"/>
              <a:gd name="connsiteX30" fmla="*/ 135673 w 1386945"/>
              <a:gd name="connsiteY30" fmla="*/ 704255 h 1398528"/>
              <a:gd name="connsiteX31" fmla="*/ 0 w 1386945"/>
              <a:gd name="connsiteY31" fmla="*/ 628938 h 1398528"/>
              <a:gd name="connsiteX32" fmla="*/ 54588 w 1386945"/>
              <a:gd name="connsiteY32" fmla="*/ 425211 h 1398528"/>
              <a:gd name="connsiteX33" fmla="*/ 210062 w 1386945"/>
              <a:gd name="connsiteY33" fmla="*/ 427826 h 1398528"/>
              <a:gd name="connsiteX34" fmla="*/ 285437 w 1386945"/>
              <a:gd name="connsiteY34" fmla="*/ 326289 h 1398528"/>
              <a:gd name="connsiteX35" fmla="*/ 233363 w 1386945"/>
              <a:gd name="connsiteY35" fmla="*/ 165678 h 1398528"/>
              <a:gd name="connsiteX36" fmla="*/ 412228 w 1386945"/>
              <a:gd name="connsiteY36" fmla="*/ 53911 h 1398528"/>
              <a:gd name="connsiteX37" fmla="*/ 537137 w 1386945"/>
              <a:gd name="connsiteY37" fmla="*/ 174382 h 1398528"/>
              <a:gd name="connsiteX38" fmla="*/ 535882 w 1386945"/>
              <a:gd name="connsiteY38" fmla="*/ 175167 h 1398528"/>
              <a:gd name="connsiteX39" fmla="*/ 689625 w 1386945"/>
              <a:gd name="connsiteY39" fmla="*/ 153155 h 1398528"/>
              <a:gd name="connsiteX40" fmla="*/ 684296 w 1386945"/>
              <a:gd name="connsiteY40" fmla="*/ 151727 h 1398528"/>
              <a:gd name="connsiteX41" fmla="*/ 768527 w 1386945"/>
              <a:gd name="connsiteY41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848962 w 1386945"/>
              <a:gd name="connsiteY20" fmla="*/ 1231702 h 1398528"/>
              <a:gd name="connsiteX21" fmla="*/ 691570 w 1386945"/>
              <a:gd name="connsiteY21" fmla="*/ 1255455 h 1398528"/>
              <a:gd name="connsiteX22" fmla="*/ 612145 w 1386945"/>
              <a:gd name="connsiteY22" fmla="*/ 1398528 h 1398528"/>
              <a:gd name="connsiteX23" fmla="*/ 408418 w 1386945"/>
              <a:gd name="connsiteY23" fmla="*/ 1343940 h 1398528"/>
              <a:gd name="connsiteX24" fmla="*/ 411171 w 1386945"/>
              <a:gd name="connsiteY24" fmla="*/ 1180323 h 1398528"/>
              <a:gd name="connsiteX25" fmla="*/ 298691 w 1386945"/>
              <a:gd name="connsiteY25" fmla="*/ 1095691 h 1398528"/>
              <a:gd name="connsiteX26" fmla="*/ 128320 w 1386945"/>
              <a:gd name="connsiteY26" fmla="*/ 1128695 h 1398528"/>
              <a:gd name="connsiteX27" fmla="*/ 39183 w 1386945"/>
              <a:gd name="connsiteY27" fmla="*/ 937542 h 1398528"/>
              <a:gd name="connsiteX28" fmla="*/ 154405 w 1386945"/>
              <a:gd name="connsiteY28" fmla="*/ 844117 h 1398528"/>
              <a:gd name="connsiteX29" fmla="*/ 135673 w 1386945"/>
              <a:gd name="connsiteY29" fmla="*/ 704255 h 1398528"/>
              <a:gd name="connsiteX30" fmla="*/ 0 w 1386945"/>
              <a:gd name="connsiteY30" fmla="*/ 628938 h 1398528"/>
              <a:gd name="connsiteX31" fmla="*/ 54588 w 1386945"/>
              <a:gd name="connsiteY31" fmla="*/ 425211 h 1398528"/>
              <a:gd name="connsiteX32" fmla="*/ 210062 w 1386945"/>
              <a:gd name="connsiteY32" fmla="*/ 427826 h 1398528"/>
              <a:gd name="connsiteX33" fmla="*/ 285437 w 1386945"/>
              <a:gd name="connsiteY33" fmla="*/ 326289 h 1398528"/>
              <a:gd name="connsiteX34" fmla="*/ 233363 w 1386945"/>
              <a:gd name="connsiteY34" fmla="*/ 165678 h 1398528"/>
              <a:gd name="connsiteX35" fmla="*/ 412228 w 1386945"/>
              <a:gd name="connsiteY35" fmla="*/ 53911 h 1398528"/>
              <a:gd name="connsiteX36" fmla="*/ 537137 w 1386945"/>
              <a:gd name="connsiteY36" fmla="*/ 174382 h 1398528"/>
              <a:gd name="connsiteX37" fmla="*/ 535882 w 1386945"/>
              <a:gd name="connsiteY37" fmla="*/ 175167 h 1398528"/>
              <a:gd name="connsiteX38" fmla="*/ 689625 w 1386945"/>
              <a:gd name="connsiteY38" fmla="*/ 153155 h 1398528"/>
              <a:gd name="connsiteX39" fmla="*/ 684296 w 1386945"/>
              <a:gd name="connsiteY39" fmla="*/ 151727 h 1398528"/>
              <a:gd name="connsiteX40" fmla="*/ 768527 w 1386945"/>
              <a:gd name="connsiteY40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42868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8691 w 1386945"/>
              <a:gd name="connsiteY24" fmla="*/ 1095691 h 1398528"/>
              <a:gd name="connsiteX25" fmla="*/ 128320 w 1386945"/>
              <a:gd name="connsiteY25" fmla="*/ 1128695 h 1398528"/>
              <a:gd name="connsiteX26" fmla="*/ 39183 w 1386945"/>
              <a:gd name="connsiteY26" fmla="*/ 937542 h 1398528"/>
              <a:gd name="connsiteX27" fmla="*/ 154405 w 1386945"/>
              <a:gd name="connsiteY27" fmla="*/ 844117 h 1398528"/>
              <a:gd name="connsiteX28" fmla="*/ 135673 w 1386945"/>
              <a:gd name="connsiteY28" fmla="*/ 704255 h 1398528"/>
              <a:gd name="connsiteX29" fmla="*/ 0 w 1386945"/>
              <a:gd name="connsiteY29" fmla="*/ 628938 h 1398528"/>
              <a:gd name="connsiteX30" fmla="*/ 54588 w 1386945"/>
              <a:gd name="connsiteY30" fmla="*/ 425211 h 1398528"/>
              <a:gd name="connsiteX31" fmla="*/ 210062 w 1386945"/>
              <a:gd name="connsiteY31" fmla="*/ 427826 h 1398528"/>
              <a:gd name="connsiteX32" fmla="*/ 285437 w 1386945"/>
              <a:gd name="connsiteY32" fmla="*/ 326289 h 1398528"/>
              <a:gd name="connsiteX33" fmla="*/ 233363 w 1386945"/>
              <a:gd name="connsiteY33" fmla="*/ 165678 h 1398528"/>
              <a:gd name="connsiteX34" fmla="*/ 412228 w 1386945"/>
              <a:gd name="connsiteY34" fmla="*/ 53911 h 1398528"/>
              <a:gd name="connsiteX35" fmla="*/ 537137 w 1386945"/>
              <a:gd name="connsiteY35" fmla="*/ 174382 h 1398528"/>
              <a:gd name="connsiteX36" fmla="*/ 535882 w 1386945"/>
              <a:gd name="connsiteY36" fmla="*/ 175167 h 1398528"/>
              <a:gd name="connsiteX37" fmla="*/ 689625 w 1386945"/>
              <a:gd name="connsiteY37" fmla="*/ 153155 h 1398528"/>
              <a:gd name="connsiteX38" fmla="*/ 684296 w 1386945"/>
              <a:gd name="connsiteY38" fmla="*/ 151727 h 1398528"/>
              <a:gd name="connsiteX39" fmla="*/ 768527 w 1386945"/>
              <a:gd name="connsiteY39" fmla="*/ 0 h 1398528"/>
              <a:gd name="connsiteX0" fmla="*/ 1386945 w 1386945"/>
              <a:gd name="connsiteY0" fmla="*/ 331202 h 1398528"/>
              <a:gd name="connsiteX1" fmla="*/ 1384863 w 1386945"/>
              <a:gd name="connsiteY1" fmla="*/ 338970 h 1398528"/>
              <a:gd name="connsiteX2" fmla="*/ 1382746 w 1386945"/>
              <a:gd name="connsiteY2" fmla="*/ 335705 h 1398528"/>
              <a:gd name="connsiteX3" fmla="*/ 1386945 w 1386945"/>
              <a:gd name="connsiteY3" fmla="*/ 331202 h 1398528"/>
              <a:gd name="connsiteX4" fmla="*/ 768527 w 1386945"/>
              <a:gd name="connsiteY4" fmla="*/ 0 h 1398528"/>
              <a:gd name="connsiteX5" fmla="*/ 972253 w 1386945"/>
              <a:gd name="connsiteY5" fmla="*/ 54588 h 1398528"/>
              <a:gd name="connsiteX6" fmla="*/ 969334 w 1386945"/>
              <a:gd name="connsiteY6" fmla="*/ 228103 h 1398528"/>
              <a:gd name="connsiteX7" fmla="*/ 964004 w 1386945"/>
              <a:gd name="connsiteY7" fmla="*/ 226675 h 1398528"/>
              <a:gd name="connsiteX8" fmla="*/ 1079866 w 1386945"/>
              <a:gd name="connsiteY8" fmla="*/ 316610 h 1398528"/>
              <a:gd name="connsiteX9" fmla="*/ 1234336 w 1386945"/>
              <a:gd name="connsiteY9" fmla="*/ 278200 h 1398528"/>
              <a:gd name="connsiteX10" fmla="*/ 1333355 w 1386945"/>
              <a:gd name="connsiteY10" fmla="*/ 464426 h 1398528"/>
              <a:gd name="connsiteX11" fmla="*/ 1223290 w 1386945"/>
              <a:gd name="connsiteY11" fmla="*/ 563656 h 1398528"/>
              <a:gd name="connsiteX12" fmla="*/ 1241255 w 1386945"/>
              <a:gd name="connsiteY12" fmla="*/ 720028 h 1398528"/>
              <a:gd name="connsiteX13" fmla="*/ 1378735 w 1386945"/>
              <a:gd name="connsiteY13" fmla="*/ 796347 h 1398528"/>
              <a:gd name="connsiteX14" fmla="*/ 1324146 w 1386945"/>
              <a:gd name="connsiteY14" fmla="*/ 1000074 h 1398528"/>
              <a:gd name="connsiteX15" fmla="*/ 1157323 w 1386945"/>
              <a:gd name="connsiteY15" fmla="*/ 997268 h 1398528"/>
              <a:gd name="connsiteX16" fmla="*/ 1082042 w 1386945"/>
              <a:gd name="connsiteY16" fmla="*/ 1092670 h 1398528"/>
              <a:gd name="connsiteX17" fmla="*/ 1136829 w 1386945"/>
              <a:gd name="connsiteY17" fmla="*/ 1235662 h 1398528"/>
              <a:gd name="connsiteX18" fmla="*/ 964059 w 1386945"/>
              <a:gd name="connsiteY18" fmla="*/ 1356637 h 1398528"/>
              <a:gd name="connsiteX19" fmla="*/ 833014 w 1386945"/>
              <a:gd name="connsiteY19" fmla="*/ 1235724 h 1398528"/>
              <a:gd name="connsiteX20" fmla="*/ 691570 w 1386945"/>
              <a:gd name="connsiteY20" fmla="*/ 1255455 h 1398528"/>
              <a:gd name="connsiteX21" fmla="*/ 612145 w 1386945"/>
              <a:gd name="connsiteY21" fmla="*/ 1398528 h 1398528"/>
              <a:gd name="connsiteX22" fmla="*/ 408418 w 1386945"/>
              <a:gd name="connsiteY22" fmla="*/ 1343940 h 1398528"/>
              <a:gd name="connsiteX23" fmla="*/ 411171 w 1386945"/>
              <a:gd name="connsiteY23" fmla="*/ 1180323 h 1398528"/>
              <a:gd name="connsiteX24" fmla="*/ 298691 w 1386945"/>
              <a:gd name="connsiteY24" fmla="*/ 1095691 h 1398528"/>
              <a:gd name="connsiteX25" fmla="*/ 128320 w 1386945"/>
              <a:gd name="connsiteY25" fmla="*/ 1128695 h 1398528"/>
              <a:gd name="connsiteX26" fmla="*/ 39183 w 1386945"/>
              <a:gd name="connsiteY26" fmla="*/ 937542 h 1398528"/>
              <a:gd name="connsiteX27" fmla="*/ 154405 w 1386945"/>
              <a:gd name="connsiteY27" fmla="*/ 844117 h 1398528"/>
              <a:gd name="connsiteX28" fmla="*/ 135673 w 1386945"/>
              <a:gd name="connsiteY28" fmla="*/ 704255 h 1398528"/>
              <a:gd name="connsiteX29" fmla="*/ 0 w 1386945"/>
              <a:gd name="connsiteY29" fmla="*/ 628938 h 1398528"/>
              <a:gd name="connsiteX30" fmla="*/ 54588 w 1386945"/>
              <a:gd name="connsiteY30" fmla="*/ 425211 h 1398528"/>
              <a:gd name="connsiteX31" fmla="*/ 210062 w 1386945"/>
              <a:gd name="connsiteY31" fmla="*/ 427826 h 1398528"/>
              <a:gd name="connsiteX32" fmla="*/ 285437 w 1386945"/>
              <a:gd name="connsiteY32" fmla="*/ 326289 h 1398528"/>
              <a:gd name="connsiteX33" fmla="*/ 233363 w 1386945"/>
              <a:gd name="connsiteY33" fmla="*/ 165678 h 1398528"/>
              <a:gd name="connsiteX34" fmla="*/ 412228 w 1386945"/>
              <a:gd name="connsiteY34" fmla="*/ 53911 h 1398528"/>
              <a:gd name="connsiteX35" fmla="*/ 537137 w 1386945"/>
              <a:gd name="connsiteY35" fmla="*/ 174382 h 1398528"/>
              <a:gd name="connsiteX36" fmla="*/ 535882 w 1386945"/>
              <a:gd name="connsiteY36" fmla="*/ 175167 h 1398528"/>
              <a:gd name="connsiteX37" fmla="*/ 689625 w 1386945"/>
              <a:gd name="connsiteY37" fmla="*/ 153155 h 1398528"/>
              <a:gd name="connsiteX38" fmla="*/ 684296 w 1386945"/>
              <a:gd name="connsiteY38" fmla="*/ 151727 h 1398528"/>
              <a:gd name="connsiteX39" fmla="*/ 768527 w 1386945"/>
              <a:gd name="connsiteY39" fmla="*/ 0 h 1398528"/>
              <a:gd name="connsiteX0" fmla="*/ 1382746 w 1384863"/>
              <a:gd name="connsiteY0" fmla="*/ 335705 h 1398528"/>
              <a:gd name="connsiteX1" fmla="*/ 1384863 w 1384863"/>
              <a:gd name="connsiteY1" fmla="*/ 338970 h 1398528"/>
              <a:gd name="connsiteX2" fmla="*/ 1382746 w 1384863"/>
              <a:gd name="connsiteY2" fmla="*/ 335705 h 1398528"/>
              <a:gd name="connsiteX3" fmla="*/ 768527 w 1384863"/>
              <a:gd name="connsiteY3" fmla="*/ 0 h 1398528"/>
              <a:gd name="connsiteX4" fmla="*/ 972253 w 1384863"/>
              <a:gd name="connsiteY4" fmla="*/ 54588 h 1398528"/>
              <a:gd name="connsiteX5" fmla="*/ 969334 w 1384863"/>
              <a:gd name="connsiteY5" fmla="*/ 228103 h 1398528"/>
              <a:gd name="connsiteX6" fmla="*/ 964004 w 1384863"/>
              <a:gd name="connsiteY6" fmla="*/ 226675 h 1398528"/>
              <a:gd name="connsiteX7" fmla="*/ 1079866 w 1384863"/>
              <a:gd name="connsiteY7" fmla="*/ 316610 h 1398528"/>
              <a:gd name="connsiteX8" fmla="*/ 1234336 w 1384863"/>
              <a:gd name="connsiteY8" fmla="*/ 278200 h 1398528"/>
              <a:gd name="connsiteX9" fmla="*/ 1333355 w 1384863"/>
              <a:gd name="connsiteY9" fmla="*/ 464426 h 1398528"/>
              <a:gd name="connsiteX10" fmla="*/ 1223290 w 1384863"/>
              <a:gd name="connsiteY10" fmla="*/ 563656 h 1398528"/>
              <a:gd name="connsiteX11" fmla="*/ 1241255 w 1384863"/>
              <a:gd name="connsiteY11" fmla="*/ 720028 h 1398528"/>
              <a:gd name="connsiteX12" fmla="*/ 1378735 w 1384863"/>
              <a:gd name="connsiteY12" fmla="*/ 796347 h 1398528"/>
              <a:gd name="connsiteX13" fmla="*/ 1324146 w 1384863"/>
              <a:gd name="connsiteY13" fmla="*/ 1000074 h 1398528"/>
              <a:gd name="connsiteX14" fmla="*/ 1157323 w 1384863"/>
              <a:gd name="connsiteY14" fmla="*/ 997268 h 1398528"/>
              <a:gd name="connsiteX15" fmla="*/ 1082042 w 1384863"/>
              <a:gd name="connsiteY15" fmla="*/ 1092670 h 1398528"/>
              <a:gd name="connsiteX16" fmla="*/ 1136829 w 1384863"/>
              <a:gd name="connsiteY16" fmla="*/ 1235662 h 1398528"/>
              <a:gd name="connsiteX17" fmla="*/ 964059 w 1384863"/>
              <a:gd name="connsiteY17" fmla="*/ 1356637 h 1398528"/>
              <a:gd name="connsiteX18" fmla="*/ 833014 w 1384863"/>
              <a:gd name="connsiteY18" fmla="*/ 1235724 h 1398528"/>
              <a:gd name="connsiteX19" fmla="*/ 691570 w 1384863"/>
              <a:gd name="connsiteY19" fmla="*/ 1255455 h 1398528"/>
              <a:gd name="connsiteX20" fmla="*/ 612145 w 1384863"/>
              <a:gd name="connsiteY20" fmla="*/ 1398528 h 1398528"/>
              <a:gd name="connsiteX21" fmla="*/ 408418 w 1384863"/>
              <a:gd name="connsiteY21" fmla="*/ 1343940 h 1398528"/>
              <a:gd name="connsiteX22" fmla="*/ 411171 w 1384863"/>
              <a:gd name="connsiteY22" fmla="*/ 1180323 h 1398528"/>
              <a:gd name="connsiteX23" fmla="*/ 298691 w 1384863"/>
              <a:gd name="connsiteY23" fmla="*/ 1095691 h 1398528"/>
              <a:gd name="connsiteX24" fmla="*/ 128320 w 1384863"/>
              <a:gd name="connsiteY24" fmla="*/ 1128695 h 1398528"/>
              <a:gd name="connsiteX25" fmla="*/ 39183 w 1384863"/>
              <a:gd name="connsiteY25" fmla="*/ 937542 h 1398528"/>
              <a:gd name="connsiteX26" fmla="*/ 154405 w 1384863"/>
              <a:gd name="connsiteY26" fmla="*/ 844117 h 1398528"/>
              <a:gd name="connsiteX27" fmla="*/ 135673 w 1384863"/>
              <a:gd name="connsiteY27" fmla="*/ 704255 h 1398528"/>
              <a:gd name="connsiteX28" fmla="*/ 0 w 1384863"/>
              <a:gd name="connsiteY28" fmla="*/ 628938 h 1398528"/>
              <a:gd name="connsiteX29" fmla="*/ 54588 w 1384863"/>
              <a:gd name="connsiteY29" fmla="*/ 425211 h 1398528"/>
              <a:gd name="connsiteX30" fmla="*/ 210062 w 1384863"/>
              <a:gd name="connsiteY30" fmla="*/ 427826 h 1398528"/>
              <a:gd name="connsiteX31" fmla="*/ 285437 w 1384863"/>
              <a:gd name="connsiteY31" fmla="*/ 326289 h 1398528"/>
              <a:gd name="connsiteX32" fmla="*/ 233363 w 1384863"/>
              <a:gd name="connsiteY32" fmla="*/ 165678 h 1398528"/>
              <a:gd name="connsiteX33" fmla="*/ 412228 w 1384863"/>
              <a:gd name="connsiteY33" fmla="*/ 53911 h 1398528"/>
              <a:gd name="connsiteX34" fmla="*/ 537137 w 1384863"/>
              <a:gd name="connsiteY34" fmla="*/ 174382 h 1398528"/>
              <a:gd name="connsiteX35" fmla="*/ 535882 w 1384863"/>
              <a:gd name="connsiteY35" fmla="*/ 175167 h 1398528"/>
              <a:gd name="connsiteX36" fmla="*/ 689625 w 1384863"/>
              <a:gd name="connsiteY36" fmla="*/ 153155 h 1398528"/>
              <a:gd name="connsiteX37" fmla="*/ 684296 w 1384863"/>
              <a:gd name="connsiteY37" fmla="*/ 151727 h 1398528"/>
              <a:gd name="connsiteX38" fmla="*/ 768527 w 1384863"/>
              <a:gd name="connsiteY38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964004 w 1378735"/>
              <a:gd name="connsiteY3" fmla="*/ 226675 h 1398528"/>
              <a:gd name="connsiteX4" fmla="*/ 1079866 w 1378735"/>
              <a:gd name="connsiteY4" fmla="*/ 316610 h 1398528"/>
              <a:gd name="connsiteX5" fmla="*/ 1234336 w 1378735"/>
              <a:gd name="connsiteY5" fmla="*/ 278200 h 1398528"/>
              <a:gd name="connsiteX6" fmla="*/ 1333355 w 1378735"/>
              <a:gd name="connsiteY6" fmla="*/ 464426 h 1398528"/>
              <a:gd name="connsiteX7" fmla="*/ 1223290 w 1378735"/>
              <a:gd name="connsiteY7" fmla="*/ 563656 h 1398528"/>
              <a:gd name="connsiteX8" fmla="*/ 1241255 w 1378735"/>
              <a:gd name="connsiteY8" fmla="*/ 720028 h 1398528"/>
              <a:gd name="connsiteX9" fmla="*/ 1378735 w 1378735"/>
              <a:gd name="connsiteY9" fmla="*/ 796347 h 1398528"/>
              <a:gd name="connsiteX10" fmla="*/ 1324146 w 1378735"/>
              <a:gd name="connsiteY10" fmla="*/ 1000074 h 1398528"/>
              <a:gd name="connsiteX11" fmla="*/ 1157323 w 1378735"/>
              <a:gd name="connsiteY11" fmla="*/ 997268 h 1398528"/>
              <a:gd name="connsiteX12" fmla="*/ 1082042 w 1378735"/>
              <a:gd name="connsiteY12" fmla="*/ 1092670 h 1398528"/>
              <a:gd name="connsiteX13" fmla="*/ 1136829 w 1378735"/>
              <a:gd name="connsiteY13" fmla="*/ 1235662 h 1398528"/>
              <a:gd name="connsiteX14" fmla="*/ 964059 w 1378735"/>
              <a:gd name="connsiteY14" fmla="*/ 1356637 h 1398528"/>
              <a:gd name="connsiteX15" fmla="*/ 833014 w 1378735"/>
              <a:gd name="connsiteY15" fmla="*/ 1235724 h 1398528"/>
              <a:gd name="connsiteX16" fmla="*/ 691570 w 1378735"/>
              <a:gd name="connsiteY16" fmla="*/ 1255455 h 1398528"/>
              <a:gd name="connsiteX17" fmla="*/ 612145 w 1378735"/>
              <a:gd name="connsiteY17" fmla="*/ 1398528 h 1398528"/>
              <a:gd name="connsiteX18" fmla="*/ 408418 w 1378735"/>
              <a:gd name="connsiteY18" fmla="*/ 1343940 h 1398528"/>
              <a:gd name="connsiteX19" fmla="*/ 411171 w 1378735"/>
              <a:gd name="connsiteY19" fmla="*/ 1180323 h 1398528"/>
              <a:gd name="connsiteX20" fmla="*/ 298691 w 1378735"/>
              <a:gd name="connsiteY20" fmla="*/ 1095691 h 1398528"/>
              <a:gd name="connsiteX21" fmla="*/ 128320 w 1378735"/>
              <a:gd name="connsiteY21" fmla="*/ 1128695 h 1398528"/>
              <a:gd name="connsiteX22" fmla="*/ 39183 w 1378735"/>
              <a:gd name="connsiteY22" fmla="*/ 937542 h 1398528"/>
              <a:gd name="connsiteX23" fmla="*/ 154405 w 1378735"/>
              <a:gd name="connsiteY23" fmla="*/ 844117 h 1398528"/>
              <a:gd name="connsiteX24" fmla="*/ 135673 w 1378735"/>
              <a:gd name="connsiteY24" fmla="*/ 704255 h 1398528"/>
              <a:gd name="connsiteX25" fmla="*/ 0 w 1378735"/>
              <a:gd name="connsiteY25" fmla="*/ 628938 h 1398528"/>
              <a:gd name="connsiteX26" fmla="*/ 54588 w 1378735"/>
              <a:gd name="connsiteY26" fmla="*/ 425211 h 1398528"/>
              <a:gd name="connsiteX27" fmla="*/ 210062 w 1378735"/>
              <a:gd name="connsiteY27" fmla="*/ 427826 h 1398528"/>
              <a:gd name="connsiteX28" fmla="*/ 285437 w 1378735"/>
              <a:gd name="connsiteY28" fmla="*/ 326289 h 1398528"/>
              <a:gd name="connsiteX29" fmla="*/ 233363 w 1378735"/>
              <a:gd name="connsiteY29" fmla="*/ 165678 h 1398528"/>
              <a:gd name="connsiteX30" fmla="*/ 412228 w 1378735"/>
              <a:gd name="connsiteY30" fmla="*/ 53911 h 1398528"/>
              <a:gd name="connsiteX31" fmla="*/ 537137 w 1378735"/>
              <a:gd name="connsiteY31" fmla="*/ 174382 h 1398528"/>
              <a:gd name="connsiteX32" fmla="*/ 535882 w 1378735"/>
              <a:gd name="connsiteY32" fmla="*/ 175167 h 1398528"/>
              <a:gd name="connsiteX33" fmla="*/ 689625 w 1378735"/>
              <a:gd name="connsiteY33" fmla="*/ 153155 h 1398528"/>
              <a:gd name="connsiteX34" fmla="*/ 684296 w 1378735"/>
              <a:gd name="connsiteY34" fmla="*/ 151727 h 1398528"/>
              <a:gd name="connsiteX35" fmla="*/ 768527 w 1378735"/>
              <a:gd name="connsiteY35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684296 w 1378735"/>
              <a:gd name="connsiteY33" fmla="*/ 151727 h 1398528"/>
              <a:gd name="connsiteX34" fmla="*/ 768527 w 1378735"/>
              <a:gd name="connsiteY34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684296 w 1378735"/>
              <a:gd name="connsiteY33" fmla="*/ 151727 h 1398528"/>
              <a:gd name="connsiteX34" fmla="*/ 768527 w 1378735"/>
              <a:gd name="connsiteY34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535882 w 1378735"/>
              <a:gd name="connsiteY31" fmla="*/ 175167 h 1398528"/>
              <a:gd name="connsiteX32" fmla="*/ 689625 w 1378735"/>
              <a:gd name="connsiteY32" fmla="*/ 153155 h 1398528"/>
              <a:gd name="connsiteX33" fmla="*/ 768527 w 1378735"/>
              <a:gd name="connsiteY33" fmla="*/ 0 h 1398528"/>
              <a:gd name="connsiteX0" fmla="*/ 768527 w 1378735"/>
              <a:gd name="connsiteY0" fmla="*/ 0 h 1398528"/>
              <a:gd name="connsiteX1" fmla="*/ 972253 w 1378735"/>
              <a:gd name="connsiteY1" fmla="*/ 54588 h 1398528"/>
              <a:gd name="connsiteX2" fmla="*/ 969334 w 1378735"/>
              <a:gd name="connsiteY2" fmla="*/ 228103 h 1398528"/>
              <a:gd name="connsiteX3" fmla="*/ 1079866 w 1378735"/>
              <a:gd name="connsiteY3" fmla="*/ 316610 h 1398528"/>
              <a:gd name="connsiteX4" fmla="*/ 1234336 w 1378735"/>
              <a:gd name="connsiteY4" fmla="*/ 278200 h 1398528"/>
              <a:gd name="connsiteX5" fmla="*/ 1333355 w 1378735"/>
              <a:gd name="connsiteY5" fmla="*/ 464426 h 1398528"/>
              <a:gd name="connsiteX6" fmla="*/ 1223290 w 1378735"/>
              <a:gd name="connsiteY6" fmla="*/ 563656 h 1398528"/>
              <a:gd name="connsiteX7" fmla="*/ 1241255 w 1378735"/>
              <a:gd name="connsiteY7" fmla="*/ 720028 h 1398528"/>
              <a:gd name="connsiteX8" fmla="*/ 1378735 w 1378735"/>
              <a:gd name="connsiteY8" fmla="*/ 796347 h 1398528"/>
              <a:gd name="connsiteX9" fmla="*/ 1324146 w 1378735"/>
              <a:gd name="connsiteY9" fmla="*/ 1000074 h 1398528"/>
              <a:gd name="connsiteX10" fmla="*/ 1157323 w 1378735"/>
              <a:gd name="connsiteY10" fmla="*/ 997268 h 1398528"/>
              <a:gd name="connsiteX11" fmla="*/ 1082042 w 1378735"/>
              <a:gd name="connsiteY11" fmla="*/ 1092670 h 1398528"/>
              <a:gd name="connsiteX12" fmla="*/ 1136829 w 1378735"/>
              <a:gd name="connsiteY12" fmla="*/ 1235662 h 1398528"/>
              <a:gd name="connsiteX13" fmla="*/ 964059 w 1378735"/>
              <a:gd name="connsiteY13" fmla="*/ 1356637 h 1398528"/>
              <a:gd name="connsiteX14" fmla="*/ 833014 w 1378735"/>
              <a:gd name="connsiteY14" fmla="*/ 1235724 h 1398528"/>
              <a:gd name="connsiteX15" fmla="*/ 691570 w 1378735"/>
              <a:gd name="connsiteY15" fmla="*/ 1255455 h 1398528"/>
              <a:gd name="connsiteX16" fmla="*/ 612145 w 1378735"/>
              <a:gd name="connsiteY16" fmla="*/ 1398528 h 1398528"/>
              <a:gd name="connsiteX17" fmla="*/ 408418 w 1378735"/>
              <a:gd name="connsiteY17" fmla="*/ 1343940 h 1398528"/>
              <a:gd name="connsiteX18" fmla="*/ 411171 w 1378735"/>
              <a:gd name="connsiteY18" fmla="*/ 1180323 h 1398528"/>
              <a:gd name="connsiteX19" fmla="*/ 298691 w 1378735"/>
              <a:gd name="connsiteY19" fmla="*/ 1095691 h 1398528"/>
              <a:gd name="connsiteX20" fmla="*/ 128320 w 1378735"/>
              <a:gd name="connsiteY20" fmla="*/ 1128695 h 1398528"/>
              <a:gd name="connsiteX21" fmla="*/ 39183 w 1378735"/>
              <a:gd name="connsiteY21" fmla="*/ 937542 h 1398528"/>
              <a:gd name="connsiteX22" fmla="*/ 154405 w 1378735"/>
              <a:gd name="connsiteY22" fmla="*/ 844117 h 1398528"/>
              <a:gd name="connsiteX23" fmla="*/ 135673 w 1378735"/>
              <a:gd name="connsiteY23" fmla="*/ 704255 h 1398528"/>
              <a:gd name="connsiteX24" fmla="*/ 0 w 1378735"/>
              <a:gd name="connsiteY24" fmla="*/ 628938 h 1398528"/>
              <a:gd name="connsiteX25" fmla="*/ 54588 w 1378735"/>
              <a:gd name="connsiteY25" fmla="*/ 425211 h 1398528"/>
              <a:gd name="connsiteX26" fmla="*/ 210062 w 1378735"/>
              <a:gd name="connsiteY26" fmla="*/ 427826 h 1398528"/>
              <a:gd name="connsiteX27" fmla="*/ 285437 w 1378735"/>
              <a:gd name="connsiteY27" fmla="*/ 326289 h 1398528"/>
              <a:gd name="connsiteX28" fmla="*/ 233363 w 1378735"/>
              <a:gd name="connsiteY28" fmla="*/ 165678 h 1398528"/>
              <a:gd name="connsiteX29" fmla="*/ 412228 w 1378735"/>
              <a:gd name="connsiteY29" fmla="*/ 53911 h 1398528"/>
              <a:gd name="connsiteX30" fmla="*/ 537137 w 1378735"/>
              <a:gd name="connsiteY30" fmla="*/ 174382 h 1398528"/>
              <a:gd name="connsiteX31" fmla="*/ 689625 w 1378735"/>
              <a:gd name="connsiteY31" fmla="*/ 153155 h 1398528"/>
              <a:gd name="connsiteX32" fmla="*/ 768527 w 1378735"/>
              <a:gd name="connsiteY32" fmla="*/ 0 h 139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78735" h="1398528">
                <a:moveTo>
                  <a:pt x="768527" y="0"/>
                </a:moveTo>
                <a:lnTo>
                  <a:pt x="972253" y="54588"/>
                </a:lnTo>
                <a:lnTo>
                  <a:pt x="969334" y="228103"/>
                </a:lnTo>
                <a:lnTo>
                  <a:pt x="1079866" y="316610"/>
                </a:lnTo>
                <a:lnTo>
                  <a:pt x="1234336" y="278200"/>
                </a:lnTo>
                <a:lnTo>
                  <a:pt x="1333355" y="464426"/>
                </a:lnTo>
                <a:lnTo>
                  <a:pt x="1223290" y="563656"/>
                </a:lnTo>
                <a:cubicBezTo>
                  <a:pt x="1237087" y="613911"/>
                  <a:pt x="1243590" y="666535"/>
                  <a:pt x="1241255" y="720028"/>
                </a:cubicBezTo>
                <a:lnTo>
                  <a:pt x="1378735" y="796347"/>
                </a:lnTo>
                <a:lnTo>
                  <a:pt x="1324146" y="1000074"/>
                </a:lnTo>
                <a:lnTo>
                  <a:pt x="1157323" y="997268"/>
                </a:lnTo>
                <a:cubicBezTo>
                  <a:pt x="1136231" y="1032510"/>
                  <a:pt x="1110676" y="1064296"/>
                  <a:pt x="1082042" y="1092670"/>
                </a:cubicBezTo>
                <a:lnTo>
                  <a:pt x="1136829" y="1235662"/>
                </a:lnTo>
                <a:lnTo>
                  <a:pt x="964059" y="1356637"/>
                </a:lnTo>
                <a:lnTo>
                  <a:pt x="833014" y="1235724"/>
                </a:lnTo>
                <a:lnTo>
                  <a:pt x="691570" y="1255455"/>
                </a:lnTo>
                <a:lnTo>
                  <a:pt x="612145" y="1398528"/>
                </a:lnTo>
                <a:lnTo>
                  <a:pt x="408418" y="1343940"/>
                </a:lnTo>
                <a:cubicBezTo>
                  <a:pt x="409336" y="1289401"/>
                  <a:pt x="410253" y="1234862"/>
                  <a:pt x="411171" y="1180323"/>
                </a:cubicBezTo>
                <a:cubicBezTo>
                  <a:pt x="369070" y="1150854"/>
                  <a:pt x="331546" y="1116202"/>
                  <a:pt x="298691" y="1095691"/>
                </a:cubicBezTo>
                <a:lnTo>
                  <a:pt x="128320" y="1128695"/>
                </a:lnTo>
                <a:lnTo>
                  <a:pt x="39183" y="937542"/>
                </a:lnTo>
                <a:lnTo>
                  <a:pt x="154405" y="844117"/>
                </a:lnTo>
                <a:cubicBezTo>
                  <a:pt x="142107" y="799040"/>
                  <a:pt x="135683" y="752063"/>
                  <a:pt x="135673" y="704255"/>
                </a:cubicBezTo>
                <a:lnTo>
                  <a:pt x="0" y="628938"/>
                </a:lnTo>
                <a:lnTo>
                  <a:pt x="54588" y="425211"/>
                </a:lnTo>
                <a:lnTo>
                  <a:pt x="210062" y="427826"/>
                </a:lnTo>
                <a:cubicBezTo>
                  <a:pt x="231154" y="390604"/>
                  <a:pt x="256624" y="356666"/>
                  <a:pt x="285437" y="326289"/>
                </a:cubicBezTo>
                <a:lnTo>
                  <a:pt x="233363" y="165678"/>
                </a:lnTo>
                <a:lnTo>
                  <a:pt x="412228" y="53911"/>
                </a:lnTo>
                <a:lnTo>
                  <a:pt x="537137" y="174382"/>
                </a:lnTo>
                <a:lnTo>
                  <a:pt x="689625" y="153155"/>
                </a:lnTo>
                <a:lnTo>
                  <a:pt x="768527" y="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234A13A7-4C2A-4307-9A17-7E5B32659A91}"/>
              </a:ext>
            </a:extLst>
          </p:cNvPr>
          <p:cNvSpPr/>
          <p:nvPr/>
        </p:nvSpPr>
        <p:spPr>
          <a:xfrm>
            <a:off x="5823064" y="1930103"/>
            <a:ext cx="356861" cy="698675"/>
          </a:xfrm>
          <a:custGeom>
            <a:avLst/>
            <a:gdLst>
              <a:gd name="connsiteX0" fmla="*/ 178431 w 356861"/>
              <a:gd name="connsiteY0" fmla="*/ 0 h 698675"/>
              <a:gd name="connsiteX1" fmla="*/ 356861 w 356861"/>
              <a:gd name="connsiteY1" fmla="*/ 178431 h 698675"/>
              <a:gd name="connsiteX2" fmla="*/ 304600 w 356861"/>
              <a:gd name="connsiteY2" fmla="*/ 304601 h 698675"/>
              <a:gd name="connsiteX3" fmla="*/ 282306 w 356861"/>
              <a:gd name="connsiteY3" fmla="*/ 319632 h 698675"/>
              <a:gd name="connsiteX4" fmla="*/ 337514 w 356861"/>
              <a:gd name="connsiteY4" fmla="*/ 620208 h 698675"/>
              <a:gd name="connsiteX5" fmla="*/ 285920 w 356861"/>
              <a:gd name="connsiteY5" fmla="*/ 698675 h 698675"/>
              <a:gd name="connsiteX6" fmla="*/ 70943 w 356861"/>
              <a:gd name="connsiteY6" fmla="*/ 698675 h 698675"/>
              <a:gd name="connsiteX7" fmla="*/ 18274 w 356861"/>
              <a:gd name="connsiteY7" fmla="*/ 620208 h 698675"/>
              <a:gd name="connsiteX8" fmla="*/ 73601 w 356861"/>
              <a:gd name="connsiteY8" fmla="*/ 318987 h 698675"/>
              <a:gd name="connsiteX9" fmla="*/ 52262 w 356861"/>
              <a:gd name="connsiteY9" fmla="*/ 304601 h 698675"/>
              <a:gd name="connsiteX10" fmla="*/ 0 w 356861"/>
              <a:gd name="connsiteY10" fmla="*/ 178431 h 698675"/>
              <a:gd name="connsiteX11" fmla="*/ 178431 w 356861"/>
              <a:gd name="connsiteY11" fmla="*/ 0 h 69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6861" h="698675">
                <a:moveTo>
                  <a:pt x="178431" y="0"/>
                </a:moveTo>
                <a:cubicBezTo>
                  <a:pt x="276976" y="0"/>
                  <a:pt x="356861" y="79887"/>
                  <a:pt x="356861" y="178431"/>
                </a:cubicBezTo>
                <a:cubicBezTo>
                  <a:pt x="356861" y="227703"/>
                  <a:pt x="336890" y="272311"/>
                  <a:pt x="304600" y="304601"/>
                </a:cubicBezTo>
                <a:lnTo>
                  <a:pt x="282306" y="319632"/>
                </a:lnTo>
                <a:lnTo>
                  <a:pt x="337514" y="620208"/>
                </a:lnTo>
                <a:cubicBezTo>
                  <a:pt x="338590" y="663204"/>
                  <a:pt x="314942" y="698675"/>
                  <a:pt x="285920" y="698675"/>
                </a:cubicBezTo>
                <a:lnTo>
                  <a:pt x="70943" y="698675"/>
                </a:lnTo>
                <a:cubicBezTo>
                  <a:pt x="41922" y="698675"/>
                  <a:pt x="18274" y="663204"/>
                  <a:pt x="18274" y="620208"/>
                </a:cubicBezTo>
                <a:lnTo>
                  <a:pt x="73601" y="318987"/>
                </a:lnTo>
                <a:lnTo>
                  <a:pt x="52262" y="304601"/>
                </a:lnTo>
                <a:cubicBezTo>
                  <a:pt x="19972" y="272311"/>
                  <a:pt x="0" y="227703"/>
                  <a:pt x="0" y="178431"/>
                </a:cubicBezTo>
                <a:cubicBezTo>
                  <a:pt x="0" y="79887"/>
                  <a:pt x="79887" y="0"/>
                  <a:pt x="178431" y="0"/>
                </a:cubicBezTo>
                <a:close/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F6375926-BC4D-4083-9046-5A44D34C73EB}"/>
              </a:ext>
            </a:extLst>
          </p:cNvPr>
          <p:cNvSpPr/>
          <p:nvPr/>
        </p:nvSpPr>
        <p:spPr>
          <a:xfrm rot="2435724">
            <a:off x="6273288" y="1281783"/>
            <a:ext cx="2001053" cy="1901602"/>
          </a:xfrm>
          <a:custGeom>
            <a:avLst/>
            <a:gdLst>
              <a:gd name="connsiteX0" fmla="*/ 1531909 w 1732097"/>
              <a:gd name="connsiteY0" fmla="*/ 236637 h 1658450"/>
              <a:gd name="connsiteX1" fmla="*/ 1333000 w 1732097"/>
              <a:gd name="connsiteY1" fmla="*/ 185737 h 1658450"/>
              <a:gd name="connsiteX2" fmla="*/ 1207270 w 1732097"/>
              <a:gd name="connsiteY2" fmla="*/ 388620 h 1658450"/>
              <a:gd name="connsiteX3" fmla="*/ 1192030 w 1732097"/>
              <a:gd name="connsiteY3" fmla="*/ 406717 h 1658450"/>
              <a:gd name="connsiteX4" fmla="*/ 1059632 w 1732097"/>
              <a:gd name="connsiteY4" fmla="*/ 409575 h 1658450"/>
              <a:gd name="connsiteX5" fmla="*/ 1027247 w 1732097"/>
              <a:gd name="connsiteY5" fmla="*/ 378142 h 1658450"/>
              <a:gd name="connsiteX6" fmla="*/ 745307 w 1732097"/>
              <a:gd name="connsiteY6" fmla="*/ 145732 h 1658450"/>
              <a:gd name="connsiteX7" fmla="*/ 535757 w 1732097"/>
              <a:gd name="connsiteY7" fmla="*/ 430530 h 1658450"/>
              <a:gd name="connsiteX8" fmla="*/ 773882 w 1732097"/>
              <a:gd name="connsiteY8" fmla="*/ 638175 h 1658450"/>
              <a:gd name="connsiteX9" fmla="*/ 913900 w 1732097"/>
              <a:gd name="connsiteY9" fmla="*/ 599122 h 1658450"/>
              <a:gd name="connsiteX10" fmla="*/ 942475 w 1732097"/>
              <a:gd name="connsiteY10" fmla="*/ 603885 h 1658450"/>
              <a:gd name="connsiteX11" fmla="*/ 964382 w 1732097"/>
              <a:gd name="connsiteY11" fmla="*/ 627697 h 1658450"/>
              <a:gd name="connsiteX12" fmla="*/ 975812 w 1732097"/>
              <a:gd name="connsiteY12" fmla="*/ 632460 h 1658450"/>
              <a:gd name="connsiteX13" fmla="*/ 983432 w 1732097"/>
              <a:gd name="connsiteY13" fmla="*/ 620077 h 1658450"/>
              <a:gd name="connsiteX14" fmla="*/ 981527 w 1732097"/>
              <a:gd name="connsiteY14" fmla="*/ 607695 h 1658450"/>
              <a:gd name="connsiteX15" fmla="*/ 1086302 w 1732097"/>
              <a:gd name="connsiteY15" fmla="*/ 506730 h 1658450"/>
              <a:gd name="connsiteX16" fmla="*/ 1224415 w 1732097"/>
              <a:gd name="connsiteY16" fmla="*/ 662940 h 1658450"/>
              <a:gd name="connsiteX17" fmla="*/ 1162502 w 1732097"/>
              <a:gd name="connsiteY17" fmla="*/ 750570 h 1658450"/>
              <a:gd name="connsiteX18" fmla="*/ 1111067 w 1732097"/>
              <a:gd name="connsiteY18" fmla="*/ 751522 h 1658450"/>
              <a:gd name="connsiteX19" fmla="*/ 1088207 w 1732097"/>
              <a:gd name="connsiteY19" fmla="*/ 757237 h 1658450"/>
              <a:gd name="connsiteX20" fmla="*/ 1097732 w 1732097"/>
              <a:gd name="connsiteY20" fmla="*/ 774382 h 1658450"/>
              <a:gd name="connsiteX21" fmla="*/ 1113925 w 1732097"/>
              <a:gd name="connsiteY21" fmla="*/ 791527 h 1658450"/>
              <a:gd name="connsiteX22" fmla="*/ 1115830 w 1732097"/>
              <a:gd name="connsiteY22" fmla="*/ 823912 h 1658450"/>
              <a:gd name="connsiteX23" fmla="*/ 1066300 w 1732097"/>
              <a:gd name="connsiteY23" fmla="*/ 956310 h 1658450"/>
              <a:gd name="connsiteX24" fmla="*/ 1312997 w 1732097"/>
              <a:gd name="connsiteY24" fmla="*/ 1220152 h 1658450"/>
              <a:gd name="connsiteX25" fmla="*/ 1351097 w 1732097"/>
              <a:gd name="connsiteY25" fmla="*/ 1217295 h 1658450"/>
              <a:gd name="connsiteX26" fmla="*/ 1548265 w 1732097"/>
              <a:gd name="connsiteY26" fmla="*/ 1047750 h 1658450"/>
              <a:gd name="connsiteX27" fmla="*/ 1484447 w 1732097"/>
              <a:gd name="connsiteY27" fmla="*/ 793432 h 1658450"/>
              <a:gd name="connsiteX28" fmla="*/ 1333000 w 1732097"/>
              <a:gd name="connsiteY28" fmla="*/ 725805 h 1658450"/>
              <a:gd name="connsiteX29" fmla="*/ 1315855 w 1732097"/>
              <a:gd name="connsiteY29" fmla="*/ 702945 h 1658450"/>
              <a:gd name="connsiteX30" fmla="*/ 1331095 w 1732097"/>
              <a:gd name="connsiteY30" fmla="*/ 568642 h 1658450"/>
              <a:gd name="connsiteX31" fmla="*/ 1358717 w 1732097"/>
              <a:gd name="connsiteY31" fmla="*/ 547687 h 1658450"/>
              <a:gd name="connsiteX32" fmla="*/ 1461587 w 1732097"/>
              <a:gd name="connsiteY32" fmla="*/ 538162 h 1658450"/>
              <a:gd name="connsiteX33" fmla="*/ 1570172 w 1732097"/>
              <a:gd name="connsiteY33" fmla="*/ 299085 h 1658450"/>
              <a:gd name="connsiteX34" fmla="*/ 1531909 w 1732097"/>
              <a:gd name="connsiteY34" fmla="*/ 236637 h 1658450"/>
              <a:gd name="connsiteX35" fmla="*/ 1645643 w 1732097"/>
              <a:gd name="connsiteY35" fmla="*/ 136464 h 1658450"/>
              <a:gd name="connsiteX36" fmla="*/ 1696855 w 1732097"/>
              <a:gd name="connsiteY36" fmla="*/ 211455 h 1658450"/>
              <a:gd name="connsiteX37" fmla="*/ 1731145 w 1732097"/>
              <a:gd name="connsiteY37" fmla="*/ 318135 h 1658450"/>
              <a:gd name="connsiteX38" fmla="*/ 1732097 w 1732097"/>
              <a:gd name="connsiteY38" fmla="*/ 412432 h 1658450"/>
              <a:gd name="connsiteX39" fmla="*/ 1684472 w 1732097"/>
              <a:gd name="connsiteY39" fmla="*/ 540067 h 1658450"/>
              <a:gd name="connsiteX40" fmla="*/ 1571125 w 1732097"/>
              <a:gd name="connsiteY40" fmla="*/ 653415 h 1658450"/>
              <a:gd name="connsiteX41" fmla="*/ 1569220 w 1732097"/>
              <a:gd name="connsiteY41" fmla="*/ 674370 h 1658450"/>
              <a:gd name="connsiteX42" fmla="*/ 1705427 w 1732097"/>
              <a:gd name="connsiteY42" fmla="*/ 943927 h 1658450"/>
              <a:gd name="connsiteX43" fmla="*/ 1445395 w 1732097"/>
              <a:gd name="connsiteY43" fmla="*/ 1343977 h 1658450"/>
              <a:gd name="connsiteX44" fmla="*/ 1066300 w 1732097"/>
              <a:gd name="connsiteY44" fmla="*/ 1281112 h 1658450"/>
              <a:gd name="connsiteX45" fmla="*/ 917710 w 1732097"/>
              <a:gd name="connsiteY45" fmla="*/ 973455 h 1658450"/>
              <a:gd name="connsiteX46" fmla="*/ 899612 w 1732097"/>
              <a:gd name="connsiteY46" fmla="*/ 996315 h 1658450"/>
              <a:gd name="connsiteX47" fmla="*/ 864370 w 1732097"/>
              <a:gd name="connsiteY47" fmla="*/ 1093470 h 1658450"/>
              <a:gd name="connsiteX48" fmla="*/ 843415 w 1732097"/>
              <a:gd name="connsiteY48" fmla="*/ 1108710 h 1658450"/>
              <a:gd name="connsiteX49" fmla="*/ 745307 w 1732097"/>
              <a:gd name="connsiteY49" fmla="*/ 1113472 h 1658450"/>
              <a:gd name="connsiteX50" fmla="*/ 769120 w 1732097"/>
              <a:gd name="connsiteY50" fmla="*/ 1163002 h 1658450"/>
              <a:gd name="connsiteX51" fmla="*/ 720542 w 1732097"/>
              <a:gd name="connsiteY51" fmla="*/ 1270635 h 1658450"/>
              <a:gd name="connsiteX52" fmla="*/ 603385 w 1732097"/>
              <a:gd name="connsiteY52" fmla="*/ 1259205 h 1658450"/>
              <a:gd name="connsiteX53" fmla="*/ 572905 w 1732097"/>
              <a:gd name="connsiteY53" fmla="*/ 1259205 h 1658450"/>
              <a:gd name="connsiteX54" fmla="*/ 139867 w 1732097"/>
              <a:gd name="connsiteY54" fmla="*/ 1658450 h 1658450"/>
              <a:gd name="connsiteX55" fmla="*/ 0 w 1732097"/>
              <a:gd name="connsiteY55" fmla="*/ 1504896 h 1658450"/>
              <a:gd name="connsiteX56" fmla="*/ 436697 w 1732097"/>
              <a:gd name="connsiteY56" fmla="*/ 1106805 h 1658450"/>
              <a:gd name="connsiteX57" fmla="*/ 438602 w 1732097"/>
              <a:gd name="connsiteY57" fmla="*/ 1083945 h 1658450"/>
              <a:gd name="connsiteX58" fmla="*/ 446222 w 1732097"/>
              <a:gd name="connsiteY58" fmla="*/ 947737 h 1658450"/>
              <a:gd name="connsiteX59" fmla="*/ 581477 w 1732097"/>
              <a:gd name="connsiteY59" fmla="*/ 941070 h 1658450"/>
              <a:gd name="connsiteX60" fmla="*/ 596717 w 1732097"/>
              <a:gd name="connsiteY60" fmla="*/ 934402 h 1658450"/>
              <a:gd name="connsiteX61" fmla="*/ 607195 w 1732097"/>
              <a:gd name="connsiteY61" fmla="*/ 855345 h 1658450"/>
              <a:gd name="connsiteX62" fmla="*/ 627197 w 1732097"/>
              <a:gd name="connsiteY62" fmla="*/ 832485 h 1658450"/>
              <a:gd name="connsiteX63" fmla="*/ 755373 w 1732097"/>
              <a:gd name="connsiteY63" fmla="*/ 809555 h 1658450"/>
              <a:gd name="connsiteX64" fmla="*/ 697682 w 1732097"/>
              <a:gd name="connsiteY64" fmla="*/ 782955 h 1658450"/>
              <a:gd name="connsiteX65" fmla="*/ 389072 w 1732097"/>
              <a:gd name="connsiteY65" fmla="*/ 446722 h 1658450"/>
              <a:gd name="connsiteX66" fmla="*/ 710065 w 1732097"/>
              <a:gd name="connsiteY66" fmla="*/ 4762 h 1658450"/>
              <a:gd name="connsiteX67" fmla="*/ 731020 w 1732097"/>
              <a:gd name="connsiteY67" fmla="*/ 0 h 1658450"/>
              <a:gd name="connsiteX68" fmla="*/ 826270 w 1732097"/>
              <a:gd name="connsiteY68" fmla="*/ 0 h 1658450"/>
              <a:gd name="connsiteX69" fmla="*/ 834842 w 1732097"/>
              <a:gd name="connsiteY69" fmla="*/ 1905 h 1658450"/>
              <a:gd name="connsiteX70" fmla="*/ 1097732 w 1732097"/>
              <a:gd name="connsiteY70" fmla="*/ 160972 h 1658450"/>
              <a:gd name="connsiteX71" fmla="*/ 1119640 w 1732097"/>
              <a:gd name="connsiteY71" fmla="*/ 160972 h 1658450"/>
              <a:gd name="connsiteX72" fmla="*/ 1645643 w 1732097"/>
              <a:gd name="connsiteY72" fmla="*/ 136464 h 1658450"/>
              <a:gd name="connsiteX0" fmla="*/ 1825913 w 2026101"/>
              <a:gd name="connsiteY0" fmla="*/ 236637 h 1769959"/>
              <a:gd name="connsiteX1" fmla="*/ 1627004 w 2026101"/>
              <a:gd name="connsiteY1" fmla="*/ 185737 h 1769959"/>
              <a:gd name="connsiteX2" fmla="*/ 1501274 w 2026101"/>
              <a:gd name="connsiteY2" fmla="*/ 388620 h 1769959"/>
              <a:gd name="connsiteX3" fmla="*/ 1486034 w 2026101"/>
              <a:gd name="connsiteY3" fmla="*/ 406717 h 1769959"/>
              <a:gd name="connsiteX4" fmla="*/ 1353636 w 2026101"/>
              <a:gd name="connsiteY4" fmla="*/ 409575 h 1769959"/>
              <a:gd name="connsiteX5" fmla="*/ 1321251 w 2026101"/>
              <a:gd name="connsiteY5" fmla="*/ 378142 h 1769959"/>
              <a:gd name="connsiteX6" fmla="*/ 1039311 w 2026101"/>
              <a:gd name="connsiteY6" fmla="*/ 145732 h 1769959"/>
              <a:gd name="connsiteX7" fmla="*/ 829761 w 2026101"/>
              <a:gd name="connsiteY7" fmla="*/ 430530 h 1769959"/>
              <a:gd name="connsiteX8" fmla="*/ 1067886 w 2026101"/>
              <a:gd name="connsiteY8" fmla="*/ 638175 h 1769959"/>
              <a:gd name="connsiteX9" fmla="*/ 1207904 w 2026101"/>
              <a:gd name="connsiteY9" fmla="*/ 599122 h 1769959"/>
              <a:gd name="connsiteX10" fmla="*/ 1236479 w 2026101"/>
              <a:gd name="connsiteY10" fmla="*/ 603885 h 1769959"/>
              <a:gd name="connsiteX11" fmla="*/ 1258386 w 2026101"/>
              <a:gd name="connsiteY11" fmla="*/ 627697 h 1769959"/>
              <a:gd name="connsiteX12" fmla="*/ 1269816 w 2026101"/>
              <a:gd name="connsiteY12" fmla="*/ 632460 h 1769959"/>
              <a:gd name="connsiteX13" fmla="*/ 1277436 w 2026101"/>
              <a:gd name="connsiteY13" fmla="*/ 620077 h 1769959"/>
              <a:gd name="connsiteX14" fmla="*/ 1275531 w 2026101"/>
              <a:gd name="connsiteY14" fmla="*/ 607695 h 1769959"/>
              <a:gd name="connsiteX15" fmla="*/ 1380306 w 2026101"/>
              <a:gd name="connsiteY15" fmla="*/ 506730 h 1769959"/>
              <a:gd name="connsiteX16" fmla="*/ 1518419 w 2026101"/>
              <a:gd name="connsiteY16" fmla="*/ 662940 h 1769959"/>
              <a:gd name="connsiteX17" fmla="*/ 1456506 w 2026101"/>
              <a:gd name="connsiteY17" fmla="*/ 750570 h 1769959"/>
              <a:gd name="connsiteX18" fmla="*/ 1405071 w 2026101"/>
              <a:gd name="connsiteY18" fmla="*/ 751522 h 1769959"/>
              <a:gd name="connsiteX19" fmla="*/ 1382211 w 2026101"/>
              <a:gd name="connsiteY19" fmla="*/ 757237 h 1769959"/>
              <a:gd name="connsiteX20" fmla="*/ 1391736 w 2026101"/>
              <a:gd name="connsiteY20" fmla="*/ 774382 h 1769959"/>
              <a:gd name="connsiteX21" fmla="*/ 1407929 w 2026101"/>
              <a:gd name="connsiteY21" fmla="*/ 791527 h 1769959"/>
              <a:gd name="connsiteX22" fmla="*/ 1409834 w 2026101"/>
              <a:gd name="connsiteY22" fmla="*/ 823912 h 1769959"/>
              <a:gd name="connsiteX23" fmla="*/ 1360304 w 2026101"/>
              <a:gd name="connsiteY23" fmla="*/ 956310 h 1769959"/>
              <a:gd name="connsiteX24" fmla="*/ 1607001 w 2026101"/>
              <a:gd name="connsiteY24" fmla="*/ 1220152 h 1769959"/>
              <a:gd name="connsiteX25" fmla="*/ 1645101 w 2026101"/>
              <a:gd name="connsiteY25" fmla="*/ 1217295 h 1769959"/>
              <a:gd name="connsiteX26" fmla="*/ 1842269 w 2026101"/>
              <a:gd name="connsiteY26" fmla="*/ 1047750 h 1769959"/>
              <a:gd name="connsiteX27" fmla="*/ 1778451 w 2026101"/>
              <a:gd name="connsiteY27" fmla="*/ 793432 h 1769959"/>
              <a:gd name="connsiteX28" fmla="*/ 1627004 w 2026101"/>
              <a:gd name="connsiteY28" fmla="*/ 725805 h 1769959"/>
              <a:gd name="connsiteX29" fmla="*/ 1609859 w 2026101"/>
              <a:gd name="connsiteY29" fmla="*/ 702945 h 1769959"/>
              <a:gd name="connsiteX30" fmla="*/ 1625099 w 2026101"/>
              <a:gd name="connsiteY30" fmla="*/ 568642 h 1769959"/>
              <a:gd name="connsiteX31" fmla="*/ 1652721 w 2026101"/>
              <a:gd name="connsiteY31" fmla="*/ 547687 h 1769959"/>
              <a:gd name="connsiteX32" fmla="*/ 1755591 w 2026101"/>
              <a:gd name="connsiteY32" fmla="*/ 538162 h 1769959"/>
              <a:gd name="connsiteX33" fmla="*/ 1864176 w 2026101"/>
              <a:gd name="connsiteY33" fmla="*/ 299085 h 1769959"/>
              <a:gd name="connsiteX34" fmla="*/ 1825913 w 2026101"/>
              <a:gd name="connsiteY34" fmla="*/ 236637 h 1769959"/>
              <a:gd name="connsiteX35" fmla="*/ 1939647 w 2026101"/>
              <a:gd name="connsiteY35" fmla="*/ 136464 h 1769959"/>
              <a:gd name="connsiteX36" fmla="*/ 1990859 w 2026101"/>
              <a:gd name="connsiteY36" fmla="*/ 211455 h 1769959"/>
              <a:gd name="connsiteX37" fmla="*/ 2025149 w 2026101"/>
              <a:gd name="connsiteY37" fmla="*/ 318135 h 1769959"/>
              <a:gd name="connsiteX38" fmla="*/ 2026101 w 2026101"/>
              <a:gd name="connsiteY38" fmla="*/ 412432 h 1769959"/>
              <a:gd name="connsiteX39" fmla="*/ 1978476 w 2026101"/>
              <a:gd name="connsiteY39" fmla="*/ 540067 h 1769959"/>
              <a:gd name="connsiteX40" fmla="*/ 1865129 w 2026101"/>
              <a:gd name="connsiteY40" fmla="*/ 653415 h 1769959"/>
              <a:gd name="connsiteX41" fmla="*/ 1863224 w 2026101"/>
              <a:gd name="connsiteY41" fmla="*/ 674370 h 1769959"/>
              <a:gd name="connsiteX42" fmla="*/ 1999431 w 2026101"/>
              <a:gd name="connsiteY42" fmla="*/ 943927 h 1769959"/>
              <a:gd name="connsiteX43" fmla="*/ 1739399 w 2026101"/>
              <a:gd name="connsiteY43" fmla="*/ 1343977 h 1769959"/>
              <a:gd name="connsiteX44" fmla="*/ 1360304 w 2026101"/>
              <a:gd name="connsiteY44" fmla="*/ 1281112 h 1769959"/>
              <a:gd name="connsiteX45" fmla="*/ 1211714 w 2026101"/>
              <a:gd name="connsiteY45" fmla="*/ 973455 h 1769959"/>
              <a:gd name="connsiteX46" fmla="*/ 1193616 w 2026101"/>
              <a:gd name="connsiteY46" fmla="*/ 996315 h 1769959"/>
              <a:gd name="connsiteX47" fmla="*/ 1158374 w 2026101"/>
              <a:gd name="connsiteY47" fmla="*/ 1093470 h 1769959"/>
              <a:gd name="connsiteX48" fmla="*/ 1137419 w 2026101"/>
              <a:gd name="connsiteY48" fmla="*/ 1108710 h 1769959"/>
              <a:gd name="connsiteX49" fmla="*/ 1039311 w 2026101"/>
              <a:gd name="connsiteY49" fmla="*/ 1113472 h 1769959"/>
              <a:gd name="connsiteX50" fmla="*/ 1063124 w 2026101"/>
              <a:gd name="connsiteY50" fmla="*/ 1163002 h 1769959"/>
              <a:gd name="connsiteX51" fmla="*/ 1014546 w 2026101"/>
              <a:gd name="connsiteY51" fmla="*/ 1270635 h 1769959"/>
              <a:gd name="connsiteX52" fmla="*/ 897389 w 2026101"/>
              <a:gd name="connsiteY52" fmla="*/ 1259205 h 1769959"/>
              <a:gd name="connsiteX53" fmla="*/ 866909 w 2026101"/>
              <a:gd name="connsiteY53" fmla="*/ 1259205 h 1769959"/>
              <a:gd name="connsiteX54" fmla="*/ 433871 w 2026101"/>
              <a:gd name="connsiteY54" fmla="*/ 1658450 h 1769959"/>
              <a:gd name="connsiteX55" fmla="*/ 0 w 2026101"/>
              <a:gd name="connsiteY55" fmla="*/ 1769959 h 1769959"/>
              <a:gd name="connsiteX56" fmla="*/ 730701 w 2026101"/>
              <a:gd name="connsiteY56" fmla="*/ 1106805 h 1769959"/>
              <a:gd name="connsiteX57" fmla="*/ 732606 w 2026101"/>
              <a:gd name="connsiteY57" fmla="*/ 1083945 h 1769959"/>
              <a:gd name="connsiteX58" fmla="*/ 740226 w 2026101"/>
              <a:gd name="connsiteY58" fmla="*/ 947737 h 1769959"/>
              <a:gd name="connsiteX59" fmla="*/ 875481 w 2026101"/>
              <a:gd name="connsiteY59" fmla="*/ 941070 h 1769959"/>
              <a:gd name="connsiteX60" fmla="*/ 890721 w 2026101"/>
              <a:gd name="connsiteY60" fmla="*/ 934402 h 1769959"/>
              <a:gd name="connsiteX61" fmla="*/ 901199 w 2026101"/>
              <a:gd name="connsiteY61" fmla="*/ 855345 h 1769959"/>
              <a:gd name="connsiteX62" fmla="*/ 921201 w 2026101"/>
              <a:gd name="connsiteY62" fmla="*/ 832485 h 1769959"/>
              <a:gd name="connsiteX63" fmla="*/ 1049377 w 2026101"/>
              <a:gd name="connsiteY63" fmla="*/ 809555 h 1769959"/>
              <a:gd name="connsiteX64" fmla="*/ 991686 w 2026101"/>
              <a:gd name="connsiteY64" fmla="*/ 782955 h 1769959"/>
              <a:gd name="connsiteX65" fmla="*/ 683076 w 2026101"/>
              <a:gd name="connsiteY65" fmla="*/ 446722 h 1769959"/>
              <a:gd name="connsiteX66" fmla="*/ 1004069 w 2026101"/>
              <a:gd name="connsiteY66" fmla="*/ 4762 h 1769959"/>
              <a:gd name="connsiteX67" fmla="*/ 1025024 w 2026101"/>
              <a:gd name="connsiteY67" fmla="*/ 0 h 1769959"/>
              <a:gd name="connsiteX68" fmla="*/ 1120274 w 2026101"/>
              <a:gd name="connsiteY68" fmla="*/ 0 h 1769959"/>
              <a:gd name="connsiteX69" fmla="*/ 1128846 w 2026101"/>
              <a:gd name="connsiteY69" fmla="*/ 1905 h 1769959"/>
              <a:gd name="connsiteX70" fmla="*/ 1391736 w 2026101"/>
              <a:gd name="connsiteY70" fmla="*/ 160972 h 1769959"/>
              <a:gd name="connsiteX71" fmla="*/ 1413644 w 2026101"/>
              <a:gd name="connsiteY71" fmla="*/ 160972 h 1769959"/>
              <a:gd name="connsiteX72" fmla="*/ 1939647 w 2026101"/>
              <a:gd name="connsiteY72" fmla="*/ 136464 h 1769959"/>
              <a:gd name="connsiteX0" fmla="*/ 1825913 w 2026101"/>
              <a:gd name="connsiteY0" fmla="*/ 236637 h 1925404"/>
              <a:gd name="connsiteX1" fmla="*/ 1627004 w 2026101"/>
              <a:gd name="connsiteY1" fmla="*/ 185737 h 1925404"/>
              <a:gd name="connsiteX2" fmla="*/ 1501274 w 2026101"/>
              <a:gd name="connsiteY2" fmla="*/ 388620 h 1925404"/>
              <a:gd name="connsiteX3" fmla="*/ 1486034 w 2026101"/>
              <a:gd name="connsiteY3" fmla="*/ 406717 h 1925404"/>
              <a:gd name="connsiteX4" fmla="*/ 1353636 w 2026101"/>
              <a:gd name="connsiteY4" fmla="*/ 409575 h 1925404"/>
              <a:gd name="connsiteX5" fmla="*/ 1321251 w 2026101"/>
              <a:gd name="connsiteY5" fmla="*/ 378142 h 1925404"/>
              <a:gd name="connsiteX6" fmla="*/ 1039311 w 2026101"/>
              <a:gd name="connsiteY6" fmla="*/ 145732 h 1925404"/>
              <a:gd name="connsiteX7" fmla="*/ 829761 w 2026101"/>
              <a:gd name="connsiteY7" fmla="*/ 430530 h 1925404"/>
              <a:gd name="connsiteX8" fmla="*/ 1067886 w 2026101"/>
              <a:gd name="connsiteY8" fmla="*/ 638175 h 1925404"/>
              <a:gd name="connsiteX9" fmla="*/ 1207904 w 2026101"/>
              <a:gd name="connsiteY9" fmla="*/ 599122 h 1925404"/>
              <a:gd name="connsiteX10" fmla="*/ 1236479 w 2026101"/>
              <a:gd name="connsiteY10" fmla="*/ 603885 h 1925404"/>
              <a:gd name="connsiteX11" fmla="*/ 1258386 w 2026101"/>
              <a:gd name="connsiteY11" fmla="*/ 627697 h 1925404"/>
              <a:gd name="connsiteX12" fmla="*/ 1269816 w 2026101"/>
              <a:gd name="connsiteY12" fmla="*/ 632460 h 1925404"/>
              <a:gd name="connsiteX13" fmla="*/ 1277436 w 2026101"/>
              <a:gd name="connsiteY13" fmla="*/ 620077 h 1925404"/>
              <a:gd name="connsiteX14" fmla="*/ 1275531 w 2026101"/>
              <a:gd name="connsiteY14" fmla="*/ 607695 h 1925404"/>
              <a:gd name="connsiteX15" fmla="*/ 1380306 w 2026101"/>
              <a:gd name="connsiteY15" fmla="*/ 506730 h 1925404"/>
              <a:gd name="connsiteX16" fmla="*/ 1518419 w 2026101"/>
              <a:gd name="connsiteY16" fmla="*/ 662940 h 1925404"/>
              <a:gd name="connsiteX17" fmla="*/ 1456506 w 2026101"/>
              <a:gd name="connsiteY17" fmla="*/ 750570 h 1925404"/>
              <a:gd name="connsiteX18" fmla="*/ 1405071 w 2026101"/>
              <a:gd name="connsiteY18" fmla="*/ 751522 h 1925404"/>
              <a:gd name="connsiteX19" fmla="*/ 1382211 w 2026101"/>
              <a:gd name="connsiteY19" fmla="*/ 757237 h 1925404"/>
              <a:gd name="connsiteX20" fmla="*/ 1391736 w 2026101"/>
              <a:gd name="connsiteY20" fmla="*/ 774382 h 1925404"/>
              <a:gd name="connsiteX21" fmla="*/ 1407929 w 2026101"/>
              <a:gd name="connsiteY21" fmla="*/ 791527 h 1925404"/>
              <a:gd name="connsiteX22" fmla="*/ 1409834 w 2026101"/>
              <a:gd name="connsiteY22" fmla="*/ 823912 h 1925404"/>
              <a:gd name="connsiteX23" fmla="*/ 1360304 w 2026101"/>
              <a:gd name="connsiteY23" fmla="*/ 956310 h 1925404"/>
              <a:gd name="connsiteX24" fmla="*/ 1607001 w 2026101"/>
              <a:gd name="connsiteY24" fmla="*/ 1220152 h 1925404"/>
              <a:gd name="connsiteX25" fmla="*/ 1645101 w 2026101"/>
              <a:gd name="connsiteY25" fmla="*/ 1217295 h 1925404"/>
              <a:gd name="connsiteX26" fmla="*/ 1842269 w 2026101"/>
              <a:gd name="connsiteY26" fmla="*/ 1047750 h 1925404"/>
              <a:gd name="connsiteX27" fmla="*/ 1778451 w 2026101"/>
              <a:gd name="connsiteY27" fmla="*/ 793432 h 1925404"/>
              <a:gd name="connsiteX28" fmla="*/ 1627004 w 2026101"/>
              <a:gd name="connsiteY28" fmla="*/ 725805 h 1925404"/>
              <a:gd name="connsiteX29" fmla="*/ 1609859 w 2026101"/>
              <a:gd name="connsiteY29" fmla="*/ 702945 h 1925404"/>
              <a:gd name="connsiteX30" fmla="*/ 1625099 w 2026101"/>
              <a:gd name="connsiteY30" fmla="*/ 568642 h 1925404"/>
              <a:gd name="connsiteX31" fmla="*/ 1652721 w 2026101"/>
              <a:gd name="connsiteY31" fmla="*/ 547687 h 1925404"/>
              <a:gd name="connsiteX32" fmla="*/ 1755591 w 2026101"/>
              <a:gd name="connsiteY32" fmla="*/ 538162 h 1925404"/>
              <a:gd name="connsiteX33" fmla="*/ 1864176 w 2026101"/>
              <a:gd name="connsiteY33" fmla="*/ 299085 h 1925404"/>
              <a:gd name="connsiteX34" fmla="*/ 1825913 w 2026101"/>
              <a:gd name="connsiteY34" fmla="*/ 236637 h 1925404"/>
              <a:gd name="connsiteX35" fmla="*/ 1939647 w 2026101"/>
              <a:gd name="connsiteY35" fmla="*/ 136464 h 1925404"/>
              <a:gd name="connsiteX36" fmla="*/ 1990859 w 2026101"/>
              <a:gd name="connsiteY36" fmla="*/ 211455 h 1925404"/>
              <a:gd name="connsiteX37" fmla="*/ 2025149 w 2026101"/>
              <a:gd name="connsiteY37" fmla="*/ 318135 h 1925404"/>
              <a:gd name="connsiteX38" fmla="*/ 2026101 w 2026101"/>
              <a:gd name="connsiteY38" fmla="*/ 412432 h 1925404"/>
              <a:gd name="connsiteX39" fmla="*/ 1978476 w 2026101"/>
              <a:gd name="connsiteY39" fmla="*/ 540067 h 1925404"/>
              <a:gd name="connsiteX40" fmla="*/ 1865129 w 2026101"/>
              <a:gd name="connsiteY40" fmla="*/ 653415 h 1925404"/>
              <a:gd name="connsiteX41" fmla="*/ 1863224 w 2026101"/>
              <a:gd name="connsiteY41" fmla="*/ 674370 h 1925404"/>
              <a:gd name="connsiteX42" fmla="*/ 1999431 w 2026101"/>
              <a:gd name="connsiteY42" fmla="*/ 943927 h 1925404"/>
              <a:gd name="connsiteX43" fmla="*/ 1739399 w 2026101"/>
              <a:gd name="connsiteY43" fmla="*/ 1343977 h 1925404"/>
              <a:gd name="connsiteX44" fmla="*/ 1360304 w 2026101"/>
              <a:gd name="connsiteY44" fmla="*/ 1281112 h 1925404"/>
              <a:gd name="connsiteX45" fmla="*/ 1211714 w 2026101"/>
              <a:gd name="connsiteY45" fmla="*/ 973455 h 1925404"/>
              <a:gd name="connsiteX46" fmla="*/ 1193616 w 2026101"/>
              <a:gd name="connsiteY46" fmla="*/ 996315 h 1925404"/>
              <a:gd name="connsiteX47" fmla="*/ 1158374 w 2026101"/>
              <a:gd name="connsiteY47" fmla="*/ 1093470 h 1925404"/>
              <a:gd name="connsiteX48" fmla="*/ 1137419 w 2026101"/>
              <a:gd name="connsiteY48" fmla="*/ 1108710 h 1925404"/>
              <a:gd name="connsiteX49" fmla="*/ 1039311 w 2026101"/>
              <a:gd name="connsiteY49" fmla="*/ 1113472 h 1925404"/>
              <a:gd name="connsiteX50" fmla="*/ 1063124 w 2026101"/>
              <a:gd name="connsiteY50" fmla="*/ 1163002 h 1925404"/>
              <a:gd name="connsiteX51" fmla="*/ 1014546 w 2026101"/>
              <a:gd name="connsiteY51" fmla="*/ 1270635 h 1925404"/>
              <a:gd name="connsiteX52" fmla="*/ 897389 w 2026101"/>
              <a:gd name="connsiteY52" fmla="*/ 1259205 h 1925404"/>
              <a:gd name="connsiteX53" fmla="*/ 866909 w 2026101"/>
              <a:gd name="connsiteY53" fmla="*/ 1259205 h 1925404"/>
              <a:gd name="connsiteX54" fmla="*/ 141485 w 2026101"/>
              <a:gd name="connsiteY54" fmla="*/ 1925404 h 1925404"/>
              <a:gd name="connsiteX55" fmla="*/ 0 w 2026101"/>
              <a:gd name="connsiteY55" fmla="*/ 1769959 h 1925404"/>
              <a:gd name="connsiteX56" fmla="*/ 730701 w 2026101"/>
              <a:gd name="connsiteY56" fmla="*/ 1106805 h 1925404"/>
              <a:gd name="connsiteX57" fmla="*/ 732606 w 2026101"/>
              <a:gd name="connsiteY57" fmla="*/ 1083945 h 1925404"/>
              <a:gd name="connsiteX58" fmla="*/ 740226 w 2026101"/>
              <a:gd name="connsiteY58" fmla="*/ 947737 h 1925404"/>
              <a:gd name="connsiteX59" fmla="*/ 875481 w 2026101"/>
              <a:gd name="connsiteY59" fmla="*/ 941070 h 1925404"/>
              <a:gd name="connsiteX60" fmla="*/ 890721 w 2026101"/>
              <a:gd name="connsiteY60" fmla="*/ 934402 h 1925404"/>
              <a:gd name="connsiteX61" fmla="*/ 901199 w 2026101"/>
              <a:gd name="connsiteY61" fmla="*/ 855345 h 1925404"/>
              <a:gd name="connsiteX62" fmla="*/ 921201 w 2026101"/>
              <a:gd name="connsiteY62" fmla="*/ 832485 h 1925404"/>
              <a:gd name="connsiteX63" fmla="*/ 1049377 w 2026101"/>
              <a:gd name="connsiteY63" fmla="*/ 809555 h 1925404"/>
              <a:gd name="connsiteX64" fmla="*/ 991686 w 2026101"/>
              <a:gd name="connsiteY64" fmla="*/ 782955 h 1925404"/>
              <a:gd name="connsiteX65" fmla="*/ 683076 w 2026101"/>
              <a:gd name="connsiteY65" fmla="*/ 446722 h 1925404"/>
              <a:gd name="connsiteX66" fmla="*/ 1004069 w 2026101"/>
              <a:gd name="connsiteY66" fmla="*/ 4762 h 1925404"/>
              <a:gd name="connsiteX67" fmla="*/ 1025024 w 2026101"/>
              <a:gd name="connsiteY67" fmla="*/ 0 h 1925404"/>
              <a:gd name="connsiteX68" fmla="*/ 1120274 w 2026101"/>
              <a:gd name="connsiteY68" fmla="*/ 0 h 1925404"/>
              <a:gd name="connsiteX69" fmla="*/ 1128846 w 2026101"/>
              <a:gd name="connsiteY69" fmla="*/ 1905 h 1925404"/>
              <a:gd name="connsiteX70" fmla="*/ 1391736 w 2026101"/>
              <a:gd name="connsiteY70" fmla="*/ 160972 h 1925404"/>
              <a:gd name="connsiteX71" fmla="*/ 1413644 w 2026101"/>
              <a:gd name="connsiteY71" fmla="*/ 160972 h 1925404"/>
              <a:gd name="connsiteX72" fmla="*/ 1939647 w 2026101"/>
              <a:gd name="connsiteY72" fmla="*/ 136464 h 192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026101" h="1925404">
                <a:moveTo>
                  <a:pt x="1825913" y="236637"/>
                </a:moveTo>
                <a:cubicBezTo>
                  <a:pt x="1777023" y="183773"/>
                  <a:pt x="1699870" y="161448"/>
                  <a:pt x="1627004" y="185737"/>
                </a:cubicBezTo>
                <a:cubicBezTo>
                  <a:pt x="1553661" y="210502"/>
                  <a:pt x="1490796" y="283845"/>
                  <a:pt x="1501274" y="388620"/>
                </a:cubicBezTo>
                <a:cubicBezTo>
                  <a:pt x="1502226" y="401955"/>
                  <a:pt x="1499369" y="405765"/>
                  <a:pt x="1486034" y="406717"/>
                </a:cubicBezTo>
                <a:cubicBezTo>
                  <a:pt x="1442219" y="408622"/>
                  <a:pt x="1397451" y="408622"/>
                  <a:pt x="1353636" y="409575"/>
                </a:cubicBezTo>
                <a:cubicBezTo>
                  <a:pt x="1321251" y="410527"/>
                  <a:pt x="1322204" y="410527"/>
                  <a:pt x="1321251" y="378142"/>
                </a:cubicBezTo>
                <a:cubicBezTo>
                  <a:pt x="1317441" y="243840"/>
                  <a:pt x="1196474" y="122872"/>
                  <a:pt x="1039311" y="145732"/>
                </a:cubicBezTo>
                <a:cubicBezTo>
                  <a:pt x="898341" y="165735"/>
                  <a:pt x="809759" y="290512"/>
                  <a:pt x="829761" y="430530"/>
                </a:cubicBezTo>
                <a:cubicBezTo>
                  <a:pt x="846906" y="546735"/>
                  <a:pt x="950729" y="637222"/>
                  <a:pt x="1067886" y="638175"/>
                </a:cubicBezTo>
                <a:cubicBezTo>
                  <a:pt x="1118369" y="639127"/>
                  <a:pt x="1165041" y="626745"/>
                  <a:pt x="1207904" y="599122"/>
                </a:cubicBezTo>
                <a:cubicBezTo>
                  <a:pt x="1220286" y="591502"/>
                  <a:pt x="1227906" y="592455"/>
                  <a:pt x="1236479" y="603885"/>
                </a:cubicBezTo>
                <a:cubicBezTo>
                  <a:pt x="1243146" y="612457"/>
                  <a:pt x="1250766" y="620077"/>
                  <a:pt x="1258386" y="627697"/>
                </a:cubicBezTo>
                <a:cubicBezTo>
                  <a:pt x="1261244" y="630555"/>
                  <a:pt x="1264101" y="635317"/>
                  <a:pt x="1269816" y="632460"/>
                </a:cubicBezTo>
                <a:cubicBezTo>
                  <a:pt x="1274579" y="629602"/>
                  <a:pt x="1278389" y="625792"/>
                  <a:pt x="1277436" y="620077"/>
                </a:cubicBezTo>
                <a:cubicBezTo>
                  <a:pt x="1277436" y="616267"/>
                  <a:pt x="1276484" y="611505"/>
                  <a:pt x="1275531" y="607695"/>
                </a:cubicBezTo>
                <a:cubicBezTo>
                  <a:pt x="1266006" y="544830"/>
                  <a:pt x="1317441" y="495300"/>
                  <a:pt x="1380306" y="506730"/>
                </a:cubicBezTo>
                <a:cubicBezTo>
                  <a:pt x="1456506" y="520065"/>
                  <a:pt x="1514609" y="585787"/>
                  <a:pt x="1518419" y="662940"/>
                </a:cubicBezTo>
                <a:cubicBezTo>
                  <a:pt x="1520324" y="702945"/>
                  <a:pt x="1495559" y="739140"/>
                  <a:pt x="1456506" y="750570"/>
                </a:cubicBezTo>
                <a:cubicBezTo>
                  <a:pt x="1439361" y="755332"/>
                  <a:pt x="1422216" y="756285"/>
                  <a:pt x="1405071" y="751522"/>
                </a:cubicBezTo>
                <a:cubicBezTo>
                  <a:pt x="1396499" y="749617"/>
                  <a:pt x="1386974" y="747712"/>
                  <a:pt x="1382211" y="757237"/>
                </a:cubicBezTo>
                <a:cubicBezTo>
                  <a:pt x="1377449" y="766762"/>
                  <a:pt x="1387926" y="768667"/>
                  <a:pt x="1391736" y="774382"/>
                </a:cubicBezTo>
                <a:cubicBezTo>
                  <a:pt x="1396499" y="780097"/>
                  <a:pt x="1401261" y="785812"/>
                  <a:pt x="1407929" y="791527"/>
                </a:cubicBezTo>
                <a:cubicBezTo>
                  <a:pt x="1420311" y="802005"/>
                  <a:pt x="1420311" y="810577"/>
                  <a:pt x="1409834" y="823912"/>
                </a:cubicBezTo>
                <a:cubicBezTo>
                  <a:pt x="1379354" y="862012"/>
                  <a:pt x="1363161" y="907732"/>
                  <a:pt x="1360304" y="956310"/>
                </a:cubicBezTo>
                <a:cubicBezTo>
                  <a:pt x="1349826" y="1101090"/>
                  <a:pt x="1462221" y="1220152"/>
                  <a:pt x="1607001" y="1220152"/>
                </a:cubicBezTo>
                <a:cubicBezTo>
                  <a:pt x="1619384" y="1219200"/>
                  <a:pt x="1632719" y="1220152"/>
                  <a:pt x="1645101" y="1217295"/>
                </a:cubicBezTo>
                <a:cubicBezTo>
                  <a:pt x="1743209" y="1199197"/>
                  <a:pt x="1812741" y="1143000"/>
                  <a:pt x="1842269" y="1047750"/>
                </a:cubicBezTo>
                <a:cubicBezTo>
                  <a:pt x="1872749" y="951547"/>
                  <a:pt x="1849889" y="864870"/>
                  <a:pt x="1778451" y="793432"/>
                </a:cubicBezTo>
                <a:cubicBezTo>
                  <a:pt x="1737494" y="752475"/>
                  <a:pt x="1685106" y="730567"/>
                  <a:pt x="1627004" y="725805"/>
                </a:cubicBezTo>
                <a:cubicBezTo>
                  <a:pt x="1610811" y="724852"/>
                  <a:pt x="1607954" y="717232"/>
                  <a:pt x="1609859" y="702945"/>
                </a:cubicBezTo>
                <a:cubicBezTo>
                  <a:pt x="1615574" y="658177"/>
                  <a:pt x="1620336" y="613410"/>
                  <a:pt x="1625099" y="568642"/>
                </a:cubicBezTo>
                <a:cubicBezTo>
                  <a:pt x="1627956" y="544830"/>
                  <a:pt x="1628909" y="543877"/>
                  <a:pt x="1652721" y="547687"/>
                </a:cubicBezTo>
                <a:cubicBezTo>
                  <a:pt x="1687964" y="553402"/>
                  <a:pt x="1722254" y="551497"/>
                  <a:pt x="1755591" y="538162"/>
                </a:cubicBezTo>
                <a:cubicBezTo>
                  <a:pt x="1850841" y="501015"/>
                  <a:pt x="1898466" y="394335"/>
                  <a:pt x="1864176" y="299085"/>
                </a:cubicBezTo>
                <a:cubicBezTo>
                  <a:pt x="1855365" y="275272"/>
                  <a:pt x="1842209" y="254258"/>
                  <a:pt x="1825913" y="236637"/>
                </a:cubicBezTo>
                <a:close/>
                <a:moveTo>
                  <a:pt x="1939647" y="136464"/>
                </a:moveTo>
                <a:cubicBezTo>
                  <a:pt x="1959382" y="158338"/>
                  <a:pt x="1976691" y="183356"/>
                  <a:pt x="1990859" y="211455"/>
                </a:cubicBezTo>
                <a:cubicBezTo>
                  <a:pt x="2008004" y="245745"/>
                  <a:pt x="2016576" y="281940"/>
                  <a:pt x="2025149" y="318135"/>
                </a:cubicBezTo>
                <a:cubicBezTo>
                  <a:pt x="2026101" y="349567"/>
                  <a:pt x="2026101" y="381000"/>
                  <a:pt x="2026101" y="412432"/>
                </a:cubicBezTo>
                <a:cubicBezTo>
                  <a:pt x="2015624" y="457200"/>
                  <a:pt x="2003241" y="501015"/>
                  <a:pt x="1978476" y="540067"/>
                </a:cubicBezTo>
                <a:cubicBezTo>
                  <a:pt x="1949901" y="586740"/>
                  <a:pt x="1912754" y="624840"/>
                  <a:pt x="1865129" y="653415"/>
                </a:cubicBezTo>
                <a:cubicBezTo>
                  <a:pt x="1849889" y="662940"/>
                  <a:pt x="1849889" y="662940"/>
                  <a:pt x="1863224" y="674370"/>
                </a:cubicBezTo>
                <a:cubicBezTo>
                  <a:pt x="1944186" y="745807"/>
                  <a:pt x="1989906" y="835342"/>
                  <a:pt x="1999431" y="943927"/>
                </a:cubicBezTo>
                <a:cubicBezTo>
                  <a:pt x="2013719" y="1120140"/>
                  <a:pt x="1907991" y="1285875"/>
                  <a:pt x="1739399" y="1343977"/>
                </a:cubicBezTo>
                <a:cubicBezTo>
                  <a:pt x="1603191" y="1391602"/>
                  <a:pt x="1474604" y="1370647"/>
                  <a:pt x="1360304" y="1281112"/>
                </a:cubicBezTo>
                <a:cubicBezTo>
                  <a:pt x="1261244" y="1203007"/>
                  <a:pt x="1213619" y="1098232"/>
                  <a:pt x="1211714" y="973455"/>
                </a:cubicBezTo>
                <a:cubicBezTo>
                  <a:pt x="1183933" y="925989"/>
                  <a:pt x="1202506" y="976313"/>
                  <a:pt x="1193616" y="996315"/>
                </a:cubicBezTo>
                <a:cubicBezTo>
                  <a:pt x="1181234" y="1028700"/>
                  <a:pt x="1169804" y="1061085"/>
                  <a:pt x="1158374" y="1093470"/>
                </a:cubicBezTo>
                <a:cubicBezTo>
                  <a:pt x="1154564" y="1104900"/>
                  <a:pt x="1148849" y="1108710"/>
                  <a:pt x="1137419" y="1108710"/>
                </a:cubicBezTo>
                <a:cubicBezTo>
                  <a:pt x="1105986" y="1109662"/>
                  <a:pt x="1073601" y="1111567"/>
                  <a:pt x="1039311" y="1113472"/>
                </a:cubicBezTo>
                <a:cubicBezTo>
                  <a:pt x="1050741" y="1130617"/>
                  <a:pt x="1059314" y="1145857"/>
                  <a:pt x="1063124" y="1163002"/>
                </a:cubicBezTo>
                <a:cubicBezTo>
                  <a:pt x="1071696" y="1203960"/>
                  <a:pt x="1051694" y="1248727"/>
                  <a:pt x="1014546" y="1270635"/>
                </a:cubicBezTo>
                <a:cubicBezTo>
                  <a:pt x="976446" y="1292542"/>
                  <a:pt x="926916" y="1288732"/>
                  <a:pt x="897389" y="1259205"/>
                </a:cubicBezTo>
                <a:cubicBezTo>
                  <a:pt x="885006" y="1246822"/>
                  <a:pt x="878339" y="1248727"/>
                  <a:pt x="866909" y="1259205"/>
                </a:cubicBezTo>
                <a:lnTo>
                  <a:pt x="141485" y="1925404"/>
                </a:lnTo>
                <a:lnTo>
                  <a:pt x="0" y="1769959"/>
                </a:lnTo>
                <a:lnTo>
                  <a:pt x="730701" y="1106805"/>
                </a:lnTo>
                <a:cubicBezTo>
                  <a:pt x="762259" y="1078078"/>
                  <a:pt x="740226" y="1093470"/>
                  <a:pt x="732606" y="1083945"/>
                </a:cubicBezTo>
                <a:cubicBezTo>
                  <a:pt x="699269" y="1042035"/>
                  <a:pt x="703079" y="984885"/>
                  <a:pt x="740226" y="947737"/>
                </a:cubicBezTo>
                <a:cubicBezTo>
                  <a:pt x="776421" y="911542"/>
                  <a:pt x="833571" y="908685"/>
                  <a:pt x="875481" y="941070"/>
                </a:cubicBezTo>
                <a:cubicBezTo>
                  <a:pt x="900563" y="938848"/>
                  <a:pt x="886435" y="948690"/>
                  <a:pt x="890721" y="934402"/>
                </a:cubicBezTo>
                <a:cubicBezTo>
                  <a:pt x="894531" y="907732"/>
                  <a:pt x="898341" y="882015"/>
                  <a:pt x="901199" y="855345"/>
                </a:cubicBezTo>
                <a:cubicBezTo>
                  <a:pt x="902151" y="842010"/>
                  <a:pt x="896505" y="840117"/>
                  <a:pt x="921201" y="832485"/>
                </a:cubicBezTo>
                <a:cubicBezTo>
                  <a:pt x="945897" y="824853"/>
                  <a:pt x="1012074" y="801103"/>
                  <a:pt x="1049377" y="809555"/>
                </a:cubicBezTo>
                <a:cubicBezTo>
                  <a:pt x="1022989" y="787723"/>
                  <a:pt x="1023634" y="795239"/>
                  <a:pt x="991686" y="782955"/>
                </a:cubicBezTo>
                <a:cubicBezTo>
                  <a:pt x="834473" y="722506"/>
                  <a:pt x="705936" y="609600"/>
                  <a:pt x="683076" y="446722"/>
                </a:cubicBezTo>
                <a:cubicBezTo>
                  <a:pt x="653549" y="238125"/>
                  <a:pt x="796424" y="40957"/>
                  <a:pt x="1004069" y="4762"/>
                </a:cubicBezTo>
                <a:cubicBezTo>
                  <a:pt x="1010736" y="3810"/>
                  <a:pt x="1018356" y="1905"/>
                  <a:pt x="1025024" y="0"/>
                </a:cubicBezTo>
                <a:lnTo>
                  <a:pt x="1120274" y="0"/>
                </a:lnTo>
                <a:cubicBezTo>
                  <a:pt x="1123131" y="952"/>
                  <a:pt x="1125989" y="1905"/>
                  <a:pt x="1128846" y="1905"/>
                </a:cubicBezTo>
                <a:cubicBezTo>
                  <a:pt x="1237431" y="20002"/>
                  <a:pt x="1326014" y="72390"/>
                  <a:pt x="1391736" y="160972"/>
                </a:cubicBezTo>
                <a:cubicBezTo>
                  <a:pt x="1403166" y="176212"/>
                  <a:pt x="1403166" y="176212"/>
                  <a:pt x="1413644" y="160972"/>
                </a:cubicBezTo>
                <a:cubicBezTo>
                  <a:pt x="1544493" y="-15717"/>
                  <a:pt x="1801504" y="-16654"/>
                  <a:pt x="1939647" y="13646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A8B159A-1440-4C0A-9481-B11967F782BA}"/>
              </a:ext>
            </a:extLst>
          </p:cNvPr>
          <p:cNvGrpSpPr/>
          <p:nvPr/>
        </p:nvGrpSpPr>
        <p:grpSpPr>
          <a:xfrm>
            <a:off x="2262482" y="2134722"/>
            <a:ext cx="4204579" cy="595815"/>
            <a:chOff x="2227884" y="1338988"/>
            <a:chExt cx="6160540" cy="59581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93CA046-5D78-4C45-8164-471607B1B3AA}"/>
                </a:ext>
              </a:extLst>
            </p:cNvPr>
            <p:cNvSpPr txBox="1"/>
            <p:nvPr/>
          </p:nvSpPr>
          <p:spPr>
            <a:xfrm>
              <a:off x="2227884" y="1657804"/>
              <a:ext cx="616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97077784-9084-4629-B589-31AD5EA74ADE}"/>
                </a:ext>
              </a:extLst>
            </p:cNvPr>
            <p:cNvSpPr txBox="1"/>
            <p:nvPr/>
          </p:nvSpPr>
          <p:spPr>
            <a:xfrm>
              <a:off x="2227884" y="1338988"/>
              <a:ext cx="6160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id-ID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Graphic 1">
            <a:extLst>
              <a:ext uri="{FF2B5EF4-FFF2-40B4-BE49-F238E27FC236}">
                <a16:creationId xmlns="" xmlns:a16="http://schemas.microsoft.com/office/drawing/2014/main" id="{635736DE-0AE4-44CC-B2C7-105B4D80756E}"/>
              </a:ext>
            </a:extLst>
          </p:cNvPr>
          <p:cNvSpPr/>
          <p:nvPr/>
        </p:nvSpPr>
        <p:spPr>
          <a:xfrm>
            <a:off x="9634190" y="2513990"/>
            <a:ext cx="1328669" cy="3542009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9202" y="664231"/>
            <a:ext cx="76582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Mulai dari zaman Yunani Kuno, demokrasi sebagai asas 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dan yang </a:t>
            </a:r>
            <a:r>
              <a:rPr lang="id-ID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dipergunakan dalam kehidupan ketata-negaraan 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yang bersejarah </a:t>
            </a:r>
            <a:r>
              <a:rPr lang="id-ID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dan dengan 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demikan mulailah </a:t>
            </a:r>
            <a:r>
              <a:rPr lang="id-ID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juga 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apa yang disebut orang sejarah demokrasi</a:t>
            </a:r>
            <a:r>
              <a:rPr lang="id-ID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. Pada mulanya di zaman Yunani 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Kuno mulailah </a:t>
            </a:r>
            <a:r>
              <a:rPr lang="id-ID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timbul demokrasi langsung atau demokrasi 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kuno </a:t>
            </a:r>
            <a:r>
              <a:rPr lang="pt-BR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sampai </a:t>
            </a:r>
            <a:r>
              <a:rPr lang="pt-BR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pada perkembangannya mencapai demokrasi </a:t>
            </a:r>
            <a:r>
              <a:rPr lang="pt-BR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tidak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 langsung</a:t>
            </a:r>
            <a:r>
              <a:rPr lang="id-ID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, demokrasi perwakilan sampai demokrasi 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modern</a:t>
            </a:r>
            <a:r>
              <a:rPr lang="id-ID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 </a:t>
            </a:r>
            <a:r>
              <a:rPr lang="nn-NO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yang </a:t>
            </a:r>
            <a:r>
              <a:rPr lang="nn-NO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mulai lahir sekitar abad ke-17 dan ke-18, yaitu </a:t>
            </a:r>
            <a:r>
              <a:rPr lang="nn-NO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masa</a:t>
            </a:r>
            <a:r>
              <a:rPr lang="id-ID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 </a:t>
            </a:r>
            <a:r>
              <a:rPr lang="fi-FI" sz="2800" dirty="0" smtClean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perkembangan </a:t>
            </a:r>
            <a:r>
              <a:rPr lang="fi-FI" sz="2800" dirty="0">
                <a:solidFill>
                  <a:schemeClr val="accent5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  <a:cs typeface="Aharoni" panose="02010803020104030203" pitchFamily="2" charset="-79"/>
              </a:rPr>
              <a:t>ajaran para sarjana Hukum Alam.</a:t>
            </a:r>
            <a:endParaRPr lang="id-ID" sz="2800" b="1" dirty="0">
              <a:solidFill>
                <a:schemeClr val="accent5"/>
              </a:solidFill>
              <a:latin typeface="Adobe Heiti Std R" panose="020B0400000000000000" pitchFamily="34" charset="-128"/>
              <a:ea typeface="Adobe Heiti Std R" panose="020B0400000000000000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756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2B4140D-F70D-4433-8524-661E52B3F1C6}"/>
              </a:ext>
            </a:extLst>
          </p:cNvPr>
          <p:cNvSpPr/>
          <p:nvPr/>
        </p:nvSpPr>
        <p:spPr>
          <a:xfrm>
            <a:off x="3498572" y="1741840"/>
            <a:ext cx="5059018" cy="3828872"/>
          </a:xfrm>
          <a:custGeom>
            <a:avLst/>
            <a:gdLst>
              <a:gd name="connsiteX0" fmla="*/ 2193607 w 2321888"/>
              <a:gd name="connsiteY0" fmla="*/ 0 h 1877378"/>
              <a:gd name="connsiteX1" fmla="*/ 2279332 w 2321888"/>
              <a:gd name="connsiteY1" fmla="*/ 33337 h 1877378"/>
              <a:gd name="connsiteX2" fmla="*/ 2320290 w 2321888"/>
              <a:gd name="connsiteY2" fmla="*/ 152400 h 1877378"/>
              <a:gd name="connsiteX3" fmla="*/ 2114550 w 2321888"/>
              <a:gd name="connsiteY3" fmla="*/ 1479232 h 1877378"/>
              <a:gd name="connsiteX4" fmla="*/ 1984057 w 2321888"/>
              <a:gd name="connsiteY4" fmla="*/ 1609725 h 1877378"/>
              <a:gd name="connsiteX5" fmla="*/ 869124 w 2321888"/>
              <a:gd name="connsiteY5" fmla="*/ 1590997 h 1877378"/>
              <a:gd name="connsiteX6" fmla="*/ 947738 w 2321888"/>
              <a:gd name="connsiteY6" fmla="*/ 1877378 h 1877378"/>
              <a:gd name="connsiteX7" fmla="*/ 517223 w 2321888"/>
              <a:gd name="connsiteY7" fmla="*/ 1585086 h 1877378"/>
              <a:gd name="connsiteX8" fmla="*/ 282892 w 2321888"/>
              <a:gd name="connsiteY8" fmla="*/ 1581150 h 1877378"/>
              <a:gd name="connsiteX9" fmla="*/ 152400 w 2321888"/>
              <a:gd name="connsiteY9" fmla="*/ 1450657 h 1877378"/>
              <a:gd name="connsiteX10" fmla="*/ 0 w 2321888"/>
              <a:gd name="connsiteY10" fmla="*/ 254317 h 1877378"/>
              <a:gd name="connsiteX11" fmla="*/ 130492 w 2321888"/>
              <a:gd name="connsiteY11" fmla="*/ 123825 h 187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1888" h="1877378">
                <a:moveTo>
                  <a:pt x="2193607" y="0"/>
                </a:moveTo>
                <a:cubicBezTo>
                  <a:pt x="2225992" y="0"/>
                  <a:pt x="2256472" y="12382"/>
                  <a:pt x="2279332" y="33337"/>
                </a:cubicBezTo>
                <a:cubicBezTo>
                  <a:pt x="2312670" y="62865"/>
                  <a:pt x="2326957" y="108585"/>
                  <a:pt x="2320290" y="152400"/>
                </a:cubicBezTo>
                <a:lnTo>
                  <a:pt x="2114550" y="1479232"/>
                </a:lnTo>
                <a:cubicBezTo>
                  <a:pt x="2114550" y="1550670"/>
                  <a:pt x="2055495" y="1609725"/>
                  <a:pt x="1984057" y="1609725"/>
                </a:cubicBezTo>
                <a:lnTo>
                  <a:pt x="869124" y="1590997"/>
                </a:lnTo>
                <a:lnTo>
                  <a:pt x="947738" y="1877378"/>
                </a:lnTo>
                <a:lnTo>
                  <a:pt x="517223" y="1585086"/>
                </a:lnTo>
                <a:lnTo>
                  <a:pt x="282892" y="1581150"/>
                </a:lnTo>
                <a:cubicBezTo>
                  <a:pt x="211455" y="1581150"/>
                  <a:pt x="152400" y="1522095"/>
                  <a:pt x="152400" y="1450657"/>
                </a:cubicBezTo>
                <a:lnTo>
                  <a:pt x="0" y="254317"/>
                </a:lnTo>
                <a:cubicBezTo>
                  <a:pt x="0" y="182880"/>
                  <a:pt x="59055" y="123825"/>
                  <a:pt x="130492" y="123825"/>
                </a:cubicBez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6A14F30D-37F0-4B94-BB6E-393EBBAD4F8F}"/>
              </a:ext>
            </a:extLst>
          </p:cNvPr>
          <p:cNvGrpSpPr/>
          <p:nvPr/>
        </p:nvGrpSpPr>
        <p:grpSpPr>
          <a:xfrm>
            <a:off x="7156175" y="718998"/>
            <a:ext cx="3296370" cy="2277649"/>
            <a:chOff x="6987253" y="1062393"/>
            <a:chExt cx="2613391" cy="1805740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08CD5478-1821-4D79-B96A-DE3CB12B6125}"/>
                </a:ext>
              </a:extLst>
            </p:cNvPr>
            <p:cNvSpPr>
              <a:spLocks noChangeAspect="1"/>
            </p:cNvSpPr>
            <p:nvPr/>
          </p:nvSpPr>
          <p:spPr>
            <a:xfrm rot="20995473">
              <a:off x="6987253" y="1469605"/>
              <a:ext cx="1378735" cy="1398528"/>
            </a:xfrm>
            <a:custGeom>
              <a:avLst/>
              <a:gdLst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768527 w 1386945"/>
                <a:gd name="connsiteY3" fmla="*/ 0 h 1398528"/>
                <a:gd name="connsiteX4" fmla="*/ 972253 w 1386945"/>
                <a:gd name="connsiteY4" fmla="*/ 54588 h 1398528"/>
                <a:gd name="connsiteX5" fmla="*/ 969334 w 1386945"/>
                <a:gd name="connsiteY5" fmla="*/ 228103 h 1398528"/>
                <a:gd name="connsiteX6" fmla="*/ 964004 w 1386945"/>
                <a:gd name="connsiteY6" fmla="*/ 226675 h 1398528"/>
                <a:gd name="connsiteX7" fmla="*/ 1079866 w 1386945"/>
                <a:gd name="connsiteY7" fmla="*/ 316610 h 1398528"/>
                <a:gd name="connsiteX8" fmla="*/ 1234336 w 1386945"/>
                <a:gd name="connsiteY8" fmla="*/ 278200 h 1398528"/>
                <a:gd name="connsiteX9" fmla="*/ 1333355 w 1386945"/>
                <a:gd name="connsiteY9" fmla="*/ 464426 h 1398528"/>
                <a:gd name="connsiteX10" fmla="*/ 1223290 w 1386945"/>
                <a:gd name="connsiteY10" fmla="*/ 563656 h 1398528"/>
                <a:gd name="connsiteX11" fmla="*/ 1241255 w 1386945"/>
                <a:gd name="connsiteY11" fmla="*/ 720028 h 1398528"/>
                <a:gd name="connsiteX12" fmla="*/ 1378735 w 1386945"/>
                <a:gd name="connsiteY12" fmla="*/ 796347 h 1398528"/>
                <a:gd name="connsiteX13" fmla="*/ 1324146 w 1386945"/>
                <a:gd name="connsiteY13" fmla="*/ 1000074 h 1398528"/>
                <a:gd name="connsiteX14" fmla="*/ 1157323 w 1386945"/>
                <a:gd name="connsiteY14" fmla="*/ 997268 h 1398528"/>
                <a:gd name="connsiteX15" fmla="*/ 1082042 w 1386945"/>
                <a:gd name="connsiteY15" fmla="*/ 1092670 h 1398528"/>
                <a:gd name="connsiteX16" fmla="*/ 1136829 w 1386945"/>
                <a:gd name="connsiteY16" fmla="*/ 1235662 h 1398528"/>
                <a:gd name="connsiteX17" fmla="*/ 964059 w 1386945"/>
                <a:gd name="connsiteY17" fmla="*/ 1356637 h 1398528"/>
                <a:gd name="connsiteX18" fmla="*/ 833014 w 1386945"/>
                <a:gd name="connsiteY18" fmla="*/ 1242868 h 1398528"/>
                <a:gd name="connsiteX19" fmla="*/ 848962 w 1386945"/>
                <a:gd name="connsiteY19" fmla="*/ 1231702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6051 w 1386945"/>
                <a:gd name="connsiteY24" fmla="*/ 1090028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6051 w 1386945"/>
                <a:gd name="connsiteY25" fmla="*/ 1090028 h 1398528"/>
                <a:gd name="connsiteX26" fmla="*/ 298691 w 1386945"/>
                <a:gd name="connsiteY26" fmla="*/ 1095691 h 1398528"/>
                <a:gd name="connsiteX27" fmla="*/ 128320 w 1386945"/>
                <a:gd name="connsiteY27" fmla="*/ 1128695 h 1398528"/>
                <a:gd name="connsiteX28" fmla="*/ 39183 w 1386945"/>
                <a:gd name="connsiteY28" fmla="*/ 937542 h 1398528"/>
                <a:gd name="connsiteX29" fmla="*/ 154405 w 1386945"/>
                <a:gd name="connsiteY29" fmla="*/ 844117 h 1398528"/>
                <a:gd name="connsiteX30" fmla="*/ 135673 w 1386945"/>
                <a:gd name="connsiteY30" fmla="*/ 704255 h 1398528"/>
                <a:gd name="connsiteX31" fmla="*/ 0 w 1386945"/>
                <a:gd name="connsiteY31" fmla="*/ 628938 h 1398528"/>
                <a:gd name="connsiteX32" fmla="*/ 54588 w 1386945"/>
                <a:gd name="connsiteY32" fmla="*/ 425211 h 1398528"/>
                <a:gd name="connsiteX33" fmla="*/ 210062 w 1386945"/>
                <a:gd name="connsiteY33" fmla="*/ 427826 h 1398528"/>
                <a:gd name="connsiteX34" fmla="*/ 285437 w 1386945"/>
                <a:gd name="connsiteY34" fmla="*/ 326289 h 1398528"/>
                <a:gd name="connsiteX35" fmla="*/ 233363 w 1386945"/>
                <a:gd name="connsiteY35" fmla="*/ 165678 h 1398528"/>
                <a:gd name="connsiteX36" fmla="*/ 412228 w 1386945"/>
                <a:gd name="connsiteY36" fmla="*/ 53911 h 1398528"/>
                <a:gd name="connsiteX37" fmla="*/ 537137 w 1386945"/>
                <a:gd name="connsiteY37" fmla="*/ 174382 h 1398528"/>
                <a:gd name="connsiteX38" fmla="*/ 535882 w 1386945"/>
                <a:gd name="connsiteY38" fmla="*/ 175167 h 1398528"/>
                <a:gd name="connsiteX39" fmla="*/ 689625 w 1386945"/>
                <a:gd name="connsiteY39" fmla="*/ 153155 h 1398528"/>
                <a:gd name="connsiteX40" fmla="*/ 684296 w 1386945"/>
                <a:gd name="connsiteY40" fmla="*/ 151727 h 1398528"/>
                <a:gd name="connsiteX41" fmla="*/ 768527 w 1386945"/>
                <a:gd name="connsiteY41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848962 w 1386945"/>
                <a:gd name="connsiteY20" fmla="*/ 1231702 h 1398528"/>
                <a:gd name="connsiteX21" fmla="*/ 691570 w 1386945"/>
                <a:gd name="connsiteY21" fmla="*/ 1255455 h 1398528"/>
                <a:gd name="connsiteX22" fmla="*/ 612145 w 1386945"/>
                <a:gd name="connsiteY22" fmla="*/ 1398528 h 1398528"/>
                <a:gd name="connsiteX23" fmla="*/ 408418 w 1386945"/>
                <a:gd name="connsiteY23" fmla="*/ 1343940 h 1398528"/>
                <a:gd name="connsiteX24" fmla="*/ 411171 w 1386945"/>
                <a:gd name="connsiteY24" fmla="*/ 1180323 h 1398528"/>
                <a:gd name="connsiteX25" fmla="*/ 298691 w 1386945"/>
                <a:gd name="connsiteY25" fmla="*/ 1095691 h 1398528"/>
                <a:gd name="connsiteX26" fmla="*/ 128320 w 1386945"/>
                <a:gd name="connsiteY26" fmla="*/ 1128695 h 1398528"/>
                <a:gd name="connsiteX27" fmla="*/ 39183 w 1386945"/>
                <a:gd name="connsiteY27" fmla="*/ 937542 h 1398528"/>
                <a:gd name="connsiteX28" fmla="*/ 154405 w 1386945"/>
                <a:gd name="connsiteY28" fmla="*/ 844117 h 1398528"/>
                <a:gd name="connsiteX29" fmla="*/ 135673 w 1386945"/>
                <a:gd name="connsiteY29" fmla="*/ 704255 h 1398528"/>
                <a:gd name="connsiteX30" fmla="*/ 0 w 1386945"/>
                <a:gd name="connsiteY30" fmla="*/ 628938 h 1398528"/>
                <a:gd name="connsiteX31" fmla="*/ 54588 w 1386945"/>
                <a:gd name="connsiteY31" fmla="*/ 425211 h 1398528"/>
                <a:gd name="connsiteX32" fmla="*/ 210062 w 1386945"/>
                <a:gd name="connsiteY32" fmla="*/ 427826 h 1398528"/>
                <a:gd name="connsiteX33" fmla="*/ 285437 w 1386945"/>
                <a:gd name="connsiteY33" fmla="*/ 326289 h 1398528"/>
                <a:gd name="connsiteX34" fmla="*/ 233363 w 1386945"/>
                <a:gd name="connsiteY34" fmla="*/ 165678 h 1398528"/>
                <a:gd name="connsiteX35" fmla="*/ 412228 w 1386945"/>
                <a:gd name="connsiteY35" fmla="*/ 53911 h 1398528"/>
                <a:gd name="connsiteX36" fmla="*/ 537137 w 1386945"/>
                <a:gd name="connsiteY36" fmla="*/ 174382 h 1398528"/>
                <a:gd name="connsiteX37" fmla="*/ 535882 w 1386945"/>
                <a:gd name="connsiteY37" fmla="*/ 175167 h 1398528"/>
                <a:gd name="connsiteX38" fmla="*/ 689625 w 1386945"/>
                <a:gd name="connsiteY38" fmla="*/ 153155 h 1398528"/>
                <a:gd name="connsiteX39" fmla="*/ 684296 w 1386945"/>
                <a:gd name="connsiteY39" fmla="*/ 151727 h 1398528"/>
                <a:gd name="connsiteX40" fmla="*/ 768527 w 1386945"/>
                <a:gd name="connsiteY40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42868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6945 w 1386945"/>
                <a:gd name="connsiteY0" fmla="*/ 331202 h 1398528"/>
                <a:gd name="connsiteX1" fmla="*/ 1384863 w 1386945"/>
                <a:gd name="connsiteY1" fmla="*/ 338970 h 1398528"/>
                <a:gd name="connsiteX2" fmla="*/ 1382746 w 1386945"/>
                <a:gd name="connsiteY2" fmla="*/ 335705 h 1398528"/>
                <a:gd name="connsiteX3" fmla="*/ 1386945 w 1386945"/>
                <a:gd name="connsiteY3" fmla="*/ 331202 h 1398528"/>
                <a:gd name="connsiteX4" fmla="*/ 768527 w 1386945"/>
                <a:gd name="connsiteY4" fmla="*/ 0 h 1398528"/>
                <a:gd name="connsiteX5" fmla="*/ 972253 w 1386945"/>
                <a:gd name="connsiteY5" fmla="*/ 54588 h 1398528"/>
                <a:gd name="connsiteX6" fmla="*/ 969334 w 1386945"/>
                <a:gd name="connsiteY6" fmla="*/ 228103 h 1398528"/>
                <a:gd name="connsiteX7" fmla="*/ 964004 w 1386945"/>
                <a:gd name="connsiteY7" fmla="*/ 226675 h 1398528"/>
                <a:gd name="connsiteX8" fmla="*/ 1079866 w 1386945"/>
                <a:gd name="connsiteY8" fmla="*/ 316610 h 1398528"/>
                <a:gd name="connsiteX9" fmla="*/ 1234336 w 1386945"/>
                <a:gd name="connsiteY9" fmla="*/ 278200 h 1398528"/>
                <a:gd name="connsiteX10" fmla="*/ 1333355 w 1386945"/>
                <a:gd name="connsiteY10" fmla="*/ 464426 h 1398528"/>
                <a:gd name="connsiteX11" fmla="*/ 1223290 w 1386945"/>
                <a:gd name="connsiteY11" fmla="*/ 563656 h 1398528"/>
                <a:gd name="connsiteX12" fmla="*/ 1241255 w 1386945"/>
                <a:gd name="connsiteY12" fmla="*/ 720028 h 1398528"/>
                <a:gd name="connsiteX13" fmla="*/ 1378735 w 1386945"/>
                <a:gd name="connsiteY13" fmla="*/ 796347 h 1398528"/>
                <a:gd name="connsiteX14" fmla="*/ 1324146 w 1386945"/>
                <a:gd name="connsiteY14" fmla="*/ 1000074 h 1398528"/>
                <a:gd name="connsiteX15" fmla="*/ 1157323 w 1386945"/>
                <a:gd name="connsiteY15" fmla="*/ 997268 h 1398528"/>
                <a:gd name="connsiteX16" fmla="*/ 1082042 w 1386945"/>
                <a:gd name="connsiteY16" fmla="*/ 1092670 h 1398528"/>
                <a:gd name="connsiteX17" fmla="*/ 1136829 w 1386945"/>
                <a:gd name="connsiteY17" fmla="*/ 1235662 h 1398528"/>
                <a:gd name="connsiteX18" fmla="*/ 964059 w 1386945"/>
                <a:gd name="connsiteY18" fmla="*/ 1356637 h 1398528"/>
                <a:gd name="connsiteX19" fmla="*/ 833014 w 1386945"/>
                <a:gd name="connsiteY19" fmla="*/ 1235724 h 1398528"/>
                <a:gd name="connsiteX20" fmla="*/ 691570 w 1386945"/>
                <a:gd name="connsiteY20" fmla="*/ 1255455 h 1398528"/>
                <a:gd name="connsiteX21" fmla="*/ 612145 w 1386945"/>
                <a:gd name="connsiteY21" fmla="*/ 1398528 h 1398528"/>
                <a:gd name="connsiteX22" fmla="*/ 408418 w 1386945"/>
                <a:gd name="connsiteY22" fmla="*/ 1343940 h 1398528"/>
                <a:gd name="connsiteX23" fmla="*/ 411171 w 1386945"/>
                <a:gd name="connsiteY23" fmla="*/ 1180323 h 1398528"/>
                <a:gd name="connsiteX24" fmla="*/ 298691 w 1386945"/>
                <a:gd name="connsiteY24" fmla="*/ 1095691 h 1398528"/>
                <a:gd name="connsiteX25" fmla="*/ 128320 w 1386945"/>
                <a:gd name="connsiteY25" fmla="*/ 1128695 h 1398528"/>
                <a:gd name="connsiteX26" fmla="*/ 39183 w 1386945"/>
                <a:gd name="connsiteY26" fmla="*/ 937542 h 1398528"/>
                <a:gd name="connsiteX27" fmla="*/ 154405 w 1386945"/>
                <a:gd name="connsiteY27" fmla="*/ 844117 h 1398528"/>
                <a:gd name="connsiteX28" fmla="*/ 135673 w 1386945"/>
                <a:gd name="connsiteY28" fmla="*/ 704255 h 1398528"/>
                <a:gd name="connsiteX29" fmla="*/ 0 w 1386945"/>
                <a:gd name="connsiteY29" fmla="*/ 628938 h 1398528"/>
                <a:gd name="connsiteX30" fmla="*/ 54588 w 1386945"/>
                <a:gd name="connsiteY30" fmla="*/ 425211 h 1398528"/>
                <a:gd name="connsiteX31" fmla="*/ 210062 w 1386945"/>
                <a:gd name="connsiteY31" fmla="*/ 427826 h 1398528"/>
                <a:gd name="connsiteX32" fmla="*/ 285437 w 1386945"/>
                <a:gd name="connsiteY32" fmla="*/ 326289 h 1398528"/>
                <a:gd name="connsiteX33" fmla="*/ 233363 w 1386945"/>
                <a:gd name="connsiteY33" fmla="*/ 165678 h 1398528"/>
                <a:gd name="connsiteX34" fmla="*/ 412228 w 1386945"/>
                <a:gd name="connsiteY34" fmla="*/ 53911 h 1398528"/>
                <a:gd name="connsiteX35" fmla="*/ 537137 w 1386945"/>
                <a:gd name="connsiteY35" fmla="*/ 174382 h 1398528"/>
                <a:gd name="connsiteX36" fmla="*/ 535882 w 1386945"/>
                <a:gd name="connsiteY36" fmla="*/ 175167 h 1398528"/>
                <a:gd name="connsiteX37" fmla="*/ 689625 w 1386945"/>
                <a:gd name="connsiteY37" fmla="*/ 153155 h 1398528"/>
                <a:gd name="connsiteX38" fmla="*/ 684296 w 1386945"/>
                <a:gd name="connsiteY38" fmla="*/ 151727 h 1398528"/>
                <a:gd name="connsiteX39" fmla="*/ 768527 w 1386945"/>
                <a:gd name="connsiteY39" fmla="*/ 0 h 1398528"/>
                <a:gd name="connsiteX0" fmla="*/ 1382746 w 1384863"/>
                <a:gd name="connsiteY0" fmla="*/ 335705 h 1398528"/>
                <a:gd name="connsiteX1" fmla="*/ 1384863 w 1384863"/>
                <a:gd name="connsiteY1" fmla="*/ 338970 h 1398528"/>
                <a:gd name="connsiteX2" fmla="*/ 1382746 w 1384863"/>
                <a:gd name="connsiteY2" fmla="*/ 335705 h 1398528"/>
                <a:gd name="connsiteX3" fmla="*/ 768527 w 1384863"/>
                <a:gd name="connsiteY3" fmla="*/ 0 h 1398528"/>
                <a:gd name="connsiteX4" fmla="*/ 972253 w 1384863"/>
                <a:gd name="connsiteY4" fmla="*/ 54588 h 1398528"/>
                <a:gd name="connsiteX5" fmla="*/ 969334 w 1384863"/>
                <a:gd name="connsiteY5" fmla="*/ 228103 h 1398528"/>
                <a:gd name="connsiteX6" fmla="*/ 964004 w 1384863"/>
                <a:gd name="connsiteY6" fmla="*/ 226675 h 1398528"/>
                <a:gd name="connsiteX7" fmla="*/ 1079866 w 1384863"/>
                <a:gd name="connsiteY7" fmla="*/ 316610 h 1398528"/>
                <a:gd name="connsiteX8" fmla="*/ 1234336 w 1384863"/>
                <a:gd name="connsiteY8" fmla="*/ 278200 h 1398528"/>
                <a:gd name="connsiteX9" fmla="*/ 1333355 w 1384863"/>
                <a:gd name="connsiteY9" fmla="*/ 464426 h 1398528"/>
                <a:gd name="connsiteX10" fmla="*/ 1223290 w 1384863"/>
                <a:gd name="connsiteY10" fmla="*/ 563656 h 1398528"/>
                <a:gd name="connsiteX11" fmla="*/ 1241255 w 1384863"/>
                <a:gd name="connsiteY11" fmla="*/ 720028 h 1398528"/>
                <a:gd name="connsiteX12" fmla="*/ 1378735 w 1384863"/>
                <a:gd name="connsiteY12" fmla="*/ 796347 h 1398528"/>
                <a:gd name="connsiteX13" fmla="*/ 1324146 w 1384863"/>
                <a:gd name="connsiteY13" fmla="*/ 1000074 h 1398528"/>
                <a:gd name="connsiteX14" fmla="*/ 1157323 w 1384863"/>
                <a:gd name="connsiteY14" fmla="*/ 997268 h 1398528"/>
                <a:gd name="connsiteX15" fmla="*/ 1082042 w 1384863"/>
                <a:gd name="connsiteY15" fmla="*/ 1092670 h 1398528"/>
                <a:gd name="connsiteX16" fmla="*/ 1136829 w 1384863"/>
                <a:gd name="connsiteY16" fmla="*/ 1235662 h 1398528"/>
                <a:gd name="connsiteX17" fmla="*/ 964059 w 1384863"/>
                <a:gd name="connsiteY17" fmla="*/ 1356637 h 1398528"/>
                <a:gd name="connsiteX18" fmla="*/ 833014 w 1384863"/>
                <a:gd name="connsiteY18" fmla="*/ 1235724 h 1398528"/>
                <a:gd name="connsiteX19" fmla="*/ 691570 w 1384863"/>
                <a:gd name="connsiteY19" fmla="*/ 1255455 h 1398528"/>
                <a:gd name="connsiteX20" fmla="*/ 612145 w 1384863"/>
                <a:gd name="connsiteY20" fmla="*/ 1398528 h 1398528"/>
                <a:gd name="connsiteX21" fmla="*/ 408418 w 1384863"/>
                <a:gd name="connsiteY21" fmla="*/ 1343940 h 1398528"/>
                <a:gd name="connsiteX22" fmla="*/ 411171 w 1384863"/>
                <a:gd name="connsiteY22" fmla="*/ 1180323 h 1398528"/>
                <a:gd name="connsiteX23" fmla="*/ 298691 w 1384863"/>
                <a:gd name="connsiteY23" fmla="*/ 1095691 h 1398528"/>
                <a:gd name="connsiteX24" fmla="*/ 128320 w 1384863"/>
                <a:gd name="connsiteY24" fmla="*/ 1128695 h 1398528"/>
                <a:gd name="connsiteX25" fmla="*/ 39183 w 1384863"/>
                <a:gd name="connsiteY25" fmla="*/ 937542 h 1398528"/>
                <a:gd name="connsiteX26" fmla="*/ 154405 w 1384863"/>
                <a:gd name="connsiteY26" fmla="*/ 844117 h 1398528"/>
                <a:gd name="connsiteX27" fmla="*/ 135673 w 1384863"/>
                <a:gd name="connsiteY27" fmla="*/ 704255 h 1398528"/>
                <a:gd name="connsiteX28" fmla="*/ 0 w 1384863"/>
                <a:gd name="connsiteY28" fmla="*/ 628938 h 1398528"/>
                <a:gd name="connsiteX29" fmla="*/ 54588 w 1384863"/>
                <a:gd name="connsiteY29" fmla="*/ 425211 h 1398528"/>
                <a:gd name="connsiteX30" fmla="*/ 210062 w 1384863"/>
                <a:gd name="connsiteY30" fmla="*/ 427826 h 1398528"/>
                <a:gd name="connsiteX31" fmla="*/ 285437 w 1384863"/>
                <a:gd name="connsiteY31" fmla="*/ 326289 h 1398528"/>
                <a:gd name="connsiteX32" fmla="*/ 233363 w 1384863"/>
                <a:gd name="connsiteY32" fmla="*/ 165678 h 1398528"/>
                <a:gd name="connsiteX33" fmla="*/ 412228 w 1384863"/>
                <a:gd name="connsiteY33" fmla="*/ 53911 h 1398528"/>
                <a:gd name="connsiteX34" fmla="*/ 537137 w 1384863"/>
                <a:gd name="connsiteY34" fmla="*/ 174382 h 1398528"/>
                <a:gd name="connsiteX35" fmla="*/ 535882 w 1384863"/>
                <a:gd name="connsiteY35" fmla="*/ 175167 h 1398528"/>
                <a:gd name="connsiteX36" fmla="*/ 689625 w 1384863"/>
                <a:gd name="connsiteY36" fmla="*/ 153155 h 1398528"/>
                <a:gd name="connsiteX37" fmla="*/ 684296 w 1384863"/>
                <a:gd name="connsiteY37" fmla="*/ 151727 h 1398528"/>
                <a:gd name="connsiteX38" fmla="*/ 768527 w 1384863"/>
                <a:gd name="connsiteY38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964004 w 1378735"/>
                <a:gd name="connsiteY3" fmla="*/ 226675 h 1398528"/>
                <a:gd name="connsiteX4" fmla="*/ 1079866 w 1378735"/>
                <a:gd name="connsiteY4" fmla="*/ 316610 h 1398528"/>
                <a:gd name="connsiteX5" fmla="*/ 1234336 w 1378735"/>
                <a:gd name="connsiteY5" fmla="*/ 278200 h 1398528"/>
                <a:gd name="connsiteX6" fmla="*/ 1333355 w 1378735"/>
                <a:gd name="connsiteY6" fmla="*/ 464426 h 1398528"/>
                <a:gd name="connsiteX7" fmla="*/ 1223290 w 1378735"/>
                <a:gd name="connsiteY7" fmla="*/ 563656 h 1398528"/>
                <a:gd name="connsiteX8" fmla="*/ 1241255 w 1378735"/>
                <a:gd name="connsiteY8" fmla="*/ 720028 h 1398528"/>
                <a:gd name="connsiteX9" fmla="*/ 1378735 w 1378735"/>
                <a:gd name="connsiteY9" fmla="*/ 796347 h 1398528"/>
                <a:gd name="connsiteX10" fmla="*/ 1324146 w 1378735"/>
                <a:gd name="connsiteY10" fmla="*/ 1000074 h 1398528"/>
                <a:gd name="connsiteX11" fmla="*/ 1157323 w 1378735"/>
                <a:gd name="connsiteY11" fmla="*/ 997268 h 1398528"/>
                <a:gd name="connsiteX12" fmla="*/ 1082042 w 1378735"/>
                <a:gd name="connsiteY12" fmla="*/ 1092670 h 1398528"/>
                <a:gd name="connsiteX13" fmla="*/ 1136829 w 1378735"/>
                <a:gd name="connsiteY13" fmla="*/ 1235662 h 1398528"/>
                <a:gd name="connsiteX14" fmla="*/ 964059 w 1378735"/>
                <a:gd name="connsiteY14" fmla="*/ 1356637 h 1398528"/>
                <a:gd name="connsiteX15" fmla="*/ 833014 w 1378735"/>
                <a:gd name="connsiteY15" fmla="*/ 1235724 h 1398528"/>
                <a:gd name="connsiteX16" fmla="*/ 691570 w 1378735"/>
                <a:gd name="connsiteY16" fmla="*/ 1255455 h 1398528"/>
                <a:gd name="connsiteX17" fmla="*/ 612145 w 1378735"/>
                <a:gd name="connsiteY17" fmla="*/ 1398528 h 1398528"/>
                <a:gd name="connsiteX18" fmla="*/ 408418 w 1378735"/>
                <a:gd name="connsiteY18" fmla="*/ 1343940 h 1398528"/>
                <a:gd name="connsiteX19" fmla="*/ 411171 w 1378735"/>
                <a:gd name="connsiteY19" fmla="*/ 1180323 h 1398528"/>
                <a:gd name="connsiteX20" fmla="*/ 298691 w 1378735"/>
                <a:gd name="connsiteY20" fmla="*/ 1095691 h 1398528"/>
                <a:gd name="connsiteX21" fmla="*/ 128320 w 1378735"/>
                <a:gd name="connsiteY21" fmla="*/ 1128695 h 1398528"/>
                <a:gd name="connsiteX22" fmla="*/ 39183 w 1378735"/>
                <a:gd name="connsiteY22" fmla="*/ 937542 h 1398528"/>
                <a:gd name="connsiteX23" fmla="*/ 154405 w 1378735"/>
                <a:gd name="connsiteY23" fmla="*/ 844117 h 1398528"/>
                <a:gd name="connsiteX24" fmla="*/ 135673 w 1378735"/>
                <a:gd name="connsiteY24" fmla="*/ 704255 h 1398528"/>
                <a:gd name="connsiteX25" fmla="*/ 0 w 1378735"/>
                <a:gd name="connsiteY25" fmla="*/ 628938 h 1398528"/>
                <a:gd name="connsiteX26" fmla="*/ 54588 w 1378735"/>
                <a:gd name="connsiteY26" fmla="*/ 425211 h 1398528"/>
                <a:gd name="connsiteX27" fmla="*/ 210062 w 1378735"/>
                <a:gd name="connsiteY27" fmla="*/ 427826 h 1398528"/>
                <a:gd name="connsiteX28" fmla="*/ 285437 w 1378735"/>
                <a:gd name="connsiteY28" fmla="*/ 326289 h 1398528"/>
                <a:gd name="connsiteX29" fmla="*/ 233363 w 1378735"/>
                <a:gd name="connsiteY29" fmla="*/ 165678 h 1398528"/>
                <a:gd name="connsiteX30" fmla="*/ 412228 w 1378735"/>
                <a:gd name="connsiteY30" fmla="*/ 53911 h 1398528"/>
                <a:gd name="connsiteX31" fmla="*/ 537137 w 1378735"/>
                <a:gd name="connsiteY31" fmla="*/ 174382 h 1398528"/>
                <a:gd name="connsiteX32" fmla="*/ 535882 w 1378735"/>
                <a:gd name="connsiteY32" fmla="*/ 175167 h 1398528"/>
                <a:gd name="connsiteX33" fmla="*/ 689625 w 1378735"/>
                <a:gd name="connsiteY33" fmla="*/ 153155 h 1398528"/>
                <a:gd name="connsiteX34" fmla="*/ 684296 w 1378735"/>
                <a:gd name="connsiteY34" fmla="*/ 151727 h 1398528"/>
                <a:gd name="connsiteX35" fmla="*/ 768527 w 1378735"/>
                <a:gd name="connsiteY35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684296 w 1378735"/>
                <a:gd name="connsiteY33" fmla="*/ 151727 h 1398528"/>
                <a:gd name="connsiteX34" fmla="*/ 768527 w 1378735"/>
                <a:gd name="connsiteY34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535882 w 1378735"/>
                <a:gd name="connsiteY31" fmla="*/ 175167 h 1398528"/>
                <a:gd name="connsiteX32" fmla="*/ 689625 w 1378735"/>
                <a:gd name="connsiteY32" fmla="*/ 153155 h 1398528"/>
                <a:gd name="connsiteX33" fmla="*/ 768527 w 1378735"/>
                <a:gd name="connsiteY33" fmla="*/ 0 h 1398528"/>
                <a:gd name="connsiteX0" fmla="*/ 768527 w 1378735"/>
                <a:gd name="connsiteY0" fmla="*/ 0 h 1398528"/>
                <a:gd name="connsiteX1" fmla="*/ 972253 w 1378735"/>
                <a:gd name="connsiteY1" fmla="*/ 54588 h 1398528"/>
                <a:gd name="connsiteX2" fmla="*/ 969334 w 1378735"/>
                <a:gd name="connsiteY2" fmla="*/ 228103 h 1398528"/>
                <a:gd name="connsiteX3" fmla="*/ 1079866 w 1378735"/>
                <a:gd name="connsiteY3" fmla="*/ 316610 h 1398528"/>
                <a:gd name="connsiteX4" fmla="*/ 1234336 w 1378735"/>
                <a:gd name="connsiteY4" fmla="*/ 278200 h 1398528"/>
                <a:gd name="connsiteX5" fmla="*/ 1333355 w 1378735"/>
                <a:gd name="connsiteY5" fmla="*/ 464426 h 1398528"/>
                <a:gd name="connsiteX6" fmla="*/ 1223290 w 1378735"/>
                <a:gd name="connsiteY6" fmla="*/ 563656 h 1398528"/>
                <a:gd name="connsiteX7" fmla="*/ 1241255 w 1378735"/>
                <a:gd name="connsiteY7" fmla="*/ 720028 h 1398528"/>
                <a:gd name="connsiteX8" fmla="*/ 1378735 w 1378735"/>
                <a:gd name="connsiteY8" fmla="*/ 796347 h 1398528"/>
                <a:gd name="connsiteX9" fmla="*/ 1324146 w 1378735"/>
                <a:gd name="connsiteY9" fmla="*/ 1000074 h 1398528"/>
                <a:gd name="connsiteX10" fmla="*/ 1157323 w 1378735"/>
                <a:gd name="connsiteY10" fmla="*/ 997268 h 1398528"/>
                <a:gd name="connsiteX11" fmla="*/ 1082042 w 1378735"/>
                <a:gd name="connsiteY11" fmla="*/ 1092670 h 1398528"/>
                <a:gd name="connsiteX12" fmla="*/ 1136829 w 1378735"/>
                <a:gd name="connsiteY12" fmla="*/ 1235662 h 1398528"/>
                <a:gd name="connsiteX13" fmla="*/ 964059 w 1378735"/>
                <a:gd name="connsiteY13" fmla="*/ 1356637 h 1398528"/>
                <a:gd name="connsiteX14" fmla="*/ 833014 w 1378735"/>
                <a:gd name="connsiteY14" fmla="*/ 1235724 h 1398528"/>
                <a:gd name="connsiteX15" fmla="*/ 691570 w 1378735"/>
                <a:gd name="connsiteY15" fmla="*/ 1255455 h 1398528"/>
                <a:gd name="connsiteX16" fmla="*/ 612145 w 1378735"/>
                <a:gd name="connsiteY16" fmla="*/ 1398528 h 1398528"/>
                <a:gd name="connsiteX17" fmla="*/ 408418 w 1378735"/>
                <a:gd name="connsiteY17" fmla="*/ 1343940 h 1398528"/>
                <a:gd name="connsiteX18" fmla="*/ 411171 w 1378735"/>
                <a:gd name="connsiteY18" fmla="*/ 1180323 h 1398528"/>
                <a:gd name="connsiteX19" fmla="*/ 298691 w 1378735"/>
                <a:gd name="connsiteY19" fmla="*/ 1095691 h 1398528"/>
                <a:gd name="connsiteX20" fmla="*/ 128320 w 1378735"/>
                <a:gd name="connsiteY20" fmla="*/ 1128695 h 1398528"/>
                <a:gd name="connsiteX21" fmla="*/ 39183 w 1378735"/>
                <a:gd name="connsiteY21" fmla="*/ 937542 h 1398528"/>
                <a:gd name="connsiteX22" fmla="*/ 154405 w 1378735"/>
                <a:gd name="connsiteY22" fmla="*/ 844117 h 1398528"/>
                <a:gd name="connsiteX23" fmla="*/ 135673 w 1378735"/>
                <a:gd name="connsiteY23" fmla="*/ 704255 h 1398528"/>
                <a:gd name="connsiteX24" fmla="*/ 0 w 1378735"/>
                <a:gd name="connsiteY24" fmla="*/ 628938 h 1398528"/>
                <a:gd name="connsiteX25" fmla="*/ 54588 w 1378735"/>
                <a:gd name="connsiteY25" fmla="*/ 425211 h 1398528"/>
                <a:gd name="connsiteX26" fmla="*/ 210062 w 1378735"/>
                <a:gd name="connsiteY26" fmla="*/ 427826 h 1398528"/>
                <a:gd name="connsiteX27" fmla="*/ 285437 w 1378735"/>
                <a:gd name="connsiteY27" fmla="*/ 326289 h 1398528"/>
                <a:gd name="connsiteX28" fmla="*/ 233363 w 1378735"/>
                <a:gd name="connsiteY28" fmla="*/ 165678 h 1398528"/>
                <a:gd name="connsiteX29" fmla="*/ 412228 w 1378735"/>
                <a:gd name="connsiteY29" fmla="*/ 53911 h 1398528"/>
                <a:gd name="connsiteX30" fmla="*/ 537137 w 1378735"/>
                <a:gd name="connsiteY30" fmla="*/ 174382 h 1398528"/>
                <a:gd name="connsiteX31" fmla="*/ 689625 w 1378735"/>
                <a:gd name="connsiteY31" fmla="*/ 153155 h 1398528"/>
                <a:gd name="connsiteX32" fmla="*/ 768527 w 1378735"/>
                <a:gd name="connsiteY32" fmla="*/ 0 h 139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78735" h="1398528">
                  <a:moveTo>
                    <a:pt x="768527" y="0"/>
                  </a:moveTo>
                  <a:lnTo>
                    <a:pt x="972253" y="54588"/>
                  </a:lnTo>
                  <a:lnTo>
                    <a:pt x="969334" y="228103"/>
                  </a:lnTo>
                  <a:lnTo>
                    <a:pt x="1079866" y="316610"/>
                  </a:lnTo>
                  <a:lnTo>
                    <a:pt x="1234336" y="278200"/>
                  </a:lnTo>
                  <a:lnTo>
                    <a:pt x="1333355" y="464426"/>
                  </a:lnTo>
                  <a:lnTo>
                    <a:pt x="1223290" y="563656"/>
                  </a:lnTo>
                  <a:cubicBezTo>
                    <a:pt x="1237087" y="613911"/>
                    <a:pt x="1243590" y="666535"/>
                    <a:pt x="1241255" y="720028"/>
                  </a:cubicBezTo>
                  <a:lnTo>
                    <a:pt x="1378735" y="796347"/>
                  </a:lnTo>
                  <a:lnTo>
                    <a:pt x="1324146" y="1000074"/>
                  </a:lnTo>
                  <a:lnTo>
                    <a:pt x="1157323" y="997268"/>
                  </a:lnTo>
                  <a:cubicBezTo>
                    <a:pt x="1136231" y="1032510"/>
                    <a:pt x="1110676" y="1064296"/>
                    <a:pt x="1082042" y="1092670"/>
                  </a:cubicBezTo>
                  <a:lnTo>
                    <a:pt x="1136829" y="1235662"/>
                  </a:lnTo>
                  <a:lnTo>
                    <a:pt x="964059" y="1356637"/>
                  </a:lnTo>
                  <a:lnTo>
                    <a:pt x="833014" y="1235724"/>
                  </a:lnTo>
                  <a:lnTo>
                    <a:pt x="691570" y="1255455"/>
                  </a:lnTo>
                  <a:lnTo>
                    <a:pt x="612145" y="1398528"/>
                  </a:lnTo>
                  <a:lnTo>
                    <a:pt x="408418" y="1343940"/>
                  </a:lnTo>
                  <a:cubicBezTo>
                    <a:pt x="409336" y="1289401"/>
                    <a:pt x="410253" y="1234862"/>
                    <a:pt x="411171" y="1180323"/>
                  </a:cubicBezTo>
                  <a:cubicBezTo>
                    <a:pt x="369070" y="1150854"/>
                    <a:pt x="331546" y="1116202"/>
                    <a:pt x="298691" y="1095691"/>
                  </a:cubicBezTo>
                  <a:lnTo>
                    <a:pt x="128320" y="1128695"/>
                  </a:lnTo>
                  <a:lnTo>
                    <a:pt x="39183" y="937542"/>
                  </a:lnTo>
                  <a:lnTo>
                    <a:pt x="154405" y="844117"/>
                  </a:lnTo>
                  <a:cubicBezTo>
                    <a:pt x="142107" y="799040"/>
                    <a:pt x="135683" y="752063"/>
                    <a:pt x="135673" y="704255"/>
                  </a:cubicBezTo>
                  <a:lnTo>
                    <a:pt x="0" y="628938"/>
                  </a:lnTo>
                  <a:lnTo>
                    <a:pt x="54588" y="425211"/>
                  </a:lnTo>
                  <a:lnTo>
                    <a:pt x="210062" y="427826"/>
                  </a:lnTo>
                  <a:cubicBezTo>
                    <a:pt x="231154" y="390604"/>
                    <a:pt x="256624" y="356666"/>
                    <a:pt x="285437" y="326289"/>
                  </a:cubicBezTo>
                  <a:lnTo>
                    <a:pt x="233363" y="165678"/>
                  </a:lnTo>
                  <a:lnTo>
                    <a:pt x="412228" y="53911"/>
                  </a:lnTo>
                  <a:lnTo>
                    <a:pt x="537137" y="174382"/>
                  </a:lnTo>
                  <a:lnTo>
                    <a:pt x="689625" y="153155"/>
                  </a:lnTo>
                  <a:lnTo>
                    <a:pt x="768527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60BEA59E-5B71-475C-991C-1E9E1A5BF538}"/>
                </a:ext>
              </a:extLst>
            </p:cNvPr>
            <p:cNvSpPr/>
            <p:nvPr/>
          </p:nvSpPr>
          <p:spPr>
            <a:xfrm>
              <a:off x="7502777" y="1830711"/>
              <a:ext cx="356861" cy="698675"/>
            </a:xfrm>
            <a:custGeom>
              <a:avLst/>
              <a:gdLst>
                <a:gd name="connsiteX0" fmla="*/ 178431 w 356861"/>
                <a:gd name="connsiteY0" fmla="*/ 0 h 698675"/>
                <a:gd name="connsiteX1" fmla="*/ 356861 w 356861"/>
                <a:gd name="connsiteY1" fmla="*/ 178431 h 698675"/>
                <a:gd name="connsiteX2" fmla="*/ 304600 w 356861"/>
                <a:gd name="connsiteY2" fmla="*/ 304601 h 698675"/>
                <a:gd name="connsiteX3" fmla="*/ 282306 w 356861"/>
                <a:gd name="connsiteY3" fmla="*/ 319632 h 698675"/>
                <a:gd name="connsiteX4" fmla="*/ 337514 w 356861"/>
                <a:gd name="connsiteY4" fmla="*/ 620208 h 698675"/>
                <a:gd name="connsiteX5" fmla="*/ 285920 w 356861"/>
                <a:gd name="connsiteY5" fmla="*/ 698675 h 698675"/>
                <a:gd name="connsiteX6" fmla="*/ 70943 w 356861"/>
                <a:gd name="connsiteY6" fmla="*/ 698675 h 698675"/>
                <a:gd name="connsiteX7" fmla="*/ 18274 w 356861"/>
                <a:gd name="connsiteY7" fmla="*/ 620208 h 698675"/>
                <a:gd name="connsiteX8" fmla="*/ 73601 w 356861"/>
                <a:gd name="connsiteY8" fmla="*/ 318987 h 698675"/>
                <a:gd name="connsiteX9" fmla="*/ 52262 w 356861"/>
                <a:gd name="connsiteY9" fmla="*/ 304601 h 698675"/>
                <a:gd name="connsiteX10" fmla="*/ 0 w 356861"/>
                <a:gd name="connsiteY10" fmla="*/ 178431 h 698675"/>
                <a:gd name="connsiteX11" fmla="*/ 178431 w 356861"/>
                <a:gd name="connsiteY11" fmla="*/ 0 h 69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861" h="698675">
                  <a:moveTo>
                    <a:pt x="178431" y="0"/>
                  </a:moveTo>
                  <a:cubicBezTo>
                    <a:pt x="276976" y="0"/>
                    <a:pt x="356861" y="79887"/>
                    <a:pt x="356861" y="178431"/>
                  </a:cubicBezTo>
                  <a:cubicBezTo>
                    <a:pt x="356861" y="227703"/>
                    <a:pt x="336890" y="272311"/>
                    <a:pt x="304600" y="304601"/>
                  </a:cubicBezTo>
                  <a:lnTo>
                    <a:pt x="282306" y="319632"/>
                  </a:lnTo>
                  <a:lnTo>
                    <a:pt x="337514" y="620208"/>
                  </a:lnTo>
                  <a:cubicBezTo>
                    <a:pt x="338590" y="663204"/>
                    <a:pt x="314942" y="698675"/>
                    <a:pt x="285920" y="698675"/>
                  </a:cubicBezTo>
                  <a:lnTo>
                    <a:pt x="70943" y="698675"/>
                  </a:lnTo>
                  <a:cubicBezTo>
                    <a:pt x="41922" y="698675"/>
                    <a:pt x="18274" y="663204"/>
                    <a:pt x="18274" y="620208"/>
                  </a:cubicBezTo>
                  <a:lnTo>
                    <a:pt x="73601" y="318987"/>
                  </a:lnTo>
                  <a:lnTo>
                    <a:pt x="52262" y="304601"/>
                  </a:lnTo>
                  <a:cubicBezTo>
                    <a:pt x="19972" y="272311"/>
                    <a:pt x="0" y="227703"/>
                    <a:pt x="0" y="178431"/>
                  </a:cubicBezTo>
                  <a:cubicBezTo>
                    <a:pt x="0" y="79887"/>
                    <a:pt x="79887" y="0"/>
                    <a:pt x="178431" y="0"/>
                  </a:cubicBez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078F15BE-7EBE-472F-915C-DDE46D72CE57}"/>
                </a:ext>
              </a:extLst>
            </p:cNvPr>
            <p:cNvSpPr/>
            <p:nvPr/>
          </p:nvSpPr>
          <p:spPr>
            <a:xfrm rot="1603909">
              <a:off x="7893987" y="1062393"/>
              <a:ext cx="1706657" cy="1621837"/>
            </a:xfrm>
            <a:custGeom>
              <a:avLst/>
              <a:gdLst>
                <a:gd name="connsiteX0" fmla="*/ 1531909 w 1732097"/>
                <a:gd name="connsiteY0" fmla="*/ 236637 h 1658450"/>
                <a:gd name="connsiteX1" fmla="*/ 1333000 w 1732097"/>
                <a:gd name="connsiteY1" fmla="*/ 185737 h 1658450"/>
                <a:gd name="connsiteX2" fmla="*/ 1207270 w 1732097"/>
                <a:gd name="connsiteY2" fmla="*/ 388620 h 1658450"/>
                <a:gd name="connsiteX3" fmla="*/ 1192030 w 1732097"/>
                <a:gd name="connsiteY3" fmla="*/ 406717 h 1658450"/>
                <a:gd name="connsiteX4" fmla="*/ 1059632 w 1732097"/>
                <a:gd name="connsiteY4" fmla="*/ 409575 h 1658450"/>
                <a:gd name="connsiteX5" fmla="*/ 1027247 w 1732097"/>
                <a:gd name="connsiteY5" fmla="*/ 378142 h 1658450"/>
                <a:gd name="connsiteX6" fmla="*/ 745307 w 1732097"/>
                <a:gd name="connsiteY6" fmla="*/ 145732 h 1658450"/>
                <a:gd name="connsiteX7" fmla="*/ 535757 w 1732097"/>
                <a:gd name="connsiteY7" fmla="*/ 430530 h 1658450"/>
                <a:gd name="connsiteX8" fmla="*/ 773882 w 1732097"/>
                <a:gd name="connsiteY8" fmla="*/ 638175 h 1658450"/>
                <a:gd name="connsiteX9" fmla="*/ 913900 w 1732097"/>
                <a:gd name="connsiteY9" fmla="*/ 599122 h 1658450"/>
                <a:gd name="connsiteX10" fmla="*/ 942475 w 1732097"/>
                <a:gd name="connsiteY10" fmla="*/ 603885 h 1658450"/>
                <a:gd name="connsiteX11" fmla="*/ 964382 w 1732097"/>
                <a:gd name="connsiteY11" fmla="*/ 627697 h 1658450"/>
                <a:gd name="connsiteX12" fmla="*/ 975812 w 1732097"/>
                <a:gd name="connsiteY12" fmla="*/ 632460 h 1658450"/>
                <a:gd name="connsiteX13" fmla="*/ 983432 w 1732097"/>
                <a:gd name="connsiteY13" fmla="*/ 620077 h 1658450"/>
                <a:gd name="connsiteX14" fmla="*/ 981527 w 1732097"/>
                <a:gd name="connsiteY14" fmla="*/ 607695 h 1658450"/>
                <a:gd name="connsiteX15" fmla="*/ 1086302 w 1732097"/>
                <a:gd name="connsiteY15" fmla="*/ 506730 h 1658450"/>
                <a:gd name="connsiteX16" fmla="*/ 1224415 w 1732097"/>
                <a:gd name="connsiteY16" fmla="*/ 662940 h 1658450"/>
                <a:gd name="connsiteX17" fmla="*/ 1162502 w 1732097"/>
                <a:gd name="connsiteY17" fmla="*/ 750570 h 1658450"/>
                <a:gd name="connsiteX18" fmla="*/ 1111067 w 1732097"/>
                <a:gd name="connsiteY18" fmla="*/ 751522 h 1658450"/>
                <a:gd name="connsiteX19" fmla="*/ 1088207 w 1732097"/>
                <a:gd name="connsiteY19" fmla="*/ 757237 h 1658450"/>
                <a:gd name="connsiteX20" fmla="*/ 1097732 w 1732097"/>
                <a:gd name="connsiteY20" fmla="*/ 774382 h 1658450"/>
                <a:gd name="connsiteX21" fmla="*/ 1113925 w 1732097"/>
                <a:gd name="connsiteY21" fmla="*/ 791527 h 1658450"/>
                <a:gd name="connsiteX22" fmla="*/ 1115830 w 1732097"/>
                <a:gd name="connsiteY22" fmla="*/ 823912 h 1658450"/>
                <a:gd name="connsiteX23" fmla="*/ 1066300 w 1732097"/>
                <a:gd name="connsiteY23" fmla="*/ 956310 h 1658450"/>
                <a:gd name="connsiteX24" fmla="*/ 1312997 w 1732097"/>
                <a:gd name="connsiteY24" fmla="*/ 1220152 h 1658450"/>
                <a:gd name="connsiteX25" fmla="*/ 1351097 w 1732097"/>
                <a:gd name="connsiteY25" fmla="*/ 1217295 h 1658450"/>
                <a:gd name="connsiteX26" fmla="*/ 1548265 w 1732097"/>
                <a:gd name="connsiteY26" fmla="*/ 1047750 h 1658450"/>
                <a:gd name="connsiteX27" fmla="*/ 1484447 w 1732097"/>
                <a:gd name="connsiteY27" fmla="*/ 793432 h 1658450"/>
                <a:gd name="connsiteX28" fmla="*/ 1333000 w 1732097"/>
                <a:gd name="connsiteY28" fmla="*/ 725805 h 1658450"/>
                <a:gd name="connsiteX29" fmla="*/ 1315855 w 1732097"/>
                <a:gd name="connsiteY29" fmla="*/ 702945 h 1658450"/>
                <a:gd name="connsiteX30" fmla="*/ 1331095 w 1732097"/>
                <a:gd name="connsiteY30" fmla="*/ 568642 h 1658450"/>
                <a:gd name="connsiteX31" fmla="*/ 1358717 w 1732097"/>
                <a:gd name="connsiteY31" fmla="*/ 547687 h 1658450"/>
                <a:gd name="connsiteX32" fmla="*/ 1461587 w 1732097"/>
                <a:gd name="connsiteY32" fmla="*/ 538162 h 1658450"/>
                <a:gd name="connsiteX33" fmla="*/ 1570172 w 1732097"/>
                <a:gd name="connsiteY33" fmla="*/ 299085 h 1658450"/>
                <a:gd name="connsiteX34" fmla="*/ 1531909 w 1732097"/>
                <a:gd name="connsiteY34" fmla="*/ 236637 h 1658450"/>
                <a:gd name="connsiteX35" fmla="*/ 1645643 w 1732097"/>
                <a:gd name="connsiteY35" fmla="*/ 136464 h 1658450"/>
                <a:gd name="connsiteX36" fmla="*/ 1696855 w 1732097"/>
                <a:gd name="connsiteY36" fmla="*/ 211455 h 1658450"/>
                <a:gd name="connsiteX37" fmla="*/ 1731145 w 1732097"/>
                <a:gd name="connsiteY37" fmla="*/ 318135 h 1658450"/>
                <a:gd name="connsiteX38" fmla="*/ 1732097 w 1732097"/>
                <a:gd name="connsiteY38" fmla="*/ 412432 h 1658450"/>
                <a:gd name="connsiteX39" fmla="*/ 1684472 w 1732097"/>
                <a:gd name="connsiteY39" fmla="*/ 540067 h 1658450"/>
                <a:gd name="connsiteX40" fmla="*/ 1571125 w 1732097"/>
                <a:gd name="connsiteY40" fmla="*/ 653415 h 1658450"/>
                <a:gd name="connsiteX41" fmla="*/ 1569220 w 1732097"/>
                <a:gd name="connsiteY41" fmla="*/ 674370 h 1658450"/>
                <a:gd name="connsiteX42" fmla="*/ 1705427 w 1732097"/>
                <a:gd name="connsiteY42" fmla="*/ 943927 h 1658450"/>
                <a:gd name="connsiteX43" fmla="*/ 1445395 w 1732097"/>
                <a:gd name="connsiteY43" fmla="*/ 1343977 h 1658450"/>
                <a:gd name="connsiteX44" fmla="*/ 1066300 w 1732097"/>
                <a:gd name="connsiteY44" fmla="*/ 1281112 h 1658450"/>
                <a:gd name="connsiteX45" fmla="*/ 917710 w 1732097"/>
                <a:gd name="connsiteY45" fmla="*/ 973455 h 1658450"/>
                <a:gd name="connsiteX46" fmla="*/ 899612 w 1732097"/>
                <a:gd name="connsiteY46" fmla="*/ 996315 h 1658450"/>
                <a:gd name="connsiteX47" fmla="*/ 864370 w 1732097"/>
                <a:gd name="connsiteY47" fmla="*/ 1093470 h 1658450"/>
                <a:gd name="connsiteX48" fmla="*/ 843415 w 1732097"/>
                <a:gd name="connsiteY48" fmla="*/ 1108710 h 1658450"/>
                <a:gd name="connsiteX49" fmla="*/ 745307 w 1732097"/>
                <a:gd name="connsiteY49" fmla="*/ 1113472 h 1658450"/>
                <a:gd name="connsiteX50" fmla="*/ 769120 w 1732097"/>
                <a:gd name="connsiteY50" fmla="*/ 1163002 h 1658450"/>
                <a:gd name="connsiteX51" fmla="*/ 720542 w 1732097"/>
                <a:gd name="connsiteY51" fmla="*/ 1270635 h 1658450"/>
                <a:gd name="connsiteX52" fmla="*/ 603385 w 1732097"/>
                <a:gd name="connsiteY52" fmla="*/ 1259205 h 1658450"/>
                <a:gd name="connsiteX53" fmla="*/ 572905 w 1732097"/>
                <a:gd name="connsiteY53" fmla="*/ 1259205 h 1658450"/>
                <a:gd name="connsiteX54" fmla="*/ 139867 w 1732097"/>
                <a:gd name="connsiteY54" fmla="*/ 1658450 h 1658450"/>
                <a:gd name="connsiteX55" fmla="*/ 0 w 1732097"/>
                <a:gd name="connsiteY55" fmla="*/ 1504896 h 1658450"/>
                <a:gd name="connsiteX56" fmla="*/ 436697 w 1732097"/>
                <a:gd name="connsiteY56" fmla="*/ 1106805 h 1658450"/>
                <a:gd name="connsiteX57" fmla="*/ 438602 w 1732097"/>
                <a:gd name="connsiteY57" fmla="*/ 1083945 h 1658450"/>
                <a:gd name="connsiteX58" fmla="*/ 446222 w 1732097"/>
                <a:gd name="connsiteY58" fmla="*/ 947737 h 1658450"/>
                <a:gd name="connsiteX59" fmla="*/ 581477 w 1732097"/>
                <a:gd name="connsiteY59" fmla="*/ 941070 h 1658450"/>
                <a:gd name="connsiteX60" fmla="*/ 596717 w 1732097"/>
                <a:gd name="connsiteY60" fmla="*/ 934402 h 1658450"/>
                <a:gd name="connsiteX61" fmla="*/ 607195 w 1732097"/>
                <a:gd name="connsiteY61" fmla="*/ 855345 h 1658450"/>
                <a:gd name="connsiteX62" fmla="*/ 627197 w 1732097"/>
                <a:gd name="connsiteY62" fmla="*/ 832485 h 1658450"/>
                <a:gd name="connsiteX63" fmla="*/ 755373 w 1732097"/>
                <a:gd name="connsiteY63" fmla="*/ 809555 h 1658450"/>
                <a:gd name="connsiteX64" fmla="*/ 697682 w 1732097"/>
                <a:gd name="connsiteY64" fmla="*/ 782955 h 1658450"/>
                <a:gd name="connsiteX65" fmla="*/ 389072 w 1732097"/>
                <a:gd name="connsiteY65" fmla="*/ 446722 h 1658450"/>
                <a:gd name="connsiteX66" fmla="*/ 710065 w 1732097"/>
                <a:gd name="connsiteY66" fmla="*/ 4762 h 1658450"/>
                <a:gd name="connsiteX67" fmla="*/ 731020 w 1732097"/>
                <a:gd name="connsiteY67" fmla="*/ 0 h 1658450"/>
                <a:gd name="connsiteX68" fmla="*/ 826270 w 1732097"/>
                <a:gd name="connsiteY68" fmla="*/ 0 h 1658450"/>
                <a:gd name="connsiteX69" fmla="*/ 834842 w 1732097"/>
                <a:gd name="connsiteY69" fmla="*/ 1905 h 1658450"/>
                <a:gd name="connsiteX70" fmla="*/ 1097732 w 1732097"/>
                <a:gd name="connsiteY70" fmla="*/ 160972 h 1658450"/>
                <a:gd name="connsiteX71" fmla="*/ 1119640 w 1732097"/>
                <a:gd name="connsiteY71" fmla="*/ 160972 h 1658450"/>
                <a:gd name="connsiteX72" fmla="*/ 1645643 w 1732097"/>
                <a:gd name="connsiteY72" fmla="*/ 136464 h 1658450"/>
                <a:gd name="connsiteX0" fmla="*/ 1825913 w 2026101"/>
                <a:gd name="connsiteY0" fmla="*/ 236637 h 1769959"/>
                <a:gd name="connsiteX1" fmla="*/ 1627004 w 2026101"/>
                <a:gd name="connsiteY1" fmla="*/ 185737 h 1769959"/>
                <a:gd name="connsiteX2" fmla="*/ 1501274 w 2026101"/>
                <a:gd name="connsiteY2" fmla="*/ 388620 h 1769959"/>
                <a:gd name="connsiteX3" fmla="*/ 1486034 w 2026101"/>
                <a:gd name="connsiteY3" fmla="*/ 406717 h 1769959"/>
                <a:gd name="connsiteX4" fmla="*/ 1353636 w 2026101"/>
                <a:gd name="connsiteY4" fmla="*/ 409575 h 1769959"/>
                <a:gd name="connsiteX5" fmla="*/ 1321251 w 2026101"/>
                <a:gd name="connsiteY5" fmla="*/ 378142 h 1769959"/>
                <a:gd name="connsiteX6" fmla="*/ 1039311 w 2026101"/>
                <a:gd name="connsiteY6" fmla="*/ 145732 h 1769959"/>
                <a:gd name="connsiteX7" fmla="*/ 829761 w 2026101"/>
                <a:gd name="connsiteY7" fmla="*/ 430530 h 1769959"/>
                <a:gd name="connsiteX8" fmla="*/ 1067886 w 2026101"/>
                <a:gd name="connsiteY8" fmla="*/ 638175 h 1769959"/>
                <a:gd name="connsiteX9" fmla="*/ 1207904 w 2026101"/>
                <a:gd name="connsiteY9" fmla="*/ 599122 h 1769959"/>
                <a:gd name="connsiteX10" fmla="*/ 1236479 w 2026101"/>
                <a:gd name="connsiteY10" fmla="*/ 603885 h 1769959"/>
                <a:gd name="connsiteX11" fmla="*/ 1258386 w 2026101"/>
                <a:gd name="connsiteY11" fmla="*/ 627697 h 1769959"/>
                <a:gd name="connsiteX12" fmla="*/ 1269816 w 2026101"/>
                <a:gd name="connsiteY12" fmla="*/ 632460 h 1769959"/>
                <a:gd name="connsiteX13" fmla="*/ 1277436 w 2026101"/>
                <a:gd name="connsiteY13" fmla="*/ 620077 h 1769959"/>
                <a:gd name="connsiteX14" fmla="*/ 1275531 w 2026101"/>
                <a:gd name="connsiteY14" fmla="*/ 607695 h 1769959"/>
                <a:gd name="connsiteX15" fmla="*/ 1380306 w 2026101"/>
                <a:gd name="connsiteY15" fmla="*/ 506730 h 1769959"/>
                <a:gd name="connsiteX16" fmla="*/ 1518419 w 2026101"/>
                <a:gd name="connsiteY16" fmla="*/ 662940 h 1769959"/>
                <a:gd name="connsiteX17" fmla="*/ 1456506 w 2026101"/>
                <a:gd name="connsiteY17" fmla="*/ 750570 h 1769959"/>
                <a:gd name="connsiteX18" fmla="*/ 1405071 w 2026101"/>
                <a:gd name="connsiteY18" fmla="*/ 751522 h 1769959"/>
                <a:gd name="connsiteX19" fmla="*/ 1382211 w 2026101"/>
                <a:gd name="connsiteY19" fmla="*/ 757237 h 1769959"/>
                <a:gd name="connsiteX20" fmla="*/ 1391736 w 2026101"/>
                <a:gd name="connsiteY20" fmla="*/ 774382 h 1769959"/>
                <a:gd name="connsiteX21" fmla="*/ 1407929 w 2026101"/>
                <a:gd name="connsiteY21" fmla="*/ 791527 h 1769959"/>
                <a:gd name="connsiteX22" fmla="*/ 1409834 w 2026101"/>
                <a:gd name="connsiteY22" fmla="*/ 823912 h 1769959"/>
                <a:gd name="connsiteX23" fmla="*/ 1360304 w 2026101"/>
                <a:gd name="connsiteY23" fmla="*/ 956310 h 1769959"/>
                <a:gd name="connsiteX24" fmla="*/ 1607001 w 2026101"/>
                <a:gd name="connsiteY24" fmla="*/ 1220152 h 1769959"/>
                <a:gd name="connsiteX25" fmla="*/ 1645101 w 2026101"/>
                <a:gd name="connsiteY25" fmla="*/ 1217295 h 1769959"/>
                <a:gd name="connsiteX26" fmla="*/ 1842269 w 2026101"/>
                <a:gd name="connsiteY26" fmla="*/ 1047750 h 1769959"/>
                <a:gd name="connsiteX27" fmla="*/ 1778451 w 2026101"/>
                <a:gd name="connsiteY27" fmla="*/ 793432 h 1769959"/>
                <a:gd name="connsiteX28" fmla="*/ 1627004 w 2026101"/>
                <a:gd name="connsiteY28" fmla="*/ 725805 h 1769959"/>
                <a:gd name="connsiteX29" fmla="*/ 1609859 w 2026101"/>
                <a:gd name="connsiteY29" fmla="*/ 702945 h 1769959"/>
                <a:gd name="connsiteX30" fmla="*/ 1625099 w 2026101"/>
                <a:gd name="connsiteY30" fmla="*/ 568642 h 1769959"/>
                <a:gd name="connsiteX31" fmla="*/ 1652721 w 2026101"/>
                <a:gd name="connsiteY31" fmla="*/ 547687 h 1769959"/>
                <a:gd name="connsiteX32" fmla="*/ 1755591 w 2026101"/>
                <a:gd name="connsiteY32" fmla="*/ 538162 h 1769959"/>
                <a:gd name="connsiteX33" fmla="*/ 1864176 w 2026101"/>
                <a:gd name="connsiteY33" fmla="*/ 299085 h 1769959"/>
                <a:gd name="connsiteX34" fmla="*/ 1825913 w 2026101"/>
                <a:gd name="connsiteY34" fmla="*/ 236637 h 1769959"/>
                <a:gd name="connsiteX35" fmla="*/ 1939647 w 2026101"/>
                <a:gd name="connsiteY35" fmla="*/ 136464 h 1769959"/>
                <a:gd name="connsiteX36" fmla="*/ 1990859 w 2026101"/>
                <a:gd name="connsiteY36" fmla="*/ 211455 h 1769959"/>
                <a:gd name="connsiteX37" fmla="*/ 2025149 w 2026101"/>
                <a:gd name="connsiteY37" fmla="*/ 318135 h 1769959"/>
                <a:gd name="connsiteX38" fmla="*/ 2026101 w 2026101"/>
                <a:gd name="connsiteY38" fmla="*/ 412432 h 1769959"/>
                <a:gd name="connsiteX39" fmla="*/ 1978476 w 2026101"/>
                <a:gd name="connsiteY39" fmla="*/ 540067 h 1769959"/>
                <a:gd name="connsiteX40" fmla="*/ 1865129 w 2026101"/>
                <a:gd name="connsiteY40" fmla="*/ 653415 h 1769959"/>
                <a:gd name="connsiteX41" fmla="*/ 1863224 w 2026101"/>
                <a:gd name="connsiteY41" fmla="*/ 674370 h 1769959"/>
                <a:gd name="connsiteX42" fmla="*/ 1999431 w 2026101"/>
                <a:gd name="connsiteY42" fmla="*/ 943927 h 1769959"/>
                <a:gd name="connsiteX43" fmla="*/ 1739399 w 2026101"/>
                <a:gd name="connsiteY43" fmla="*/ 1343977 h 1769959"/>
                <a:gd name="connsiteX44" fmla="*/ 1360304 w 2026101"/>
                <a:gd name="connsiteY44" fmla="*/ 1281112 h 1769959"/>
                <a:gd name="connsiteX45" fmla="*/ 1211714 w 2026101"/>
                <a:gd name="connsiteY45" fmla="*/ 973455 h 1769959"/>
                <a:gd name="connsiteX46" fmla="*/ 1193616 w 2026101"/>
                <a:gd name="connsiteY46" fmla="*/ 996315 h 1769959"/>
                <a:gd name="connsiteX47" fmla="*/ 1158374 w 2026101"/>
                <a:gd name="connsiteY47" fmla="*/ 1093470 h 1769959"/>
                <a:gd name="connsiteX48" fmla="*/ 1137419 w 2026101"/>
                <a:gd name="connsiteY48" fmla="*/ 1108710 h 1769959"/>
                <a:gd name="connsiteX49" fmla="*/ 1039311 w 2026101"/>
                <a:gd name="connsiteY49" fmla="*/ 1113472 h 1769959"/>
                <a:gd name="connsiteX50" fmla="*/ 1063124 w 2026101"/>
                <a:gd name="connsiteY50" fmla="*/ 1163002 h 1769959"/>
                <a:gd name="connsiteX51" fmla="*/ 1014546 w 2026101"/>
                <a:gd name="connsiteY51" fmla="*/ 1270635 h 1769959"/>
                <a:gd name="connsiteX52" fmla="*/ 897389 w 2026101"/>
                <a:gd name="connsiteY52" fmla="*/ 1259205 h 1769959"/>
                <a:gd name="connsiteX53" fmla="*/ 866909 w 2026101"/>
                <a:gd name="connsiteY53" fmla="*/ 1259205 h 1769959"/>
                <a:gd name="connsiteX54" fmla="*/ 433871 w 2026101"/>
                <a:gd name="connsiteY54" fmla="*/ 1658450 h 1769959"/>
                <a:gd name="connsiteX55" fmla="*/ 0 w 2026101"/>
                <a:gd name="connsiteY55" fmla="*/ 1769959 h 1769959"/>
                <a:gd name="connsiteX56" fmla="*/ 730701 w 2026101"/>
                <a:gd name="connsiteY56" fmla="*/ 1106805 h 1769959"/>
                <a:gd name="connsiteX57" fmla="*/ 732606 w 2026101"/>
                <a:gd name="connsiteY57" fmla="*/ 1083945 h 1769959"/>
                <a:gd name="connsiteX58" fmla="*/ 740226 w 2026101"/>
                <a:gd name="connsiteY58" fmla="*/ 947737 h 1769959"/>
                <a:gd name="connsiteX59" fmla="*/ 875481 w 2026101"/>
                <a:gd name="connsiteY59" fmla="*/ 941070 h 1769959"/>
                <a:gd name="connsiteX60" fmla="*/ 890721 w 2026101"/>
                <a:gd name="connsiteY60" fmla="*/ 934402 h 1769959"/>
                <a:gd name="connsiteX61" fmla="*/ 901199 w 2026101"/>
                <a:gd name="connsiteY61" fmla="*/ 855345 h 1769959"/>
                <a:gd name="connsiteX62" fmla="*/ 921201 w 2026101"/>
                <a:gd name="connsiteY62" fmla="*/ 832485 h 1769959"/>
                <a:gd name="connsiteX63" fmla="*/ 1049377 w 2026101"/>
                <a:gd name="connsiteY63" fmla="*/ 809555 h 1769959"/>
                <a:gd name="connsiteX64" fmla="*/ 991686 w 2026101"/>
                <a:gd name="connsiteY64" fmla="*/ 782955 h 1769959"/>
                <a:gd name="connsiteX65" fmla="*/ 683076 w 2026101"/>
                <a:gd name="connsiteY65" fmla="*/ 446722 h 1769959"/>
                <a:gd name="connsiteX66" fmla="*/ 1004069 w 2026101"/>
                <a:gd name="connsiteY66" fmla="*/ 4762 h 1769959"/>
                <a:gd name="connsiteX67" fmla="*/ 1025024 w 2026101"/>
                <a:gd name="connsiteY67" fmla="*/ 0 h 1769959"/>
                <a:gd name="connsiteX68" fmla="*/ 1120274 w 2026101"/>
                <a:gd name="connsiteY68" fmla="*/ 0 h 1769959"/>
                <a:gd name="connsiteX69" fmla="*/ 1128846 w 2026101"/>
                <a:gd name="connsiteY69" fmla="*/ 1905 h 1769959"/>
                <a:gd name="connsiteX70" fmla="*/ 1391736 w 2026101"/>
                <a:gd name="connsiteY70" fmla="*/ 160972 h 1769959"/>
                <a:gd name="connsiteX71" fmla="*/ 1413644 w 2026101"/>
                <a:gd name="connsiteY71" fmla="*/ 160972 h 1769959"/>
                <a:gd name="connsiteX72" fmla="*/ 1939647 w 2026101"/>
                <a:gd name="connsiteY72" fmla="*/ 136464 h 1769959"/>
                <a:gd name="connsiteX0" fmla="*/ 1825913 w 2026101"/>
                <a:gd name="connsiteY0" fmla="*/ 236637 h 1925404"/>
                <a:gd name="connsiteX1" fmla="*/ 1627004 w 2026101"/>
                <a:gd name="connsiteY1" fmla="*/ 185737 h 1925404"/>
                <a:gd name="connsiteX2" fmla="*/ 1501274 w 2026101"/>
                <a:gd name="connsiteY2" fmla="*/ 388620 h 1925404"/>
                <a:gd name="connsiteX3" fmla="*/ 1486034 w 2026101"/>
                <a:gd name="connsiteY3" fmla="*/ 406717 h 1925404"/>
                <a:gd name="connsiteX4" fmla="*/ 1353636 w 2026101"/>
                <a:gd name="connsiteY4" fmla="*/ 409575 h 1925404"/>
                <a:gd name="connsiteX5" fmla="*/ 1321251 w 2026101"/>
                <a:gd name="connsiteY5" fmla="*/ 378142 h 1925404"/>
                <a:gd name="connsiteX6" fmla="*/ 1039311 w 2026101"/>
                <a:gd name="connsiteY6" fmla="*/ 145732 h 1925404"/>
                <a:gd name="connsiteX7" fmla="*/ 829761 w 2026101"/>
                <a:gd name="connsiteY7" fmla="*/ 430530 h 1925404"/>
                <a:gd name="connsiteX8" fmla="*/ 1067886 w 2026101"/>
                <a:gd name="connsiteY8" fmla="*/ 638175 h 1925404"/>
                <a:gd name="connsiteX9" fmla="*/ 1207904 w 2026101"/>
                <a:gd name="connsiteY9" fmla="*/ 599122 h 1925404"/>
                <a:gd name="connsiteX10" fmla="*/ 1236479 w 2026101"/>
                <a:gd name="connsiteY10" fmla="*/ 603885 h 1925404"/>
                <a:gd name="connsiteX11" fmla="*/ 1258386 w 2026101"/>
                <a:gd name="connsiteY11" fmla="*/ 627697 h 1925404"/>
                <a:gd name="connsiteX12" fmla="*/ 1269816 w 2026101"/>
                <a:gd name="connsiteY12" fmla="*/ 632460 h 1925404"/>
                <a:gd name="connsiteX13" fmla="*/ 1277436 w 2026101"/>
                <a:gd name="connsiteY13" fmla="*/ 620077 h 1925404"/>
                <a:gd name="connsiteX14" fmla="*/ 1275531 w 2026101"/>
                <a:gd name="connsiteY14" fmla="*/ 607695 h 1925404"/>
                <a:gd name="connsiteX15" fmla="*/ 1380306 w 2026101"/>
                <a:gd name="connsiteY15" fmla="*/ 506730 h 1925404"/>
                <a:gd name="connsiteX16" fmla="*/ 1518419 w 2026101"/>
                <a:gd name="connsiteY16" fmla="*/ 662940 h 1925404"/>
                <a:gd name="connsiteX17" fmla="*/ 1456506 w 2026101"/>
                <a:gd name="connsiteY17" fmla="*/ 750570 h 1925404"/>
                <a:gd name="connsiteX18" fmla="*/ 1405071 w 2026101"/>
                <a:gd name="connsiteY18" fmla="*/ 751522 h 1925404"/>
                <a:gd name="connsiteX19" fmla="*/ 1382211 w 2026101"/>
                <a:gd name="connsiteY19" fmla="*/ 757237 h 1925404"/>
                <a:gd name="connsiteX20" fmla="*/ 1391736 w 2026101"/>
                <a:gd name="connsiteY20" fmla="*/ 774382 h 1925404"/>
                <a:gd name="connsiteX21" fmla="*/ 1407929 w 2026101"/>
                <a:gd name="connsiteY21" fmla="*/ 791527 h 1925404"/>
                <a:gd name="connsiteX22" fmla="*/ 1409834 w 2026101"/>
                <a:gd name="connsiteY22" fmla="*/ 823912 h 1925404"/>
                <a:gd name="connsiteX23" fmla="*/ 1360304 w 2026101"/>
                <a:gd name="connsiteY23" fmla="*/ 956310 h 1925404"/>
                <a:gd name="connsiteX24" fmla="*/ 1607001 w 2026101"/>
                <a:gd name="connsiteY24" fmla="*/ 1220152 h 1925404"/>
                <a:gd name="connsiteX25" fmla="*/ 1645101 w 2026101"/>
                <a:gd name="connsiteY25" fmla="*/ 1217295 h 1925404"/>
                <a:gd name="connsiteX26" fmla="*/ 1842269 w 2026101"/>
                <a:gd name="connsiteY26" fmla="*/ 1047750 h 1925404"/>
                <a:gd name="connsiteX27" fmla="*/ 1778451 w 2026101"/>
                <a:gd name="connsiteY27" fmla="*/ 793432 h 1925404"/>
                <a:gd name="connsiteX28" fmla="*/ 1627004 w 2026101"/>
                <a:gd name="connsiteY28" fmla="*/ 725805 h 1925404"/>
                <a:gd name="connsiteX29" fmla="*/ 1609859 w 2026101"/>
                <a:gd name="connsiteY29" fmla="*/ 702945 h 1925404"/>
                <a:gd name="connsiteX30" fmla="*/ 1625099 w 2026101"/>
                <a:gd name="connsiteY30" fmla="*/ 568642 h 1925404"/>
                <a:gd name="connsiteX31" fmla="*/ 1652721 w 2026101"/>
                <a:gd name="connsiteY31" fmla="*/ 547687 h 1925404"/>
                <a:gd name="connsiteX32" fmla="*/ 1755591 w 2026101"/>
                <a:gd name="connsiteY32" fmla="*/ 538162 h 1925404"/>
                <a:gd name="connsiteX33" fmla="*/ 1864176 w 2026101"/>
                <a:gd name="connsiteY33" fmla="*/ 299085 h 1925404"/>
                <a:gd name="connsiteX34" fmla="*/ 1825913 w 2026101"/>
                <a:gd name="connsiteY34" fmla="*/ 236637 h 1925404"/>
                <a:gd name="connsiteX35" fmla="*/ 1939647 w 2026101"/>
                <a:gd name="connsiteY35" fmla="*/ 136464 h 1925404"/>
                <a:gd name="connsiteX36" fmla="*/ 1990859 w 2026101"/>
                <a:gd name="connsiteY36" fmla="*/ 211455 h 1925404"/>
                <a:gd name="connsiteX37" fmla="*/ 2025149 w 2026101"/>
                <a:gd name="connsiteY37" fmla="*/ 318135 h 1925404"/>
                <a:gd name="connsiteX38" fmla="*/ 2026101 w 2026101"/>
                <a:gd name="connsiteY38" fmla="*/ 412432 h 1925404"/>
                <a:gd name="connsiteX39" fmla="*/ 1978476 w 2026101"/>
                <a:gd name="connsiteY39" fmla="*/ 540067 h 1925404"/>
                <a:gd name="connsiteX40" fmla="*/ 1865129 w 2026101"/>
                <a:gd name="connsiteY40" fmla="*/ 653415 h 1925404"/>
                <a:gd name="connsiteX41" fmla="*/ 1863224 w 2026101"/>
                <a:gd name="connsiteY41" fmla="*/ 674370 h 1925404"/>
                <a:gd name="connsiteX42" fmla="*/ 1999431 w 2026101"/>
                <a:gd name="connsiteY42" fmla="*/ 943927 h 1925404"/>
                <a:gd name="connsiteX43" fmla="*/ 1739399 w 2026101"/>
                <a:gd name="connsiteY43" fmla="*/ 1343977 h 1925404"/>
                <a:gd name="connsiteX44" fmla="*/ 1360304 w 2026101"/>
                <a:gd name="connsiteY44" fmla="*/ 1281112 h 1925404"/>
                <a:gd name="connsiteX45" fmla="*/ 1211714 w 2026101"/>
                <a:gd name="connsiteY45" fmla="*/ 973455 h 1925404"/>
                <a:gd name="connsiteX46" fmla="*/ 1193616 w 2026101"/>
                <a:gd name="connsiteY46" fmla="*/ 996315 h 1925404"/>
                <a:gd name="connsiteX47" fmla="*/ 1158374 w 2026101"/>
                <a:gd name="connsiteY47" fmla="*/ 1093470 h 1925404"/>
                <a:gd name="connsiteX48" fmla="*/ 1137419 w 2026101"/>
                <a:gd name="connsiteY48" fmla="*/ 1108710 h 1925404"/>
                <a:gd name="connsiteX49" fmla="*/ 1039311 w 2026101"/>
                <a:gd name="connsiteY49" fmla="*/ 1113472 h 1925404"/>
                <a:gd name="connsiteX50" fmla="*/ 1063124 w 2026101"/>
                <a:gd name="connsiteY50" fmla="*/ 1163002 h 1925404"/>
                <a:gd name="connsiteX51" fmla="*/ 1014546 w 2026101"/>
                <a:gd name="connsiteY51" fmla="*/ 1270635 h 1925404"/>
                <a:gd name="connsiteX52" fmla="*/ 897389 w 2026101"/>
                <a:gd name="connsiteY52" fmla="*/ 1259205 h 1925404"/>
                <a:gd name="connsiteX53" fmla="*/ 866909 w 2026101"/>
                <a:gd name="connsiteY53" fmla="*/ 1259205 h 1925404"/>
                <a:gd name="connsiteX54" fmla="*/ 141485 w 2026101"/>
                <a:gd name="connsiteY54" fmla="*/ 1925404 h 1925404"/>
                <a:gd name="connsiteX55" fmla="*/ 0 w 2026101"/>
                <a:gd name="connsiteY55" fmla="*/ 1769959 h 1925404"/>
                <a:gd name="connsiteX56" fmla="*/ 730701 w 2026101"/>
                <a:gd name="connsiteY56" fmla="*/ 1106805 h 1925404"/>
                <a:gd name="connsiteX57" fmla="*/ 732606 w 2026101"/>
                <a:gd name="connsiteY57" fmla="*/ 1083945 h 1925404"/>
                <a:gd name="connsiteX58" fmla="*/ 740226 w 2026101"/>
                <a:gd name="connsiteY58" fmla="*/ 947737 h 1925404"/>
                <a:gd name="connsiteX59" fmla="*/ 875481 w 2026101"/>
                <a:gd name="connsiteY59" fmla="*/ 941070 h 1925404"/>
                <a:gd name="connsiteX60" fmla="*/ 890721 w 2026101"/>
                <a:gd name="connsiteY60" fmla="*/ 934402 h 1925404"/>
                <a:gd name="connsiteX61" fmla="*/ 901199 w 2026101"/>
                <a:gd name="connsiteY61" fmla="*/ 855345 h 1925404"/>
                <a:gd name="connsiteX62" fmla="*/ 921201 w 2026101"/>
                <a:gd name="connsiteY62" fmla="*/ 832485 h 1925404"/>
                <a:gd name="connsiteX63" fmla="*/ 1049377 w 2026101"/>
                <a:gd name="connsiteY63" fmla="*/ 809555 h 1925404"/>
                <a:gd name="connsiteX64" fmla="*/ 991686 w 2026101"/>
                <a:gd name="connsiteY64" fmla="*/ 782955 h 1925404"/>
                <a:gd name="connsiteX65" fmla="*/ 683076 w 2026101"/>
                <a:gd name="connsiteY65" fmla="*/ 446722 h 1925404"/>
                <a:gd name="connsiteX66" fmla="*/ 1004069 w 2026101"/>
                <a:gd name="connsiteY66" fmla="*/ 4762 h 1925404"/>
                <a:gd name="connsiteX67" fmla="*/ 1025024 w 2026101"/>
                <a:gd name="connsiteY67" fmla="*/ 0 h 1925404"/>
                <a:gd name="connsiteX68" fmla="*/ 1120274 w 2026101"/>
                <a:gd name="connsiteY68" fmla="*/ 0 h 1925404"/>
                <a:gd name="connsiteX69" fmla="*/ 1128846 w 2026101"/>
                <a:gd name="connsiteY69" fmla="*/ 1905 h 1925404"/>
                <a:gd name="connsiteX70" fmla="*/ 1391736 w 2026101"/>
                <a:gd name="connsiteY70" fmla="*/ 160972 h 1925404"/>
                <a:gd name="connsiteX71" fmla="*/ 1413644 w 2026101"/>
                <a:gd name="connsiteY71" fmla="*/ 160972 h 1925404"/>
                <a:gd name="connsiteX72" fmla="*/ 1939647 w 2026101"/>
                <a:gd name="connsiteY72" fmla="*/ 136464 h 192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26101" h="1925404">
                  <a:moveTo>
                    <a:pt x="1825913" y="236637"/>
                  </a:moveTo>
                  <a:cubicBezTo>
                    <a:pt x="1777023" y="183773"/>
                    <a:pt x="1699870" y="161448"/>
                    <a:pt x="1627004" y="185737"/>
                  </a:cubicBezTo>
                  <a:cubicBezTo>
                    <a:pt x="1553661" y="210502"/>
                    <a:pt x="1490796" y="283845"/>
                    <a:pt x="1501274" y="388620"/>
                  </a:cubicBezTo>
                  <a:cubicBezTo>
                    <a:pt x="1502226" y="401955"/>
                    <a:pt x="1499369" y="405765"/>
                    <a:pt x="1486034" y="406717"/>
                  </a:cubicBezTo>
                  <a:cubicBezTo>
                    <a:pt x="1442219" y="408622"/>
                    <a:pt x="1397451" y="408622"/>
                    <a:pt x="1353636" y="409575"/>
                  </a:cubicBezTo>
                  <a:cubicBezTo>
                    <a:pt x="1321251" y="410527"/>
                    <a:pt x="1322204" y="410527"/>
                    <a:pt x="1321251" y="378142"/>
                  </a:cubicBezTo>
                  <a:cubicBezTo>
                    <a:pt x="1317441" y="243840"/>
                    <a:pt x="1196474" y="122872"/>
                    <a:pt x="1039311" y="145732"/>
                  </a:cubicBezTo>
                  <a:cubicBezTo>
                    <a:pt x="898341" y="165735"/>
                    <a:pt x="809759" y="290512"/>
                    <a:pt x="829761" y="430530"/>
                  </a:cubicBezTo>
                  <a:cubicBezTo>
                    <a:pt x="846906" y="546735"/>
                    <a:pt x="950729" y="637222"/>
                    <a:pt x="1067886" y="638175"/>
                  </a:cubicBezTo>
                  <a:cubicBezTo>
                    <a:pt x="1118369" y="639127"/>
                    <a:pt x="1165041" y="626745"/>
                    <a:pt x="1207904" y="599122"/>
                  </a:cubicBezTo>
                  <a:cubicBezTo>
                    <a:pt x="1220286" y="591502"/>
                    <a:pt x="1227906" y="592455"/>
                    <a:pt x="1236479" y="603885"/>
                  </a:cubicBezTo>
                  <a:cubicBezTo>
                    <a:pt x="1243146" y="612457"/>
                    <a:pt x="1250766" y="620077"/>
                    <a:pt x="1258386" y="627697"/>
                  </a:cubicBezTo>
                  <a:cubicBezTo>
                    <a:pt x="1261244" y="630555"/>
                    <a:pt x="1264101" y="635317"/>
                    <a:pt x="1269816" y="632460"/>
                  </a:cubicBezTo>
                  <a:cubicBezTo>
                    <a:pt x="1274579" y="629602"/>
                    <a:pt x="1278389" y="625792"/>
                    <a:pt x="1277436" y="620077"/>
                  </a:cubicBezTo>
                  <a:cubicBezTo>
                    <a:pt x="1277436" y="616267"/>
                    <a:pt x="1276484" y="611505"/>
                    <a:pt x="1275531" y="607695"/>
                  </a:cubicBezTo>
                  <a:cubicBezTo>
                    <a:pt x="1266006" y="544830"/>
                    <a:pt x="1317441" y="495300"/>
                    <a:pt x="1380306" y="506730"/>
                  </a:cubicBezTo>
                  <a:cubicBezTo>
                    <a:pt x="1456506" y="520065"/>
                    <a:pt x="1514609" y="585787"/>
                    <a:pt x="1518419" y="662940"/>
                  </a:cubicBezTo>
                  <a:cubicBezTo>
                    <a:pt x="1520324" y="702945"/>
                    <a:pt x="1495559" y="739140"/>
                    <a:pt x="1456506" y="750570"/>
                  </a:cubicBezTo>
                  <a:cubicBezTo>
                    <a:pt x="1439361" y="755332"/>
                    <a:pt x="1422216" y="756285"/>
                    <a:pt x="1405071" y="751522"/>
                  </a:cubicBezTo>
                  <a:cubicBezTo>
                    <a:pt x="1396499" y="749617"/>
                    <a:pt x="1386974" y="747712"/>
                    <a:pt x="1382211" y="757237"/>
                  </a:cubicBezTo>
                  <a:cubicBezTo>
                    <a:pt x="1377449" y="766762"/>
                    <a:pt x="1387926" y="768667"/>
                    <a:pt x="1391736" y="774382"/>
                  </a:cubicBezTo>
                  <a:cubicBezTo>
                    <a:pt x="1396499" y="780097"/>
                    <a:pt x="1401261" y="785812"/>
                    <a:pt x="1407929" y="791527"/>
                  </a:cubicBezTo>
                  <a:cubicBezTo>
                    <a:pt x="1420311" y="802005"/>
                    <a:pt x="1420311" y="810577"/>
                    <a:pt x="1409834" y="823912"/>
                  </a:cubicBezTo>
                  <a:cubicBezTo>
                    <a:pt x="1379354" y="862012"/>
                    <a:pt x="1363161" y="907732"/>
                    <a:pt x="1360304" y="956310"/>
                  </a:cubicBezTo>
                  <a:cubicBezTo>
                    <a:pt x="1349826" y="1101090"/>
                    <a:pt x="1462221" y="1220152"/>
                    <a:pt x="1607001" y="1220152"/>
                  </a:cubicBezTo>
                  <a:cubicBezTo>
                    <a:pt x="1619384" y="1219200"/>
                    <a:pt x="1632719" y="1220152"/>
                    <a:pt x="1645101" y="1217295"/>
                  </a:cubicBezTo>
                  <a:cubicBezTo>
                    <a:pt x="1743209" y="1199197"/>
                    <a:pt x="1812741" y="1143000"/>
                    <a:pt x="1842269" y="1047750"/>
                  </a:cubicBezTo>
                  <a:cubicBezTo>
                    <a:pt x="1872749" y="951547"/>
                    <a:pt x="1849889" y="864870"/>
                    <a:pt x="1778451" y="793432"/>
                  </a:cubicBezTo>
                  <a:cubicBezTo>
                    <a:pt x="1737494" y="752475"/>
                    <a:pt x="1685106" y="730567"/>
                    <a:pt x="1627004" y="725805"/>
                  </a:cubicBezTo>
                  <a:cubicBezTo>
                    <a:pt x="1610811" y="724852"/>
                    <a:pt x="1607954" y="717232"/>
                    <a:pt x="1609859" y="702945"/>
                  </a:cubicBezTo>
                  <a:cubicBezTo>
                    <a:pt x="1615574" y="658177"/>
                    <a:pt x="1620336" y="613410"/>
                    <a:pt x="1625099" y="568642"/>
                  </a:cubicBezTo>
                  <a:cubicBezTo>
                    <a:pt x="1627956" y="544830"/>
                    <a:pt x="1628909" y="543877"/>
                    <a:pt x="1652721" y="547687"/>
                  </a:cubicBezTo>
                  <a:cubicBezTo>
                    <a:pt x="1687964" y="553402"/>
                    <a:pt x="1722254" y="551497"/>
                    <a:pt x="1755591" y="538162"/>
                  </a:cubicBezTo>
                  <a:cubicBezTo>
                    <a:pt x="1850841" y="501015"/>
                    <a:pt x="1898466" y="394335"/>
                    <a:pt x="1864176" y="299085"/>
                  </a:cubicBezTo>
                  <a:cubicBezTo>
                    <a:pt x="1855365" y="275272"/>
                    <a:pt x="1842209" y="254258"/>
                    <a:pt x="1825913" y="236637"/>
                  </a:cubicBezTo>
                  <a:close/>
                  <a:moveTo>
                    <a:pt x="1939647" y="136464"/>
                  </a:moveTo>
                  <a:cubicBezTo>
                    <a:pt x="1959382" y="158338"/>
                    <a:pt x="1976691" y="183356"/>
                    <a:pt x="1990859" y="211455"/>
                  </a:cubicBezTo>
                  <a:cubicBezTo>
                    <a:pt x="2008004" y="245745"/>
                    <a:pt x="2016576" y="281940"/>
                    <a:pt x="2025149" y="318135"/>
                  </a:cubicBezTo>
                  <a:cubicBezTo>
                    <a:pt x="2026101" y="349567"/>
                    <a:pt x="2026101" y="381000"/>
                    <a:pt x="2026101" y="412432"/>
                  </a:cubicBezTo>
                  <a:cubicBezTo>
                    <a:pt x="2015624" y="457200"/>
                    <a:pt x="2003241" y="501015"/>
                    <a:pt x="1978476" y="540067"/>
                  </a:cubicBezTo>
                  <a:cubicBezTo>
                    <a:pt x="1949901" y="586740"/>
                    <a:pt x="1912754" y="624840"/>
                    <a:pt x="1865129" y="653415"/>
                  </a:cubicBezTo>
                  <a:cubicBezTo>
                    <a:pt x="1849889" y="662940"/>
                    <a:pt x="1849889" y="662940"/>
                    <a:pt x="1863224" y="674370"/>
                  </a:cubicBezTo>
                  <a:cubicBezTo>
                    <a:pt x="1944186" y="745807"/>
                    <a:pt x="1989906" y="835342"/>
                    <a:pt x="1999431" y="943927"/>
                  </a:cubicBezTo>
                  <a:cubicBezTo>
                    <a:pt x="2013719" y="1120140"/>
                    <a:pt x="1907991" y="1285875"/>
                    <a:pt x="1739399" y="1343977"/>
                  </a:cubicBezTo>
                  <a:cubicBezTo>
                    <a:pt x="1603191" y="1391602"/>
                    <a:pt x="1474604" y="1370647"/>
                    <a:pt x="1360304" y="1281112"/>
                  </a:cubicBezTo>
                  <a:cubicBezTo>
                    <a:pt x="1261244" y="1203007"/>
                    <a:pt x="1213619" y="1098232"/>
                    <a:pt x="1211714" y="973455"/>
                  </a:cubicBezTo>
                  <a:cubicBezTo>
                    <a:pt x="1183933" y="925989"/>
                    <a:pt x="1202506" y="976313"/>
                    <a:pt x="1193616" y="996315"/>
                  </a:cubicBezTo>
                  <a:cubicBezTo>
                    <a:pt x="1181234" y="1028700"/>
                    <a:pt x="1169804" y="1061085"/>
                    <a:pt x="1158374" y="1093470"/>
                  </a:cubicBezTo>
                  <a:cubicBezTo>
                    <a:pt x="1154564" y="1104900"/>
                    <a:pt x="1148849" y="1108710"/>
                    <a:pt x="1137419" y="1108710"/>
                  </a:cubicBezTo>
                  <a:cubicBezTo>
                    <a:pt x="1105986" y="1109662"/>
                    <a:pt x="1073601" y="1111567"/>
                    <a:pt x="1039311" y="1113472"/>
                  </a:cubicBezTo>
                  <a:cubicBezTo>
                    <a:pt x="1050741" y="1130617"/>
                    <a:pt x="1059314" y="1145857"/>
                    <a:pt x="1063124" y="1163002"/>
                  </a:cubicBezTo>
                  <a:cubicBezTo>
                    <a:pt x="1071696" y="1203960"/>
                    <a:pt x="1051694" y="1248727"/>
                    <a:pt x="1014546" y="1270635"/>
                  </a:cubicBezTo>
                  <a:cubicBezTo>
                    <a:pt x="976446" y="1292542"/>
                    <a:pt x="926916" y="1288732"/>
                    <a:pt x="897389" y="1259205"/>
                  </a:cubicBezTo>
                  <a:cubicBezTo>
                    <a:pt x="885006" y="1246822"/>
                    <a:pt x="878339" y="1248727"/>
                    <a:pt x="866909" y="1259205"/>
                  </a:cubicBezTo>
                  <a:lnTo>
                    <a:pt x="141485" y="1925404"/>
                  </a:lnTo>
                  <a:lnTo>
                    <a:pt x="0" y="1769959"/>
                  </a:lnTo>
                  <a:lnTo>
                    <a:pt x="730701" y="1106805"/>
                  </a:lnTo>
                  <a:cubicBezTo>
                    <a:pt x="762259" y="1078078"/>
                    <a:pt x="740226" y="1093470"/>
                    <a:pt x="732606" y="1083945"/>
                  </a:cubicBezTo>
                  <a:cubicBezTo>
                    <a:pt x="699269" y="1042035"/>
                    <a:pt x="703079" y="984885"/>
                    <a:pt x="740226" y="947737"/>
                  </a:cubicBezTo>
                  <a:cubicBezTo>
                    <a:pt x="776421" y="911542"/>
                    <a:pt x="833571" y="908685"/>
                    <a:pt x="875481" y="941070"/>
                  </a:cubicBezTo>
                  <a:cubicBezTo>
                    <a:pt x="900563" y="938848"/>
                    <a:pt x="886435" y="948690"/>
                    <a:pt x="890721" y="934402"/>
                  </a:cubicBezTo>
                  <a:cubicBezTo>
                    <a:pt x="894531" y="907732"/>
                    <a:pt x="898341" y="882015"/>
                    <a:pt x="901199" y="855345"/>
                  </a:cubicBezTo>
                  <a:cubicBezTo>
                    <a:pt x="902151" y="842010"/>
                    <a:pt x="896505" y="840117"/>
                    <a:pt x="921201" y="832485"/>
                  </a:cubicBezTo>
                  <a:cubicBezTo>
                    <a:pt x="945897" y="824853"/>
                    <a:pt x="1012074" y="801103"/>
                    <a:pt x="1049377" y="809555"/>
                  </a:cubicBezTo>
                  <a:cubicBezTo>
                    <a:pt x="1022989" y="787723"/>
                    <a:pt x="1023634" y="795239"/>
                    <a:pt x="991686" y="782955"/>
                  </a:cubicBezTo>
                  <a:cubicBezTo>
                    <a:pt x="834473" y="722506"/>
                    <a:pt x="705936" y="609600"/>
                    <a:pt x="683076" y="446722"/>
                  </a:cubicBezTo>
                  <a:cubicBezTo>
                    <a:pt x="653549" y="238125"/>
                    <a:pt x="796424" y="40957"/>
                    <a:pt x="1004069" y="4762"/>
                  </a:cubicBezTo>
                  <a:cubicBezTo>
                    <a:pt x="1010736" y="3810"/>
                    <a:pt x="1018356" y="1905"/>
                    <a:pt x="1025024" y="0"/>
                  </a:cubicBezTo>
                  <a:lnTo>
                    <a:pt x="1120274" y="0"/>
                  </a:lnTo>
                  <a:cubicBezTo>
                    <a:pt x="1123131" y="952"/>
                    <a:pt x="1125989" y="1905"/>
                    <a:pt x="1128846" y="1905"/>
                  </a:cubicBezTo>
                  <a:cubicBezTo>
                    <a:pt x="1237431" y="20002"/>
                    <a:pt x="1326014" y="72390"/>
                    <a:pt x="1391736" y="160972"/>
                  </a:cubicBezTo>
                  <a:cubicBezTo>
                    <a:pt x="1403166" y="176212"/>
                    <a:pt x="1403166" y="176212"/>
                    <a:pt x="1413644" y="160972"/>
                  </a:cubicBezTo>
                  <a:cubicBezTo>
                    <a:pt x="1544493" y="-15717"/>
                    <a:pt x="1801504" y="-16654"/>
                    <a:pt x="1939647" y="13646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5364EB-4A1D-4728-B616-94F945ED8779}"/>
              </a:ext>
            </a:extLst>
          </p:cNvPr>
          <p:cNvSpPr txBox="1"/>
          <p:nvPr/>
        </p:nvSpPr>
        <p:spPr>
          <a:xfrm>
            <a:off x="3623450" y="2071694"/>
            <a:ext cx="4331369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4400" b="1" dirty="0" smtClean="0">
                <a:solidFill>
                  <a:schemeClr val="accent1"/>
                </a:solidFill>
                <a:cs typeface="Arial" pitchFamily="34" charset="0"/>
              </a:rPr>
              <a:t>Sejarah Perkembangan Demokrasi di Indonesia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6A1FE394-1E25-45B4-8C38-117C9C5E9A4F}"/>
              </a:ext>
            </a:extLst>
          </p:cNvPr>
          <p:cNvGrpSpPr/>
          <p:nvPr/>
        </p:nvGrpSpPr>
        <p:grpSpPr>
          <a:xfrm>
            <a:off x="3" y="477136"/>
            <a:ext cx="11543104" cy="5939367"/>
            <a:chOff x="3" y="477136"/>
            <a:chExt cx="11543104" cy="5939367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62CA5C34-AEAB-4565-8553-966BFF95E1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1457" y="477136"/>
              <a:ext cx="0" cy="4873075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EB320C04-AD47-41B4-9088-8E72BA6F5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1457" y="477136"/>
              <a:ext cx="718165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D3A7F5A2-C864-49B7-A535-F494A9B122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43107" y="516048"/>
              <a:ext cx="0" cy="5896218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6E35D2B-BC4C-4889-BE5E-FA96991814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596" y="6392850"/>
              <a:ext cx="8566511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DB375BFD-436D-4602-937E-73C14D4F7F32}"/>
                </a:ext>
              </a:extLst>
            </p:cNvPr>
            <p:cNvCxnSpPr>
              <a:cxnSpLocks/>
              <a:stCxn id="4" idx="26"/>
            </p:cNvCxnSpPr>
            <p:nvPr/>
          </p:nvCxnSpPr>
          <p:spPr>
            <a:xfrm flipH="1" flipV="1">
              <a:off x="3" y="6392851"/>
              <a:ext cx="1538042" cy="2365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837C386-A900-4691-B1C5-EE765A4FE47A}"/>
              </a:ext>
            </a:extLst>
          </p:cNvPr>
          <p:cNvSpPr/>
          <p:nvPr/>
        </p:nvSpPr>
        <p:spPr>
          <a:xfrm>
            <a:off x="4098811" y="1828956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6A7C010-FFE9-4891-8E03-FF5B046CE149}"/>
              </a:ext>
            </a:extLst>
          </p:cNvPr>
          <p:cNvSpPr/>
          <p:nvPr/>
        </p:nvSpPr>
        <p:spPr>
          <a:xfrm>
            <a:off x="4098811" y="2963259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3576D67-CAA0-47FD-83DB-6412997A7313}"/>
              </a:ext>
            </a:extLst>
          </p:cNvPr>
          <p:cNvSpPr/>
          <p:nvPr/>
        </p:nvSpPr>
        <p:spPr>
          <a:xfrm>
            <a:off x="4098811" y="4097562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F79786C-1663-4AFA-9A78-37E50541B0BD}"/>
              </a:ext>
            </a:extLst>
          </p:cNvPr>
          <p:cNvSpPr/>
          <p:nvPr/>
        </p:nvSpPr>
        <p:spPr>
          <a:xfrm>
            <a:off x="4098811" y="5231865"/>
            <a:ext cx="525292" cy="525292"/>
          </a:xfrm>
          <a:prstGeom prst="ellipse">
            <a:avLst/>
          </a:prstGeom>
          <a:solidFill>
            <a:schemeClr val="accent2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24EFAAD-5F8C-4244-996D-C1659974DF40}"/>
              </a:ext>
            </a:extLst>
          </p:cNvPr>
          <p:cNvGrpSpPr/>
          <p:nvPr/>
        </p:nvGrpSpPr>
        <p:grpSpPr>
          <a:xfrm>
            <a:off x="4969437" y="1593063"/>
            <a:ext cx="5351450" cy="904746"/>
            <a:chOff x="5616952" y="2519949"/>
            <a:chExt cx="5351450" cy="904746"/>
          </a:xfrm>
          <a:noFill/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1B767E4-AC19-4B86-B7E2-E49C486C70AA}"/>
                </a:ext>
              </a:extLst>
            </p:cNvPr>
            <p:cNvGrpSpPr/>
            <p:nvPr/>
          </p:nvGrpSpPr>
          <p:grpSpPr>
            <a:xfrm>
              <a:off x="6442238" y="2630866"/>
              <a:ext cx="4526164" cy="793829"/>
              <a:chOff x="6751979" y="1666120"/>
              <a:chExt cx="4526164" cy="793829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AF111A1C-0325-45A3-AE7C-77BC2442A885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id-ID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C5861935-F6C4-4A6D-A239-543D81D96B1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F029466-16C1-4B83-AB9C-EC98A357CB3D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87A9044-8B52-4999-B326-63DE0253407F}"/>
              </a:ext>
            </a:extLst>
          </p:cNvPr>
          <p:cNvGrpSpPr/>
          <p:nvPr/>
        </p:nvGrpSpPr>
        <p:grpSpPr>
          <a:xfrm>
            <a:off x="4969437" y="2727366"/>
            <a:ext cx="6427433" cy="1351822"/>
            <a:chOff x="5616952" y="2519949"/>
            <a:chExt cx="6427433" cy="1351822"/>
          </a:xfrm>
          <a:noFill/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EC466271-4BC4-48CA-B382-7B5EC6A5ACCA}"/>
                </a:ext>
              </a:extLst>
            </p:cNvPr>
            <p:cNvGrpSpPr/>
            <p:nvPr/>
          </p:nvGrpSpPr>
          <p:grpSpPr>
            <a:xfrm>
              <a:off x="6436539" y="2625276"/>
              <a:ext cx="5607846" cy="1246495"/>
              <a:chOff x="6746280" y="1660530"/>
              <a:chExt cx="5607846" cy="1246495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2EAA8BA-E03F-4F0E-BC2A-CE62FC11C8E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7DE94692-3BD3-4B13-BB12-F84784F56C50}"/>
                  </a:ext>
                </a:extLst>
              </p:cNvPr>
              <p:cNvSpPr txBox="1"/>
              <p:nvPr/>
            </p:nvSpPr>
            <p:spPr>
              <a:xfrm>
                <a:off x="6746280" y="1660530"/>
                <a:ext cx="5607846" cy="1246495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pPr algn="just"/>
                <a:r>
                  <a:rPr lang="id-ID" sz="1500" b="1" dirty="0"/>
                  <a:t>Masa Republik Indonesia II, yaitu masa </a:t>
                </a:r>
                <a:r>
                  <a:rPr lang="id-ID" sz="1500" b="1" dirty="0" smtClean="0"/>
                  <a:t>demokrasi terpimpin </a:t>
                </a:r>
                <a:r>
                  <a:rPr lang="id-ID" sz="1500" b="1" dirty="0"/>
                  <a:t>yang dalam banyak aspek telah </a:t>
                </a:r>
                <a:r>
                  <a:rPr lang="id-ID" sz="1500" b="1" dirty="0" smtClean="0"/>
                  <a:t>menyimpang </a:t>
                </a:r>
                <a:r>
                  <a:rPr lang="id-ID" sz="1500" b="1" dirty="0"/>
                  <a:t>dari </a:t>
                </a:r>
                <a:r>
                  <a:rPr lang="id-ID" sz="1500" b="1" dirty="0" smtClean="0"/>
                  <a:t>demokrasi konstitusional </a:t>
                </a:r>
                <a:r>
                  <a:rPr lang="id-ID" sz="1500" b="1" dirty="0"/>
                  <a:t>yang secara </a:t>
                </a:r>
                <a:r>
                  <a:rPr lang="id-ID" sz="1500" b="1" dirty="0" smtClean="0"/>
                  <a:t>formil merupakan </a:t>
                </a:r>
                <a:r>
                  <a:rPr lang="id-ID" sz="1500" b="1" dirty="0"/>
                  <a:t>landasanya, dan menunjukkan beberapa </a:t>
                </a:r>
                <a:r>
                  <a:rPr lang="id-ID" sz="1500" b="1" dirty="0" smtClean="0"/>
                  <a:t>aspek demokrasi </a:t>
                </a:r>
                <a:r>
                  <a:rPr lang="id-ID" sz="1500" b="1" dirty="0"/>
                  <a:t>rakyat.</a:t>
                </a:r>
                <a:endParaRPr lang="id-ID" sz="1500" b="1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4850FEB-59A2-4EA4-835B-DE31E2460462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15777F4-5665-4C9B-8381-AC27DD6AABD3}"/>
              </a:ext>
            </a:extLst>
          </p:cNvPr>
          <p:cNvGrpSpPr/>
          <p:nvPr/>
        </p:nvGrpSpPr>
        <p:grpSpPr>
          <a:xfrm>
            <a:off x="4969437" y="3861670"/>
            <a:ext cx="6420365" cy="989334"/>
            <a:chOff x="5616952" y="2519949"/>
            <a:chExt cx="6609716" cy="1134564"/>
          </a:xfrm>
          <a:noFill/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7D958814-6A69-482F-868C-2B7884681E27}"/>
                </a:ext>
              </a:extLst>
            </p:cNvPr>
            <p:cNvGrpSpPr/>
            <p:nvPr/>
          </p:nvGrpSpPr>
          <p:grpSpPr>
            <a:xfrm>
              <a:off x="6460710" y="2701529"/>
              <a:ext cx="5765958" cy="952984"/>
              <a:chOff x="6770451" y="1736783"/>
              <a:chExt cx="5765958" cy="952984"/>
            </a:xfrm>
            <a:grpFill/>
          </p:grpSpPr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75DDD85F-26A9-4E04-912F-3EE98A2AB7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79228DAC-88D5-4F00-A86B-1FBD3AB53B93}"/>
                  </a:ext>
                </a:extLst>
              </p:cNvPr>
              <p:cNvSpPr txBox="1"/>
              <p:nvPr/>
            </p:nvSpPr>
            <p:spPr>
              <a:xfrm>
                <a:off x="6781555" y="1736783"/>
                <a:ext cx="5754854" cy="952984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pPr algn="just"/>
                <a:r>
                  <a:rPr lang="id-ID" sz="1600" b="1" dirty="0"/>
                  <a:t>Masa Republik Indonesia III, yaitu masa </a:t>
                </a:r>
                <a:r>
                  <a:rPr lang="id-ID" sz="1600" b="1" dirty="0" smtClean="0"/>
                  <a:t>demokrasi pancasila </a:t>
                </a:r>
                <a:r>
                  <a:rPr lang="id-ID" sz="1600" b="1" dirty="0"/>
                  <a:t>yang merupakan demokrasi konstitusional </a:t>
                </a:r>
                <a:r>
                  <a:rPr lang="id-ID" sz="1600" b="1" dirty="0" smtClean="0"/>
                  <a:t>yang menonjolkan </a:t>
                </a:r>
                <a:r>
                  <a:rPr lang="id-ID" sz="1600" b="1" dirty="0"/>
                  <a:t>sistem presidensil.</a:t>
                </a:r>
                <a:endParaRPr lang="id-ID" sz="1600" b="1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CD72E3A-52DD-48C9-A5A1-C6D6ACF3E228}"/>
                </a:ext>
              </a:extLst>
            </p:cNvPr>
            <p:cNvSpPr txBox="1"/>
            <p:nvPr/>
          </p:nvSpPr>
          <p:spPr>
            <a:xfrm>
              <a:off x="5616952" y="2519949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92D36A9-1C47-4932-8482-D050CB88687A}"/>
              </a:ext>
            </a:extLst>
          </p:cNvPr>
          <p:cNvGrpSpPr/>
          <p:nvPr/>
        </p:nvGrpSpPr>
        <p:grpSpPr>
          <a:xfrm>
            <a:off x="4941990" y="4982659"/>
            <a:ext cx="5787469" cy="825726"/>
            <a:chOff x="5589505" y="2506636"/>
            <a:chExt cx="5787469" cy="825726"/>
          </a:xfrm>
          <a:noFill/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4B25AD2F-E943-400A-B7AB-FB2C5BECD849}"/>
                </a:ext>
              </a:extLst>
            </p:cNvPr>
            <p:cNvGrpSpPr/>
            <p:nvPr/>
          </p:nvGrpSpPr>
          <p:grpSpPr>
            <a:xfrm>
              <a:off x="6419015" y="2519950"/>
              <a:ext cx="4957959" cy="812412"/>
              <a:chOff x="6728756" y="1555204"/>
              <a:chExt cx="4957959" cy="812412"/>
            </a:xfrm>
            <a:grpFill/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9D93211E-D5FD-4FDA-B9A3-472FFDD6063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67E29DD7-F577-440F-BECD-2887DE489B8E}"/>
                  </a:ext>
                </a:extLst>
              </p:cNvPr>
              <p:cNvSpPr txBox="1"/>
              <p:nvPr/>
            </p:nvSpPr>
            <p:spPr>
              <a:xfrm>
                <a:off x="6728756" y="1555204"/>
                <a:ext cx="4957959" cy="400110"/>
              </a:xfrm>
              <a:prstGeom prst="rect">
                <a:avLst/>
              </a:prstGeom>
              <a:grpFill/>
            </p:spPr>
            <p:txBody>
              <a:bodyPr wrap="square" lIns="108000" rIns="108000" rtlCol="0">
                <a:spAutoFit/>
              </a:bodyPr>
              <a:lstStyle/>
              <a:p>
                <a:endParaRPr lang="id-ID" sz="2000" dirty="0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6F95FCD6-4471-4DB4-B1CB-370565320CD2}"/>
                </a:ext>
              </a:extLst>
            </p:cNvPr>
            <p:cNvSpPr txBox="1"/>
            <p:nvPr/>
          </p:nvSpPr>
          <p:spPr>
            <a:xfrm>
              <a:off x="5589505" y="2506636"/>
              <a:ext cx="958096" cy="646331"/>
            </a:xfrm>
            <a:prstGeom prst="rect">
              <a:avLst/>
            </a:prstGeom>
            <a:grp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" name="Graphic 1">
            <a:extLst>
              <a:ext uri="{FF2B5EF4-FFF2-40B4-BE49-F238E27FC236}">
                <a16:creationId xmlns="" xmlns:a16="http://schemas.microsoft.com/office/drawing/2014/main" id="{D0CD6368-2F30-482E-A881-EC53FC1EF706}"/>
              </a:ext>
            </a:extLst>
          </p:cNvPr>
          <p:cNvSpPr/>
          <p:nvPr/>
        </p:nvSpPr>
        <p:spPr>
          <a:xfrm>
            <a:off x="1012805" y="500136"/>
            <a:ext cx="2055726" cy="5926460"/>
          </a:xfrm>
          <a:custGeom>
            <a:avLst/>
            <a:gdLst>
              <a:gd name="connsiteX0" fmla="*/ 1616869 w 2419350"/>
              <a:gd name="connsiteY0" fmla="*/ 6188326 h 6248400"/>
              <a:gd name="connsiteX1" fmla="*/ 1569244 w 2419350"/>
              <a:gd name="connsiteY1" fmla="*/ 5871144 h 6248400"/>
              <a:gd name="connsiteX2" fmla="*/ 1516856 w 2419350"/>
              <a:gd name="connsiteY2" fmla="*/ 5754939 h 6248400"/>
              <a:gd name="connsiteX3" fmla="*/ 1487329 w 2419350"/>
              <a:gd name="connsiteY3" fmla="*/ 5746366 h 6248400"/>
              <a:gd name="connsiteX4" fmla="*/ 1428274 w 2419350"/>
              <a:gd name="connsiteY4" fmla="*/ 5517766 h 6248400"/>
              <a:gd name="connsiteX5" fmla="*/ 1421606 w 2419350"/>
              <a:gd name="connsiteY5" fmla="*/ 5484428 h 6248400"/>
              <a:gd name="connsiteX6" fmla="*/ 1373981 w 2419350"/>
              <a:gd name="connsiteY6" fmla="*/ 5171056 h 6248400"/>
              <a:gd name="connsiteX7" fmla="*/ 1364456 w 2419350"/>
              <a:gd name="connsiteY7" fmla="*/ 5141528 h 6248400"/>
              <a:gd name="connsiteX8" fmla="*/ 1277779 w 2419350"/>
              <a:gd name="connsiteY8" fmla="*/ 4721476 h 6248400"/>
              <a:gd name="connsiteX9" fmla="*/ 1272064 w 2419350"/>
              <a:gd name="connsiteY9" fmla="*/ 4690044 h 6248400"/>
              <a:gd name="connsiteX10" fmla="*/ 1262539 w 2419350"/>
              <a:gd name="connsiteY10" fmla="*/ 4628131 h 6248400"/>
              <a:gd name="connsiteX11" fmla="*/ 1220629 w 2419350"/>
              <a:gd name="connsiteY11" fmla="*/ 4311901 h 6248400"/>
              <a:gd name="connsiteX12" fmla="*/ 1154906 w 2419350"/>
              <a:gd name="connsiteY12" fmla="*/ 3894706 h 6248400"/>
              <a:gd name="connsiteX13" fmla="*/ 1126331 w 2419350"/>
              <a:gd name="connsiteY13" fmla="*/ 3940426 h 6248400"/>
              <a:gd name="connsiteX14" fmla="*/ 1109186 w 2419350"/>
              <a:gd name="connsiteY14" fmla="*/ 4152833 h 6248400"/>
              <a:gd name="connsiteX15" fmla="*/ 1110139 w 2419350"/>
              <a:gd name="connsiteY15" fmla="*/ 4317616 h 6248400"/>
              <a:gd name="connsiteX16" fmla="*/ 1067276 w 2419350"/>
              <a:gd name="connsiteY16" fmla="*/ 4646228 h 6248400"/>
              <a:gd name="connsiteX17" fmla="*/ 1063466 w 2419350"/>
              <a:gd name="connsiteY17" fmla="*/ 5118669 h 6248400"/>
              <a:gd name="connsiteX18" fmla="*/ 1055846 w 2419350"/>
              <a:gd name="connsiteY18" fmla="*/ 5326314 h 6248400"/>
              <a:gd name="connsiteX19" fmla="*/ 1072039 w 2419350"/>
              <a:gd name="connsiteY19" fmla="*/ 5501573 h 6248400"/>
              <a:gd name="connsiteX20" fmla="*/ 1078706 w 2419350"/>
              <a:gd name="connsiteY20" fmla="*/ 5531101 h 6248400"/>
              <a:gd name="connsiteX21" fmla="*/ 1086326 w 2419350"/>
              <a:gd name="connsiteY21" fmla="*/ 5559676 h 6248400"/>
              <a:gd name="connsiteX22" fmla="*/ 1092994 w 2419350"/>
              <a:gd name="connsiteY22" fmla="*/ 5956869 h 6248400"/>
              <a:gd name="connsiteX23" fmla="*/ 1075849 w 2419350"/>
              <a:gd name="connsiteY23" fmla="*/ 5986396 h 6248400"/>
              <a:gd name="connsiteX24" fmla="*/ 1016794 w 2419350"/>
              <a:gd name="connsiteY24" fmla="*/ 6187373 h 6248400"/>
              <a:gd name="connsiteX25" fmla="*/ 1531144 w 2419350"/>
              <a:gd name="connsiteY25" fmla="*/ 6177848 h 6248400"/>
              <a:gd name="connsiteX26" fmla="*/ 636746 w 2419350"/>
              <a:gd name="connsiteY26" fmla="*/ 6177848 h 6248400"/>
              <a:gd name="connsiteX27" fmla="*/ 659606 w 2419350"/>
              <a:gd name="connsiteY27" fmla="*/ 6088314 h 6248400"/>
              <a:gd name="connsiteX28" fmla="*/ 675799 w 2419350"/>
              <a:gd name="connsiteY28" fmla="*/ 5969251 h 6248400"/>
              <a:gd name="connsiteX29" fmla="*/ 591979 w 2419350"/>
              <a:gd name="connsiteY29" fmla="*/ 5503478 h 6248400"/>
              <a:gd name="connsiteX30" fmla="*/ 591026 w 2419350"/>
              <a:gd name="connsiteY30" fmla="*/ 5496811 h 6248400"/>
              <a:gd name="connsiteX31" fmla="*/ 562451 w 2419350"/>
              <a:gd name="connsiteY31" fmla="*/ 5056756 h 6248400"/>
              <a:gd name="connsiteX32" fmla="*/ 519589 w 2419350"/>
              <a:gd name="connsiteY32" fmla="*/ 4753861 h 6248400"/>
              <a:gd name="connsiteX33" fmla="*/ 441484 w 2419350"/>
              <a:gd name="connsiteY33" fmla="*/ 4308091 h 6248400"/>
              <a:gd name="connsiteX34" fmla="*/ 419576 w 2419350"/>
              <a:gd name="connsiteY34" fmla="*/ 3916614 h 6248400"/>
              <a:gd name="connsiteX35" fmla="*/ 381476 w 2419350"/>
              <a:gd name="connsiteY35" fmla="*/ 3476558 h 6248400"/>
              <a:gd name="connsiteX36" fmla="*/ 377666 w 2419350"/>
              <a:gd name="connsiteY36" fmla="*/ 3347018 h 6248400"/>
              <a:gd name="connsiteX37" fmla="*/ 364331 w 2419350"/>
              <a:gd name="connsiteY37" fmla="*/ 3262246 h 6248400"/>
              <a:gd name="connsiteX38" fmla="*/ 334804 w 2419350"/>
              <a:gd name="connsiteY38" fmla="*/ 3227003 h 6248400"/>
              <a:gd name="connsiteX39" fmla="*/ 260509 w 2419350"/>
              <a:gd name="connsiteY39" fmla="*/ 3167949 h 6248400"/>
              <a:gd name="connsiteX40" fmla="*/ 225266 w 2419350"/>
              <a:gd name="connsiteY40" fmla="*/ 3123181 h 6248400"/>
              <a:gd name="connsiteX41" fmla="*/ 140494 w 2419350"/>
              <a:gd name="connsiteY41" fmla="*/ 2957446 h 6248400"/>
              <a:gd name="connsiteX42" fmla="*/ 128111 w 2419350"/>
              <a:gd name="connsiteY42" fmla="*/ 2769803 h 6248400"/>
              <a:gd name="connsiteX43" fmla="*/ 127159 w 2419350"/>
              <a:gd name="connsiteY43" fmla="*/ 2750753 h 6248400"/>
              <a:gd name="connsiteX44" fmla="*/ 74771 w 2419350"/>
              <a:gd name="connsiteY44" fmla="*/ 2556443 h 6248400"/>
              <a:gd name="connsiteX45" fmla="*/ 74771 w 2419350"/>
              <a:gd name="connsiteY45" fmla="*/ 2556443 h 6248400"/>
              <a:gd name="connsiteX46" fmla="*/ 74771 w 2419350"/>
              <a:gd name="connsiteY46" fmla="*/ 2556443 h 6248400"/>
              <a:gd name="connsiteX47" fmla="*/ 74771 w 2419350"/>
              <a:gd name="connsiteY47" fmla="*/ 2556443 h 6248400"/>
              <a:gd name="connsiteX48" fmla="*/ 35719 w 2419350"/>
              <a:gd name="connsiteY48" fmla="*/ 2211638 h 6248400"/>
              <a:gd name="connsiteX49" fmla="*/ 49054 w 2419350"/>
              <a:gd name="connsiteY49" fmla="*/ 2104006 h 6248400"/>
              <a:gd name="connsiteX50" fmla="*/ 90964 w 2419350"/>
              <a:gd name="connsiteY50" fmla="*/ 1915411 h 6248400"/>
              <a:gd name="connsiteX51" fmla="*/ 191929 w 2419350"/>
              <a:gd name="connsiteY51" fmla="*/ 1143886 h 6248400"/>
              <a:gd name="connsiteX52" fmla="*/ 240506 w 2419350"/>
              <a:gd name="connsiteY52" fmla="*/ 1099118 h 6248400"/>
              <a:gd name="connsiteX53" fmla="*/ 681514 w 2419350"/>
              <a:gd name="connsiteY53" fmla="*/ 954338 h 6248400"/>
              <a:gd name="connsiteX54" fmla="*/ 746284 w 2419350"/>
              <a:gd name="connsiteY54" fmla="*/ 921001 h 6248400"/>
              <a:gd name="connsiteX55" fmla="*/ 808196 w 2419350"/>
              <a:gd name="connsiteY55" fmla="*/ 881948 h 6248400"/>
              <a:gd name="connsiteX56" fmla="*/ 887254 w 2419350"/>
              <a:gd name="connsiteY56" fmla="*/ 700021 h 6248400"/>
              <a:gd name="connsiteX57" fmla="*/ 880586 w 2419350"/>
              <a:gd name="connsiteY57" fmla="*/ 621916 h 6248400"/>
              <a:gd name="connsiteX58" fmla="*/ 860584 w 2419350"/>
              <a:gd name="connsiteY58" fmla="*/ 532381 h 6248400"/>
              <a:gd name="connsiteX59" fmla="*/ 844391 w 2419350"/>
              <a:gd name="connsiteY59" fmla="*/ 402841 h 6248400"/>
              <a:gd name="connsiteX60" fmla="*/ 845344 w 2419350"/>
              <a:gd name="connsiteY60" fmla="*/ 399983 h 6248400"/>
              <a:gd name="connsiteX61" fmla="*/ 867251 w 2419350"/>
              <a:gd name="connsiteY61" fmla="*/ 377123 h 6248400"/>
              <a:gd name="connsiteX62" fmla="*/ 884396 w 2419350"/>
              <a:gd name="connsiteY62" fmla="*/ 396173 h 6248400"/>
              <a:gd name="connsiteX63" fmla="*/ 883444 w 2419350"/>
              <a:gd name="connsiteY63" fmla="*/ 360931 h 6248400"/>
              <a:gd name="connsiteX64" fmla="*/ 884396 w 2419350"/>
              <a:gd name="connsiteY64" fmla="*/ 318068 h 6248400"/>
              <a:gd name="connsiteX65" fmla="*/ 892016 w 2419350"/>
              <a:gd name="connsiteY65" fmla="*/ 284731 h 6248400"/>
              <a:gd name="connsiteX66" fmla="*/ 897731 w 2419350"/>
              <a:gd name="connsiteY66" fmla="*/ 264728 h 6248400"/>
              <a:gd name="connsiteX67" fmla="*/ 901541 w 2419350"/>
              <a:gd name="connsiteY67" fmla="*/ 244726 h 6248400"/>
              <a:gd name="connsiteX68" fmla="*/ 907256 w 2419350"/>
              <a:gd name="connsiteY68" fmla="*/ 224723 h 6248400"/>
              <a:gd name="connsiteX69" fmla="*/ 913924 w 2419350"/>
              <a:gd name="connsiteY69" fmla="*/ 204721 h 6248400"/>
              <a:gd name="connsiteX70" fmla="*/ 921544 w 2419350"/>
              <a:gd name="connsiteY70" fmla="*/ 179956 h 6248400"/>
              <a:gd name="connsiteX71" fmla="*/ 933926 w 2419350"/>
              <a:gd name="connsiteY71" fmla="*/ 164716 h 6248400"/>
              <a:gd name="connsiteX72" fmla="*/ 949166 w 2419350"/>
              <a:gd name="connsiteY72" fmla="*/ 144713 h 6248400"/>
              <a:gd name="connsiteX73" fmla="*/ 965359 w 2419350"/>
              <a:gd name="connsiteY73" fmla="*/ 127568 h 6248400"/>
              <a:gd name="connsiteX74" fmla="*/ 981551 w 2419350"/>
              <a:gd name="connsiteY74" fmla="*/ 114233 h 6248400"/>
              <a:gd name="connsiteX75" fmla="*/ 996791 w 2419350"/>
              <a:gd name="connsiteY75" fmla="*/ 98041 h 6248400"/>
              <a:gd name="connsiteX76" fmla="*/ 1013936 w 2419350"/>
              <a:gd name="connsiteY76" fmla="*/ 80896 h 6248400"/>
              <a:gd name="connsiteX77" fmla="*/ 1032986 w 2419350"/>
              <a:gd name="connsiteY77" fmla="*/ 77086 h 6248400"/>
              <a:gd name="connsiteX78" fmla="*/ 1062514 w 2419350"/>
              <a:gd name="connsiteY78" fmla="*/ 64703 h 6248400"/>
              <a:gd name="connsiteX79" fmla="*/ 1093946 w 2419350"/>
              <a:gd name="connsiteY79" fmla="*/ 55178 h 6248400"/>
              <a:gd name="connsiteX80" fmla="*/ 1126331 w 2419350"/>
              <a:gd name="connsiteY80" fmla="*/ 48511 h 6248400"/>
              <a:gd name="connsiteX81" fmla="*/ 1158716 w 2419350"/>
              <a:gd name="connsiteY81" fmla="*/ 42796 h 6248400"/>
              <a:gd name="connsiteX82" fmla="*/ 1192054 w 2419350"/>
              <a:gd name="connsiteY82" fmla="*/ 38986 h 6248400"/>
              <a:gd name="connsiteX83" fmla="*/ 1225391 w 2419350"/>
              <a:gd name="connsiteY83" fmla="*/ 38033 h 6248400"/>
              <a:gd name="connsiteX84" fmla="*/ 1244441 w 2419350"/>
              <a:gd name="connsiteY84" fmla="*/ 38986 h 6248400"/>
              <a:gd name="connsiteX85" fmla="*/ 1264444 w 2419350"/>
              <a:gd name="connsiteY85" fmla="*/ 44701 h 6248400"/>
              <a:gd name="connsiteX86" fmla="*/ 1283494 w 2419350"/>
              <a:gd name="connsiteY86" fmla="*/ 51368 h 6248400"/>
              <a:gd name="connsiteX87" fmla="*/ 1293019 w 2419350"/>
              <a:gd name="connsiteY87" fmla="*/ 41843 h 6248400"/>
              <a:gd name="connsiteX88" fmla="*/ 1298734 w 2419350"/>
              <a:gd name="connsiteY88" fmla="*/ 64703 h 6248400"/>
              <a:gd name="connsiteX89" fmla="*/ 1320641 w 2419350"/>
              <a:gd name="connsiteY89" fmla="*/ 79943 h 6248400"/>
              <a:gd name="connsiteX90" fmla="*/ 1344454 w 2419350"/>
              <a:gd name="connsiteY90" fmla="*/ 105661 h 6248400"/>
              <a:gd name="connsiteX91" fmla="*/ 1364456 w 2419350"/>
              <a:gd name="connsiteY91" fmla="*/ 127568 h 6248400"/>
              <a:gd name="connsiteX92" fmla="*/ 1381601 w 2419350"/>
              <a:gd name="connsiteY92" fmla="*/ 144713 h 6248400"/>
              <a:gd name="connsiteX93" fmla="*/ 1398746 w 2419350"/>
              <a:gd name="connsiteY93" fmla="*/ 164716 h 6248400"/>
              <a:gd name="connsiteX94" fmla="*/ 1413986 w 2419350"/>
              <a:gd name="connsiteY94" fmla="*/ 186623 h 6248400"/>
              <a:gd name="connsiteX95" fmla="*/ 1427321 w 2419350"/>
              <a:gd name="connsiteY95" fmla="*/ 206626 h 6248400"/>
              <a:gd name="connsiteX96" fmla="*/ 1437799 w 2419350"/>
              <a:gd name="connsiteY96" fmla="*/ 233296 h 6248400"/>
              <a:gd name="connsiteX97" fmla="*/ 1443514 w 2419350"/>
              <a:gd name="connsiteY97" fmla="*/ 253298 h 6248400"/>
              <a:gd name="connsiteX98" fmla="*/ 1447324 w 2419350"/>
              <a:gd name="connsiteY98" fmla="*/ 268538 h 6248400"/>
              <a:gd name="connsiteX99" fmla="*/ 1451134 w 2419350"/>
              <a:gd name="connsiteY99" fmla="*/ 306638 h 6248400"/>
              <a:gd name="connsiteX100" fmla="*/ 1448276 w 2419350"/>
              <a:gd name="connsiteY100" fmla="*/ 347596 h 6248400"/>
              <a:gd name="connsiteX101" fmla="*/ 1453991 w 2419350"/>
              <a:gd name="connsiteY101" fmla="*/ 422843 h 6248400"/>
              <a:gd name="connsiteX102" fmla="*/ 1453991 w 2419350"/>
              <a:gd name="connsiteY102" fmla="*/ 422843 h 6248400"/>
              <a:gd name="connsiteX103" fmla="*/ 1498759 w 2419350"/>
              <a:gd name="connsiteY103" fmla="*/ 439988 h 6248400"/>
              <a:gd name="connsiteX104" fmla="*/ 1485424 w 2419350"/>
              <a:gd name="connsiteY104" fmla="*/ 523808 h 6248400"/>
              <a:gd name="connsiteX105" fmla="*/ 1470184 w 2419350"/>
              <a:gd name="connsiteY105" fmla="*/ 543811 h 6248400"/>
              <a:gd name="connsiteX106" fmla="*/ 1352074 w 2419350"/>
              <a:gd name="connsiteY106" fmla="*/ 770506 h 6248400"/>
              <a:gd name="connsiteX107" fmla="*/ 1474946 w 2419350"/>
              <a:gd name="connsiteY107" fmla="*/ 983866 h 6248400"/>
              <a:gd name="connsiteX108" fmla="*/ 1837849 w 2419350"/>
              <a:gd name="connsiteY108" fmla="*/ 1107691 h 6248400"/>
              <a:gd name="connsiteX109" fmla="*/ 1915954 w 2419350"/>
              <a:gd name="connsiteY109" fmla="*/ 1210561 h 6248400"/>
              <a:gd name="connsiteX110" fmla="*/ 1939766 w 2419350"/>
              <a:gd name="connsiteY110" fmla="*/ 1421063 h 6248400"/>
              <a:gd name="connsiteX111" fmla="*/ 2010251 w 2419350"/>
              <a:gd name="connsiteY111" fmla="*/ 2038283 h 6248400"/>
              <a:gd name="connsiteX112" fmla="*/ 2022634 w 2419350"/>
              <a:gd name="connsiteY112" fmla="*/ 2154488 h 6248400"/>
              <a:gd name="connsiteX113" fmla="*/ 2051209 w 2419350"/>
              <a:gd name="connsiteY113" fmla="*/ 2234499 h 6248400"/>
              <a:gd name="connsiteX114" fmla="*/ 2066449 w 2419350"/>
              <a:gd name="connsiteY114" fmla="*/ 2302126 h 6248400"/>
              <a:gd name="connsiteX115" fmla="*/ 2063591 w 2419350"/>
              <a:gd name="connsiteY115" fmla="*/ 2470718 h 6248400"/>
              <a:gd name="connsiteX116" fmla="*/ 2071211 w 2419350"/>
              <a:gd name="connsiteY116" fmla="*/ 2532631 h 6248400"/>
              <a:gd name="connsiteX117" fmla="*/ 2095024 w 2419350"/>
              <a:gd name="connsiteY117" fmla="*/ 3065078 h 6248400"/>
              <a:gd name="connsiteX118" fmla="*/ 2085499 w 2419350"/>
              <a:gd name="connsiteY118" fmla="*/ 3180331 h 6248400"/>
              <a:gd name="connsiteX119" fmla="*/ 2075974 w 2419350"/>
              <a:gd name="connsiteY119" fmla="*/ 3283201 h 6248400"/>
              <a:gd name="connsiteX120" fmla="*/ 2098834 w 2419350"/>
              <a:gd name="connsiteY120" fmla="*/ 3372736 h 6248400"/>
              <a:gd name="connsiteX121" fmla="*/ 2089309 w 2419350"/>
              <a:gd name="connsiteY121" fmla="*/ 3472749 h 6248400"/>
              <a:gd name="connsiteX122" fmla="*/ 2075974 w 2419350"/>
              <a:gd name="connsiteY122" fmla="*/ 3672774 h 6248400"/>
              <a:gd name="connsiteX123" fmla="*/ 2164556 w 2419350"/>
              <a:gd name="connsiteY123" fmla="*/ 3915661 h 6248400"/>
              <a:gd name="connsiteX124" fmla="*/ 2227421 w 2419350"/>
              <a:gd name="connsiteY124" fmla="*/ 3938521 h 6248400"/>
              <a:gd name="connsiteX125" fmla="*/ 2270284 w 2419350"/>
              <a:gd name="connsiteY125" fmla="*/ 4039486 h 6248400"/>
              <a:gd name="connsiteX126" fmla="*/ 2360771 w 2419350"/>
              <a:gd name="connsiteY126" fmla="*/ 4259514 h 6248400"/>
              <a:gd name="connsiteX127" fmla="*/ 2371249 w 2419350"/>
              <a:gd name="connsiteY127" fmla="*/ 4398578 h 6248400"/>
              <a:gd name="connsiteX128" fmla="*/ 2378869 w 2419350"/>
              <a:gd name="connsiteY128" fmla="*/ 4691949 h 6248400"/>
              <a:gd name="connsiteX129" fmla="*/ 2365534 w 2419350"/>
              <a:gd name="connsiteY129" fmla="*/ 4836728 h 6248400"/>
              <a:gd name="connsiteX130" fmla="*/ 2283619 w 2419350"/>
              <a:gd name="connsiteY130" fmla="*/ 4939598 h 6248400"/>
              <a:gd name="connsiteX131" fmla="*/ 2136934 w 2419350"/>
              <a:gd name="connsiteY131" fmla="*/ 4949123 h 6248400"/>
              <a:gd name="connsiteX132" fmla="*/ 2074069 w 2419350"/>
              <a:gd name="connsiteY132" fmla="*/ 4942456 h 6248400"/>
              <a:gd name="connsiteX133" fmla="*/ 1953101 w 2419350"/>
              <a:gd name="connsiteY133" fmla="*/ 4931978 h 6248400"/>
              <a:gd name="connsiteX134" fmla="*/ 1962626 w 2419350"/>
              <a:gd name="connsiteY134" fmla="*/ 5309169 h 6248400"/>
              <a:gd name="connsiteX135" fmla="*/ 1970246 w 2419350"/>
              <a:gd name="connsiteY135" fmla="*/ 5373939 h 6248400"/>
              <a:gd name="connsiteX136" fmla="*/ 1974056 w 2419350"/>
              <a:gd name="connsiteY136" fmla="*/ 5405371 h 6248400"/>
              <a:gd name="connsiteX137" fmla="*/ 2018824 w 2419350"/>
              <a:gd name="connsiteY137" fmla="*/ 5731126 h 6248400"/>
              <a:gd name="connsiteX138" fmla="*/ 1967389 w 2419350"/>
              <a:gd name="connsiteY138" fmla="*/ 5767321 h 6248400"/>
              <a:gd name="connsiteX139" fmla="*/ 2010251 w 2419350"/>
              <a:gd name="connsiteY139" fmla="*/ 5815898 h 6248400"/>
              <a:gd name="connsiteX140" fmla="*/ 2022634 w 2419350"/>
              <a:gd name="connsiteY140" fmla="*/ 5842569 h 6248400"/>
              <a:gd name="connsiteX141" fmla="*/ 2045494 w 2419350"/>
              <a:gd name="connsiteY141" fmla="*/ 5929246 h 6248400"/>
              <a:gd name="connsiteX142" fmla="*/ 2163604 w 2419350"/>
              <a:gd name="connsiteY142" fmla="*/ 6074978 h 6248400"/>
              <a:gd name="connsiteX143" fmla="*/ 2248376 w 2419350"/>
              <a:gd name="connsiteY143" fmla="*/ 6122603 h 6248400"/>
              <a:gd name="connsiteX144" fmla="*/ 2293144 w 2419350"/>
              <a:gd name="connsiteY144" fmla="*/ 6215948 h 6248400"/>
              <a:gd name="connsiteX145" fmla="*/ 2011204 w 2419350"/>
              <a:gd name="connsiteY145" fmla="*/ 3803266 h 6248400"/>
              <a:gd name="connsiteX146" fmla="*/ 1959769 w 2419350"/>
              <a:gd name="connsiteY146" fmla="*/ 3670868 h 6248400"/>
              <a:gd name="connsiteX147" fmla="*/ 1949291 w 2419350"/>
              <a:gd name="connsiteY147" fmla="*/ 3671821 h 6248400"/>
              <a:gd name="connsiteX148" fmla="*/ 1936909 w 2419350"/>
              <a:gd name="connsiteY148" fmla="*/ 3808028 h 6248400"/>
              <a:gd name="connsiteX149" fmla="*/ 2011204 w 2419350"/>
              <a:gd name="connsiteY149" fmla="*/ 3803266 h 6248400"/>
              <a:gd name="connsiteX150" fmla="*/ 2011204 w 2419350"/>
              <a:gd name="connsiteY150" fmla="*/ 3803266 h 6248400"/>
              <a:gd name="connsiteX151" fmla="*/ 2011204 w 2419350"/>
              <a:gd name="connsiteY151" fmla="*/ 3803266 h 6248400"/>
              <a:gd name="connsiteX152" fmla="*/ 2011204 w 2419350"/>
              <a:gd name="connsiteY152" fmla="*/ 3803266 h 6248400"/>
              <a:gd name="connsiteX153" fmla="*/ 1865471 w 2419350"/>
              <a:gd name="connsiteY153" fmla="*/ 3193666 h 6248400"/>
              <a:gd name="connsiteX154" fmla="*/ 2041684 w 2419350"/>
              <a:gd name="connsiteY154" fmla="*/ 3193666 h 6248400"/>
              <a:gd name="connsiteX155" fmla="*/ 2005489 w 2419350"/>
              <a:gd name="connsiteY155" fmla="*/ 3108893 h 6248400"/>
              <a:gd name="connsiteX156" fmla="*/ 1853089 w 2419350"/>
              <a:gd name="connsiteY156" fmla="*/ 3125086 h 6248400"/>
              <a:gd name="connsiteX157" fmla="*/ 1865471 w 2419350"/>
              <a:gd name="connsiteY157" fmla="*/ 3193666 h 6248400"/>
              <a:gd name="connsiteX158" fmla="*/ 1865471 w 2419350"/>
              <a:gd name="connsiteY158" fmla="*/ 3193666 h 6248400"/>
              <a:gd name="connsiteX159" fmla="*/ 1865471 w 2419350"/>
              <a:gd name="connsiteY159" fmla="*/ 3193666 h 6248400"/>
              <a:gd name="connsiteX160" fmla="*/ 1865471 w 2419350"/>
              <a:gd name="connsiteY160" fmla="*/ 3193666 h 6248400"/>
              <a:gd name="connsiteX161" fmla="*/ 1823561 w 2419350"/>
              <a:gd name="connsiteY161" fmla="*/ 3418456 h 6248400"/>
              <a:gd name="connsiteX162" fmla="*/ 1839754 w 2419350"/>
              <a:gd name="connsiteY162" fmla="*/ 3211764 h 6248400"/>
              <a:gd name="connsiteX163" fmla="*/ 1759744 w 2419350"/>
              <a:gd name="connsiteY163" fmla="*/ 3060316 h 6248400"/>
              <a:gd name="connsiteX164" fmla="*/ 1823561 w 2419350"/>
              <a:gd name="connsiteY164" fmla="*/ 3418456 h 6248400"/>
              <a:gd name="connsiteX165" fmla="*/ 1823561 w 2419350"/>
              <a:gd name="connsiteY165" fmla="*/ 3418456 h 6248400"/>
              <a:gd name="connsiteX166" fmla="*/ 1823561 w 2419350"/>
              <a:gd name="connsiteY166" fmla="*/ 3418456 h 6248400"/>
              <a:gd name="connsiteX167" fmla="*/ 1823561 w 2419350"/>
              <a:gd name="connsiteY167" fmla="*/ 3418456 h 6248400"/>
              <a:gd name="connsiteX168" fmla="*/ 1312069 w 2419350"/>
              <a:gd name="connsiteY168" fmla="*/ 1409633 h 6248400"/>
              <a:gd name="connsiteX169" fmla="*/ 1314926 w 2419350"/>
              <a:gd name="connsiteY169" fmla="*/ 1086736 h 6248400"/>
              <a:gd name="connsiteX170" fmla="*/ 1242536 w 2419350"/>
              <a:gd name="connsiteY170" fmla="*/ 1191511 h 6248400"/>
              <a:gd name="connsiteX171" fmla="*/ 1225391 w 2419350"/>
              <a:gd name="connsiteY171" fmla="*/ 1165793 h 6248400"/>
              <a:gd name="connsiteX172" fmla="*/ 1204436 w 2419350"/>
              <a:gd name="connsiteY172" fmla="*/ 1138171 h 6248400"/>
              <a:gd name="connsiteX173" fmla="*/ 1194911 w 2419350"/>
              <a:gd name="connsiteY173" fmla="*/ 1142933 h 6248400"/>
              <a:gd name="connsiteX174" fmla="*/ 1312069 w 2419350"/>
              <a:gd name="connsiteY174" fmla="*/ 1409633 h 6248400"/>
              <a:gd name="connsiteX175" fmla="*/ 1228249 w 2419350"/>
              <a:gd name="connsiteY175" fmla="*/ 1165793 h 6248400"/>
              <a:gd name="connsiteX176" fmla="*/ 1314926 w 2419350"/>
              <a:gd name="connsiteY176" fmla="*/ 1040063 h 6248400"/>
              <a:gd name="connsiteX177" fmla="*/ 1315879 w 2419350"/>
              <a:gd name="connsiteY177" fmla="*/ 892426 h 6248400"/>
              <a:gd name="connsiteX178" fmla="*/ 1158716 w 2419350"/>
              <a:gd name="connsiteY178" fmla="*/ 1001011 h 6248400"/>
              <a:gd name="connsiteX179" fmla="*/ 1228249 w 2419350"/>
              <a:gd name="connsiteY179" fmla="*/ 1165793 h 6248400"/>
              <a:gd name="connsiteX180" fmla="*/ 1228249 w 2419350"/>
              <a:gd name="connsiteY180" fmla="*/ 1165793 h 6248400"/>
              <a:gd name="connsiteX181" fmla="*/ 1228249 w 2419350"/>
              <a:gd name="connsiteY181" fmla="*/ 1165793 h 6248400"/>
              <a:gd name="connsiteX182" fmla="*/ 1228249 w 2419350"/>
              <a:gd name="connsiteY182" fmla="*/ 1165793 h 6248400"/>
              <a:gd name="connsiteX183" fmla="*/ 1070134 w 2419350"/>
              <a:gd name="connsiteY183" fmla="*/ 1442971 h 6248400"/>
              <a:gd name="connsiteX184" fmla="*/ 1098709 w 2419350"/>
              <a:gd name="connsiteY184" fmla="*/ 1151506 h 6248400"/>
              <a:gd name="connsiteX185" fmla="*/ 1077754 w 2419350"/>
              <a:gd name="connsiteY185" fmla="*/ 1146743 h 6248400"/>
              <a:gd name="connsiteX186" fmla="*/ 1038701 w 2419350"/>
              <a:gd name="connsiteY186" fmla="*/ 1203893 h 6248400"/>
              <a:gd name="connsiteX187" fmla="*/ 972979 w 2419350"/>
              <a:gd name="connsiteY187" fmla="*/ 1138171 h 6248400"/>
              <a:gd name="connsiteX188" fmla="*/ 1070134 w 2419350"/>
              <a:gd name="connsiteY188" fmla="*/ 1442971 h 6248400"/>
              <a:gd name="connsiteX189" fmla="*/ 1035844 w 2419350"/>
              <a:gd name="connsiteY189" fmla="*/ 1173413 h 6248400"/>
              <a:gd name="connsiteX190" fmla="*/ 1116806 w 2419350"/>
              <a:gd name="connsiteY190" fmla="*/ 1004821 h 6248400"/>
              <a:gd name="connsiteX191" fmla="*/ 896779 w 2419350"/>
              <a:gd name="connsiteY191" fmla="*/ 842896 h 6248400"/>
              <a:gd name="connsiteX192" fmla="*/ 1035844 w 2419350"/>
              <a:gd name="connsiteY192" fmla="*/ 1173413 h 6248400"/>
              <a:gd name="connsiteX193" fmla="*/ 1035844 w 2419350"/>
              <a:gd name="connsiteY193" fmla="*/ 1173413 h 6248400"/>
              <a:gd name="connsiteX194" fmla="*/ 1035844 w 2419350"/>
              <a:gd name="connsiteY194" fmla="*/ 1173413 h 6248400"/>
              <a:gd name="connsiteX195" fmla="*/ 1035844 w 2419350"/>
              <a:gd name="connsiteY195" fmla="*/ 1173413 h 6248400"/>
              <a:gd name="connsiteX196" fmla="*/ 344329 w 2419350"/>
              <a:gd name="connsiteY196" fmla="*/ 3195571 h 6248400"/>
              <a:gd name="connsiteX197" fmla="*/ 510064 w 2419350"/>
              <a:gd name="connsiteY197" fmla="*/ 2988878 h 6248400"/>
              <a:gd name="connsiteX198" fmla="*/ 298609 w 2419350"/>
              <a:gd name="connsiteY198" fmla="*/ 3164139 h 6248400"/>
              <a:gd name="connsiteX199" fmla="*/ 344329 w 2419350"/>
              <a:gd name="connsiteY199" fmla="*/ 3195571 h 6248400"/>
              <a:gd name="connsiteX200" fmla="*/ 344329 w 2419350"/>
              <a:gd name="connsiteY200" fmla="*/ 3195571 h 6248400"/>
              <a:gd name="connsiteX201" fmla="*/ 344329 w 2419350"/>
              <a:gd name="connsiteY201" fmla="*/ 3195571 h 6248400"/>
              <a:gd name="connsiteX202" fmla="*/ 344329 w 2419350"/>
              <a:gd name="connsiteY202" fmla="*/ 3195571 h 624840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243595"/>
              <a:gd name="connsiteX1" fmla="*/ 1533525 w 2352349"/>
              <a:gd name="connsiteY1" fmla="*/ 5835426 h 6243595"/>
              <a:gd name="connsiteX2" fmla="*/ 1481137 w 2352349"/>
              <a:gd name="connsiteY2" fmla="*/ 5719221 h 6243595"/>
              <a:gd name="connsiteX3" fmla="*/ 1451610 w 2352349"/>
              <a:gd name="connsiteY3" fmla="*/ 5710648 h 6243595"/>
              <a:gd name="connsiteX4" fmla="*/ 1392555 w 2352349"/>
              <a:gd name="connsiteY4" fmla="*/ 5482048 h 6243595"/>
              <a:gd name="connsiteX5" fmla="*/ 1385887 w 2352349"/>
              <a:gd name="connsiteY5" fmla="*/ 5448710 h 6243595"/>
              <a:gd name="connsiteX6" fmla="*/ 1338262 w 2352349"/>
              <a:gd name="connsiteY6" fmla="*/ 5135338 h 6243595"/>
              <a:gd name="connsiteX7" fmla="*/ 1328737 w 2352349"/>
              <a:gd name="connsiteY7" fmla="*/ 5105810 h 6243595"/>
              <a:gd name="connsiteX8" fmla="*/ 1242060 w 2352349"/>
              <a:gd name="connsiteY8" fmla="*/ 4685758 h 6243595"/>
              <a:gd name="connsiteX9" fmla="*/ 1236345 w 2352349"/>
              <a:gd name="connsiteY9" fmla="*/ 4654326 h 6243595"/>
              <a:gd name="connsiteX10" fmla="*/ 1226820 w 2352349"/>
              <a:gd name="connsiteY10" fmla="*/ 4592413 h 6243595"/>
              <a:gd name="connsiteX11" fmla="*/ 1184910 w 2352349"/>
              <a:gd name="connsiteY11" fmla="*/ 4276183 h 6243595"/>
              <a:gd name="connsiteX12" fmla="*/ 1119187 w 2352349"/>
              <a:gd name="connsiteY12" fmla="*/ 3858988 h 6243595"/>
              <a:gd name="connsiteX13" fmla="*/ 1090612 w 2352349"/>
              <a:gd name="connsiteY13" fmla="*/ 3904708 h 6243595"/>
              <a:gd name="connsiteX14" fmla="*/ 1073467 w 2352349"/>
              <a:gd name="connsiteY14" fmla="*/ 4117115 h 6243595"/>
              <a:gd name="connsiteX15" fmla="*/ 1074420 w 2352349"/>
              <a:gd name="connsiteY15" fmla="*/ 4281898 h 6243595"/>
              <a:gd name="connsiteX16" fmla="*/ 1031557 w 2352349"/>
              <a:gd name="connsiteY16" fmla="*/ 4610510 h 6243595"/>
              <a:gd name="connsiteX17" fmla="*/ 1027747 w 2352349"/>
              <a:gd name="connsiteY17" fmla="*/ 5082951 h 6243595"/>
              <a:gd name="connsiteX18" fmla="*/ 1020127 w 2352349"/>
              <a:gd name="connsiteY18" fmla="*/ 5290596 h 6243595"/>
              <a:gd name="connsiteX19" fmla="*/ 1036320 w 2352349"/>
              <a:gd name="connsiteY19" fmla="*/ 5465855 h 6243595"/>
              <a:gd name="connsiteX20" fmla="*/ 1042987 w 2352349"/>
              <a:gd name="connsiteY20" fmla="*/ 5495383 h 6243595"/>
              <a:gd name="connsiteX21" fmla="*/ 1050607 w 2352349"/>
              <a:gd name="connsiteY21" fmla="*/ 5523958 h 6243595"/>
              <a:gd name="connsiteX22" fmla="*/ 1057275 w 2352349"/>
              <a:gd name="connsiteY22" fmla="*/ 5921151 h 6243595"/>
              <a:gd name="connsiteX23" fmla="*/ 1040130 w 2352349"/>
              <a:gd name="connsiteY23" fmla="*/ 5950678 h 6243595"/>
              <a:gd name="connsiteX24" fmla="*/ 981075 w 2352349"/>
              <a:gd name="connsiteY24" fmla="*/ 6142063 h 6243595"/>
              <a:gd name="connsiteX25" fmla="*/ 1495425 w 2352349"/>
              <a:gd name="connsiteY25" fmla="*/ 6142130 h 6243595"/>
              <a:gd name="connsiteX26" fmla="*/ 601027 w 2352349"/>
              <a:gd name="connsiteY26" fmla="*/ 6142130 h 6243595"/>
              <a:gd name="connsiteX27" fmla="*/ 623887 w 2352349"/>
              <a:gd name="connsiteY27" fmla="*/ 6052596 h 6243595"/>
              <a:gd name="connsiteX28" fmla="*/ 640080 w 2352349"/>
              <a:gd name="connsiteY28" fmla="*/ 5933533 h 6243595"/>
              <a:gd name="connsiteX29" fmla="*/ 556260 w 2352349"/>
              <a:gd name="connsiteY29" fmla="*/ 5467760 h 6243595"/>
              <a:gd name="connsiteX30" fmla="*/ 555307 w 2352349"/>
              <a:gd name="connsiteY30" fmla="*/ 5461093 h 6243595"/>
              <a:gd name="connsiteX31" fmla="*/ 526732 w 2352349"/>
              <a:gd name="connsiteY31" fmla="*/ 5021038 h 6243595"/>
              <a:gd name="connsiteX32" fmla="*/ 483870 w 2352349"/>
              <a:gd name="connsiteY32" fmla="*/ 4718143 h 6243595"/>
              <a:gd name="connsiteX33" fmla="*/ 405765 w 2352349"/>
              <a:gd name="connsiteY33" fmla="*/ 4272373 h 6243595"/>
              <a:gd name="connsiteX34" fmla="*/ 383857 w 2352349"/>
              <a:gd name="connsiteY34" fmla="*/ 3880896 h 6243595"/>
              <a:gd name="connsiteX35" fmla="*/ 345757 w 2352349"/>
              <a:gd name="connsiteY35" fmla="*/ 3440840 h 6243595"/>
              <a:gd name="connsiteX36" fmla="*/ 341947 w 2352349"/>
              <a:gd name="connsiteY36" fmla="*/ 3311300 h 6243595"/>
              <a:gd name="connsiteX37" fmla="*/ 328612 w 2352349"/>
              <a:gd name="connsiteY37" fmla="*/ 3226528 h 6243595"/>
              <a:gd name="connsiteX38" fmla="*/ 299085 w 2352349"/>
              <a:gd name="connsiteY38" fmla="*/ 3191285 h 6243595"/>
              <a:gd name="connsiteX39" fmla="*/ 224790 w 2352349"/>
              <a:gd name="connsiteY39" fmla="*/ 3132231 h 6243595"/>
              <a:gd name="connsiteX40" fmla="*/ 189547 w 2352349"/>
              <a:gd name="connsiteY40" fmla="*/ 3087463 h 6243595"/>
              <a:gd name="connsiteX41" fmla="*/ 104775 w 2352349"/>
              <a:gd name="connsiteY41" fmla="*/ 2921728 h 6243595"/>
              <a:gd name="connsiteX42" fmla="*/ 92392 w 2352349"/>
              <a:gd name="connsiteY42" fmla="*/ 2734085 h 6243595"/>
              <a:gd name="connsiteX43" fmla="*/ 91440 w 2352349"/>
              <a:gd name="connsiteY43" fmla="*/ 2715035 h 6243595"/>
              <a:gd name="connsiteX44" fmla="*/ 39052 w 2352349"/>
              <a:gd name="connsiteY44" fmla="*/ 2520725 h 6243595"/>
              <a:gd name="connsiteX45" fmla="*/ 39052 w 2352349"/>
              <a:gd name="connsiteY45" fmla="*/ 2520725 h 6243595"/>
              <a:gd name="connsiteX46" fmla="*/ 39052 w 2352349"/>
              <a:gd name="connsiteY46" fmla="*/ 2520725 h 6243595"/>
              <a:gd name="connsiteX47" fmla="*/ 39052 w 2352349"/>
              <a:gd name="connsiteY47" fmla="*/ 2520725 h 6243595"/>
              <a:gd name="connsiteX48" fmla="*/ 0 w 2352349"/>
              <a:gd name="connsiteY48" fmla="*/ 2175920 h 6243595"/>
              <a:gd name="connsiteX49" fmla="*/ 13335 w 2352349"/>
              <a:gd name="connsiteY49" fmla="*/ 2068288 h 6243595"/>
              <a:gd name="connsiteX50" fmla="*/ 55245 w 2352349"/>
              <a:gd name="connsiteY50" fmla="*/ 1879693 h 6243595"/>
              <a:gd name="connsiteX51" fmla="*/ 156210 w 2352349"/>
              <a:gd name="connsiteY51" fmla="*/ 1108168 h 6243595"/>
              <a:gd name="connsiteX52" fmla="*/ 204787 w 2352349"/>
              <a:gd name="connsiteY52" fmla="*/ 1063400 h 6243595"/>
              <a:gd name="connsiteX53" fmla="*/ 645795 w 2352349"/>
              <a:gd name="connsiteY53" fmla="*/ 918620 h 6243595"/>
              <a:gd name="connsiteX54" fmla="*/ 710565 w 2352349"/>
              <a:gd name="connsiteY54" fmla="*/ 885283 h 6243595"/>
              <a:gd name="connsiteX55" fmla="*/ 772477 w 2352349"/>
              <a:gd name="connsiteY55" fmla="*/ 846230 h 6243595"/>
              <a:gd name="connsiteX56" fmla="*/ 851535 w 2352349"/>
              <a:gd name="connsiteY56" fmla="*/ 664303 h 6243595"/>
              <a:gd name="connsiteX57" fmla="*/ 844867 w 2352349"/>
              <a:gd name="connsiteY57" fmla="*/ 586198 h 6243595"/>
              <a:gd name="connsiteX58" fmla="*/ 824865 w 2352349"/>
              <a:gd name="connsiteY58" fmla="*/ 496663 h 6243595"/>
              <a:gd name="connsiteX59" fmla="*/ 808672 w 2352349"/>
              <a:gd name="connsiteY59" fmla="*/ 367123 h 6243595"/>
              <a:gd name="connsiteX60" fmla="*/ 809625 w 2352349"/>
              <a:gd name="connsiteY60" fmla="*/ 364265 h 6243595"/>
              <a:gd name="connsiteX61" fmla="*/ 831532 w 2352349"/>
              <a:gd name="connsiteY61" fmla="*/ 341405 h 6243595"/>
              <a:gd name="connsiteX62" fmla="*/ 848677 w 2352349"/>
              <a:gd name="connsiteY62" fmla="*/ 360455 h 6243595"/>
              <a:gd name="connsiteX63" fmla="*/ 847725 w 2352349"/>
              <a:gd name="connsiteY63" fmla="*/ 325213 h 6243595"/>
              <a:gd name="connsiteX64" fmla="*/ 848677 w 2352349"/>
              <a:gd name="connsiteY64" fmla="*/ 282350 h 6243595"/>
              <a:gd name="connsiteX65" fmla="*/ 856297 w 2352349"/>
              <a:gd name="connsiteY65" fmla="*/ 249013 h 6243595"/>
              <a:gd name="connsiteX66" fmla="*/ 862012 w 2352349"/>
              <a:gd name="connsiteY66" fmla="*/ 229010 h 6243595"/>
              <a:gd name="connsiteX67" fmla="*/ 865822 w 2352349"/>
              <a:gd name="connsiteY67" fmla="*/ 209008 h 6243595"/>
              <a:gd name="connsiteX68" fmla="*/ 871537 w 2352349"/>
              <a:gd name="connsiteY68" fmla="*/ 189005 h 6243595"/>
              <a:gd name="connsiteX69" fmla="*/ 878205 w 2352349"/>
              <a:gd name="connsiteY69" fmla="*/ 169003 h 6243595"/>
              <a:gd name="connsiteX70" fmla="*/ 885825 w 2352349"/>
              <a:gd name="connsiteY70" fmla="*/ 144238 h 6243595"/>
              <a:gd name="connsiteX71" fmla="*/ 898207 w 2352349"/>
              <a:gd name="connsiteY71" fmla="*/ 128998 h 6243595"/>
              <a:gd name="connsiteX72" fmla="*/ 913447 w 2352349"/>
              <a:gd name="connsiteY72" fmla="*/ 108995 h 6243595"/>
              <a:gd name="connsiteX73" fmla="*/ 929640 w 2352349"/>
              <a:gd name="connsiteY73" fmla="*/ 91850 h 6243595"/>
              <a:gd name="connsiteX74" fmla="*/ 945832 w 2352349"/>
              <a:gd name="connsiteY74" fmla="*/ 78515 h 6243595"/>
              <a:gd name="connsiteX75" fmla="*/ 961072 w 2352349"/>
              <a:gd name="connsiteY75" fmla="*/ 62323 h 6243595"/>
              <a:gd name="connsiteX76" fmla="*/ 978217 w 2352349"/>
              <a:gd name="connsiteY76" fmla="*/ 45178 h 6243595"/>
              <a:gd name="connsiteX77" fmla="*/ 997267 w 2352349"/>
              <a:gd name="connsiteY77" fmla="*/ 41368 h 6243595"/>
              <a:gd name="connsiteX78" fmla="*/ 1026795 w 2352349"/>
              <a:gd name="connsiteY78" fmla="*/ 28985 h 6243595"/>
              <a:gd name="connsiteX79" fmla="*/ 1058227 w 2352349"/>
              <a:gd name="connsiteY79" fmla="*/ 19460 h 6243595"/>
              <a:gd name="connsiteX80" fmla="*/ 1090612 w 2352349"/>
              <a:gd name="connsiteY80" fmla="*/ 12793 h 6243595"/>
              <a:gd name="connsiteX81" fmla="*/ 1122997 w 2352349"/>
              <a:gd name="connsiteY81" fmla="*/ 7078 h 6243595"/>
              <a:gd name="connsiteX82" fmla="*/ 1156335 w 2352349"/>
              <a:gd name="connsiteY82" fmla="*/ 3268 h 6243595"/>
              <a:gd name="connsiteX83" fmla="*/ 1189672 w 2352349"/>
              <a:gd name="connsiteY83" fmla="*/ 2315 h 6243595"/>
              <a:gd name="connsiteX84" fmla="*/ 1208722 w 2352349"/>
              <a:gd name="connsiteY84" fmla="*/ 3268 h 6243595"/>
              <a:gd name="connsiteX85" fmla="*/ 1228725 w 2352349"/>
              <a:gd name="connsiteY85" fmla="*/ 8983 h 6243595"/>
              <a:gd name="connsiteX86" fmla="*/ 1247775 w 2352349"/>
              <a:gd name="connsiteY86" fmla="*/ 15650 h 6243595"/>
              <a:gd name="connsiteX87" fmla="*/ 1257300 w 2352349"/>
              <a:gd name="connsiteY87" fmla="*/ 6125 h 6243595"/>
              <a:gd name="connsiteX88" fmla="*/ 1263015 w 2352349"/>
              <a:gd name="connsiteY88" fmla="*/ 28985 h 6243595"/>
              <a:gd name="connsiteX89" fmla="*/ 1284922 w 2352349"/>
              <a:gd name="connsiteY89" fmla="*/ 44225 h 6243595"/>
              <a:gd name="connsiteX90" fmla="*/ 1308735 w 2352349"/>
              <a:gd name="connsiteY90" fmla="*/ 69943 h 6243595"/>
              <a:gd name="connsiteX91" fmla="*/ 1328737 w 2352349"/>
              <a:gd name="connsiteY91" fmla="*/ 91850 h 6243595"/>
              <a:gd name="connsiteX92" fmla="*/ 1345882 w 2352349"/>
              <a:gd name="connsiteY92" fmla="*/ 108995 h 6243595"/>
              <a:gd name="connsiteX93" fmla="*/ 1363027 w 2352349"/>
              <a:gd name="connsiteY93" fmla="*/ 128998 h 6243595"/>
              <a:gd name="connsiteX94" fmla="*/ 1378267 w 2352349"/>
              <a:gd name="connsiteY94" fmla="*/ 150905 h 6243595"/>
              <a:gd name="connsiteX95" fmla="*/ 1391602 w 2352349"/>
              <a:gd name="connsiteY95" fmla="*/ 170908 h 6243595"/>
              <a:gd name="connsiteX96" fmla="*/ 1402080 w 2352349"/>
              <a:gd name="connsiteY96" fmla="*/ 197578 h 6243595"/>
              <a:gd name="connsiteX97" fmla="*/ 1407795 w 2352349"/>
              <a:gd name="connsiteY97" fmla="*/ 217580 h 6243595"/>
              <a:gd name="connsiteX98" fmla="*/ 1411605 w 2352349"/>
              <a:gd name="connsiteY98" fmla="*/ 232820 h 6243595"/>
              <a:gd name="connsiteX99" fmla="*/ 1415415 w 2352349"/>
              <a:gd name="connsiteY99" fmla="*/ 270920 h 6243595"/>
              <a:gd name="connsiteX100" fmla="*/ 1412557 w 2352349"/>
              <a:gd name="connsiteY100" fmla="*/ 311878 h 6243595"/>
              <a:gd name="connsiteX101" fmla="*/ 1418272 w 2352349"/>
              <a:gd name="connsiteY101" fmla="*/ 387125 h 6243595"/>
              <a:gd name="connsiteX102" fmla="*/ 1418272 w 2352349"/>
              <a:gd name="connsiteY102" fmla="*/ 387125 h 6243595"/>
              <a:gd name="connsiteX103" fmla="*/ 1463040 w 2352349"/>
              <a:gd name="connsiteY103" fmla="*/ 404270 h 6243595"/>
              <a:gd name="connsiteX104" fmla="*/ 1449705 w 2352349"/>
              <a:gd name="connsiteY104" fmla="*/ 488090 h 6243595"/>
              <a:gd name="connsiteX105" fmla="*/ 1434465 w 2352349"/>
              <a:gd name="connsiteY105" fmla="*/ 508093 h 6243595"/>
              <a:gd name="connsiteX106" fmla="*/ 1316355 w 2352349"/>
              <a:gd name="connsiteY106" fmla="*/ 734788 h 6243595"/>
              <a:gd name="connsiteX107" fmla="*/ 1439227 w 2352349"/>
              <a:gd name="connsiteY107" fmla="*/ 948148 h 6243595"/>
              <a:gd name="connsiteX108" fmla="*/ 1802130 w 2352349"/>
              <a:gd name="connsiteY108" fmla="*/ 1071973 h 6243595"/>
              <a:gd name="connsiteX109" fmla="*/ 1880235 w 2352349"/>
              <a:gd name="connsiteY109" fmla="*/ 1174843 h 6243595"/>
              <a:gd name="connsiteX110" fmla="*/ 1904047 w 2352349"/>
              <a:gd name="connsiteY110" fmla="*/ 1385345 h 6243595"/>
              <a:gd name="connsiteX111" fmla="*/ 1974532 w 2352349"/>
              <a:gd name="connsiteY111" fmla="*/ 2002565 h 6243595"/>
              <a:gd name="connsiteX112" fmla="*/ 1986915 w 2352349"/>
              <a:gd name="connsiteY112" fmla="*/ 2118770 h 6243595"/>
              <a:gd name="connsiteX113" fmla="*/ 2015490 w 2352349"/>
              <a:gd name="connsiteY113" fmla="*/ 2198781 h 6243595"/>
              <a:gd name="connsiteX114" fmla="*/ 2030730 w 2352349"/>
              <a:gd name="connsiteY114" fmla="*/ 2266408 h 6243595"/>
              <a:gd name="connsiteX115" fmla="*/ 2027872 w 2352349"/>
              <a:gd name="connsiteY115" fmla="*/ 2435000 h 6243595"/>
              <a:gd name="connsiteX116" fmla="*/ 2035492 w 2352349"/>
              <a:gd name="connsiteY116" fmla="*/ 2496913 h 6243595"/>
              <a:gd name="connsiteX117" fmla="*/ 2059305 w 2352349"/>
              <a:gd name="connsiteY117" fmla="*/ 3029360 h 6243595"/>
              <a:gd name="connsiteX118" fmla="*/ 2049780 w 2352349"/>
              <a:gd name="connsiteY118" fmla="*/ 3144613 h 6243595"/>
              <a:gd name="connsiteX119" fmla="*/ 2040255 w 2352349"/>
              <a:gd name="connsiteY119" fmla="*/ 3247483 h 6243595"/>
              <a:gd name="connsiteX120" fmla="*/ 2063115 w 2352349"/>
              <a:gd name="connsiteY120" fmla="*/ 3337018 h 6243595"/>
              <a:gd name="connsiteX121" fmla="*/ 2053590 w 2352349"/>
              <a:gd name="connsiteY121" fmla="*/ 3437031 h 6243595"/>
              <a:gd name="connsiteX122" fmla="*/ 2040255 w 2352349"/>
              <a:gd name="connsiteY122" fmla="*/ 3637056 h 6243595"/>
              <a:gd name="connsiteX123" fmla="*/ 2128837 w 2352349"/>
              <a:gd name="connsiteY123" fmla="*/ 3879943 h 6243595"/>
              <a:gd name="connsiteX124" fmla="*/ 2191702 w 2352349"/>
              <a:gd name="connsiteY124" fmla="*/ 3902803 h 6243595"/>
              <a:gd name="connsiteX125" fmla="*/ 2234565 w 2352349"/>
              <a:gd name="connsiteY125" fmla="*/ 4003768 h 6243595"/>
              <a:gd name="connsiteX126" fmla="*/ 2325052 w 2352349"/>
              <a:gd name="connsiteY126" fmla="*/ 4223796 h 6243595"/>
              <a:gd name="connsiteX127" fmla="*/ 2335530 w 2352349"/>
              <a:gd name="connsiteY127" fmla="*/ 4362860 h 6243595"/>
              <a:gd name="connsiteX128" fmla="*/ 2343150 w 2352349"/>
              <a:gd name="connsiteY128" fmla="*/ 4656231 h 6243595"/>
              <a:gd name="connsiteX129" fmla="*/ 2329815 w 2352349"/>
              <a:gd name="connsiteY129" fmla="*/ 4801010 h 6243595"/>
              <a:gd name="connsiteX130" fmla="*/ 2247900 w 2352349"/>
              <a:gd name="connsiteY130" fmla="*/ 4903880 h 6243595"/>
              <a:gd name="connsiteX131" fmla="*/ 2101215 w 2352349"/>
              <a:gd name="connsiteY131" fmla="*/ 4913405 h 6243595"/>
              <a:gd name="connsiteX132" fmla="*/ 2038350 w 2352349"/>
              <a:gd name="connsiteY132" fmla="*/ 4906738 h 6243595"/>
              <a:gd name="connsiteX133" fmla="*/ 1917382 w 2352349"/>
              <a:gd name="connsiteY133" fmla="*/ 4896260 h 6243595"/>
              <a:gd name="connsiteX134" fmla="*/ 1926907 w 2352349"/>
              <a:gd name="connsiteY134" fmla="*/ 5273451 h 6243595"/>
              <a:gd name="connsiteX135" fmla="*/ 1934527 w 2352349"/>
              <a:gd name="connsiteY135" fmla="*/ 5338221 h 6243595"/>
              <a:gd name="connsiteX136" fmla="*/ 1938337 w 2352349"/>
              <a:gd name="connsiteY136" fmla="*/ 5369653 h 6243595"/>
              <a:gd name="connsiteX137" fmla="*/ 1983105 w 2352349"/>
              <a:gd name="connsiteY137" fmla="*/ 5695408 h 6243595"/>
              <a:gd name="connsiteX138" fmla="*/ 1931670 w 2352349"/>
              <a:gd name="connsiteY138" fmla="*/ 5731603 h 6243595"/>
              <a:gd name="connsiteX139" fmla="*/ 1974532 w 2352349"/>
              <a:gd name="connsiteY139" fmla="*/ 5780180 h 6243595"/>
              <a:gd name="connsiteX140" fmla="*/ 1986915 w 2352349"/>
              <a:gd name="connsiteY140" fmla="*/ 5806851 h 6243595"/>
              <a:gd name="connsiteX141" fmla="*/ 2009775 w 2352349"/>
              <a:gd name="connsiteY141" fmla="*/ 5893528 h 6243595"/>
              <a:gd name="connsiteX142" fmla="*/ 2127885 w 2352349"/>
              <a:gd name="connsiteY142" fmla="*/ 6039260 h 6243595"/>
              <a:gd name="connsiteX143" fmla="*/ 2212657 w 2352349"/>
              <a:gd name="connsiteY143" fmla="*/ 6086885 h 6243595"/>
              <a:gd name="connsiteX144" fmla="*/ 2257425 w 2352349"/>
              <a:gd name="connsiteY144" fmla="*/ 6180230 h 6243595"/>
              <a:gd name="connsiteX145" fmla="*/ 1975485 w 2352349"/>
              <a:gd name="connsiteY145" fmla="*/ 3767548 h 6243595"/>
              <a:gd name="connsiteX146" fmla="*/ 1924050 w 2352349"/>
              <a:gd name="connsiteY146" fmla="*/ 3635150 h 6243595"/>
              <a:gd name="connsiteX147" fmla="*/ 1913572 w 2352349"/>
              <a:gd name="connsiteY147" fmla="*/ 3636103 h 6243595"/>
              <a:gd name="connsiteX148" fmla="*/ 1901190 w 2352349"/>
              <a:gd name="connsiteY148" fmla="*/ 3772310 h 6243595"/>
              <a:gd name="connsiteX149" fmla="*/ 1975485 w 2352349"/>
              <a:gd name="connsiteY149" fmla="*/ 3767548 h 6243595"/>
              <a:gd name="connsiteX150" fmla="*/ 1975485 w 2352349"/>
              <a:gd name="connsiteY150" fmla="*/ 3767548 h 6243595"/>
              <a:gd name="connsiteX151" fmla="*/ 1975485 w 2352349"/>
              <a:gd name="connsiteY151" fmla="*/ 3767548 h 6243595"/>
              <a:gd name="connsiteX152" fmla="*/ 1975485 w 2352349"/>
              <a:gd name="connsiteY152" fmla="*/ 3767548 h 6243595"/>
              <a:gd name="connsiteX153" fmla="*/ 1829752 w 2352349"/>
              <a:gd name="connsiteY153" fmla="*/ 3157948 h 6243595"/>
              <a:gd name="connsiteX154" fmla="*/ 2005965 w 2352349"/>
              <a:gd name="connsiteY154" fmla="*/ 3157948 h 6243595"/>
              <a:gd name="connsiteX155" fmla="*/ 1969770 w 2352349"/>
              <a:gd name="connsiteY155" fmla="*/ 3073175 h 6243595"/>
              <a:gd name="connsiteX156" fmla="*/ 1817370 w 2352349"/>
              <a:gd name="connsiteY156" fmla="*/ 3089368 h 6243595"/>
              <a:gd name="connsiteX157" fmla="*/ 1829752 w 2352349"/>
              <a:gd name="connsiteY157" fmla="*/ 3157948 h 6243595"/>
              <a:gd name="connsiteX158" fmla="*/ 1829752 w 2352349"/>
              <a:gd name="connsiteY158" fmla="*/ 3157948 h 6243595"/>
              <a:gd name="connsiteX159" fmla="*/ 1829752 w 2352349"/>
              <a:gd name="connsiteY159" fmla="*/ 3157948 h 6243595"/>
              <a:gd name="connsiteX160" fmla="*/ 1829752 w 2352349"/>
              <a:gd name="connsiteY160" fmla="*/ 3157948 h 6243595"/>
              <a:gd name="connsiteX161" fmla="*/ 1787842 w 2352349"/>
              <a:gd name="connsiteY161" fmla="*/ 3382738 h 6243595"/>
              <a:gd name="connsiteX162" fmla="*/ 1804035 w 2352349"/>
              <a:gd name="connsiteY162" fmla="*/ 3176046 h 6243595"/>
              <a:gd name="connsiteX163" fmla="*/ 1724025 w 2352349"/>
              <a:gd name="connsiteY163" fmla="*/ 3024598 h 6243595"/>
              <a:gd name="connsiteX164" fmla="*/ 1787842 w 2352349"/>
              <a:gd name="connsiteY164" fmla="*/ 3382738 h 6243595"/>
              <a:gd name="connsiteX165" fmla="*/ 1787842 w 2352349"/>
              <a:gd name="connsiteY165" fmla="*/ 3382738 h 6243595"/>
              <a:gd name="connsiteX166" fmla="*/ 1787842 w 2352349"/>
              <a:gd name="connsiteY166" fmla="*/ 3382738 h 6243595"/>
              <a:gd name="connsiteX167" fmla="*/ 1787842 w 2352349"/>
              <a:gd name="connsiteY167" fmla="*/ 3382738 h 6243595"/>
              <a:gd name="connsiteX168" fmla="*/ 1276350 w 2352349"/>
              <a:gd name="connsiteY168" fmla="*/ 1373915 h 6243595"/>
              <a:gd name="connsiteX169" fmla="*/ 1279207 w 2352349"/>
              <a:gd name="connsiteY169" fmla="*/ 1051018 h 6243595"/>
              <a:gd name="connsiteX170" fmla="*/ 1206817 w 2352349"/>
              <a:gd name="connsiteY170" fmla="*/ 1155793 h 6243595"/>
              <a:gd name="connsiteX171" fmla="*/ 1189672 w 2352349"/>
              <a:gd name="connsiteY171" fmla="*/ 1130075 h 6243595"/>
              <a:gd name="connsiteX172" fmla="*/ 1168717 w 2352349"/>
              <a:gd name="connsiteY172" fmla="*/ 1102453 h 6243595"/>
              <a:gd name="connsiteX173" fmla="*/ 1159192 w 2352349"/>
              <a:gd name="connsiteY173" fmla="*/ 1107215 h 6243595"/>
              <a:gd name="connsiteX174" fmla="*/ 1276350 w 2352349"/>
              <a:gd name="connsiteY174" fmla="*/ 1373915 h 6243595"/>
              <a:gd name="connsiteX175" fmla="*/ 1192530 w 2352349"/>
              <a:gd name="connsiteY175" fmla="*/ 1130075 h 6243595"/>
              <a:gd name="connsiteX176" fmla="*/ 1279207 w 2352349"/>
              <a:gd name="connsiteY176" fmla="*/ 1004345 h 6243595"/>
              <a:gd name="connsiteX177" fmla="*/ 1280160 w 2352349"/>
              <a:gd name="connsiteY177" fmla="*/ 856708 h 6243595"/>
              <a:gd name="connsiteX178" fmla="*/ 1122997 w 2352349"/>
              <a:gd name="connsiteY178" fmla="*/ 965293 h 6243595"/>
              <a:gd name="connsiteX179" fmla="*/ 1192530 w 2352349"/>
              <a:gd name="connsiteY179" fmla="*/ 1130075 h 6243595"/>
              <a:gd name="connsiteX180" fmla="*/ 1192530 w 2352349"/>
              <a:gd name="connsiteY180" fmla="*/ 1130075 h 6243595"/>
              <a:gd name="connsiteX181" fmla="*/ 1192530 w 2352349"/>
              <a:gd name="connsiteY181" fmla="*/ 1130075 h 6243595"/>
              <a:gd name="connsiteX182" fmla="*/ 1192530 w 2352349"/>
              <a:gd name="connsiteY182" fmla="*/ 1130075 h 6243595"/>
              <a:gd name="connsiteX183" fmla="*/ 1034415 w 2352349"/>
              <a:gd name="connsiteY183" fmla="*/ 1407253 h 6243595"/>
              <a:gd name="connsiteX184" fmla="*/ 1062990 w 2352349"/>
              <a:gd name="connsiteY184" fmla="*/ 1115788 h 6243595"/>
              <a:gd name="connsiteX185" fmla="*/ 1042035 w 2352349"/>
              <a:gd name="connsiteY185" fmla="*/ 1111025 h 6243595"/>
              <a:gd name="connsiteX186" fmla="*/ 1002982 w 2352349"/>
              <a:gd name="connsiteY186" fmla="*/ 1168175 h 6243595"/>
              <a:gd name="connsiteX187" fmla="*/ 937260 w 2352349"/>
              <a:gd name="connsiteY187" fmla="*/ 1102453 h 6243595"/>
              <a:gd name="connsiteX188" fmla="*/ 1034415 w 2352349"/>
              <a:gd name="connsiteY188" fmla="*/ 1407253 h 6243595"/>
              <a:gd name="connsiteX189" fmla="*/ 1000125 w 2352349"/>
              <a:gd name="connsiteY189" fmla="*/ 1137695 h 6243595"/>
              <a:gd name="connsiteX190" fmla="*/ 1081087 w 2352349"/>
              <a:gd name="connsiteY190" fmla="*/ 969103 h 6243595"/>
              <a:gd name="connsiteX191" fmla="*/ 861060 w 2352349"/>
              <a:gd name="connsiteY191" fmla="*/ 807178 h 6243595"/>
              <a:gd name="connsiteX192" fmla="*/ 1000125 w 2352349"/>
              <a:gd name="connsiteY192" fmla="*/ 1137695 h 6243595"/>
              <a:gd name="connsiteX193" fmla="*/ 1000125 w 2352349"/>
              <a:gd name="connsiteY193" fmla="*/ 1137695 h 6243595"/>
              <a:gd name="connsiteX194" fmla="*/ 1000125 w 2352349"/>
              <a:gd name="connsiteY194" fmla="*/ 1137695 h 6243595"/>
              <a:gd name="connsiteX195" fmla="*/ 1000125 w 2352349"/>
              <a:gd name="connsiteY195" fmla="*/ 1137695 h 6243595"/>
              <a:gd name="connsiteX196" fmla="*/ 308610 w 2352349"/>
              <a:gd name="connsiteY196" fmla="*/ 3159853 h 6243595"/>
              <a:gd name="connsiteX197" fmla="*/ 474345 w 2352349"/>
              <a:gd name="connsiteY197" fmla="*/ 2953160 h 6243595"/>
              <a:gd name="connsiteX198" fmla="*/ 262890 w 2352349"/>
              <a:gd name="connsiteY198" fmla="*/ 3128421 h 6243595"/>
              <a:gd name="connsiteX199" fmla="*/ 308610 w 2352349"/>
              <a:gd name="connsiteY199" fmla="*/ 3159853 h 6243595"/>
              <a:gd name="connsiteX200" fmla="*/ 308610 w 2352349"/>
              <a:gd name="connsiteY200" fmla="*/ 3159853 h 6243595"/>
              <a:gd name="connsiteX201" fmla="*/ 308610 w 2352349"/>
              <a:gd name="connsiteY201" fmla="*/ 3159853 h 6243595"/>
              <a:gd name="connsiteX202" fmla="*/ 308610 w 2352349"/>
              <a:gd name="connsiteY202" fmla="*/ 3159853 h 6243595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495425 w 2352349"/>
              <a:gd name="connsiteY25" fmla="*/ 6142130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584946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80230"/>
              <a:gd name="connsiteX1" fmla="*/ 1533525 w 2352349"/>
              <a:gd name="connsiteY1" fmla="*/ 5835426 h 6180230"/>
              <a:gd name="connsiteX2" fmla="*/ 1481137 w 2352349"/>
              <a:gd name="connsiteY2" fmla="*/ 5719221 h 6180230"/>
              <a:gd name="connsiteX3" fmla="*/ 1451610 w 2352349"/>
              <a:gd name="connsiteY3" fmla="*/ 5710648 h 6180230"/>
              <a:gd name="connsiteX4" fmla="*/ 1392555 w 2352349"/>
              <a:gd name="connsiteY4" fmla="*/ 5482048 h 6180230"/>
              <a:gd name="connsiteX5" fmla="*/ 1385887 w 2352349"/>
              <a:gd name="connsiteY5" fmla="*/ 5448710 h 6180230"/>
              <a:gd name="connsiteX6" fmla="*/ 1338262 w 2352349"/>
              <a:gd name="connsiteY6" fmla="*/ 5135338 h 6180230"/>
              <a:gd name="connsiteX7" fmla="*/ 1328737 w 2352349"/>
              <a:gd name="connsiteY7" fmla="*/ 5105810 h 6180230"/>
              <a:gd name="connsiteX8" fmla="*/ 1242060 w 2352349"/>
              <a:gd name="connsiteY8" fmla="*/ 4685758 h 6180230"/>
              <a:gd name="connsiteX9" fmla="*/ 1236345 w 2352349"/>
              <a:gd name="connsiteY9" fmla="*/ 4654326 h 6180230"/>
              <a:gd name="connsiteX10" fmla="*/ 1226820 w 2352349"/>
              <a:gd name="connsiteY10" fmla="*/ 4592413 h 6180230"/>
              <a:gd name="connsiteX11" fmla="*/ 1184910 w 2352349"/>
              <a:gd name="connsiteY11" fmla="*/ 4276183 h 6180230"/>
              <a:gd name="connsiteX12" fmla="*/ 1119187 w 2352349"/>
              <a:gd name="connsiteY12" fmla="*/ 3858988 h 6180230"/>
              <a:gd name="connsiteX13" fmla="*/ 1090612 w 2352349"/>
              <a:gd name="connsiteY13" fmla="*/ 3904708 h 6180230"/>
              <a:gd name="connsiteX14" fmla="*/ 1073467 w 2352349"/>
              <a:gd name="connsiteY14" fmla="*/ 4117115 h 6180230"/>
              <a:gd name="connsiteX15" fmla="*/ 1074420 w 2352349"/>
              <a:gd name="connsiteY15" fmla="*/ 4281898 h 6180230"/>
              <a:gd name="connsiteX16" fmla="*/ 1031557 w 2352349"/>
              <a:gd name="connsiteY16" fmla="*/ 4610510 h 6180230"/>
              <a:gd name="connsiteX17" fmla="*/ 1027747 w 2352349"/>
              <a:gd name="connsiteY17" fmla="*/ 5082951 h 6180230"/>
              <a:gd name="connsiteX18" fmla="*/ 1020127 w 2352349"/>
              <a:gd name="connsiteY18" fmla="*/ 5290596 h 6180230"/>
              <a:gd name="connsiteX19" fmla="*/ 1036320 w 2352349"/>
              <a:gd name="connsiteY19" fmla="*/ 5465855 h 6180230"/>
              <a:gd name="connsiteX20" fmla="*/ 1042987 w 2352349"/>
              <a:gd name="connsiteY20" fmla="*/ 5495383 h 6180230"/>
              <a:gd name="connsiteX21" fmla="*/ 1050607 w 2352349"/>
              <a:gd name="connsiteY21" fmla="*/ 5523958 h 6180230"/>
              <a:gd name="connsiteX22" fmla="*/ 1057275 w 2352349"/>
              <a:gd name="connsiteY22" fmla="*/ 5921151 h 6180230"/>
              <a:gd name="connsiteX23" fmla="*/ 1040130 w 2352349"/>
              <a:gd name="connsiteY23" fmla="*/ 5950678 h 6180230"/>
              <a:gd name="connsiteX24" fmla="*/ 981075 w 2352349"/>
              <a:gd name="connsiteY24" fmla="*/ 6142063 h 6180230"/>
              <a:gd name="connsiteX25" fmla="*/ 1600932 w 2352349"/>
              <a:gd name="connsiteY25" fmla="*/ 6148524 h 6180230"/>
              <a:gd name="connsiteX26" fmla="*/ 601027 w 2352349"/>
              <a:gd name="connsiteY26" fmla="*/ 6142130 h 6180230"/>
              <a:gd name="connsiteX27" fmla="*/ 623887 w 2352349"/>
              <a:gd name="connsiteY27" fmla="*/ 6052596 h 6180230"/>
              <a:gd name="connsiteX28" fmla="*/ 640080 w 2352349"/>
              <a:gd name="connsiteY28" fmla="*/ 5933533 h 6180230"/>
              <a:gd name="connsiteX29" fmla="*/ 556260 w 2352349"/>
              <a:gd name="connsiteY29" fmla="*/ 5467760 h 6180230"/>
              <a:gd name="connsiteX30" fmla="*/ 555307 w 2352349"/>
              <a:gd name="connsiteY30" fmla="*/ 5461093 h 6180230"/>
              <a:gd name="connsiteX31" fmla="*/ 526732 w 2352349"/>
              <a:gd name="connsiteY31" fmla="*/ 5021038 h 6180230"/>
              <a:gd name="connsiteX32" fmla="*/ 483870 w 2352349"/>
              <a:gd name="connsiteY32" fmla="*/ 4718143 h 6180230"/>
              <a:gd name="connsiteX33" fmla="*/ 405765 w 2352349"/>
              <a:gd name="connsiteY33" fmla="*/ 4272373 h 6180230"/>
              <a:gd name="connsiteX34" fmla="*/ 383857 w 2352349"/>
              <a:gd name="connsiteY34" fmla="*/ 3880896 h 6180230"/>
              <a:gd name="connsiteX35" fmla="*/ 345757 w 2352349"/>
              <a:gd name="connsiteY35" fmla="*/ 3440840 h 6180230"/>
              <a:gd name="connsiteX36" fmla="*/ 341947 w 2352349"/>
              <a:gd name="connsiteY36" fmla="*/ 3311300 h 6180230"/>
              <a:gd name="connsiteX37" fmla="*/ 328612 w 2352349"/>
              <a:gd name="connsiteY37" fmla="*/ 3226528 h 6180230"/>
              <a:gd name="connsiteX38" fmla="*/ 299085 w 2352349"/>
              <a:gd name="connsiteY38" fmla="*/ 3191285 h 6180230"/>
              <a:gd name="connsiteX39" fmla="*/ 224790 w 2352349"/>
              <a:gd name="connsiteY39" fmla="*/ 3132231 h 6180230"/>
              <a:gd name="connsiteX40" fmla="*/ 189547 w 2352349"/>
              <a:gd name="connsiteY40" fmla="*/ 3087463 h 6180230"/>
              <a:gd name="connsiteX41" fmla="*/ 104775 w 2352349"/>
              <a:gd name="connsiteY41" fmla="*/ 2921728 h 6180230"/>
              <a:gd name="connsiteX42" fmla="*/ 92392 w 2352349"/>
              <a:gd name="connsiteY42" fmla="*/ 2734085 h 6180230"/>
              <a:gd name="connsiteX43" fmla="*/ 91440 w 2352349"/>
              <a:gd name="connsiteY43" fmla="*/ 2715035 h 6180230"/>
              <a:gd name="connsiteX44" fmla="*/ 39052 w 2352349"/>
              <a:gd name="connsiteY44" fmla="*/ 2520725 h 6180230"/>
              <a:gd name="connsiteX45" fmla="*/ 39052 w 2352349"/>
              <a:gd name="connsiteY45" fmla="*/ 2520725 h 6180230"/>
              <a:gd name="connsiteX46" fmla="*/ 39052 w 2352349"/>
              <a:gd name="connsiteY46" fmla="*/ 2520725 h 6180230"/>
              <a:gd name="connsiteX47" fmla="*/ 39052 w 2352349"/>
              <a:gd name="connsiteY47" fmla="*/ 2520725 h 6180230"/>
              <a:gd name="connsiteX48" fmla="*/ 0 w 2352349"/>
              <a:gd name="connsiteY48" fmla="*/ 2175920 h 6180230"/>
              <a:gd name="connsiteX49" fmla="*/ 13335 w 2352349"/>
              <a:gd name="connsiteY49" fmla="*/ 2068288 h 6180230"/>
              <a:gd name="connsiteX50" fmla="*/ 55245 w 2352349"/>
              <a:gd name="connsiteY50" fmla="*/ 1879693 h 6180230"/>
              <a:gd name="connsiteX51" fmla="*/ 156210 w 2352349"/>
              <a:gd name="connsiteY51" fmla="*/ 1108168 h 6180230"/>
              <a:gd name="connsiteX52" fmla="*/ 204787 w 2352349"/>
              <a:gd name="connsiteY52" fmla="*/ 1063400 h 6180230"/>
              <a:gd name="connsiteX53" fmla="*/ 645795 w 2352349"/>
              <a:gd name="connsiteY53" fmla="*/ 918620 h 6180230"/>
              <a:gd name="connsiteX54" fmla="*/ 710565 w 2352349"/>
              <a:gd name="connsiteY54" fmla="*/ 885283 h 6180230"/>
              <a:gd name="connsiteX55" fmla="*/ 772477 w 2352349"/>
              <a:gd name="connsiteY55" fmla="*/ 846230 h 6180230"/>
              <a:gd name="connsiteX56" fmla="*/ 851535 w 2352349"/>
              <a:gd name="connsiteY56" fmla="*/ 664303 h 6180230"/>
              <a:gd name="connsiteX57" fmla="*/ 844867 w 2352349"/>
              <a:gd name="connsiteY57" fmla="*/ 586198 h 6180230"/>
              <a:gd name="connsiteX58" fmla="*/ 824865 w 2352349"/>
              <a:gd name="connsiteY58" fmla="*/ 496663 h 6180230"/>
              <a:gd name="connsiteX59" fmla="*/ 808672 w 2352349"/>
              <a:gd name="connsiteY59" fmla="*/ 367123 h 6180230"/>
              <a:gd name="connsiteX60" fmla="*/ 809625 w 2352349"/>
              <a:gd name="connsiteY60" fmla="*/ 364265 h 6180230"/>
              <a:gd name="connsiteX61" fmla="*/ 831532 w 2352349"/>
              <a:gd name="connsiteY61" fmla="*/ 341405 h 6180230"/>
              <a:gd name="connsiteX62" fmla="*/ 848677 w 2352349"/>
              <a:gd name="connsiteY62" fmla="*/ 360455 h 6180230"/>
              <a:gd name="connsiteX63" fmla="*/ 847725 w 2352349"/>
              <a:gd name="connsiteY63" fmla="*/ 325213 h 6180230"/>
              <a:gd name="connsiteX64" fmla="*/ 848677 w 2352349"/>
              <a:gd name="connsiteY64" fmla="*/ 282350 h 6180230"/>
              <a:gd name="connsiteX65" fmla="*/ 856297 w 2352349"/>
              <a:gd name="connsiteY65" fmla="*/ 249013 h 6180230"/>
              <a:gd name="connsiteX66" fmla="*/ 862012 w 2352349"/>
              <a:gd name="connsiteY66" fmla="*/ 229010 h 6180230"/>
              <a:gd name="connsiteX67" fmla="*/ 865822 w 2352349"/>
              <a:gd name="connsiteY67" fmla="*/ 209008 h 6180230"/>
              <a:gd name="connsiteX68" fmla="*/ 871537 w 2352349"/>
              <a:gd name="connsiteY68" fmla="*/ 189005 h 6180230"/>
              <a:gd name="connsiteX69" fmla="*/ 878205 w 2352349"/>
              <a:gd name="connsiteY69" fmla="*/ 169003 h 6180230"/>
              <a:gd name="connsiteX70" fmla="*/ 885825 w 2352349"/>
              <a:gd name="connsiteY70" fmla="*/ 144238 h 6180230"/>
              <a:gd name="connsiteX71" fmla="*/ 898207 w 2352349"/>
              <a:gd name="connsiteY71" fmla="*/ 128998 h 6180230"/>
              <a:gd name="connsiteX72" fmla="*/ 913447 w 2352349"/>
              <a:gd name="connsiteY72" fmla="*/ 108995 h 6180230"/>
              <a:gd name="connsiteX73" fmla="*/ 929640 w 2352349"/>
              <a:gd name="connsiteY73" fmla="*/ 91850 h 6180230"/>
              <a:gd name="connsiteX74" fmla="*/ 945832 w 2352349"/>
              <a:gd name="connsiteY74" fmla="*/ 78515 h 6180230"/>
              <a:gd name="connsiteX75" fmla="*/ 961072 w 2352349"/>
              <a:gd name="connsiteY75" fmla="*/ 62323 h 6180230"/>
              <a:gd name="connsiteX76" fmla="*/ 978217 w 2352349"/>
              <a:gd name="connsiteY76" fmla="*/ 45178 h 6180230"/>
              <a:gd name="connsiteX77" fmla="*/ 997267 w 2352349"/>
              <a:gd name="connsiteY77" fmla="*/ 41368 h 6180230"/>
              <a:gd name="connsiteX78" fmla="*/ 1026795 w 2352349"/>
              <a:gd name="connsiteY78" fmla="*/ 28985 h 6180230"/>
              <a:gd name="connsiteX79" fmla="*/ 1058227 w 2352349"/>
              <a:gd name="connsiteY79" fmla="*/ 19460 h 6180230"/>
              <a:gd name="connsiteX80" fmla="*/ 1090612 w 2352349"/>
              <a:gd name="connsiteY80" fmla="*/ 12793 h 6180230"/>
              <a:gd name="connsiteX81" fmla="*/ 1122997 w 2352349"/>
              <a:gd name="connsiteY81" fmla="*/ 7078 h 6180230"/>
              <a:gd name="connsiteX82" fmla="*/ 1156335 w 2352349"/>
              <a:gd name="connsiteY82" fmla="*/ 3268 h 6180230"/>
              <a:gd name="connsiteX83" fmla="*/ 1189672 w 2352349"/>
              <a:gd name="connsiteY83" fmla="*/ 2315 h 6180230"/>
              <a:gd name="connsiteX84" fmla="*/ 1208722 w 2352349"/>
              <a:gd name="connsiteY84" fmla="*/ 3268 h 6180230"/>
              <a:gd name="connsiteX85" fmla="*/ 1228725 w 2352349"/>
              <a:gd name="connsiteY85" fmla="*/ 8983 h 6180230"/>
              <a:gd name="connsiteX86" fmla="*/ 1247775 w 2352349"/>
              <a:gd name="connsiteY86" fmla="*/ 15650 h 6180230"/>
              <a:gd name="connsiteX87" fmla="*/ 1257300 w 2352349"/>
              <a:gd name="connsiteY87" fmla="*/ 6125 h 6180230"/>
              <a:gd name="connsiteX88" fmla="*/ 1263015 w 2352349"/>
              <a:gd name="connsiteY88" fmla="*/ 28985 h 6180230"/>
              <a:gd name="connsiteX89" fmla="*/ 1284922 w 2352349"/>
              <a:gd name="connsiteY89" fmla="*/ 44225 h 6180230"/>
              <a:gd name="connsiteX90" fmla="*/ 1308735 w 2352349"/>
              <a:gd name="connsiteY90" fmla="*/ 69943 h 6180230"/>
              <a:gd name="connsiteX91" fmla="*/ 1328737 w 2352349"/>
              <a:gd name="connsiteY91" fmla="*/ 91850 h 6180230"/>
              <a:gd name="connsiteX92" fmla="*/ 1345882 w 2352349"/>
              <a:gd name="connsiteY92" fmla="*/ 108995 h 6180230"/>
              <a:gd name="connsiteX93" fmla="*/ 1363027 w 2352349"/>
              <a:gd name="connsiteY93" fmla="*/ 128998 h 6180230"/>
              <a:gd name="connsiteX94" fmla="*/ 1378267 w 2352349"/>
              <a:gd name="connsiteY94" fmla="*/ 150905 h 6180230"/>
              <a:gd name="connsiteX95" fmla="*/ 1391602 w 2352349"/>
              <a:gd name="connsiteY95" fmla="*/ 170908 h 6180230"/>
              <a:gd name="connsiteX96" fmla="*/ 1402080 w 2352349"/>
              <a:gd name="connsiteY96" fmla="*/ 197578 h 6180230"/>
              <a:gd name="connsiteX97" fmla="*/ 1407795 w 2352349"/>
              <a:gd name="connsiteY97" fmla="*/ 217580 h 6180230"/>
              <a:gd name="connsiteX98" fmla="*/ 1411605 w 2352349"/>
              <a:gd name="connsiteY98" fmla="*/ 232820 h 6180230"/>
              <a:gd name="connsiteX99" fmla="*/ 1415415 w 2352349"/>
              <a:gd name="connsiteY99" fmla="*/ 270920 h 6180230"/>
              <a:gd name="connsiteX100" fmla="*/ 1412557 w 2352349"/>
              <a:gd name="connsiteY100" fmla="*/ 311878 h 6180230"/>
              <a:gd name="connsiteX101" fmla="*/ 1418272 w 2352349"/>
              <a:gd name="connsiteY101" fmla="*/ 387125 h 6180230"/>
              <a:gd name="connsiteX102" fmla="*/ 1418272 w 2352349"/>
              <a:gd name="connsiteY102" fmla="*/ 387125 h 6180230"/>
              <a:gd name="connsiteX103" fmla="*/ 1463040 w 2352349"/>
              <a:gd name="connsiteY103" fmla="*/ 404270 h 6180230"/>
              <a:gd name="connsiteX104" fmla="*/ 1449705 w 2352349"/>
              <a:gd name="connsiteY104" fmla="*/ 488090 h 6180230"/>
              <a:gd name="connsiteX105" fmla="*/ 1434465 w 2352349"/>
              <a:gd name="connsiteY105" fmla="*/ 508093 h 6180230"/>
              <a:gd name="connsiteX106" fmla="*/ 1316355 w 2352349"/>
              <a:gd name="connsiteY106" fmla="*/ 734788 h 6180230"/>
              <a:gd name="connsiteX107" fmla="*/ 1439227 w 2352349"/>
              <a:gd name="connsiteY107" fmla="*/ 948148 h 6180230"/>
              <a:gd name="connsiteX108" fmla="*/ 1802130 w 2352349"/>
              <a:gd name="connsiteY108" fmla="*/ 1071973 h 6180230"/>
              <a:gd name="connsiteX109" fmla="*/ 1880235 w 2352349"/>
              <a:gd name="connsiteY109" fmla="*/ 1174843 h 6180230"/>
              <a:gd name="connsiteX110" fmla="*/ 1904047 w 2352349"/>
              <a:gd name="connsiteY110" fmla="*/ 1385345 h 6180230"/>
              <a:gd name="connsiteX111" fmla="*/ 1974532 w 2352349"/>
              <a:gd name="connsiteY111" fmla="*/ 2002565 h 6180230"/>
              <a:gd name="connsiteX112" fmla="*/ 1986915 w 2352349"/>
              <a:gd name="connsiteY112" fmla="*/ 2118770 h 6180230"/>
              <a:gd name="connsiteX113" fmla="*/ 2015490 w 2352349"/>
              <a:gd name="connsiteY113" fmla="*/ 2198781 h 6180230"/>
              <a:gd name="connsiteX114" fmla="*/ 2030730 w 2352349"/>
              <a:gd name="connsiteY114" fmla="*/ 2266408 h 6180230"/>
              <a:gd name="connsiteX115" fmla="*/ 2027872 w 2352349"/>
              <a:gd name="connsiteY115" fmla="*/ 2435000 h 6180230"/>
              <a:gd name="connsiteX116" fmla="*/ 2035492 w 2352349"/>
              <a:gd name="connsiteY116" fmla="*/ 2496913 h 6180230"/>
              <a:gd name="connsiteX117" fmla="*/ 2059305 w 2352349"/>
              <a:gd name="connsiteY117" fmla="*/ 3029360 h 6180230"/>
              <a:gd name="connsiteX118" fmla="*/ 2049780 w 2352349"/>
              <a:gd name="connsiteY118" fmla="*/ 3144613 h 6180230"/>
              <a:gd name="connsiteX119" fmla="*/ 2040255 w 2352349"/>
              <a:gd name="connsiteY119" fmla="*/ 3247483 h 6180230"/>
              <a:gd name="connsiteX120" fmla="*/ 2063115 w 2352349"/>
              <a:gd name="connsiteY120" fmla="*/ 3337018 h 6180230"/>
              <a:gd name="connsiteX121" fmla="*/ 2053590 w 2352349"/>
              <a:gd name="connsiteY121" fmla="*/ 3437031 h 6180230"/>
              <a:gd name="connsiteX122" fmla="*/ 2040255 w 2352349"/>
              <a:gd name="connsiteY122" fmla="*/ 3637056 h 6180230"/>
              <a:gd name="connsiteX123" fmla="*/ 2128837 w 2352349"/>
              <a:gd name="connsiteY123" fmla="*/ 3879943 h 6180230"/>
              <a:gd name="connsiteX124" fmla="*/ 2191702 w 2352349"/>
              <a:gd name="connsiteY124" fmla="*/ 3902803 h 6180230"/>
              <a:gd name="connsiteX125" fmla="*/ 2234565 w 2352349"/>
              <a:gd name="connsiteY125" fmla="*/ 4003768 h 6180230"/>
              <a:gd name="connsiteX126" fmla="*/ 2325052 w 2352349"/>
              <a:gd name="connsiteY126" fmla="*/ 4223796 h 6180230"/>
              <a:gd name="connsiteX127" fmla="*/ 2335530 w 2352349"/>
              <a:gd name="connsiteY127" fmla="*/ 4362860 h 6180230"/>
              <a:gd name="connsiteX128" fmla="*/ 2343150 w 2352349"/>
              <a:gd name="connsiteY128" fmla="*/ 4656231 h 6180230"/>
              <a:gd name="connsiteX129" fmla="*/ 2329815 w 2352349"/>
              <a:gd name="connsiteY129" fmla="*/ 4801010 h 6180230"/>
              <a:gd name="connsiteX130" fmla="*/ 2247900 w 2352349"/>
              <a:gd name="connsiteY130" fmla="*/ 4903880 h 6180230"/>
              <a:gd name="connsiteX131" fmla="*/ 2101215 w 2352349"/>
              <a:gd name="connsiteY131" fmla="*/ 4913405 h 6180230"/>
              <a:gd name="connsiteX132" fmla="*/ 2038350 w 2352349"/>
              <a:gd name="connsiteY132" fmla="*/ 4906738 h 6180230"/>
              <a:gd name="connsiteX133" fmla="*/ 1917382 w 2352349"/>
              <a:gd name="connsiteY133" fmla="*/ 4896260 h 6180230"/>
              <a:gd name="connsiteX134" fmla="*/ 1926907 w 2352349"/>
              <a:gd name="connsiteY134" fmla="*/ 5273451 h 6180230"/>
              <a:gd name="connsiteX135" fmla="*/ 1934527 w 2352349"/>
              <a:gd name="connsiteY135" fmla="*/ 5338221 h 6180230"/>
              <a:gd name="connsiteX136" fmla="*/ 1938337 w 2352349"/>
              <a:gd name="connsiteY136" fmla="*/ 5369653 h 6180230"/>
              <a:gd name="connsiteX137" fmla="*/ 1983105 w 2352349"/>
              <a:gd name="connsiteY137" fmla="*/ 5695408 h 6180230"/>
              <a:gd name="connsiteX138" fmla="*/ 1931670 w 2352349"/>
              <a:gd name="connsiteY138" fmla="*/ 5731603 h 6180230"/>
              <a:gd name="connsiteX139" fmla="*/ 1974532 w 2352349"/>
              <a:gd name="connsiteY139" fmla="*/ 5780180 h 6180230"/>
              <a:gd name="connsiteX140" fmla="*/ 1986915 w 2352349"/>
              <a:gd name="connsiteY140" fmla="*/ 5806851 h 6180230"/>
              <a:gd name="connsiteX141" fmla="*/ 2009775 w 2352349"/>
              <a:gd name="connsiteY141" fmla="*/ 5893528 h 6180230"/>
              <a:gd name="connsiteX142" fmla="*/ 2127885 w 2352349"/>
              <a:gd name="connsiteY142" fmla="*/ 6039260 h 6180230"/>
              <a:gd name="connsiteX143" fmla="*/ 2212657 w 2352349"/>
              <a:gd name="connsiteY143" fmla="*/ 6086885 h 6180230"/>
              <a:gd name="connsiteX144" fmla="*/ 2257425 w 2352349"/>
              <a:gd name="connsiteY144" fmla="*/ 6180230 h 6180230"/>
              <a:gd name="connsiteX145" fmla="*/ 1975485 w 2352349"/>
              <a:gd name="connsiteY145" fmla="*/ 3767548 h 6180230"/>
              <a:gd name="connsiteX146" fmla="*/ 1924050 w 2352349"/>
              <a:gd name="connsiteY146" fmla="*/ 3635150 h 6180230"/>
              <a:gd name="connsiteX147" fmla="*/ 1913572 w 2352349"/>
              <a:gd name="connsiteY147" fmla="*/ 3636103 h 6180230"/>
              <a:gd name="connsiteX148" fmla="*/ 1901190 w 2352349"/>
              <a:gd name="connsiteY148" fmla="*/ 3772310 h 6180230"/>
              <a:gd name="connsiteX149" fmla="*/ 1975485 w 2352349"/>
              <a:gd name="connsiteY149" fmla="*/ 3767548 h 6180230"/>
              <a:gd name="connsiteX150" fmla="*/ 1975485 w 2352349"/>
              <a:gd name="connsiteY150" fmla="*/ 3767548 h 6180230"/>
              <a:gd name="connsiteX151" fmla="*/ 1975485 w 2352349"/>
              <a:gd name="connsiteY151" fmla="*/ 3767548 h 6180230"/>
              <a:gd name="connsiteX152" fmla="*/ 1975485 w 2352349"/>
              <a:gd name="connsiteY152" fmla="*/ 3767548 h 6180230"/>
              <a:gd name="connsiteX153" fmla="*/ 1829752 w 2352349"/>
              <a:gd name="connsiteY153" fmla="*/ 3157948 h 6180230"/>
              <a:gd name="connsiteX154" fmla="*/ 2005965 w 2352349"/>
              <a:gd name="connsiteY154" fmla="*/ 3157948 h 6180230"/>
              <a:gd name="connsiteX155" fmla="*/ 1969770 w 2352349"/>
              <a:gd name="connsiteY155" fmla="*/ 3073175 h 6180230"/>
              <a:gd name="connsiteX156" fmla="*/ 1817370 w 2352349"/>
              <a:gd name="connsiteY156" fmla="*/ 3089368 h 6180230"/>
              <a:gd name="connsiteX157" fmla="*/ 1829752 w 2352349"/>
              <a:gd name="connsiteY157" fmla="*/ 3157948 h 6180230"/>
              <a:gd name="connsiteX158" fmla="*/ 1829752 w 2352349"/>
              <a:gd name="connsiteY158" fmla="*/ 3157948 h 6180230"/>
              <a:gd name="connsiteX159" fmla="*/ 1829752 w 2352349"/>
              <a:gd name="connsiteY159" fmla="*/ 3157948 h 6180230"/>
              <a:gd name="connsiteX160" fmla="*/ 1829752 w 2352349"/>
              <a:gd name="connsiteY160" fmla="*/ 3157948 h 6180230"/>
              <a:gd name="connsiteX161" fmla="*/ 1787842 w 2352349"/>
              <a:gd name="connsiteY161" fmla="*/ 3382738 h 6180230"/>
              <a:gd name="connsiteX162" fmla="*/ 1804035 w 2352349"/>
              <a:gd name="connsiteY162" fmla="*/ 3176046 h 6180230"/>
              <a:gd name="connsiteX163" fmla="*/ 1724025 w 2352349"/>
              <a:gd name="connsiteY163" fmla="*/ 3024598 h 6180230"/>
              <a:gd name="connsiteX164" fmla="*/ 1787842 w 2352349"/>
              <a:gd name="connsiteY164" fmla="*/ 3382738 h 6180230"/>
              <a:gd name="connsiteX165" fmla="*/ 1787842 w 2352349"/>
              <a:gd name="connsiteY165" fmla="*/ 3382738 h 6180230"/>
              <a:gd name="connsiteX166" fmla="*/ 1787842 w 2352349"/>
              <a:gd name="connsiteY166" fmla="*/ 3382738 h 6180230"/>
              <a:gd name="connsiteX167" fmla="*/ 1787842 w 2352349"/>
              <a:gd name="connsiteY167" fmla="*/ 3382738 h 6180230"/>
              <a:gd name="connsiteX168" fmla="*/ 1276350 w 2352349"/>
              <a:gd name="connsiteY168" fmla="*/ 1373915 h 6180230"/>
              <a:gd name="connsiteX169" fmla="*/ 1279207 w 2352349"/>
              <a:gd name="connsiteY169" fmla="*/ 1051018 h 6180230"/>
              <a:gd name="connsiteX170" fmla="*/ 1206817 w 2352349"/>
              <a:gd name="connsiteY170" fmla="*/ 1155793 h 6180230"/>
              <a:gd name="connsiteX171" fmla="*/ 1189672 w 2352349"/>
              <a:gd name="connsiteY171" fmla="*/ 1130075 h 6180230"/>
              <a:gd name="connsiteX172" fmla="*/ 1168717 w 2352349"/>
              <a:gd name="connsiteY172" fmla="*/ 1102453 h 6180230"/>
              <a:gd name="connsiteX173" fmla="*/ 1159192 w 2352349"/>
              <a:gd name="connsiteY173" fmla="*/ 1107215 h 6180230"/>
              <a:gd name="connsiteX174" fmla="*/ 1276350 w 2352349"/>
              <a:gd name="connsiteY174" fmla="*/ 1373915 h 6180230"/>
              <a:gd name="connsiteX175" fmla="*/ 1192530 w 2352349"/>
              <a:gd name="connsiteY175" fmla="*/ 1130075 h 6180230"/>
              <a:gd name="connsiteX176" fmla="*/ 1279207 w 2352349"/>
              <a:gd name="connsiteY176" fmla="*/ 1004345 h 6180230"/>
              <a:gd name="connsiteX177" fmla="*/ 1280160 w 2352349"/>
              <a:gd name="connsiteY177" fmla="*/ 856708 h 6180230"/>
              <a:gd name="connsiteX178" fmla="*/ 1122997 w 2352349"/>
              <a:gd name="connsiteY178" fmla="*/ 965293 h 6180230"/>
              <a:gd name="connsiteX179" fmla="*/ 1192530 w 2352349"/>
              <a:gd name="connsiteY179" fmla="*/ 1130075 h 6180230"/>
              <a:gd name="connsiteX180" fmla="*/ 1192530 w 2352349"/>
              <a:gd name="connsiteY180" fmla="*/ 1130075 h 6180230"/>
              <a:gd name="connsiteX181" fmla="*/ 1192530 w 2352349"/>
              <a:gd name="connsiteY181" fmla="*/ 1130075 h 6180230"/>
              <a:gd name="connsiteX182" fmla="*/ 1192530 w 2352349"/>
              <a:gd name="connsiteY182" fmla="*/ 1130075 h 6180230"/>
              <a:gd name="connsiteX183" fmla="*/ 1034415 w 2352349"/>
              <a:gd name="connsiteY183" fmla="*/ 1407253 h 6180230"/>
              <a:gd name="connsiteX184" fmla="*/ 1062990 w 2352349"/>
              <a:gd name="connsiteY184" fmla="*/ 1115788 h 6180230"/>
              <a:gd name="connsiteX185" fmla="*/ 1042035 w 2352349"/>
              <a:gd name="connsiteY185" fmla="*/ 1111025 h 6180230"/>
              <a:gd name="connsiteX186" fmla="*/ 1002982 w 2352349"/>
              <a:gd name="connsiteY186" fmla="*/ 1168175 h 6180230"/>
              <a:gd name="connsiteX187" fmla="*/ 937260 w 2352349"/>
              <a:gd name="connsiteY187" fmla="*/ 1102453 h 6180230"/>
              <a:gd name="connsiteX188" fmla="*/ 1034415 w 2352349"/>
              <a:gd name="connsiteY188" fmla="*/ 1407253 h 6180230"/>
              <a:gd name="connsiteX189" fmla="*/ 1000125 w 2352349"/>
              <a:gd name="connsiteY189" fmla="*/ 1137695 h 6180230"/>
              <a:gd name="connsiteX190" fmla="*/ 1081087 w 2352349"/>
              <a:gd name="connsiteY190" fmla="*/ 969103 h 6180230"/>
              <a:gd name="connsiteX191" fmla="*/ 861060 w 2352349"/>
              <a:gd name="connsiteY191" fmla="*/ 807178 h 6180230"/>
              <a:gd name="connsiteX192" fmla="*/ 1000125 w 2352349"/>
              <a:gd name="connsiteY192" fmla="*/ 1137695 h 6180230"/>
              <a:gd name="connsiteX193" fmla="*/ 1000125 w 2352349"/>
              <a:gd name="connsiteY193" fmla="*/ 1137695 h 6180230"/>
              <a:gd name="connsiteX194" fmla="*/ 1000125 w 2352349"/>
              <a:gd name="connsiteY194" fmla="*/ 1137695 h 6180230"/>
              <a:gd name="connsiteX195" fmla="*/ 1000125 w 2352349"/>
              <a:gd name="connsiteY195" fmla="*/ 1137695 h 6180230"/>
              <a:gd name="connsiteX196" fmla="*/ 308610 w 2352349"/>
              <a:gd name="connsiteY196" fmla="*/ 3159853 h 6180230"/>
              <a:gd name="connsiteX197" fmla="*/ 474345 w 2352349"/>
              <a:gd name="connsiteY197" fmla="*/ 2953160 h 6180230"/>
              <a:gd name="connsiteX198" fmla="*/ 262890 w 2352349"/>
              <a:gd name="connsiteY198" fmla="*/ 3128421 h 6180230"/>
              <a:gd name="connsiteX199" fmla="*/ 308610 w 2352349"/>
              <a:gd name="connsiteY199" fmla="*/ 3159853 h 6180230"/>
              <a:gd name="connsiteX200" fmla="*/ 308610 w 2352349"/>
              <a:gd name="connsiteY200" fmla="*/ 3159853 h 6180230"/>
              <a:gd name="connsiteX201" fmla="*/ 308610 w 2352349"/>
              <a:gd name="connsiteY201" fmla="*/ 3159853 h 6180230"/>
              <a:gd name="connsiteX202" fmla="*/ 308610 w 2352349"/>
              <a:gd name="connsiteY202" fmla="*/ 3159853 h 6180230"/>
              <a:gd name="connsiteX0" fmla="*/ 1581150 w 2352349"/>
              <a:gd name="connsiteY0" fmla="*/ 6152608 h 6152608"/>
              <a:gd name="connsiteX1" fmla="*/ 1533525 w 2352349"/>
              <a:gd name="connsiteY1" fmla="*/ 5835426 h 6152608"/>
              <a:gd name="connsiteX2" fmla="*/ 1481137 w 2352349"/>
              <a:gd name="connsiteY2" fmla="*/ 5719221 h 6152608"/>
              <a:gd name="connsiteX3" fmla="*/ 1451610 w 2352349"/>
              <a:gd name="connsiteY3" fmla="*/ 5710648 h 6152608"/>
              <a:gd name="connsiteX4" fmla="*/ 1392555 w 2352349"/>
              <a:gd name="connsiteY4" fmla="*/ 5482048 h 6152608"/>
              <a:gd name="connsiteX5" fmla="*/ 1385887 w 2352349"/>
              <a:gd name="connsiteY5" fmla="*/ 5448710 h 6152608"/>
              <a:gd name="connsiteX6" fmla="*/ 1338262 w 2352349"/>
              <a:gd name="connsiteY6" fmla="*/ 5135338 h 6152608"/>
              <a:gd name="connsiteX7" fmla="*/ 1328737 w 2352349"/>
              <a:gd name="connsiteY7" fmla="*/ 5105810 h 6152608"/>
              <a:gd name="connsiteX8" fmla="*/ 1242060 w 2352349"/>
              <a:gd name="connsiteY8" fmla="*/ 4685758 h 6152608"/>
              <a:gd name="connsiteX9" fmla="*/ 1236345 w 2352349"/>
              <a:gd name="connsiteY9" fmla="*/ 4654326 h 6152608"/>
              <a:gd name="connsiteX10" fmla="*/ 1226820 w 2352349"/>
              <a:gd name="connsiteY10" fmla="*/ 4592413 h 6152608"/>
              <a:gd name="connsiteX11" fmla="*/ 1184910 w 2352349"/>
              <a:gd name="connsiteY11" fmla="*/ 4276183 h 6152608"/>
              <a:gd name="connsiteX12" fmla="*/ 1119187 w 2352349"/>
              <a:gd name="connsiteY12" fmla="*/ 3858988 h 6152608"/>
              <a:gd name="connsiteX13" fmla="*/ 1090612 w 2352349"/>
              <a:gd name="connsiteY13" fmla="*/ 3904708 h 6152608"/>
              <a:gd name="connsiteX14" fmla="*/ 1073467 w 2352349"/>
              <a:gd name="connsiteY14" fmla="*/ 4117115 h 6152608"/>
              <a:gd name="connsiteX15" fmla="*/ 1074420 w 2352349"/>
              <a:gd name="connsiteY15" fmla="*/ 4281898 h 6152608"/>
              <a:gd name="connsiteX16" fmla="*/ 1031557 w 2352349"/>
              <a:gd name="connsiteY16" fmla="*/ 4610510 h 6152608"/>
              <a:gd name="connsiteX17" fmla="*/ 1027747 w 2352349"/>
              <a:gd name="connsiteY17" fmla="*/ 5082951 h 6152608"/>
              <a:gd name="connsiteX18" fmla="*/ 1020127 w 2352349"/>
              <a:gd name="connsiteY18" fmla="*/ 5290596 h 6152608"/>
              <a:gd name="connsiteX19" fmla="*/ 1036320 w 2352349"/>
              <a:gd name="connsiteY19" fmla="*/ 5465855 h 6152608"/>
              <a:gd name="connsiteX20" fmla="*/ 1042987 w 2352349"/>
              <a:gd name="connsiteY20" fmla="*/ 5495383 h 6152608"/>
              <a:gd name="connsiteX21" fmla="*/ 1050607 w 2352349"/>
              <a:gd name="connsiteY21" fmla="*/ 5523958 h 6152608"/>
              <a:gd name="connsiteX22" fmla="*/ 1057275 w 2352349"/>
              <a:gd name="connsiteY22" fmla="*/ 5921151 h 6152608"/>
              <a:gd name="connsiteX23" fmla="*/ 1040130 w 2352349"/>
              <a:gd name="connsiteY23" fmla="*/ 5950678 h 6152608"/>
              <a:gd name="connsiteX24" fmla="*/ 981075 w 2352349"/>
              <a:gd name="connsiteY24" fmla="*/ 6142063 h 6152608"/>
              <a:gd name="connsiteX25" fmla="*/ 1600932 w 2352349"/>
              <a:gd name="connsiteY25" fmla="*/ 6148524 h 6152608"/>
              <a:gd name="connsiteX26" fmla="*/ 601027 w 2352349"/>
              <a:gd name="connsiteY26" fmla="*/ 6142130 h 6152608"/>
              <a:gd name="connsiteX27" fmla="*/ 623887 w 2352349"/>
              <a:gd name="connsiteY27" fmla="*/ 6052596 h 6152608"/>
              <a:gd name="connsiteX28" fmla="*/ 640080 w 2352349"/>
              <a:gd name="connsiteY28" fmla="*/ 5933533 h 6152608"/>
              <a:gd name="connsiteX29" fmla="*/ 556260 w 2352349"/>
              <a:gd name="connsiteY29" fmla="*/ 5467760 h 6152608"/>
              <a:gd name="connsiteX30" fmla="*/ 555307 w 2352349"/>
              <a:gd name="connsiteY30" fmla="*/ 5461093 h 6152608"/>
              <a:gd name="connsiteX31" fmla="*/ 526732 w 2352349"/>
              <a:gd name="connsiteY31" fmla="*/ 5021038 h 6152608"/>
              <a:gd name="connsiteX32" fmla="*/ 483870 w 2352349"/>
              <a:gd name="connsiteY32" fmla="*/ 4718143 h 6152608"/>
              <a:gd name="connsiteX33" fmla="*/ 405765 w 2352349"/>
              <a:gd name="connsiteY33" fmla="*/ 4272373 h 6152608"/>
              <a:gd name="connsiteX34" fmla="*/ 383857 w 2352349"/>
              <a:gd name="connsiteY34" fmla="*/ 3880896 h 6152608"/>
              <a:gd name="connsiteX35" fmla="*/ 345757 w 2352349"/>
              <a:gd name="connsiteY35" fmla="*/ 3440840 h 6152608"/>
              <a:gd name="connsiteX36" fmla="*/ 341947 w 2352349"/>
              <a:gd name="connsiteY36" fmla="*/ 3311300 h 6152608"/>
              <a:gd name="connsiteX37" fmla="*/ 328612 w 2352349"/>
              <a:gd name="connsiteY37" fmla="*/ 3226528 h 6152608"/>
              <a:gd name="connsiteX38" fmla="*/ 299085 w 2352349"/>
              <a:gd name="connsiteY38" fmla="*/ 3191285 h 6152608"/>
              <a:gd name="connsiteX39" fmla="*/ 224790 w 2352349"/>
              <a:gd name="connsiteY39" fmla="*/ 3132231 h 6152608"/>
              <a:gd name="connsiteX40" fmla="*/ 189547 w 2352349"/>
              <a:gd name="connsiteY40" fmla="*/ 3087463 h 6152608"/>
              <a:gd name="connsiteX41" fmla="*/ 104775 w 2352349"/>
              <a:gd name="connsiteY41" fmla="*/ 2921728 h 6152608"/>
              <a:gd name="connsiteX42" fmla="*/ 92392 w 2352349"/>
              <a:gd name="connsiteY42" fmla="*/ 2734085 h 6152608"/>
              <a:gd name="connsiteX43" fmla="*/ 91440 w 2352349"/>
              <a:gd name="connsiteY43" fmla="*/ 2715035 h 6152608"/>
              <a:gd name="connsiteX44" fmla="*/ 39052 w 2352349"/>
              <a:gd name="connsiteY44" fmla="*/ 2520725 h 6152608"/>
              <a:gd name="connsiteX45" fmla="*/ 39052 w 2352349"/>
              <a:gd name="connsiteY45" fmla="*/ 2520725 h 6152608"/>
              <a:gd name="connsiteX46" fmla="*/ 39052 w 2352349"/>
              <a:gd name="connsiteY46" fmla="*/ 2520725 h 6152608"/>
              <a:gd name="connsiteX47" fmla="*/ 39052 w 2352349"/>
              <a:gd name="connsiteY47" fmla="*/ 2520725 h 6152608"/>
              <a:gd name="connsiteX48" fmla="*/ 0 w 2352349"/>
              <a:gd name="connsiteY48" fmla="*/ 2175920 h 6152608"/>
              <a:gd name="connsiteX49" fmla="*/ 13335 w 2352349"/>
              <a:gd name="connsiteY49" fmla="*/ 2068288 h 6152608"/>
              <a:gd name="connsiteX50" fmla="*/ 55245 w 2352349"/>
              <a:gd name="connsiteY50" fmla="*/ 1879693 h 6152608"/>
              <a:gd name="connsiteX51" fmla="*/ 156210 w 2352349"/>
              <a:gd name="connsiteY51" fmla="*/ 1108168 h 6152608"/>
              <a:gd name="connsiteX52" fmla="*/ 204787 w 2352349"/>
              <a:gd name="connsiteY52" fmla="*/ 1063400 h 6152608"/>
              <a:gd name="connsiteX53" fmla="*/ 645795 w 2352349"/>
              <a:gd name="connsiteY53" fmla="*/ 918620 h 6152608"/>
              <a:gd name="connsiteX54" fmla="*/ 710565 w 2352349"/>
              <a:gd name="connsiteY54" fmla="*/ 885283 h 6152608"/>
              <a:gd name="connsiteX55" fmla="*/ 772477 w 2352349"/>
              <a:gd name="connsiteY55" fmla="*/ 846230 h 6152608"/>
              <a:gd name="connsiteX56" fmla="*/ 851535 w 2352349"/>
              <a:gd name="connsiteY56" fmla="*/ 664303 h 6152608"/>
              <a:gd name="connsiteX57" fmla="*/ 844867 w 2352349"/>
              <a:gd name="connsiteY57" fmla="*/ 586198 h 6152608"/>
              <a:gd name="connsiteX58" fmla="*/ 824865 w 2352349"/>
              <a:gd name="connsiteY58" fmla="*/ 496663 h 6152608"/>
              <a:gd name="connsiteX59" fmla="*/ 808672 w 2352349"/>
              <a:gd name="connsiteY59" fmla="*/ 367123 h 6152608"/>
              <a:gd name="connsiteX60" fmla="*/ 809625 w 2352349"/>
              <a:gd name="connsiteY60" fmla="*/ 364265 h 6152608"/>
              <a:gd name="connsiteX61" fmla="*/ 831532 w 2352349"/>
              <a:gd name="connsiteY61" fmla="*/ 341405 h 6152608"/>
              <a:gd name="connsiteX62" fmla="*/ 848677 w 2352349"/>
              <a:gd name="connsiteY62" fmla="*/ 360455 h 6152608"/>
              <a:gd name="connsiteX63" fmla="*/ 847725 w 2352349"/>
              <a:gd name="connsiteY63" fmla="*/ 325213 h 6152608"/>
              <a:gd name="connsiteX64" fmla="*/ 848677 w 2352349"/>
              <a:gd name="connsiteY64" fmla="*/ 282350 h 6152608"/>
              <a:gd name="connsiteX65" fmla="*/ 856297 w 2352349"/>
              <a:gd name="connsiteY65" fmla="*/ 249013 h 6152608"/>
              <a:gd name="connsiteX66" fmla="*/ 862012 w 2352349"/>
              <a:gd name="connsiteY66" fmla="*/ 229010 h 6152608"/>
              <a:gd name="connsiteX67" fmla="*/ 865822 w 2352349"/>
              <a:gd name="connsiteY67" fmla="*/ 209008 h 6152608"/>
              <a:gd name="connsiteX68" fmla="*/ 871537 w 2352349"/>
              <a:gd name="connsiteY68" fmla="*/ 189005 h 6152608"/>
              <a:gd name="connsiteX69" fmla="*/ 878205 w 2352349"/>
              <a:gd name="connsiteY69" fmla="*/ 169003 h 6152608"/>
              <a:gd name="connsiteX70" fmla="*/ 885825 w 2352349"/>
              <a:gd name="connsiteY70" fmla="*/ 144238 h 6152608"/>
              <a:gd name="connsiteX71" fmla="*/ 898207 w 2352349"/>
              <a:gd name="connsiteY71" fmla="*/ 128998 h 6152608"/>
              <a:gd name="connsiteX72" fmla="*/ 913447 w 2352349"/>
              <a:gd name="connsiteY72" fmla="*/ 108995 h 6152608"/>
              <a:gd name="connsiteX73" fmla="*/ 929640 w 2352349"/>
              <a:gd name="connsiteY73" fmla="*/ 91850 h 6152608"/>
              <a:gd name="connsiteX74" fmla="*/ 945832 w 2352349"/>
              <a:gd name="connsiteY74" fmla="*/ 78515 h 6152608"/>
              <a:gd name="connsiteX75" fmla="*/ 961072 w 2352349"/>
              <a:gd name="connsiteY75" fmla="*/ 62323 h 6152608"/>
              <a:gd name="connsiteX76" fmla="*/ 978217 w 2352349"/>
              <a:gd name="connsiteY76" fmla="*/ 45178 h 6152608"/>
              <a:gd name="connsiteX77" fmla="*/ 997267 w 2352349"/>
              <a:gd name="connsiteY77" fmla="*/ 41368 h 6152608"/>
              <a:gd name="connsiteX78" fmla="*/ 1026795 w 2352349"/>
              <a:gd name="connsiteY78" fmla="*/ 28985 h 6152608"/>
              <a:gd name="connsiteX79" fmla="*/ 1058227 w 2352349"/>
              <a:gd name="connsiteY79" fmla="*/ 19460 h 6152608"/>
              <a:gd name="connsiteX80" fmla="*/ 1090612 w 2352349"/>
              <a:gd name="connsiteY80" fmla="*/ 12793 h 6152608"/>
              <a:gd name="connsiteX81" fmla="*/ 1122997 w 2352349"/>
              <a:gd name="connsiteY81" fmla="*/ 7078 h 6152608"/>
              <a:gd name="connsiteX82" fmla="*/ 1156335 w 2352349"/>
              <a:gd name="connsiteY82" fmla="*/ 3268 h 6152608"/>
              <a:gd name="connsiteX83" fmla="*/ 1189672 w 2352349"/>
              <a:gd name="connsiteY83" fmla="*/ 2315 h 6152608"/>
              <a:gd name="connsiteX84" fmla="*/ 1208722 w 2352349"/>
              <a:gd name="connsiteY84" fmla="*/ 3268 h 6152608"/>
              <a:gd name="connsiteX85" fmla="*/ 1228725 w 2352349"/>
              <a:gd name="connsiteY85" fmla="*/ 8983 h 6152608"/>
              <a:gd name="connsiteX86" fmla="*/ 1247775 w 2352349"/>
              <a:gd name="connsiteY86" fmla="*/ 15650 h 6152608"/>
              <a:gd name="connsiteX87" fmla="*/ 1257300 w 2352349"/>
              <a:gd name="connsiteY87" fmla="*/ 6125 h 6152608"/>
              <a:gd name="connsiteX88" fmla="*/ 1263015 w 2352349"/>
              <a:gd name="connsiteY88" fmla="*/ 28985 h 6152608"/>
              <a:gd name="connsiteX89" fmla="*/ 1284922 w 2352349"/>
              <a:gd name="connsiteY89" fmla="*/ 44225 h 6152608"/>
              <a:gd name="connsiteX90" fmla="*/ 1308735 w 2352349"/>
              <a:gd name="connsiteY90" fmla="*/ 69943 h 6152608"/>
              <a:gd name="connsiteX91" fmla="*/ 1328737 w 2352349"/>
              <a:gd name="connsiteY91" fmla="*/ 91850 h 6152608"/>
              <a:gd name="connsiteX92" fmla="*/ 1345882 w 2352349"/>
              <a:gd name="connsiteY92" fmla="*/ 108995 h 6152608"/>
              <a:gd name="connsiteX93" fmla="*/ 1363027 w 2352349"/>
              <a:gd name="connsiteY93" fmla="*/ 128998 h 6152608"/>
              <a:gd name="connsiteX94" fmla="*/ 1378267 w 2352349"/>
              <a:gd name="connsiteY94" fmla="*/ 150905 h 6152608"/>
              <a:gd name="connsiteX95" fmla="*/ 1391602 w 2352349"/>
              <a:gd name="connsiteY95" fmla="*/ 170908 h 6152608"/>
              <a:gd name="connsiteX96" fmla="*/ 1402080 w 2352349"/>
              <a:gd name="connsiteY96" fmla="*/ 197578 h 6152608"/>
              <a:gd name="connsiteX97" fmla="*/ 1407795 w 2352349"/>
              <a:gd name="connsiteY97" fmla="*/ 217580 h 6152608"/>
              <a:gd name="connsiteX98" fmla="*/ 1411605 w 2352349"/>
              <a:gd name="connsiteY98" fmla="*/ 232820 h 6152608"/>
              <a:gd name="connsiteX99" fmla="*/ 1415415 w 2352349"/>
              <a:gd name="connsiteY99" fmla="*/ 270920 h 6152608"/>
              <a:gd name="connsiteX100" fmla="*/ 1412557 w 2352349"/>
              <a:gd name="connsiteY100" fmla="*/ 311878 h 6152608"/>
              <a:gd name="connsiteX101" fmla="*/ 1418272 w 2352349"/>
              <a:gd name="connsiteY101" fmla="*/ 387125 h 6152608"/>
              <a:gd name="connsiteX102" fmla="*/ 1418272 w 2352349"/>
              <a:gd name="connsiteY102" fmla="*/ 387125 h 6152608"/>
              <a:gd name="connsiteX103" fmla="*/ 1463040 w 2352349"/>
              <a:gd name="connsiteY103" fmla="*/ 404270 h 6152608"/>
              <a:gd name="connsiteX104" fmla="*/ 1449705 w 2352349"/>
              <a:gd name="connsiteY104" fmla="*/ 488090 h 6152608"/>
              <a:gd name="connsiteX105" fmla="*/ 1434465 w 2352349"/>
              <a:gd name="connsiteY105" fmla="*/ 508093 h 6152608"/>
              <a:gd name="connsiteX106" fmla="*/ 1316355 w 2352349"/>
              <a:gd name="connsiteY106" fmla="*/ 734788 h 6152608"/>
              <a:gd name="connsiteX107" fmla="*/ 1439227 w 2352349"/>
              <a:gd name="connsiteY107" fmla="*/ 948148 h 6152608"/>
              <a:gd name="connsiteX108" fmla="*/ 1802130 w 2352349"/>
              <a:gd name="connsiteY108" fmla="*/ 1071973 h 6152608"/>
              <a:gd name="connsiteX109" fmla="*/ 1880235 w 2352349"/>
              <a:gd name="connsiteY109" fmla="*/ 1174843 h 6152608"/>
              <a:gd name="connsiteX110" fmla="*/ 1904047 w 2352349"/>
              <a:gd name="connsiteY110" fmla="*/ 1385345 h 6152608"/>
              <a:gd name="connsiteX111" fmla="*/ 1974532 w 2352349"/>
              <a:gd name="connsiteY111" fmla="*/ 2002565 h 6152608"/>
              <a:gd name="connsiteX112" fmla="*/ 1986915 w 2352349"/>
              <a:gd name="connsiteY112" fmla="*/ 2118770 h 6152608"/>
              <a:gd name="connsiteX113" fmla="*/ 2015490 w 2352349"/>
              <a:gd name="connsiteY113" fmla="*/ 2198781 h 6152608"/>
              <a:gd name="connsiteX114" fmla="*/ 2030730 w 2352349"/>
              <a:gd name="connsiteY114" fmla="*/ 2266408 h 6152608"/>
              <a:gd name="connsiteX115" fmla="*/ 2027872 w 2352349"/>
              <a:gd name="connsiteY115" fmla="*/ 2435000 h 6152608"/>
              <a:gd name="connsiteX116" fmla="*/ 2035492 w 2352349"/>
              <a:gd name="connsiteY116" fmla="*/ 2496913 h 6152608"/>
              <a:gd name="connsiteX117" fmla="*/ 2059305 w 2352349"/>
              <a:gd name="connsiteY117" fmla="*/ 3029360 h 6152608"/>
              <a:gd name="connsiteX118" fmla="*/ 2049780 w 2352349"/>
              <a:gd name="connsiteY118" fmla="*/ 3144613 h 6152608"/>
              <a:gd name="connsiteX119" fmla="*/ 2040255 w 2352349"/>
              <a:gd name="connsiteY119" fmla="*/ 3247483 h 6152608"/>
              <a:gd name="connsiteX120" fmla="*/ 2063115 w 2352349"/>
              <a:gd name="connsiteY120" fmla="*/ 3337018 h 6152608"/>
              <a:gd name="connsiteX121" fmla="*/ 2053590 w 2352349"/>
              <a:gd name="connsiteY121" fmla="*/ 3437031 h 6152608"/>
              <a:gd name="connsiteX122" fmla="*/ 2040255 w 2352349"/>
              <a:gd name="connsiteY122" fmla="*/ 3637056 h 6152608"/>
              <a:gd name="connsiteX123" fmla="*/ 2128837 w 2352349"/>
              <a:gd name="connsiteY123" fmla="*/ 3879943 h 6152608"/>
              <a:gd name="connsiteX124" fmla="*/ 2191702 w 2352349"/>
              <a:gd name="connsiteY124" fmla="*/ 3902803 h 6152608"/>
              <a:gd name="connsiteX125" fmla="*/ 2234565 w 2352349"/>
              <a:gd name="connsiteY125" fmla="*/ 4003768 h 6152608"/>
              <a:gd name="connsiteX126" fmla="*/ 2325052 w 2352349"/>
              <a:gd name="connsiteY126" fmla="*/ 4223796 h 6152608"/>
              <a:gd name="connsiteX127" fmla="*/ 2335530 w 2352349"/>
              <a:gd name="connsiteY127" fmla="*/ 4362860 h 6152608"/>
              <a:gd name="connsiteX128" fmla="*/ 2343150 w 2352349"/>
              <a:gd name="connsiteY128" fmla="*/ 4656231 h 6152608"/>
              <a:gd name="connsiteX129" fmla="*/ 2329815 w 2352349"/>
              <a:gd name="connsiteY129" fmla="*/ 4801010 h 6152608"/>
              <a:gd name="connsiteX130" fmla="*/ 2247900 w 2352349"/>
              <a:gd name="connsiteY130" fmla="*/ 4903880 h 6152608"/>
              <a:gd name="connsiteX131" fmla="*/ 2101215 w 2352349"/>
              <a:gd name="connsiteY131" fmla="*/ 4913405 h 6152608"/>
              <a:gd name="connsiteX132" fmla="*/ 2038350 w 2352349"/>
              <a:gd name="connsiteY132" fmla="*/ 4906738 h 6152608"/>
              <a:gd name="connsiteX133" fmla="*/ 1917382 w 2352349"/>
              <a:gd name="connsiteY133" fmla="*/ 4896260 h 6152608"/>
              <a:gd name="connsiteX134" fmla="*/ 1926907 w 2352349"/>
              <a:gd name="connsiteY134" fmla="*/ 5273451 h 6152608"/>
              <a:gd name="connsiteX135" fmla="*/ 1934527 w 2352349"/>
              <a:gd name="connsiteY135" fmla="*/ 5338221 h 6152608"/>
              <a:gd name="connsiteX136" fmla="*/ 1938337 w 2352349"/>
              <a:gd name="connsiteY136" fmla="*/ 5369653 h 6152608"/>
              <a:gd name="connsiteX137" fmla="*/ 1983105 w 2352349"/>
              <a:gd name="connsiteY137" fmla="*/ 5695408 h 6152608"/>
              <a:gd name="connsiteX138" fmla="*/ 1931670 w 2352349"/>
              <a:gd name="connsiteY138" fmla="*/ 5731603 h 6152608"/>
              <a:gd name="connsiteX139" fmla="*/ 1974532 w 2352349"/>
              <a:gd name="connsiteY139" fmla="*/ 5780180 h 6152608"/>
              <a:gd name="connsiteX140" fmla="*/ 1986915 w 2352349"/>
              <a:gd name="connsiteY140" fmla="*/ 5806851 h 6152608"/>
              <a:gd name="connsiteX141" fmla="*/ 2009775 w 2352349"/>
              <a:gd name="connsiteY141" fmla="*/ 5893528 h 6152608"/>
              <a:gd name="connsiteX142" fmla="*/ 2127885 w 2352349"/>
              <a:gd name="connsiteY142" fmla="*/ 6039260 h 6152608"/>
              <a:gd name="connsiteX143" fmla="*/ 2212657 w 2352349"/>
              <a:gd name="connsiteY143" fmla="*/ 6086885 h 6152608"/>
              <a:gd name="connsiteX144" fmla="*/ 2260623 w 2352349"/>
              <a:gd name="connsiteY144" fmla="*/ 6141863 h 6152608"/>
              <a:gd name="connsiteX145" fmla="*/ 1975485 w 2352349"/>
              <a:gd name="connsiteY145" fmla="*/ 3767548 h 6152608"/>
              <a:gd name="connsiteX146" fmla="*/ 1924050 w 2352349"/>
              <a:gd name="connsiteY146" fmla="*/ 3635150 h 6152608"/>
              <a:gd name="connsiteX147" fmla="*/ 1913572 w 2352349"/>
              <a:gd name="connsiteY147" fmla="*/ 3636103 h 6152608"/>
              <a:gd name="connsiteX148" fmla="*/ 1901190 w 2352349"/>
              <a:gd name="connsiteY148" fmla="*/ 3772310 h 6152608"/>
              <a:gd name="connsiteX149" fmla="*/ 1975485 w 2352349"/>
              <a:gd name="connsiteY149" fmla="*/ 3767548 h 6152608"/>
              <a:gd name="connsiteX150" fmla="*/ 1975485 w 2352349"/>
              <a:gd name="connsiteY150" fmla="*/ 3767548 h 6152608"/>
              <a:gd name="connsiteX151" fmla="*/ 1975485 w 2352349"/>
              <a:gd name="connsiteY151" fmla="*/ 3767548 h 6152608"/>
              <a:gd name="connsiteX152" fmla="*/ 1975485 w 2352349"/>
              <a:gd name="connsiteY152" fmla="*/ 3767548 h 6152608"/>
              <a:gd name="connsiteX153" fmla="*/ 1829752 w 2352349"/>
              <a:gd name="connsiteY153" fmla="*/ 3157948 h 6152608"/>
              <a:gd name="connsiteX154" fmla="*/ 2005965 w 2352349"/>
              <a:gd name="connsiteY154" fmla="*/ 3157948 h 6152608"/>
              <a:gd name="connsiteX155" fmla="*/ 1969770 w 2352349"/>
              <a:gd name="connsiteY155" fmla="*/ 3073175 h 6152608"/>
              <a:gd name="connsiteX156" fmla="*/ 1817370 w 2352349"/>
              <a:gd name="connsiteY156" fmla="*/ 3089368 h 6152608"/>
              <a:gd name="connsiteX157" fmla="*/ 1829752 w 2352349"/>
              <a:gd name="connsiteY157" fmla="*/ 3157948 h 6152608"/>
              <a:gd name="connsiteX158" fmla="*/ 1829752 w 2352349"/>
              <a:gd name="connsiteY158" fmla="*/ 3157948 h 6152608"/>
              <a:gd name="connsiteX159" fmla="*/ 1829752 w 2352349"/>
              <a:gd name="connsiteY159" fmla="*/ 3157948 h 6152608"/>
              <a:gd name="connsiteX160" fmla="*/ 1829752 w 2352349"/>
              <a:gd name="connsiteY160" fmla="*/ 3157948 h 6152608"/>
              <a:gd name="connsiteX161" fmla="*/ 1787842 w 2352349"/>
              <a:gd name="connsiteY161" fmla="*/ 3382738 h 6152608"/>
              <a:gd name="connsiteX162" fmla="*/ 1804035 w 2352349"/>
              <a:gd name="connsiteY162" fmla="*/ 3176046 h 6152608"/>
              <a:gd name="connsiteX163" fmla="*/ 1724025 w 2352349"/>
              <a:gd name="connsiteY163" fmla="*/ 3024598 h 6152608"/>
              <a:gd name="connsiteX164" fmla="*/ 1787842 w 2352349"/>
              <a:gd name="connsiteY164" fmla="*/ 3382738 h 6152608"/>
              <a:gd name="connsiteX165" fmla="*/ 1787842 w 2352349"/>
              <a:gd name="connsiteY165" fmla="*/ 3382738 h 6152608"/>
              <a:gd name="connsiteX166" fmla="*/ 1787842 w 2352349"/>
              <a:gd name="connsiteY166" fmla="*/ 3382738 h 6152608"/>
              <a:gd name="connsiteX167" fmla="*/ 1787842 w 2352349"/>
              <a:gd name="connsiteY167" fmla="*/ 3382738 h 6152608"/>
              <a:gd name="connsiteX168" fmla="*/ 1276350 w 2352349"/>
              <a:gd name="connsiteY168" fmla="*/ 1373915 h 6152608"/>
              <a:gd name="connsiteX169" fmla="*/ 1279207 w 2352349"/>
              <a:gd name="connsiteY169" fmla="*/ 1051018 h 6152608"/>
              <a:gd name="connsiteX170" fmla="*/ 1206817 w 2352349"/>
              <a:gd name="connsiteY170" fmla="*/ 1155793 h 6152608"/>
              <a:gd name="connsiteX171" fmla="*/ 1189672 w 2352349"/>
              <a:gd name="connsiteY171" fmla="*/ 1130075 h 6152608"/>
              <a:gd name="connsiteX172" fmla="*/ 1168717 w 2352349"/>
              <a:gd name="connsiteY172" fmla="*/ 1102453 h 6152608"/>
              <a:gd name="connsiteX173" fmla="*/ 1159192 w 2352349"/>
              <a:gd name="connsiteY173" fmla="*/ 1107215 h 6152608"/>
              <a:gd name="connsiteX174" fmla="*/ 1276350 w 2352349"/>
              <a:gd name="connsiteY174" fmla="*/ 1373915 h 6152608"/>
              <a:gd name="connsiteX175" fmla="*/ 1192530 w 2352349"/>
              <a:gd name="connsiteY175" fmla="*/ 1130075 h 6152608"/>
              <a:gd name="connsiteX176" fmla="*/ 1279207 w 2352349"/>
              <a:gd name="connsiteY176" fmla="*/ 1004345 h 6152608"/>
              <a:gd name="connsiteX177" fmla="*/ 1280160 w 2352349"/>
              <a:gd name="connsiteY177" fmla="*/ 856708 h 6152608"/>
              <a:gd name="connsiteX178" fmla="*/ 1122997 w 2352349"/>
              <a:gd name="connsiteY178" fmla="*/ 965293 h 6152608"/>
              <a:gd name="connsiteX179" fmla="*/ 1192530 w 2352349"/>
              <a:gd name="connsiteY179" fmla="*/ 1130075 h 6152608"/>
              <a:gd name="connsiteX180" fmla="*/ 1192530 w 2352349"/>
              <a:gd name="connsiteY180" fmla="*/ 1130075 h 6152608"/>
              <a:gd name="connsiteX181" fmla="*/ 1192530 w 2352349"/>
              <a:gd name="connsiteY181" fmla="*/ 1130075 h 6152608"/>
              <a:gd name="connsiteX182" fmla="*/ 1192530 w 2352349"/>
              <a:gd name="connsiteY182" fmla="*/ 1130075 h 6152608"/>
              <a:gd name="connsiteX183" fmla="*/ 1034415 w 2352349"/>
              <a:gd name="connsiteY183" fmla="*/ 1407253 h 6152608"/>
              <a:gd name="connsiteX184" fmla="*/ 1062990 w 2352349"/>
              <a:gd name="connsiteY184" fmla="*/ 1115788 h 6152608"/>
              <a:gd name="connsiteX185" fmla="*/ 1042035 w 2352349"/>
              <a:gd name="connsiteY185" fmla="*/ 1111025 h 6152608"/>
              <a:gd name="connsiteX186" fmla="*/ 1002982 w 2352349"/>
              <a:gd name="connsiteY186" fmla="*/ 1168175 h 6152608"/>
              <a:gd name="connsiteX187" fmla="*/ 937260 w 2352349"/>
              <a:gd name="connsiteY187" fmla="*/ 1102453 h 6152608"/>
              <a:gd name="connsiteX188" fmla="*/ 1034415 w 2352349"/>
              <a:gd name="connsiteY188" fmla="*/ 1407253 h 6152608"/>
              <a:gd name="connsiteX189" fmla="*/ 1000125 w 2352349"/>
              <a:gd name="connsiteY189" fmla="*/ 1137695 h 6152608"/>
              <a:gd name="connsiteX190" fmla="*/ 1081087 w 2352349"/>
              <a:gd name="connsiteY190" fmla="*/ 969103 h 6152608"/>
              <a:gd name="connsiteX191" fmla="*/ 861060 w 2352349"/>
              <a:gd name="connsiteY191" fmla="*/ 807178 h 6152608"/>
              <a:gd name="connsiteX192" fmla="*/ 1000125 w 2352349"/>
              <a:gd name="connsiteY192" fmla="*/ 1137695 h 6152608"/>
              <a:gd name="connsiteX193" fmla="*/ 1000125 w 2352349"/>
              <a:gd name="connsiteY193" fmla="*/ 1137695 h 6152608"/>
              <a:gd name="connsiteX194" fmla="*/ 1000125 w 2352349"/>
              <a:gd name="connsiteY194" fmla="*/ 1137695 h 6152608"/>
              <a:gd name="connsiteX195" fmla="*/ 1000125 w 2352349"/>
              <a:gd name="connsiteY195" fmla="*/ 1137695 h 6152608"/>
              <a:gd name="connsiteX196" fmla="*/ 308610 w 2352349"/>
              <a:gd name="connsiteY196" fmla="*/ 3159853 h 6152608"/>
              <a:gd name="connsiteX197" fmla="*/ 474345 w 2352349"/>
              <a:gd name="connsiteY197" fmla="*/ 2953160 h 6152608"/>
              <a:gd name="connsiteX198" fmla="*/ 262890 w 2352349"/>
              <a:gd name="connsiteY198" fmla="*/ 3128421 h 6152608"/>
              <a:gd name="connsiteX199" fmla="*/ 308610 w 2352349"/>
              <a:gd name="connsiteY199" fmla="*/ 3159853 h 6152608"/>
              <a:gd name="connsiteX200" fmla="*/ 308610 w 2352349"/>
              <a:gd name="connsiteY200" fmla="*/ 3159853 h 6152608"/>
              <a:gd name="connsiteX201" fmla="*/ 308610 w 2352349"/>
              <a:gd name="connsiteY201" fmla="*/ 3159853 h 6152608"/>
              <a:gd name="connsiteX202" fmla="*/ 308610 w 2352349"/>
              <a:gd name="connsiteY202" fmla="*/ 3159853 h 615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352349" h="6152608">
                <a:moveTo>
                  <a:pt x="1581150" y="6152608"/>
                </a:moveTo>
                <a:cubicBezTo>
                  <a:pt x="1573530" y="6065930"/>
                  <a:pt x="1534477" y="5923055"/>
                  <a:pt x="1533525" y="5835426"/>
                </a:cubicBezTo>
                <a:cubicBezTo>
                  <a:pt x="1532572" y="5783038"/>
                  <a:pt x="1523047" y="5738271"/>
                  <a:pt x="1481137" y="5719221"/>
                </a:cubicBezTo>
                <a:cubicBezTo>
                  <a:pt x="1471612" y="5715410"/>
                  <a:pt x="1463992" y="5712553"/>
                  <a:pt x="1451610" y="5710648"/>
                </a:cubicBezTo>
                <a:cubicBezTo>
                  <a:pt x="1424940" y="5635401"/>
                  <a:pt x="1408747" y="5558248"/>
                  <a:pt x="1392555" y="5482048"/>
                </a:cubicBezTo>
                <a:cubicBezTo>
                  <a:pt x="1389697" y="5471571"/>
                  <a:pt x="1386840" y="5460141"/>
                  <a:pt x="1385887" y="5448710"/>
                </a:cubicBezTo>
                <a:cubicBezTo>
                  <a:pt x="1382077" y="5342030"/>
                  <a:pt x="1366837" y="5236303"/>
                  <a:pt x="1338262" y="5135338"/>
                </a:cubicBezTo>
                <a:cubicBezTo>
                  <a:pt x="1335405" y="5125813"/>
                  <a:pt x="1332547" y="5115335"/>
                  <a:pt x="1328737" y="5105810"/>
                </a:cubicBezTo>
                <a:cubicBezTo>
                  <a:pt x="1302067" y="4954363"/>
                  <a:pt x="1302067" y="4819108"/>
                  <a:pt x="1242060" y="4685758"/>
                </a:cubicBezTo>
                <a:cubicBezTo>
                  <a:pt x="1241107" y="4676233"/>
                  <a:pt x="1239202" y="4665756"/>
                  <a:pt x="1236345" y="4654326"/>
                </a:cubicBezTo>
                <a:cubicBezTo>
                  <a:pt x="1233487" y="4634323"/>
                  <a:pt x="1229677" y="4612416"/>
                  <a:pt x="1226820" y="4592413"/>
                </a:cubicBezTo>
                <a:cubicBezTo>
                  <a:pt x="1210627" y="4486685"/>
                  <a:pt x="1184910" y="4381910"/>
                  <a:pt x="1184910" y="4276183"/>
                </a:cubicBezTo>
                <a:cubicBezTo>
                  <a:pt x="1185862" y="4133308"/>
                  <a:pt x="1139190" y="3999006"/>
                  <a:pt x="1119187" y="3858988"/>
                </a:cubicBezTo>
                <a:cubicBezTo>
                  <a:pt x="1103947" y="3872323"/>
                  <a:pt x="1096327" y="3887563"/>
                  <a:pt x="1090612" y="3904708"/>
                </a:cubicBezTo>
                <a:cubicBezTo>
                  <a:pt x="1068705" y="3975193"/>
                  <a:pt x="1064895" y="4044725"/>
                  <a:pt x="1073467" y="4117115"/>
                </a:cubicBezTo>
                <a:cubicBezTo>
                  <a:pt x="1079182" y="4171408"/>
                  <a:pt x="1080135" y="4227606"/>
                  <a:pt x="1074420" y="4281898"/>
                </a:cubicBezTo>
                <a:cubicBezTo>
                  <a:pt x="1062037" y="4391435"/>
                  <a:pt x="1036320" y="4500973"/>
                  <a:pt x="1031557" y="4610510"/>
                </a:cubicBezTo>
                <a:cubicBezTo>
                  <a:pt x="1023937" y="4768626"/>
                  <a:pt x="1030605" y="4926741"/>
                  <a:pt x="1027747" y="5082951"/>
                </a:cubicBezTo>
                <a:cubicBezTo>
                  <a:pt x="1026795" y="5151530"/>
                  <a:pt x="1018222" y="5222016"/>
                  <a:pt x="1020127" y="5290596"/>
                </a:cubicBezTo>
                <a:cubicBezTo>
                  <a:pt x="1021080" y="5349651"/>
                  <a:pt x="1025842" y="5407753"/>
                  <a:pt x="1036320" y="5465855"/>
                </a:cubicBezTo>
                <a:cubicBezTo>
                  <a:pt x="1037272" y="5475380"/>
                  <a:pt x="1040130" y="5485858"/>
                  <a:pt x="1042987" y="5495383"/>
                </a:cubicBezTo>
                <a:cubicBezTo>
                  <a:pt x="1045845" y="5504908"/>
                  <a:pt x="1048702" y="5515385"/>
                  <a:pt x="1050607" y="5523958"/>
                </a:cubicBezTo>
                <a:cubicBezTo>
                  <a:pt x="1042987" y="5653498"/>
                  <a:pt x="1082040" y="5789705"/>
                  <a:pt x="1057275" y="5921151"/>
                </a:cubicBezTo>
                <a:cubicBezTo>
                  <a:pt x="1051560" y="5930676"/>
                  <a:pt x="1044892" y="5941153"/>
                  <a:pt x="1040130" y="5950678"/>
                </a:cubicBezTo>
                <a:cubicBezTo>
                  <a:pt x="1021080" y="5979253"/>
                  <a:pt x="980662" y="6075262"/>
                  <a:pt x="981075" y="6142063"/>
                </a:cubicBezTo>
                <a:lnTo>
                  <a:pt x="1600932" y="6148524"/>
                </a:lnTo>
                <a:moveTo>
                  <a:pt x="601027" y="6142130"/>
                </a:moveTo>
                <a:cubicBezTo>
                  <a:pt x="604837" y="6112603"/>
                  <a:pt x="610552" y="6080218"/>
                  <a:pt x="623887" y="6052596"/>
                </a:cubicBezTo>
                <a:cubicBezTo>
                  <a:pt x="643890" y="6013543"/>
                  <a:pt x="646747" y="5975443"/>
                  <a:pt x="640080" y="5933533"/>
                </a:cubicBezTo>
                <a:cubicBezTo>
                  <a:pt x="611505" y="5778276"/>
                  <a:pt x="584835" y="5623971"/>
                  <a:pt x="556260" y="5467760"/>
                </a:cubicBezTo>
                <a:cubicBezTo>
                  <a:pt x="556260" y="5464903"/>
                  <a:pt x="555307" y="5463951"/>
                  <a:pt x="555307" y="5461093"/>
                </a:cubicBezTo>
                <a:cubicBezTo>
                  <a:pt x="544830" y="5315360"/>
                  <a:pt x="533400" y="5166771"/>
                  <a:pt x="526732" y="5021038"/>
                </a:cubicBezTo>
                <a:cubicBezTo>
                  <a:pt x="521017" y="4918168"/>
                  <a:pt x="510540" y="4820060"/>
                  <a:pt x="483870" y="4718143"/>
                </a:cubicBezTo>
                <a:cubicBezTo>
                  <a:pt x="444817" y="4572410"/>
                  <a:pt x="408622" y="4423821"/>
                  <a:pt x="405765" y="4272373"/>
                </a:cubicBezTo>
                <a:cubicBezTo>
                  <a:pt x="402907" y="4142833"/>
                  <a:pt x="393382" y="4010435"/>
                  <a:pt x="383857" y="3880896"/>
                </a:cubicBezTo>
                <a:cubicBezTo>
                  <a:pt x="373380" y="3735163"/>
                  <a:pt x="358140" y="3587525"/>
                  <a:pt x="345757" y="3440840"/>
                </a:cubicBezTo>
                <a:cubicBezTo>
                  <a:pt x="341947" y="3397978"/>
                  <a:pt x="344805" y="3354163"/>
                  <a:pt x="341947" y="3311300"/>
                </a:cubicBezTo>
                <a:cubicBezTo>
                  <a:pt x="340995" y="3282725"/>
                  <a:pt x="336232" y="3253198"/>
                  <a:pt x="328612" y="3226528"/>
                </a:cubicBezTo>
                <a:cubicBezTo>
                  <a:pt x="324802" y="3213193"/>
                  <a:pt x="309562" y="3191285"/>
                  <a:pt x="299085" y="3191285"/>
                </a:cubicBezTo>
                <a:cubicBezTo>
                  <a:pt x="253365" y="3191285"/>
                  <a:pt x="243840" y="3158900"/>
                  <a:pt x="224790" y="3132231"/>
                </a:cubicBezTo>
                <a:cubicBezTo>
                  <a:pt x="214312" y="3116038"/>
                  <a:pt x="204787" y="3099846"/>
                  <a:pt x="189547" y="3087463"/>
                </a:cubicBezTo>
                <a:cubicBezTo>
                  <a:pt x="135255" y="3044600"/>
                  <a:pt x="111442" y="2986498"/>
                  <a:pt x="104775" y="2921728"/>
                </a:cubicBezTo>
                <a:cubicBezTo>
                  <a:pt x="97155" y="2859815"/>
                  <a:pt x="73342" y="2797903"/>
                  <a:pt x="92392" y="2734085"/>
                </a:cubicBezTo>
                <a:cubicBezTo>
                  <a:pt x="93345" y="2727418"/>
                  <a:pt x="92392" y="2721703"/>
                  <a:pt x="91440" y="2715035"/>
                </a:cubicBezTo>
                <a:cubicBezTo>
                  <a:pt x="68580" y="2651218"/>
                  <a:pt x="52387" y="2585496"/>
                  <a:pt x="39052" y="2520725"/>
                </a:cubicBezTo>
                <a:lnTo>
                  <a:pt x="39052" y="2520725"/>
                </a:lnTo>
                <a:lnTo>
                  <a:pt x="39052" y="2520725"/>
                </a:lnTo>
                <a:lnTo>
                  <a:pt x="39052" y="2520725"/>
                </a:lnTo>
                <a:cubicBezTo>
                  <a:pt x="39052" y="2405473"/>
                  <a:pt x="0" y="2291173"/>
                  <a:pt x="0" y="2175920"/>
                </a:cubicBezTo>
                <a:cubicBezTo>
                  <a:pt x="3810" y="2140678"/>
                  <a:pt x="7620" y="2102578"/>
                  <a:pt x="13335" y="2068288"/>
                </a:cubicBezTo>
                <a:cubicBezTo>
                  <a:pt x="20002" y="2026378"/>
                  <a:pt x="52387" y="1899695"/>
                  <a:pt x="55245" y="1879693"/>
                </a:cubicBezTo>
                <a:cubicBezTo>
                  <a:pt x="91440" y="1625375"/>
                  <a:pt x="65722" y="1353913"/>
                  <a:pt x="156210" y="1108168"/>
                </a:cubicBezTo>
                <a:cubicBezTo>
                  <a:pt x="171450" y="1091023"/>
                  <a:pt x="187642" y="1076735"/>
                  <a:pt x="204787" y="1063400"/>
                </a:cubicBezTo>
                <a:cubicBezTo>
                  <a:pt x="324802" y="975770"/>
                  <a:pt x="513397" y="988153"/>
                  <a:pt x="645795" y="918620"/>
                </a:cubicBezTo>
                <a:cubicBezTo>
                  <a:pt x="667702" y="909095"/>
                  <a:pt x="690562" y="898618"/>
                  <a:pt x="710565" y="885283"/>
                </a:cubicBezTo>
                <a:cubicBezTo>
                  <a:pt x="730567" y="872900"/>
                  <a:pt x="752475" y="860518"/>
                  <a:pt x="772477" y="846230"/>
                </a:cubicBezTo>
                <a:cubicBezTo>
                  <a:pt x="835342" y="798605"/>
                  <a:pt x="867727" y="743360"/>
                  <a:pt x="851535" y="664303"/>
                </a:cubicBezTo>
                <a:cubicBezTo>
                  <a:pt x="845820" y="638585"/>
                  <a:pt x="848677" y="611915"/>
                  <a:pt x="844867" y="586198"/>
                </a:cubicBezTo>
                <a:cubicBezTo>
                  <a:pt x="839152" y="556670"/>
                  <a:pt x="835342" y="524285"/>
                  <a:pt x="824865" y="496663"/>
                </a:cubicBezTo>
                <a:cubicBezTo>
                  <a:pt x="805815" y="450943"/>
                  <a:pt x="798195" y="409033"/>
                  <a:pt x="808672" y="367123"/>
                </a:cubicBezTo>
                <a:lnTo>
                  <a:pt x="809625" y="364265"/>
                </a:lnTo>
                <a:cubicBezTo>
                  <a:pt x="816292" y="338548"/>
                  <a:pt x="831532" y="341405"/>
                  <a:pt x="831532" y="341405"/>
                </a:cubicBezTo>
                <a:cubicBezTo>
                  <a:pt x="839152" y="347120"/>
                  <a:pt x="848677" y="360455"/>
                  <a:pt x="848677" y="360455"/>
                </a:cubicBezTo>
                <a:cubicBezTo>
                  <a:pt x="848360" y="348708"/>
                  <a:pt x="848042" y="336960"/>
                  <a:pt x="847725" y="325213"/>
                </a:cubicBezTo>
                <a:cubicBezTo>
                  <a:pt x="848042" y="310925"/>
                  <a:pt x="848360" y="296638"/>
                  <a:pt x="848677" y="282350"/>
                </a:cubicBezTo>
                <a:cubicBezTo>
                  <a:pt x="851535" y="279493"/>
                  <a:pt x="854392" y="260443"/>
                  <a:pt x="856297" y="249013"/>
                </a:cubicBezTo>
                <a:cubicBezTo>
                  <a:pt x="857250" y="233773"/>
                  <a:pt x="860107" y="251870"/>
                  <a:pt x="862012" y="229010"/>
                </a:cubicBezTo>
                <a:cubicBezTo>
                  <a:pt x="862965" y="223295"/>
                  <a:pt x="864870" y="223295"/>
                  <a:pt x="865822" y="209008"/>
                </a:cubicBezTo>
                <a:cubicBezTo>
                  <a:pt x="866775" y="179480"/>
                  <a:pt x="868680" y="189958"/>
                  <a:pt x="871537" y="189005"/>
                </a:cubicBezTo>
                <a:cubicBezTo>
                  <a:pt x="872490" y="147095"/>
                  <a:pt x="875347" y="143285"/>
                  <a:pt x="878205" y="169003"/>
                </a:cubicBezTo>
                <a:cubicBezTo>
                  <a:pt x="881062" y="162335"/>
                  <a:pt x="883920" y="156620"/>
                  <a:pt x="885825" y="144238"/>
                </a:cubicBezTo>
                <a:cubicBezTo>
                  <a:pt x="889635" y="130903"/>
                  <a:pt x="892492" y="122330"/>
                  <a:pt x="898207" y="128998"/>
                </a:cubicBezTo>
                <a:cubicBezTo>
                  <a:pt x="903922" y="145190"/>
                  <a:pt x="907732" y="109948"/>
                  <a:pt x="913447" y="108995"/>
                </a:cubicBezTo>
                <a:cubicBezTo>
                  <a:pt x="919162" y="115663"/>
                  <a:pt x="923925" y="59465"/>
                  <a:pt x="929640" y="91850"/>
                </a:cubicBezTo>
                <a:cubicBezTo>
                  <a:pt x="935355" y="104233"/>
                  <a:pt x="940117" y="69943"/>
                  <a:pt x="945832" y="78515"/>
                </a:cubicBezTo>
                <a:cubicBezTo>
                  <a:pt x="948690" y="75658"/>
                  <a:pt x="955357" y="78515"/>
                  <a:pt x="961072" y="62323"/>
                </a:cubicBezTo>
                <a:cubicBezTo>
                  <a:pt x="967740" y="59465"/>
                  <a:pt x="973455" y="42320"/>
                  <a:pt x="978217" y="45178"/>
                </a:cubicBezTo>
                <a:cubicBezTo>
                  <a:pt x="984885" y="48035"/>
                  <a:pt x="991552" y="34700"/>
                  <a:pt x="997267" y="41368"/>
                </a:cubicBezTo>
                <a:cubicBezTo>
                  <a:pt x="1006792" y="18508"/>
                  <a:pt x="1016317" y="38510"/>
                  <a:pt x="1026795" y="28985"/>
                </a:cubicBezTo>
                <a:cubicBezTo>
                  <a:pt x="1037272" y="18508"/>
                  <a:pt x="1046797" y="6125"/>
                  <a:pt x="1058227" y="19460"/>
                </a:cubicBezTo>
                <a:cubicBezTo>
                  <a:pt x="1068705" y="410"/>
                  <a:pt x="1078230" y="26128"/>
                  <a:pt x="1090612" y="12793"/>
                </a:cubicBezTo>
                <a:cubicBezTo>
                  <a:pt x="1101090" y="13745"/>
                  <a:pt x="1112520" y="4220"/>
                  <a:pt x="1122997" y="7078"/>
                </a:cubicBezTo>
                <a:cubicBezTo>
                  <a:pt x="1135380" y="410"/>
                  <a:pt x="1144905" y="33748"/>
                  <a:pt x="1156335" y="3268"/>
                </a:cubicBezTo>
                <a:cubicBezTo>
                  <a:pt x="1168717" y="3268"/>
                  <a:pt x="1178242" y="-3400"/>
                  <a:pt x="1189672" y="2315"/>
                </a:cubicBezTo>
                <a:cubicBezTo>
                  <a:pt x="1196340" y="8030"/>
                  <a:pt x="1203007" y="18508"/>
                  <a:pt x="1208722" y="3268"/>
                </a:cubicBezTo>
                <a:cubicBezTo>
                  <a:pt x="1215390" y="6125"/>
                  <a:pt x="1223962" y="13745"/>
                  <a:pt x="1228725" y="8983"/>
                </a:cubicBezTo>
                <a:cubicBezTo>
                  <a:pt x="1235392" y="14698"/>
                  <a:pt x="1242060" y="22318"/>
                  <a:pt x="1247775" y="15650"/>
                </a:cubicBezTo>
                <a:cubicBezTo>
                  <a:pt x="1250632" y="8983"/>
                  <a:pt x="1254442" y="5173"/>
                  <a:pt x="1257300" y="6125"/>
                </a:cubicBezTo>
                <a:cubicBezTo>
                  <a:pt x="1260157" y="7078"/>
                  <a:pt x="1260157" y="15650"/>
                  <a:pt x="1263015" y="28985"/>
                </a:cubicBezTo>
                <a:cubicBezTo>
                  <a:pt x="1270635" y="35653"/>
                  <a:pt x="1279207" y="44225"/>
                  <a:pt x="1284922" y="44225"/>
                </a:cubicBezTo>
                <a:cubicBezTo>
                  <a:pt x="1295400" y="63275"/>
                  <a:pt x="1301115" y="70895"/>
                  <a:pt x="1308735" y="69943"/>
                </a:cubicBezTo>
                <a:cubicBezTo>
                  <a:pt x="1316355" y="87088"/>
                  <a:pt x="1323975" y="70895"/>
                  <a:pt x="1328737" y="91850"/>
                </a:cubicBezTo>
                <a:cubicBezTo>
                  <a:pt x="1335405" y="78515"/>
                  <a:pt x="1342072" y="105185"/>
                  <a:pt x="1345882" y="108995"/>
                </a:cubicBezTo>
                <a:cubicBezTo>
                  <a:pt x="1352550" y="108043"/>
                  <a:pt x="1358265" y="128998"/>
                  <a:pt x="1363027" y="128998"/>
                </a:cubicBezTo>
                <a:cubicBezTo>
                  <a:pt x="1368742" y="120425"/>
                  <a:pt x="1373505" y="148048"/>
                  <a:pt x="1378267" y="150905"/>
                </a:cubicBezTo>
                <a:cubicBezTo>
                  <a:pt x="1383982" y="176623"/>
                  <a:pt x="1387792" y="142333"/>
                  <a:pt x="1391602" y="170908"/>
                </a:cubicBezTo>
                <a:cubicBezTo>
                  <a:pt x="1395412" y="145190"/>
                  <a:pt x="1399222" y="188053"/>
                  <a:pt x="1402080" y="197578"/>
                </a:cubicBezTo>
                <a:cubicBezTo>
                  <a:pt x="1403032" y="187100"/>
                  <a:pt x="1405890" y="210913"/>
                  <a:pt x="1407795" y="217580"/>
                </a:cubicBezTo>
                <a:cubicBezTo>
                  <a:pt x="1408747" y="224248"/>
                  <a:pt x="1410652" y="229963"/>
                  <a:pt x="1411605" y="232820"/>
                </a:cubicBezTo>
                <a:cubicBezTo>
                  <a:pt x="1414462" y="245203"/>
                  <a:pt x="1415415" y="257585"/>
                  <a:pt x="1415415" y="270920"/>
                </a:cubicBezTo>
                <a:cubicBezTo>
                  <a:pt x="1415415" y="284255"/>
                  <a:pt x="1415415" y="297590"/>
                  <a:pt x="1412557" y="311878"/>
                </a:cubicBezTo>
                <a:cubicBezTo>
                  <a:pt x="1408747" y="337595"/>
                  <a:pt x="1409700" y="363313"/>
                  <a:pt x="1418272" y="387125"/>
                </a:cubicBezTo>
                <a:lnTo>
                  <a:pt x="1418272" y="387125"/>
                </a:lnTo>
                <a:cubicBezTo>
                  <a:pt x="1418272" y="387125"/>
                  <a:pt x="1456372" y="380458"/>
                  <a:pt x="1463040" y="404270"/>
                </a:cubicBezTo>
                <a:cubicBezTo>
                  <a:pt x="1463040" y="404270"/>
                  <a:pt x="1472565" y="447133"/>
                  <a:pt x="1449705" y="488090"/>
                </a:cubicBezTo>
                <a:cubicBezTo>
                  <a:pt x="1446847" y="494758"/>
                  <a:pt x="1442085" y="501425"/>
                  <a:pt x="1434465" y="508093"/>
                </a:cubicBezTo>
                <a:cubicBezTo>
                  <a:pt x="1369695" y="571910"/>
                  <a:pt x="1336357" y="653825"/>
                  <a:pt x="1316355" y="734788"/>
                </a:cubicBezTo>
                <a:cubicBezTo>
                  <a:pt x="1289685" y="837658"/>
                  <a:pt x="1293495" y="905285"/>
                  <a:pt x="1439227" y="948148"/>
                </a:cubicBezTo>
                <a:cubicBezTo>
                  <a:pt x="1557337" y="984343"/>
                  <a:pt x="1686877" y="1028158"/>
                  <a:pt x="1802130" y="1071973"/>
                </a:cubicBezTo>
                <a:cubicBezTo>
                  <a:pt x="1849755" y="1089118"/>
                  <a:pt x="1879282" y="1123408"/>
                  <a:pt x="1880235" y="1174843"/>
                </a:cubicBezTo>
                <a:cubicBezTo>
                  <a:pt x="1881187" y="1246280"/>
                  <a:pt x="1886902" y="1314860"/>
                  <a:pt x="1904047" y="1385345"/>
                </a:cubicBezTo>
                <a:cubicBezTo>
                  <a:pt x="1924050" y="1463450"/>
                  <a:pt x="1982152" y="1873978"/>
                  <a:pt x="1974532" y="2002565"/>
                </a:cubicBezTo>
                <a:cubicBezTo>
                  <a:pt x="1971675" y="2040665"/>
                  <a:pt x="1980247" y="2079718"/>
                  <a:pt x="1986915" y="2118770"/>
                </a:cubicBezTo>
                <a:cubicBezTo>
                  <a:pt x="1992630" y="2145440"/>
                  <a:pt x="2005965" y="2171158"/>
                  <a:pt x="2015490" y="2198781"/>
                </a:cubicBezTo>
                <a:cubicBezTo>
                  <a:pt x="2022157" y="2220688"/>
                  <a:pt x="2038350" y="2250215"/>
                  <a:pt x="2030730" y="2266408"/>
                </a:cubicBezTo>
                <a:cubicBezTo>
                  <a:pt x="2002155" y="2324510"/>
                  <a:pt x="2025015" y="2379756"/>
                  <a:pt x="2027872" y="2435000"/>
                </a:cubicBezTo>
                <a:cubicBezTo>
                  <a:pt x="2028825" y="2455003"/>
                  <a:pt x="2034540" y="2475958"/>
                  <a:pt x="2035492" y="2496913"/>
                </a:cubicBezTo>
                <a:cubicBezTo>
                  <a:pt x="2041207" y="2651218"/>
                  <a:pt x="2059305" y="3004596"/>
                  <a:pt x="2059305" y="3029360"/>
                </a:cubicBezTo>
                <a:cubicBezTo>
                  <a:pt x="2059305" y="3067460"/>
                  <a:pt x="2063115" y="3109371"/>
                  <a:pt x="2049780" y="3144613"/>
                </a:cubicBezTo>
                <a:cubicBezTo>
                  <a:pt x="2036445" y="3179856"/>
                  <a:pt x="2033587" y="3212240"/>
                  <a:pt x="2040255" y="3247483"/>
                </a:cubicBezTo>
                <a:cubicBezTo>
                  <a:pt x="2046922" y="3277010"/>
                  <a:pt x="2055495" y="3308443"/>
                  <a:pt x="2063115" y="3337018"/>
                </a:cubicBezTo>
                <a:cubicBezTo>
                  <a:pt x="2075497" y="3372260"/>
                  <a:pt x="2068830" y="3401788"/>
                  <a:pt x="2053590" y="3437031"/>
                </a:cubicBezTo>
                <a:cubicBezTo>
                  <a:pt x="2026920" y="3500848"/>
                  <a:pt x="2005965" y="3565618"/>
                  <a:pt x="2040255" y="3637056"/>
                </a:cubicBezTo>
                <a:cubicBezTo>
                  <a:pt x="2075497" y="3712303"/>
                  <a:pt x="2098357" y="3793265"/>
                  <a:pt x="2128837" y="3879943"/>
                </a:cubicBezTo>
                <a:cubicBezTo>
                  <a:pt x="2145030" y="3886610"/>
                  <a:pt x="2168842" y="3895183"/>
                  <a:pt x="2191702" y="3902803"/>
                </a:cubicBezTo>
                <a:cubicBezTo>
                  <a:pt x="2207895" y="3938998"/>
                  <a:pt x="2215515" y="3974240"/>
                  <a:pt x="2234565" y="4003768"/>
                </a:cubicBezTo>
                <a:cubicBezTo>
                  <a:pt x="2279332" y="4071396"/>
                  <a:pt x="2306955" y="4148548"/>
                  <a:pt x="2325052" y="4223796"/>
                </a:cubicBezTo>
                <a:cubicBezTo>
                  <a:pt x="2335530" y="4269516"/>
                  <a:pt x="2322195" y="4317141"/>
                  <a:pt x="2335530" y="4362860"/>
                </a:cubicBezTo>
                <a:cubicBezTo>
                  <a:pt x="2364105" y="4460016"/>
                  <a:pt x="2348865" y="4557171"/>
                  <a:pt x="2343150" y="4656231"/>
                </a:cubicBezTo>
                <a:cubicBezTo>
                  <a:pt x="2340292" y="4704808"/>
                  <a:pt x="2342197" y="4753385"/>
                  <a:pt x="2329815" y="4801010"/>
                </a:cubicBezTo>
                <a:cubicBezTo>
                  <a:pt x="2319337" y="4846730"/>
                  <a:pt x="2300287" y="4891498"/>
                  <a:pt x="2247900" y="4903880"/>
                </a:cubicBezTo>
                <a:cubicBezTo>
                  <a:pt x="2199322" y="4913405"/>
                  <a:pt x="2149792" y="4917216"/>
                  <a:pt x="2101215" y="4913405"/>
                </a:cubicBezTo>
                <a:cubicBezTo>
                  <a:pt x="2081212" y="4912453"/>
                  <a:pt x="2058352" y="4907691"/>
                  <a:pt x="2038350" y="4906738"/>
                </a:cubicBezTo>
                <a:cubicBezTo>
                  <a:pt x="1993582" y="4896260"/>
                  <a:pt x="1928812" y="4883878"/>
                  <a:pt x="1917382" y="4896260"/>
                </a:cubicBezTo>
                <a:cubicBezTo>
                  <a:pt x="1839277" y="5006751"/>
                  <a:pt x="1917382" y="5142005"/>
                  <a:pt x="1926907" y="5273451"/>
                </a:cubicBezTo>
                <a:cubicBezTo>
                  <a:pt x="1929765" y="5295358"/>
                  <a:pt x="1932622" y="5316313"/>
                  <a:pt x="1934527" y="5338221"/>
                </a:cubicBezTo>
                <a:cubicBezTo>
                  <a:pt x="1935480" y="5347746"/>
                  <a:pt x="1937385" y="5358223"/>
                  <a:pt x="1938337" y="5369653"/>
                </a:cubicBezTo>
                <a:cubicBezTo>
                  <a:pt x="1944052" y="5473476"/>
                  <a:pt x="1994535" y="5583966"/>
                  <a:pt x="1983105" y="5695408"/>
                </a:cubicBezTo>
                <a:cubicBezTo>
                  <a:pt x="1983105" y="5720173"/>
                  <a:pt x="1957387" y="5731603"/>
                  <a:pt x="1931670" y="5731603"/>
                </a:cubicBezTo>
                <a:cubicBezTo>
                  <a:pt x="1945005" y="5743985"/>
                  <a:pt x="1957387" y="5756368"/>
                  <a:pt x="1974532" y="5780180"/>
                </a:cubicBezTo>
                <a:cubicBezTo>
                  <a:pt x="1980247" y="5788753"/>
                  <a:pt x="1984057" y="5797326"/>
                  <a:pt x="1986915" y="5806851"/>
                </a:cubicBezTo>
                <a:cubicBezTo>
                  <a:pt x="1997392" y="5833521"/>
                  <a:pt x="2003107" y="5864001"/>
                  <a:pt x="2009775" y="5893528"/>
                </a:cubicBezTo>
                <a:cubicBezTo>
                  <a:pt x="2026920" y="5959251"/>
                  <a:pt x="2065020" y="6006876"/>
                  <a:pt x="2127885" y="6039260"/>
                </a:cubicBezTo>
                <a:cubicBezTo>
                  <a:pt x="2156460" y="6054501"/>
                  <a:pt x="2190534" y="6069785"/>
                  <a:pt x="2212657" y="6086885"/>
                </a:cubicBezTo>
                <a:cubicBezTo>
                  <a:pt x="2234780" y="6103985"/>
                  <a:pt x="2270148" y="6094238"/>
                  <a:pt x="2260623" y="6141863"/>
                </a:cubicBezTo>
                <a:moveTo>
                  <a:pt x="1975485" y="3767548"/>
                </a:moveTo>
                <a:cubicBezTo>
                  <a:pt x="1958340" y="3719923"/>
                  <a:pt x="1942147" y="3678013"/>
                  <a:pt x="1924050" y="3635150"/>
                </a:cubicBezTo>
                <a:cubicBezTo>
                  <a:pt x="1920240" y="3635150"/>
                  <a:pt x="1916430" y="3635150"/>
                  <a:pt x="1913572" y="3636103"/>
                </a:cubicBezTo>
                <a:cubicBezTo>
                  <a:pt x="1909762" y="3680871"/>
                  <a:pt x="1905952" y="3725638"/>
                  <a:pt x="1901190" y="3772310"/>
                </a:cubicBezTo>
                <a:cubicBezTo>
                  <a:pt x="1929765" y="3769453"/>
                  <a:pt x="1949767" y="3769453"/>
                  <a:pt x="1975485" y="3767548"/>
                </a:cubicBezTo>
                <a:lnTo>
                  <a:pt x="1975485" y="3767548"/>
                </a:lnTo>
                <a:lnTo>
                  <a:pt x="1975485" y="3767548"/>
                </a:lnTo>
                <a:lnTo>
                  <a:pt x="1975485" y="3767548"/>
                </a:lnTo>
                <a:close/>
                <a:moveTo>
                  <a:pt x="1829752" y="3157948"/>
                </a:moveTo>
                <a:lnTo>
                  <a:pt x="2005965" y="3157948"/>
                </a:lnTo>
                <a:cubicBezTo>
                  <a:pt x="2027872" y="3096035"/>
                  <a:pt x="2023110" y="3087463"/>
                  <a:pt x="1969770" y="3073175"/>
                </a:cubicBezTo>
                <a:cubicBezTo>
                  <a:pt x="1918335" y="3057935"/>
                  <a:pt x="1872615" y="3062698"/>
                  <a:pt x="1817370" y="3089368"/>
                </a:cubicBezTo>
                <a:cubicBezTo>
                  <a:pt x="1820227" y="3114133"/>
                  <a:pt x="1825942" y="3138898"/>
                  <a:pt x="1829752" y="3157948"/>
                </a:cubicBezTo>
                <a:lnTo>
                  <a:pt x="1829752" y="3157948"/>
                </a:lnTo>
                <a:lnTo>
                  <a:pt x="1829752" y="3157948"/>
                </a:lnTo>
                <a:lnTo>
                  <a:pt x="1829752" y="3157948"/>
                </a:lnTo>
                <a:close/>
                <a:moveTo>
                  <a:pt x="1787842" y="3382738"/>
                </a:moveTo>
                <a:cubicBezTo>
                  <a:pt x="1791652" y="3349400"/>
                  <a:pt x="1809750" y="3185571"/>
                  <a:pt x="1804035" y="3176046"/>
                </a:cubicBezTo>
                <a:cubicBezTo>
                  <a:pt x="1784032" y="3141756"/>
                  <a:pt x="1760220" y="3063650"/>
                  <a:pt x="1724025" y="3024598"/>
                </a:cubicBezTo>
                <a:cubicBezTo>
                  <a:pt x="1694497" y="3091273"/>
                  <a:pt x="1741170" y="3283678"/>
                  <a:pt x="1787842" y="3382738"/>
                </a:cubicBezTo>
                <a:lnTo>
                  <a:pt x="1787842" y="3382738"/>
                </a:lnTo>
                <a:lnTo>
                  <a:pt x="1787842" y="3382738"/>
                </a:lnTo>
                <a:lnTo>
                  <a:pt x="1787842" y="3382738"/>
                </a:lnTo>
                <a:close/>
                <a:moveTo>
                  <a:pt x="1276350" y="1373915"/>
                </a:moveTo>
                <a:cubicBezTo>
                  <a:pt x="1287780" y="1283428"/>
                  <a:pt x="1291590" y="1130075"/>
                  <a:pt x="1279207" y="1051018"/>
                </a:cubicBezTo>
                <a:cubicBezTo>
                  <a:pt x="1278255" y="1047208"/>
                  <a:pt x="1230630" y="1131028"/>
                  <a:pt x="1206817" y="1155793"/>
                </a:cubicBezTo>
                <a:cubicBezTo>
                  <a:pt x="1199197" y="1145315"/>
                  <a:pt x="1193482" y="1136743"/>
                  <a:pt x="1189672" y="1130075"/>
                </a:cubicBezTo>
                <a:cubicBezTo>
                  <a:pt x="1179195" y="1119598"/>
                  <a:pt x="1179195" y="1112930"/>
                  <a:pt x="1168717" y="1102453"/>
                </a:cubicBezTo>
                <a:cubicBezTo>
                  <a:pt x="1165860" y="1103405"/>
                  <a:pt x="1159192" y="1107215"/>
                  <a:pt x="1159192" y="1107215"/>
                </a:cubicBezTo>
                <a:cubicBezTo>
                  <a:pt x="1193482" y="1192940"/>
                  <a:pt x="1237297" y="1325338"/>
                  <a:pt x="1276350" y="1373915"/>
                </a:cubicBezTo>
                <a:close/>
                <a:moveTo>
                  <a:pt x="1192530" y="1130075"/>
                </a:moveTo>
                <a:cubicBezTo>
                  <a:pt x="1255395" y="1110073"/>
                  <a:pt x="1270635" y="1054828"/>
                  <a:pt x="1279207" y="1004345"/>
                </a:cubicBezTo>
                <a:cubicBezTo>
                  <a:pt x="1288732" y="961483"/>
                  <a:pt x="1280160" y="914810"/>
                  <a:pt x="1280160" y="856708"/>
                </a:cubicBezTo>
                <a:cubicBezTo>
                  <a:pt x="1223962" y="894808"/>
                  <a:pt x="1164907" y="936718"/>
                  <a:pt x="1122997" y="965293"/>
                </a:cubicBezTo>
                <a:cubicBezTo>
                  <a:pt x="1144905" y="1028158"/>
                  <a:pt x="1173480" y="1073878"/>
                  <a:pt x="1192530" y="1130075"/>
                </a:cubicBezTo>
                <a:lnTo>
                  <a:pt x="1192530" y="1130075"/>
                </a:lnTo>
                <a:lnTo>
                  <a:pt x="1192530" y="1130075"/>
                </a:lnTo>
                <a:lnTo>
                  <a:pt x="1192530" y="1130075"/>
                </a:lnTo>
                <a:close/>
                <a:moveTo>
                  <a:pt x="1034415" y="1407253"/>
                </a:moveTo>
                <a:cubicBezTo>
                  <a:pt x="1037272" y="1406300"/>
                  <a:pt x="1054417" y="1210085"/>
                  <a:pt x="1062990" y="1115788"/>
                </a:cubicBezTo>
                <a:cubicBezTo>
                  <a:pt x="1055370" y="1113883"/>
                  <a:pt x="1049655" y="1114835"/>
                  <a:pt x="1042035" y="1111025"/>
                </a:cubicBezTo>
                <a:cubicBezTo>
                  <a:pt x="1031557" y="1123408"/>
                  <a:pt x="1019175" y="1144363"/>
                  <a:pt x="1002982" y="1168175"/>
                </a:cubicBezTo>
                <a:cubicBezTo>
                  <a:pt x="985837" y="1154840"/>
                  <a:pt x="978217" y="1141505"/>
                  <a:pt x="937260" y="1102453"/>
                </a:cubicBezTo>
                <a:cubicBezTo>
                  <a:pt x="962977" y="1184368"/>
                  <a:pt x="1034415" y="1407253"/>
                  <a:pt x="1034415" y="1407253"/>
                </a:cubicBezTo>
                <a:close/>
                <a:moveTo>
                  <a:pt x="1000125" y="1137695"/>
                </a:moveTo>
                <a:cubicBezTo>
                  <a:pt x="1025842" y="1082450"/>
                  <a:pt x="1051560" y="1030063"/>
                  <a:pt x="1081087" y="969103"/>
                </a:cubicBezTo>
                <a:cubicBezTo>
                  <a:pt x="1005840" y="913858"/>
                  <a:pt x="932497" y="861470"/>
                  <a:pt x="861060" y="807178"/>
                </a:cubicBezTo>
                <a:cubicBezTo>
                  <a:pt x="832485" y="870043"/>
                  <a:pt x="903922" y="1041493"/>
                  <a:pt x="1000125" y="1137695"/>
                </a:cubicBezTo>
                <a:lnTo>
                  <a:pt x="1000125" y="1137695"/>
                </a:lnTo>
                <a:lnTo>
                  <a:pt x="1000125" y="1137695"/>
                </a:lnTo>
                <a:lnTo>
                  <a:pt x="1000125" y="1137695"/>
                </a:lnTo>
                <a:close/>
                <a:moveTo>
                  <a:pt x="308610" y="3159853"/>
                </a:moveTo>
                <a:cubicBezTo>
                  <a:pt x="363855" y="3091273"/>
                  <a:pt x="418147" y="3026503"/>
                  <a:pt x="474345" y="2953160"/>
                </a:cubicBezTo>
                <a:cubicBezTo>
                  <a:pt x="357187" y="2966496"/>
                  <a:pt x="311467" y="3043648"/>
                  <a:pt x="262890" y="3128421"/>
                </a:cubicBezTo>
                <a:cubicBezTo>
                  <a:pt x="280035" y="3139850"/>
                  <a:pt x="292417" y="3149375"/>
                  <a:pt x="308610" y="3159853"/>
                </a:cubicBezTo>
                <a:lnTo>
                  <a:pt x="308610" y="3159853"/>
                </a:lnTo>
                <a:lnTo>
                  <a:pt x="308610" y="3159853"/>
                </a:lnTo>
                <a:lnTo>
                  <a:pt x="308610" y="3159853"/>
                </a:lnTo>
                <a:close/>
              </a:path>
            </a:pathLst>
          </a:custGeom>
          <a:noFill/>
          <a:ln w="444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4E821A-1C0D-4A42-90B0-FB7F10C0DD2F}"/>
              </a:ext>
            </a:extLst>
          </p:cNvPr>
          <p:cNvSpPr txBox="1"/>
          <p:nvPr/>
        </p:nvSpPr>
        <p:spPr>
          <a:xfrm>
            <a:off x="4969437" y="526354"/>
            <a:ext cx="620975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id-ID" sz="2000" b="1" dirty="0" smtClean="0">
                <a:solidFill>
                  <a:schemeClr val="accent1"/>
                </a:solidFill>
              </a:rPr>
              <a:t>Dipandang </a:t>
            </a:r>
            <a:r>
              <a:rPr lang="id-ID" sz="2000" b="1" dirty="0">
                <a:solidFill>
                  <a:schemeClr val="accent1"/>
                </a:solidFill>
              </a:rPr>
              <a:t>dari sudut perkembangan demokrasi </a:t>
            </a:r>
            <a:r>
              <a:rPr lang="id-ID" sz="2000" b="1" dirty="0" smtClean="0">
                <a:solidFill>
                  <a:schemeClr val="accent1"/>
                </a:solidFill>
              </a:rPr>
              <a:t>sejarah Indonesia </a:t>
            </a:r>
            <a:r>
              <a:rPr lang="id-ID" sz="2000" b="1" dirty="0">
                <a:solidFill>
                  <a:schemeClr val="accent1"/>
                </a:solidFill>
              </a:rPr>
              <a:t>dapat dibagi dalam empat masa, yaitu: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9810" y="1671637"/>
            <a:ext cx="55970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600" b="1" dirty="0"/>
              <a:t>Masa Republik Indonesia I, yaitu masa </a:t>
            </a:r>
            <a:r>
              <a:rPr lang="id-ID" sz="1600" b="1" dirty="0" smtClean="0"/>
              <a:t>demokrasi (konstitusional</a:t>
            </a:r>
            <a:r>
              <a:rPr lang="id-ID" sz="1600" b="1" dirty="0"/>
              <a:t>) yang menonjolkan peranan </a:t>
            </a:r>
            <a:r>
              <a:rPr lang="id-ID" sz="1600" b="1" dirty="0" smtClean="0"/>
              <a:t>parlemen </a:t>
            </a:r>
            <a:r>
              <a:rPr lang="sv-SE" sz="1600" b="1" dirty="0" smtClean="0"/>
              <a:t>serta </a:t>
            </a:r>
            <a:r>
              <a:rPr lang="sv-SE" sz="1600" b="1" dirty="0"/>
              <a:t>partai-partai dan yang karena itu dapat </a:t>
            </a:r>
            <a:r>
              <a:rPr lang="sv-SE" sz="1600" b="1" dirty="0" smtClean="0"/>
              <a:t>dinamakan</a:t>
            </a:r>
            <a:r>
              <a:rPr lang="id-ID" sz="1600" b="1" dirty="0" smtClean="0"/>
              <a:t> demokrasi </a:t>
            </a:r>
            <a:r>
              <a:rPr lang="id-ID" sz="1600" b="1" dirty="0"/>
              <a:t>parlementer.</a:t>
            </a:r>
            <a:endParaRPr lang="id-ID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5799810" y="4977508"/>
            <a:ext cx="56001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600" b="1" dirty="0"/>
              <a:t>Masa Republik Indonesia IV, yaitu masa demokrasi </a:t>
            </a:r>
            <a:r>
              <a:rPr lang="id-ID" sz="1600" b="1" dirty="0" smtClean="0"/>
              <a:t>pasca reformasi </a:t>
            </a:r>
            <a:r>
              <a:rPr lang="id-ID" sz="1600" b="1" dirty="0"/>
              <a:t>1988 sampai sekarang, yang </a:t>
            </a:r>
            <a:r>
              <a:rPr lang="id-ID" sz="1600" b="1" dirty="0" smtClean="0"/>
              <a:t>cenderung mengalami </a:t>
            </a:r>
            <a:r>
              <a:rPr lang="id-ID" sz="1600" b="1" dirty="0"/>
              <a:t>banyak perubahan dari banyaknya </a:t>
            </a:r>
            <a:r>
              <a:rPr lang="id-ID" sz="1600" b="1" dirty="0" smtClean="0"/>
              <a:t>partai politik </a:t>
            </a:r>
            <a:r>
              <a:rPr lang="id-ID" sz="1600" b="1" dirty="0"/>
              <a:t>hingga pemilihan yang dilakukan secara langsung.</a:t>
            </a:r>
            <a:endParaRPr lang="id-ID" sz="1600" b="1" dirty="0"/>
          </a:p>
        </p:txBody>
      </p:sp>
    </p:spTree>
    <p:extLst>
      <p:ext uri="{BB962C8B-B14F-4D97-AF65-F5344CB8AC3E}">
        <p14:creationId xmlns:p14="http://schemas.microsoft.com/office/powerpoint/2010/main" val="23929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52212" y="541908"/>
            <a:ext cx="8296351" cy="724247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sv-SE" sz="2400" b="1" dirty="0">
                <a:latin typeface="Georgia" panose="02040502050405020303" pitchFamily="18" charset="0"/>
              </a:rPr>
              <a:t>Berikut ini merupakan sejarah perkembangan demokrasi </a:t>
            </a:r>
            <a:r>
              <a:rPr lang="sv-SE" sz="2400" b="1" dirty="0" smtClean="0">
                <a:latin typeface="Georgia" panose="02040502050405020303" pitchFamily="18" charset="0"/>
              </a:rPr>
              <a:t>di</a:t>
            </a:r>
            <a:r>
              <a:rPr lang="id-ID" sz="2400" b="1" dirty="0" smtClean="0">
                <a:latin typeface="Georgia" panose="02040502050405020303" pitchFamily="18" charset="0"/>
              </a:rPr>
              <a:t> Indonesia</a:t>
            </a:r>
            <a:r>
              <a:rPr lang="id-ID" sz="2400" b="1" dirty="0">
                <a:latin typeface="Georgia" panose="02040502050405020303" pitchFamily="18" charset="0"/>
              </a:rPr>
              <a:t>: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D7630C0-A3BB-4AD5-8176-186FA750F356}"/>
              </a:ext>
            </a:extLst>
          </p:cNvPr>
          <p:cNvCxnSpPr>
            <a:cxnSpLocks/>
          </p:cNvCxnSpPr>
          <p:nvPr/>
        </p:nvCxnSpPr>
        <p:spPr>
          <a:xfrm>
            <a:off x="4206686" y="3907735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FB3A1AE1-2F27-428B-98E1-5D7A52DBA366}"/>
              </a:ext>
            </a:extLst>
          </p:cNvPr>
          <p:cNvGrpSpPr/>
          <p:nvPr/>
        </p:nvGrpSpPr>
        <p:grpSpPr>
          <a:xfrm>
            <a:off x="4206686" y="1837395"/>
            <a:ext cx="5503143" cy="605549"/>
            <a:chOff x="4276262" y="2085870"/>
            <a:chExt cx="5503143" cy="605549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7B2A6893-9409-4B24-AED6-CCEBF719AADA}"/>
                </a:ext>
              </a:extLst>
            </p:cNvPr>
            <p:cNvSpPr/>
            <p:nvPr/>
          </p:nvSpPr>
          <p:spPr>
            <a:xfrm>
              <a:off x="4276262" y="2085870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31">
              <a:extLst>
                <a:ext uri="{FF2B5EF4-FFF2-40B4-BE49-F238E27FC236}">
                  <a16:creationId xmlns="" xmlns:a16="http://schemas.microsoft.com/office/drawing/2014/main" id="{18E4D79D-8498-44D9-8A4A-915088309B7C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4416880" y="2226920"/>
              <a:ext cx="324311" cy="323447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E12F1651-B7CC-48F6-9F07-A58A434C0D43}"/>
                </a:ext>
              </a:extLst>
            </p:cNvPr>
            <p:cNvGrpSpPr/>
            <p:nvPr/>
          </p:nvGrpSpPr>
          <p:grpSpPr>
            <a:xfrm>
              <a:off x="5043619" y="2188589"/>
              <a:ext cx="4735786" cy="400110"/>
              <a:chOff x="592509" y="1710680"/>
              <a:chExt cx="2361076" cy="400110"/>
            </a:xfrm>
          </p:grpSpPr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DDCF57A4-4810-490F-B44E-F69CE6ED81CE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DC4BA341-B799-4B12-A621-44A4B8CEE98A}"/>
                  </a:ext>
                </a:extLst>
              </p:cNvPr>
              <p:cNvSpPr txBox="1"/>
              <p:nvPr/>
            </p:nvSpPr>
            <p:spPr>
              <a:xfrm>
                <a:off x="592509" y="1710680"/>
                <a:ext cx="2289907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d-ID" sz="2000" b="1" dirty="0"/>
                  <a:t>Demokrasi Parlementer (l945-l959)</a:t>
                </a:r>
                <a:endParaRPr lang="ko-KR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36E97FBF-F893-425E-A0C9-9F23596551C4}"/>
              </a:ext>
            </a:extLst>
          </p:cNvPr>
          <p:cNvGrpSpPr/>
          <p:nvPr/>
        </p:nvGrpSpPr>
        <p:grpSpPr>
          <a:xfrm>
            <a:off x="4206686" y="5254773"/>
            <a:ext cx="5503142" cy="656718"/>
            <a:chOff x="4276263" y="4323254"/>
            <a:chExt cx="5503142" cy="656718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8D789DE5-485B-4254-A55C-586E8B376E76}"/>
                </a:ext>
              </a:extLst>
            </p:cNvPr>
            <p:cNvSpPr/>
            <p:nvPr/>
          </p:nvSpPr>
          <p:spPr>
            <a:xfrm>
              <a:off x="4276263" y="4374423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Rectangle 1">
              <a:extLst>
                <a:ext uri="{FF2B5EF4-FFF2-40B4-BE49-F238E27FC236}">
                  <a16:creationId xmlns="" xmlns:a16="http://schemas.microsoft.com/office/drawing/2014/main" id="{EE0DC7A2-ED86-4CD5-9736-AFA10EC08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305" y="4530751"/>
              <a:ext cx="293456" cy="292893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5E4123E4-D3E9-43AD-8B6E-F75D92F39618}"/>
                </a:ext>
              </a:extLst>
            </p:cNvPr>
            <p:cNvGrpSpPr/>
            <p:nvPr/>
          </p:nvGrpSpPr>
          <p:grpSpPr>
            <a:xfrm>
              <a:off x="5043619" y="4323254"/>
              <a:ext cx="4735786" cy="584775"/>
              <a:chOff x="592509" y="1556792"/>
              <a:chExt cx="2361076" cy="584775"/>
            </a:xfrm>
          </p:grpSpPr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E3D17B09-8B15-4FC1-9DC5-C62D5E7FB32D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E588BE34-7886-4051-A685-C08EFA21B613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58477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d-ID" sz="1600" b="1" dirty="0"/>
                  <a:t>Demokrasi mencari bentuk (Pancasila/Orde </a:t>
                </a:r>
                <a:r>
                  <a:rPr lang="id-ID" sz="1600" b="1" dirty="0" smtClean="0"/>
                  <a:t>Reformasi) l998- </a:t>
                </a:r>
                <a:r>
                  <a:rPr lang="id-ID" sz="1600" b="1" dirty="0"/>
                  <a:t>sekarang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150B9510-3B05-45B2-A959-D82E7F92AA61}"/>
              </a:ext>
            </a:extLst>
          </p:cNvPr>
          <p:cNvGrpSpPr/>
          <p:nvPr/>
        </p:nvGrpSpPr>
        <p:grpSpPr>
          <a:xfrm>
            <a:off x="5442452" y="4144972"/>
            <a:ext cx="5503144" cy="656718"/>
            <a:chOff x="4276261" y="2797552"/>
            <a:chExt cx="5503144" cy="656718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BDEE347B-4EA5-42B7-A280-424CE94A49EF}"/>
                </a:ext>
              </a:extLst>
            </p:cNvPr>
            <p:cNvSpPr/>
            <p:nvPr/>
          </p:nvSpPr>
          <p:spPr>
            <a:xfrm>
              <a:off x="4276261" y="2848721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Rounded Rectangle 9">
              <a:extLst>
                <a:ext uri="{FF2B5EF4-FFF2-40B4-BE49-F238E27FC236}">
                  <a16:creationId xmlns="" xmlns:a16="http://schemas.microsoft.com/office/drawing/2014/main" id="{920406B4-B93A-4581-811B-2FA9812C90BF}"/>
                </a:ext>
              </a:extLst>
            </p:cNvPr>
            <p:cNvSpPr>
              <a:spLocks/>
            </p:cNvSpPr>
            <p:nvPr/>
          </p:nvSpPr>
          <p:spPr>
            <a:xfrm>
              <a:off x="4438149" y="3010611"/>
              <a:ext cx="281770" cy="28177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1474F5D7-1CC5-4FED-A6F7-0EE452E97668}"/>
                </a:ext>
              </a:extLst>
            </p:cNvPr>
            <p:cNvGrpSpPr/>
            <p:nvPr/>
          </p:nvGrpSpPr>
          <p:grpSpPr>
            <a:xfrm>
              <a:off x="5043619" y="2797552"/>
              <a:ext cx="4735786" cy="523220"/>
              <a:chOff x="592509" y="1556792"/>
              <a:chExt cx="2361076" cy="523220"/>
            </a:xfrm>
          </p:grpSpPr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1160D095-D825-48DF-929C-A75EC55E8256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4099883D-0BCD-4765-AB37-F6DCAED97BE9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d-ID" sz="1600" b="1" dirty="0"/>
                  <a:t>Demokrasi Pancasila (l965-l998)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8E65A29D-57D4-4293-A90E-CF758939E977}"/>
              </a:ext>
            </a:extLst>
          </p:cNvPr>
          <p:cNvGrpSpPr/>
          <p:nvPr/>
        </p:nvGrpSpPr>
        <p:grpSpPr>
          <a:xfrm>
            <a:off x="5442452" y="2896026"/>
            <a:ext cx="5503143" cy="656718"/>
            <a:chOff x="4276262" y="3560403"/>
            <a:chExt cx="5503143" cy="656718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0F385C1C-F284-45DE-A4B6-CC92E944EE03}"/>
                </a:ext>
              </a:extLst>
            </p:cNvPr>
            <p:cNvSpPr/>
            <p:nvPr/>
          </p:nvSpPr>
          <p:spPr>
            <a:xfrm>
              <a:off x="4276262" y="3611572"/>
              <a:ext cx="605549" cy="6055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Donut 6">
              <a:extLst>
                <a:ext uri="{FF2B5EF4-FFF2-40B4-BE49-F238E27FC236}">
                  <a16:creationId xmlns="" xmlns:a16="http://schemas.microsoft.com/office/drawing/2014/main" id="{F1BDE689-E7E5-42AA-BDC6-088C3D268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5998" y="3741308"/>
              <a:ext cx="346079" cy="346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980000" y="1260000"/>
                  </a:moveTo>
                  <a:cubicBezTo>
                    <a:pt x="2377645" y="1260000"/>
                    <a:pt x="2700000" y="1582355"/>
                    <a:pt x="2700000" y="1980000"/>
                  </a:cubicBezTo>
                  <a:cubicBezTo>
                    <a:pt x="2700000" y="2377645"/>
                    <a:pt x="2377645" y="2700000"/>
                    <a:pt x="1980000" y="2700000"/>
                  </a:cubicBezTo>
                  <a:cubicBezTo>
                    <a:pt x="1582355" y="2700000"/>
                    <a:pt x="1260000" y="2377645"/>
                    <a:pt x="1260000" y="1980000"/>
                  </a:cubicBezTo>
                  <a:cubicBezTo>
                    <a:pt x="1260000" y="1582355"/>
                    <a:pt x="1582355" y="1260000"/>
                    <a:pt x="1980000" y="1260000"/>
                  </a:cubicBezTo>
                  <a:close/>
                  <a:moveTo>
                    <a:pt x="2490424" y="1258488"/>
                  </a:moveTo>
                  <a:lnTo>
                    <a:pt x="3822407" y="1258488"/>
                  </a:lnTo>
                  <a:cubicBezTo>
                    <a:pt x="3911854" y="1481555"/>
                    <a:pt x="3960000" y="1725155"/>
                    <a:pt x="3960000" y="1980000"/>
                  </a:cubicBezTo>
                  <a:cubicBezTo>
                    <a:pt x="3960000" y="3073524"/>
                    <a:pt x="3073524" y="3960000"/>
                    <a:pt x="1980000" y="3960000"/>
                  </a:cubicBezTo>
                  <a:lnTo>
                    <a:pt x="1852759" y="3953575"/>
                  </a:lnTo>
                  <a:lnTo>
                    <a:pt x="2729076" y="2455486"/>
                  </a:lnTo>
                  <a:lnTo>
                    <a:pt x="2726868" y="2454194"/>
                  </a:lnTo>
                  <a:cubicBezTo>
                    <a:pt x="2814857" y="2317465"/>
                    <a:pt x="2865416" y="2154637"/>
                    <a:pt x="2865416" y="1980000"/>
                  </a:cubicBezTo>
                  <a:cubicBezTo>
                    <a:pt x="2865416" y="1681504"/>
                    <a:pt x="2717708" y="1417508"/>
                    <a:pt x="2490424" y="1258488"/>
                  </a:cubicBezTo>
                  <a:close/>
                  <a:moveTo>
                    <a:pt x="334727" y="878603"/>
                  </a:moveTo>
                  <a:lnTo>
                    <a:pt x="1154753" y="2298930"/>
                  </a:lnTo>
                  <a:cubicBezTo>
                    <a:pt x="1281989" y="2630497"/>
                    <a:pt x="1603560" y="2865416"/>
                    <a:pt x="1980000" y="2865416"/>
                  </a:cubicBezTo>
                  <a:cubicBezTo>
                    <a:pt x="2123408" y="2865416"/>
                    <a:pt x="2258854" y="2831322"/>
                    <a:pt x="2378271" y="2770003"/>
                  </a:cubicBezTo>
                  <a:lnTo>
                    <a:pt x="1695481" y="3937251"/>
                  </a:lnTo>
                  <a:cubicBezTo>
                    <a:pt x="736579" y="3801546"/>
                    <a:pt x="0" y="2976792"/>
                    <a:pt x="0" y="1980000"/>
                  </a:cubicBezTo>
                  <a:cubicBezTo>
                    <a:pt x="0" y="1572291"/>
                    <a:pt x="123228" y="1193364"/>
                    <a:pt x="334727" y="878603"/>
                  </a:cubicBezTo>
                  <a:close/>
                  <a:moveTo>
                    <a:pt x="1980000" y="0"/>
                  </a:moveTo>
                  <a:cubicBezTo>
                    <a:pt x="2762762" y="0"/>
                    <a:pt x="3439434" y="454224"/>
                    <a:pt x="3758731" y="1114488"/>
                  </a:cubicBezTo>
                  <a:lnTo>
                    <a:pt x="2165892" y="1114488"/>
                  </a:lnTo>
                  <a:cubicBezTo>
                    <a:pt x="2106002" y="1101330"/>
                    <a:pt x="2043789" y="1094584"/>
                    <a:pt x="1980000" y="1094584"/>
                  </a:cubicBezTo>
                  <a:cubicBezTo>
                    <a:pt x="1916211" y="1094584"/>
                    <a:pt x="1853998" y="1101330"/>
                    <a:pt x="1794108" y="1114488"/>
                  </a:cubicBezTo>
                  <a:lnTo>
                    <a:pt x="1774506" y="1114488"/>
                  </a:lnTo>
                  <a:lnTo>
                    <a:pt x="1774506" y="1119528"/>
                  </a:lnTo>
                  <a:cubicBezTo>
                    <a:pt x="1405645" y="1206316"/>
                    <a:pt x="1126346" y="1524537"/>
                    <a:pt x="1097987" y="1912608"/>
                  </a:cubicBezTo>
                  <a:lnTo>
                    <a:pt x="428214" y="752526"/>
                  </a:lnTo>
                  <a:cubicBezTo>
                    <a:pt x="789694" y="293724"/>
                    <a:pt x="1350545" y="0"/>
                    <a:pt x="1980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C83EABB8-A247-4A5E-9826-DD65A75EB8E0}"/>
                </a:ext>
              </a:extLst>
            </p:cNvPr>
            <p:cNvGrpSpPr/>
            <p:nvPr/>
          </p:nvGrpSpPr>
          <p:grpSpPr>
            <a:xfrm>
              <a:off x="5043619" y="3560403"/>
              <a:ext cx="4735786" cy="523220"/>
              <a:chOff x="592509" y="1556792"/>
              <a:chExt cx="2361076" cy="5232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FD90ABC4-E3B9-4F3C-9025-9B45132777B3}"/>
                  </a:ext>
                </a:extLst>
              </p:cNvPr>
              <p:cNvSpPr txBox="1"/>
              <p:nvPr/>
            </p:nvSpPr>
            <p:spPr>
              <a:xfrm>
                <a:off x="592509" y="1803013"/>
                <a:ext cx="2361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F7AC3808-A92D-46A0-9FFC-878A34CD47BD}"/>
                  </a:ext>
                </a:extLst>
              </p:cNvPr>
              <p:cNvSpPr txBox="1"/>
              <p:nvPr/>
            </p:nvSpPr>
            <p:spPr>
              <a:xfrm>
                <a:off x="592509" y="1556792"/>
                <a:ext cx="23610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id-ID" b="1" dirty="0"/>
                  <a:t>Demokrasi Terpimpin (l959-l966)</a:t>
                </a:r>
                <a:endPara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95ABC2C1-F9BE-4210-9BB0-7D84109CFB42}"/>
              </a:ext>
            </a:extLst>
          </p:cNvPr>
          <p:cNvGrpSpPr/>
          <p:nvPr/>
        </p:nvGrpSpPr>
        <p:grpSpPr>
          <a:xfrm>
            <a:off x="953311" y="1053817"/>
            <a:ext cx="2100413" cy="5324912"/>
            <a:chOff x="953311" y="1053817"/>
            <a:chExt cx="2100413" cy="5324912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019BCBBC-1564-44C3-9320-8C29FC565E0E}"/>
                </a:ext>
              </a:extLst>
            </p:cNvPr>
            <p:cNvGrpSpPr/>
            <p:nvPr/>
          </p:nvGrpSpPr>
          <p:grpSpPr>
            <a:xfrm>
              <a:off x="953311" y="1053817"/>
              <a:ext cx="2100413" cy="2643864"/>
              <a:chOff x="1350877" y="1098163"/>
              <a:chExt cx="2100413" cy="264386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="" xmlns:a16="http://schemas.microsoft.com/office/drawing/2014/main" id="{03BCEA1B-E756-4DA4-9457-C97A2658E644}"/>
                  </a:ext>
                </a:extLst>
              </p:cNvPr>
              <p:cNvSpPr>
                <a:spLocks/>
              </p:cNvSpPr>
              <p:nvPr/>
            </p:nvSpPr>
            <p:spPr bwMode="auto">
              <a:xfrm rot="395367">
                <a:off x="1350877" y="1729407"/>
                <a:ext cx="2100413" cy="2012620"/>
              </a:xfrm>
              <a:custGeom>
                <a:avLst/>
                <a:gdLst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112347 w 2334182"/>
                  <a:gd name="connsiteY104" fmla="*/ 7377 h 2236619"/>
                  <a:gd name="connsiteX105" fmla="*/ 1202794 w 2334182"/>
                  <a:gd name="connsiteY105" fmla="*/ 0 h 2236619"/>
                  <a:gd name="connsiteX106" fmla="*/ 1304349 w 2334182"/>
                  <a:gd name="connsiteY106" fmla="*/ 820 h 2236619"/>
                  <a:gd name="connsiteX107" fmla="*/ 1399557 w 2334182"/>
                  <a:gd name="connsiteY107" fmla="*/ 8195 h 2236619"/>
                  <a:gd name="connsiteX108" fmla="*/ 1490005 w 2334182"/>
                  <a:gd name="connsiteY108" fmla="*/ 20490 h 2236619"/>
                  <a:gd name="connsiteX109" fmla="*/ 1576486 w 2334182"/>
                  <a:gd name="connsiteY109" fmla="*/ 38520 h 2236619"/>
                  <a:gd name="connsiteX110" fmla="*/ 1658999 w 2334182"/>
                  <a:gd name="connsiteY110" fmla="*/ 60649 h 2236619"/>
                  <a:gd name="connsiteX111" fmla="*/ 1735165 w 2334182"/>
                  <a:gd name="connsiteY111" fmla="*/ 89334 h 2236619"/>
                  <a:gd name="connsiteX112" fmla="*/ 1808952 w 2334182"/>
                  <a:gd name="connsiteY112" fmla="*/ 120478 h 2236619"/>
                  <a:gd name="connsiteX113" fmla="*/ 1876391 w 2334182"/>
                  <a:gd name="connsiteY113" fmla="*/ 157358 h 2236619"/>
                  <a:gd name="connsiteX114" fmla="*/ 1939862 w 2334182"/>
                  <a:gd name="connsiteY114" fmla="*/ 199157 h 2236619"/>
                  <a:gd name="connsiteX115" fmla="*/ 2000955 w 2334182"/>
                  <a:gd name="connsiteY115" fmla="*/ 245873 h 2236619"/>
                  <a:gd name="connsiteX116" fmla="*/ 2055699 w 2334182"/>
                  <a:gd name="connsiteY116" fmla="*/ 295866 h 2236619"/>
                  <a:gd name="connsiteX117" fmla="*/ 2105683 w 2334182"/>
                  <a:gd name="connsiteY117" fmla="*/ 351598 h 2236619"/>
                  <a:gd name="connsiteX118" fmla="*/ 2152493 w 2334182"/>
                  <a:gd name="connsiteY118" fmla="*/ 409787 h 2236619"/>
                  <a:gd name="connsiteX119" fmla="*/ 2193750 w 2334182"/>
                  <a:gd name="connsiteY119" fmla="*/ 472075 h 2236619"/>
                  <a:gd name="connsiteX120" fmla="*/ 2231834 w 2334182"/>
                  <a:gd name="connsiteY120" fmla="*/ 537641 h 2236619"/>
                  <a:gd name="connsiteX121" fmla="*/ 2257223 w 2334182"/>
                  <a:gd name="connsiteY121" fmla="*/ 592553 h 2236619"/>
                  <a:gd name="connsiteX122" fmla="*/ 2279437 w 2334182"/>
                  <a:gd name="connsiteY122" fmla="*/ 654021 h 2236619"/>
                  <a:gd name="connsiteX123" fmla="*/ 2299273 w 2334182"/>
                  <a:gd name="connsiteY123" fmla="*/ 721226 h 2236619"/>
                  <a:gd name="connsiteX124" fmla="*/ 2315141 w 2334182"/>
                  <a:gd name="connsiteY124" fmla="*/ 794168 h 2236619"/>
                  <a:gd name="connsiteX125" fmla="*/ 2327042 w 2334182"/>
                  <a:gd name="connsiteY125" fmla="*/ 868749 h 2236619"/>
                  <a:gd name="connsiteX126" fmla="*/ 2332595 w 2334182"/>
                  <a:gd name="connsiteY126" fmla="*/ 945790 h 2236619"/>
                  <a:gd name="connsiteX127" fmla="*/ 2334182 w 2334182"/>
                  <a:gd name="connsiteY127" fmla="*/ 1024469 h 2236619"/>
                  <a:gd name="connsiteX128" fmla="*/ 2329422 w 2334182"/>
                  <a:gd name="connsiteY128" fmla="*/ 1102329 h 2236619"/>
                  <a:gd name="connsiteX129" fmla="*/ 2319901 w 2334182"/>
                  <a:gd name="connsiteY129" fmla="*/ 1178549 h 2236619"/>
                  <a:gd name="connsiteX130" fmla="*/ 2302446 w 2334182"/>
                  <a:gd name="connsiteY130" fmla="*/ 1253131 h 2236619"/>
                  <a:gd name="connsiteX131" fmla="*/ 2279438 w 2334182"/>
                  <a:gd name="connsiteY131" fmla="*/ 1317056 h 2236619"/>
                  <a:gd name="connsiteX132" fmla="*/ 2251669 w 2334182"/>
                  <a:gd name="connsiteY132" fmla="*/ 1376887 h 2236619"/>
                  <a:gd name="connsiteX133" fmla="*/ 2218347 w 2334182"/>
                  <a:gd name="connsiteY133" fmla="*/ 1431798 h 2236619"/>
                  <a:gd name="connsiteX134" fmla="*/ 2184230 w 2334182"/>
                  <a:gd name="connsiteY134" fmla="*/ 1485070 h 2236619"/>
                  <a:gd name="connsiteX135" fmla="*/ 2146146 w 2334182"/>
                  <a:gd name="connsiteY135" fmla="*/ 1537523 h 2236619"/>
                  <a:gd name="connsiteX136" fmla="*/ 2108857 w 2334182"/>
                  <a:gd name="connsiteY136" fmla="*/ 1586698 h 2236619"/>
                  <a:gd name="connsiteX137" fmla="*/ 2071567 w 2334182"/>
                  <a:gd name="connsiteY137" fmla="*/ 1637511 h 2236619"/>
                  <a:gd name="connsiteX138" fmla="*/ 2035070 w 2334182"/>
                  <a:gd name="connsiteY138" fmla="*/ 1688324 h 2236619"/>
                  <a:gd name="connsiteX139" fmla="*/ 2010476 w 2334182"/>
                  <a:gd name="connsiteY139" fmla="*/ 1729303 h 2236619"/>
                  <a:gd name="connsiteX140" fmla="*/ 1990641 w 2334182"/>
                  <a:gd name="connsiteY140" fmla="*/ 1776019 h 2236619"/>
                  <a:gd name="connsiteX141" fmla="*/ 1974772 w 2334182"/>
                  <a:gd name="connsiteY141" fmla="*/ 1825194 h 2236619"/>
                  <a:gd name="connsiteX142" fmla="*/ 1962078 w 2334182"/>
                  <a:gd name="connsiteY142" fmla="*/ 1878466 h 2236619"/>
                  <a:gd name="connsiteX143" fmla="*/ 1960491 w 2334182"/>
                  <a:gd name="connsiteY143" fmla="*/ 1903872 h 2236619"/>
                  <a:gd name="connsiteX144" fmla="*/ 1962078 w 2334182"/>
                  <a:gd name="connsiteY144" fmla="*/ 1934197 h 2236619"/>
                  <a:gd name="connsiteX145" fmla="*/ 1966044 w 2334182"/>
                  <a:gd name="connsiteY145" fmla="*/ 1971077 h 2236619"/>
                  <a:gd name="connsiteX146" fmla="*/ 1971598 w 2334182"/>
                  <a:gd name="connsiteY146" fmla="*/ 2009597 h 2236619"/>
                  <a:gd name="connsiteX147" fmla="*/ 1980326 w 2334182"/>
                  <a:gd name="connsiteY147" fmla="*/ 2051395 h 2236619"/>
                  <a:gd name="connsiteX148" fmla="*/ 1990640 w 2334182"/>
                  <a:gd name="connsiteY148" fmla="*/ 2093195 h 2236619"/>
                  <a:gd name="connsiteX149" fmla="*/ 1991123 w 2334182"/>
                  <a:gd name="connsiteY149" fmla="*/ 2095075 h 2236619"/>
                  <a:gd name="connsiteX150" fmla="*/ 1365671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1185737 w 2334182"/>
                  <a:gd name="connsiteY152" fmla="*/ 2196789 h 2236619"/>
                  <a:gd name="connsiteX153" fmla="*/ 951135 w 2334182"/>
                  <a:gd name="connsiteY153" fmla="*/ 2223889 h 2236619"/>
                  <a:gd name="connsiteX154" fmla="*/ 947319 w 2334182"/>
                  <a:gd name="connsiteY154" fmla="*/ 2215311 h 2236619"/>
                  <a:gd name="connsiteX155" fmla="*/ 933038 w 2334182"/>
                  <a:gd name="connsiteY155" fmla="*/ 2191544 h 2236619"/>
                  <a:gd name="connsiteX156" fmla="*/ 917170 w 2334182"/>
                  <a:gd name="connsiteY156" fmla="*/ 2176791 h 2236619"/>
                  <a:gd name="connsiteX157" fmla="*/ 899716 w 2334182"/>
                  <a:gd name="connsiteY157" fmla="*/ 2169415 h 2236619"/>
                  <a:gd name="connsiteX158" fmla="*/ 879881 w 2334182"/>
                  <a:gd name="connsiteY158" fmla="*/ 2166136 h 2236619"/>
                  <a:gd name="connsiteX159" fmla="*/ 856872 w 2334182"/>
                  <a:gd name="connsiteY159" fmla="*/ 2167777 h 2236619"/>
                  <a:gd name="connsiteX160" fmla="*/ 833864 w 2334182"/>
                  <a:gd name="connsiteY160" fmla="*/ 2171054 h 2236619"/>
                  <a:gd name="connsiteX161" fmla="*/ 812442 w 2334182"/>
                  <a:gd name="connsiteY161" fmla="*/ 2176791 h 2236619"/>
                  <a:gd name="connsiteX162" fmla="*/ 791813 w 2334182"/>
                  <a:gd name="connsiteY162" fmla="*/ 2182528 h 2236619"/>
                  <a:gd name="connsiteX163" fmla="*/ 772771 w 2334182"/>
                  <a:gd name="connsiteY163" fmla="*/ 2188264 h 2236619"/>
                  <a:gd name="connsiteX164" fmla="*/ 758490 w 2334182"/>
                  <a:gd name="connsiteY164" fmla="*/ 2193182 h 2236619"/>
                  <a:gd name="connsiteX165" fmla="*/ 724374 w 2334182"/>
                  <a:gd name="connsiteY165" fmla="*/ 2204657 h 2236619"/>
                  <a:gd name="connsiteX166" fmla="*/ 685497 w 2334182"/>
                  <a:gd name="connsiteY166" fmla="*/ 2215311 h 2236619"/>
                  <a:gd name="connsiteX167" fmla="*/ 641861 w 2334182"/>
                  <a:gd name="connsiteY167" fmla="*/ 2224326 h 2236619"/>
                  <a:gd name="connsiteX168" fmla="*/ 595844 w 2334182"/>
                  <a:gd name="connsiteY168" fmla="*/ 2230063 h 2236619"/>
                  <a:gd name="connsiteX169" fmla="*/ 549827 w 2334182"/>
                  <a:gd name="connsiteY169" fmla="*/ 2234981 h 2236619"/>
                  <a:gd name="connsiteX170" fmla="*/ 503016 w 2334182"/>
                  <a:gd name="connsiteY170" fmla="*/ 2236619 h 2236619"/>
                  <a:gd name="connsiteX171" fmla="*/ 458585 w 2334182"/>
                  <a:gd name="connsiteY171" fmla="*/ 2233342 h 2236619"/>
                  <a:gd name="connsiteX172" fmla="*/ 416535 w 2334182"/>
                  <a:gd name="connsiteY172" fmla="*/ 2225965 h 2236619"/>
                  <a:gd name="connsiteX173" fmla="*/ 393527 w 2334182"/>
                  <a:gd name="connsiteY173" fmla="*/ 2220229 h 2236619"/>
                  <a:gd name="connsiteX174" fmla="*/ 370518 w 2334182"/>
                  <a:gd name="connsiteY174" fmla="*/ 2209574 h 2236619"/>
                  <a:gd name="connsiteX175" fmla="*/ 347509 w 2334182"/>
                  <a:gd name="connsiteY175" fmla="*/ 2197280 h 2236619"/>
                  <a:gd name="connsiteX176" fmla="*/ 327675 w 2334182"/>
                  <a:gd name="connsiteY176" fmla="*/ 2182528 h 2236619"/>
                  <a:gd name="connsiteX177" fmla="*/ 307047 w 2334182"/>
                  <a:gd name="connsiteY177" fmla="*/ 2164497 h 2236619"/>
                  <a:gd name="connsiteX178" fmla="*/ 291178 w 2334182"/>
                  <a:gd name="connsiteY178" fmla="*/ 2145647 h 2236619"/>
                  <a:gd name="connsiteX179" fmla="*/ 280070 w 2334182"/>
                  <a:gd name="connsiteY179" fmla="*/ 2121880 h 2236619"/>
                  <a:gd name="connsiteX180" fmla="*/ 271342 w 2334182"/>
                  <a:gd name="connsiteY180" fmla="*/ 2094833 h 2236619"/>
                  <a:gd name="connsiteX181" fmla="*/ 268169 w 2334182"/>
                  <a:gd name="connsiteY181" fmla="*/ 2065329 h 2236619"/>
                  <a:gd name="connsiteX182" fmla="*/ 271342 w 2334182"/>
                  <a:gd name="connsiteY182" fmla="*/ 2032546 h 2236619"/>
                  <a:gd name="connsiteX183" fmla="*/ 275310 w 2334182"/>
                  <a:gd name="connsiteY183" fmla="*/ 2009597 h 2236619"/>
                  <a:gd name="connsiteX184" fmla="*/ 280864 w 2334182"/>
                  <a:gd name="connsiteY184" fmla="*/ 1984191 h 2236619"/>
                  <a:gd name="connsiteX185" fmla="*/ 287211 w 2334182"/>
                  <a:gd name="connsiteY185" fmla="*/ 1957964 h 2236619"/>
                  <a:gd name="connsiteX186" fmla="*/ 289591 w 2334182"/>
                  <a:gd name="connsiteY186" fmla="*/ 1932558 h 2236619"/>
                  <a:gd name="connsiteX187" fmla="*/ 289591 w 2334182"/>
                  <a:gd name="connsiteY187" fmla="*/ 1905512 h 2236619"/>
                  <a:gd name="connsiteX188" fmla="*/ 282450 w 2334182"/>
                  <a:gd name="connsiteY188" fmla="*/ 1881745 h 2236619"/>
                  <a:gd name="connsiteX189" fmla="*/ 275310 w 2334182"/>
                  <a:gd name="connsiteY189" fmla="*/ 1868630 h 2236619"/>
                  <a:gd name="connsiteX190" fmla="*/ 262615 w 2334182"/>
                  <a:gd name="connsiteY190" fmla="*/ 1856338 h 2236619"/>
                  <a:gd name="connsiteX191" fmla="*/ 249128 w 2334182"/>
                  <a:gd name="connsiteY191" fmla="*/ 1847322 h 2236619"/>
                  <a:gd name="connsiteX192" fmla="*/ 234847 w 2334182"/>
                  <a:gd name="connsiteY192" fmla="*/ 1839945 h 2236619"/>
                  <a:gd name="connsiteX193" fmla="*/ 220565 w 2334182"/>
                  <a:gd name="connsiteY193" fmla="*/ 1829291 h 2236619"/>
                  <a:gd name="connsiteX194" fmla="*/ 209457 w 2334182"/>
                  <a:gd name="connsiteY194" fmla="*/ 1817817 h 2236619"/>
                  <a:gd name="connsiteX195" fmla="*/ 200730 w 2334182"/>
                  <a:gd name="connsiteY195" fmla="*/ 1803065 h 2236619"/>
                  <a:gd name="connsiteX196" fmla="*/ 197557 w 2334182"/>
                  <a:gd name="connsiteY196" fmla="*/ 1786674 h 2236619"/>
                  <a:gd name="connsiteX197" fmla="*/ 199143 w 2334182"/>
                  <a:gd name="connsiteY197" fmla="*/ 1770281 h 2236619"/>
                  <a:gd name="connsiteX198" fmla="*/ 204697 w 2334182"/>
                  <a:gd name="connsiteY198" fmla="*/ 1754709 h 2236619"/>
                  <a:gd name="connsiteX199" fmla="*/ 211838 w 2334182"/>
                  <a:gd name="connsiteY199" fmla="*/ 1741596 h 2236619"/>
                  <a:gd name="connsiteX200" fmla="*/ 216598 w 2334182"/>
                  <a:gd name="connsiteY200" fmla="*/ 1728483 h 2236619"/>
                  <a:gd name="connsiteX201" fmla="*/ 193590 w 2334182"/>
                  <a:gd name="connsiteY201" fmla="*/ 1712092 h 2236619"/>
                  <a:gd name="connsiteX202" fmla="*/ 177722 w 2334182"/>
                  <a:gd name="connsiteY202" fmla="*/ 1695701 h 2236619"/>
                  <a:gd name="connsiteX203" fmla="*/ 168994 w 2334182"/>
                  <a:gd name="connsiteY203" fmla="*/ 1679309 h 2236619"/>
                  <a:gd name="connsiteX204" fmla="*/ 167408 w 2334182"/>
                  <a:gd name="connsiteY204" fmla="*/ 1661278 h 2236619"/>
                  <a:gd name="connsiteX205" fmla="*/ 169787 w 2334182"/>
                  <a:gd name="connsiteY205" fmla="*/ 1644887 h 2236619"/>
                  <a:gd name="connsiteX206" fmla="*/ 176135 w 2334182"/>
                  <a:gd name="connsiteY206" fmla="*/ 1626857 h 2236619"/>
                  <a:gd name="connsiteX207" fmla="*/ 184862 w 2334182"/>
                  <a:gd name="connsiteY207" fmla="*/ 1608826 h 2236619"/>
                  <a:gd name="connsiteX208" fmla="*/ 194383 w 2334182"/>
                  <a:gd name="connsiteY208" fmla="*/ 1590796 h 2236619"/>
                  <a:gd name="connsiteX209" fmla="*/ 203111 w 2334182"/>
                  <a:gd name="connsiteY209" fmla="*/ 1571944 h 2236619"/>
                  <a:gd name="connsiteX210" fmla="*/ 211838 w 2334182"/>
                  <a:gd name="connsiteY210" fmla="*/ 1553914 h 2236619"/>
                  <a:gd name="connsiteX211" fmla="*/ 216598 w 2334182"/>
                  <a:gd name="connsiteY211" fmla="*/ 1534245 h 2236619"/>
                  <a:gd name="connsiteX212" fmla="*/ 200730 w 2334182"/>
                  <a:gd name="connsiteY212" fmla="*/ 1519492 h 2236619"/>
                  <a:gd name="connsiteX213" fmla="*/ 178514 w 2334182"/>
                  <a:gd name="connsiteY213" fmla="*/ 1508018 h 2236619"/>
                  <a:gd name="connsiteX214" fmla="*/ 153919 w 2334182"/>
                  <a:gd name="connsiteY214" fmla="*/ 1497364 h 2236619"/>
                  <a:gd name="connsiteX215" fmla="*/ 128531 w 2334182"/>
                  <a:gd name="connsiteY215" fmla="*/ 1488349 h 2236619"/>
                  <a:gd name="connsiteX216" fmla="*/ 102348 w 2334182"/>
                  <a:gd name="connsiteY216" fmla="*/ 1479333 h 2236619"/>
                  <a:gd name="connsiteX217" fmla="*/ 76166 w 2334182"/>
                  <a:gd name="connsiteY217" fmla="*/ 1470318 h 2236619"/>
                  <a:gd name="connsiteX218" fmla="*/ 51571 w 2334182"/>
                  <a:gd name="connsiteY218" fmla="*/ 1459663 h 2236619"/>
                  <a:gd name="connsiteX219" fmla="*/ 31736 w 2334182"/>
                  <a:gd name="connsiteY219" fmla="*/ 1448189 h 2236619"/>
                  <a:gd name="connsiteX220" fmla="*/ 14281 w 2334182"/>
                  <a:gd name="connsiteY220" fmla="*/ 1431798 h 2236619"/>
                  <a:gd name="connsiteX221" fmla="*/ 3967 w 2334182"/>
                  <a:gd name="connsiteY221" fmla="*/ 1412128 h 2236619"/>
                  <a:gd name="connsiteX222" fmla="*/ 0 w 2334182"/>
                  <a:gd name="connsiteY222" fmla="*/ 1391638 h 2236619"/>
                  <a:gd name="connsiteX223" fmla="*/ 3174 w 2334182"/>
                  <a:gd name="connsiteY223" fmla="*/ 1371969 h 2236619"/>
                  <a:gd name="connsiteX224" fmla="*/ 10314 w 2334182"/>
                  <a:gd name="connsiteY224" fmla="*/ 1353938 h 2236619"/>
                  <a:gd name="connsiteX225" fmla="*/ 21422 w 2334182"/>
                  <a:gd name="connsiteY225" fmla="*/ 1339185 h 2236619"/>
                  <a:gd name="connsiteX226" fmla="*/ 34909 w 2334182"/>
                  <a:gd name="connsiteY226" fmla="*/ 1324433 h 2236619"/>
                  <a:gd name="connsiteX227" fmla="*/ 47604 w 2334182"/>
                  <a:gd name="connsiteY227" fmla="*/ 1312140 h 2236619"/>
                  <a:gd name="connsiteX228" fmla="*/ 57919 w 2334182"/>
                  <a:gd name="connsiteY228" fmla="*/ 1302305 h 2236619"/>
                  <a:gd name="connsiteX229" fmla="*/ 88068 w 2334182"/>
                  <a:gd name="connsiteY229" fmla="*/ 1266244 h 2236619"/>
                  <a:gd name="connsiteX230" fmla="*/ 119803 w 2334182"/>
                  <a:gd name="connsiteY230" fmla="*/ 1233461 h 2236619"/>
                  <a:gd name="connsiteX231" fmla="*/ 151540 w 2334182"/>
                  <a:gd name="connsiteY231" fmla="*/ 1200677 h 2236619"/>
                  <a:gd name="connsiteX232" fmla="*/ 181689 w 2334182"/>
                  <a:gd name="connsiteY232" fmla="*/ 1164615 h 2236619"/>
                  <a:gd name="connsiteX233" fmla="*/ 210251 w 2334182"/>
                  <a:gd name="connsiteY233" fmla="*/ 1129374 h 2236619"/>
                  <a:gd name="connsiteX234" fmla="*/ 236433 w 2334182"/>
                  <a:gd name="connsiteY234" fmla="*/ 1089215 h 2236619"/>
                  <a:gd name="connsiteX235" fmla="*/ 257855 w 2334182"/>
                  <a:gd name="connsiteY235" fmla="*/ 1045778 h 2236619"/>
                  <a:gd name="connsiteX236" fmla="*/ 269756 w 2334182"/>
                  <a:gd name="connsiteY236" fmla="*/ 1009716 h 2236619"/>
                  <a:gd name="connsiteX237" fmla="*/ 273723 w 2334182"/>
                  <a:gd name="connsiteY237" fmla="*/ 974475 h 2236619"/>
                  <a:gd name="connsiteX238" fmla="*/ 273723 w 2334182"/>
                  <a:gd name="connsiteY238" fmla="*/ 936775 h 2236619"/>
                  <a:gd name="connsiteX239" fmla="*/ 272930 w 2334182"/>
                  <a:gd name="connsiteY239" fmla="*/ 896615 h 2236619"/>
                  <a:gd name="connsiteX240" fmla="*/ 271342 w 2334182"/>
                  <a:gd name="connsiteY240" fmla="*/ 856456 h 2236619"/>
                  <a:gd name="connsiteX241" fmla="*/ 272930 w 2334182"/>
                  <a:gd name="connsiteY241" fmla="*/ 813019 h 2236619"/>
                  <a:gd name="connsiteX242" fmla="*/ 276896 w 2334182"/>
                  <a:gd name="connsiteY242" fmla="*/ 767123 h 2236619"/>
                  <a:gd name="connsiteX243" fmla="*/ 321327 w 2334182"/>
                  <a:gd name="connsiteY243" fmla="*/ 577800 h 2236619"/>
                  <a:gd name="connsiteX244" fmla="*/ 349096 w 2334182"/>
                  <a:gd name="connsiteY244" fmla="*/ 508956 h 2236619"/>
                  <a:gd name="connsiteX245" fmla="*/ 382419 w 2334182"/>
                  <a:gd name="connsiteY245" fmla="*/ 445030 h 2236619"/>
                  <a:gd name="connsiteX246" fmla="*/ 421295 w 2334182"/>
                  <a:gd name="connsiteY246" fmla="*/ 385200 h 2236619"/>
                  <a:gd name="connsiteX247" fmla="*/ 465726 w 2334182"/>
                  <a:gd name="connsiteY247" fmla="*/ 328650 h 2236619"/>
                  <a:gd name="connsiteX248" fmla="*/ 514917 w 2334182"/>
                  <a:gd name="connsiteY248" fmla="*/ 277017 h 2236619"/>
                  <a:gd name="connsiteX249" fmla="*/ 568074 w 2334182"/>
                  <a:gd name="connsiteY249" fmla="*/ 229481 h 2236619"/>
                  <a:gd name="connsiteX250" fmla="*/ 625993 w 2334182"/>
                  <a:gd name="connsiteY250" fmla="*/ 186044 h 2236619"/>
                  <a:gd name="connsiteX251" fmla="*/ 686291 w 2334182"/>
                  <a:gd name="connsiteY251" fmla="*/ 147523 h 2236619"/>
                  <a:gd name="connsiteX252" fmla="*/ 751351 w 2334182"/>
                  <a:gd name="connsiteY252" fmla="*/ 113101 h 2236619"/>
                  <a:gd name="connsiteX253" fmla="*/ 817996 w 2334182"/>
                  <a:gd name="connsiteY253" fmla="*/ 84416 h 2236619"/>
                  <a:gd name="connsiteX254" fmla="*/ 885434 w 2334182"/>
                  <a:gd name="connsiteY254" fmla="*/ 59010 h 2236619"/>
                  <a:gd name="connsiteX255" fmla="*/ 1112347 w 2334182"/>
                  <a:gd name="connsiteY255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1211165 w 2334182"/>
                  <a:gd name="connsiteY151" fmla="*/ 2159073 h 2236619"/>
                  <a:gd name="connsiteX152" fmla="*/ 951135 w 2334182"/>
                  <a:gd name="connsiteY152" fmla="*/ 2223889 h 2236619"/>
                  <a:gd name="connsiteX153" fmla="*/ 947319 w 2334182"/>
                  <a:gd name="connsiteY153" fmla="*/ 2215311 h 2236619"/>
                  <a:gd name="connsiteX154" fmla="*/ 933038 w 2334182"/>
                  <a:gd name="connsiteY154" fmla="*/ 2191544 h 2236619"/>
                  <a:gd name="connsiteX155" fmla="*/ 917170 w 2334182"/>
                  <a:gd name="connsiteY155" fmla="*/ 2176791 h 2236619"/>
                  <a:gd name="connsiteX156" fmla="*/ 899716 w 2334182"/>
                  <a:gd name="connsiteY156" fmla="*/ 2169415 h 2236619"/>
                  <a:gd name="connsiteX157" fmla="*/ 879881 w 2334182"/>
                  <a:gd name="connsiteY157" fmla="*/ 2166136 h 2236619"/>
                  <a:gd name="connsiteX158" fmla="*/ 856872 w 2334182"/>
                  <a:gd name="connsiteY158" fmla="*/ 2167777 h 2236619"/>
                  <a:gd name="connsiteX159" fmla="*/ 833864 w 2334182"/>
                  <a:gd name="connsiteY159" fmla="*/ 2171054 h 2236619"/>
                  <a:gd name="connsiteX160" fmla="*/ 812442 w 2334182"/>
                  <a:gd name="connsiteY160" fmla="*/ 2176791 h 2236619"/>
                  <a:gd name="connsiteX161" fmla="*/ 791813 w 2334182"/>
                  <a:gd name="connsiteY161" fmla="*/ 2182528 h 2236619"/>
                  <a:gd name="connsiteX162" fmla="*/ 772771 w 2334182"/>
                  <a:gd name="connsiteY162" fmla="*/ 2188264 h 2236619"/>
                  <a:gd name="connsiteX163" fmla="*/ 758490 w 2334182"/>
                  <a:gd name="connsiteY163" fmla="*/ 2193182 h 2236619"/>
                  <a:gd name="connsiteX164" fmla="*/ 724374 w 2334182"/>
                  <a:gd name="connsiteY164" fmla="*/ 2204657 h 2236619"/>
                  <a:gd name="connsiteX165" fmla="*/ 685497 w 2334182"/>
                  <a:gd name="connsiteY165" fmla="*/ 2215311 h 2236619"/>
                  <a:gd name="connsiteX166" fmla="*/ 641861 w 2334182"/>
                  <a:gd name="connsiteY166" fmla="*/ 2224326 h 2236619"/>
                  <a:gd name="connsiteX167" fmla="*/ 595844 w 2334182"/>
                  <a:gd name="connsiteY167" fmla="*/ 2230063 h 2236619"/>
                  <a:gd name="connsiteX168" fmla="*/ 549827 w 2334182"/>
                  <a:gd name="connsiteY168" fmla="*/ 2234981 h 2236619"/>
                  <a:gd name="connsiteX169" fmla="*/ 503016 w 2334182"/>
                  <a:gd name="connsiteY169" fmla="*/ 2236619 h 2236619"/>
                  <a:gd name="connsiteX170" fmla="*/ 458585 w 2334182"/>
                  <a:gd name="connsiteY170" fmla="*/ 2233342 h 2236619"/>
                  <a:gd name="connsiteX171" fmla="*/ 416535 w 2334182"/>
                  <a:gd name="connsiteY171" fmla="*/ 2225965 h 2236619"/>
                  <a:gd name="connsiteX172" fmla="*/ 393527 w 2334182"/>
                  <a:gd name="connsiteY172" fmla="*/ 2220229 h 2236619"/>
                  <a:gd name="connsiteX173" fmla="*/ 370518 w 2334182"/>
                  <a:gd name="connsiteY173" fmla="*/ 2209574 h 2236619"/>
                  <a:gd name="connsiteX174" fmla="*/ 347509 w 2334182"/>
                  <a:gd name="connsiteY174" fmla="*/ 2197280 h 2236619"/>
                  <a:gd name="connsiteX175" fmla="*/ 327675 w 2334182"/>
                  <a:gd name="connsiteY175" fmla="*/ 2182528 h 2236619"/>
                  <a:gd name="connsiteX176" fmla="*/ 307047 w 2334182"/>
                  <a:gd name="connsiteY176" fmla="*/ 2164497 h 2236619"/>
                  <a:gd name="connsiteX177" fmla="*/ 291178 w 2334182"/>
                  <a:gd name="connsiteY177" fmla="*/ 2145647 h 2236619"/>
                  <a:gd name="connsiteX178" fmla="*/ 280070 w 2334182"/>
                  <a:gd name="connsiteY178" fmla="*/ 2121880 h 2236619"/>
                  <a:gd name="connsiteX179" fmla="*/ 271342 w 2334182"/>
                  <a:gd name="connsiteY179" fmla="*/ 2094833 h 2236619"/>
                  <a:gd name="connsiteX180" fmla="*/ 268169 w 2334182"/>
                  <a:gd name="connsiteY180" fmla="*/ 2065329 h 2236619"/>
                  <a:gd name="connsiteX181" fmla="*/ 271342 w 2334182"/>
                  <a:gd name="connsiteY181" fmla="*/ 2032546 h 2236619"/>
                  <a:gd name="connsiteX182" fmla="*/ 275310 w 2334182"/>
                  <a:gd name="connsiteY182" fmla="*/ 2009597 h 2236619"/>
                  <a:gd name="connsiteX183" fmla="*/ 280864 w 2334182"/>
                  <a:gd name="connsiteY183" fmla="*/ 1984191 h 2236619"/>
                  <a:gd name="connsiteX184" fmla="*/ 287211 w 2334182"/>
                  <a:gd name="connsiteY184" fmla="*/ 1957964 h 2236619"/>
                  <a:gd name="connsiteX185" fmla="*/ 289591 w 2334182"/>
                  <a:gd name="connsiteY185" fmla="*/ 1932558 h 2236619"/>
                  <a:gd name="connsiteX186" fmla="*/ 289591 w 2334182"/>
                  <a:gd name="connsiteY186" fmla="*/ 1905512 h 2236619"/>
                  <a:gd name="connsiteX187" fmla="*/ 282450 w 2334182"/>
                  <a:gd name="connsiteY187" fmla="*/ 1881745 h 2236619"/>
                  <a:gd name="connsiteX188" fmla="*/ 275310 w 2334182"/>
                  <a:gd name="connsiteY188" fmla="*/ 1868630 h 2236619"/>
                  <a:gd name="connsiteX189" fmla="*/ 262615 w 2334182"/>
                  <a:gd name="connsiteY189" fmla="*/ 1856338 h 2236619"/>
                  <a:gd name="connsiteX190" fmla="*/ 249128 w 2334182"/>
                  <a:gd name="connsiteY190" fmla="*/ 1847322 h 2236619"/>
                  <a:gd name="connsiteX191" fmla="*/ 234847 w 2334182"/>
                  <a:gd name="connsiteY191" fmla="*/ 1839945 h 2236619"/>
                  <a:gd name="connsiteX192" fmla="*/ 220565 w 2334182"/>
                  <a:gd name="connsiteY192" fmla="*/ 1829291 h 2236619"/>
                  <a:gd name="connsiteX193" fmla="*/ 209457 w 2334182"/>
                  <a:gd name="connsiteY193" fmla="*/ 1817817 h 2236619"/>
                  <a:gd name="connsiteX194" fmla="*/ 200730 w 2334182"/>
                  <a:gd name="connsiteY194" fmla="*/ 1803065 h 2236619"/>
                  <a:gd name="connsiteX195" fmla="*/ 197557 w 2334182"/>
                  <a:gd name="connsiteY195" fmla="*/ 1786674 h 2236619"/>
                  <a:gd name="connsiteX196" fmla="*/ 199143 w 2334182"/>
                  <a:gd name="connsiteY196" fmla="*/ 1770281 h 2236619"/>
                  <a:gd name="connsiteX197" fmla="*/ 204697 w 2334182"/>
                  <a:gd name="connsiteY197" fmla="*/ 1754709 h 2236619"/>
                  <a:gd name="connsiteX198" fmla="*/ 211838 w 2334182"/>
                  <a:gd name="connsiteY198" fmla="*/ 1741596 h 2236619"/>
                  <a:gd name="connsiteX199" fmla="*/ 216598 w 2334182"/>
                  <a:gd name="connsiteY199" fmla="*/ 1728483 h 2236619"/>
                  <a:gd name="connsiteX200" fmla="*/ 193590 w 2334182"/>
                  <a:gd name="connsiteY200" fmla="*/ 1712092 h 2236619"/>
                  <a:gd name="connsiteX201" fmla="*/ 177722 w 2334182"/>
                  <a:gd name="connsiteY201" fmla="*/ 1695701 h 2236619"/>
                  <a:gd name="connsiteX202" fmla="*/ 168994 w 2334182"/>
                  <a:gd name="connsiteY202" fmla="*/ 1679309 h 2236619"/>
                  <a:gd name="connsiteX203" fmla="*/ 167408 w 2334182"/>
                  <a:gd name="connsiteY203" fmla="*/ 1661278 h 2236619"/>
                  <a:gd name="connsiteX204" fmla="*/ 169787 w 2334182"/>
                  <a:gd name="connsiteY204" fmla="*/ 1644887 h 2236619"/>
                  <a:gd name="connsiteX205" fmla="*/ 176135 w 2334182"/>
                  <a:gd name="connsiteY205" fmla="*/ 1626857 h 2236619"/>
                  <a:gd name="connsiteX206" fmla="*/ 184862 w 2334182"/>
                  <a:gd name="connsiteY206" fmla="*/ 1608826 h 2236619"/>
                  <a:gd name="connsiteX207" fmla="*/ 194383 w 2334182"/>
                  <a:gd name="connsiteY207" fmla="*/ 1590796 h 2236619"/>
                  <a:gd name="connsiteX208" fmla="*/ 203111 w 2334182"/>
                  <a:gd name="connsiteY208" fmla="*/ 1571944 h 2236619"/>
                  <a:gd name="connsiteX209" fmla="*/ 211838 w 2334182"/>
                  <a:gd name="connsiteY209" fmla="*/ 1553914 h 2236619"/>
                  <a:gd name="connsiteX210" fmla="*/ 216598 w 2334182"/>
                  <a:gd name="connsiteY210" fmla="*/ 1534245 h 2236619"/>
                  <a:gd name="connsiteX211" fmla="*/ 200730 w 2334182"/>
                  <a:gd name="connsiteY211" fmla="*/ 1519492 h 2236619"/>
                  <a:gd name="connsiteX212" fmla="*/ 178514 w 2334182"/>
                  <a:gd name="connsiteY212" fmla="*/ 1508018 h 2236619"/>
                  <a:gd name="connsiteX213" fmla="*/ 153919 w 2334182"/>
                  <a:gd name="connsiteY213" fmla="*/ 1497364 h 2236619"/>
                  <a:gd name="connsiteX214" fmla="*/ 128531 w 2334182"/>
                  <a:gd name="connsiteY214" fmla="*/ 1488349 h 2236619"/>
                  <a:gd name="connsiteX215" fmla="*/ 102348 w 2334182"/>
                  <a:gd name="connsiteY215" fmla="*/ 1479333 h 2236619"/>
                  <a:gd name="connsiteX216" fmla="*/ 76166 w 2334182"/>
                  <a:gd name="connsiteY216" fmla="*/ 1470318 h 2236619"/>
                  <a:gd name="connsiteX217" fmla="*/ 51571 w 2334182"/>
                  <a:gd name="connsiteY217" fmla="*/ 1459663 h 2236619"/>
                  <a:gd name="connsiteX218" fmla="*/ 31736 w 2334182"/>
                  <a:gd name="connsiteY218" fmla="*/ 1448189 h 2236619"/>
                  <a:gd name="connsiteX219" fmla="*/ 14281 w 2334182"/>
                  <a:gd name="connsiteY219" fmla="*/ 1431798 h 2236619"/>
                  <a:gd name="connsiteX220" fmla="*/ 3967 w 2334182"/>
                  <a:gd name="connsiteY220" fmla="*/ 1412128 h 2236619"/>
                  <a:gd name="connsiteX221" fmla="*/ 0 w 2334182"/>
                  <a:gd name="connsiteY221" fmla="*/ 1391638 h 2236619"/>
                  <a:gd name="connsiteX222" fmla="*/ 3174 w 2334182"/>
                  <a:gd name="connsiteY222" fmla="*/ 1371969 h 2236619"/>
                  <a:gd name="connsiteX223" fmla="*/ 10314 w 2334182"/>
                  <a:gd name="connsiteY223" fmla="*/ 1353938 h 2236619"/>
                  <a:gd name="connsiteX224" fmla="*/ 21422 w 2334182"/>
                  <a:gd name="connsiteY224" fmla="*/ 1339185 h 2236619"/>
                  <a:gd name="connsiteX225" fmla="*/ 34909 w 2334182"/>
                  <a:gd name="connsiteY225" fmla="*/ 1324433 h 2236619"/>
                  <a:gd name="connsiteX226" fmla="*/ 47604 w 2334182"/>
                  <a:gd name="connsiteY226" fmla="*/ 1312140 h 2236619"/>
                  <a:gd name="connsiteX227" fmla="*/ 57919 w 2334182"/>
                  <a:gd name="connsiteY227" fmla="*/ 1302305 h 2236619"/>
                  <a:gd name="connsiteX228" fmla="*/ 88068 w 2334182"/>
                  <a:gd name="connsiteY228" fmla="*/ 1266244 h 2236619"/>
                  <a:gd name="connsiteX229" fmla="*/ 119803 w 2334182"/>
                  <a:gd name="connsiteY229" fmla="*/ 1233461 h 2236619"/>
                  <a:gd name="connsiteX230" fmla="*/ 151540 w 2334182"/>
                  <a:gd name="connsiteY230" fmla="*/ 1200677 h 2236619"/>
                  <a:gd name="connsiteX231" fmla="*/ 181689 w 2334182"/>
                  <a:gd name="connsiteY231" fmla="*/ 1164615 h 2236619"/>
                  <a:gd name="connsiteX232" fmla="*/ 210251 w 2334182"/>
                  <a:gd name="connsiteY232" fmla="*/ 1129374 h 2236619"/>
                  <a:gd name="connsiteX233" fmla="*/ 236433 w 2334182"/>
                  <a:gd name="connsiteY233" fmla="*/ 1089215 h 2236619"/>
                  <a:gd name="connsiteX234" fmla="*/ 257855 w 2334182"/>
                  <a:gd name="connsiteY234" fmla="*/ 1045778 h 2236619"/>
                  <a:gd name="connsiteX235" fmla="*/ 269756 w 2334182"/>
                  <a:gd name="connsiteY235" fmla="*/ 1009716 h 2236619"/>
                  <a:gd name="connsiteX236" fmla="*/ 273723 w 2334182"/>
                  <a:gd name="connsiteY236" fmla="*/ 974475 h 2236619"/>
                  <a:gd name="connsiteX237" fmla="*/ 273723 w 2334182"/>
                  <a:gd name="connsiteY237" fmla="*/ 936775 h 2236619"/>
                  <a:gd name="connsiteX238" fmla="*/ 272930 w 2334182"/>
                  <a:gd name="connsiteY238" fmla="*/ 896615 h 2236619"/>
                  <a:gd name="connsiteX239" fmla="*/ 271342 w 2334182"/>
                  <a:gd name="connsiteY239" fmla="*/ 856456 h 2236619"/>
                  <a:gd name="connsiteX240" fmla="*/ 272930 w 2334182"/>
                  <a:gd name="connsiteY240" fmla="*/ 813019 h 2236619"/>
                  <a:gd name="connsiteX241" fmla="*/ 276896 w 2334182"/>
                  <a:gd name="connsiteY241" fmla="*/ 767123 h 2236619"/>
                  <a:gd name="connsiteX242" fmla="*/ 321327 w 2334182"/>
                  <a:gd name="connsiteY242" fmla="*/ 577800 h 2236619"/>
                  <a:gd name="connsiteX243" fmla="*/ 349096 w 2334182"/>
                  <a:gd name="connsiteY243" fmla="*/ 508956 h 2236619"/>
                  <a:gd name="connsiteX244" fmla="*/ 382419 w 2334182"/>
                  <a:gd name="connsiteY244" fmla="*/ 445030 h 2236619"/>
                  <a:gd name="connsiteX245" fmla="*/ 421295 w 2334182"/>
                  <a:gd name="connsiteY245" fmla="*/ 385200 h 2236619"/>
                  <a:gd name="connsiteX246" fmla="*/ 465726 w 2334182"/>
                  <a:gd name="connsiteY246" fmla="*/ 328650 h 2236619"/>
                  <a:gd name="connsiteX247" fmla="*/ 514917 w 2334182"/>
                  <a:gd name="connsiteY247" fmla="*/ 277017 h 2236619"/>
                  <a:gd name="connsiteX248" fmla="*/ 568074 w 2334182"/>
                  <a:gd name="connsiteY248" fmla="*/ 229481 h 2236619"/>
                  <a:gd name="connsiteX249" fmla="*/ 625993 w 2334182"/>
                  <a:gd name="connsiteY249" fmla="*/ 186044 h 2236619"/>
                  <a:gd name="connsiteX250" fmla="*/ 686291 w 2334182"/>
                  <a:gd name="connsiteY250" fmla="*/ 147523 h 2236619"/>
                  <a:gd name="connsiteX251" fmla="*/ 751351 w 2334182"/>
                  <a:gd name="connsiteY251" fmla="*/ 113101 h 2236619"/>
                  <a:gd name="connsiteX252" fmla="*/ 817996 w 2334182"/>
                  <a:gd name="connsiteY252" fmla="*/ 84416 h 2236619"/>
                  <a:gd name="connsiteX253" fmla="*/ 885434 w 2334182"/>
                  <a:gd name="connsiteY253" fmla="*/ 59010 h 2236619"/>
                  <a:gd name="connsiteX254" fmla="*/ 1112347 w 2334182"/>
                  <a:gd name="connsiteY254" fmla="*/ 7377 h 2236619"/>
                  <a:gd name="connsiteX0" fmla="*/ 1083647 w 2334182"/>
                  <a:gd name="connsiteY0" fmla="*/ 171768 h 2236619"/>
                  <a:gd name="connsiteX1" fmla="*/ 950300 w 2334182"/>
                  <a:gd name="connsiteY1" fmla="*/ 202779 h 2236619"/>
                  <a:gd name="connsiteX2" fmla="*/ 907661 w 2334182"/>
                  <a:gd name="connsiteY2" fmla="*/ 218284 h 2236619"/>
                  <a:gd name="connsiteX3" fmla="*/ 862695 w 2334182"/>
                  <a:gd name="connsiteY3" fmla="*/ 235340 h 2236619"/>
                  <a:gd name="connsiteX4" fmla="*/ 819281 w 2334182"/>
                  <a:gd name="connsiteY4" fmla="*/ 254722 h 2236619"/>
                  <a:gd name="connsiteX5" fmla="*/ 775091 w 2334182"/>
                  <a:gd name="connsiteY5" fmla="*/ 277980 h 2236619"/>
                  <a:gd name="connsiteX6" fmla="*/ 733227 w 2334182"/>
                  <a:gd name="connsiteY6" fmla="*/ 302787 h 2236619"/>
                  <a:gd name="connsiteX7" fmla="*/ 692138 w 2334182"/>
                  <a:gd name="connsiteY7" fmla="*/ 329922 h 2236619"/>
                  <a:gd name="connsiteX8" fmla="*/ 654149 w 2334182"/>
                  <a:gd name="connsiteY8" fmla="*/ 360932 h 2236619"/>
                  <a:gd name="connsiteX9" fmla="*/ 618487 w 2334182"/>
                  <a:gd name="connsiteY9" fmla="*/ 394269 h 2236619"/>
                  <a:gd name="connsiteX10" fmla="*/ 586702 w 2334182"/>
                  <a:gd name="connsiteY10" fmla="*/ 431482 h 2236619"/>
                  <a:gd name="connsiteX11" fmla="*/ 558017 w 2334182"/>
                  <a:gd name="connsiteY11" fmla="*/ 469469 h 2236619"/>
                  <a:gd name="connsiteX12" fmla="*/ 535534 w 2334182"/>
                  <a:gd name="connsiteY12" fmla="*/ 511334 h 2236619"/>
                  <a:gd name="connsiteX13" fmla="*/ 516928 w 2334182"/>
                  <a:gd name="connsiteY13" fmla="*/ 557074 h 2236619"/>
                  <a:gd name="connsiteX14" fmla="*/ 506075 w 2334182"/>
                  <a:gd name="connsiteY14" fmla="*/ 604366 h 2236619"/>
                  <a:gd name="connsiteX15" fmla="*/ 500647 w 2334182"/>
                  <a:gd name="connsiteY15" fmla="*/ 657083 h 2236619"/>
                  <a:gd name="connsiteX16" fmla="*/ 502973 w 2334182"/>
                  <a:gd name="connsiteY16" fmla="*/ 693521 h 2236619"/>
                  <a:gd name="connsiteX17" fmla="*/ 513051 w 2334182"/>
                  <a:gd name="connsiteY17" fmla="*/ 727633 h 2236619"/>
                  <a:gd name="connsiteX18" fmla="*/ 527007 w 2334182"/>
                  <a:gd name="connsiteY18" fmla="*/ 758644 h 2236619"/>
                  <a:gd name="connsiteX19" fmla="*/ 547163 w 2334182"/>
                  <a:gd name="connsiteY19" fmla="*/ 786552 h 2236619"/>
                  <a:gd name="connsiteX20" fmla="*/ 568095 w 2334182"/>
                  <a:gd name="connsiteY20" fmla="*/ 812912 h 2236619"/>
                  <a:gd name="connsiteX21" fmla="*/ 592129 w 2334182"/>
                  <a:gd name="connsiteY21" fmla="*/ 836170 h 2236619"/>
                  <a:gd name="connsiteX22" fmla="*/ 616162 w 2334182"/>
                  <a:gd name="connsiteY22" fmla="*/ 854001 h 2236619"/>
                  <a:gd name="connsiteX23" fmla="*/ 640970 w 2334182"/>
                  <a:gd name="connsiteY23" fmla="*/ 871056 h 2236619"/>
                  <a:gd name="connsiteX24" fmla="*/ 673532 w 2334182"/>
                  <a:gd name="connsiteY24" fmla="*/ 883460 h 2236619"/>
                  <a:gd name="connsiteX25" fmla="*/ 709194 w 2334182"/>
                  <a:gd name="connsiteY25" fmla="*/ 891988 h 2236619"/>
                  <a:gd name="connsiteX26" fmla="*/ 748732 w 2334182"/>
                  <a:gd name="connsiteY26" fmla="*/ 898190 h 2236619"/>
                  <a:gd name="connsiteX27" fmla="*/ 790596 w 2334182"/>
                  <a:gd name="connsiteY27" fmla="*/ 902067 h 2236619"/>
                  <a:gd name="connsiteX28" fmla="*/ 834786 w 2334182"/>
                  <a:gd name="connsiteY28" fmla="*/ 905168 h 2236619"/>
                  <a:gd name="connsiteX29" fmla="*/ 878201 w 2334182"/>
                  <a:gd name="connsiteY29" fmla="*/ 905943 h 2236619"/>
                  <a:gd name="connsiteX30" fmla="*/ 923167 w 2334182"/>
                  <a:gd name="connsiteY30" fmla="*/ 905943 h 2236619"/>
                  <a:gd name="connsiteX31" fmla="*/ 968132 w 2334182"/>
                  <a:gd name="connsiteY31" fmla="*/ 907493 h 2236619"/>
                  <a:gd name="connsiteX32" fmla="*/ 1010772 w 2334182"/>
                  <a:gd name="connsiteY32" fmla="*/ 910595 h 2236619"/>
                  <a:gd name="connsiteX33" fmla="*/ 1050310 w 2334182"/>
                  <a:gd name="connsiteY33" fmla="*/ 913696 h 2236619"/>
                  <a:gd name="connsiteX34" fmla="*/ 1086747 w 2334182"/>
                  <a:gd name="connsiteY34" fmla="*/ 919122 h 2236619"/>
                  <a:gd name="connsiteX35" fmla="*/ 1120859 w 2334182"/>
                  <a:gd name="connsiteY35" fmla="*/ 927650 h 2236619"/>
                  <a:gd name="connsiteX36" fmla="*/ 1148768 w 2334182"/>
                  <a:gd name="connsiteY36" fmla="*/ 938505 h 2236619"/>
                  <a:gd name="connsiteX37" fmla="*/ 1169700 w 2334182"/>
                  <a:gd name="connsiteY37" fmla="*/ 954009 h 2236619"/>
                  <a:gd name="connsiteX38" fmla="*/ 1186756 w 2334182"/>
                  <a:gd name="connsiteY38" fmla="*/ 971065 h 2236619"/>
                  <a:gd name="connsiteX39" fmla="*/ 1202261 w 2334182"/>
                  <a:gd name="connsiteY39" fmla="*/ 991222 h 2236619"/>
                  <a:gd name="connsiteX40" fmla="*/ 1213891 w 2334182"/>
                  <a:gd name="connsiteY40" fmla="*/ 1010604 h 2236619"/>
                  <a:gd name="connsiteX41" fmla="*/ 1224744 w 2334182"/>
                  <a:gd name="connsiteY41" fmla="*/ 1033086 h 2236619"/>
                  <a:gd name="connsiteX42" fmla="*/ 1233272 w 2334182"/>
                  <a:gd name="connsiteY42" fmla="*/ 1054018 h 2236619"/>
                  <a:gd name="connsiteX43" fmla="*/ 1241801 w 2334182"/>
                  <a:gd name="connsiteY43" fmla="*/ 1076501 h 2236619"/>
                  <a:gd name="connsiteX44" fmla="*/ 1250328 w 2334182"/>
                  <a:gd name="connsiteY44" fmla="*/ 1099759 h 2236619"/>
                  <a:gd name="connsiteX45" fmla="*/ 1260407 w 2334182"/>
                  <a:gd name="connsiteY45" fmla="*/ 1120691 h 2236619"/>
                  <a:gd name="connsiteX46" fmla="*/ 1269710 w 2334182"/>
                  <a:gd name="connsiteY46" fmla="*/ 1141624 h 2236619"/>
                  <a:gd name="connsiteX47" fmla="*/ 1281339 w 2334182"/>
                  <a:gd name="connsiteY47" fmla="*/ 1161780 h 2236619"/>
                  <a:gd name="connsiteX48" fmla="*/ 1293743 w 2334182"/>
                  <a:gd name="connsiteY48" fmla="*/ 1179611 h 2236619"/>
                  <a:gd name="connsiteX49" fmla="*/ 1309248 w 2334182"/>
                  <a:gd name="connsiteY49" fmla="*/ 1196668 h 2236619"/>
                  <a:gd name="connsiteX50" fmla="*/ 1327855 w 2334182"/>
                  <a:gd name="connsiteY50" fmla="*/ 1210622 h 2236619"/>
                  <a:gd name="connsiteX51" fmla="*/ 1350338 w 2334182"/>
                  <a:gd name="connsiteY51" fmla="*/ 1222251 h 2236619"/>
                  <a:gd name="connsiteX52" fmla="*/ 1377471 w 2334182"/>
                  <a:gd name="connsiteY52" fmla="*/ 1231555 h 2236619"/>
                  <a:gd name="connsiteX53" fmla="*/ 1406932 w 2334182"/>
                  <a:gd name="connsiteY53" fmla="*/ 1237756 h 2236619"/>
                  <a:gd name="connsiteX54" fmla="*/ 1441818 w 2334182"/>
                  <a:gd name="connsiteY54" fmla="*/ 1240082 h 2236619"/>
                  <a:gd name="connsiteX55" fmla="*/ 1484458 w 2334182"/>
                  <a:gd name="connsiteY55" fmla="*/ 1239307 h 2236619"/>
                  <a:gd name="connsiteX56" fmla="*/ 1502289 w 2334182"/>
                  <a:gd name="connsiteY56" fmla="*/ 1267216 h 2236619"/>
                  <a:gd name="connsiteX57" fmla="*/ 1523996 w 2334182"/>
                  <a:gd name="connsiteY57" fmla="*/ 1296677 h 2236619"/>
                  <a:gd name="connsiteX58" fmla="*/ 1548805 w 2334182"/>
                  <a:gd name="connsiteY58" fmla="*/ 1327687 h 2236619"/>
                  <a:gd name="connsiteX59" fmla="*/ 1577490 w 2334182"/>
                  <a:gd name="connsiteY59" fmla="*/ 1357146 h 2236619"/>
                  <a:gd name="connsiteX60" fmla="*/ 1606949 w 2334182"/>
                  <a:gd name="connsiteY60" fmla="*/ 1385831 h 2236619"/>
                  <a:gd name="connsiteX61" fmla="*/ 1636410 w 2334182"/>
                  <a:gd name="connsiteY61" fmla="*/ 1406764 h 2236619"/>
                  <a:gd name="connsiteX62" fmla="*/ 1665870 w 2334182"/>
                  <a:gd name="connsiteY62" fmla="*/ 1422268 h 2236619"/>
                  <a:gd name="connsiteX63" fmla="*/ 1691453 w 2334182"/>
                  <a:gd name="connsiteY63" fmla="*/ 1429246 h 2236619"/>
                  <a:gd name="connsiteX64" fmla="*/ 1720914 w 2334182"/>
                  <a:gd name="connsiteY64" fmla="*/ 1430797 h 2236619"/>
                  <a:gd name="connsiteX65" fmla="*/ 1753474 w 2334182"/>
                  <a:gd name="connsiteY65" fmla="*/ 1429246 h 2236619"/>
                  <a:gd name="connsiteX66" fmla="*/ 1787587 w 2334182"/>
                  <a:gd name="connsiteY66" fmla="*/ 1426145 h 2236619"/>
                  <a:gd name="connsiteX67" fmla="*/ 1822473 w 2334182"/>
                  <a:gd name="connsiteY67" fmla="*/ 1419168 h 2236619"/>
                  <a:gd name="connsiteX68" fmla="*/ 1856584 w 2334182"/>
                  <a:gd name="connsiteY68" fmla="*/ 1410640 h 2236619"/>
                  <a:gd name="connsiteX69" fmla="*/ 1889921 w 2334182"/>
                  <a:gd name="connsiteY69" fmla="*/ 1401336 h 2236619"/>
                  <a:gd name="connsiteX70" fmla="*/ 1920156 w 2334182"/>
                  <a:gd name="connsiteY70" fmla="*/ 1389708 h 2236619"/>
                  <a:gd name="connsiteX71" fmla="*/ 1948066 w 2334182"/>
                  <a:gd name="connsiteY71" fmla="*/ 1378853 h 2236619"/>
                  <a:gd name="connsiteX72" fmla="*/ 1968998 w 2334182"/>
                  <a:gd name="connsiteY72" fmla="*/ 1367225 h 2236619"/>
                  <a:gd name="connsiteX73" fmla="*/ 1986054 w 2334182"/>
                  <a:gd name="connsiteY73" fmla="*/ 1357146 h 2236619"/>
                  <a:gd name="connsiteX74" fmla="*/ 2011638 w 2334182"/>
                  <a:gd name="connsiteY74" fmla="*/ 1337766 h 2236619"/>
                  <a:gd name="connsiteX75" fmla="*/ 2036446 w 2334182"/>
                  <a:gd name="connsiteY75" fmla="*/ 1315283 h 2236619"/>
                  <a:gd name="connsiteX76" fmla="*/ 2060480 w 2334182"/>
                  <a:gd name="connsiteY76" fmla="*/ 1291250 h 2236619"/>
                  <a:gd name="connsiteX77" fmla="*/ 2084513 w 2334182"/>
                  <a:gd name="connsiteY77" fmla="*/ 1265666 h 2236619"/>
                  <a:gd name="connsiteX78" fmla="*/ 2106995 w 2334182"/>
                  <a:gd name="connsiteY78" fmla="*/ 1236205 h 2236619"/>
                  <a:gd name="connsiteX79" fmla="*/ 2127153 w 2334182"/>
                  <a:gd name="connsiteY79" fmla="*/ 1205195 h 2236619"/>
                  <a:gd name="connsiteX80" fmla="*/ 2144983 w 2334182"/>
                  <a:gd name="connsiteY80" fmla="*/ 1171083 h 2236619"/>
                  <a:gd name="connsiteX81" fmla="*/ 2160488 w 2334182"/>
                  <a:gd name="connsiteY81" fmla="*/ 1133095 h 2236619"/>
                  <a:gd name="connsiteX82" fmla="*/ 2172117 w 2334182"/>
                  <a:gd name="connsiteY82" fmla="*/ 1093557 h 2236619"/>
                  <a:gd name="connsiteX83" fmla="*/ 2180645 w 2334182"/>
                  <a:gd name="connsiteY83" fmla="*/ 1048591 h 2236619"/>
                  <a:gd name="connsiteX84" fmla="*/ 2183747 w 2334182"/>
                  <a:gd name="connsiteY84" fmla="*/ 1002076 h 2236619"/>
                  <a:gd name="connsiteX85" fmla="*/ 2182196 w 2334182"/>
                  <a:gd name="connsiteY85" fmla="*/ 950133 h 2236619"/>
                  <a:gd name="connsiteX86" fmla="*/ 2175218 w 2334182"/>
                  <a:gd name="connsiteY86" fmla="*/ 895090 h 2236619"/>
                  <a:gd name="connsiteX87" fmla="*/ 2158162 w 2334182"/>
                  <a:gd name="connsiteY87" fmla="*/ 812912 h 2236619"/>
                  <a:gd name="connsiteX88" fmla="*/ 2137231 w 2334182"/>
                  <a:gd name="connsiteY88" fmla="*/ 736936 h 2236619"/>
                  <a:gd name="connsiteX89" fmla="*/ 2110096 w 2334182"/>
                  <a:gd name="connsiteY89" fmla="*/ 664061 h 2236619"/>
                  <a:gd name="connsiteX90" fmla="*/ 2077535 w 2334182"/>
                  <a:gd name="connsiteY90" fmla="*/ 595837 h 2236619"/>
                  <a:gd name="connsiteX91" fmla="*/ 2041098 w 2334182"/>
                  <a:gd name="connsiteY91" fmla="*/ 533041 h 2236619"/>
                  <a:gd name="connsiteX92" fmla="*/ 1997683 w 2334182"/>
                  <a:gd name="connsiteY92" fmla="*/ 473346 h 2236619"/>
                  <a:gd name="connsiteX93" fmla="*/ 1951167 w 2334182"/>
                  <a:gd name="connsiteY93" fmla="*/ 419853 h 2236619"/>
                  <a:gd name="connsiteX94" fmla="*/ 1896899 w 2334182"/>
                  <a:gd name="connsiteY94" fmla="*/ 371786 h 2236619"/>
                  <a:gd name="connsiteX95" fmla="*/ 1841079 w 2334182"/>
                  <a:gd name="connsiteY95" fmla="*/ 326821 h 2236619"/>
                  <a:gd name="connsiteX96" fmla="*/ 1777508 w 2334182"/>
                  <a:gd name="connsiteY96" fmla="*/ 288833 h 2236619"/>
                  <a:gd name="connsiteX97" fmla="*/ 1710061 w 2334182"/>
                  <a:gd name="connsiteY97" fmla="*/ 254722 h 2236619"/>
                  <a:gd name="connsiteX98" fmla="*/ 1637960 w 2334182"/>
                  <a:gd name="connsiteY98" fmla="*/ 225261 h 2236619"/>
                  <a:gd name="connsiteX99" fmla="*/ 1560433 w 2334182"/>
                  <a:gd name="connsiteY99" fmla="*/ 202779 h 2236619"/>
                  <a:gd name="connsiteX100" fmla="*/ 1477481 w 2334182"/>
                  <a:gd name="connsiteY100" fmla="*/ 184948 h 2236619"/>
                  <a:gd name="connsiteX101" fmla="*/ 1391427 w 2334182"/>
                  <a:gd name="connsiteY101" fmla="*/ 171768 h 2236619"/>
                  <a:gd name="connsiteX102" fmla="*/ 1298395 w 2334182"/>
                  <a:gd name="connsiteY102" fmla="*/ 164791 h 2236619"/>
                  <a:gd name="connsiteX103" fmla="*/ 1200712 w 2334182"/>
                  <a:gd name="connsiteY103" fmla="*/ 163240 h 2236619"/>
                  <a:gd name="connsiteX104" fmla="*/ 1083647 w 2334182"/>
                  <a:gd name="connsiteY104" fmla="*/ 171768 h 2236619"/>
                  <a:gd name="connsiteX105" fmla="*/ 1112347 w 2334182"/>
                  <a:gd name="connsiteY105" fmla="*/ 7377 h 2236619"/>
                  <a:gd name="connsiteX106" fmla="*/ 1202794 w 2334182"/>
                  <a:gd name="connsiteY106" fmla="*/ 0 h 2236619"/>
                  <a:gd name="connsiteX107" fmla="*/ 1304349 w 2334182"/>
                  <a:gd name="connsiteY107" fmla="*/ 820 h 2236619"/>
                  <a:gd name="connsiteX108" fmla="*/ 1399557 w 2334182"/>
                  <a:gd name="connsiteY108" fmla="*/ 8195 h 2236619"/>
                  <a:gd name="connsiteX109" fmla="*/ 1490005 w 2334182"/>
                  <a:gd name="connsiteY109" fmla="*/ 20490 h 2236619"/>
                  <a:gd name="connsiteX110" fmla="*/ 1576486 w 2334182"/>
                  <a:gd name="connsiteY110" fmla="*/ 38520 h 2236619"/>
                  <a:gd name="connsiteX111" fmla="*/ 1658999 w 2334182"/>
                  <a:gd name="connsiteY111" fmla="*/ 60649 h 2236619"/>
                  <a:gd name="connsiteX112" fmla="*/ 1735165 w 2334182"/>
                  <a:gd name="connsiteY112" fmla="*/ 89334 h 2236619"/>
                  <a:gd name="connsiteX113" fmla="*/ 1808952 w 2334182"/>
                  <a:gd name="connsiteY113" fmla="*/ 120478 h 2236619"/>
                  <a:gd name="connsiteX114" fmla="*/ 1876391 w 2334182"/>
                  <a:gd name="connsiteY114" fmla="*/ 157358 h 2236619"/>
                  <a:gd name="connsiteX115" fmla="*/ 1939862 w 2334182"/>
                  <a:gd name="connsiteY115" fmla="*/ 199157 h 2236619"/>
                  <a:gd name="connsiteX116" fmla="*/ 2000955 w 2334182"/>
                  <a:gd name="connsiteY116" fmla="*/ 245873 h 2236619"/>
                  <a:gd name="connsiteX117" fmla="*/ 2055699 w 2334182"/>
                  <a:gd name="connsiteY117" fmla="*/ 295866 h 2236619"/>
                  <a:gd name="connsiteX118" fmla="*/ 2105683 w 2334182"/>
                  <a:gd name="connsiteY118" fmla="*/ 351598 h 2236619"/>
                  <a:gd name="connsiteX119" fmla="*/ 2152493 w 2334182"/>
                  <a:gd name="connsiteY119" fmla="*/ 409787 h 2236619"/>
                  <a:gd name="connsiteX120" fmla="*/ 2193750 w 2334182"/>
                  <a:gd name="connsiteY120" fmla="*/ 472075 h 2236619"/>
                  <a:gd name="connsiteX121" fmla="*/ 2231834 w 2334182"/>
                  <a:gd name="connsiteY121" fmla="*/ 537641 h 2236619"/>
                  <a:gd name="connsiteX122" fmla="*/ 2257223 w 2334182"/>
                  <a:gd name="connsiteY122" fmla="*/ 592553 h 2236619"/>
                  <a:gd name="connsiteX123" fmla="*/ 2279437 w 2334182"/>
                  <a:gd name="connsiteY123" fmla="*/ 654021 h 2236619"/>
                  <a:gd name="connsiteX124" fmla="*/ 2299273 w 2334182"/>
                  <a:gd name="connsiteY124" fmla="*/ 721226 h 2236619"/>
                  <a:gd name="connsiteX125" fmla="*/ 2315141 w 2334182"/>
                  <a:gd name="connsiteY125" fmla="*/ 794168 h 2236619"/>
                  <a:gd name="connsiteX126" fmla="*/ 2327042 w 2334182"/>
                  <a:gd name="connsiteY126" fmla="*/ 868749 h 2236619"/>
                  <a:gd name="connsiteX127" fmla="*/ 2332595 w 2334182"/>
                  <a:gd name="connsiteY127" fmla="*/ 945790 h 2236619"/>
                  <a:gd name="connsiteX128" fmla="*/ 2334182 w 2334182"/>
                  <a:gd name="connsiteY128" fmla="*/ 1024469 h 2236619"/>
                  <a:gd name="connsiteX129" fmla="*/ 2329422 w 2334182"/>
                  <a:gd name="connsiteY129" fmla="*/ 1102329 h 2236619"/>
                  <a:gd name="connsiteX130" fmla="*/ 2319901 w 2334182"/>
                  <a:gd name="connsiteY130" fmla="*/ 1178549 h 2236619"/>
                  <a:gd name="connsiteX131" fmla="*/ 2302446 w 2334182"/>
                  <a:gd name="connsiteY131" fmla="*/ 1253131 h 2236619"/>
                  <a:gd name="connsiteX132" fmla="*/ 2279438 w 2334182"/>
                  <a:gd name="connsiteY132" fmla="*/ 1317056 h 2236619"/>
                  <a:gd name="connsiteX133" fmla="*/ 2251669 w 2334182"/>
                  <a:gd name="connsiteY133" fmla="*/ 1376887 h 2236619"/>
                  <a:gd name="connsiteX134" fmla="*/ 2218347 w 2334182"/>
                  <a:gd name="connsiteY134" fmla="*/ 1431798 h 2236619"/>
                  <a:gd name="connsiteX135" fmla="*/ 2184230 w 2334182"/>
                  <a:gd name="connsiteY135" fmla="*/ 1485070 h 2236619"/>
                  <a:gd name="connsiteX136" fmla="*/ 2146146 w 2334182"/>
                  <a:gd name="connsiteY136" fmla="*/ 1537523 h 2236619"/>
                  <a:gd name="connsiteX137" fmla="*/ 2108857 w 2334182"/>
                  <a:gd name="connsiteY137" fmla="*/ 1586698 h 2236619"/>
                  <a:gd name="connsiteX138" fmla="*/ 2071567 w 2334182"/>
                  <a:gd name="connsiteY138" fmla="*/ 1637511 h 2236619"/>
                  <a:gd name="connsiteX139" fmla="*/ 2035070 w 2334182"/>
                  <a:gd name="connsiteY139" fmla="*/ 1688324 h 2236619"/>
                  <a:gd name="connsiteX140" fmla="*/ 2010476 w 2334182"/>
                  <a:gd name="connsiteY140" fmla="*/ 1729303 h 2236619"/>
                  <a:gd name="connsiteX141" fmla="*/ 1990641 w 2334182"/>
                  <a:gd name="connsiteY141" fmla="*/ 1776019 h 2236619"/>
                  <a:gd name="connsiteX142" fmla="*/ 1974772 w 2334182"/>
                  <a:gd name="connsiteY142" fmla="*/ 1825194 h 2236619"/>
                  <a:gd name="connsiteX143" fmla="*/ 1962078 w 2334182"/>
                  <a:gd name="connsiteY143" fmla="*/ 1878466 h 2236619"/>
                  <a:gd name="connsiteX144" fmla="*/ 1960491 w 2334182"/>
                  <a:gd name="connsiteY144" fmla="*/ 1903872 h 2236619"/>
                  <a:gd name="connsiteX145" fmla="*/ 1962078 w 2334182"/>
                  <a:gd name="connsiteY145" fmla="*/ 1934197 h 2236619"/>
                  <a:gd name="connsiteX146" fmla="*/ 1966044 w 2334182"/>
                  <a:gd name="connsiteY146" fmla="*/ 1971077 h 2236619"/>
                  <a:gd name="connsiteX147" fmla="*/ 1971598 w 2334182"/>
                  <a:gd name="connsiteY147" fmla="*/ 2009597 h 2236619"/>
                  <a:gd name="connsiteX148" fmla="*/ 1980326 w 2334182"/>
                  <a:gd name="connsiteY148" fmla="*/ 2051395 h 2236619"/>
                  <a:gd name="connsiteX149" fmla="*/ 1990640 w 2334182"/>
                  <a:gd name="connsiteY149" fmla="*/ 2093195 h 2236619"/>
                  <a:gd name="connsiteX150" fmla="*/ 1991123 w 2334182"/>
                  <a:gd name="connsiteY150" fmla="*/ 2095075 h 2236619"/>
                  <a:gd name="connsiteX151" fmla="*/ 951135 w 2334182"/>
                  <a:gd name="connsiteY151" fmla="*/ 2223889 h 2236619"/>
                  <a:gd name="connsiteX152" fmla="*/ 947319 w 2334182"/>
                  <a:gd name="connsiteY152" fmla="*/ 2215311 h 2236619"/>
                  <a:gd name="connsiteX153" fmla="*/ 933038 w 2334182"/>
                  <a:gd name="connsiteY153" fmla="*/ 2191544 h 2236619"/>
                  <a:gd name="connsiteX154" fmla="*/ 917170 w 2334182"/>
                  <a:gd name="connsiteY154" fmla="*/ 2176791 h 2236619"/>
                  <a:gd name="connsiteX155" fmla="*/ 899716 w 2334182"/>
                  <a:gd name="connsiteY155" fmla="*/ 2169415 h 2236619"/>
                  <a:gd name="connsiteX156" fmla="*/ 879881 w 2334182"/>
                  <a:gd name="connsiteY156" fmla="*/ 2166136 h 2236619"/>
                  <a:gd name="connsiteX157" fmla="*/ 856872 w 2334182"/>
                  <a:gd name="connsiteY157" fmla="*/ 2167777 h 2236619"/>
                  <a:gd name="connsiteX158" fmla="*/ 833864 w 2334182"/>
                  <a:gd name="connsiteY158" fmla="*/ 2171054 h 2236619"/>
                  <a:gd name="connsiteX159" fmla="*/ 812442 w 2334182"/>
                  <a:gd name="connsiteY159" fmla="*/ 2176791 h 2236619"/>
                  <a:gd name="connsiteX160" fmla="*/ 791813 w 2334182"/>
                  <a:gd name="connsiteY160" fmla="*/ 2182528 h 2236619"/>
                  <a:gd name="connsiteX161" fmla="*/ 772771 w 2334182"/>
                  <a:gd name="connsiteY161" fmla="*/ 2188264 h 2236619"/>
                  <a:gd name="connsiteX162" fmla="*/ 758490 w 2334182"/>
                  <a:gd name="connsiteY162" fmla="*/ 2193182 h 2236619"/>
                  <a:gd name="connsiteX163" fmla="*/ 724374 w 2334182"/>
                  <a:gd name="connsiteY163" fmla="*/ 2204657 h 2236619"/>
                  <a:gd name="connsiteX164" fmla="*/ 685497 w 2334182"/>
                  <a:gd name="connsiteY164" fmla="*/ 2215311 h 2236619"/>
                  <a:gd name="connsiteX165" fmla="*/ 641861 w 2334182"/>
                  <a:gd name="connsiteY165" fmla="*/ 2224326 h 2236619"/>
                  <a:gd name="connsiteX166" fmla="*/ 595844 w 2334182"/>
                  <a:gd name="connsiteY166" fmla="*/ 2230063 h 2236619"/>
                  <a:gd name="connsiteX167" fmla="*/ 549827 w 2334182"/>
                  <a:gd name="connsiteY167" fmla="*/ 2234981 h 2236619"/>
                  <a:gd name="connsiteX168" fmla="*/ 503016 w 2334182"/>
                  <a:gd name="connsiteY168" fmla="*/ 2236619 h 2236619"/>
                  <a:gd name="connsiteX169" fmla="*/ 458585 w 2334182"/>
                  <a:gd name="connsiteY169" fmla="*/ 2233342 h 2236619"/>
                  <a:gd name="connsiteX170" fmla="*/ 416535 w 2334182"/>
                  <a:gd name="connsiteY170" fmla="*/ 2225965 h 2236619"/>
                  <a:gd name="connsiteX171" fmla="*/ 393527 w 2334182"/>
                  <a:gd name="connsiteY171" fmla="*/ 2220229 h 2236619"/>
                  <a:gd name="connsiteX172" fmla="*/ 370518 w 2334182"/>
                  <a:gd name="connsiteY172" fmla="*/ 2209574 h 2236619"/>
                  <a:gd name="connsiteX173" fmla="*/ 347509 w 2334182"/>
                  <a:gd name="connsiteY173" fmla="*/ 2197280 h 2236619"/>
                  <a:gd name="connsiteX174" fmla="*/ 327675 w 2334182"/>
                  <a:gd name="connsiteY174" fmla="*/ 2182528 h 2236619"/>
                  <a:gd name="connsiteX175" fmla="*/ 307047 w 2334182"/>
                  <a:gd name="connsiteY175" fmla="*/ 2164497 h 2236619"/>
                  <a:gd name="connsiteX176" fmla="*/ 291178 w 2334182"/>
                  <a:gd name="connsiteY176" fmla="*/ 2145647 h 2236619"/>
                  <a:gd name="connsiteX177" fmla="*/ 280070 w 2334182"/>
                  <a:gd name="connsiteY177" fmla="*/ 2121880 h 2236619"/>
                  <a:gd name="connsiteX178" fmla="*/ 271342 w 2334182"/>
                  <a:gd name="connsiteY178" fmla="*/ 2094833 h 2236619"/>
                  <a:gd name="connsiteX179" fmla="*/ 268169 w 2334182"/>
                  <a:gd name="connsiteY179" fmla="*/ 2065329 h 2236619"/>
                  <a:gd name="connsiteX180" fmla="*/ 271342 w 2334182"/>
                  <a:gd name="connsiteY180" fmla="*/ 2032546 h 2236619"/>
                  <a:gd name="connsiteX181" fmla="*/ 275310 w 2334182"/>
                  <a:gd name="connsiteY181" fmla="*/ 2009597 h 2236619"/>
                  <a:gd name="connsiteX182" fmla="*/ 280864 w 2334182"/>
                  <a:gd name="connsiteY182" fmla="*/ 1984191 h 2236619"/>
                  <a:gd name="connsiteX183" fmla="*/ 287211 w 2334182"/>
                  <a:gd name="connsiteY183" fmla="*/ 1957964 h 2236619"/>
                  <a:gd name="connsiteX184" fmla="*/ 289591 w 2334182"/>
                  <a:gd name="connsiteY184" fmla="*/ 1932558 h 2236619"/>
                  <a:gd name="connsiteX185" fmla="*/ 289591 w 2334182"/>
                  <a:gd name="connsiteY185" fmla="*/ 1905512 h 2236619"/>
                  <a:gd name="connsiteX186" fmla="*/ 282450 w 2334182"/>
                  <a:gd name="connsiteY186" fmla="*/ 1881745 h 2236619"/>
                  <a:gd name="connsiteX187" fmla="*/ 275310 w 2334182"/>
                  <a:gd name="connsiteY187" fmla="*/ 1868630 h 2236619"/>
                  <a:gd name="connsiteX188" fmla="*/ 262615 w 2334182"/>
                  <a:gd name="connsiteY188" fmla="*/ 1856338 h 2236619"/>
                  <a:gd name="connsiteX189" fmla="*/ 249128 w 2334182"/>
                  <a:gd name="connsiteY189" fmla="*/ 1847322 h 2236619"/>
                  <a:gd name="connsiteX190" fmla="*/ 234847 w 2334182"/>
                  <a:gd name="connsiteY190" fmla="*/ 1839945 h 2236619"/>
                  <a:gd name="connsiteX191" fmla="*/ 220565 w 2334182"/>
                  <a:gd name="connsiteY191" fmla="*/ 1829291 h 2236619"/>
                  <a:gd name="connsiteX192" fmla="*/ 209457 w 2334182"/>
                  <a:gd name="connsiteY192" fmla="*/ 1817817 h 2236619"/>
                  <a:gd name="connsiteX193" fmla="*/ 200730 w 2334182"/>
                  <a:gd name="connsiteY193" fmla="*/ 1803065 h 2236619"/>
                  <a:gd name="connsiteX194" fmla="*/ 197557 w 2334182"/>
                  <a:gd name="connsiteY194" fmla="*/ 1786674 h 2236619"/>
                  <a:gd name="connsiteX195" fmla="*/ 199143 w 2334182"/>
                  <a:gd name="connsiteY195" fmla="*/ 1770281 h 2236619"/>
                  <a:gd name="connsiteX196" fmla="*/ 204697 w 2334182"/>
                  <a:gd name="connsiteY196" fmla="*/ 1754709 h 2236619"/>
                  <a:gd name="connsiteX197" fmla="*/ 211838 w 2334182"/>
                  <a:gd name="connsiteY197" fmla="*/ 1741596 h 2236619"/>
                  <a:gd name="connsiteX198" fmla="*/ 216598 w 2334182"/>
                  <a:gd name="connsiteY198" fmla="*/ 1728483 h 2236619"/>
                  <a:gd name="connsiteX199" fmla="*/ 193590 w 2334182"/>
                  <a:gd name="connsiteY199" fmla="*/ 1712092 h 2236619"/>
                  <a:gd name="connsiteX200" fmla="*/ 177722 w 2334182"/>
                  <a:gd name="connsiteY200" fmla="*/ 1695701 h 2236619"/>
                  <a:gd name="connsiteX201" fmla="*/ 168994 w 2334182"/>
                  <a:gd name="connsiteY201" fmla="*/ 1679309 h 2236619"/>
                  <a:gd name="connsiteX202" fmla="*/ 167408 w 2334182"/>
                  <a:gd name="connsiteY202" fmla="*/ 1661278 h 2236619"/>
                  <a:gd name="connsiteX203" fmla="*/ 169787 w 2334182"/>
                  <a:gd name="connsiteY203" fmla="*/ 1644887 h 2236619"/>
                  <a:gd name="connsiteX204" fmla="*/ 176135 w 2334182"/>
                  <a:gd name="connsiteY204" fmla="*/ 1626857 h 2236619"/>
                  <a:gd name="connsiteX205" fmla="*/ 184862 w 2334182"/>
                  <a:gd name="connsiteY205" fmla="*/ 1608826 h 2236619"/>
                  <a:gd name="connsiteX206" fmla="*/ 194383 w 2334182"/>
                  <a:gd name="connsiteY206" fmla="*/ 1590796 h 2236619"/>
                  <a:gd name="connsiteX207" fmla="*/ 203111 w 2334182"/>
                  <a:gd name="connsiteY207" fmla="*/ 1571944 h 2236619"/>
                  <a:gd name="connsiteX208" fmla="*/ 211838 w 2334182"/>
                  <a:gd name="connsiteY208" fmla="*/ 1553914 h 2236619"/>
                  <a:gd name="connsiteX209" fmla="*/ 216598 w 2334182"/>
                  <a:gd name="connsiteY209" fmla="*/ 1534245 h 2236619"/>
                  <a:gd name="connsiteX210" fmla="*/ 200730 w 2334182"/>
                  <a:gd name="connsiteY210" fmla="*/ 1519492 h 2236619"/>
                  <a:gd name="connsiteX211" fmla="*/ 178514 w 2334182"/>
                  <a:gd name="connsiteY211" fmla="*/ 1508018 h 2236619"/>
                  <a:gd name="connsiteX212" fmla="*/ 153919 w 2334182"/>
                  <a:gd name="connsiteY212" fmla="*/ 1497364 h 2236619"/>
                  <a:gd name="connsiteX213" fmla="*/ 128531 w 2334182"/>
                  <a:gd name="connsiteY213" fmla="*/ 1488349 h 2236619"/>
                  <a:gd name="connsiteX214" fmla="*/ 102348 w 2334182"/>
                  <a:gd name="connsiteY214" fmla="*/ 1479333 h 2236619"/>
                  <a:gd name="connsiteX215" fmla="*/ 76166 w 2334182"/>
                  <a:gd name="connsiteY215" fmla="*/ 1470318 h 2236619"/>
                  <a:gd name="connsiteX216" fmla="*/ 51571 w 2334182"/>
                  <a:gd name="connsiteY216" fmla="*/ 1459663 h 2236619"/>
                  <a:gd name="connsiteX217" fmla="*/ 31736 w 2334182"/>
                  <a:gd name="connsiteY217" fmla="*/ 1448189 h 2236619"/>
                  <a:gd name="connsiteX218" fmla="*/ 14281 w 2334182"/>
                  <a:gd name="connsiteY218" fmla="*/ 1431798 h 2236619"/>
                  <a:gd name="connsiteX219" fmla="*/ 3967 w 2334182"/>
                  <a:gd name="connsiteY219" fmla="*/ 1412128 h 2236619"/>
                  <a:gd name="connsiteX220" fmla="*/ 0 w 2334182"/>
                  <a:gd name="connsiteY220" fmla="*/ 1391638 h 2236619"/>
                  <a:gd name="connsiteX221" fmla="*/ 3174 w 2334182"/>
                  <a:gd name="connsiteY221" fmla="*/ 1371969 h 2236619"/>
                  <a:gd name="connsiteX222" fmla="*/ 10314 w 2334182"/>
                  <a:gd name="connsiteY222" fmla="*/ 1353938 h 2236619"/>
                  <a:gd name="connsiteX223" fmla="*/ 21422 w 2334182"/>
                  <a:gd name="connsiteY223" fmla="*/ 1339185 h 2236619"/>
                  <a:gd name="connsiteX224" fmla="*/ 34909 w 2334182"/>
                  <a:gd name="connsiteY224" fmla="*/ 1324433 h 2236619"/>
                  <a:gd name="connsiteX225" fmla="*/ 47604 w 2334182"/>
                  <a:gd name="connsiteY225" fmla="*/ 1312140 h 2236619"/>
                  <a:gd name="connsiteX226" fmla="*/ 57919 w 2334182"/>
                  <a:gd name="connsiteY226" fmla="*/ 1302305 h 2236619"/>
                  <a:gd name="connsiteX227" fmla="*/ 88068 w 2334182"/>
                  <a:gd name="connsiteY227" fmla="*/ 1266244 h 2236619"/>
                  <a:gd name="connsiteX228" fmla="*/ 119803 w 2334182"/>
                  <a:gd name="connsiteY228" fmla="*/ 1233461 h 2236619"/>
                  <a:gd name="connsiteX229" fmla="*/ 151540 w 2334182"/>
                  <a:gd name="connsiteY229" fmla="*/ 1200677 h 2236619"/>
                  <a:gd name="connsiteX230" fmla="*/ 181689 w 2334182"/>
                  <a:gd name="connsiteY230" fmla="*/ 1164615 h 2236619"/>
                  <a:gd name="connsiteX231" fmla="*/ 210251 w 2334182"/>
                  <a:gd name="connsiteY231" fmla="*/ 1129374 h 2236619"/>
                  <a:gd name="connsiteX232" fmla="*/ 236433 w 2334182"/>
                  <a:gd name="connsiteY232" fmla="*/ 1089215 h 2236619"/>
                  <a:gd name="connsiteX233" fmla="*/ 257855 w 2334182"/>
                  <a:gd name="connsiteY233" fmla="*/ 1045778 h 2236619"/>
                  <a:gd name="connsiteX234" fmla="*/ 269756 w 2334182"/>
                  <a:gd name="connsiteY234" fmla="*/ 1009716 h 2236619"/>
                  <a:gd name="connsiteX235" fmla="*/ 273723 w 2334182"/>
                  <a:gd name="connsiteY235" fmla="*/ 974475 h 2236619"/>
                  <a:gd name="connsiteX236" fmla="*/ 273723 w 2334182"/>
                  <a:gd name="connsiteY236" fmla="*/ 936775 h 2236619"/>
                  <a:gd name="connsiteX237" fmla="*/ 272930 w 2334182"/>
                  <a:gd name="connsiteY237" fmla="*/ 896615 h 2236619"/>
                  <a:gd name="connsiteX238" fmla="*/ 271342 w 2334182"/>
                  <a:gd name="connsiteY238" fmla="*/ 856456 h 2236619"/>
                  <a:gd name="connsiteX239" fmla="*/ 272930 w 2334182"/>
                  <a:gd name="connsiteY239" fmla="*/ 813019 h 2236619"/>
                  <a:gd name="connsiteX240" fmla="*/ 276896 w 2334182"/>
                  <a:gd name="connsiteY240" fmla="*/ 767123 h 2236619"/>
                  <a:gd name="connsiteX241" fmla="*/ 321327 w 2334182"/>
                  <a:gd name="connsiteY241" fmla="*/ 577800 h 2236619"/>
                  <a:gd name="connsiteX242" fmla="*/ 349096 w 2334182"/>
                  <a:gd name="connsiteY242" fmla="*/ 508956 h 2236619"/>
                  <a:gd name="connsiteX243" fmla="*/ 382419 w 2334182"/>
                  <a:gd name="connsiteY243" fmla="*/ 445030 h 2236619"/>
                  <a:gd name="connsiteX244" fmla="*/ 421295 w 2334182"/>
                  <a:gd name="connsiteY244" fmla="*/ 385200 h 2236619"/>
                  <a:gd name="connsiteX245" fmla="*/ 465726 w 2334182"/>
                  <a:gd name="connsiteY245" fmla="*/ 328650 h 2236619"/>
                  <a:gd name="connsiteX246" fmla="*/ 514917 w 2334182"/>
                  <a:gd name="connsiteY246" fmla="*/ 277017 h 2236619"/>
                  <a:gd name="connsiteX247" fmla="*/ 568074 w 2334182"/>
                  <a:gd name="connsiteY247" fmla="*/ 229481 h 2236619"/>
                  <a:gd name="connsiteX248" fmla="*/ 625993 w 2334182"/>
                  <a:gd name="connsiteY248" fmla="*/ 186044 h 2236619"/>
                  <a:gd name="connsiteX249" fmla="*/ 686291 w 2334182"/>
                  <a:gd name="connsiteY249" fmla="*/ 147523 h 2236619"/>
                  <a:gd name="connsiteX250" fmla="*/ 751351 w 2334182"/>
                  <a:gd name="connsiteY250" fmla="*/ 113101 h 2236619"/>
                  <a:gd name="connsiteX251" fmla="*/ 817996 w 2334182"/>
                  <a:gd name="connsiteY251" fmla="*/ 84416 h 2236619"/>
                  <a:gd name="connsiteX252" fmla="*/ 885434 w 2334182"/>
                  <a:gd name="connsiteY252" fmla="*/ 59010 h 2236619"/>
                  <a:gd name="connsiteX253" fmla="*/ 1112347 w 2334182"/>
                  <a:gd name="connsiteY253" fmla="*/ 7377 h 2236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4182" h="2236619">
                    <a:moveTo>
                      <a:pt x="1083647" y="171768"/>
                    </a:moveTo>
                    <a:lnTo>
                      <a:pt x="950300" y="202779"/>
                    </a:lnTo>
                    <a:lnTo>
                      <a:pt x="907661" y="218284"/>
                    </a:lnTo>
                    <a:lnTo>
                      <a:pt x="862695" y="235340"/>
                    </a:lnTo>
                    <a:lnTo>
                      <a:pt x="819281" y="254722"/>
                    </a:lnTo>
                    <a:lnTo>
                      <a:pt x="775091" y="277980"/>
                    </a:lnTo>
                    <a:lnTo>
                      <a:pt x="733227" y="302787"/>
                    </a:lnTo>
                    <a:lnTo>
                      <a:pt x="692138" y="329922"/>
                    </a:lnTo>
                    <a:lnTo>
                      <a:pt x="654149" y="360932"/>
                    </a:lnTo>
                    <a:lnTo>
                      <a:pt x="618487" y="394269"/>
                    </a:lnTo>
                    <a:lnTo>
                      <a:pt x="586702" y="431482"/>
                    </a:lnTo>
                    <a:lnTo>
                      <a:pt x="558017" y="469469"/>
                    </a:lnTo>
                    <a:lnTo>
                      <a:pt x="535534" y="511334"/>
                    </a:lnTo>
                    <a:lnTo>
                      <a:pt x="516928" y="557074"/>
                    </a:lnTo>
                    <a:lnTo>
                      <a:pt x="506075" y="604366"/>
                    </a:lnTo>
                    <a:lnTo>
                      <a:pt x="500647" y="657083"/>
                    </a:lnTo>
                    <a:lnTo>
                      <a:pt x="502973" y="693521"/>
                    </a:lnTo>
                    <a:lnTo>
                      <a:pt x="513051" y="727633"/>
                    </a:lnTo>
                    <a:lnTo>
                      <a:pt x="527007" y="758644"/>
                    </a:lnTo>
                    <a:lnTo>
                      <a:pt x="547163" y="786552"/>
                    </a:lnTo>
                    <a:lnTo>
                      <a:pt x="568095" y="812912"/>
                    </a:lnTo>
                    <a:lnTo>
                      <a:pt x="592129" y="836170"/>
                    </a:lnTo>
                    <a:lnTo>
                      <a:pt x="616162" y="854001"/>
                    </a:lnTo>
                    <a:lnTo>
                      <a:pt x="640970" y="871056"/>
                    </a:lnTo>
                    <a:lnTo>
                      <a:pt x="673532" y="883460"/>
                    </a:lnTo>
                    <a:lnTo>
                      <a:pt x="709194" y="891988"/>
                    </a:lnTo>
                    <a:lnTo>
                      <a:pt x="748732" y="898190"/>
                    </a:lnTo>
                    <a:lnTo>
                      <a:pt x="790596" y="902067"/>
                    </a:lnTo>
                    <a:lnTo>
                      <a:pt x="834786" y="905168"/>
                    </a:lnTo>
                    <a:lnTo>
                      <a:pt x="878201" y="905943"/>
                    </a:lnTo>
                    <a:lnTo>
                      <a:pt x="923167" y="905943"/>
                    </a:lnTo>
                    <a:lnTo>
                      <a:pt x="968132" y="907493"/>
                    </a:lnTo>
                    <a:lnTo>
                      <a:pt x="1010772" y="910595"/>
                    </a:lnTo>
                    <a:lnTo>
                      <a:pt x="1050310" y="913696"/>
                    </a:lnTo>
                    <a:lnTo>
                      <a:pt x="1086747" y="919122"/>
                    </a:lnTo>
                    <a:lnTo>
                      <a:pt x="1120859" y="927650"/>
                    </a:lnTo>
                    <a:lnTo>
                      <a:pt x="1148768" y="938505"/>
                    </a:lnTo>
                    <a:lnTo>
                      <a:pt x="1169700" y="954009"/>
                    </a:lnTo>
                    <a:lnTo>
                      <a:pt x="1186756" y="971065"/>
                    </a:lnTo>
                    <a:lnTo>
                      <a:pt x="1202261" y="991222"/>
                    </a:lnTo>
                    <a:lnTo>
                      <a:pt x="1213891" y="1010604"/>
                    </a:lnTo>
                    <a:lnTo>
                      <a:pt x="1224744" y="1033086"/>
                    </a:lnTo>
                    <a:lnTo>
                      <a:pt x="1233272" y="1054018"/>
                    </a:lnTo>
                    <a:lnTo>
                      <a:pt x="1241801" y="1076501"/>
                    </a:lnTo>
                    <a:lnTo>
                      <a:pt x="1250328" y="1099759"/>
                    </a:lnTo>
                    <a:lnTo>
                      <a:pt x="1260407" y="1120691"/>
                    </a:lnTo>
                    <a:lnTo>
                      <a:pt x="1269710" y="1141624"/>
                    </a:lnTo>
                    <a:lnTo>
                      <a:pt x="1281339" y="1161780"/>
                    </a:lnTo>
                    <a:lnTo>
                      <a:pt x="1293743" y="1179611"/>
                    </a:lnTo>
                    <a:lnTo>
                      <a:pt x="1309248" y="1196668"/>
                    </a:lnTo>
                    <a:lnTo>
                      <a:pt x="1327855" y="1210622"/>
                    </a:lnTo>
                    <a:lnTo>
                      <a:pt x="1350338" y="1222251"/>
                    </a:lnTo>
                    <a:lnTo>
                      <a:pt x="1377471" y="1231555"/>
                    </a:lnTo>
                    <a:lnTo>
                      <a:pt x="1406932" y="1237756"/>
                    </a:lnTo>
                    <a:lnTo>
                      <a:pt x="1441818" y="1240082"/>
                    </a:lnTo>
                    <a:lnTo>
                      <a:pt x="1484458" y="1239307"/>
                    </a:lnTo>
                    <a:lnTo>
                      <a:pt x="1502289" y="1267216"/>
                    </a:lnTo>
                    <a:lnTo>
                      <a:pt x="1523996" y="1296677"/>
                    </a:lnTo>
                    <a:lnTo>
                      <a:pt x="1548805" y="1327687"/>
                    </a:lnTo>
                    <a:lnTo>
                      <a:pt x="1577490" y="1357146"/>
                    </a:lnTo>
                    <a:lnTo>
                      <a:pt x="1606949" y="1385831"/>
                    </a:lnTo>
                    <a:lnTo>
                      <a:pt x="1636410" y="1406764"/>
                    </a:lnTo>
                    <a:lnTo>
                      <a:pt x="1665870" y="1422268"/>
                    </a:lnTo>
                    <a:lnTo>
                      <a:pt x="1691453" y="1429246"/>
                    </a:lnTo>
                    <a:lnTo>
                      <a:pt x="1720914" y="1430797"/>
                    </a:lnTo>
                    <a:lnTo>
                      <a:pt x="1753474" y="1429246"/>
                    </a:lnTo>
                    <a:lnTo>
                      <a:pt x="1787587" y="1426145"/>
                    </a:lnTo>
                    <a:lnTo>
                      <a:pt x="1822473" y="1419168"/>
                    </a:lnTo>
                    <a:lnTo>
                      <a:pt x="1856584" y="1410640"/>
                    </a:lnTo>
                    <a:lnTo>
                      <a:pt x="1889921" y="1401336"/>
                    </a:lnTo>
                    <a:lnTo>
                      <a:pt x="1920156" y="1389708"/>
                    </a:lnTo>
                    <a:lnTo>
                      <a:pt x="1948066" y="1378853"/>
                    </a:lnTo>
                    <a:lnTo>
                      <a:pt x="1968998" y="1367225"/>
                    </a:lnTo>
                    <a:lnTo>
                      <a:pt x="1986054" y="1357146"/>
                    </a:lnTo>
                    <a:lnTo>
                      <a:pt x="2011638" y="1337766"/>
                    </a:lnTo>
                    <a:lnTo>
                      <a:pt x="2036446" y="1315283"/>
                    </a:lnTo>
                    <a:lnTo>
                      <a:pt x="2060480" y="1291250"/>
                    </a:lnTo>
                    <a:lnTo>
                      <a:pt x="2084513" y="1265666"/>
                    </a:lnTo>
                    <a:lnTo>
                      <a:pt x="2106995" y="1236205"/>
                    </a:lnTo>
                    <a:lnTo>
                      <a:pt x="2127153" y="1205195"/>
                    </a:lnTo>
                    <a:lnTo>
                      <a:pt x="2144983" y="1171083"/>
                    </a:lnTo>
                    <a:lnTo>
                      <a:pt x="2160488" y="1133095"/>
                    </a:lnTo>
                    <a:lnTo>
                      <a:pt x="2172117" y="1093557"/>
                    </a:lnTo>
                    <a:lnTo>
                      <a:pt x="2180645" y="1048591"/>
                    </a:lnTo>
                    <a:lnTo>
                      <a:pt x="2183747" y="1002076"/>
                    </a:lnTo>
                    <a:lnTo>
                      <a:pt x="2182196" y="950133"/>
                    </a:lnTo>
                    <a:lnTo>
                      <a:pt x="2175218" y="895090"/>
                    </a:lnTo>
                    <a:lnTo>
                      <a:pt x="2158162" y="812912"/>
                    </a:lnTo>
                    <a:lnTo>
                      <a:pt x="2137231" y="736936"/>
                    </a:lnTo>
                    <a:lnTo>
                      <a:pt x="2110096" y="664061"/>
                    </a:lnTo>
                    <a:lnTo>
                      <a:pt x="2077535" y="595837"/>
                    </a:lnTo>
                    <a:lnTo>
                      <a:pt x="2041098" y="533041"/>
                    </a:lnTo>
                    <a:lnTo>
                      <a:pt x="1997683" y="473346"/>
                    </a:lnTo>
                    <a:lnTo>
                      <a:pt x="1951167" y="419853"/>
                    </a:lnTo>
                    <a:lnTo>
                      <a:pt x="1896899" y="371786"/>
                    </a:lnTo>
                    <a:lnTo>
                      <a:pt x="1841079" y="326821"/>
                    </a:lnTo>
                    <a:lnTo>
                      <a:pt x="1777508" y="288833"/>
                    </a:lnTo>
                    <a:lnTo>
                      <a:pt x="1710061" y="254722"/>
                    </a:lnTo>
                    <a:lnTo>
                      <a:pt x="1637960" y="225261"/>
                    </a:lnTo>
                    <a:lnTo>
                      <a:pt x="1560433" y="202779"/>
                    </a:lnTo>
                    <a:lnTo>
                      <a:pt x="1477481" y="184948"/>
                    </a:lnTo>
                    <a:lnTo>
                      <a:pt x="1391427" y="171768"/>
                    </a:lnTo>
                    <a:lnTo>
                      <a:pt x="1298395" y="164791"/>
                    </a:lnTo>
                    <a:lnTo>
                      <a:pt x="1200712" y="163240"/>
                    </a:lnTo>
                    <a:lnTo>
                      <a:pt x="1083647" y="171768"/>
                    </a:lnTo>
                    <a:close/>
                    <a:moveTo>
                      <a:pt x="1112347" y="7377"/>
                    </a:moveTo>
                    <a:lnTo>
                      <a:pt x="1202794" y="0"/>
                    </a:lnTo>
                    <a:lnTo>
                      <a:pt x="1304349" y="820"/>
                    </a:lnTo>
                    <a:lnTo>
                      <a:pt x="1399557" y="8195"/>
                    </a:lnTo>
                    <a:lnTo>
                      <a:pt x="1490005" y="20490"/>
                    </a:lnTo>
                    <a:lnTo>
                      <a:pt x="1576486" y="38520"/>
                    </a:lnTo>
                    <a:lnTo>
                      <a:pt x="1658999" y="60649"/>
                    </a:lnTo>
                    <a:lnTo>
                      <a:pt x="1735165" y="89334"/>
                    </a:lnTo>
                    <a:lnTo>
                      <a:pt x="1808952" y="120478"/>
                    </a:lnTo>
                    <a:lnTo>
                      <a:pt x="1876391" y="157358"/>
                    </a:lnTo>
                    <a:lnTo>
                      <a:pt x="1939862" y="199157"/>
                    </a:lnTo>
                    <a:lnTo>
                      <a:pt x="2000955" y="245873"/>
                    </a:lnTo>
                    <a:lnTo>
                      <a:pt x="2055699" y="295866"/>
                    </a:lnTo>
                    <a:lnTo>
                      <a:pt x="2105683" y="351598"/>
                    </a:lnTo>
                    <a:lnTo>
                      <a:pt x="2152493" y="409787"/>
                    </a:lnTo>
                    <a:lnTo>
                      <a:pt x="2193750" y="472075"/>
                    </a:lnTo>
                    <a:lnTo>
                      <a:pt x="2231834" y="537641"/>
                    </a:lnTo>
                    <a:lnTo>
                      <a:pt x="2257223" y="592553"/>
                    </a:lnTo>
                    <a:lnTo>
                      <a:pt x="2279437" y="654021"/>
                    </a:lnTo>
                    <a:lnTo>
                      <a:pt x="2299273" y="721226"/>
                    </a:lnTo>
                    <a:lnTo>
                      <a:pt x="2315141" y="794168"/>
                    </a:lnTo>
                    <a:lnTo>
                      <a:pt x="2327042" y="868749"/>
                    </a:lnTo>
                    <a:lnTo>
                      <a:pt x="2332595" y="945790"/>
                    </a:lnTo>
                    <a:lnTo>
                      <a:pt x="2334182" y="1024469"/>
                    </a:lnTo>
                    <a:lnTo>
                      <a:pt x="2329422" y="1102329"/>
                    </a:lnTo>
                    <a:lnTo>
                      <a:pt x="2319901" y="1178549"/>
                    </a:lnTo>
                    <a:lnTo>
                      <a:pt x="2302446" y="1253131"/>
                    </a:lnTo>
                    <a:lnTo>
                      <a:pt x="2279438" y="1317056"/>
                    </a:lnTo>
                    <a:lnTo>
                      <a:pt x="2251669" y="1376887"/>
                    </a:lnTo>
                    <a:lnTo>
                      <a:pt x="2218347" y="1431798"/>
                    </a:lnTo>
                    <a:lnTo>
                      <a:pt x="2184230" y="1485070"/>
                    </a:lnTo>
                    <a:lnTo>
                      <a:pt x="2146146" y="1537523"/>
                    </a:lnTo>
                    <a:lnTo>
                      <a:pt x="2108857" y="1586698"/>
                    </a:lnTo>
                    <a:lnTo>
                      <a:pt x="2071567" y="1637511"/>
                    </a:lnTo>
                    <a:lnTo>
                      <a:pt x="2035070" y="1688324"/>
                    </a:lnTo>
                    <a:lnTo>
                      <a:pt x="2010476" y="1729303"/>
                    </a:lnTo>
                    <a:lnTo>
                      <a:pt x="1990641" y="1776019"/>
                    </a:lnTo>
                    <a:lnTo>
                      <a:pt x="1974772" y="1825194"/>
                    </a:lnTo>
                    <a:lnTo>
                      <a:pt x="1962078" y="1878466"/>
                    </a:lnTo>
                    <a:lnTo>
                      <a:pt x="1960491" y="1903872"/>
                    </a:lnTo>
                    <a:lnTo>
                      <a:pt x="1962078" y="1934197"/>
                    </a:lnTo>
                    <a:lnTo>
                      <a:pt x="1966044" y="1971077"/>
                    </a:lnTo>
                    <a:lnTo>
                      <a:pt x="1971598" y="2009597"/>
                    </a:lnTo>
                    <a:lnTo>
                      <a:pt x="1980326" y="2051395"/>
                    </a:lnTo>
                    <a:lnTo>
                      <a:pt x="1990640" y="2093195"/>
                    </a:lnTo>
                    <a:lnTo>
                      <a:pt x="1991123" y="2095075"/>
                    </a:lnTo>
                    <a:lnTo>
                      <a:pt x="951135" y="2223889"/>
                    </a:lnTo>
                    <a:lnTo>
                      <a:pt x="947319" y="2215311"/>
                    </a:lnTo>
                    <a:lnTo>
                      <a:pt x="933038" y="2191544"/>
                    </a:lnTo>
                    <a:lnTo>
                      <a:pt x="917170" y="2176791"/>
                    </a:lnTo>
                    <a:lnTo>
                      <a:pt x="899716" y="2169415"/>
                    </a:lnTo>
                    <a:lnTo>
                      <a:pt x="879881" y="2166136"/>
                    </a:lnTo>
                    <a:lnTo>
                      <a:pt x="856872" y="2167777"/>
                    </a:lnTo>
                    <a:lnTo>
                      <a:pt x="833864" y="2171054"/>
                    </a:lnTo>
                    <a:lnTo>
                      <a:pt x="812442" y="2176791"/>
                    </a:lnTo>
                    <a:lnTo>
                      <a:pt x="791813" y="2182528"/>
                    </a:lnTo>
                    <a:lnTo>
                      <a:pt x="772771" y="2188264"/>
                    </a:lnTo>
                    <a:lnTo>
                      <a:pt x="758490" y="2193182"/>
                    </a:lnTo>
                    <a:lnTo>
                      <a:pt x="724374" y="2204657"/>
                    </a:lnTo>
                    <a:lnTo>
                      <a:pt x="685497" y="2215311"/>
                    </a:lnTo>
                    <a:lnTo>
                      <a:pt x="641861" y="2224326"/>
                    </a:lnTo>
                    <a:lnTo>
                      <a:pt x="595844" y="2230063"/>
                    </a:lnTo>
                    <a:lnTo>
                      <a:pt x="549827" y="2234981"/>
                    </a:lnTo>
                    <a:lnTo>
                      <a:pt x="503016" y="2236619"/>
                    </a:lnTo>
                    <a:lnTo>
                      <a:pt x="458585" y="2233342"/>
                    </a:lnTo>
                    <a:lnTo>
                      <a:pt x="416535" y="2225965"/>
                    </a:lnTo>
                    <a:lnTo>
                      <a:pt x="393527" y="2220229"/>
                    </a:lnTo>
                    <a:lnTo>
                      <a:pt x="370518" y="2209574"/>
                    </a:lnTo>
                    <a:lnTo>
                      <a:pt x="347509" y="2197280"/>
                    </a:lnTo>
                    <a:lnTo>
                      <a:pt x="327675" y="2182528"/>
                    </a:lnTo>
                    <a:lnTo>
                      <a:pt x="307047" y="2164497"/>
                    </a:lnTo>
                    <a:lnTo>
                      <a:pt x="291178" y="2145647"/>
                    </a:lnTo>
                    <a:lnTo>
                      <a:pt x="280070" y="2121880"/>
                    </a:lnTo>
                    <a:lnTo>
                      <a:pt x="271342" y="2094833"/>
                    </a:lnTo>
                    <a:lnTo>
                      <a:pt x="268169" y="2065329"/>
                    </a:lnTo>
                    <a:lnTo>
                      <a:pt x="271342" y="2032546"/>
                    </a:lnTo>
                    <a:lnTo>
                      <a:pt x="275310" y="2009597"/>
                    </a:lnTo>
                    <a:lnTo>
                      <a:pt x="280864" y="1984191"/>
                    </a:lnTo>
                    <a:lnTo>
                      <a:pt x="287211" y="1957964"/>
                    </a:lnTo>
                    <a:lnTo>
                      <a:pt x="289591" y="1932558"/>
                    </a:lnTo>
                    <a:lnTo>
                      <a:pt x="289591" y="1905512"/>
                    </a:lnTo>
                    <a:lnTo>
                      <a:pt x="282450" y="1881745"/>
                    </a:lnTo>
                    <a:lnTo>
                      <a:pt x="275310" y="1868630"/>
                    </a:lnTo>
                    <a:lnTo>
                      <a:pt x="262615" y="1856338"/>
                    </a:lnTo>
                    <a:lnTo>
                      <a:pt x="249128" y="1847322"/>
                    </a:lnTo>
                    <a:lnTo>
                      <a:pt x="234847" y="1839945"/>
                    </a:lnTo>
                    <a:lnTo>
                      <a:pt x="220565" y="1829291"/>
                    </a:lnTo>
                    <a:lnTo>
                      <a:pt x="209457" y="1817817"/>
                    </a:lnTo>
                    <a:lnTo>
                      <a:pt x="200730" y="1803065"/>
                    </a:lnTo>
                    <a:lnTo>
                      <a:pt x="197557" y="1786674"/>
                    </a:lnTo>
                    <a:lnTo>
                      <a:pt x="199143" y="1770281"/>
                    </a:lnTo>
                    <a:lnTo>
                      <a:pt x="204697" y="1754709"/>
                    </a:lnTo>
                    <a:lnTo>
                      <a:pt x="211838" y="1741596"/>
                    </a:lnTo>
                    <a:lnTo>
                      <a:pt x="216598" y="1728483"/>
                    </a:lnTo>
                    <a:lnTo>
                      <a:pt x="193590" y="1712092"/>
                    </a:lnTo>
                    <a:lnTo>
                      <a:pt x="177722" y="1695701"/>
                    </a:lnTo>
                    <a:lnTo>
                      <a:pt x="168994" y="1679309"/>
                    </a:lnTo>
                    <a:lnTo>
                      <a:pt x="167408" y="1661278"/>
                    </a:lnTo>
                    <a:lnTo>
                      <a:pt x="169787" y="1644887"/>
                    </a:lnTo>
                    <a:lnTo>
                      <a:pt x="176135" y="1626857"/>
                    </a:lnTo>
                    <a:lnTo>
                      <a:pt x="184862" y="1608826"/>
                    </a:lnTo>
                    <a:lnTo>
                      <a:pt x="194383" y="1590796"/>
                    </a:lnTo>
                    <a:lnTo>
                      <a:pt x="203111" y="1571944"/>
                    </a:lnTo>
                    <a:lnTo>
                      <a:pt x="211838" y="1553914"/>
                    </a:lnTo>
                    <a:lnTo>
                      <a:pt x="216598" y="1534245"/>
                    </a:lnTo>
                    <a:lnTo>
                      <a:pt x="200730" y="1519492"/>
                    </a:lnTo>
                    <a:lnTo>
                      <a:pt x="178514" y="1508018"/>
                    </a:lnTo>
                    <a:lnTo>
                      <a:pt x="153919" y="1497364"/>
                    </a:lnTo>
                    <a:lnTo>
                      <a:pt x="128531" y="1488349"/>
                    </a:lnTo>
                    <a:lnTo>
                      <a:pt x="102348" y="1479333"/>
                    </a:lnTo>
                    <a:lnTo>
                      <a:pt x="76166" y="1470318"/>
                    </a:lnTo>
                    <a:lnTo>
                      <a:pt x="51571" y="1459663"/>
                    </a:lnTo>
                    <a:lnTo>
                      <a:pt x="31736" y="1448189"/>
                    </a:lnTo>
                    <a:lnTo>
                      <a:pt x="14281" y="1431798"/>
                    </a:lnTo>
                    <a:lnTo>
                      <a:pt x="3967" y="1412128"/>
                    </a:lnTo>
                    <a:lnTo>
                      <a:pt x="0" y="1391638"/>
                    </a:lnTo>
                    <a:lnTo>
                      <a:pt x="3174" y="1371969"/>
                    </a:lnTo>
                    <a:lnTo>
                      <a:pt x="10314" y="1353938"/>
                    </a:lnTo>
                    <a:lnTo>
                      <a:pt x="21422" y="1339185"/>
                    </a:lnTo>
                    <a:lnTo>
                      <a:pt x="34909" y="1324433"/>
                    </a:lnTo>
                    <a:lnTo>
                      <a:pt x="47604" y="1312140"/>
                    </a:lnTo>
                    <a:lnTo>
                      <a:pt x="57919" y="1302305"/>
                    </a:lnTo>
                    <a:lnTo>
                      <a:pt x="88068" y="1266244"/>
                    </a:lnTo>
                    <a:lnTo>
                      <a:pt x="119803" y="1233461"/>
                    </a:lnTo>
                    <a:lnTo>
                      <a:pt x="151540" y="1200677"/>
                    </a:lnTo>
                    <a:lnTo>
                      <a:pt x="181689" y="1164615"/>
                    </a:lnTo>
                    <a:lnTo>
                      <a:pt x="210251" y="1129374"/>
                    </a:lnTo>
                    <a:lnTo>
                      <a:pt x="236433" y="1089215"/>
                    </a:lnTo>
                    <a:lnTo>
                      <a:pt x="257855" y="1045778"/>
                    </a:lnTo>
                    <a:lnTo>
                      <a:pt x="269756" y="1009716"/>
                    </a:lnTo>
                    <a:lnTo>
                      <a:pt x="273723" y="974475"/>
                    </a:lnTo>
                    <a:lnTo>
                      <a:pt x="273723" y="936775"/>
                    </a:lnTo>
                    <a:cubicBezTo>
                      <a:pt x="273459" y="923388"/>
                      <a:pt x="273194" y="910002"/>
                      <a:pt x="272930" y="896615"/>
                    </a:cubicBezTo>
                    <a:cubicBezTo>
                      <a:pt x="272401" y="883229"/>
                      <a:pt x="271871" y="869842"/>
                      <a:pt x="271342" y="856456"/>
                    </a:cubicBezTo>
                    <a:cubicBezTo>
                      <a:pt x="271871" y="841977"/>
                      <a:pt x="272401" y="827498"/>
                      <a:pt x="272930" y="813019"/>
                    </a:cubicBezTo>
                    <a:lnTo>
                      <a:pt x="276896" y="767123"/>
                    </a:lnTo>
                    <a:lnTo>
                      <a:pt x="321327" y="577800"/>
                    </a:lnTo>
                    <a:lnTo>
                      <a:pt x="349096" y="508956"/>
                    </a:lnTo>
                    <a:lnTo>
                      <a:pt x="382419" y="445030"/>
                    </a:lnTo>
                    <a:lnTo>
                      <a:pt x="421295" y="385200"/>
                    </a:lnTo>
                    <a:lnTo>
                      <a:pt x="465726" y="328650"/>
                    </a:lnTo>
                    <a:lnTo>
                      <a:pt x="514917" y="277017"/>
                    </a:lnTo>
                    <a:lnTo>
                      <a:pt x="568074" y="229481"/>
                    </a:lnTo>
                    <a:lnTo>
                      <a:pt x="625993" y="186044"/>
                    </a:lnTo>
                    <a:lnTo>
                      <a:pt x="686291" y="147523"/>
                    </a:lnTo>
                    <a:lnTo>
                      <a:pt x="751351" y="113101"/>
                    </a:lnTo>
                    <a:lnTo>
                      <a:pt x="817996" y="84416"/>
                    </a:lnTo>
                    <a:lnTo>
                      <a:pt x="885434" y="59010"/>
                    </a:lnTo>
                    <a:lnTo>
                      <a:pt x="1112347" y="73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="" xmlns:a16="http://schemas.microsoft.com/office/drawing/2014/main" id="{A771171A-DD3F-4C8B-8380-13CC077F3037}"/>
                  </a:ext>
                </a:extLst>
              </p:cNvPr>
              <p:cNvSpPr/>
              <p:nvPr/>
            </p:nvSpPr>
            <p:spPr>
              <a:xfrm rot="324606">
                <a:off x="2229496" y="1098163"/>
                <a:ext cx="1202635" cy="1202635"/>
              </a:xfrm>
              <a:prstGeom prst="blockArc">
                <a:avLst>
                  <a:gd name="adj1" fmla="val 10088498"/>
                  <a:gd name="adj2" fmla="val 9280578"/>
                  <a:gd name="adj3" fmla="val 956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Graphic 69">
              <a:extLst>
                <a:ext uri="{FF2B5EF4-FFF2-40B4-BE49-F238E27FC236}">
                  <a16:creationId xmlns="" xmlns:a16="http://schemas.microsoft.com/office/drawing/2014/main" id="{D35CF4AC-8B57-4B19-B22A-6BB9429CC192}"/>
                </a:ext>
              </a:extLst>
            </p:cNvPr>
            <p:cNvSpPr/>
            <p:nvPr/>
          </p:nvSpPr>
          <p:spPr>
            <a:xfrm flipH="1">
              <a:off x="1674014" y="3603912"/>
              <a:ext cx="985833" cy="2774817"/>
            </a:xfrm>
            <a:custGeom>
              <a:avLst/>
              <a:gdLst>
                <a:gd name="connsiteX0" fmla="*/ 7144 w 361950"/>
                <a:gd name="connsiteY0" fmla="*/ 7144 h 1171575"/>
                <a:gd name="connsiteX1" fmla="*/ 29051 w 361950"/>
                <a:gd name="connsiteY1" fmla="*/ 51911 h 1171575"/>
                <a:gd name="connsiteX2" fmla="*/ 106204 w 361950"/>
                <a:gd name="connsiteY2" fmla="*/ 178594 h 1171575"/>
                <a:gd name="connsiteX3" fmla="*/ 108109 w 361950"/>
                <a:gd name="connsiteY3" fmla="*/ 229076 h 1171575"/>
                <a:gd name="connsiteX4" fmla="*/ 75724 w 361950"/>
                <a:gd name="connsiteY4" fmla="*/ 257651 h 1171575"/>
                <a:gd name="connsiteX5" fmla="*/ 60484 w 361950"/>
                <a:gd name="connsiteY5" fmla="*/ 404336 h 1171575"/>
                <a:gd name="connsiteX6" fmla="*/ 64294 w 361950"/>
                <a:gd name="connsiteY6" fmla="*/ 463391 h 1171575"/>
                <a:gd name="connsiteX7" fmla="*/ 76676 w 361950"/>
                <a:gd name="connsiteY7" fmla="*/ 611029 h 1171575"/>
                <a:gd name="connsiteX8" fmla="*/ 73819 w 361950"/>
                <a:gd name="connsiteY8" fmla="*/ 664369 h 1171575"/>
                <a:gd name="connsiteX9" fmla="*/ 72866 w 361950"/>
                <a:gd name="connsiteY9" fmla="*/ 813911 h 1171575"/>
                <a:gd name="connsiteX10" fmla="*/ 76676 w 361950"/>
                <a:gd name="connsiteY10" fmla="*/ 871061 h 1171575"/>
                <a:gd name="connsiteX11" fmla="*/ 69056 w 361950"/>
                <a:gd name="connsiteY11" fmla="*/ 1064419 h 1171575"/>
                <a:gd name="connsiteX12" fmla="*/ 118586 w 361950"/>
                <a:gd name="connsiteY12" fmla="*/ 1128236 h 1171575"/>
                <a:gd name="connsiteX13" fmla="*/ 174784 w 361950"/>
                <a:gd name="connsiteY13" fmla="*/ 1162526 h 1171575"/>
                <a:gd name="connsiteX14" fmla="*/ 195739 w 361950"/>
                <a:gd name="connsiteY14" fmla="*/ 1101566 h 1171575"/>
                <a:gd name="connsiteX15" fmla="*/ 206216 w 361950"/>
                <a:gd name="connsiteY15" fmla="*/ 159544 h 1171575"/>
                <a:gd name="connsiteX16" fmla="*/ 218599 w 361950"/>
                <a:gd name="connsiteY16" fmla="*/ 110014 h 1171575"/>
                <a:gd name="connsiteX17" fmla="*/ 233839 w 361950"/>
                <a:gd name="connsiteY17" fmla="*/ 160496 h 1171575"/>
                <a:gd name="connsiteX18" fmla="*/ 225266 w 361950"/>
                <a:gd name="connsiteY18" fmla="*/ 897731 h 1171575"/>
                <a:gd name="connsiteX19" fmla="*/ 225266 w 361950"/>
                <a:gd name="connsiteY19" fmla="*/ 1116806 h 1171575"/>
                <a:gd name="connsiteX20" fmla="*/ 245269 w 361950"/>
                <a:gd name="connsiteY20" fmla="*/ 1137761 h 1171575"/>
                <a:gd name="connsiteX21" fmla="*/ 311944 w 361950"/>
                <a:gd name="connsiteY21" fmla="*/ 1031081 h 1171575"/>
                <a:gd name="connsiteX22" fmla="*/ 319564 w 361950"/>
                <a:gd name="connsiteY22" fmla="*/ 98584 h 1171575"/>
                <a:gd name="connsiteX23" fmla="*/ 356711 w 361950"/>
                <a:gd name="connsiteY23" fmla="*/ 7144 h 1171575"/>
                <a:gd name="connsiteX24" fmla="*/ 7144 w 361950"/>
                <a:gd name="connsiteY24" fmla="*/ 7144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1950" h="1171575">
                  <a:moveTo>
                    <a:pt x="7144" y="7144"/>
                  </a:moveTo>
                  <a:cubicBezTo>
                    <a:pt x="20479" y="19526"/>
                    <a:pt x="29051" y="36671"/>
                    <a:pt x="29051" y="51911"/>
                  </a:cubicBezTo>
                  <a:cubicBezTo>
                    <a:pt x="30004" y="114776"/>
                    <a:pt x="63341" y="147161"/>
                    <a:pt x="106204" y="178594"/>
                  </a:cubicBezTo>
                  <a:cubicBezTo>
                    <a:pt x="129064" y="194786"/>
                    <a:pt x="127159" y="211931"/>
                    <a:pt x="108109" y="229076"/>
                  </a:cubicBezTo>
                  <a:cubicBezTo>
                    <a:pt x="97631" y="238601"/>
                    <a:pt x="87154" y="248126"/>
                    <a:pt x="75724" y="257651"/>
                  </a:cubicBezTo>
                  <a:cubicBezTo>
                    <a:pt x="22384" y="301466"/>
                    <a:pt x="16669" y="350044"/>
                    <a:pt x="60484" y="404336"/>
                  </a:cubicBezTo>
                  <a:cubicBezTo>
                    <a:pt x="77629" y="425291"/>
                    <a:pt x="78581" y="440531"/>
                    <a:pt x="64294" y="463391"/>
                  </a:cubicBezTo>
                  <a:cubicBezTo>
                    <a:pt x="18574" y="531019"/>
                    <a:pt x="20479" y="551021"/>
                    <a:pt x="76676" y="611029"/>
                  </a:cubicBezTo>
                  <a:cubicBezTo>
                    <a:pt x="95726" y="631984"/>
                    <a:pt x="97631" y="645319"/>
                    <a:pt x="73819" y="664369"/>
                  </a:cubicBezTo>
                  <a:cubicBezTo>
                    <a:pt x="16669" y="711041"/>
                    <a:pt x="15716" y="765334"/>
                    <a:pt x="72866" y="813911"/>
                  </a:cubicBezTo>
                  <a:cubicBezTo>
                    <a:pt x="97631" y="834866"/>
                    <a:pt x="97631" y="848201"/>
                    <a:pt x="76676" y="871061"/>
                  </a:cubicBezTo>
                  <a:cubicBezTo>
                    <a:pt x="17621" y="932974"/>
                    <a:pt x="16669" y="995839"/>
                    <a:pt x="69056" y="1064419"/>
                  </a:cubicBezTo>
                  <a:cubicBezTo>
                    <a:pt x="85249" y="1085374"/>
                    <a:pt x="102394" y="1107281"/>
                    <a:pt x="118586" y="1128236"/>
                  </a:cubicBezTo>
                  <a:cubicBezTo>
                    <a:pt x="132874" y="1146334"/>
                    <a:pt x="146209" y="1172051"/>
                    <a:pt x="174784" y="1162526"/>
                  </a:cubicBezTo>
                  <a:cubicBezTo>
                    <a:pt x="206216" y="1153001"/>
                    <a:pt x="195739" y="1122521"/>
                    <a:pt x="195739" y="1101566"/>
                  </a:cubicBezTo>
                  <a:cubicBezTo>
                    <a:pt x="197644" y="787241"/>
                    <a:pt x="195739" y="472916"/>
                    <a:pt x="206216" y="159544"/>
                  </a:cubicBezTo>
                  <a:cubicBezTo>
                    <a:pt x="207169" y="141446"/>
                    <a:pt x="198596" y="110014"/>
                    <a:pt x="218599" y="110014"/>
                  </a:cubicBezTo>
                  <a:cubicBezTo>
                    <a:pt x="245269" y="110014"/>
                    <a:pt x="233839" y="142399"/>
                    <a:pt x="233839" y="160496"/>
                  </a:cubicBezTo>
                  <a:cubicBezTo>
                    <a:pt x="235744" y="406241"/>
                    <a:pt x="231934" y="651986"/>
                    <a:pt x="225266" y="897731"/>
                  </a:cubicBezTo>
                  <a:cubicBezTo>
                    <a:pt x="225266" y="971074"/>
                    <a:pt x="225266" y="1043464"/>
                    <a:pt x="225266" y="1116806"/>
                  </a:cubicBezTo>
                  <a:cubicBezTo>
                    <a:pt x="225266" y="1128236"/>
                    <a:pt x="222409" y="1154906"/>
                    <a:pt x="245269" y="1137761"/>
                  </a:cubicBezTo>
                  <a:cubicBezTo>
                    <a:pt x="279559" y="1112044"/>
                    <a:pt x="311944" y="1086326"/>
                    <a:pt x="311944" y="1031081"/>
                  </a:cubicBezTo>
                  <a:cubicBezTo>
                    <a:pt x="311944" y="720566"/>
                    <a:pt x="316706" y="409099"/>
                    <a:pt x="319564" y="98584"/>
                  </a:cubicBezTo>
                  <a:cubicBezTo>
                    <a:pt x="319564" y="57626"/>
                    <a:pt x="332899" y="26194"/>
                    <a:pt x="356711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siness K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06D"/>
      </a:accent1>
      <a:accent2>
        <a:srgbClr val="2C2C2C"/>
      </a:accent2>
      <a:accent3>
        <a:srgbClr val="E6106D"/>
      </a:accent3>
      <a:accent4>
        <a:srgbClr val="2C2C2C"/>
      </a:accent4>
      <a:accent5>
        <a:srgbClr val="E6106D"/>
      </a:accent5>
      <a:accent6>
        <a:srgbClr val="2C2C2C"/>
      </a:accent6>
      <a:hlink>
        <a:srgbClr val="FFFFFF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483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Adobe Fan Heiti Std B</vt:lpstr>
      <vt:lpstr>Adobe Heiti Std R</vt:lpstr>
      <vt:lpstr>Adobe Myungjo Std M</vt:lpstr>
      <vt:lpstr>Arial Unicode MS</vt:lpstr>
      <vt:lpstr>맑은 고딕</vt:lpstr>
      <vt:lpstr>Adobe Caslon Pro Bold</vt:lpstr>
      <vt:lpstr>Aharoni</vt:lpstr>
      <vt:lpstr>Arial</vt:lpstr>
      <vt:lpstr>Calibri</vt:lpstr>
      <vt:lpstr>Georgia</vt:lpstr>
      <vt:lpstr>Office Theme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Personal</cp:lastModifiedBy>
  <cp:revision>126</cp:revision>
  <dcterms:created xsi:type="dcterms:W3CDTF">2019-01-14T06:35:35Z</dcterms:created>
  <dcterms:modified xsi:type="dcterms:W3CDTF">2020-08-11T15:54:32Z</dcterms:modified>
</cp:coreProperties>
</file>