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9" r:id="rId3"/>
    <p:sldId id="260" r:id="rId4"/>
    <p:sldId id="261" r:id="rId5"/>
    <p:sldId id="257" r:id="rId6"/>
    <p:sldId id="262" r:id="rId7"/>
    <p:sldId id="263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74" r:id="rId18"/>
    <p:sldId id="275" r:id="rId19"/>
    <p:sldId id="276" r:id="rId20"/>
    <p:sldId id="277" r:id="rId21"/>
    <p:sldId id="278" r:id="rId22"/>
    <p:sldId id="279" r:id="rId23"/>
    <p:sldId id="280" r:id="rId24"/>
    <p:sldId id="281" r:id="rId25"/>
    <p:sldId id="282" r:id="rId26"/>
    <p:sldId id="283" r:id="rId27"/>
    <p:sldId id="284" r:id="rId28"/>
    <p:sldId id="285" r:id="rId29"/>
    <p:sldId id="286" r:id="rId3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99"/>
    <a:srgbClr val="FF0066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74" d="100"/>
          <a:sy n="74" d="100"/>
        </p:scale>
        <p:origin x="-10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8474D0-CE89-4618-B340-71239AC1B3F2}" type="datetimeFigureOut">
              <a:rPr lang="en-US" smtClean="0"/>
              <a:pPr/>
              <a:t>2/9/2020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23E9B3-4BF6-47CD-A210-E075A9D8B88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cut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8474D0-CE89-4618-B340-71239AC1B3F2}" type="datetimeFigureOut">
              <a:rPr lang="en-US" smtClean="0"/>
              <a:pPr/>
              <a:t>2/9/2020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23E9B3-4BF6-47CD-A210-E075A9D8B88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cut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8474D0-CE89-4618-B340-71239AC1B3F2}" type="datetimeFigureOut">
              <a:rPr lang="en-US" smtClean="0"/>
              <a:pPr/>
              <a:t>2/9/2020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23E9B3-4BF6-47CD-A210-E075A9D8B88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cut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8474D0-CE89-4618-B340-71239AC1B3F2}" type="datetimeFigureOut">
              <a:rPr lang="en-US" smtClean="0"/>
              <a:pPr/>
              <a:t>2/9/2020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23E9B3-4BF6-47CD-A210-E075A9D8B88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cut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8474D0-CE89-4618-B340-71239AC1B3F2}" type="datetimeFigureOut">
              <a:rPr lang="en-US" smtClean="0"/>
              <a:pPr/>
              <a:t>2/9/2020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23E9B3-4BF6-47CD-A210-E075A9D8B88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cut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8474D0-CE89-4618-B340-71239AC1B3F2}" type="datetimeFigureOut">
              <a:rPr lang="en-US" smtClean="0"/>
              <a:pPr/>
              <a:t>2/9/2020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23E9B3-4BF6-47CD-A210-E075A9D8B88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cut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8474D0-CE89-4618-B340-71239AC1B3F2}" type="datetimeFigureOut">
              <a:rPr lang="en-US" smtClean="0"/>
              <a:pPr/>
              <a:t>2/9/2020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23E9B3-4BF6-47CD-A210-E075A9D8B88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cut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8474D0-CE89-4618-B340-71239AC1B3F2}" type="datetimeFigureOut">
              <a:rPr lang="en-US" smtClean="0"/>
              <a:pPr/>
              <a:t>2/9/2020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23E9B3-4BF6-47CD-A210-E075A9D8B88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cut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8474D0-CE89-4618-B340-71239AC1B3F2}" type="datetimeFigureOut">
              <a:rPr lang="en-US" smtClean="0"/>
              <a:pPr/>
              <a:t>2/9/2020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23E9B3-4BF6-47CD-A210-E075A9D8B88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cut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8474D0-CE89-4618-B340-71239AC1B3F2}" type="datetimeFigureOut">
              <a:rPr lang="en-US" smtClean="0"/>
              <a:pPr/>
              <a:t>2/9/2020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23E9B3-4BF6-47CD-A210-E075A9D8B88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cut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8474D0-CE89-4618-B340-71239AC1B3F2}" type="datetimeFigureOut">
              <a:rPr lang="en-US" smtClean="0"/>
              <a:pPr/>
              <a:t>2/9/2020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23E9B3-4BF6-47CD-A210-E075A9D8B88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cut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8474D0-CE89-4618-B340-71239AC1B3F2}" type="datetimeFigureOut">
              <a:rPr lang="en-US" smtClean="0"/>
              <a:pPr/>
              <a:t>2/9/2020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23E9B3-4BF6-47CD-A210-E075A9D8B88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cut thruBlk="1"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126162"/>
          </a:xfrm>
        </p:spPr>
        <p:txBody>
          <a:bodyPr>
            <a:normAutofit/>
          </a:bodyPr>
          <a:lstStyle/>
          <a:p>
            <a:r>
              <a:rPr lang="en-US" sz="4800" dirty="0" smtClean="0">
                <a:latin typeface="Algerian" pitchFamily="82" charset="0"/>
              </a:rPr>
              <a:t>PANCASILA SEBAGAI DASAR NILAI PENGEMBANGAN ILMU</a:t>
            </a:r>
            <a:endParaRPr lang="en-US" sz="4800" dirty="0">
              <a:latin typeface="Algerian" pitchFamily="82" charset="0"/>
            </a:endParaRP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 flip="none" rotWithShape="1">
          <a:gsLst>
            <a:gs pos="0">
              <a:srgbClr val="000082"/>
            </a:gs>
            <a:gs pos="30000">
              <a:srgbClr val="66008F"/>
            </a:gs>
            <a:gs pos="64999">
              <a:srgbClr val="BA0066"/>
            </a:gs>
            <a:gs pos="89999">
              <a:srgbClr val="FF0000"/>
            </a:gs>
            <a:gs pos="100000">
              <a:srgbClr val="FF8200"/>
            </a:gs>
          </a:gsLst>
          <a:path path="rect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" y="228600"/>
            <a:ext cx="8610600" cy="6324600"/>
          </a:xfrm>
        </p:spPr>
        <p:txBody>
          <a:bodyPr>
            <a:noAutofit/>
          </a:bodyPr>
          <a:lstStyle/>
          <a:p>
            <a:pPr algn="just"/>
            <a:r>
              <a:rPr lang="en-US" sz="3600" b="1" dirty="0" err="1" smtClean="0">
                <a:solidFill>
                  <a:schemeClr val="bg1"/>
                </a:solidFill>
                <a:latin typeface="Adobe Ming Std L" pitchFamily="18" charset="-128"/>
                <a:ea typeface="Adobe Ming Std L" pitchFamily="18" charset="-128"/>
              </a:rPr>
              <a:t>Memasuki</a:t>
            </a:r>
            <a:r>
              <a:rPr lang="en-US" sz="3600" b="1" dirty="0" smtClean="0">
                <a:solidFill>
                  <a:schemeClr val="bg1"/>
                </a:solidFill>
                <a:latin typeface="Adobe Ming Std L" pitchFamily="18" charset="-128"/>
                <a:ea typeface="Adobe Ming Std L" pitchFamily="18" charset="-128"/>
              </a:rPr>
              <a:t> Abad Tengah (</a:t>
            </a:r>
            <a:r>
              <a:rPr lang="en-US" sz="3600" b="1" dirty="0" err="1" smtClean="0">
                <a:solidFill>
                  <a:schemeClr val="bg1"/>
                </a:solidFill>
                <a:latin typeface="Adobe Ming Std L" pitchFamily="18" charset="-128"/>
                <a:ea typeface="Adobe Ming Std L" pitchFamily="18" charset="-128"/>
              </a:rPr>
              <a:t>abad</a:t>
            </a:r>
            <a:r>
              <a:rPr lang="en-US" sz="3600" b="1" dirty="0" smtClean="0">
                <a:solidFill>
                  <a:schemeClr val="bg1"/>
                </a:solidFill>
                <a:latin typeface="Adobe Ming Std L" pitchFamily="18" charset="-128"/>
                <a:ea typeface="Adobe Ming Std L" pitchFamily="18" charset="-128"/>
              </a:rPr>
              <a:t> ke-5 M) </a:t>
            </a:r>
            <a:r>
              <a:rPr lang="en-US" sz="3600" b="1" dirty="0" err="1" smtClean="0">
                <a:solidFill>
                  <a:schemeClr val="bg1"/>
                </a:solidFill>
                <a:latin typeface="Adobe Ming Std L" pitchFamily="18" charset="-128"/>
                <a:ea typeface="Adobe Ming Std L" pitchFamily="18" charset="-128"/>
              </a:rPr>
              <a:t>pasca</a:t>
            </a:r>
            <a:r>
              <a:rPr lang="en-US" sz="3600" b="1" dirty="0" smtClean="0">
                <a:solidFill>
                  <a:schemeClr val="bg1"/>
                </a:solidFill>
                <a:latin typeface="Adobe Ming Std L" pitchFamily="18" charset="-128"/>
                <a:ea typeface="Adobe Ming Std L" pitchFamily="18" charset="-128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Adobe Ming Std L" pitchFamily="18" charset="-128"/>
                <a:ea typeface="Adobe Ming Std L" pitchFamily="18" charset="-128"/>
              </a:rPr>
              <a:t>Aristoteles</a:t>
            </a:r>
            <a:r>
              <a:rPr lang="en-US" sz="3600" b="1" dirty="0" smtClean="0">
                <a:solidFill>
                  <a:schemeClr val="bg1"/>
                </a:solidFill>
                <a:latin typeface="Adobe Ming Std L" pitchFamily="18" charset="-128"/>
                <a:ea typeface="Adobe Ming Std L" pitchFamily="18" charset="-128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Adobe Ming Std L" pitchFamily="18" charset="-128"/>
                <a:ea typeface="Adobe Ming Std L" pitchFamily="18" charset="-128"/>
              </a:rPr>
              <a:t>filsafat</a:t>
            </a:r>
            <a:r>
              <a:rPr lang="en-US" sz="3600" b="1" dirty="0" smtClean="0">
                <a:solidFill>
                  <a:schemeClr val="bg1"/>
                </a:solidFill>
                <a:latin typeface="Adobe Ming Std L" pitchFamily="18" charset="-128"/>
                <a:ea typeface="Adobe Ming Std L" pitchFamily="18" charset="-128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Adobe Ming Std L" pitchFamily="18" charset="-128"/>
                <a:ea typeface="Adobe Ming Std L" pitchFamily="18" charset="-128"/>
              </a:rPr>
              <a:t>Yunani</a:t>
            </a:r>
            <a:r>
              <a:rPr lang="en-US" sz="3600" b="1" dirty="0" smtClean="0">
                <a:solidFill>
                  <a:schemeClr val="bg1"/>
                </a:solidFill>
                <a:latin typeface="Adobe Ming Std L" pitchFamily="18" charset="-128"/>
                <a:ea typeface="Adobe Ming Std L" pitchFamily="18" charset="-128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Adobe Ming Std L" pitchFamily="18" charset="-128"/>
                <a:ea typeface="Adobe Ming Std L" pitchFamily="18" charset="-128"/>
              </a:rPr>
              <a:t>Kuno</a:t>
            </a:r>
            <a:r>
              <a:rPr lang="en-US" sz="3600" b="1" dirty="0" smtClean="0">
                <a:solidFill>
                  <a:schemeClr val="bg1"/>
                </a:solidFill>
                <a:latin typeface="Adobe Ming Std L" pitchFamily="18" charset="-128"/>
                <a:ea typeface="Adobe Ming Std L" pitchFamily="18" charset="-128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Adobe Ming Std L" pitchFamily="18" charset="-128"/>
                <a:ea typeface="Adobe Ming Std L" pitchFamily="18" charset="-128"/>
              </a:rPr>
              <a:t>menjadi</a:t>
            </a:r>
            <a:r>
              <a:rPr lang="en-US" sz="3600" b="1" dirty="0" smtClean="0">
                <a:solidFill>
                  <a:schemeClr val="bg1"/>
                </a:solidFill>
                <a:latin typeface="Adobe Ming Std L" pitchFamily="18" charset="-128"/>
                <a:ea typeface="Adobe Ming Std L" pitchFamily="18" charset="-128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Adobe Ming Std L" pitchFamily="18" charset="-128"/>
                <a:ea typeface="Adobe Ming Std L" pitchFamily="18" charset="-128"/>
              </a:rPr>
              <a:t>ajaran</a:t>
            </a:r>
            <a:r>
              <a:rPr lang="en-US" sz="3600" b="1" dirty="0" smtClean="0">
                <a:solidFill>
                  <a:schemeClr val="bg1"/>
                </a:solidFill>
                <a:latin typeface="Adobe Ming Std L" pitchFamily="18" charset="-128"/>
                <a:ea typeface="Adobe Ming Std L" pitchFamily="18" charset="-128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Adobe Ming Std L" pitchFamily="18" charset="-128"/>
                <a:ea typeface="Adobe Ming Std L" pitchFamily="18" charset="-128"/>
              </a:rPr>
              <a:t>praktis</a:t>
            </a:r>
            <a:r>
              <a:rPr lang="en-US" sz="3600" b="1" dirty="0" smtClean="0">
                <a:solidFill>
                  <a:schemeClr val="bg1"/>
                </a:solidFill>
                <a:latin typeface="Adobe Ming Std L" pitchFamily="18" charset="-128"/>
                <a:ea typeface="Adobe Ming Std L" pitchFamily="18" charset="-128"/>
              </a:rPr>
              <a:t>, </a:t>
            </a:r>
            <a:r>
              <a:rPr lang="en-US" sz="3600" b="1" dirty="0" err="1" smtClean="0">
                <a:solidFill>
                  <a:schemeClr val="bg1"/>
                </a:solidFill>
                <a:latin typeface="Adobe Ming Std L" pitchFamily="18" charset="-128"/>
                <a:ea typeface="Adobe Ming Std L" pitchFamily="18" charset="-128"/>
              </a:rPr>
              <a:t>bahkan</a:t>
            </a:r>
            <a:r>
              <a:rPr lang="en-US" sz="3600" b="1" dirty="0" smtClean="0">
                <a:solidFill>
                  <a:schemeClr val="bg1"/>
                </a:solidFill>
                <a:latin typeface="Adobe Ming Std L" pitchFamily="18" charset="-128"/>
                <a:ea typeface="Adobe Ming Std L" pitchFamily="18" charset="-128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Adobe Ming Std L" pitchFamily="18" charset="-128"/>
                <a:ea typeface="Adobe Ming Std L" pitchFamily="18" charset="-128"/>
              </a:rPr>
              <a:t>mistis</a:t>
            </a:r>
            <a:r>
              <a:rPr lang="en-US" sz="3600" b="1" dirty="0" smtClean="0">
                <a:solidFill>
                  <a:schemeClr val="bg1"/>
                </a:solidFill>
                <a:latin typeface="Adobe Ming Std L" pitchFamily="18" charset="-128"/>
                <a:ea typeface="Adobe Ming Std L" pitchFamily="18" charset="-128"/>
              </a:rPr>
              <a:t>, </a:t>
            </a:r>
            <a:r>
              <a:rPr lang="en-US" sz="3600" b="1" dirty="0" err="1" smtClean="0">
                <a:solidFill>
                  <a:schemeClr val="bg1"/>
                </a:solidFill>
                <a:latin typeface="Adobe Ming Std L" pitchFamily="18" charset="-128"/>
                <a:ea typeface="Adobe Ming Std L" pitchFamily="18" charset="-128"/>
              </a:rPr>
              <a:t>yaitu</a:t>
            </a:r>
            <a:r>
              <a:rPr lang="en-US" sz="3600" b="1" dirty="0" smtClean="0">
                <a:solidFill>
                  <a:schemeClr val="bg1"/>
                </a:solidFill>
                <a:latin typeface="Adobe Ming Std L" pitchFamily="18" charset="-128"/>
                <a:ea typeface="Adobe Ming Std L" pitchFamily="18" charset="-128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Adobe Ming Std L" pitchFamily="18" charset="-128"/>
                <a:ea typeface="Adobe Ming Std L" pitchFamily="18" charset="-128"/>
              </a:rPr>
              <a:t>sebagaimana</a:t>
            </a:r>
            <a:r>
              <a:rPr lang="en-US" sz="3600" b="1" dirty="0" smtClean="0">
                <a:solidFill>
                  <a:schemeClr val="bg1"/>
                </a:solidFill>
                <a:latin typeface="Adobe Ming Std L" pitchFamily="18" charset="-128"/>
                <a:ea typeface="Adobe Ming Std L" pitchFamily="18" charset="-128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Adobe Ming Std L" pitchFamily="18" charset="-128"/>
                <a:ea typeface="Adobe Ming Std L" pitchFamily="18" charset="-128"/>
              </a:rPr>
              <a:t>diajarkan</a:t>
            </a:r>
            <a:r>
              <a:rPr lang="en-US" sz="3600" b="1" dirty="0" smtClean="0">
                <a:solidFill>
                  <a:schemeClr val="bg1"/>
                </a:solidFill>
                <a:latin typeface="Adobe Ming Std L" pitchFamily="18" charset="-128"/>
                <a:ea typeface="Adobe Ming Std L" pitchFamily="18" charset="-128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Adobe Ming Std L" pitchFamily="18" charset="-128"/>
                <a:ea typeface="Adobe Ming Std L" pitchFamily="18" charset="-128"/>
              </a:rPr>
              <a:t>oleh</a:t>
            </a:r>
            <a:r>
              <a:rPr lang="en-US" sz="3600" b="1" dirty="0" smtClean="0">
                <a:solidFill>
                  <a:schemeClr val="bg1"/>
                </a:solidFill>
                <a:latin typeface="Adobe Ming Std L" pitchFamily="18" charset="-128"/>
                <a:ea typeface="Adobe Ming Std L" pitchFamily="18" charset="-128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Adobe Ming Std L" pitchFamily="18" charset="-128"/>
                <a:ea typeface="Adobe Ming Std L" pitchFamily="18" charset="-128"/>
              </a:rPr>
              <a:t>Stoa</a:t>
            </a:r>
            <a:r>
              <a:rPr lang="en-US" sz="3600" b="1" dirty="0" smtClean="0">
                <a:solidFill>
                  <a:schemeClr val="bg1"/>
                </a:solidFill>
                <a:latin typeface="Adobe Ming Std L" pitchFamily="18" charset="-128"/>
                <a:ea typeface="Adobe Ming Std L" pitchFamily="18" charset="-128"/>
              </a:rPr>
              <a:t>, </a:t>
            </a:r>
            <a:r>
              <a:rPr lang="en-US" sz="3600" b="1" dirty="0" err="1" smtClean="0">
                <a:solidFill>
                  <a:schemeClr val="bg1"/>
                </a:solidFill>
                <a:latin typeface="Adobe Ming Std L" pitchFamily="18" charset="-128"/>
                <a:ea typeface="Adobe Ming Std L" pitchFamily="18" charset="-128"/>
              </a:rPr>
              <a:t>Epicuri</a:t>
            </a:r>
            <a:r>
              <a:rPr lang="en-US" sz="3600" b="1" dirty="0" smtClean="0">
                <a:solidFill>
                  <a:schemeClr val="bg1"/>
                </a:solidFill>
                <a:latin typeface="Adobe Ming Std L" pitchFamily="18" charset="-128"/>
                <a:ea typeface="Adobe Ming Std L" pitchFamily="18" charset="-128"/>
              </a:rPr>
              <a:t>, </a:t>
            </a:r>
            <a:r>
              <a:rPr lang="en-US" sz="3600" b="1" dirty="0" err="1" smtClean="0">
                <a:solidFill>
                  <a:schemeClr val="bg1"/>
                </a:solidFill>
                <a:latin typeface="Adobe Ming Std L" pitchFamily="18" charset="-128"/>
                <a:ea typeface="Adobe Ming Std L" pitchFamily="18" charset="-128"/>
              </a:rPr>
              <a:t>dan</a:t>
            </a:r>
            <a:r>
              <a:rPr lang="en-US" sz="3600" b="1" dirty="0" smtClean="0">
                <a:solidFill>
                  <a:schemeClr val="bg1"/>
                </a:solidFill>
                <a:latin typeface="Adobe Ming Std L" pitchFamily="18" charset="-128"/>
                <a:ea typeface="Adobe Ming Std L" pitchFamily="18" charset="-128"/>
              </a:rPr>
              <a:t> Plotinus.</a:t>
            </a:r>
          </a:p>
          <a:p>
            <a:pPr algn="just"/>
            <a:r>
              <a:rPr lang="en-US" sz="3600" b="1" dirty="0" err="1" smtClean="0">
                <a:solidFill>
                  <a:schemeClr val="bg1"/>
                </a:solidFill>
                <a:latin typeface="Adobe Ming Std L" pitchFamily="18" charset="-128"/>
                <a:ea typeface="Adobe Ming Std L" pitchFamily="18" charset="-128"/>
              </a:rPr>
              <a:t>Semua</a:t>
            </a:r>
            <a:r>
              <a:rPr lang="en-US" sz="3600" b="1" dirty="0" smtClean="0">
                <a:solidFill>
                  <a:schemeClr val="bg1"/>
                </a:solidFill>
                <a:latin typeface="Adobe Ming Std L" pitchFamily="18" charset="-128"/>
                <a:ea typeface="Adobe Ming Std L" pitchFamily="18" charset="-128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Adobe Ming Std L" pitchFamily="18" charset="-128"/>
                <a:ea typeface="Adobe Ming Std L" pitchFamily="18" charset="-128"/>
              </a:rPr>
              <a:t>hal</a:t>
            </a:r>
            <a:r>
              <a:rPr lang="en-US" sz="3600" b="1" dirty="0" smtClean="0">
                <a:solidFill>
                  <a:schemeClr val="bg1"/>
                </a:solidFill>
                <a:latin typeface="Adobe Ming Std L" pitchFamily="18" charset="-128"/>
                <a:ea typeface="Adobe Ming Std L" pitchFamily="18" charset="-128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Adobe Ming Std L" pitchFamily="18" charset="-128"/>
                <a:ea typeface="Adobe Ming Std L" pitchFamily="18" charset="-128"/>
              </a:rPr>
              <a:t>tersebut</a:t>
            </a:r>
            <a:r>
              <a:rPr lang="en-US" sz="3600" b="1" dirty="0" smtClean="0">
                <a:solidFill>
                  <a:schemeClr val="bg1"/>
                </a:solidFill>
                <a:latin typeface="Adobe Ming Std L" pitchFamily="18" charset="-128"/>
                <a:ea typeface="Adobe Ming Std L" pitchFamily="18" charset="-128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Adobe Ming Std L" pitchFamily="18" charset="-128"/>
                <a:ea typeface="Adobe Ming Std L" pitchFamily="18" charset="-128"/>
              </a:rPr>
              <a:t>bersamaan</a:t>
            </a:r>
            <a:r>
              <a:rPr lang="en-US" sz="3600" b="1" dirty="0" smtClean="0">
                <a:solidFill>
                  <a:schemeClr val="bg1"/>
                </a:solidFill>
                <a:latin typeface="Adobe Ming Std L" pitchFamily="18" charset="-128"/>
                <a:ea typeface="Adobe Ming Std L" pitchFamily="18" charset="-128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Adobe Ming Std L" pitchFamily="18" charset="-128"/>
                <a:ea typeface="Adobe Ming Std L" pitchFamily="18" charset="-128"/>
              </a:rPr>
              <a:t>dengan</a:t>
            </a:r>
            <a:r>
              <a:rPr lang="en-US" sz="3600" b="1" dirty="0" smtClean="0">
                <a:solidFill>
                  <a:schemeClr val="bg1"/>
                </a:solidFill>
                <a:latin typeface="Adobe Ming Std L" pitchFamily="18" charset="-128"/>
                <a:ea typeface="Adobe Ming Std L" pitchFamily="18" charset="-128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Adobe Ming Std L" pitchFamily="18" charset="-128"/>
                <a:ea typeface="Adobe Ming Std L" pitchFamily="18" charset="-128"/>
              </a:rPr>
              <a:t>pudarnya</a:t>
            </a:r>
            <a:r>
              <a:rPr lang="en-US" sz="3600" b="1" dirty="0" smtClean="0">
                <a:solidFill>
                  <a:schemeClr val="bg1"/>
                </a:solidFill>
                <a:latin typeface="Adobe Ming Std L" pitchFamily="18" charset="-128"/>
                <a:ea typeface="Adobe Ming Std L" pitchFamily="18" charset="-128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Adobe Ming Std L" pitchFamily="18" charset="-128"/>
                <a:ea typeface="Adobe Ming Std L" pitchFamily="18" charset="-128"/>
              </a:rPr>
              <a:t>kekuasaan</a:t>
            </a:r>
            <a:r>
              <a:rPr lang="en-US" sz="3600" b="1" dirty="0" smtClean="0">
                <a:solidFill>
                  <a:schemeClr val="bg1"/>
                </a:solidFill>
                <a:latin typeface="Adobe Ming Std L" pitchFamily="18" charset="-128"/>
                <a:ea typeface="Adobe Ming Std L" pitchFamily="18" charset="-128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Adobe Ming Std L" pitchFamily="18" charset="-128"/>
                <a:ea typeface="Adobe Ming Std L" pitchFamily="18" charset="-128"/>
              </a:rPr>
              <a:t>Romawi</a:t>
            </a:r>
            <a:r>
              <a:rPr lang="en-US" sz="3600" b="1" dirty="0" smtClean="0">
                <a:solidFill>
                  <a:schemeClr val="bg1"/>
                </a:solidFill>
                <a:latin typeface="Adobe Ming Std L" pitchFamily="18" charset="-128"/>
                <a:ea typeface="Adobe Ming Std L" pitchFamily="18" charset="-128"/>
              </a:rPr>
              <a:t> yang </a:t>
            </a:r>
            <a:r>
              <a:rPr lang="en-US" sz="3600" b="1" dirty="0" err="1" smtClean="0">
                <a:solidFill>
                  <a:schemeClr val="bg1"/>
                </a:solidFill>
                <a:latin typeface="Adobe Ming Std L" pitchFamily="18" charset="-128"/>
                <a:ea typeface="Adobe Ming Std L" pitchFamily="18" charset="-128"/>
              </a:rPr>
              <a:t>mengisyaratkan</a:t>
            </a:r>
            <a:r>
              <a:rPr lang="en-US" sz="3600" b="1" dirty="0" smtClean="0">
                <a:solidFill>
                  <a:schemeClr val="bg1"/>
                </a:solidFill>
                <a:latin typeface="Adobe Ming Std L" pitchFamily="18" charset="-128"/>
                <a:ea typeface="Adobe Ming Std L" pitchFamily="18" charset="-128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Adobe Ming Std L" pitchFamily="18" charset="-128"/>
                <a:ea typeface="Adobe Ming Std L" pitchFamily="18" charset="-128"/>
              </a:rPr>
              <a:t>akan</a:t>
            </a:r>
            <a:r>
              <a:rPr lang="en-US" sz="3600" b="1" dirty="0" smtClean="0">
                <a:solidFill>
                  <a:schemeClr val="bg1"/>
                </a:solidFill>
                <a:latin typeface="Adobe Ming Std L" pitchFamily="18" charset="-128"/>
                <a:ea typeface="Adobe Ming Std L" pitchFamily="18" charset="-128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Adobe Ming Std L" pitchFamily="18" charset="-128"/>
                <a:ea typeface="Adobe Ming Std L" pitchFamily="18" charset="-128"/>
              </a:rPr>
              <a:t>datang</a:t>
            </a:r>
            <a:r>
              <a:rPr lang="en-US" sz="3600" b="1" dirty="0" smtClean="0">
                <a:solidFill>
                  <a:schemeClr val="bg1"/>
                </a:solidFill>
                <a:latin typeface="Adobe Ming Std L" pitchFamily="18" charset="-128"/>
                <a:ea typeface="Adobe Ming Std L" pitchFamily="18" charset="-128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Adobe Ming Std L" pitchFamily="18" charset="-128"/>
                <a:ea typeface="Adobe Ming Std L" pitchFamily="18" charset="-128"/>
              </a:rPr>
              <a:t>nya</a:t>
            </a:r>
            <a:r>
              <a:rPr lang="en-US" sz="3600" b="1" dirty="0" smtClean="0">
                <a:solidFill>
                  <a:schemeClr val="bg1"/>
                </a:solidFill>
                <a:latin typeface="Adobe Ming Std L" pitchFamily="18" charset="-128"/>
                <a:ea typeface="Adobe Ming Std L" pitchFamily="18" charset="-128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Adobe Ming Std L" pitchFamily="18" charset="-128"/>
                <a:ea typeface="Adobe Ming Std L" pitchFamily="18" charset="-128"/>
              </a:rPr>
              <a:t>tahapan</a:t>
            </a:r>
            <a:r>
              <a:rPr lang="en-US" sz="3600" b="1" dirty="0" smtClean="0">
                <a:solidFill>
                  <a:schemeClr val="bg1"/>
                </a:solidFill>
                <a:latin typeface="Adobe Ming Std L" pitchFamily="18" charset="-128"/>
                <a:ea typeface="Adobe Ming Std L" pitchFamily="18" charset="-128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Adobe Ming Std L" pitchFamily="18" charset="-128"/>
                <a:ea typeface="Adobe Ming Std L" pitchFamily="18" charset="-128"/>
              </a:rPr>
              <a:t>baru</a:t>
            </a:r>
            <a:r>
              <a:rPr lang="en-US" sz="3600" b="1" dirty="0" smtClean="0">
                <a:solidFill>
                  <a:schemeClr val="bg1"/>
                </a:solidFill>
                <a:latin typeface="Adobe Ming Std L" pitchFamily="18" charset="-128"/>
                <a:ea typeface="Adobe Ming Std L" pitchFamily="18" charset="-128"/>
              </a:rPr>
              <a:t>, </a:t>
            </a:r>
            <a:r>
              <a:rPr lang="en-US" sz="3600" b="1" dirty="0" err="1" smtClean="0">
                <a:solidFill>
                  <a:schemeClr val="bg1"/>
                </a:solidFill>
                <a:latin typeface="Adobe Ming Std L" pitchFamily="18" charset="-128"/>
                <a:ea typeface="Adobe Ming Std L" pitchFamily="18" charset="-128"/>
              </a:rPr>
              <a:t>yaitu</a:t>
            </a:r>
            <a:r>
              <a:rPr lang="en-US" sz="3600" b="1" dirty="0" smtClean="0">
                <a:solidFill>
                  <a:schemeClr val="bg1"/>
                </a:solidFill>
                <a:latin typeface="Adobe Ming Std L" pitchFamily="18" charset="-128"/>
                <a:ea typeface="Adobe Ming Std L" pitchFamily="18" charset="-128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Adobe Ming Std L" pitchFamily="18" charset="-128"/>
                <a:ea typeface="Adobe Ming Std L" pitchFamily="18" charset="-128"/>
              </a:rPr>
              <a:t>filsafat</a:t>
            </a:r>
            <a:r>
              <a:rPr lang="en-US" sz="3600" b="1" dirty="0" smtClean="0">
                <a:solidFill>
                  <a:schemeClr val="bg1"/>
                </a:solidFill>
                <a:latin typeface="Adobe Ming Std L" pitchFamily="18" charset="-128"/>
                <a:ea typeface="Adobe Ming Std L" pitchFamily="18" charset="-128"/>
              </a:rPr>
              <a:t> yang </a:t>
            </a:r>
            <a:r>
              <a:rPr lang="en-US" sz="3600" b="1" dirty="0" err="1" smtClean="0">
                <a:solidFill>
                  <a:schemeClr val="bg1"/>
                </a:solidFill>
                <a:latin typeface="Adobe Ming Std L" pitchFamily="18" charset="-128"/>
                <a:ea typeface="Adobe Ming Std L" pitchFamily="18" charset="-128"/>
              </a:rPr>
              <a:t>harus</a:t>
            </a:r>
            <a:r>
              <a:rPr lang="en-US" sz="3600" b="1" dirty="0" smtClean="0">
                <a:solidFill>
                  <a:schemeClr val="bg1"/>
                </a:solidFill>
                <a:latin typeface="Adobe Ming Std L" pitchFamily="18" charset="-128"/>
                <a:ea typeface="Adobe Ming Std L" pitchFamily="18" charset="-128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Adobe Ming Std L" pitchFamily="18" charset="-128"/>
                <a:ea typeface="Adobe Ming Std L" pitchFamily="18" charset="-128"/>
              </a:rPr>
              <a:t>mengabdi</a:t>
            </a:r>
            <a:r>
              <a:rPr lang="en-US" sz="3600" b="1" dirty="0" smtClean="0">
                <a:solidFill>
                  <a:schemeClr val="bg1"/>
                </a:solidFill>
                <a:latin typeface="Adobe Ming Std L" pitchFamily="18" charset="-128"/>
                <a:ea typeface="Adobe Ming Std L" pitchFamily="18" charset="-128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Adobe Ming Std L" pitchFamily="18" charset="-128"/>
                <a:ea typeface="Adobe Ming Std L" pitchFamily="18" charset="-128"/>
              </a:rPr>
              <a:t>kepada</a:t>
            </a:r>
            <a:r>
              <a:rPr lang="en-US" sz="3600" b="1" dirty="0" smtClean="0">
                <a:solidFill>
                  <a:schemeClr val="bg1"/>
                </a:solidFill>
                <a:latin typeface="Adobe Ming Std L" pitchFamily="18" charset="-128"/>
                <a:ea typeface="Adobe Ming Std L" pitchFamily="18" charset="-128"/>
              </a:rPr>
              <a:t> agama (</a:t>
            </a:r>
            <a:r>
              <a:rPr lang="en-US" sz="3600" b="1" dirty="0" err="1" smtClean="0">
                <a:solidFill>
                  <a:schemeClr val="bg1"/>
                </a:solidFill>
                <a:latin typeface="Adobe Ming Std L" pitchFamily="18" charset="-128"/>
                <a:ea typeface="Adobe Ming Std L" pitchFamily="18" charset="-128"/>
              </a:rPr>
              <a:t>Ancilla</a:t>
            </a:r>
            <a:r>
              <a:rPr lang="en-US" sz="3600" b="1" dirty="0" smtClean="0">
                <a:solidFill>
                  <a:schemeClr val="bg1"/>
                </a:solidFill>
                <a:latin typeface="Adobe Ming Std L" pitchFamily="18" charset="-128"/>
                <a:ea typeface="Adobe Ming Std L" pitchFamily="18" charset="-128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Adobe Ming Std L" pitchFamily="18" charset="-128"/>
                <a:ea typeface="Adobe Ming Std L" pitchFamily="18" charset="-128"/>
              </a:rPr>
              <a:t>Theologiae</a:t>
            </a:r>
            <a:r>
              <a:rPr lang="en-US" sz="3600" b="1" dirty="0" smtClean="0">
                <a:solidFill>
                  <a:schemeClr val="bg1"/>
                </a:solidFill>
                <a:latin typeface="Adobe Ming Std L" pitchFamily="18" charset="-128"/>
                <a:ea typeface="Adobe Ming Std L" pitchFamily="18" charset="-128"/>
              </a:rPr>
              <a:t>).</a:t>
            </a:r>
            <a:endParaRPr lang="en-US" sz="3600" b="1" dirty="0">
              <a:solidFill>
                <a:schemeClr val="bg1"/>
              </a:solidFill>
              <a:latin typeface="Adobe Ming Std L" pitchFamily="18" charset="-128"/>
              <a:ea typeface="Adobe Ming Std L" pitchFamily="18" charset="-128"/>
            </a:endParaRPr>
          </a:p>
        </p:txBody>
      </p:sp>
    </p:spTree>
  </p:cSld>
  <p:clrMapOvr>
    <a:masterClrMapping/>
  </p:clrMapOvr>
  <p:transition>
    <p:wipe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000082"/>
            </a:gs>
            <a:gs pos="30000">
              <a:srgbClr val="66008F"/>
            </a:gs>
            <a:gs pos="64999">
              <a:srgbClr val="BA0066"/>
            </a:gs>
            <a:gs pos="89999">
              <a:srgbClr val="FF0000"/>
            </a:gs>
            <a:gs pos="100000">
              <a:srgbClr val="FF8200"/>
            </a:gs>
          </a:gsLst>
          <a:path path="circle">
            <a:fillToRect l="100000" b="100000"/>
          </a:path>
          <a:tileRect t="-100000" r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" y="609600"/>
            <a:ext cx="8686800" cy="5562600"/>
          </a:xfrm>
        </p:spPr>
        <p:txBody>
          <a:bodyPr>
            <a:normAutofit/>
          </a:bodyPr>
          <a:lstStyle/>
          <a:p>
            <a:pPr algn="just"/>
            <a:r>
              <a:rPr lang="en-US" b="1" dirty="0" err="1" smtClean="0">
                <a:solidFill>
                  <a:schemeClr val="bg1"/>
                </a:solidFill>
                <a:latin typeface="Adobe Ming Std L" pitchFamily="18" charset="-128"/>
                <a:ea typeface="Adobe Ming Std L" pitchFamily="18" charset="-128"/>
              </a:rPr>
              <a:t>Bersamaan</a:t>
            </a:r>
            <a:r>
              <a:rPr lang="en-US" b="1" dirty="0" smtClean="0">
                <a:solidFill>
                  <a:schemeClr val="bg1"/>
                </a:solidFill>
                <a:latin typeface="Adobe Ming Std L" pitchFamily="18" charset="-128"/>
                <a:ea typeface="Adobe Ming Std L" pitchFamily="18" charset="-128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Adobe Ming Std L" pitchFamily="18" charset="-128"/>
                <a:ea typeface="Adobe Ming Std L" pitchFamily="18" charset="-128"/>
              </a:rPr>
              <a:t>dengan</a:t>
            </a:r>
            <a:r>
              <a:rPr lang="en-US" b="1" dirty="0" smtClean="0">
                <a:solidFill>
                  <a:schemeClr val="bg1"/>
                </a:solidFill>
                <a:latin typeface="Adobe Ming Std L" pitchFamily="18" charset="-128"/>
                <a:ea typeface="Adobe Ming Std L" pitchFamily="18" charset="-128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Adobe Ming Std L" pitchFamily="18" charset="-128"/>
                <a:ea typeface="Adobe Ming Std L" pitchFamily="18" charset="-128"/>
              </a:rPr>
              <a:t>itu</a:t>
            </a:r>
            <a:r>
              <a:rPr lang="en-US" b="1" dirty="0" smtClean="0">
                <a:solidFill>
                  <a:schemeClr val="bg1"/>
                </a:solidFill>
                <a:latin typeface="Adobe Ming Std L" pitchFamily="18" charset="-128"/>
                <a:ea typeface="Adobe Ming Std L" pitchFamily="18" charset="-128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Adobe Ming Std L" pitchFamily="18" charset="-128"/>
                <a:ea typeface="Adobe Ming Std L" pitchFamily="18" charset="-128"/>
              </a:rPr>
              <a:t>kehadiran</a:t>
            </a:r>
            <a:r>
              <a:rPr lang="en-US" b="1" dirty="0" smtClean="0">
                <a:solidFill>
                  <a:schemeClr val="bg1"/>
                </a:solidFill>
                <a:latin typeface="Adobe Ming Std L" pitchFamily="18" charset="-128"/>
                <a:ea typeface="Adobe Ming Std L" pitchFamily="18" charset="-128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Adobe Ming Std L" pitchFamily="18" charset="-128"/>
                <a:ea typeface="Adobe Ming Std L" pitchFamily="18" charset="-128"/>
              </a:rPr>
              <a:t>para</a:t>
            </a:r>
            <a:r>
              <a:rPr lang="en-US" b="1" dirty="0" smtClean="0">
                <a:solidFill>
                  <a:schemeClr val="bg1"/>
                </a:solidFill>
                <a:latin typeface="Adobe Ming Std L" pitchFamily="18" charset="-128"/>
                <a:ea typeface="Adobe Ming Std L" pitchFamily="18" charset="-128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Adobe Ming Std L" pitchFamily="18" charset="-128"/>
                <a:ea typeface="Adobe Ming Std L" pitchFamily="18" charset="-128"/>
              </a:rPr>
              <a:t>filsuf</a:t>
            </a:r>
            <a:r>
              <a:rPr lang="en-US" b="1" dirty="0" smtClean="0">
                <a:solidFill>
                  <a:schemeClr val="bg1"/>
                </a:solidFill>
                <a:latin typeface="Adobe Ming Std L" pitchFamily="18" charset="-128"/>
                <a:ea typeface="Adobe Ming Std L" pitchFamily="18" charset="-128"/>
              </a:rPr>
              <a:t> Arab </a:t>
            </a:r>
            <a:r>
              <a:rPr lang="en-US" b="1" dirty="0" err="1" smtClean="0">
                <a:solidFill>
                  <a:schemeClr val="bg1"/>
                </a:solidFill>
                <a:latin typeface="Adobe Ming Std L" pitchFamily="18" charset="-128"/>
                <a:ea typeface="Adobe Ming Std L" pitchFamily="18" charset="-128"/>
              </a:rPr>
              <a:t>tidak</a:t>
            </a:r>
            <a:r>
              <a:rPr lang="en-US" b="1" dirty="0" smtClean="0">
                <a:solidFill>
                  <a:schemeClr val="bg1"/>
                </a:solidFill>
                <a:latin typeface="Adobe Ming Std L" pitchFamily="18" charset="-128"/>
                <a:ea typeface="Adobe Ming Std L" pitchFamily="18" charset="-128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Adobe Ming Std L" pitchFamily="18" charset="-128"/>
                <a:ea typeface="Adobe Ming Std L" pitchFamily="18" charset="-128"/>
              </a:rPr>
              <a:t>kalah</a:t>
            </a:r>
            <a:r>
              <a:rPr lang="en-US" b="1" dirty="0" smtClean="0">
                <a:solidFill>
                  <a:schemeClr val="bg1"/>
                </a:solidFill>
                <a:latin typeface="Adobe Ming Std L" pitchFamily="18" charset="-128"/>
                <a:ea typeface="Adobe Ming Std L" pitchFamily="18" charset="-128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Adobe Ming Std L" pitchFamily="18" charset="-128"/>
                <a:ea typeface="Adobe Ming Std L" pitchFamily="18" charset="-128"/>
              </a:rPr>
              <a:t>penting</a:t>
            </a:r>
            <a:r>
              <a:rPr lang="en-US" b="1" dirty="0" smtClean="0">
                <a:solidFill>
                  <a:schemeClr val="bg1"/>
                </a:solidFill>
                <a:latin typeface="Adobe Ming Std L" pitchFamily="18" charset="-128"/>
                <a:ea typeface="Adobe Ming Std L" pitchFamily="18" charset="-128"/>
              </a:rPr>
              <a:t>, </a:t>
            </a:r>
            <a:r>
              <a:rPr lang="en-US" b="1" dirty="0" err="1" smtClean="0">
                <a:solidFill>
                  <a:schemeClr val="bg1"/>
                </a:solidFill>
                <a:latin typeface="Adobe Ming Std L" pitchFamily="18" charset="-128"/>
                <a:ea typeface="Adobe Ming Std L" pitchFamily="18" charset="-128"/>
              </a:rPr>
              <a:t>seperti</a:t>
            </a:r>
            <a:r>
              <a:rPr lang="en-US" b="1" dirty="0" smtClean="0">
                <a:solidFill>
                  <a:schemeClr val="bg1"/>
                </a:solidFill>
                <a:latin typeface="Adobe Ming Std L" pitchFamily="18" charset="-128"/>
                <a:ea typeface="Adobe Ming Std L" pitchFamily="18" charset="-128"/>
              </a:rPr>
              <a:t>: Al </a:t>
            </a:r>
            <a:r>
              <a:rPr lang="en-US" b="1" dirty="0" err="1" smtClean="0">
                <a:solidFill>
                  <a:schemeClr val="bg1"/>
                </a:solidFill>
                <a:latin typeface="Adobe Ming Std L" pitchFamily="18" charset="-128"/>
                <a:ea typeface="Adobe Ming Std L" pitchFamily="18" charset="-128"/>
              </a:rPr>
              <a:t>Kindi</a:t>
            </a:r>
            <a:r>
              <a:rPr lang="en-US" b="1" dirty="0" smtClean="0">
                <a:solidFill>
                  <a:schemeClr val="bg1"/>
                </a:solidFill>
                <a:latin typeface="Adobe Ming Std L" pitchFamily="18" charset="-128"/>
                <a:ea typeface="Adobe Ming Std L" pitchFamily="18" charset="-128"/>
              </a:rPr>
              <a:t>, Al </a:t>
            </a:r>
            <a:r>
              <a:rPr lang="en-US" b="1" dirty="0" err="1" smtClean="0">
                <a:solidFill>
                  <a:schemeClr val="bg1"/>
                </a:solidFill>
                <a:latin typeface="Adobe Ming Std L" pitchFamily="18" charset="-128"/>
                <a:ea typeface="Adobe Ming Std L" pitchFamily="18" charset="-128"/>
              </a:rPr>
              <a:t>Farabi</a:t>
            </a:r>
            <a:r>
              <a:rPr lang="en-US" b="1" dirty="0" smtClean="0">
                <a:solidFill>
                  <a:schemeClr val="bg1"/>
                </a:solidFill>
                <a:latin typeface="Adobe Ming Std L" pitchFamily="18" charset="-128"/>
                <a:ea typeface="Adobe Ming Std L" pitchFamily="18" charset="-128"/>
              </a:rPr>
              <a:t>, </a:t>
            </a:r>
            <a:r>
              <a:rPr lang="en-US" b="1" dirty="0" err="1" smtClean="0">
                <a:solidFill>
                  <a:schemeClr val="bg1"/>
                </a:solidFill>
                <a:latin typeface="Adobe Ming Std L" pitchFamily="18" charset="-128"/>
                <a:ea typeface="Adobe Ming Std L" pitchFamily="18" charset="-128"/>
              </a:rPr>
              <a:t>Ibnu</a:t>
            </a:r>
            <a:r>
              <a:rPr lang="en-US" b="1" dirty="0" smtClean="0">
                <a:solidFill>
                  <a:schemeClr val="bg1"/>
                </a:solidFill>
                <a:latin typeface="Adobe Ming Std L" pitchFamily="18" charset="-128"/>
                <a:ea typeface="Adobe Ming Std L" pitchFamily="18" charset="-128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Adobe Ming Std L" pitchFamily="18" charset="-128"/>
                <a:ea typeface="Adobe Ming Std L" pitchFamily="18" charset="-128"/>
              </a:rPr>
              <a:t>Sina</a:t>
            </a:r>
            <a:r>
              <a:rPr lang="en-US" b="1" dirty="0" smtClean="0">
                <a:solidFill>
                  <a:schemeClr val="bg1"/>
                </a:solidFill>
                <a:latin typeface="Adobe Ming Std L" pitchFamily="18" charset="-128"/>
                <a:ea typeface="Adobe Ming Std L" pitchFamily="18" charset="-128"/>
              </a:rPr>
              <a:t>, </a:t>
            </a:r>
            <a:r>
              <a:rPr lang="en-US" b="1" dirty="0" err="1" smtClean="0">
                <a:solidFill>
                  <a:schemeClr val="bg1"/>
                </a:solidFill>
                <a:latin typeface="Adobe Ming Std L" pitchFamily="18" charset="-128"/>
                <a:ea typeface="Adobe Ming Std L" pitchFamily="18" charset="-128"/>
              </a:rPr>
              <a:t>Ibnu</a:t>
            </a:r>
            <a:r>
              <a:rPr lang="en-US" b="1" dirty="0" smtClean="0">
                <a:solidFill>
                  <a:schemeClr val="bg1"/>
                </a:solidFill>
                <a:latin typeface="Adobe Ming Std L" pitchFamily="18" charset="-128"/>
                <a:ea typeface="Adobe Ming Std L" pitchFamily="18" charset="-128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Adobe Ming Std L" pitchFamily="18" charset="-128"/>
                <a:ea typeface="Adobe Ming Std L" pitchFamily="18" charset="-128"/>
              </a:rPr>
              <a:t>Rusyd</a:t>
            </a:r>
            <a:r>
              <a:rPr lang="en-US" b="1" dirty="0" smtClean="0">
                <a:solidFill>
                  <a:schemeClr val="bg1"/>
                </a:solidFill>
                <a:latin typeface="Adobe Ming Std L" pitchFamily="18" charset="-128"/>
                <a:ea typeface="Adobe Ming Std L" pitchFamily="18" charset="-128"/>
              </a:rPr>
              <a:t>, Al </a:t>
            </a:r>
            <a:r>
              <a:rPr lang="en-US" b="1" dirty="0" err="1" smtClean="0">
                <a:solidFill>
                  <a:schemeClr val="bg1"/>
                </a:solidFill>
                <a:latin typeface="Adobe Ming Std L" pitchFamily="18" charset="-128"/>
                <a:ea typeface="Adobe Ming Std L" pitchFamily="18" charset="-128"/>
              </a:rPr>
              <a:t>Gazali</a:t>
            </a:r>
            <a:r>
              <a:rPr lang="en-US" b="1" dirty="0" smtClean="0">
                <a:solidFill>
                  <a:schemeClr val="bg1"/>
                </a:solidFill>
                <a:latin typeface="Adobe Ming Std L" pitchFamily="18" charset="-128"/>
                <a:ea typeface="Adobe Ming Std L" pitchFamily="18" charset="-128"/>
              </a:rPr>
              <a:t>, yang </a:t>
            </a:r>
            <a:r>
              <a:rPr lang="en-US" b="1" dirty="0" err="1" smtClean="0">
                <a:solidFill>
                  <a:schemeClr val="bg1"/>
                </a:solidFill>
                <a:latin typeface="Adobe Ming Std L" pitchFamily="18" charset="-128"/>
                <a:ea typeface="Adobe Ming Std L" pitchFamily="18" charset="-128"/>
              </a:rPr>
              <a:t>telah</a:t>
            </a:r>
            <a:r>
              <a:rPr lang="en-US" b="1" dirty="0" smtClean="0">
                <a:solidFill>
                  <a:schemeClr val="bg1"/>
                </a:solidFill>
                <a:latin typeface="Adobe Ming Std L" pitchFamily="18" charset="-128"/>
                <a:ea typeface="Adobe Ming Std L" pitchFamily="18" charset="-128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Adobe Ming Std L" pitchFamily="18" charset="-128"/>
                <a:ea typeface="Adobe Ming Std L" pitchFamily="18" charset="-128"/>
              </a:rPr>
              <a:t>menyebarkan</a:t>
            </a:r>
            <a:r>
              <a:rPr lang="en-US" b="1" dirty="0" smtClean="0">
                <a:solidFill>
                  <a:schemeClr val="bg1"/>
                </a:solidFill>
                <a:latin typeface="Adobe Ming Std L" pitchFamily="18" charset="-128"/>
                <a:ea typeface="Adobe Ming Std L" pitchFamily="18" charset="-128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Adobe Ming Std L" pitchFamily="18" charset="-128"/>
                <a:ea typeface="Adobe Ming Std L" pitchFamily="18" charset="-128"/>
              </a:rPr>
              <a:t>filsafat</a:t>
            </a:r>
            <a:r>
              <a:rPr lang="en-US" b="1" dirty="0" smtClean="0">
                <a:solidFill>
                  <a:schemeClr val="bg1"/>
                </a:solidFill>
                <a:latin typeface="Adobe Ming Std L" pitchFamily="18" charset="-128"/>
                <a:ea typeface="Adobe Ming Std L" pitchFamily="18" charset="-128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Adobe Ming Std L" pitchFamily="18" charset="-128"/>
                <a:ea typeface="Adobe Ming Std L" pitchFamily="18" charset="-128"/>
              </a:rPr>
              <a:t>Aristoteles</a:t>
            </a:r>
            <a:r>
              <a:rPr lang="en-US" b="1" dirty="0" smtClean="0">
                <a:solidFill>
                  <a:schemeClr val="bg1"/>
                </a:solidFill>
                <a:latin typeface="Adobe Ming Std L" pitchFamily="18" charset="-128"/>
                <a:ea typeface="Adobe Ming Std L" pitchFamily="18" charset="-128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Adobe Ming Std L" pitchFamily="18" charset="-128"/>
                <a:ea typeface="Adobe Ming Std L" pitchFamily="18" charset="-128"/>
              </a:rPr>
              <a:t>dengan</a:t>
            </a:r>
            <a:r>
              <a:rPr lang="en-US" b="1" dirty="0" smtClean="0">
                <a:solidFill>
                  <a:schemeClr val="bg1"/>
                </a:solidFill>
                <a:latin typeface="Adobe Ming Std L" pitchFamily="18" charset="-128"/>
                <a:ea typeface="Adobe Ming Std L" pitchFamily="18" charset="-128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Adobe Ming Std L" pitchFamily="18" charset="-128"/>
                <a:ea typeface="Adobe Ming Std L" pitchFamily="18" charset="-128"/>
              </a:rPr>
              <a:t>membawanya</a:t>
            </a:r>
            <a:r>
              <a:rPr lang="en-US" b="1" dirty="0" smtClean="0">
                <a:solidFill>
                  <a:schemeClr val="bg1"/>
                </a:solidFill>
                <a:latin typeface="Adobe Ming Std L" pitchFamily="18" charset="-128"/>
                <a:ea typeface="Adobe Ming Std L" pitchFamily="18" charset="-128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Adobe Ming Std L" pitchFamily="18" charset="-128"/>
                <a:ea typeface="Adobe Ming Std L" pitchFamily="18" charset="-128"/>
              </a:rPr>
              <a:t>ke</a:t>
            </a:r>
            <a:r>
              <a:rPr lang="en-US" b="1" dirty="0" smtClean="0">
                <a:solidFill>
                  <a:schemeClr val="bg1"/>
                </a:solidFill>
                <a:latin typeface="Adobe Ming Std L" pitchFamily="18" charset="-128"/>
                <a:ea typeface="Adobe Ming Std L" pitchFamily="18" charset="-128"/>
              </a:rPr>
              <a:t> Cordova (</a:t>
            </a:r>
            <a:r>
              <a:rPr lang="en-US" b="1" dirty="0" err="1" smtClean="0">
                <a:solidFill>
                  <a:schemeClr val="bg1"/>
                </a:solidFill>
                <a:latin typeface="Adobe Ming Std L" pitchFamily="18" charset="-128"/>
                <a:ea typeface="Adobe Ming Std L" pitchFamily="18" charset="-128"/>
              </a:rPr>
              <a:t>spanyol</a:t>
            </a:r>
            <a:r>
              <a:rPr lang="en-US" b="1" dirty="0" smtClean="0">
                <a:solidFill>
                  <a:schemeClr val="bg1"/>
                </a:solidFill>
                <a:latin typeface="Adobe Ming Std L" pitchFamily="18" charset="-128"/>
                <a:ea typeface="Adobe Ming Std L" pitchFamily="18" charset="-128"/>
              </a:rPr>
              <a:t>) </a:t>
            </a:r>
            <a:r>
              <a:rPr lang="en-US" b="1" dirty="0" err="1" smtClean="0">
                <a:solidFill>
                  <a:schemeClr val="bg1"/>
                </a:solidFill>
                <a:latin typeface="Adobe Ming Std L" pitchFamily="18" charset="-128"/>
                <a:ea typeface="Adobe Ming Std L" pitchFamily="18" charset="-128"/>
              </a:rPr>
              <a:t>untuk</a:t>
            </a:r>
            <a:r>
              <a:rPr lang="en-US" b="1" dirty="0" smtClean="0">
                <a:solidFill>
                  <a:schemeClr val="bg1"/>
                </a:solidFill>
                <a:latin typeface="Adobe Ming Std L" pitchFamily="18" charset="-128"/>
                <a:ea typeface="Adobe Ming Std L" pitchFamily="18" charset="-128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Adobe Ming Std L" pitchFamily="18" charset="-128"/>
                <a:ea typeface="Adobe Ming Std L" pitchFamily="18" charset="-128"/>
              </a:rPr>
              <a:t>kemudian</a:t>
            </a:r>
            <a:r>
              <a:rPr lang="en-US" b="1" dirty="0" smtClean="0">
                <a:solidFill>
                  <a:schemeClr val="bg1"/>
                </a:solidFill>
                <a:latin typeface="Adobe Ming Std L" pitchFamily="18" charset="-128"/>
                <a:ea typeface="Adobe Ming Std L" pitchFamily="18" charset="-128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Adobe Ming Std L" pitchFamily="18" charset="-128"/>
                <a:ea typeface="Adobe Ming Std L" pitchFamily="18" charset="-128"/>
              </a:rPr>
              <a:t>diwarisi</a:t>
            </a:r>
            <a:r>
              <a:rPr lang="en-US" b="1" dirty="0" smtClean="0">
                <a:solidFill>
                  <a:schemeClr val="bg1"/>
                </a:solidFill>
                <a:latin typeface="Adobe Ming Std L" pitchFamily="18" charset="-128"/>
                <a:ea typeface="Adobe Ming Std L" pitchFamily="18" charset="-128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Adobe Ming Std L" pitchFamily="18" charset="-128"/>
                <a:ea typeface="Adobe Ming Std L" pitchFamily="18" charset="-128"/>
              </a:rPr>
              <a:t>oleh</a:t>
            </a:r>
            <a:r>
              <a:rPr lang="en-US" b="1" dirty="0" smtClean="0">
                <a:solidFill>
                  <a:schemeClr val="bg1"/>
                </a:solidFill>
                <a:latin typeface="Adobe Ming Std L" pitchFamily="18" charset="-128"/>
                <a:ea typeface="Adobe Ming Std L" pitchFamily="18" charset="-128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Adobe Ming Std L" pitchFamily="18" charset="-128"/>
                <a:ea typeface="Adobe Ming Std L" pitchFamily="18" charset="-128"/>
              </a:rPr>
              <a:t>dunia</a:t>
            </a:r>
            <a:r>
              <a:rPr lang="en-US" b="1" dirty="0" smtClean="0">
                <a:solidFill>
                  <a:schemeClr val="bg1"/>
                </a:solidFill>
                <a:latin typeface="Adobe Ming Std L" pitchFamily="18" charset="-128"/>
                <a:ea typeface="Adobe Ming Std L" pitchFamily="18" charset="-128"/>
              </a:rPr>
              <a:t> Barat </a:t>
            </a:r>
            <a:r>
              <a:rPr lang="en-US" b="1" dirty="0" err="1" smtClean="0">
                <a:solidFill>
                  <a:schemeClr val="bg1"/>
                </a:solidFill>
                <a:latin typeface="Adobe Ming Std L" pitchFamily="18" charset="-128"/>
                <a:ea typeface="Adobe Ming Std L" pitchFamily="18" charset="-128"/>
              </a:rPr>
              <a:t>melalui</a:t>
            </a:r>
            <a:r>
              <a:rPr lang="en-US" b="1" dirty="0" smtClean="0">
                <a:solidFill>
                  <a:schemeClr val="bg1"/>
                </a:solidFill>
                <a:latin typeface="Adobe Ming Std L" pitchFamily="18" charset="-128"/>
                <a:ea typeface="Adobe Ming Std L" pitchFamily="18" charset="-128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Adobe Ming Std L" pitchFamily="18" charset="-128"/>
                <a:ea typeface="Adobe Ming Std L" pitchFamily="18" charset="-128"/>
              </a:rPr>
              <a:t>kaum</a:t>
            </a:r>
            <a:r>
              <a:rPr lang="en-US" b="1" dirty="0" smtClean="0">
                <a:solidFill>
                  <a:schemeClr val="bg1"/>
                </a:solidFill>
                <a:latin typeface="Adobe Ming Std L" pitchFamily="18" charset="-128"/>
                <a:ea typeface="Adobe Ming Std L" pitchFamily="18" charset="-128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Adobe Ming Std L" pitchFamily="18" charset="-128"/>
                <a:ea typeface="Adobe Ming Std L" pitchFamily="18" charset="-128"/>
              </a:rPr>
              <a:t>Patristik</a:t>
            </a:r>
            <a:r>
              <a:rPr lang="en-US" b="1" dirty="0" smtClean="0">
                <a:solidFill>
                  <a:schemeClr val="bg1"/>
                </a:solidFill>
                <a:latin typeface="Adobe Ming Std L" pitchFamily="18" charset="-128"/>
                <a:ea typeface="Adobe Ming Std L" pitchFamily="18" charset="-128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Adobe Ming Std L" pitchFamily="18" charset="-128"/>
                <a:ea typeface="Adobe Ming Std L" pitchFamily="18" charset="-128"/>
              </a:rPr>
              <a:t>dan</a:t>
            </a:r>
            <a:r>
              <a:rPr lang="en-US" b="1" dirty="0" smtClean="0">
                <a:solidFill>
                  <a:schemeClr val="bg1"/>
                </a:solidFill>
                <a:latin typeface="Adobe Ming Std L" pitchFamily="18" charset="-128"/>
                <a:ea typeface="Adobe Ming Std L" pitchFamily="18" charset="-128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Adobe Ming Std L" pitchFamily="18" charset="-128"/>
                <a:ea typeface="Adobe Ming Std L" pitchFamily="18" charset="-128"/>
              </a:rPr>
              <a:t>kaun</a:t>
            </a:r>
            <a:r>
              <a:rPr lang="en-US" b="1" dirty="0" smtClean="0">
                <a:solidFill>
                  <a:schemeClr val="bg1"/>
                </a:solidFill>
                <a:latin typeface="Adobe Ming Std L" pitchFamily="18" charset="-128"/>
                <a:ea typeface="Adobe Ming Std L" pitchFamily="18" charset="-128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Adobe Ming Std L" pitchFamily="18" charset="-128"/>
                <a:ea typeface="Adobe Ming Std L" pitchFamily="18" charset="-128"/>
              </a:rPr>
              <a:t>Skolastik</a:t>
            </a:r>
            <a:r>
              <a:rPr lang="en-US" b="1" dirty="0" smtClean="0">
                <a:solidFill>
                  <a:schemeClr val="bg1"/>
                </a:solidFill>
                <a:latin typeface="Adobe Ming Std L" pitchFamily="18" charset="-128"/>
                <a:ea typeface="Adobe Ming Std L" pitchFamily="18" charset="-128"/>
              </a:rPr>
              <a:t>. Wells </a:t>
            </a:r>
            <a:r>
              <a:rPr lang="en-US" b="1" dirty="0" err="1" smtClean="0">
                <a:solidFill>
                  <a:schemeClr val="bg1"/>
                </a:solidFill>
                <a:latin typeface="Adobe Ming Std L" pitchFamily="18" charset="-128"/>
                <a:ea typeface="Adobe Ming Std L" pitchFamily="18" charset="-128"/>
              </a:rPr>
              <a:t>dalam</a:t>
            </a:r>
            <a:r>
              <a:rPr lang="en-US" b="1" dirty="0" smtClean="0">
                <a:solidFill>
                  <a:schemeClr val="bg1"/>
                </a:solidFill>
                <a:latin typeface="Adobe Ming Std L" pitchFamily="18" charset="-128"/>
                <a:ea typeface="Adobe Ming Std L" pitchFamily="18" charset="-128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Adobe Ming Std L" pitchFamily="18" charset="-128"/>
                <a:ea typeface="Adobe Ming Std L" pitchFamily="18" charset="-128"/>
              </a:rPr>
              <a:t>karyanya</a:t>
            </a:r>
            <a:r>
              <a:rPr lang="en-US" b="1" dirty="0" smtClean="0">
                <a:solidFill>
                  <a:schemeClr val="bg1"/>
                </a:solidFill>
                <a:latin typeface="Adobe Ming Std L" pitchFamily="18" charset="-128"/>
                <a:ea typeface="Adobe Ming Std L" pitchFamily="18" charset="-128"/>
              </a:rPr>
              <a:t> The Outline of History (1951) </a:t>
            </a:r>
            <a:r>
              <a:rPr lang="en-US" b="1" dirty="0" err="1" smtClean="0">
                <a:solidFill>
                  <a:schemeClr val="bg1"/>
                </a:solidFill>
                <a:latin typeface="Adobe Ming Std L" pitchFamily="18" charset="-128"/>
                <a:ea typeface="Adobe Ming Std L" pitchFamily="18" charset="-128"/>
              </a:rPr>
              <a:t>mengatakan</a:t>
            </a:r>
            <a:r>
              <a:rPr lang="en-US" b="1" dirty="0" smtClean="0">
                <a:solidFill>
                  <a:schemeClr val="bg1"/>
                </a:solidFill>
                <a:latin typeface="Adobe Ming Std L" pitchFamily="18" charset="-128"/>
                <a:ea typeface="Adobe Ming Std L" pitchFamily="18" charset="-128"/>
              </a:rPr>
              <a:t>. “</a:t>
            </a:r>
            <a:r>
              <a:rPr lang="en-US" b="1" dirty="0" err="1" smtClean="0">
                <a:solidFill>
                  <a:schemeClr val="bg1"/>
                </a:solidFill>
                <a:latin typeface="Adobe Ming Std L" pitchFamily="18" charset="-128"/>
                <a:ea typeface="Adobe Ming Std L" pitchFamily="18" charset="-128"/>
              </a:rPr>
              <a:t>Jika</a:t>
            </a:r>
            <a:r>
              <a:rPr lang="en-US" b="1" dirty="0" smtClean="0">
                <a:solidFill>
                  <a:schemeClr val="bg1"/>
                </a:solidFill>
                <a:latin typeface="Adobe Ming Std L" pitchFamily="18" charset="-128"/>
                <a:ea typeface="Adobe Ming Std L" pitchFamily="18" charset="-128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Adobe Ming Std L" pitchFamily="18" charset="-128"/>
                <a:ea typeface="Adobe Ming Std L" pitchFamily="18" charset="-128"/>
              </a:rPr>
              <a:t>orang</a:t>
            </a:r>
            <a:r>
              <a:rPr lang="en-US" b="1" dirty="0" smtClean="0">
                <a:solidFill>
                  <a:schemeClr val="bg1"/>
                </a:solidFill>
                <a:latin typeface="Adobe Ming Std L" pitchFamily="18" charset="-128"/>
                <a:ea typeface="Adobe Ming Std L" pitchFamily="18" charset="-128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Adobe Ming Std L" pitchFamily="18" charset="-128"/>
                <a:ea typeface="Adobe Ming Std L" pitchFamily="18" charset="-128"/>
              </a:rPr>
              <a:t>Yunani</a:t>
            </a:r>
            <a:r>
              <a:rPr lang="en-US" b="1" dirty="0" smtClean="0">
                <a:solidFill>
                  <a:schemeClr val="bg1"/>
                </a:solidFill>
                <a:latin typeface="Adobe Ming Std L" pitchFamily="18" charset="-128"/>
                <a:ea typeface="Adobe Ming Std L" pitchFamily="18" charset="-128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Adobe Ming Std L" pitchFamily="18" charset="-128"/>
                <a:ea typeface="Adobe Ming Std L" pitchFamily="18" charset="-128"/>
              </a:rPr>
              <a:t>adalah</a:t>
            </a:r>
            <a:r>
              <a:rPr lang="en-US" b="1" dirty="0" smtClean="0">
                <a:solidFill>
                  <a:schemeClr val="bg1"/>
                </a:solidFill>
                <a:latin typeface="Adobe Ming Std L" pitchFamily="18" charset="-128"/>
                <a:ea typeface="Adobe Ming Std L" pitchFamily="18" charset="-128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Adobe Ming Std L" pitchFamily="18" charset="-128"/>
                <a:ea typeface="Adobe Ming Std L" pitchFamily="18" charset="-128"/>
              </a:rPr>
              <a:t>Bapak</a:t>
            </a:r>
            <a:r>
              <a:rPr lang="en-US" b="1" dirty="0" smtClean="0">
                <a:solidFill>
                  <a:schemeClr val="bg1"/>
                </a:solidFill>
                <a:latin typeface="Adobe Ming Std L" pitchFamily="18" charset="-128"/>
                <a:ea typeface="Adobe Ming Std L" pitchFamily="18" charset="-128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Adobe Ming Std L" pitchFamily="18" charset="-128"/>
                <a:ea typeface="Adobe Ming Std L" pitchFamily="18" charset="-128"/>
              </a:rPr>
              <a:t>metode</a:t>
            </a:r>
            <a:r>
              <a:rPr lang="en-US" b="1" dirty="0" smtClean="0">
                <a:solidFill>
                  <a:schemeClr val="bg1"/>
                </a:solidFill>
                <a:latin typeface="Adobe Ming Std L" pitchFamily="18" charset="-128"/>
                <a:ea typeface="Adobe Ming Std L" pitchFamily="18" charset="-128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Adobe Ming Std L" pitchFamily="18" charset="-128"/>
                <a:ea typeface="Adobe Ming Std L" pitchFamily="18" charset="-128"/>
              </a:rPr>
              <a:t>ilmiah</a:t>
            </a:r>
            <a:r>
              <a:rPr lang="en-US" b="1" dirty="0" smtClean="0">
                <a:solidFill>
                  <a:schemeClr val="bg1"/>
                </a:solidFill>
                <a:latin typeface="Adobe Ming Std L" pitchFamily="18" charset="-128"/>
                <a:ea typeface="Adobe Ming Std L" pitchFamily="18" charset="-128"/>
              </a:rPr>
              <a:t>, </a:t>
            </a:r>
            <a:r>
              <a:rPr lang="en-US" b="1" dirty="0" err="1" smtClean="0">
                <a:solidFill>
                  <a:schemeClr val="bg1"/>
                </a:solidFill>
                <a:latin typeface="Adobe Ming Std L" pitchFamily="18" charset="-128"/>
                <a:ea typeface="Adobe Ming Std L" pitchFamily="18" charset="-128"/>
              </a:rPr>
              <a:t>maka</a:t>
            </a:r>
            <a:r>
              <a:rPr lang="en-US" b="1" dirty="0" smtClean="0">
                <a:solidFill>
                  <a:schemeClr val="bg1"/>
                </a:solidFill>
                <a:latin typeface="Adobe Ming Std L" pitchFamily="18" charset="-128"/>
                <a:ea typeface="Adobe Ming Std L" pitchFamily="18" charset="-128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Adobe Ming Std L" pitchFamily="18" charset="-128"/>
                <a:ea typeface="Adobe Ming Std L" pitchFamily="18" charset="-128"/>
              </a:rPr>
              <a:t>orang</a:t>
            </a:r>
            <a:r>
              <a:rPr lang="en-US" b="1" dirty="0" smtClean="0">
                <a:solidFill>
                  <a:schemeClr val="bg1"/>
                </a:solidFill>
                <a:latin typeface="Adobe Ming Std L" pitchFamily="18" charset="-128"/>
                <a:ea typeface="Adobe Ming Std L" pitchFamily="18" charset="-128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Adobe Ming Std L" pitchFamily="18" charset="-128"/>
                <a:ea typeface="Adobe Ming Std L" pitchFamily="18" charset="-128"/>
              </a:rPr>
              <a:t>muslim</a:t>
            </a:r>
            <a:r>
              <a:rPr lang="en-US" b="1" dirty="0" smtClean="0">
                <a:solidFill>
                  <a:schemeClr val="bg1"/>
                </a:solidFill>
                <a:latin typeface="Adobe Ming Std L" pitchFamily="18" charset="-128"/>
                <a:ea typeface="Adobe Ming Std L" pitchFamily="18" charset="-128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Adobe Ming Std L" pitchFamily="18" charset="-128"/>
                <a:ea typeface="Adobe Ming Std L" pitchFamily="18" charset="-128"/>
              </a:rPr>
              <a:t>adalah</a:t>
            </a:r>
            <a:r>
              <a:rPr lang="en-US" b="1" dirty="0" smtClean="0">
                <a:solidFill>
                  <a:schemeClr val="bg1"/>
                </a:solidFill>
                <a:latin typeface="Adobe Ming Std L" pitchFamily="18" charset="-128"/>
                <a:ea typeface="Adobe Ming Std L" pitchFamily="18" charset="-128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Adobe Ming Std L" pitchFamily="18" charset="-128"/>
                <a:ea typeface="Adobe Ming Std L" pitchFamily="18" charset="-128"/>
              </a:rPr>
              <a:t>Bapak</a:t>
            </a:r>
            <a:r>
              <a:rPr lang="en-US" b="1" dirty="0" smtClean="0">
                <a:solidFill>
                  <a:schemeClr val="bg1"/>
                </a:solidFill>
                <a:latin typeface="Adobe Ming Std L" pitchFamily="18" charset="-128"/>
                <a:ea typeface="Adobe Ming Std L" pitchFamily="18" charset="-128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Adobe Ming Std L" pitchFamily="18" charset="-128"/>
                <a:ea typeface="Adobe Ming Std L" pitchFamily="18" charset="-128"/>
              </a:rPr>
              <a:t>angkatnya</a:t>
            </a:r>
            <a:r>
              <a:rPr lang="en-US" b="1" dirty="0" smtClean="0">
                <a:solidFill>
                  <a:schemeClr val="bg1"/>
                </a:solidFill>
                <a:latin typeface="Adobe Ming Std L" pitchFamily="18" charset="-128"/>
                <a:ea typeface="Adobe Ming Std L" pitchFamily="18" charset="-128"/>
              </a:rPr>
              <a:t>”.</a:t>
            </a:r>
            <a:endParaRPr lang="en-US" b="1" dirty="0">
              <a:solidFill>
                <a:schemeClr val="bg1"/>
              </a:solidFill>
              <a:latin typeface="Adobe Ming Std L" pitchFamily="18" charset="-128"/>
              <a:ea typeface="Adobe Ming Std L" pitchFamily="18" charset="-128"/>
            </a:endParaRP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6">
                <a:lumMod val="75000"/>
              </a:schemeClr>
            </a:gs>
            <a:gs pos="17999">
              <a:srgbClr val="FEE7F2"/>
            </a:gs>
            <a:gs pos="36000">
              <a:srgbClr val="FAC77D"/>
            </a:gs>
            <a:gs pos="61000">
              <a:srgbClr val="FBA97D"/>
            </a:gs>
            <a:gs pos="82001">
              <a:srgbClr val="FBD49C"/>
            </a:gs>
            <a:gs pos="100000">
              <a:srgbClr val="FEE7F2"/>
            </a:gs>
          </a:gsLst>
          <a:path path="rect">
            <a:fillToRect l="100000" b="100000"/>
          </a:path>
          <a:tileRect t="-100000" r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" y="304800"/>
            <a:ext cx="8763000" cy="6172200"/>
          </a:xfrm>
        </p:spPr>
        <p:txBody>
          <a:bodyPr/>
          <a:lstStyle/>
          <a:p>
            <a:pPr algn="just"/>
            <a:r>
              <a:rPr lang="en-US" b="1" dirty="0" err="1" smtClean="0">
                <a:solidFill>
                  <a:schemeClr val="tx1"/>
                </a:solidFill>
                <a:latin typeface="Adobe Ming Std L" pitchFamily="18" charset="-128"/>
                <a:ea typeface="Adobe Ming Std L" pitchFamily="18" charset="-128"/>
              </a:rPr>
              <a:t>Munculah</a:t>
            </a:r>
            <a:r>
              <a:rPr lang="en-US" b="1" dirty="0" smtClean="0">
                <a:solidFill>
                  <a:schemeClr val="tx1"/>
                </a:solidFill>
                <a:latin typeface="Adobe Ming Std L" pitchFamily="18" charset="-128"/>
                <a:ea typeface="Adobe Ming Std L" pitchFamily="18" charset="-128"/>
              </a:rPr>
              <a:t> </a:t>
            </a:r>
            <a:r>
              <a:rPr lang="en-US" b="1" dirty="0" err="1" smtClean="0">
                <a:solidFill>
                  <a:schemeClr val="tx1"/>
                </a:solidFill>
                <a:latin typeface="Adobe Ming Std L" pitchFamily="18" charset="-128"/>
                <a:ea typeface="Adobe Ming Std L" pitchFamily="18" charset="-128"/>
              </a:rPr>
              <a:t>abad</a:t>
            </a:r>
            <a:r>
              <a:rPr lang="en-US" b="1" dirty="0" smtClean="0">
                <a:solidFill>
                  <a:schemeClr val="tx1"/>
                </a:solidFill>
                <a:latin typeface="Adobe Ming Std L" pitchFamily="18" charset="-128"/>
                <a:ea typeface="Adobe Ming Std L" pitchFamily="18" charset="-128"/>
              </a:rPr>
              <a:t> Modern (</a:t>
            </a:r>
            <a:r>
              <a:rPr lang="en-US" b="1" dirty="0" err="1" smtClean="0">
                <a:solidFill>
                  <a:schemeClr val="tx1"/>
                </a:solidFill>
                <a:latin typeface="Adobe Ming Std L" pitchFamily="18" charset="-128"/>
                <a:ea typeface="Adobe Ming Std L" pitchFamily="18" charset="-128"/>
              </a:rPr>
              <a:t>abad</a:t>
            </a:r>
            <a:r>
              <a:rPr lang="en-US" b="1" dirty="0" smtClean="0">
                <a:solidFill>
                  <a:schemeClr val="tx1"/>
                </a:solidFill>
                <a:latin typeface="Adobe Ming Std L" pitchFamily="18" charset="-128"/>
                <a:ea typeface="Adobe Ming Std L" pitchFamily="18" charset="-128"/>
              </a:rPr>
              <a:t> ke-18 </a:t>
            </a:r>
            <a:r>
              <a:rPr lang="en-US" b="1" dirty="0" err="1" smtClean="0">
                <a:solidFill>
                  <a:schemeClr val="tx1"/>
                </a:solidFill>
                <a:latin typeface="Adobe Ming Std L" pitchFamily="18" charset="-128"/>
                <a:ea typeface="Adobe Ming Std L" pitchFamily="18" charset="-128"/>
              </a:rPr>
              <a:t>sampai</a:t>
            </a:r>
            <a:r>
              <a:rPr lang="en-US" b="1" dirty="0" smtClean="0">
                <a:solidFill>
                  <a:schemeClr val="tx1"/>
                </a:solidFill>
                <a:latin typeface="Adobe Ming Std L" pitchFamily="18" charset="-128"/>
                <a:ea typeface="Adobe Ming Std L" pitchFamily="18" charset="-128"/>
              </a:rPr>
              <a:t> 19 M) </a:t>
            </a:r>
            <a:r>
              <a:rPr lang="en-US" b="1" dirty="0" err="1" smtClean="0">
                <a:solidFill>
                  <a:schemeClr val="tx1"/>
                </a:solidFill>
                <a:latin typeface="Adobe Ming Std L" pitchFamily="18" charset="-128"/>
                <a:ea typeface="Adobe Ming Std L" pitchFamily="18" charset="-128"/>
              </a:rPr>
              <a:t>dengan</a:t>
            </a:r>
            <a:r>
              <a:rPr lang="en-US" b="1" dirty="0" smtClean="0">
                <a:solidFill>
                  <a:schemeClr val="tx1"/>
                </a:solidFill>
                <a:latin typeface="Adobe Ming Std L" pitchFamily="18" charset="-128"/>
                <a:ea typeface="Adobe Ming Std L" pitchFamily="18" charset="-128"/>
              </a:rPr>
              <a:t> </a:t>
            </a:r>
            <a:r>
              <a:rPr lang="en-US" b="1" dirty="0" err="1" smtClean="0">
                <a:solidFill>
                  <a:schemeClr val="tx1"/>
                </a:solidFill>
                <a:latin typeface="Adobe Ming Std L" pitchFamily="18" charset="-128"/>
                <a:ea typeface="Adobe Ming Std L" pitchFamily="18" charset="-128"/>
              </a:rPr>
              <a:t>dipelopori</a:t>
            </a:r>
            <a:r>
              <a:rPr lang="en-US" b="1" dirty="0" smtClean="0">
                <a:solidFill>
                  <a:schemeClr val="tx1"/>
                </a:solidFill>
                <a:latin typeface="Adobe Ming Std L" pitchFamily="18" charset="-128"/>
                <a:ea typeface="Adobe Ming Std L" pitchFamily="18" charset="-128"/>
              </a:rPr>
              <a:t> </a:t>
            </a:r>
            <a:r>
              <a:rPr lang="en-US" b="1" dirty="0" err="1" smtClean="0">
                <a:solidFill>
                  <a:schemeClr val="tx1"/>
                </a:solidFill>
                <a:latin typeface="Adobe Ming Std L" pitchFamily="18" charset="-128"/>
                <a:ea typeface="Adobe Ming Std L" pitchFamily="18" charset="-128"/>
              </a:rPr>
              <a:t>oleh</a:t>
            </a:r>
            <a:r>
              <a:rPr lang="en-US" b="1" dirty="0" smtClean="0">
                <a:solidFill>
                  <a:schemeClr val="tx1"/>
                </a:solidFill>
                <a:latin typeface="Adobe Ming Std L" pitchFamily="18" charset="-128"/>
                <a:ea typeface="Adobe Ming Std L" pitchFamily="18" charset="-128"/>
              </a:rPr>
              <a:t> </a:t>
            </a:r>
            <a:r>
              <a:rPr lang="en-US" b="1" dirty="0" err="1" smtClean="0">
                <a:solidFill>
                  <a:schemeClr val="tx1"/>
                </a:solidFill>
                <a:latin typeface="Adobe Ming Std L" pitchFamily="18" charset="-128"/>
                <a:ea typeface="Adobe Ming Std L" pitchFamily="18" charset="-128"/>
              </a:rPr>
              <a:t>gerakan</a:t>
            </a:r>
            <a:r>
              <a:rPr lang="en-US" b="1" dirty="0" smtClean="0">
                <a:solidFill>
                  <a:schemeClr val="tx1"/>
                </a:solidFill>
                <a:latin typeface="Adobe Ming Std L" pitchFamily="18" charset="-128"/>
                <a:ea typeface="Adobe Ming Std L" pitchFamily="18" charset="-128"/>
              </a:rPr>
              <a:t> Renaissance </a:t>
            </a:r>
            <a:r>
              <a:rPr lang="en-US" b="1" dirty="0" err="1" smtClean="0">
                <a:solidFill>
                  <a:schemeClr val="tx1"/>
                </a:solidFill>
                <a:latin typeface="Adobe Ming Std L" pitchFamily="18" charset="-128"/>
                <a:ea typeface="Adobe Ming Std L" pitchFamily="18" charset="-128"/>
              </a:rPr>
              <a:t>di</a:t>
            </a:r>
            <a:r>
              <a:rPr lang="en-US" b="1" dirty="0" smtClean="0">
                <a:solidFill>
                  <a:schemeClr val="tx1"/>
                </a:solidFill>
                <a:latin typeface="Adobe Ming Std L" pitchFamily="18" charset="-128"/>
                <a:ea typeface="Adobe Ming Std L" pitchFamily="18" charset="-128"/>
              </a:rPr>
              <a:t> </a:t>
            </a:r>
            <a:r>
              <a:rPr lang="en-US" b="1" dirty="0" err="1" smtClean="0">
                <a:solidFill>
                  <a:schemeClr val="tx1"/>
                </a:solidFill>
                <a:latin typeface="Adobe Ming Std L" pitchFamily="18" charset="-128"/>
                <a:ea typeface="Adobe Ming Std L" pitchFamily="18" charset="-128"/>
              </a:rPr>
              <a:t>abad</a:t>
            </a:r>
            <a:r>
              <a:rPr lang="en-US" b="1" dirty="0" smtClean="0">
                <a:solidFill>
                  <a:schemeClr val="tx1"/>
                </a:solidFill>
                <a:latin typeface="Adobe Ming Std L" pitchFamily="18" charset="-128"/>
                <a:ea typeface="Adobe Ming Std L" pitchFamily="18" charset="-128"/>
              </a:rPr>
              <a:t> ke-15 </a:t>
            </a:r>
            <a:r>
              <a:rPr lang="en-US" b="1" dirty="0" err="1" smtClean="0">
                <a:solidFill>
                  <a:schemeClr val="tx1"/>
                </a:solidFill>
                <a:latin typeface="Adobe Ming Std L" pitchFamily="18" charset="-128"/>
                <a:ea typeface="Adobe Ming Std L" pitchFamily="18" charset="-128"/>
              </a:rPr>
              <a:t>dan</a:t>
            </a:r>
            <a:r>
              <a:rPr lang="en-US" b="1" dirty="0" smtClean="0">
                <a:solidFill>
                  <a:schemeClr val="tx1"/>
                </a:solidFill>
                <a:latin typeface="Adobe Ming Std L" pitchFamily="18" charset="-128"/>
                <a:ea typeface="Adobe Ming Std L" pitchFamily="18" charset="-128"/>
              </a:rPr>
              <a:t> </a:t>
            </a:r>
            <a:r>
              <a:rPr lang="en-US" b="1" dirty="0" err="1" smtClean="0">
                <a:solidFill>
                  <a:schemeClr val="tx1"/>
                </a:solidFill>
                <a:latin typeface="Adobe Ming Std L" pitchFamily="18" charset="-128"/>
                <a:ea typeface="Adobe Ming Std L" pitchFamily="18" charset="-128"/>
              </a:rPr>
              <a:t>di</a:t>
            </a:r>
            <a:r>
              <a:rPr lang="en-US" b="1" dirty="0" smtClean="0">
                <a:solidFill>
                  <a:schemeClr val="tx1"/>
                </a:solidFill>
                <a:latin typeface="Adobe Ming Std L" pitchFamily="18" charset="-128"/>
                <a:ea typeface="Adobe Ming Std L" pitchFamily="18" charset="-128"/>
              </a:rPr>
              <a:t> </a:t>
            </a:r>
            <a:r>
              <a:rPr lang="en-US" b="1" dirty="0" err="1" smtClean="0">
                <a:solidFill>
                  <a:schemeClr val="tx1"/>
                </a:solidFill>
                <a:latin typeface="Adobe Ming Std L" pitchFamily="18" charset="-128"/>
                <a:ea typeface="Adobe Ming Std L" pitchFamily="18" charset="-128"/>
              </a:rPr>
              <a:t>matangkan</a:t>
            </a:r>
            <a:r>
              <a:rPr lang="en-US" b="1" dirty="0" smtClean="0">
                <a:solidFill>
                  <a:schemeClr val="tx1"/>
                </a:solidFill>
                <a:latin typeface="Adobe Ming Std L" pitchFamily="18" charset="-128"/>
                <a:ea typeface="Adobe Ming Std L" pitchFamily="18" charset="-128"/>
              </a:rPr>
              <a:t> </a:t>
            </a:r>
            <a:r>
              <a:rPr lang="en-US" b="1" dirty="0" err="1" smtClean="0">
                <a:solidFill>
                  <a:schemeClr val="tx1"/>
                </a:solidFill>
                <a:latin typeface="Adobe Ming Std L" pitchFamily="18" charset="-128"/>
                <a:ea typeface="Adobe Ming Std L" pitchFamily="18" charset="-128"/>
              </a:rPr>
              <a:t>oleh</a:t>
            </a:r>
            <a:r>
              <a:rPr lang="en-US" b="1" dirty="0" smtClean="0">
                <a:solidFill>
                  <a:schemeClr val="tx1"/>
                </a:solidFill>
                <a:latin typeface="Adobe Ming Std L" pitchFamily="18" charset="-128"/>
                <a:ea typeface="Adobe Ming Std L" pitchFamily="18" charset="-128"/>
              </a:rPr>
              <a:t> </a:t>
            </a:r>
            <a:r>
              <a:rPr lang="en-US" b="1" dirty="0" err="1" smtClean="0">
                <a:solidFill>
                  <a:schemeClr val="tx1"/>
                </a:solidFill>
                <a:latin typeface="Adobe Ming Std L" pitchFamily="18" charset="-128"/>
                <a:ea typeface="Adobe Ming Std L" pitchFamily="18" charset="-128"/>
              </a:rPr>
              <a:t>Gerakan</a:t>
            </a:r>
            <a:r>
              <a:rPr lang="en-US" b="1" dirty="0" smtClean="0">
                <a:solidFill>
                  <a:schemeClr val="tx1"/>
                </a:solidFill>
                <a:latin typeface="Adobe Ming Std L" pitchFamily="18" charset="-128"/>
                <a:ea typeface="Adobe Ming Std L" pitchFamily="18" charset="-128"/>
              </a:rPr>
              <a:t> </a:t>
            </a:r>
            <a:r>
              <a:rPr lang="en-US" b="1" dirty="0" err="1" smtClean="0">
                <a:solidFill>
                  <a:schemeClr val="tx1"/>
                </a:solidFill>
                <a:latin typeface="Adobe Ming Std L" pitchFamily="18" charset="-128"/>
                <a:ea typeface="Adobe Ming Std L" pitchFamily="18" charset="-128"/>
              </a:rPr>
              <a:t>Aufklaerung</a:t>
            </a:r>
            <a:r>
              <a:rPr lang="en-US" b="1" dirty="0" smtClean="0">
                <a:solidFill>
                  <a:schemeClr val="tx1"/>
                </a:solidFill>
                <a:latin typeface="Adobe Ming Std L" pitchFamily="18" charset="-128"/>
                <a:ea typeface="Adobe Ming Std L" pitchFamily="18" charset="-128"/>
              </a:rPr>
              <a:t> </a:t>
            </a:r>
            <a:r>
              <a:rPr lang="en-US" b="1" dirty="0" err="1" smtClean="0">
                <a:solidFill>
                  <a:schemeClr val="tx1"/>
                </a:solidFill>
                <a:latin typeface="Adobe Ming Std L" pitchFamily="18" charset="-128"/>
                <a:ea typeface="Adobe Ming Std L" pitchFamily="18" charset="-128"/>
              </a:rPr>
              <a:t>di</a:t>
            </a:r>
            <a:r>
              <a:rPr lang="en-US" b="1" dirty="0" smtClean="0">
                <a:solidFill>
                  <a:schemeClr val="tx1"/>
                </a:solidFill>
                <a:latin typeface="Adobe Ming Std L" pitchFamily="18" charset="-128"/>
                <a:ea typeface="Adobe Ming Std L" pitchFamily="18" charset="-128"/>
              </a:rPr>
              <a:t> </a:t>
            </a:r>
            <a:r>
              <a:rPr lang="en-US" b="1" dirty="0" err="1" smtClean="0">
                <a:solidFill>
                  <a:schemeClr val="tx1"/>
                </a:solidFill>
                <a:latin typeface="Adobe Ming Std L" pitchFamily="18" charset="-128"/>
                <a:ea typeface="Adobe Ming Std L" pitchFamily="18" charset="-128"/>
              </a:rPr>
              <a:t>abad</a:t>
            </a:r>
            <a:r>
              <a:rPr lang="en-US" b="1" dirty="0" smtClean="0">
                <a:solidFill>
                  <a:schemeClr val="tx1"/>
                </a:solidFill>
                <a:latin typeface="Adobe Ming Std L" pitchFamily="18" charset="-128"/>
                <a:ea typeface="Adobe Ming Std L" pitchFamily="18" charset="-128"/>
              </a:rPr>
              <a:t> ke-18, </a:t>
            </a:r>
            <a:r>
              <a:rPr lang="en-US" b="1" dirty="0" err="1" smtClean="0">
                <a:solidFill>
                  <a:schemeClr val="tx1"/>
                </a:solidFill>
                <a:latin typeface="Adobe Ming Std L" pitchFamily="18" charset="-128"/>
                <a:ea typeface="Adobe Ming Std L" pitchFamily="18" charset="-128"/>
              </a:rPr>
              <a:t>melalui</a:t>
            </a:r>
            <a:r>
              <a:rPr lang="en-US" b="1" dirty="0" smtClean="0">
                <a:solidFill>
                  <a:schemeClr val="tx1"/>
                </a:solidFill>
                <a:latin typeface="Adobe Ming Std L" pitchFamily="18" charset="-128"/>
                <a:ea typeface="Adobe Ming Std L" pitchFamily="18" charset="-128"/>
              </a:rPr>
              <a:t> langkah2 </a:t>
            </a:r>
            <a:r>
              <a:rPr lang="en-US" b="1" dirty="0" err="1" smtClean="0">
                <a:solidFill>
                  <a:schemeClr val="tx1"/>
                </a:solidFill>
                <a:latin typeface="Adobe Ming Std L" pitchFamily="18" charset="-128"/>
                <a:ea typeface="Adobe Ming Std L" pitchFamily="18" charset="-128"/>
              </a:rPr>
              <a:t>revolusionernya</a:t>
            </a:r>
            <a:r>
              <a:rPr lang="en-US" b="1" dirty="0" smtClean="0">
                <a:solidFill>
                  <a:schemeClr val="tx1"/>
                </a:solidFill>
                <a:latin typeface="Adobe Ming Std L" pitchFamily="18" charset="-128"/>
                <a:ea typeface="Adobe Ming Std L" pitchFamily="18" charset="-128"/>
              </a:rPr>
              <a:t> </a:t>
            </a:r>
            <a:r>
              <a:rPr lang="en-US" b="1" dirty="0" err="1" smtClean="0">
                <a:solidFill>
                  <a:schemeClr val="tx1"/>
                </a:solidFill>
                <a:latin typeface="Adobe Ming Std L" pitchFamily="18" charset="-128"/>
                <a:ea typeface="Adobe Ming Std L" pitchFamily="18" charset="-128"/>
              </a:rPr>
              <a:t>filsafat</a:t>
            </a:r>
            <a:r>
              <a:rPr lang="en-US" b="1" dirty="0" smtClean="0">
                <a:solidFill>
                  <a:schemeClr val="tx1"/>
                </a:solidFill>
                <a:latin typeface="Adobe Ming Std L" pitchFamily="18" charset="-128"/>
                <a:ea typeface="Adobe Ming Std L" pitchFamily="18" charset="-128"/>
              </a:rPr>
              <a:t> </a:t>
            </a:r>
            <a:r>
              <a:rPr lang="en-US" b="1" dirty="0" err="1" smtClean="0">
                <a:solidFill>
                  <a:schemeClr val="tx1"/>
                </a:solidFill>
                <a:latin typeface="Adobe Ming Std L" pitchFamily="18" charset="-128"/>
                <a:ea typeface="Adobe Ming Std L" pitchFamily="18" charset="-128"/>
              </a:rPr>
              <a:t>memasuki</a:t>
            </a:r>
            <a:r>
              <a:rPr lang="en-US" b="1" dirty="0" smtClean="0">
                <a:solidFill>
                  <a:schemeClr val="tx1"/>
                </a:solidFill>
                <a:latin typeface="Adobe Ming Std L" pitchFamily="18" charset="-128"/>
                <a:ea typeface="Adobe Ming Std L" pitchFamily="18" charset="-128"/>
              </a:rPr>
              <a:t> </a:t>
            </a:r>
            <a:r>
              <a:rPr lang="en-US" b="1" dirty="0" err="1" smtClean="0">
                <a:solidFill>
                  <a:schemeClr val="tx1"/>
                </a:solidFill>
                <a:latin typeface="Adobe Ming Std L" pitchFamily="18" charset="-128"/>
                <a:ea typeface="Adobe Ming Std L" pitchFamily="18" charset="-128"/>
              </a:rPr>
              <a:t>tahap</a:t>
            </a:r>
            <a:r>
              <a:rPr lang="en-US" b="1" dirty="0" smtClean="0">
                <a:solidFill>
                  <a:schemeClr val="tx1"/>
                </a:solidFill>
                <a:latin typeface="Adobe Ming Std L" pitchFamily="18" charset="-128"/>
                <a:ea typeface="Adobe Ming Std L" pitchFamily="18" charset="-128"/>
              </a:rPr>
              <a:t> </a:t>
            </a:r>
            <a:r>
              <a:rPr lang="en-US" b="1" dirty="0" err="1" smtClean="0">
                <a:solidFill>
                  <a:schemeClr val="tx1"/>
                </a:solidFill>
                <a:latin typeface="Adobe Ming Std L" pitchFamily="18" charset="-128"/>
                <a:ea typeface="Adobe Ming Std L" pitchFamily="18" charset="-128"/>
              </a:rPr>
              <a:t>baru</a:t>
            </a:r>
            <a:r>
              <a:rPr lang="en-US" b="1" dirty="0" smtClean="0">
                <a:solidFill>
                  <a:schemeClr val="tx1"/>
                </a:solidFill>
                <a:latin typeface="Adobe Ming Std L" pitchFamily="18" charset="-128"/>
                <a:ea typeface="Adobe Ming Std L" pitchFamily="18" charset="-128"/>
              </a:rPr>
              <a:t> </a:t>
            </a:r>
            <a:r>
              <a:rPr lang="en-US" b="1" dirty="0" err="1" smtClean="0">
                <a:solidFill>
                  <a:schemeClr val="tx1"/>
                </a:solidFill>
                <a:latin typeface="Adobe Ming Std L" pitchFamily="18" charset="-128"/>
                <a:ea typeface="Adobe Ming Std L" pitchFamily="18" charset="-128"/>
              </a:rPr>
              <a:t>dan</a:t>
            </a:r>
            <a:r>
              <a:rPr lang="en-US" b="1" dirty="0" smtClean="0">
                <a:solidFill>
                  <a:schemeClr val="tx1"/>
                </a:solidFill>
                <a:latin typeface="Adobe Ming Std L" pitchFamily="18" charset="-128"/>
                <a:ea typeface="Adobe Ming Std L" pitchFamily="18" charset="-128"/>
              </a:rPr>
              <a:t> modern.</a:t>
            </a:r>
          </a:p>
          <a:p>
            <a:pPr algn="just"/>
            <a:r>
              <a:rPr lang="en-US" b="1" dirty="0" err="1" smtClean="0">
                <a:solidFill>
                  <a:schemeClr val="tx1"/>
                </a:solidFill>
                <a:latin typeface="Adobe Ming Std L" pitchFamily="18" charset="-128"/>
                <a:ea typeface="Adobe Ming Std L" pitchFamily="18" charset="-128"/>
              </a:rPr>
              <a:t>Kepeloporan</a:t>
            </a:r>
            <a:r>
              <a:rPr lang="en-US" b="1" dirty="0" smtClean="0">
                <a:solidFill>
                  <a:schemeClr val="tx1"/>
                </a:solidFill>
                <a:latin typeface="Adobe Ming Std L" pitchFamily="18" charset="-128"/>
                <a:ea typeface="Adobe Ming Std L" pitchFamily="18" charset="-128"/>
              </a:rPr>
              <a:t> </a:t>
            </a:r>
            <a:r>
              <a:rPr lang="en-US" b="1" dirty="0" err="1" smtClean="0">
                <a:solidFill>
                  <a:schemeClr val="tx1"/>
                </a:solidFill>
                <a:latin typeface="Adobe Ming Std L" pitchFamily="18" charset="-128"/>
                <a:ea typeface="Adobe Ming Std L" pitchFamily="18" charset="-128"/>
              </a:rPr>
              <a:t>revolusioner</a:t>
            </a:r>
            <a:r>
              <a:rPr lang="en-US" b="1" dirty="0" smtClean="0">
                <a:solidFill>
                  <a:schemeClr val="tx1"/>
                </a:solidFill>
                <a:latin typeface="Adobe Ming Std L" pitchFamily="18" charset="-128"/>
                <a:ea typeface="Adobe Ming Std L" pitchFamily="18" charset="-128"/>
              </a:rPr>
              <a:t> yang </a:t>
            </a:r>
            <a:r>
              <a:rPr lang="en-US" b="1" dirty="0" err="1" smtClean="0">
                <a:solidFill>
                  <a:schemeClr val="tx1"/>
                </a:solidFill>
                <a:latin typeface="Adobe Ming Std L" pitchFamily="18" charset="-128"/>
                <a:ea typeface="Adobe Ming Std L" pitchFamily="18" charset="-128"/>
              </a:rPr>
              <a:t>telah</a:t>
            </a:r>
            <a:r>
              <a:rPr lang="en-US" b="1" dirty="0" smtClean="0">
                <a:solidFill>
                  <a:schemeClr val="tx1"/>
                </a:solidFill>
                <a:latin typeface="Adobe Ming Std L" pitchFamily="18" charset="-128"/>
                <a:ea typeface="Adobe Ming Std L" pitchFamily="18" charset="-128"/>
              </a:rPr>
              <a:t> </a:t>
            </a:r>
            <a:r>
              <a:rPr lang="en-US" b="1" dirty="0" err="1" smtClean="0">
                <a:solidFill>
                  <a:schemeClr val="tx1"/>
                </a:solidFill>
                <a:latin typeface="Adobe Ming Std L" pitchFamily="18" charset="-128"/>
                <a:ea typeface="Adobe Ming Std L" pitchFamily="18" charset="-128"/>
              </a:rPr>
              <a:t>dilakukan</a:t>
            </a:r>
            <a:r>
              <a:rPr lang="en-US" b="1" dirty="0" smtClean="0">
                <a:solidFill>
                  <a:schemeClr val="tx1"/>
                </a:solidFill>
                <a:latin typeface="Adobe Ming Std L" pitchFamily="18" charset="-128"/>
                <a:ea typeface="Adobe Ming Std L" pitchFamily="18" charset="-128"/>
              </a:rPr>
              <a:t> </a:t>
            </a:r>
            <a:r>
              <a:rPr lang="en-US" b="1" dirty="0" err="1" smtClean="0">
                <a:solidFill>
                  <a:schemeClr val="tx1"/>
                </a:solidFill>
                <a:latin typeface="Adobe Ming Std L" pitchFamily="18" charset="-128"/>
                <a:ea typeface="Adobe Ming Std L" pitchFamily="18" charset="-128"/>
              </a:rPr>
              <a:t>oleh</a:t>
            </a:r>
            <a:r>
              <a:rPr lang="en-US" b="1" dirty="0" smtClean="0">
                <a:solidFill>
                  <a:schemeClr val="tx1"/>
                </a:solidFill>
                <a:latin typeface="Adobe Ming Std L" pitchFamily="18" charset="-128"/>
                <a:ea typeface="Adobe Ming Std L" pitchFamily="18" charset="-128"/>
              </a:rPr>
              <a:t> </a:t>
            </a:r>
            <a:r>
              <a:rPr lang="en-US" b="1" dirty="0" err="1" smtClean="0">
                <a:solidFill>
                  <a:schemeClr val="tx1"/>
                </a:solidFill>
                <a:latin typeface="Adobe Ming Std L" pitchFamily="18" charset="-128"/>
                <a:ea typeface="Adobe Ming Std L" pitchFamily="18" charset="-128"/>
              </a:rPr>
              <a:t>anak-anak</a:t>
            </a:r>
            <a:r>
              <a:rPr lang="en-US" b="1" dirty="0" smtClean="0">
                <a:solidFill>
                  <a:schemeClr val="tx1"/>
                </a:solidFill>
                <a:latin typeface="Adobe Ming Std L" pitchFamily="18" charset="-128"/>
                <a:ea typeface="Adobe Ming Std L" pitchFamily="18" charset="-128"/>
              </a:rPr>
              <a:t> Renaissance </a:t>
            </a:r>
            <a:r>
              <a:rPr lang="en-US" b="1" dirty="0" err="1" smtClean="0">
                <a:solidFill>
                  <a:schemeClr val="tx1"/>
                </a:solidFill>
                <a:latin typeface="Adobe Ming Std L" pitchFamily="18" charset="-128"/>
                <a:ea typeface="Adobe Ming Std L" pitchFamily="18" charset="-128"/>
              </a:rPr>
              <a:t>dan</a:t>
            </a:r>
            <a:r>
              <a:rPr lang="en-US" b="1" dirty="0" smtClean="0">
                <a:solidFill>
                  <a:schemeClr val="tx1"/>
                </a:solidFill>
                <a:latin typeface="Adobe Ming Std L" pitchFamily="18" charset="-128"/>
                <a:ea typeface="Adobe Ming Std L" pitchFamily="18" charset="-128"/>
              </a:rPr>
              <a:t> </a:t>
            </a:r>
            <a:r>
              <a:rPr lang="en-US" b="1" dirty="0" err="1" smtClean="0">
                <a:solidFill>
                  <a:schemeClr val="tx1"/>
                </a:solidFill>
                <a:latin typeface="Adobe Ming Std L" pitchFamily="18" charset="-128"/>
                <a:ea typeface="Adobe Ming Std L" pitchFamily="18" charset="-128"/>
              </a:rPr>
              <a:t>Aufklaerung</a:t>
            </a:r>
            <a:r>
              <a:rPr lang="en-US" b="1" dirty="0" smtClean="0">
                <a:solidFill>
                  <a:schemeClr val="tx1"/>
                </a:solidFill>
                <a:latin typeface="Adobe Ming Std L" pitchFamily="18" charset="-128"/>
                <a:ea typeface="Adobe Ming Std L" pitchFamily="18" charset="-128"/>
              </a:rPr>
              <a:t> </a:t>
            </a:r>
            <a:r>
              <a:rPr lang="en-US" b="1" dirty="0" err="1" smtClean="0">
                <a:solidFill>
                  <a:schemeClr val="tx1"/>
                </a:solidFill>
                <a:latin typeface="Adobe Ming Std L" pitchFamily="18" charset="-128"/>
                <a:ea typeface="Adobe Ming Std L" pitchFamily="18" charset="-128"/>
              </a:rPr>
              <a:t>seperti</a:t>
            </a:r>
            <a:r>
              <a:rPr lang="en-US" b="1" dirty="0" smtClean="0">
                <a:solidFill>
                  <a:schemeClr val="tx1"/>
                </a:solidFill>
                <a:latin typeface="Adobe Ming Std L" pitchFamily="18" charset="-128"/>
                <a:ea typeface="Adobe Ming Std L" pitchFamily="18" charset="-128"/>
              </a:rPr>
              <a:t> : Copernicus, </a:t>
            </a:r>
            <a:r>
              <a:rPr lang="en-US" b="1" dirty="0" err="1" smtClean="0">
                <a:solidFill>
                  <a:schemeClr val="tx1"/>
                </a:solidFill>
                <a:latin typeface="Adobe Ming Std L" pitchFamily="18" charset="-128"/>
                <a:ea typeface="Adobe Ming Std L" pitchFamily="18" charset="-128"/>
              </a:rPr>
              <a:t>Galiloe</a:t>
            </a:r>
            <a:r>
              <a:rPr lang="en-US" b="1" dirty="0" smtClean="0">
                <a:solidFill>
                  <a:schemeClr val="tx1"/>
                </a:solidFill>
                <a:latin typeface="Adobe Ming Std L" pitchFamily="18" charset="-128"/>
                <a:ea typeface="Adobe Ming Std L" pitchFamily="18" charset="-128"/>
              </a:rPr>
              <a:t> G, </a:t>
            </a:r>
            <a:r>
              <a:rPr lang="en-US" b="1" dirty="0" err="1" smtClean="0">
                <a:solidFill>
                  <a:schemeClr val="tx1"/>
                </a:solidFill>
                <a:latin typeface="Adobe Ming Std L" pitchFamily="18" charset="-128"/>
                <a:ea typeface="Adobe Ming Std L" pitchFamily="18" charset="-128"/>
              </a:rPr>
              <a:t>Kepler</a:t>
            </a:r>
            <a:r>
              <a:rPr lang="en-US" b="1" dirty="0" smtClean="0">
                <a:solidFill>
                  <a:schemeClr val="tx1"/>
                </a:solidFill>
                <a:latin typeface="Adobe Ming Std L" pitchFamily="18" charset="-128"/>
                <a:ea typeface="Adobe Ming Std L" pitchFamily="18" charset="-128"/>
              </a:rPr>
              <a:t>, Descartes </a:t>
            </a:r>
            <a:r>
              <a:rPr lang="en-US" b="1" dirty="0" err="1" smtClean="0">
                <a:solidFill>
                  <a:schemeClr val="tx1"/>
                </a:solidFill>
                <a:latin typeface="Adobe Ming Std L" pitchFamily="18" charset="-128"/>
                <a:ea typeface="Adobe Ming Std L" pitchFamily="18" charset="-128"/>
              </a:rPr>
              <a:t>dan</a:t>
            </a:r>
            <a:r>
              <a:rPr lang="en-US" b="1" dirty="0" smtClean="0">
                <a:solidFill>
                  <a:schemeClr val="tx1"/>
                </a:solidFill>
                <a:latin typeface="Adobe Ming Std L" pitchFamily="18" charset="-128"/>
                <a:ea typeface="Adobe Ming Std L" pitchFamily="18" charset="-128"/>
              </a:rPr>
              <a:t> Immanuel Kant, </a:t>
            </a:r>
            <a:r>
              <a:rPr lang="en-US" b="1" dirty="0" err="1" smtClean="0">
                <a:solidFill>
                  <a:schemeClr val="tx1"/>
                </a:solidFill>
                <a:latin typeface="Adobe Ming Std L" pitchFamily="18" charset="-128"/>
                <a:ea typeface="Adobe Ming Std L" pitchFamily="18" charset="-128"/>
              </a:rPr>
              <a:t>telah</a:t>
            </a:r>
            <a:r>
              <a:rPr lang="en-US" b="1" dirty="0" smtClean="0">
                <a:solidFill>
                  <a:schemeClr val="tx1"/>
                </a:solidFill>
                <a:latin typeface="Adobe Ming Std L" pitchFamily="18" charset="-128"/>
                <a:ea typeface="Adobe Ming Std L" pitchFamily="18" charset="-128"/>
              </a:rPr>
              <a:t> </a:t>
            </a:r>
            <a:r>
              <a:rPr lang="en-US" b="1" dirty="0" err="1" smtClean="0">
                <a:solidFill>
                  <a:schemeClr val="tx1"/>
                </a:solidFill>
                <a:latin typeface="Adobe Ming Std L" pitchFamily="18" charset="-128"/>
                <a:ea typeface="Adobe Ming Std L" pitchFamily="18" charset="-128"/>
              </a:rPr>
              <a:t>memberikan</a:t>
            </a:r>
            <a:r>
              <a:rPr lang="en-US" b="1" dirty="0" smtClean="0">
                <a:solidFill>
                  <a:schemeClr val="tx1"/>
                </a:solidFill>
                <a:latin typeface="Adobe Ming Std L" pitchFamily="18" charset="-128"/>
                <a:ea typeface="Adobe Ming Std L" pitchFamily="18" charset="-128"/>
              </a:rPr>
              <a:t> </a:t>
            </a:r>
            <a:r>
              <a:rPr lang="en-US" b="1" dirty="0" err="1" smtClean="0">
                <a:solidFill>
                  <a:schemeClr val="tx1"/>
                </a:solidFill>
                <a:latin typeface="Adobe Ming Std L" pitchFamily="18" charset="-128"/>
                <a:ea typeface="Adobe Ming Std L" pitchFamily="18" charset="-128"/>
              </a:rPr>
              <a:t>implikasi</a:t>
            </a:r>
            <a:r>
              <a:rPr lang="en-US" b="1" dirty="0" smtClean="0">
                <a:solidFill>
                  <a:schemeClr val="tx1"/>
                </a:solidFill>
                <a:latin typeface="Adobe Ming Std L" pitchFamily="18" charset="-128"/>
                <a:ea typeface="Adobe Ming Std L" pitchFamily="18" charset="-128"/>
              </a:rPr>
              <a:t> yang </a:t>
            </a:r>
            <a:r>
              <a:rPr lang="en-US" b="1" dirty="0" err="1" smtClean="0">
                <a:solidFill>
                  <a:schemeClr val="tx1"/>
                </a:solidFill>
                <a:latin typeface="Adobe Ming Std L" pitchFamily="18" charset="-128"/>
                <a:ea typeface="Adobe Ming Std L" pitchFamily="18" charset="-128"/>
              </a:rPr>
              <a:t>amat</a:t>
            </a:r>
            <a:r>
              <a:rPr lang="en-US" b="1" dirty="0" smtClean="0">
                <a:solidFill>
                  <a:schemeClr val="tx1"/>
                </a:solidFill>
                <a:latin typeface="Adobe Ming Std L" pitchFamily="18" charset="-128"/>
                <a:ea typeface="Adobe Ming Std L" pitchFamily="18" charset="-128"/>
              </a:rPr>
              <a:t> </a:t>
            </a:r>
            <a:r>
              <a:rPr lang="en-US" b="1" dirty="0" err="1" smtClean="0">
                <a:solidFill>
                  <a:schemeClr val="tx1"/>
                </a:solidFill>
                <a:latin typeface="Adobe Ming Std L" pitchFamily="18" charset="-128"/>
                <a:ea typeface="Adobe Ming Std L" pitchFamily="18" charset="-128"/>
              </a:rPr>
              <a:t>sangat</a:t>
            </a:r>
            <a:r>
              <a:rPr lang="en-US" b="1" dirty="0" smtClean="0">
                <a:solidFill>
                  <a:schemeClr val="tx1"/>
                </a:solidFill>
                <a:latin typeface="Adobe Ming Std L" pitchFamily="18" charset="-128"/>
                <a:ea typeface="Adobe Ming Std L" pitchFamily="18" charset="-128"/>
              </a:rPr>
              <a:t> </a:t>
            </a:r>
            <a:r>
              <a:rPr lang="en-US" b="1" dirty="0" err="1" smtClean="0">
                <a:solidFill>
                  <a:schemeClr val="tx1"/>
                </a:solidFill>
                <a:latin typeface="Adobe Ming Std L" pitchFamily="18" charset="-128"/>
                <a:ea typeface="Adobe Ming Std L" pitchFamily="18" charset="-128"/>
              </a:rPr>
              <a:t>luas</a:t>
            </a:r>
            <a:r>
              <a:rPr lang="en-US" b="1" dirty="0" smtClean="0">
                <a:solidFill>
                  <a:schemeClr val="tx1"/>
                </a:solidFill>
                <a:latin typeface="Adobe Ming Std L" pitchFamily="18" charset="-128"/>
                <a:ea typeface="Adobe Ming Std L" pitchFamily="18" charset="-128"/>
              </a:rPr>
              <a:t> </a:t>
            </a:r>
            <a:r>
              <a:rPr lang="en-US" b="1" dirty="0" err="1" smtClean="0">
                <a:solidFill>
                  <a:schemeClr val="tx1"/>
                </a:solidFill>
                <a:latin typeface="Adobe Ming Std L" pitchFamily="18" charset="-128"/>
                <a:ea typeface="Adobe Ming Std L" pitchFamily="18" charset="-128"/>
              </a:rPr>
              <a:t>dan</a:t>
            </a:r>
            <a:r>
              <a:rPr lang="en-US" b="1" dirty="0" smtClean="0">
                <a:solidFill>
                  <a:schemeClr val="tx1"/>
                </a:solidFill>
                <a:latin typeface="Adobe Ming Std L" pitchFamily="18" charset="-128"/>
                <a:ea typeface="Adobe Ming Std L" pitchFamily="18" charset="-128"/>
              </a:rPr>
              <a:t> </a:t>
            </a:r>
            <a:r>
              <a:rPr lang="en-US" b="1" dirty="0" err="1" smtClean="0">
                <a:solidFill>
                  <a:schemeClr val="tx1"/>
                </a:solidFill>
                <a:latin typeface="Adobe Ming Std L" pitchFamily="18" charset="-128"/>
                <a:ea typeface="Adobe Ming Std L" pitchFamily="18" charset="-128"/>
              </a:rPr>
              <a:t>mendalam</a:t>
            </a:r>
            <a:r>
              <a:rPr lang="en-US" b="1" dirty="0" smtClean="0">
                <a:solidFill>
                  <a:schemeClr val="tx1"/>
                </a:solidFill>
                <a:latin typeface="Adobe Ming Std L" pitchFamily="18" charset="-128"/>
                <a:ea typeface="Adobe Ming Std L" pitchFamily="18" charset="-128"/>
              </a:rPr>
              <a:t>.</a:t>
            </a: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6">
                <a:lumMod val="50000"/>
              </a:schemeClr>
            </a:gs>
            <a:gs pos="17999">
              <a:srgbClr val="FEE7F2"/>
            </a:gs>
            <a:gs pos="36000">
              <a:srgbClr val="FAC77D"/>
            </a:gs>
            <a:gs pos="61000">
              <a:srgbClr val="FBA97D"/>
            </a:gs>
            <a:gs pos="82001">
              <a:srgbClr val="FBD49C"/>
            </a:gs>
            <a:gs pos="100000">
              <a:srgbClr val="FEE7F2"/>
            </a:gs>
          </a:gsLst>
          <a:path path="rect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" y="228600"/>
            <a:ext cx="8686800" cy="6400800"/>
          </a:xfrm>
        </p:spPr>
        <p:txBody>
          <a:bodyPr>
            <a:normAutofit/>
          </a:bodyPr>
          <a:lstStyle/>
          <a:p>
            <a:pPr algn="just"/>
            <a:r>
              <a:rPr lang="en-US" sz="3600" b="1" dirty="0" smtClean="0">
                <a:solidFill>
                  <a:schemeClr val="tx1"/>
                </a:solidFill>
                <a:latin typeface="Adobe Ming Std L" pitchFamily="18" charset="-128"/>
                <a:ea typeface="Adobe Ming Std L" pitchFamily="18" charset="-128"/>
              </a:rPr>
              <a:t>Di </a:t>
            </a:r>
            <a:r>
              <a:rPr lang="en-US" sz="3600" b="1" dirty="0" err="1" smtClean="0">
                <a:solidFill>
                  <a:schemeClr val="tx1"/>
                </a:solidFill>
                <a:latin typeface="Adobe Ming Std L" pitchFamily="18" charset="-128"/>
                <a:ea typeface="Adobe Ming Std L" pitchFamily="18" charset="-128"/>
              </a:rPr>
              <a:t>satu</a:t>
            </a:r>
            <a:r>
              <a:rPr lang="en-US" sz="3600" b="1" dirty="0" smtClean="0">
                <a:solidFill>
                  <a:schemeClr val="tx1"/>
                </a:solidFill>
                <a:latin typeface="Adobe Ming Std L" pitchFamily="18" charset="-128"/>
                <a:ea typeface="Adobe Ming Std L" pitchFamily="18" charset="-128"/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  <a:latin typeface="Adobe Ming Std L" pitchFamily="18" charset="-128"/>
                <a:ea typeface="Adobe Ming Std L" pitchFamily="18" charset="-128"/>
              </a:rPr>
              <a:t>pihak</a:t>
            </a:r>
            <a:r>
              <a:rPr lang="en-US" sz="3600" b="1" dirty="0" smtClean="0">
                <a:solidFill>
                  <a:schemeClr val="tx1"/>
                </a:solidFill>
                <a:latin typeface="Adobe Ming Std L" pitchFamily="18" charset="-128"/>
                <a:ea typeface="Adobe Ming Std L" pitchFamily="18" charset="-128"/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  <a:latin typeface="Adobe Ming Std L" pitchFamily="18" charset="-128"/>
                <a:ea typeface="Adobe Ming Std L" pitchFamily="18" charset="-128"/>
              </a:rPr>
              <a:t>otonomi</a:t>
            </a:r>
            <a:r>
              <a:rPr lang="en-US" sz="3600" b="1" dirty="0" smtClean="0">
                <a:solidFill>
                  <a:schemeClr val="tx1"/>
                </a:solidFill>
                <a:latin typeface="Adobe Ming Std L" pitchFamily="18" charset="-128"/>
                <a:ea typeface="Adobe Ming Std L" pitchFamily="18" charset="-128"/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  <a:latin typeface="Adobe Ming Std L" pitchFamily="18" charset="-128"/>
                <a:ea typeface="Adobe Ming Std L" pitchFamily="18" charset="-128"/>
              </a:rPr>
              <a:t>beserta</a:t>
            </a:r>
            <a:r>
              <a:rPr lang="en-US" sz="3600" b="1" dirty="0" smtClean="0">
                <a:solidFill>
                  <a:schemeClr val="tx1"/>
                </a:solidFill>
                <a:latin typeface="Adobe Ming Std L" pitchFamily="18" charset="-128"/>
                <a:ea typeface="Adobe Ming Std L" pitchFamily="18" charset="-128"/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  <a:latin typeface="Adobe Ming Std L" pitchFamily="18" charset="-128"/>
                <a:ea typeface="Adobe Ming Std L" pitchFamily="18" charset="-128"/>
              </a:rPr>
              <a:t>segala</a:t>
            </a:r>
            <a:r>
              <a:rPr lang="en-US" sz="3600" b="1" dirty="0" smtClean="0">
                <a:solidFill>
                  <a:schemeClr val="tx1"/>
                </a:solidFill>
                <a:latin typeface="Adobe Ming Std L" pitchFamily="18" charset="-128"/>
                <a:ea typeface="Adobe Ming Std L" pitchFamily="18" charset="-128"/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  <a:latin typeface="Adobe Ming Std L" pitchFamily="18" charset="-128"/>
                <a:ea typeface="Adobe Ming Std L" pitchFamily="18" charset="-128"/>
              </a:rPr>
              <a:t>kebebasannya</a:t>
            </a:r>
            <a:r>
              <a:rPr lang="en-US" sz="3600" b="1" dirty="0" smtClean="0">
                <a:solidFill>
                  <a:schemeClr val="tx1"/>
                </a:solidFill>
                <a:latin typeface="Adobe Ming Std L" pitchFamily="18" charset="-128"/>
                <a:ea typeface="Adobe Ming Std L" pitchFamily="18" charset="-128"/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  <a:latin typeface="Adobe Ming Std L" pitchFamily="18" charset="-128"/>
                <a:ea typeface="Adobe Ming Std L" pitchFamily="18" charset="-128"/>
              </a:rPr>
              <a:t>telah</a:t>
            </a:r>
            <a:r>
              <a:rPr lang="en-US" sz="3600" b="1" dirty="0" smtClean="0">
                <a:solidFill>
                  <a:schemeClr val="tx1"/>
                </a:solidFill>
                <a:latin typeface="Adobe Ming Std L" pitchFamily="18" charset="-128"/>
                <a:ea typeface="Adobe Ming Std L" pitchFamily="18" charset="-128"/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  <a:latin typeface="Adobe Ming Std L" pitchFamily="18" charset="-128"/>
                <a:ea typeface="Adobe Ming Std L" pitchFamily="18" charset="-128"/>
              </a:rPr>
              <a:t>dimiliki</a:t>
            </a:r>
            <a:r>
              <a:rPr lang="en-US" sz="3600" b="1" dirty="0" smtClean="0">
                <a:solidFill>
                  <a:schemeClr val="tx1"/>
                </a:solidFill>
                <a:latin typeface="Adobe Ming Std L" pitchFamily="18" charset="-128"/>
                <a:ea typeface="Adobe Ming Std L" pitchFamily="18" charset="-128"/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  <a:latin typeface="Adobe Ming Std L" pitchFamily="18" charset="-128"/>
                <a:ea typeface="Adobe Ming Std L" pitchFamily="18" charset="-128"/>
              </a:rPr>
              <a:t>kembali</a:t>
            </a:r>
            <a:r>
              <a:rPr lang="en-US" sz="3600" b="1" dirty="0" smtClean="0">
                <a:solidFill>
                  <a:schemeClr val="tx1"/>
                </a:solidFill>
                <a:latin typeface="Adobe Ming Std L" pitchFamily="18" charset="-128"/>
                <a:ea typeface="Adobe Ming Std L" pitchFamily="18" charset="-128"/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  <a:latin typeface="Adobe Ming Std L" pitchFamily="18" charset="-128"/>
                <a:ea typeface="Adobe Ming Std L" pitchFamily="18" charset="-128"/>
              </a:rPr>
              <a:t>oleh</a:t>
            </a:r>
            <a:r>
              <a:rPr lang="en-US" sz="3600" b="1" dirty="0" smtClean="0">
                <a:solidFill>
                  <a:schemeClr val="tx1"/>
                </a:solidFill>
                <a:latin typeface="Adobe Ming Std L" pitchFamily="18" charset="-128"/>
                <a:ea typeface="Adobe Ming Std L" pitchFamily="18" charset="-128"/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  <a:latin typeface="Adobe Ming Std L" pitchFamily="18" charset="-128"/>
                <a:ea typeface="Adobe Ming Std L" pitchFamily="18" charset="-128"/>
              </a:rPr>
              <a:t>umat</a:t>
            </a:r>
            <a:r>
              <a:rPr lang="en-US" sz="3600" b="1" dirty="0" smtClean="0">
                <a:solidFill>
                  <a:schemeClr val="tx1"/>
                </a:solidFill>
                <a:latin typeface="Adobe Ming Std L" pitchFamily="18" charset="-128"/>
                <a:ea typeface="Adobe Ming Std L" pitchFamily="18" charset="-128"/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  <a:latin typeface="Adobe Ming Std L" pitchFamily="18" charset="-128"/>
                <a:ea typeface="Adobe Ming Std L" pitchFamily="18" charset="-128"/>
              </a:rPr>
              <a:t>manusia</a:t>
            </a:r>
            <a:r>
              <a:rPr lang="en-US" sz="3600" b="1" dirty="0" smtClean="0">
                <a:solidFill>
                  <a:schemeClr val="tx1"/>
                </a:solidFill>
                <a:latin typeface="Adobe Ming Std L" pitchFamily="18" charset="-128"/>
                <a:ea typeface="Adobe Ming Std L" pitchFamily="18" charset="-128"/>
              </a:rPr>
              <a:t>, </a:t>
            </a:r>
            <a:r>
              <a:rPr lang="en-US" sz="3600" b="1" dirty="0" err="1" smtClean="0">
                <a:solidFill>
                  <a:schemeClr val="tx1"/>
                </a:solidFill>
                <a:latin typeface="Adobe Ming Std L" pitchFamily="18" charset="-128"/>
                <a:ea typeface="Adobe Ming Std L" pitchFamily="18" charset="-128"/>
              </a:rPr>
              <a:t>sedang</a:t>
            </a:r>
            <a:r>
              <a:rPr lang="en-US" sz="3600" b="1" dirty="0" smtClean="0">
                <a:solidFill>
                  <a:schemeClr val="tx1"/>
                </a:solidFill>
                <a:latin typeface="Adobe Ming Std L" pitchFamily="18" charset="-128"/>
                <a:ea typeface="Adobe Ming Std L" pitchFamily="18" charset="-128"/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  <a:latin typeface="Adobe Ming Std L" pitchFamily="18" charset="-128"/>
                <a:ea typeface="Adobe Ming Std L" pitchFamily="18" charset="-128"/>
              </a:rPr>
              <a:t>dipihak</a:t>
            </a:r>
            <a:r>
              <a:rPr lang="en-US" sz="3600" b="1" dirty="0" smtClean="0">
                <a:solidFill>
                  <a:schemeClr val="tx1"/>
                </a:solidFill>
                <a:latin typeface="Adobe Ming Std L" pitchFamily="18" charset="-128"/>
                <a:ea typeface="Adobe Ming Std L" pitchFamily="18" charset="-128"/>
              </a:rPr>
              <a:t> lain </a:t>
            </a:r>
            <a:r>
              <a:rPr lang="en-US" sz="3600" b="1" dirty="0" err="1" smtClean="0">
                <a:solidFill>
                  <a:schemeClr val="tx1"/>
                </a:solidFill>
                <a:latin typeface="Adobe Ming Std L" pitchFamily="18" charset="-128"/>
                <a:ea typeface="Adobe Ming Std L" pitchFamily="18" charset="-128"/>
              </a:rPr>
              <a:t>manusia</a:t>
            </a:r>
            <a:r>
              <a:rPr lang="en-US" sz="3600" b="1" dirty="0" smtClean="0">
                <a:solidFill>
                  <a:schemeClr val="tx1"/>
                </a:solidFill>
                <a:latin typeface="Adobe Ming Std L" pitchFamily="18" charset="-128"/>
                <a:ea typeface="Adobe Ming Std L" pitchFamily="18" charset="-128"/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  <a:latin typeface="Adobe Ming Std L" pitchFamily="18" charset="-128"/>
                <a:ea typeface="Adobe Ming Std L" pitchFamily="18" charset="-128"/>
              </a:rPr>
              <a:t>kemudian</a:t>
            </a:r>
            <a:r>
              <a:rPr lang="en-US" sz="3600" b="1" dirty="0" smtClean="0">
                <a:solidFill>
                  <a:schemeClr val="tx1"/>
                </a:solidFill>
                <a:latin typeface="Adobe Ming Std L" pitchFamily="18" charset="-128"/>
                <a:ea typeface="Adobe Ming Std L" pitchFamily="18" charset="-128"/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  <a:latin typeface="Adobe Ming Std L" pitchFamily="18" charset="-128"/>
                <a:ea typeface="Adobe Ming Std L" pitchFamily="18" charset="-128"/>
              </a:rPr>
              <a:t>mengarahkan</a:t>
            </a:r>
            <a:r>
              <a:rPr lang="en-US" sz="3600" b="1" dirty="0" smtClean="0">
                <a:solidFill>
                  <a:schemeClr val="tx1"/>
                </a:solidFill>
                <a:latin typeface="Adobe Ming Std L" pitchFamily="18" charset="-128"/>
                <a:ea typeface="Adobe Ming Std L" pitchFamily="18" charset="-128"/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  <a:latin typeface="Adobe Ming Std L" pitchFamily="18" charset="-128"/>
                <a:ea typeface="Adobe Ming Std L" pitchFamily="18" charset="-128"/>
              </a:rPr>
              <a:t>hidupnya</a:t>
            </a:r>
            <a:r>
              <a:rPr lang="en-US" sz="3600" b="1" dirty="0" smtClean="0">
                <a:solidFill>
                  <a:schemeClr val="tx1"/>
                </a:solidFill>
                <a:latin typeface="Adobe Ming Std L" pitchFamily="18" charset="-128"/>
                <a:ea typeface="Adobe Ming Std L" pitchFamily="18" charset="-128"/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  <a:latin typeface="Adobe Ming Std L" pitchFamily="18" charset="-128"/>
                <a:ea typeface="Adobe Ming Std L" pitchFamily="18" charset="-128"/>
              </a:rPr>
              <a:t>ke</a:t>
            </a:r>
            <a:r>
              <a:rPr lang="en-US" sz="3600" b="1" dirty="0" smtClean="0">
                <a:solidFill>
                  <a:schemeClr val="tx1"/>
                </a:solidFill>
                <a:latin typeface="Adobe Ming Std L" pitchFamily="18" charset="-128"/>
                <a:ea typeface="Adobe Ming Std L" pitchFamily="18" charset="-128"/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  <a:latin typeface="Adobe Ming Std L" pitchFamily="18" charset="-128"/>
                <a:ea typeface="Adobe Ming Std L" pitchFamily="18" charset="-128"/>
              </a:rPr>
              <a:t>dunia</a:t>
            </a:r>
            <a:r>
              <a:rPr lang="en-US" sz="3600" b="1" dirty="0" smtClean="0">
                <a:solidFill>
                  <a:schemeClr val="tx1"/>
                </a:solidFill>
                <a:latin typeface="Adobe Ming Std L" pitchFamily="18" charset="-128"/>
                <a:ea typeface="Adobe Ming Std L" pitchFamily="18" charset="-128"/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  <a:latin typeface="Adobe Ming Std L" pitchFamily="18" charset="-128"/>
                <a:ea typeface="Adobe Ming Std L" pitchFamily="18" charset="-128"/>
              </a:rPr>
              <a:t>sekunder</a:t>
            </a:r>
            <a:r>
              <a:rPr lang="en-US" sz="3600" b="1" dirty="0" smtClean="0">
                <a:solidFill>
                  <a:schemeClr val="tx1"/>
                </a:solidFill>
                <a:latin typeface="Adobe Ming Std L" pitchFamily="18" charset="-128"/>
                <a:ea typeface="Adobe Ming Std L" pitchFamily="18" charset="-128"/>
              </a:rPr>
              <a:t>, </a:t>
            </a:r>
            <a:r>
              <a:rPr lang="en-US" sz="3600" b="1" dirty="0" err="1" smtClean="0">
                <a:solidFill>
                  <a:schemeClr val="tx1"/>
                </a:solidFill>
                <a:latin typeface="Adobe Ming Std L" pitchFamily="18" charset="-128"/>
                <a:ea typeface="Adobe Ming Std L" pitchFamily="18" charset="-128"/>
              </a:rPr>
              <a:t>yaitu</a:t>
            </a:r>
            <a:r>
              <a:rPr lang="en-US" sz="3600" b="1" dirty="0" smtClean="0">
                <a:solidFill>
                  <a:schemeClr val="tx1"/>
                </a:solidFill>
                <a:latin typeface="Adobe Ming Std L" pitchFamily="18" charset="-128"/>
                <a:ea typeface="Adobe Ming Std L" pitchFamily="18" charset="-128"/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  <a:latin typeface="Adobe Ming Std L" pitchFamily="18" charset="-128"/>
                <a:ea typeface="Adobe Ming Std L" pitchFamily="18" charset="-128"/>
              </a:rPr>
              <a:t>suatu</a:t>
            </a:r>
            <a:r>
              <a:rPr lang="en-US" sz="3600" b="1" dirty="0" smtClean="0">
                <a:solidFill>
                  <a:schemeClr val="tx1"/>
                </a:solidFill>
                <a:latin typeface="Adobe Ming Std L" pitchFamily="18" charset="-128"/>
                <a:ea typeface="Adobe Ming Std L" pitchFamily="18" charset="-128"/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  <a:latin typeface="Adobe Ming Std L" pitchFamily="18" charset="-128"/>
                <a:ea typeface="Adobe Ming Std L" pitchFamily="18" charset="-128"/>
              </a:rPr>
              <a:t>kehidupan</a:t>
            </a:r>
            <a:r>
              <a:rPr lang="en-US" sz="3600" b="1" dirty="0" smtClean="0">
                <a:solidFill>
                  <a:schemeClr val="tx1"/>
                </a:solidFill>
                <a:latin typeface="Adobe Ming Std L" pitchFamily="18" charset="-128"/>
                <a:ea typeface="Adobe Ming Std L" pitchFamily="18" charset="-128"/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  <a:latin typeface="Adobe Ming Std L" pitchFamily="18" charset="-128"/>
                <a:ea typeface="Adobe Ming Std L" pitchFamily="18" charset="-128"/>
              </a:rPr>
              <a:t>pembebasan</a:t>
            </a:r>
            <a:r>
              <a:rPr lang="en-US" sz="3600" b="1" dirty="0" smtClean="0">
                <a:solidFill>
                  <a:schemeClr val="tx1"/>
                </a:solidFill>
                <a:latin typeface="Adobe Ming Std L" pitchFamily="18" charset="-128"/>
                <a:ea typeface="Adobe Ming Std L" pitchFamily="18" charset="-128"/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  <a:latin typeface="Adobe Ming Std L" pitchFamily="18" charset="-128"/>
                <a:ea typeface="Adobe Ming Std L" pitchFamily="18" charset="-128"/>
              </a:rPr>
              <a:t>dari</a:t>
            </a:r>
            <a:r>
              <a:rPr lang="en-US" sz="3600" b="1" dirty="0" smtClean="0">
                <a:solidFill>
                  <a:schemeClr val="tx1"/>
                </a:solidFill>
                <a:latin typeface="Adobe Ming Std L" pitchFamily="18" charset="-128"/>
                <a:ea typeface="Adobe Ming Std L" pitchFamily="18" charset="-128"/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  <a:latin typeface="Adobe Ming Std L" pitchFamily="18" charset="-128"/>
                <a:ea typeface="Adobe Ming Std L" pitchFamily="18" charset="-128"/>
              </a:rPr>
              <a:t>kedudukannya</a:t>
            </a:r>
            <a:r>
              <a:rPr lang="en-US" sz="3600" b="1" dirty="0" smtClean="0">
                <a:solidFill>
                  <a:schemeClr val="tx1"/>
                </a:solidFill>
                <a:latin typeface="Adobe Ming Std L" pitchFamily="18" charset="-128"/>
                <a:ea typeface="Adobe Ming Std L" pitchFamily="18" charset="-128"/>
              </a:rPr>
              <a:t> yang </a:t>
            </a:r>
            <a:r>
              <a:rPr lang="en-US" sz="3600" b="1" dirty="0" err="1" smtClean="0">
                <a:solidFill>
                  <a:schemeClr val="tx1"/>
                </a:solidFill>
                <a:latin typeface="Adobe Ming Std L" pitchFamily="18" charset="-128"/>
                <a:ea typeface="Adobe Ming Std L" pitchFamily="18" charset="-128"/>
              </a:rPr>
              <a:t>semula</a:t>
            </a:r>
            <a:r>
              <a:rPr lang="en-US" sz="3600" b="1" dirty="0" smtClean="0">
                <a:solidFill>
                  <a:schemeClr val="tx1"/>
                </a:solidFill>
                <a:latin typeface="Adobe Ming Std L" pitchFamily="18" charset="-128"/>
                <a:ea typeface="Adobe Ming Std L" pitchFamily="18" charset="-128"/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  <a:latin typeface="Adobe Ming Std L" pitchFamily="18" charset="-128"/>
                <a:ea typeface="Adobe Ming Std L" pitchFamily="18" charset="-128"/>
              </a:rPr>
              <a:t>merupakan</a:t>
            </a:r>
            <a:r>
              <a:rPr lang="en-US" sz="3600" b="1" dirty="0" smtClean="0">
                <a:solidFill>
                  <a:schemeClr val="tx1"/>
                </a:solidFill>
                <a:latin typeface="Adobe Ming Std L" pitchFamily="18" charset="-128"/>
                <a:ea typeface="Adobe Ming Std L" pitchFamily="18" charset="-128"/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  <a:latin typeface="Adobe Ming Std L" pitchFamily="18" charset="-128"/>
                <a:ea typeface="Adobe Ming Std L" pitchFamily="18" charset="-128"/>
              </a:rPr>
              <a:t>koloni</a:t>
            </a:r>
            <a:r>
              <a:rPr lang="en-US" sz="3600" b="1" dirty="0" smtClean="0">
                <a:solidFill>
                  <a:schemeClr val="tx1"/>
                </a:solidFill>
                <a:latin typeface="Adobe Ming Std L" pitchFamily="18" charset="-128"/>
                <a:ea typeface="Adobe Ming Std L" pitchFamily="18" charset="-128"/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  <a:latin typeface="Adobe Ming Std L" pitchFamily="18" charset="-128"/>
                <a:ea typeface="Adobe Ming Std L" pitchFamily="18" charset="-128"/>
              </a:rPr>
              <a:t>dan</a:t>
            </a:r>
            <a:r>
              <a:rPr lang="en-US" sz="3600" b="1" dirty="0" smtClean="0">
                <a:solidFill>
                  <a:schemeClr val="tx1"/>
                </a:solidFill>
                <a:latin typeface="Adobe Ming Std L" pitchFamily="18" charset="-128"/>
                <a:ea typeface="Adobe Ming Std L" pitchFamily="18" charset="-128"/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  <a:latin typeface="Adobe Ming Std L" pitchFamily="18" charset="-128"/>
                <a:ea typeface="Adobe Ming Std L" pitchFamily="18" charset="-128"/>
              </a:rPr>
              <a:t>subkoloni</a:t>
            </a:r>
            <a:r>
              <a:rPr lang="en-US" sz="3600" b="1" dirty="0" smtClean="0">
                <a:solidFill>
                  <a:schemeClr val="tx1"/>
                </a:solidFill>
                <a:latin typeface="Adobe Ming Std L" pitchFamily="18" charset="-128"/>
                <a:ea typeface="Adobe Ming Std L" pitchFamily="18" charset="-128"/>
              </a:rPr>
              <a:t> agama </a:t>
            </a:r>
            <a:r>
              <a:rPr lang="en-US" sz="3600" b="1" dirty="0" err="1" smtClean="0">
                <a:solidFill>
                  <a:schemeClr val="tx1"/>
                </a:solidFill>
                <a:latin typeface="Adobe Ming Std L" pitchFamily="18" charset="-128"/>
                <a:ea typeface="Adobe Ming Std L" pitchFamily="18" charset="-128"/>
              </a:rPr>
              <a:t>dan</a:t>
            </a:r>
            <a:r>
              <a:rPr lang="en-US" sz="3600" b="1" dirty="0" smtClean="0">
                <a:solidFill>
                  <a:schemeClr val="tx1"/>
                </a:solidFill>
                <a:latin typeface="Adobe Ming Std L" pitchFamily="18" charset="-128"/>
                <a:ea typeface="Adobe Ming Std L" pitchFamily="18" charset="-128"/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  <a:latin typeface="Adobe Ming Std L" pitchFamily="18" charset="-128"/>
                <a:ea typeface="Adobe Ming Std L" pitchFamily="18" charset="-128"/>
              </a:rPr>
              <a:t>gereja</a:t>
            </a:r>
            <a:r>
              <a:rPr lang="en-US" sz="3600" b="1" dirty="0" smtClean="0">
                <a:solidFill>
                  <a:schemeClr val="tx1"/>
                </a:solidFill>
                <a:latin typeface="Adobe Ming Std L" pitchFamily="18" charset="-128"/>
                <a:ea typeface="Adobe Ming Std L" pitchFamily="18" charset="-128"/>
              </a:rPr>
              <a:t>.</a:t>
            </a:r>
          </a:p>
          <a:p>
            <a:pPr algn="just"/>
            <a:r>
              <a:rPr lang="en-US" sz="3600" b="1" dirty="0" smtClean="0">
                <a:solidFill>
                  <a:schemeClr val="tx1"/>
                </a:solidFill>
                <a:latin typeface="Adobe Ming Std L" pitchFamily="18" charset="-128"/>
                <a:ea typeface="Adobe Ming Std L" pitchFamily="18" charset="-128"/>
              </a:rPr>
              <a:t>Agama yang </a:t>
            </a:r>
            <a:r>
              <a:rPr lang="en-US" sz="3600" b="1" dirty="0" err="1" smtClean="0">
                <a:solidFill>
                  <a:schemeClr val="tx1"/>
                </a:solidFill>
                <a:latin typeface="Adobe Ming Std L" pitchFamily="18" charset="-128"/>
                <a:ea typeface="Adobe Ming Std L" pitchFamily="18" charset="-128"/>
              </a:rPr>
              <a:t>semula</a:t>
            </a:r>
            <a:r>
              <a:rPr lang="en-US" sz="3600" b="1" dirty="0" smtClean="0">
                <a:solidFill>
                  <a:schemeClr val="tx1"/>
                </a:solidFill>
                <a:latin typeface="Adobe Ming Std L" pitchFamily="18" charset="-128"/>
                <a:ea typeface="Adobe Ming Std L" pitchFamily="18" charset="-128"/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  <a:latin typeface="Adobe Ming Std L" pitchFamily="18" charset="-128"/>
                <a:ea typeface="Adobe Ming Std L" pitchFamily="18" charset="-128"/>
              </a:rPr>
              <a:t>menguasai</a:t>
            </a:r>
            <a:r>
              <a:rPr lang="en-US" sz="3600" b="1" dirty="0" smtClean="0">
                <a:solidFill>
                  <a:schemeClr val="tx1"/>
                </a:solidFill>
                <a:latin typeface="Adobe Ming Std L" pitchFamily="18" charset="-128"/>
                <a:ea typeface="Adobe Ming Std L" pitchFamily="18" charset="-128"/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  <a:latin typeface="Adobe Ming Std L" pitchFamily="18" charset="-128"/>
                <a:ea typeface="Adobe Ming Std L" pitchFamily="18" charset="-128"/>
              </a:rPr>
              <a:t>dan</a:t>
            </a:r>
            <a:r>
              <a:rPr lang="en-US" sz="3600" b="1" dirty="0" smtClean="0">
                <a:solidFill>
                  <a:schemeClr val="tx1"/>
                </a:solidFill>
                <a:latin typeface="Adobe Ming Std L" pitchFamily="18" charset="-128"/>
                <a:ea typeface="Adobe Ming Std L" pitchFamily="18" charset="-128"/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  <a:latin typeface="Adobe Ming Std L" pitchFamily="18" charset="-128"/>
                <a:ea typeface="Adobe Ming Std L" pitchFamily="18" charset="-128"/>
              </a:rPr>
              <a:t>menunggal</a:t>
            </a:r>
            <a:r>
              <a:rPr lang="en-US" sz="3600" b="1" dirty="0" smtClean="0">
                <a:solidFill>
                  <a:schemeClr val="tx1"/>
                </a:solidFill>
                <a:latin typeface="Adobe Ming Std L" pitchFamily="18" charset="-128"/>
                <a:ea typeface="Adobe Ming Std L" pitchFamily="18" charset="-128"/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  <a:latin typeface="Adobe Ming Std L" pitchFamily="18" charset="-128"/>
                <a:ea typeface="Adobe Ming Std L" pitchFamily="18" charset="-128"/>
              </a:rPr>
              <a:t>dengan</a:t>
            </a:r>
            <a:r>
              <a:rPr lang="en-US" sz="3600" b="1" dirty="0" smtClean="0">
                <a:solidFill>
                  <a:schemeClr val="tx1"/>
                </a:solidFill>
                <a:latin typeface="Adobe Ming Std L" pitchFamily="18" charset="-128"/>
                <a:ea typeface="Adobe Ming Std L" pitchFamily="18" charset="-128"/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  <a:latin typeface="Adobe Ming Std L" pitchFamily="18" charset="-128"/>
                <a:ea typeface="Adobe Ming Std L" pitchFamily="18" charset="-128"/>
              </a:rPr>
              <a:t>filsafat</a:t>
            </a:r>
            <a:r>
              <a:rPr lang="en-US" sz="3600" b="1" dirty="0" smtClean="0">
                <a:solidFill>
                  <a:schemeClr val="tx1"/>
                </a:solidFill>
                <a:latin typeface="Adobe Ming Std L" pitchFamily="18" charset="-128"/>
                <a:ea typeface="Adobe Ming Std L" pitchFamily="18" charset="-128"/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  <a:latin typeface="Adobe Ming Std L" pitchFamily="18" charset="-128"/>
                <a:ea typeface="Adobe Ming Std L" pitchFamily="18" charset="-128"/>
              </a:rPr>
              <a:t>segera</a:t>
            </a:r>
            <a:r>
              <a:rPr lang="en-US" sz="3600" b="1" dirty="0" smtClean="0">
                <a:solidFill>
                  <a:schemeClr val="tx1"/>
                </a:solidFill>
                <a:latin typeface="Adobe Ming Std L" pitchFamily="18" charset="-128"/>
                <a:ea typeface="Adobe Ming Std L" pitchFamily="18" charset="-128"/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  <a:latin typeface="Adobe Ming Std L" pitchFamily="18" charset="-128"/>
                <a:ea typeface="Adobe Ming Std L" pitchFamily="18" charset="-128"/>
              </a:rPr>
              <a:t>ditinggalkan</a:t>
            </a:r>
            <a:r>
              <a:rPr lang="en-US" sz="3600" b="1" dirty="0" smtClean="0">
                <a:solidFill>
                  <a:schemeClr val="tx1"/>
                </a:solidFill>
                <a:latin typeface="Adobe Ming Std L" pitchFamily="18" charset="-128"/>
                <a:ea typeface="Adobe Ming Std L" pitchFamily="18" charset="-128"/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  <a:latin typeface="Adobe Ming Std L" pitchFamily="18" charset="-128"/>
                <a:ea typeface="Adobe Ming Std L" pitchFamily="18" charset="-128"/>
              </a:rPr>
              <a:t>oleh</a:t>
            </a:r>
            <a:r>
              <a:rPr lang="en-US" sz="3600" b="1" dirty="0" smtClean="0">
                <a:solidFill>
                  <a:schemeClr val="tx1"/>
                </a:solidFill>
                <a:latin typeface="Adobe Ming Std L" pitchFamily="18" charset="-128"/>
                <a:ea typeface="Adobe Ming Std L" pitchFamily="18" charset="-128"/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  <a:latin typeface="Adobe Ming Std L" pitchFamily="18" charset="-128"/>
                <a:ea typeface="Adobe Ming Std L" pitchFamily="18" charset="-128"/>
              </a:rPr>
              <a:t>filsafat</a:t>
            </a:r>
            <a:r>
              <a:rPr lang="en-US" sz="3600" b="1" dirty="0" smtClean="0">
                <a:solidFill>
                  <a:schemeClr val="tx1"/>
                </a:solidFill>
                <a:latin typeface="Adobe Ming Std L" pitchFamily="18" charset="-128"/>
                <a:ea typeface="Adobe Ming Std L" pitchFamily="18" charset="-128"/>
              </a:rPr>
              <a:t>.</a:t>
            </a:r>
            <a:endParaRPr lang="en-US" sz="3600" b="1" dirty="0">
              <a:solidFill>
                <a:schemeClr val="tx1"/>
              </a:solidFill>
              <a:latin typeface="Adobe Ming Std L" pitchFamily="18" charset="-128"/>
              <a:ea typeface="Adobe Ming Std L" pitchFamily="18" charset="-128"/>
            </a:endParaRPr>
          </a:p>
        </p:txBody>
      </p:sp>
    </p:spTree>
  </p:cSld>
  <p:clrMapOvr>
    <a:masterClrMapping/>
  </p:clrMapOvr>
  <p:transition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4800" y="533400"/>
            <a:ext cx="8458200" cy="5562599"/>
          </a:xfrm>
        </p:spPr>
        <p:txBody>
          <a:bodyPr>
            <a:normAutofit/>
          </a:bodyPr>
          <a:lstStyle/>
          <a:p>
            <a:r>
              <a:rPr lang="en-US" sz="5400" b="1" dirty="0" err="1" smtClean="0">
                <a:solidFill>
                  <a:srgbClr val="FF0066"/>
                </a:solidFill>
                <a:latin typeface="Bodoni MT" pitchFamily="18" charset="0"/>
              </a:rPr>
              <a:t>Lepasnya</a:t>
            </a:r>
            <a:r>
              <a:rPr lang="en-US" sz="5400" b="1" dirty="0" smtClean="0">
                <a:solidFill>
                  <a:srgbClr val="FF0066"/>
                </a:solidFill>
                <a:latin typeface="Bodoni MT" pitchFamily="18" charset="0"/>
              </a:rPr>
              <a:t> </a:t>
            </a:r>
            <a:r>
              <a:rPr lang="en-US" sz="5400" b="1" dirty="0" err="1" smtClean="0">
                <a:solidFill>
                  <a:srgbClr val="FF0066"/>
                </a:solidFill>
                <a:latin typeface="Bodoni MT" pitchFamily="18" charset="0"/>
              </a:rPr>
              <a:t>ilmu-ilmu</a:t>
            </a:r>
            <a:r>
              <a:rPr lang="en-US" sz="5400" b="1" dirty="0" smtClean="0">
                <a:solidFill>
                  <a:srgbClr val="FF0066"/>
                </a:solidFill>
                <a:latin typeface="Bodoni MT" pitchFamily="18" charset="0"/>
              </a:rPr>
              <a:t> </a:t>
            </a:r>
            <a:r>
              <a:rPr lang="en-US" sz="5400" b="1" dirty="0" err="1" smtClean="0">
                <a:solidFill>
                  <a:srgbClr val="FF0066"/>
                </a:solidFill>
                <a:latin typeface="Bodoni MT" pitchFamily="18" charset="0"/>
              </a:rPr>
              <a:t>cabang</a:t>
            </a:r>
            <a:r>
              <a:rPr lang="en-US" sz="5400" b="1" dirty="0" smtClean="0">
                <a:solidFill>
                  <a:srgbClr val="FF0066"/>
                </a:solidFill>
                <a:latin typeface="Bodoni MT" pitchFamily="18" charset="0"/>
              </a:rPr>
              <a:t> </a:t>
            </a:r>
            <a:r>
              <a:rPr lang="en-US" sz="5400" b="1" dirty="0" err="1" smtClean="0">
                <a:solidFill>
                  <a:srgbClr val="FF0066"/>
                </a:solidFill>
                <a:latin typeface="Bodoni MT" pitchFamily="18" charset="0"/>
              </a:rPr>
              <a:t>dari</a:t>
            </a:r>
            <a:r>
              <a:rPr lang="en-US" sz="5400" b="1" dirty="0" smtClean="0">
                <a:solidFill>
                  <a:srgbClr val="FF0066"/>
                </a:solidFill>
                <a:latin typeface="Bodoni MT" pitchFamily="18" charset="0"/>
              </a:rPr>
              <a:t> </a:t>
            </a:r>
            <a:r>
              <a:rPr lang="en-US" sz="5400" b="1" dirty="0" err="1" smtClean="0">
                <a:solidFill>
                  <a:srgbClr val="FF0066"/>
                </a:solidFill>
                <a:latin typeface="Bodoni MT" pitchFamily="18" charset="0"/>
              </a:rPr>
              <a:t>batang</a:t>
            </a:r>
            <a:r>
              <a:rPr lang="en-US" sz="5400" b="1" dirty="0" smtClean="0">
                <a:solidFill>
                  <a:srgbClr val="FF0066"/>
                </a:solidFill>
                <a:latin typeface="Bodoni MT" pitchFamily="18" charset="0"/>
              </a:rPr>
              <a:t> </a:t>
            </a:r>
            <a:r>
              <a:rPr lang="en-US" sz="5400" b="1" dirty="0" err="1" smtClean="0">
                <a:solidFill>
                  <a:srgbClr val="FF0066"/>
                </a:solidFill>
                <a:latin typeface="Bodoni MT" pitchFamily="18" charset="0"/>
              </a:rPr>
              <a:t>filsafatnya</a:t>
            </a:r>
            <a:r>
              <a:rPr lang="en-US" sz="5400" b="1" dirty="0" smtClean="0">
                <a:solidFill>
                  <a:srgbClr val="FF0066"/>
                </a:solidFill>
                <a:latin typeface="Bodoni MT" pitchFamily="18" charset="0"/>
              </a:rPr>
              <a:t> </a:t>
            </a:r>
            <a:r>
              <a:rPr lang="en-US" sz="5400" b="1" dirty="0" err="1" smtClean="0">
                <a:solidFill>
                  <a:srgbClr val="FF0066"/>
                </a:solidFill>
                <a:latin typeface="Bodoni MT" pitchFamily="18" charset="0"/>
              </a:rPr>
              <a:t>diawali</a:t>
            </a:r>
            <a:r>
              <a:rPr lang="en-US" sz="5400" b="1" dirty="0" smtClean="0">
                <a:solidFill>
                  <a:srgbClr val="FF0066"/>
                </a:solidFill>
                <a:latin typeface="Bodoni MT" pitchFamily="18" charset="0"/>
              </a:rPr>
              <a:t> </a:t>
            </a:r>
            <a:r>
              <a:rPr lang="en-US" sz="5400" b="1" dirty="0" err="1" smtClean="0">
                <a:solidFill>
                  <a:srgbClr val="FF0066"/>
                </a:solidFill>
                <a:latin typeface="Bodoni MT" pitchFamily="18" charset="0"/>
              </a:rPr>
              <a:t>oleh</a:t>
            </a:r>
            <a:r>
              <a:rPr lang="en-US" sz="5400" b="1" dirty="0" smtClean="0">
                <a:solidFill>
                  <a:srgbClr val="FF0066"/>
                </a:solidFill>
                <a:latin typeface="Bodoni MT" pitchFamily="18" charset="0"/>
              </a:rPr>
              <a:t> </a:t>
            </a:r>
            <a:r>
              <a:rPr lang="en-US" sz="5400" b="1" dirty="0" err="1" smtClean="0">
                <a:solidFill>
                  <a:srgbClr val="FF0066"/>
                </a:solidFill>
                <a:latin typeface="Bodoni MT" pitchFamily="18" charset="0"/>
              </a:rPr>
              <a:t>ilmu-ilmu</a:t>
            </a:r>
            <a:r>
              <a:rPr lang="en-US" sz="5400" b="1" dirty="0" smtClean="0">
                <a:solidFill>
                  <a:srgbClr val="FF0066"/>
                </a:solidFill>
                <a:latin typeface="Bodoni MT" pitchFamily="18" charset="0"/>
              </a:rPr>
              <a:t> </a:t>
            </a:r>
            <a:r>
              <a:rPr lang="en-US" sz="5400" b="1" dirty="0" err="1" smtClean="0">
                <a:solidFill>
                  <a:srgbClr val="FF0066"/>
                </a:solidFill>
                <a:latin typeface="Bodoni MT" pitchFamily="18" charset="0"/>
              </a:rPr>
              <a:t>alam</a:t>
            </a:r>
            <a:r>
              <a:rPr lang="en-US" sz="5400" b="1" dirty="0" smtClean="0">
                <a:solidFill>
                  <a:srgbClr val="FF0066"/>
                </a:solidFill>
                <a:latin typeface="Bodoni MT" pitchFamily="18" charset="0"/>
              </a:rPr>
              <a:t> </a:t>
            </a:r>
            <a:r>
              <a:rPr lang="en-US" sz="5400" b="1" dirty="0" err="1" smtClean="0">
                <a:solidFill>
                  <a:srgbClr val="FF0066"/>
                </a:solidFill>
                <a:latin typeface="Bodoni MT" pitchFamily="18" charset="0"/>
              </a:rPr>
              <a:t>atau</a:t>
            </a:r>
            <a:r>
              <a:rPr lang="en-US" sz="5400" b="1" dirty="0" smtClean="0">
                <a:solidFill>
                  <a:srgbClr val="FF0066"/>
                </a:solidFill>
                <a:latin typeface="Bodoni MT" pitchFamily="18" charset="0"/>
              </a:rPr>
              <a:t> </a:t>
            </a:r>
            <a:r>
              <a:rPr lang="en-US" sz="5400" b="1" dirty="0" err="1" smtClean="0">
                <a:solidFill>
                  <a:srgbClr val="FF0066"/>
                </a:solidFill>
                <a:latin typeface="Bodoni MT" pitchFamily="18" charset="0"/>
              </a:rPr>
              <a:t>fisika</a:t>
            </a:r>
            <a:r>
              <a:rPr lang="en-US" sz="5400" b="1" dirty="0" smtClean="0">
                <a:solidFill>
                  <a:srgbClr val="FF0066"/>
                </a:solidFill>
                <a:latin typeface="Bodoni MT" pitchFamily="18" charset="0"/>
              </a:rPr>
              <a:t>, </a:t>
            </a:r>
            <a:r>
              <a:rPr lang="en-US" sz="5400" b="1" dirty="0" err="1" smtClean="0">
                <a:solidFill>
                  <a:srgbClr val="FF0066"/>
                </a:solidFill>
                <a:latin typeface="Bodoni MT" pitchFamily="18" charset="0"/>
              </a:rPr>
              <a:t>melalui</a:t>
            </a:r>
            <a:r>
              <a:rPr lang="en-US" sz="5400" b="1" dirty="0" smtClean="0">
                <a:solidFill>
                  <a:srgbClr val="FF0066"/>
                </a:solidFill>
                <a:latin typeface="Bodoni MT" pitchFamily="18" charset="0"/>
              </a:rPr>
              <a:t> </a:t>
            </a:r>
            <a:r>
              <a:rPr lang="en-US" sz="5400" b="1" dirty="0" err="1" smtClean="0">
                <a:solidFill>
                  <a:srgbClr val="FF0066"/>
                </a:solidFill>
                <a:latin typeface="Bodoni MT" pitchFamily="18" charset="0"/>
              </a:rPr>
              <a:t>tokoh-tokohnya</a:t>
            </a:r>
            <a:r>
              <a:rPr lang="en-US" sz="5400" b="1" dirty="0" smtClean="0">
                <a:solidFill>
                  <a:srgbClr val="FF0066"/>
                </a:solidFill>
                <a:latin typeface="Bodoni MT" pitchFamily="18" charset="0"/>
              </a:rPr>
              <a:t> </a:t>
            </a:r>
            <a:r>
              <a:rPr lang="en-US" sz="5400" b="1" dirty="0" err="1" smtClean="0">
                <a:solidFill>
                  <a:srgbClr val="FF0066"/>
                </a:solidFill>
                <a:latin typeface="Bodoni MT" pitchFamily="18" charset="0"/>
              </a:rPr>
              <a:t>antara</a:t>
            </a:r>
            <a:r>
              <a:rPr lang="en-US" sz="5400" b="1" dirty="0" smtClean="0">
                <a:solidFill>
                  <a:srgbClr val="FF0066"/>
                </a:solidFill>
                <a:latin typeface="Bodoni MT" pitchFamily="18" charset="0"/>
              </a:rPr>
              <a:t> lain : </a:t>
            </a:r>
            <a:endParaRPr lang="en-US" sz="5400" b="1" dirty="0">
              <a:solidFill>
                <a:srgbClr val="FF0066"/>
              </a:solidFill>
              <a:latin typeface="Bodoni MT" pitchFamily="18" charset="0"/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" y="228600"/>
            <a:ext cx="8610600" cy="6324600"/>
          </a:xfrm>
        </p:spPr>
        <p:txBody>
          <a:bodyPr>
            <a:normAutofit fontScale="92500" lnSpcReduction="10000"/>
          </a:bodyPr>
          <a:lstStyle/>
          <a:p>
            <a:pPr marL="514350" indent="-514350" algn="just"/>
            <a:r>
              <a:rPr lang="en-US" b="1" dirty="0" smtClean="0">
                <a:solidFill>
                  <a:srgbClr val="FF0066"/>
                </a:solidFill>
                <a:latin typeface="Bell MT" pitchFamily="18" charset="0"/>
              </a:rPr>
              <a:t>1. Copernicus (1473-1543)</a:t>
            </a:r>
          </a:p>
          <a:p>
            <a:pPr marL="514350" indent="-514350" algn="just"/>
            <a:r>
              <a:rPr lang="en-US" dirty="0" err="1" smtClean="0">
                <a:solidFill>
                  <a:schemeClr val="tx1"/>
                </a:solidFill>
                <a:latin typeface="Bell MT" pitchFamily="18" charset="0"/>
              </a:rPr>
              <a:t>Dengan</a:t>
            </a:r>
            <a:r>
              <a:rPr lang="en-US" dirty="0" smtClean="0">
                <a:solidFill>
                  <a:schemeClr val="tx1"/>
                </a:solidFill>
                <a:latin typeface="Bell MT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Bell MT" pitchFamily="18" charset="0"/>
              </a:rPr>
              <a:t>astronominya</a:t>
            </a:r>
            <a:r>
              <a:rPr lang="en-US" dirty="0" smtClean="0">
                <a:solidFill>
                  <a:schemeClr val="tx1"/>
                </a:solidFill>
                <a:latin typeface="Bell MT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Bell MT" pitchFamily="18" charset="0"/>
              </a:rPr>
              <a:t>menyelidiki</a:t>
            </a:r>
            <a:r>
              <a:rPr lang="en-US" dirty="0" smtClean="0">
                <a:solidFill>
                  <a:schemeClr val="tx1"/>
                </a:solidFill>
                <a:latin typeface="Bell MT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Bell MT" pitchFamily="18" charset="0"/>
              </a:rPr>
              <a:t>putaran</a:t>
            </a:r>
            <a:r>
              <a:rPr lang="en-US" dirty="0" smtClean="0">
                <a:solidFill>
                  <a:schemeClr val="tx1"/>
                </a:solidFill>
                <a:latin typeface="Bell MT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Bell MT" pitchFamily="18" charset="0"/>
              </a:rPr>
              <a:t>benda-benda</a:t>
            </a:r>
            <a:r>
              <a:rPr lang="en-US" dirty="0" smtClean="0">
                <a:solidFill>
                  <a:schemeClr val="tx1"/>
                </a:solidFill>
                <a:latin typeface="Bell MT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Bell MT" pitchFamily="18" charset="0"/>
              </a:rPr>
              <a:t>angkasa</a:t>
            </a:r>
            <a:r>
              <a:rPr lang="en-US" dirty="0" smtClean="0">
                <a:solidFill>
                  <a:schemeClr val="tx1"/>
                </a:solidFill>
                <a:latin typeface="Bell MT" pitchFamily="18" charset="0"/>
              </a:rPr>
              <a:t>. </a:t>
            </a:r>
            <a:r>
              <a:rPr lang="en-US" dirty="0" err="1" smtClean="0">
                <a:solidFill>
                  <a:schemeClr val="tx1"/>
                </a:solidFill>
                <a:latin typeface="Bell MT" pitchFamily="18" charset="0"/>
              </a:rPr>
              <a:t>Karyanya</a:t>
            </a:r>
            <a:r>
              <a:rPr lang="en-US" dirty="0" smtClean="0">
                <a:solidFill>
                  <a:schemeClr val="tx1"/>
                </a:solidFill>
                <a:latin typeface="Bell MT" pitchFamily="18" charset="0"/>
              </a:rPr>
              <a:t> de </a:t>
            </a:r>
            <a:r>
              <a:rPr lang="en-US" dirty="0" err="1" smtClean="0">
                <a:solidFill>
                  <a:schemeClr val="tx1"/>
                </a:solidFill>
                <a:latin typeface="Bell MT" pitchFamily="18" charset="0"/>
              </a:rPr>
              <a:t>Revolutionibus</a:t>
            </a:r>
            <a:r>
              <a:rPr lang="en-US" dirty="0" smtClean="0">
                <a:solidFill>
                  <a:schemeClr val="tx1"/>
                </a:solidFill>
                <a:latin typeface="Bell MT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Bell MT" pitchFamily="18" charset="0"/>
              </a:rPr>
              <a:t>Orbium</a:t>
            </a:r>
            <a:r>
              <a:rPr lang="en-US" dirty="0" smtClean="0">
                <a:solidFill>
                  <a:schemeClr val="tx1"/>
                </a:solidFill>
                <a:latin typeface="Bell MT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Bell MT" pitchFamily="18" charset="0"/>
              </a:rPr>
              <a:t>Caelistium</a:t>
            </a:r>
            <a:r>
              <a:rPr lang="en-US" dirty="0" smtClean="0">
                <a:solidFill>
                  <a:schemeClr val="tx1"/>
                </a:solidFill>
                <a:latin typeface="Bell MT" pitchFamily="18" charset="0"/>
              </a:rPr>
              <a:t> yang </a:t>
            </a:r>
            <a:r>
              <a:rPr lang="en-US" dirty="0" err="1" smtClean="0">
                <a:solidFill>
                  <a:schemeClr val="tx1"/>
                </a:solidFill>
                <a:latin typeface="Bell MT" pitchFamily="18" charset="0"/>
              </a:rPr>
              <a:t>kemudian</a:t>
            </a:r>
            <a:r>
              <a:rPr lang="en-US" dirty="0" smtClean="0">
                <a:solidFill>
                  <a:schemeClr val="tx1"/>
                </a:solidFill>
                <a:latin typeface="Bell MT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Bell MT" pitchFamily="18" charset="0"/>
              </a:rPr>
              <a:t>dikembangkan</a:t>
            </a:r>
            <a:r>
              <a:rPr lang="en-US" dirty="0" smtClean="0">
                <a:solidFill>
                  <a:schemeClr val="tx1"/>
                </a:solidFill>
                <a:latin typeface="Bell MT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Bell MT" pitchFamily="18" charset="0"/>
              </a:rPr>
              <a:t>oleh</a:t>
            </a:r>
            <a:r>
              <a:rPr lang="en-US" dirty="0" smtClean="0">
                <a:solidFill>
                  <a:schemeClr val="tx1"/>
                </a:solidFill>
                <a:latin typeface="Bell MT" pitchFamily="18" charset="0"/>
              </a:rPr>
              <a:t> Galileo G (1564-1642) </a:t>
            </a:r>
            <a:r>
              <a:rPr lang="en-US" dirty="0" err="1" smtClean="0">
                <a:solidFill>
                  <a:schemeClr val="tx1"/>
                </a:solidFill>
                <a:latin typeface="Bell MT" pitchFamily="18" charset="0"/>
              </a:rPr>
              <a:t>dan</a:t>
            </a:r>
            <a:r>
              <a:rPr lang="en-US" dirty="0" smtClean="0">
                <a:solidFill>
                  <a:schemeClr val="tx1"/>
                </a:solidFill>
                <a:latin typeface="Bell MT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Bell MT" pitchFamily="18" charset="0"/>
              </a:rPr>
              <a:t>Johanes</a:t>
            </a:r>
            <a:r>
              <a:rPr lang="en-US" dirty="0" smtClean="0">
                <a:solidFill>
                  <a:schemeClr val="tx1"/>
                </a:solidFill>
                <a:latin typeface="Bell MT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Bell MT" pitchFamily="18" charset="0"/>
              </a:rPr>
              <a:t>Kepler</a:t>
            </a:r>
            <a:r>
              <a:rPr lang="en-US" dirty="0" smtClean="0">
                <a:solidFill>
                  <a:schemeClr val="tx1"/>
                </a:solidFill>
                <a:latin typeface="Bell MT" pitchFamily="18" charset="0"/>
              </a:rPr>
              <a:t> (1571-1630).</a:t>
            </a:r>
          </a:p>
          <a:p>
            <a:pPr marL="514350" indent="-514350" algn="just"/>
            <a:r>
              <a:rPr lang="en-US" b="1" dirty="0" smtClean="0">
                <a:solidFill>
                  <a:srgbClr val="FF0066"/>
                </a:solidFill>
                <a:latin typeface="Bell MT" pitchFamily="18" charset="0"/>
              </a:rPr>
              <a:t>2. </a:t>
            </a:r>
            <a:r>
              <a:rPr lang="en-US" b="1" dirty="0" err="1" smtClean="0">
                <a:solidFill>
                  <a:srgbClr val="FF0066"/>
                </a:solidFill>
                <a:latin typeface="Bell MT" pitchFamily="18" charset="0"/>
              </a:rPr>
              <a:t>Versalius</a:t>
            </a:r>
            <a:r>
              <a:rPr lang="en-US" b="1" dirty="0" smtClean="0">
                <a:solidFill>
                  <a:srgbClr val="FF0066"/>
                </a:solidFill>
                <a:latin typeface="Bell MT" pitchFamily="18" charset="0"/>
              </a:rPr>
              <a:t> (1514-1564)</a:t>
            </a:r>
          </a:p>
          <a:p>
            <a:pPr marL="514350" indent="-514350" algn="just"/>
            <a:r>
              <a:rPr lang="en-US" dirty="0" err="1" smtClean="0">
                <a:solidFill>
                  <a:schemeClr val="tx1"/>
                </a:solidFill>
                <a:latin typeface="Bell MT" pitchFamily="18" charset="0"/>
              </a:rPr>
              <a:t>Dengan</a:t>
            </a:r>
            <a:r>
              <a:rPr lang="en-US" dirty="0" smtClean="0">
                <a:solidFill>
                  <a:schemeClr val="tx1"/>
                </a:solidFill>
                <a:latin typeface="Bell MT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Bell MT" pitchFamily="18" charset="0"/>
              </a:rPr>
              <a:t>karyanya</a:t>
            </a:r>
            <a:r>
              <a:rPr lang="en-US" dirty="0" smtClean="0">
                <a:solidFill>
                  <a:schemeClr val="tx1"/>
                </a:solidFill>
                <a:latin typeface="Bell MT" pitchFamily="18" charset="0"/>
              </a:rPr>
              <a:t> De </a:t>
            </a:r>
            <a:r>
              <a:rPr lang="en-US" dirty="0" err="1" smtClean="0">
                <a:solidFill>
                  <a:schemeClr val="tx1"/>
                </a:solidFill>
                <a:latin typeface="Bell MT" pitchFamily="18" charset="0"/>
              </a:rPr>
              <a:t>Humani</a:t>
            </a:r>
            <a:r>
              <a:rPr lang="en-US" dirty="0" smtClean="0">
                <a:solidFill>
                  <a:schemeClr val="tx1"/>
                </a:solidFill>
                <a:latin typeface="Bell MT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Bell MT" pitchFamily="18" charset="0"/>
              </a:rPr>
              <a:t>Corporis</a:t>
            </a:r>
            <a:r>
              <a:rPr lang="en-US" dirty="0" smtClean="0">
                <a:solidFill>
                  <a:schemeClr val="tx1"/>
                </a:solidFill>
                <a:latin typeface="Bell MT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Bell MT" pitchFamily="18" charset="0"/>
              </a:rPr>
              <a:t>Febrica</a:t>
            </a:r>
            <a:r>
              <a:rPr lang="en-US" dirty="0" smtClean="0">
                <a:solidFill>
                  <a:schemeClr val="tx1"/>
                </a:solidFill>
                <a:latin typeface="Bell MT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Bell MT" pitchFamily="18" charset="0"/>
              </a:rPr>
              <a:t>telah</a:t>
            </a:r>
            <a:r>
              <a:rPr lang="en-US" dirty="0" smtClean="0">
                <a:solidFill>
                  <a:schemeClr val="tx1"/>
                </a:solidFill>
                <a:latin typeface="Bell MT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Bell MT" pitchFamily="18" charset="0"/>
              </a:rPr>
              <a:t>melahirkan</a:t>
            </a:r>
            <a:r>
              <a:rPr lang="en-US" dirty="0" smtClean="0">
                <a:solidFill>
                  <a:schemeClr val="tx1"/>
                </a:solidFill>
                <a:latin typeface="Bell MT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Bell MT" pitchFamily="18" charset="0"/>
              </a:rPr>
              <a:t>pembaharuan</a:t>
            </a:r>
            <a:r>
              <a:rPr lang="en-US" dirty="0" smtClean="0">
                <a:solidFill>
                  <a:schemeClr val="tx1"/>
                </a:solidFill>
                <a:latin typeface="Bell MT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Bell MT" pitchFamily="18" charset="0"/>
              </a:rPr>
              <a:t>persepsi</a:t>
            </a:r>
            <a:r>
              <a:rPr lang="en-US" dirty="0" smtClean="0">
                <a:solidFill>
                  <a:schemeClr val="tx1"/>
                </a:solidFill>
                <a:latin typeface="Bell MT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Bell MT" pitchFamily="18" charset="0"/>
              </a:rPr>
              <a:t>dalam</a:t>
            </a:r>
            <a:r>
              <a:rPr lang="en-US" dirty="0" smtClean="0">
                <a:solidFill>
                  <a:schemeClr val="tx1"/>
                </a:solidFill>
                <a:latin typeface="Bell MT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Bell MT" pitchFamily="18" charset="0"/>
              </a:rPr>
              <a:t>bidang</a:t>
            </a:r>
            <a:r>
              <a:rPr lang="en-US" dirty="0" smtClean="0">
                <a:solidFill>
                  <a:schemeClr val="tx1"/>
                </a:solidFill>
                <a:latin typeface="Bell MT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Bell MT" pitchFamily="18" charset="0"/>
              </a:rPr>
              <a:t>anatomi</a:t>
            </a:r>
            <a:r>
              <a:rPr lang="en-US" dirty="0" smtClean="0">
                <a:solidFill>
                  <a:schemeClr val="tx1"/>
                </a:solidFill>
                <a:latin typeface="Bell MT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Bell MT" pitchFamily="18" charset="0"/>
              </a:rPr>
              <a:t>dan</a:t>
            </a:r>
            <a:r>
              <a:rPr lang="en-US" dirty="0" smtClean="0">
                <a:solidFill>
                  <a:schemeClr val="tx1"/>
                </a:solidFill>
                <a:latin typeface="Bell MT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Bell MT" pitchFamily="18" charset="0"/>
              </a:rPr>
              <a:t>biologi</a:t>
            </a:r>
            <a:r>
              <a:rPr lang="en-US" dirty="0" smtClean="0">
                <a:solidFill>
                  <a:schemeClr val="tx1"/>
                </a:solidFill>
                <a:latin typeface="Bell MT" pitchFamily="18" charset="0"/>
              </a:rPr>
              <a:t>.</a:t>
            </a:r>
          </a:p>
          <a:p>
            <a:pPr marL="514350" indent="-514350" algn="just"/>
            <a:r>
              <a:rPr lang="en-US" b="1" dirty="0" smtClean="0">
                <a:solidFill>
                  <a:srgbClr val="FF0066"/>
                </a:solidFill>
                <a:latin typeface="Bell MT" pitchFamily="18" charset="0"/>
              </a:rPr>
              <a:t>3. Isaac Newtown (1642-1727)</a:t>
            </a:r>
          </a:p>
          <a:p>
            <a:pPr marL="514350" indent="-514350" algn="just"/>
            <a:r>
              <a:rPr lang="en-US" dirty="0" err="1" smtClean="0">
                <a:solidFill>
                  <a:schemeClr val="tx1"/>
                </a:solidFill>
                <a:latin typeface="Bell MT" pitchFamily="18" charset="0"/>
              </a:rPr>
              <a:t>Melalui</a:t>
            </a:r>
            <a:r>
              <a:rPr lang="en-US" dirty="0" smtClean="0">
                <a:solidFill>
                  <a:schemeClr val="tx1"/>
                </a:solidFill>
                <a:latin typeface="Bell MT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Bell MT" pitchFamily="18" charset="0"/>
              </a:rPr>
              <a:t>Philosopie</a:t>
            </a:r>
            <a:r>
              <a:rPr lang="en-US" dirty="0" smtClean="0">
                <a:solidFill>
                  <a:schemeClr val="tx1"/>
                </a:solidFill>
                <a:latin typeface="Bell MT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Bell MT" pitchFamily="18" charset="0"/>
              </a:rPr>
              <a:t>Naturalis</a:t>
            </a:r>
            <a:r>
              <a:rPr lang="en-US" dirty="0" smtClean="0">
                <a:solidFill>
                  <a:schemeClr val="tx1"/>
                </a:solidFill>
                <a:latin typeface="Bell MT" pitchFamily="18" charset="0"/>
              </a:rPr>
              <a:t> Principia </a:t>
            </a:r>
            <a:r>
              <a:rPr lang="en-US" dirty="0" err="1" smtClean="0">
                <a:solidFill>
                  <a:schemeClr val="tx1"/>
                </a:solidFill>
                <a:latin typeface="Bell MT" pitchFamily="18" charset="0"/>
              </a:rPr>
              <a:t>Mathematica</a:t>
            </a:r>
            <a:r>
              <a:rPr lang="en-US" dirty="0" smtClean="0">
                <a:solidFill>
                  <a:schemeClr val="tx1"/>
                </a:solidFill>
                <a:latin typeface="Bell MT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Bell MT" pitchFamily="18" charset="0"/>
              </a:rPr>
              <a:t>telah</a:t>
            </a:r>
            <a:r>
              <a:rPr lang="en-US" dirty="0" smtClean="0">
                <a:solidFill>
                  <a:schemeClr val="tx1"/>
                </a:solidFill>
                <a:latin typeface="Bell MT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Bell MT" pitchFamily="18" charset="0"/>
              </a:rPr>
              <a:t>menyumbangkan</a:t>
            </a:r>
            <a:r>
              <a:rPr lang="en-US" dirty="0" smtClean="0">
                <a:solidFill>
                  <a:schemeClr val="tx1"/>
                </a:solidFill>
                <a:latin typeface="Bell MT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Bell MT" pitchFamily="18" charset="0"/>
              </a:rPr>
              <a:t>bentuk</a:t>
            </a:r>
            <a:r>
              <a:rPr lang="en-US" dirty="0" smtClean="0">
                <a:solidFill>
                  <a:schemeClr val="tx1"/>
                </a:solidFill>
                <a:latin typeface="Bell MT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Bell MT" pitchFamily="18" charset="0"/>
              </a:rPr>
              <a:t>definitif</a:t>
            </a:r>
            <a:r>
              <a:rPr lang="en-US" dirty="0" smtClean="0">
                <a:solidFill>
                  <a:schemeClr val="tx1"/>
                </a:solidFill>
                <a:latin typeface="Bell MT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Bell MT" pitchFamily="18" charset="0"/>
              </a:rPr>
              <a:t>bagi</a:t>
            </a:r>
            <a:r>
              <a:rPr lang="en-US" dirty="0" smtClean="0">
                <a:solidFill>
                  <a:schemeClr val="tx1"/>
                </a:solidFill>
                <a:latin typeface="Bell MT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Bell MT" pitchFamily="18" charset="0"/>
              </a:rPr>
              <a:t>mekanika</a:t>
            </a:r>
            <a:r>
              <a:rPr lang="en-US" dirty="0" smtClean="0">
                <a:solidFill>
                  <a:schemeClr val="tx1"/>
                </a:solidFill>
                <a:latin typeface="Bell MT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Bell MT" pitchFamily="18" charset="0"/>
              </a:rPr>
              <a:t>klasik</a:t>
            </a:r>
            <a:r>
              <a:rPr lang="en-US" dirty="0" smtClean="0">
                <a:solidFill>
                  <a:schemeClr val="tx1"/>
                </a:solidFill>
                <a:latin typeface="Bell MT" pitchFamily="18" charset="0"/>
              </a:rPr>
              <a:t>.</a:t>
            </a:r>
            <a:endParaRPr lang="en-US" dirty="0">
              <a:solidFill>
                <a:schemeClr val="tx1"/>
              </a:solidFill>
              <a:latin typeface="Bell MT" pitchFamily="18" charset="0"/>
            </a:endParaRPr>
          </a:p>
        </p:txBody>
      </p:sp>
    </p:spTree>
  </p:cSld>
  <p:clrMapOvr>
    <a:masterClrMapping/>
  </p:clrMapOvr>
  <p:transition>
    <p:wipe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4800" y="838200"/>
            <a:ext cx="8382000" cy="5181600"/>
          </a:xfrm>
        </p:spPr>
        <p:txBody>
          <a:bodyPr>
            <a:normAutofit/>
          </a:bodyPr>
          <a:lstStyle/>
          <a:p>
            <a:pPr algn="just"/>
            <a:r>
              <a:rPr lang="en-US" dirty="0" err="1" smtClean="0">
                <a:solidFill>
                  <a:schemeClr val="tx1"/>
                </a:solidFill>
                <a:latin typeface="Bell MT" pitchFamily="18" charset="0"/>
              </a:rPr>
              <a:t>Istilah</a:t>
            </a:r>
            <a:r>
              <a:rPr lang="en-US" dirty="0" smtClean="0">
                <a:solidFill>
                  <a:schemeClr val="tx1"/>
                </a:solidFill>
                <a:latin typeface="Bell MT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Bell MT" pitchFamily="18" charset="0"/>
              </a:rPr>
              <a:t>positif</a:t>
            </a:r>
            <a:r>
              <a:rPr lang="en-US" dirty="0" smtClean="0">
                <a:solidFill>
                  <a:schemeClr val="tx1"/>
                </a:solidFill>
                <a:latin typeface="Bell MT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Bell MT" pitchFamily="18" charset="0"/>
              </a:rPr>
              <a:t>diberi</a:t>
            </a:r>
            <a:r>
              <a:rPr lang="en-US" dirty="0" smtClean="0">
                <a:solidFill>
                  <a:schemeClr val="tx1"/>
                </a:solidFill>
                <a:latin typeface="Bell MT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Bell MT" pitchFamily="18" charset="0"/>
              </a:rPr>
              <a:t>arti</a:t>
            </a:r>
            <a:r>
              <a:rPr lang="en-US" dirty="0" smtClean="0">
                <a:solidFill>
                  <a:schemeClr val="tx1"/>
                </a:solidFill>
                <a:latin typeface="Bell MT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Bell MT" pitchFamily="18" charset="0"/>
              </a:rPr>
              <a:t>eksplisit</a:t>
            </a:r>
            <a:r>
              <a:rPr lang="en-US" dirty="0" smtClean="0">
                <a:solidFill>
                  <a:schemeClr val="tx1"/>
                </a:solidFill>
                <a:latin typeface="Bell MT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Bell MT" pitchFamily="18" charset="0"/>
              </a:rPr>
              <a:t>sengan</a:t>
            </a:r>
            <a:r>
              <a:rPr lang="en-US" dirty="0" smtClean="0">
                <a:solidFill>
                  <a:schemeClr val="tx1"/>
                </a:solidFill>
                <a:latin typeface="Bell MT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Bell MT" pitchFamily="18" charset="0"/>
              </a:rPr>
              <a:t>muatan</a:t>
            </a:r>
            <a:r>
              <a:rPr lang="en-US" dirty="0" smtClean="0">
                <a:solidFill>
                  <a:schemeClr val="tx1"/>
                </a:solidFill>
                <a:latin typeface="Bell MT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Bell MT" pitchFamily="18" charset="0"/>
              </a:rPr>
              <a:t>filsafati</a:t>
            </a:r>
            <a:r>
              <a:rPr lang="en-US" dirty="0" smtClean="0">
                <a:solidFill>
                  <a:schemeClr val="tx1"/>
                </a:solidFill>
                <a:latin typeface="Bell MT" pitchFamily="18" charset="0"/>
              </a:rPr>
              <a:t>, </a:t>
            </a:r>
            <a:r>
              <a:rPr lang="en-US" dirty="0" err="1" smtClean="0">
                <a:solidFill>
                  <a:schemeClr val="tx1"/>
                </a:solidFill>
                <a:latin typeface="Bell MT" pitchFamily="18" charset="0"/>
              </a:rPr>
              <a:t>yaitu</a:t>
            </a:r>
            <a:r>
              <a:rPr lang="en-US" dirty="0" smtClean="0">
                <a:solidFill>
                  <a:schemeClr val="tx1"/>
                </a:solidFill>
                <a:latin typeface="Bell MT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Bell MT" pitchFamily="18" charset="0"/>
              </a:rPr>
              <a:t>untuk</a:t>
            </a:r>
            <a:r>
              <a:rPr lang="en-US" dirty="0" smtClean="0">
                <a:solidFill>
                  <a:schemeClr val="tx1"/>
                </a:solidFill>
                <a:latin typeface="Bell MT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Bell MT" pitchFamily="18" charset="0"/>
              </a:rPr>
              <a:t>menerangkan</a:t>
            </a:r>
            <a:r>
              <a:rPr lang="en-US" dirty="0" smtClean="0">
                <a:solidFill>
                  <a:schemeClr val="tx1"/>
                </a:solidFill>
                <a:latin typeface="Bell MT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Bell MT" pitchFamily="18" charset="0"/>
              </a:rPr>
              <a:t>bahwa</a:t>
            </a:r>
            <a:r>
              <a:rPr lang="en-US" dirty="0" smtClean="0">
                <a:solidFill>
                  <a:schemeClr val="tx1"/>
                </a:solidFill>
                <a:latin typeface="Bell MT" pitchFamily="18" charset="0"/>
              </a:rPr>
              <a:t> yang </a:t>
            </a:r>
            <a:r>
              <a:rPr lang="en-US" dirty="0" err="1" smtClean="0">
                <a:solidFill>
                  <a:schemeClr val="tx1"/>
                </a:solidFill>
                <a:latin typeface="Bell MT" pitchFamily="18" charset="0"/>
              </a:rPr>
              <a:t>benar</a:t>
            </a:r>
            <a:r>
              <a:rPr lang="en-US" dirty="0" smtClean="0">
                <a:solidFill>
                  <a:schemeClr val="tx1"/>
                </a:solidFill>
                <a:latin typeface="Bell MT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Bell MT" pitchFamily="18" charset="0"/>
              </a:rPr>
              <a:t>dan</a:t>
            </a:r>
            <a:r>
              <a:rPr lang="en-US" dirty="0" smtClean="0">
                <a:solidFill>
                  <a:schemeClr val="tx1"/>
                </a:solidFill>
                <a:latin typeface="Bell MT" pitchFamily="18" charset="0"/>
              </a:rPr>
              <a:t> yang </a:t>
            </a:r>
            <a:r>
              <a:rPr lang="en-US" dirty="0" err="1" smtClean="0">
                <a:solidFill>
                  <a:schemeClr val="tx1"/>
                </a:solidFill>
                <a:latin typeface="Bell MT" pitchFamily="18" charset="0"/>
              </a:rPr>
              <a:t>nyata</a:t>
            </a:r>
            <a:r>
              <a:rPr lang="en-US" dirty="0" smtClean="0">
                <a:solidFill>
                  <a:schemeClr val="tx1"/>
                </a:solidFill>
                <a:latin typeface="Bell MT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Bell MT" pitchFamily="18" charset="0"/>
              </a:rPr>
              <a:t>haruslah</a:t>
            </a:r>
            <a:r>
              <a:rPr lang="en-US" dirty="0" smtClean="0">
                <a:solidFill>
                  <a:schemeClr val="tx1"/>
                </a:solidFill>
                <a:latin typeface="Bell MT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Bell MT" pitchFamily="18" charset="0"/>
              </a:rPr>
              <a:t>konkret</a:t>
            </a:r>
            <a:r>
              <a:rPr lang="en-US" dirty="0" smtClean="0">
                <a:solidFill>
                  <a:schemeClr val="tx1"/>
                </a:solidFill>
                <a:latin typeface="Bell MT" pitchFamily="18" charset="0"/>
              </a:rPr>
              <a:t>, </a:t>
            </a:r>
            <a:r>
              <a:rPr lang="en-US" dirty="0" err="1" smtClean="0">
                <a:solidFill>
                  <a:schemeClr val="tx1"/>
                </a:solidFill>
                <a:latin typeface="Bell MT" pitchFamily="18" charset="0"/>
              </a:rPr>
              <a:t>eksak</a:t>
            </a:r>
            <a:r>
              <a:rPr lang="en-US" dirty="0" smtClean="0">
                <a:solidFill>
                  <a:schemeClr val="tx1"/>
                </a:solidFill>
                <a:latin typeface="Bell MT" pitchFamily="18" charset="0"/>
              </a:rPr>
              <a:t>, </a:t>
            </a:r>
            <a:r>
              <a:rPr lang="en-US" dirty="0" err="1" smtClean="0">
                <a:solidFill>
                  <a:schemeClr val="tx1"/>
                </a:solidFill>
                <a:latin typeface="Bell MT" pitchFamily="18" charset="0"/>
              </a:rPr>
              <a:t>akurat</a:t>
            </a:r>
            <a:r>
              <a:rPr lang="en-US" dirty="0" smtClean="0">
                <a:solidFill>
                  <a:schemeClr val="tx1"/>
                </a:solidFill>
                <a:latin typeface="Bell MT" pitchFamily="18" charset="0"/>
              </a:rPr>
              <a:t>, </a:t>
            </a:r>
            <a:r>
              <a:rPr lang="en-US" dirty="0" err="1" smtClean="0">
                <a:solidFill>
                  <a:schemeClr val="tx1"/>
                </a:solidFill>
                <a:latin typeface="Bell MT" pitchFamily="18" charset="0"/>
              </a:rPr>
              <a:t>dan</a:t>
            </a:r>
            <a:r>
              <a:rPr lang="en-US" dirty="0" smtClean="0">
                <a:solidFill>
                  <a:schemeClr val="tx1"/>
                </a:solidFill>
                <a:latin typeface="Bell MT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Bell MT" pitchFamily="18" charset="0"/>
              </a:rPr>
              <a:t>memberi</a:t>
            </a:r>
            <a:r>
              <a:rPr lang="en-US" dirty="0" smtClean="0">
                <a:solidFill>
                  <a:schemeClr val="tx1"/>
                </a:solidFill>
                <a:latin typeface="Bell MT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Bell MT" pitchFamily="18" charset="0"/>
              </a:rPr>
              <a:t>manfaat</a:t>
            </a:r>
            <a:r>
              <a:rPr lang="en-US" dirty="0" smtClean="0">
                <a:solidFill>
                  <a:schemeClr val="tx1"/>
                </a:solidFill>
                <a:latin typeface="Bell MT" pitchFamily="18" charset="0"/>
              </a:rPr>
              <a:t>.</a:t>
            </a:r>
          </a:p>
          <a:p>
            <a:pPr algn="just"/>
            <a:r>
              <a:rPr lang="en-US" dirty="0" err="1" smtClean="0">
                <a:solidFill>
                  <a:schemeClr val="tx1"/>
                </a:solidFill>
                <a:latin typeface="Bell MT" pitchFamily="18" charset="0"/>
              </a:rPr>
              <a:t>Metode</a:t>
            </a:r>
            <a:r>
              <a:rPr lang="en-US" dirty="0" smtClean="0">
                <a:solidFill>
                  <a:schemeClr val="tx1"/>
                </a:solidFill>
                <a:latin typeface="Bell MT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Bell MT" pitchFamily="18" charset="0"/>
              </a:rPr>
              <a:t>observasi</a:t>
            </a:r>
            <a:r>
              <a:rPr lang="en-US" dirty="0" smtClean="0">
                <a:solidFill>
                  <a:schemeClr val="tx1"/>
                </a:solidFill>
                <a:latin typeface="Bell MT" pitchFamily="18" charset="0"/>
              </a:rPr>
              <a:t>, </a:t>
            </a:r>
            <a:r>
              <a:rPr lang="en-US" dirty="0" err="1" smtClean="0">
                <a:solidFill>
                  <a:schemeClr val="tx1"/>
                </a:solidFill>
                <a:latin typeface="Bell MT" pitchFamily="18" charset="0"/>
              </a:rPr>
              <a:t>eksperimentasi</a:t>
            </a:r>
            <a:r>
              <a:rPr lang="en-US" dirty="0" smtClean="0">
                <a:solidFill>
                  <a:schemeClr val="tx1"/>
                </a:solidFill>
                <a:latin typeface="Bell MT" pitchFamily="18" charset="0"/>
              </a:rPr>
              <a:t>, </a:t>
            </a:r>
            <a:r>
              <a:rPr lang="en-US" dirty="0" err="1" smtClean="0">
                <a:solidFill>
                  <a:schemeClr val="tx1"/>
                </a:solidFill>
                <a:latin typeface="Bell MT" pitchFamily="18" charset="0"/>
              </a:rPr>
              <a:t>dan</a:t>
            </a:r>
            <a:r>
              <a:rPr lang="en-US" dirty="0" smtClean="0">
                <a:solidFill>
                  <a:schemeClr val="tx1"/>
                </a:solidFill>
                <a:latin typeface="Bell MT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Bell MT" pitchFamily="18" charset="0"/>
              </a:rPr>
              <a:t>komparasi</a:t>
            </a:r>
            <a:r>
              <a:rPr lang="en-US" dirty="0" smtClean="0">
                <a:solidFill>
                  <a:schemeClr val="tx1"/>
                </a:solidFill>
                <a:latin typeface="Bell MT" pitchFamily="18" charset="0"/>
              </a:rPr>
              <a:t> yang </a:t>
            </a:r>
            <a:r>
              <a:rPr lang="en-US" dirty="0" err="1" smtClean="0">
                <a:solidFill>
                  <a:schemeClr val="tx1"/>
                </a:solidFill>
                <a:latin typeface="Bell MT" pitchFamily="18" charset="0"/>
              </a:rPr>
              <a:t>dipelopori</a:t>
            </a:r>
            <a:r>
              <a:rPr lang="en-US" dirty="0" smtClean="0">
                <a:solidFill>
                  <a:schemeClr val="tx1"/>
                </a:solidFill>
                <a:latin typeface="Bell MT" pitchFamily="18" charset="0"/>
              </a:rPr>
              <a:t> Francis Bacon (1651-1626) </a:t>
            </a:r>
            <a:r>
              <a:rPr lang="en-US" dirty="0" err="1" smtClean="0">
                <a:solidFill>
                  <a:schemeClr val="tx1"/>
                </a:solidFill>
                <a:latin typeface="Bell MT" pitchFamily="18" charset="0"/>
              </a:rPr>
              <a:t>telah</a:t>
            </a:r>
            <a:r>
              <a:rPr lang="en-US" dirty="0" smtClean="0">
                <a:solidFill>
                  <a:schemeClr val="tx1"/>
                </a:solidFill>
                <a:latin typeface="Bell MT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Bell MT" pitchFamily="18" charset="0"/>
              </a:rPr>
              <a:t>semakin</a:t>
            </a:r>
            <a:r>
              <a:rPr lang="en-US" dirty="0" smtClean="0">
                <a:solidFill>
                  <a:schemeClr val="tx1"/>
                </a:solidFill>
                <a:latin typeface="Bell MT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Bell MT" pitchFamily="18" charset="0"/>
              </a:rPr>
              <a:t>mendorong</a:t>
            </a:r>
            <a:r>
              <a:rPr lang="en-US" dirty="0" smtClean="0">
                <a:solidFill>
                  <a:schemeClr val="tx1"/>
                </a:solidFill>
                <a:latin typeface="Bell MT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Bell MT" pitchFamily="18" charset="0"/>
              </a:rPr>
              <a:t>pesatnya</a:t>
            </a:r>
            <a:r>
              <a:rPr lang="en-US" dirty="0" smtClean="0">
                <a:solidFill>
                  <a:schemeClr val="tx1"/>
                </a:solidFill>
                <a:latin typeface="Bell MT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Bell MT" pitchFamily="18" charset="0"/>
              </a:rPr>
              <a:t>perkembangan</a:t>
            </a:r>
            <a:r>
              <a:rPr lang="en-US" dirty="0" smtClean="0">
                <a:solidFill>
                  <a:schemeClr val="tx1"/>
                </a:solidFill>
                <a:latin typeface="Bell MT" pitchFamily="18" charset="0"/>
              </a:rPr>
              <a:t> IP. </a:t>
            </a:r>
            <a:r>
              <a:rPr lang="en-US" dirty="0" err="1" smtClean="0">
                <a:solidFill>
                  <a:schemeClr val="tx1"/>
                </a:solidFill>
                <a:latin typeface="Bell MT" pitchFamily="18" charset="0"/>
              </a:rPr>
              <a:t>Semua</a:t>
            </a:r>
            <a:r>
              <a:rPr lang="en-US" dirty="0" smtClean="0">
                <a:solidFill>
                  <a:schemeClr val="tx1"/>
                </a:solidFill>
                <a:latin typeface="Bell MT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Bell MT" pitchFamily="18" charset="0"/>
              </a:rPr>
              <a:t>itu</a:t>
            </a:r>
            <a:r>
              <a:rPr lang="en-US" dirty="0" smtClean="0">
                <a:solidFill>
                  <a:schemeClr val="tx1"/>
                </a:solidFill>
                <a:latin typeface="Bell MT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Bell MT" pitchFamily="18" charset="0"/>
              </a:rPr>
              <a:t>memberi</a:t>
            </a:r>
            <a:r>
              <a:rPr lang="en-US" dirty="0" smtClean="0">
                <a:solidFill>
                  <a:schemeClr val="tx1"/>
                </a:solidFill>
                <a:latin typeface="Bell MT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Bell MT" pitchFamily="18" charset="0"/>
              </a:rPr>
              <a:t>isyarat</a:t>
            </a:r>
            <a:r>
              <a:rPr lang="en-US" dirty="0" smtClean="0">
                <a:solidFill>
                  <a:schemeClr val="tx1"/>
                </a:solidFill>
                <a:latin typeface="Bell MT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Bell MT" pitchFamily="18" charset="0"/>
              </a:rPr>
              <a:t>bahwa</a:t>
            </a:r>
            <a:r>
              <a:rPr lang="en-US" dirty="0" smtClean="0">
                <a:solidFill>
                  <a:schemeClr val="tx1"/>
                </a:solidFill>
                <a:latin typeface="Bell MT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Bell MT" pitchFamily="18" charset="0"/>
              </a:rPr>
              <a:t>dunia</a:t>
            </a:r>
            <a:r>
              <a:rPr lang="en-US" dirty="0" smtClean="0">
                <a:solidFill>
                  <a:schemeClr val="tx1"/>
                </a:solidFill>
                <a:latin typeface="Bell MT" pitchFamily="18" charset="0"/>
              </a:rPr>
              <a:t> Barat </a:t>
            </a:r>
            <a:r>
              <a:rPr lang="en-US" dirty="0" err="1" smtClean="0">
                <a:solidFill>
                  <a:schemeClr val="tx1"/>
                </a:solidFill>
                <a:latin typeface="Bell MT" pitchFamily="18" charset="0"/>
              </a:rPr>
              <a:t>telah</a:t>
            </a:r>
            <a:r>
              <a:rPr lang="en-US" dirty="0" smtClean="0">
                <a:solidFill>
                  <a:schemeClr val="tx1"/>
                </a:solidFill>
                <a:latin typeface="Bell MT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Bell MT" pitchFamily="18" charset="0"/>
              </a:rPr>
              <a:t>berhasil</a:t>
            </a:r>
            <a:r>
              <a:rPr lang="en-US" dirty="0" smtClean="0">
                <a:solidFill>
                  <a:schemeClr val="tx1"/>
                </a:solidFill>
                <a:latin typeface="Bell MT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Bell MT" pitchFamily="18" charset="0"/>
              </a:rPr>
              <a:t>melakukan</a:t>
            </a:r>
            <a:r>
              <a:rPr lang="en-US" dirty="0" smtClean="0">
                <a:solidFill>
                  <a:schemeClr val="tx1"/>
                </a:solidFill>
                <a:latin typeface="Bell MT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Bell MT" pitchFamily="18" charset="0"/>
              </a:rPr>
              <a:t>tinggal</a:t>
            </a:r>
            <a:r>
              <a:rPr lang="en-US" dirty="0" smtClean="0">
                <a:solidFill>
                  <a:schemeClr val="tx1"/>
                </a:solidFill>
                <a:latin typeface="Bell MT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Bell MT" pitchFamily="18" charset="0"/>
              </a:rPr>
              <a:t>landas</a:t>
            </a:r>
            <a:r>
              <a:rPr lang="en-US" dirty="0" smtClean="0">
                <a:solidFill>
                  <a:schemeClr val="tx1"/>
                </a:solidFill>
                <a:latin typeface="Bell MT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Bell MT" pitchFamily="18" charset="0"/>
              </a:rPr>
              <a:t>untuk</a:t>
            </a:r>
            <a:r>
              <a:rPr lang="en-US" dirty="0" smtClean="0">
                <a:solidFill>
                  <a:schemeClr val="tx1"/>
                </a:solidFill>
                <a:latin typeface="Bell MT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Bell MT" pitchFamily="18" charset="0"/>
              </a:rPr>
              <a:t>mengarungi</a:t>
            </a:r>
            <a:r>
              <a:rPr lang="en-US" dirty="0" smtClean="0">
                <a:solidFill>
                  <a:schemeClr val="tx1"/>
                </a:solidFill>
                <a:latin typeface="Bell MT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Bell MT" pitchFamily="18" charset="0"/>
              </a:rPr>
              <a:t>dirgantara</a:t>
            </a:r>
            <a:r>
              <a:rPr lang="en-US" dirty="0" smtClean="0">
                <a:solidFill>
                  <a:schemeClr val="tx1"/>
                </a:solidFill>
                <a:latin typeface="Bell MT" pitchFamily="18" charset="0"/>
              </a:rPr>
              <a:t> IP yang </a:t>
            </a:r>
            <a:r>
              <a:rPr lang="en-US" dirty="0" err="1" smtClean="0">
                <a:solidFill>
                  <a:schemeClr val="tx1"/>
                </a:solidFill>
                <a:latin typeface="Bell MT" pitchFamily="18" charset="0"/>
              </a:rPr>
              <a:t>tiada</a:t>
            </a:r>
            <a:r>
              <a:rPr lang="en-US" dirty="0" smtClean="0">
                <a:solidFill>
                  <a:schemeClr val="tx1"/>
                </a:solidFill>
                <a:latin typeface="Bell MT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Bell MT" pitchFamily="18" charset="0"/>
              </a:rPr>
              <a:t>bertepi</a:t>
            </a:r>
            <a:r>
              <a:rPr lang="en-US" dirty="0" smtClean="0">
                <a:solidFill>
                  <a:schemeClr val="tx1"/>
                </a:solidFill>
                <a:latin typeface="Bell MT" pitchFamily="18" charset="0"/>
              </a:rPr>
              <a:t>.</a:t>
            </a:r>
            <a:endParaRPr lang="en-US" dirty="0">
              <a:solidFill>
                <a:schemeClr val="tx1"/>
              </a:solidFill>
              <a:latin typeface="Bell MT" pitchFamily="18" charset="0"/>
            </a:endParaRP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0070C0"/>
            </a:gs>
            <a:gs pos="39999">
              <a:srgbClr val="85C2FF"/>
            </a:gs>
            <a:gs pos="70000">
              <a:srgbClr val="00B0F0"/>
            </a:gs>
            <a:gs pos="100000">
              <a:srgbClr val="FFEBFA"/>
            </a:gs>
          </a:gsLst>
          <a:path path="rect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81000" y="381000"/>
            <a:ext cx="8305800" cy="5715000"/>
          </a:xfrm>
        </p:spPr>
        <p:txBody>
          <a:bodyPr>
            <a:normAutofit/>
          </a:bodyPr>
          <a:lstStyle/>
          <a:p>
            <a:pPr algn="just"/>
            <a:r>
              <a:rPr lang="en-US" sz="3600" dirty="0" smtClean="0">
                <a:solidFill>
                  <a:schemeClr val="tx1"/>
                </a:solidFill>
                <a:latin typeface="Bell MT" pitchFamily="18" charset="0"/>
              </a:rPr>
              <a:t>Battle cry-</a:t>
            </a:r>
            <a:r>
              <a:rPr lang="en-US" sz="3600" dirty="0" err="1" smtClean="0">
                <a:solidFill>
                  <a:schemeClr val="tx1"/>
                </a:solidFill>
                <a:latin typeface="Bell MT" pitchFamily="18" charset="0"/>
              </a:rPr>
              <a:t>nya</a:t>
            </a:r>
            <a:r>
              <a:rPr lang="en-US" sz="3600" dirty="0" smtClean="0">
                <a:solidFill>
                  <a:schemeClr val="tx1"/>
                </a:solidFill>
                <a:latin typeface="Bell MT" pitchFamily="18" charset="0"/>
              </a:rPr>
              <a:t> Francis Bacon yang </a:t>
            </a:r>
            <a:r>
              <a:rPr lang="en-US" sz="3600" dirty="0" err="1" smtClean="0">
                <a:solidFill>
                  <a:schemeClr val="tx1"/>
                </a:solidFill>
                <a:latin typeface="Bell MT" pitchFamily="18" charset="0"/>
              </a:rPr>
              <a:t>menyerukan</a:t>
            </a:r>
            <a:r>
              <a:rPr lang="en-US" sz="3600" dirty="0" smtClean="0">
                <a:solidFill>
                  <a:schemeClr val="tx1"/>
                </a:solidFill>
                <a:latin typeface="Bell MT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Bell MT" pitchFamily="18" charset="0"/>
              </a:rPr>
              <a:t>nahwa</a:t>
            </a:r>
            <a:r>
              <a:rPr lang="en-US" sz="3600" dirty="0" smtClean="0">
                <a:solidFill>
                  <a:schemeClr val="tx1"/>
                </a:solidFill>
                <a:latin typeface="Bell MT" pitchFamily="18" charset="0"/>
              </a:rPr>
              <a:t> “knowledge is power” </a:t>
            </a:r>
            <a:r>
              <a:rPr lang="en-US" sz="3600" dirty="0" err="1" smtClean="0">
                <a:solidFill>
                  <a:schemeClr val="tx1"/>
                </a:solidFill>
                <a:latin typeface="Bell MT" pitchFamily="18" charset="0"/>
              </a:rPr>
              <a:t>bukan</a:t>
            </a:r>
            <a:r>
              <a:rPr lang="en-US" sz="3600" dirty="0" smtClean="0">
                <a:solidFill>
                  <a:schemeClr val="tx1"/>
                </a:solidFill>
                <a:latin typeface="Bell MT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Bell MT" pitchFamily="18" charset="0"/>
              </a:rPr>
              <a:t>sekedar</a:t>
            </a:r>
            <a:r>
              <a:rPr lang="en-US" sz="3600" dirty="0" smtClean="0">
                <a:solidFill>
                  <a:schemeClr val="tx1"/>
                </a:solidFill>
                <a:latin typeface="Bell MT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Bell MT" pitchFamily="18" charset="0"/>
              </a:rPr>
              <a:t>mitos</a:t>
            </a:r>
            <a:r>
              <a:rPr lang="en-US" sz="3600" dirty="0" smtClean="0">
                <a:solidFill>
                  <a:schemeClr val="tx1"/>
                </a:solidFill>
                <a:latin typeface="Bell MT" pitchFamily="18" charset="0"/>
              </a:rPr>
              <a:t>, </a:t>
            </a:r>
            <a:r>
              <a:rPr lang="en-US" sz="3600" dirty="0" err="1" smtClean="0">
                <a:solidFill>
                  <a:schemeClr val="tx1"/>
                </a:solidFill>
                <a:latin typeface="Bell MT" pitchFamily="18" charset="0"/>
              </a:rPr>
              <a:t>melainkan</a:t>
            </a:r>
            <a:r>
              <a:rPr lang="en-US" sz="3600" dirty="0" smtClean="0">
                <a:solidFill>
                  <a:schemeClr val="tx1"/>
                </a:solidFill>
                <a:latin typeface="Bell MT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Bell MT" pitchFamily="18" charset="0"/>
              </a:rPr>
              <a:t>sudah</a:t>
            </a:r>
            <a:r>
              <a:rPr lang="en-US" sz="3600" dirty="0" smtClean="0">
                <a:solidFill>
                  <a:schemeClr val="tx1"/>
                </a:solidFill>
                <a:latin typeface="Bell MT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Bell MT" pitchFamily="18" charset="0"/>
              </a:rPr>
              <a:t>menjadi</a:t>
            </a:r>
            <a:r>
              <a:rPr lang="en-US" sz="3600" dirty="0" smtClean="0">
                <a:solidFill>
                  <a:schemeClr val="tx1"/>
                </a:solidFill>
                <a:latin typeface="Bell MT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Bell MT" pitchFamily="18" charset="0"/>
              </a:rPr>
              <a:t>etos</a:t>
            </a:r>
            <a:r>
              <a:rPr lang="en-US" sz="3600" dirty="0" smtClean="0">
                <a:solidFill>
                  <a:schemeClr val="tx1"/>
                </a:solidFill>
                <a:latin typeface="Bell MT" pitchFamily="18" charset="0"/>
              </a:rPr>
              <a:t>, </a:t>
            </a:r>
            <a:r>
              <a:rPr lang="en-US" sz="3600" dirty="0" err="1" smtClean="0">
                <a:solidFill>
                  <a:schemeClr val="tx1"/>
                </a:solidFill>
                <a:latin typeface="Bell MT" pitchFamily="18" charset="0"/>
              </a:rPr>
              <a:t>telah</a:t>
            </a:r>
            <a:r>
              <a:rPr lang="en-US" sz="3600" dirty="0" smtClean="0">
                <a:solidFill>
                  <a:schemeClr val="tx1"/>
                </a:solidFill>
                <a:latin typeface="Bell MT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Bell MT" pitchFamily="18" charset="0"/>
              </a:rPr>
              <a:t>melahirkan</a:t>
            </a:r>
            <a:r>
              <a:rPr lang="en-US" sz="3600" dirty="0" smtClean="0">
                <a:solidFill>
                  <a:schemeClr val="tx1"/>
                </a:solidFill>
                <a:latin typeface="Bell MT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Bell MT" pitchFamily="18" charset="0"/>
              </a:rPr>
              <a:t>corak</a:t>
            </a:r>
            <a:r>
              <a:rPr lang="en-US" sz="3600" dirty="0" smtClean="0">
                <a:solidFill>
                  <a:schemeClr val="tx1"/>
                </a:solidFill>
                <a:latin typeface="Bell MT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Bell MT" pitchFamily="18" charset="0"/>
              </a:rPr>
              <a:t>dan</a:t>
            </a:r>
            <a:r>
              <a:rPr lang="en-US" sz="3600" dirty="0" smtClean="0">
                <a:solidFill>
                  <a:schemeClr val="tx1"/>
                </a:solidFill>
                <a:latin typeface="Bell MT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Bell MT" pitchFamily="18" charset="0"/>
              </a:rPr>
              <a:t>sikap</a:t>
            </a:r>
            <a:r>
              <a:rPr lang="en-US" sz="3600" dirty="0" smtClean="0">
                <a:solidFill>
                  <a:schemeClr val="tx1"/>
                </a:solidFill>
                <a:latin typeface="Bell MT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Bell MT" pitchFamily="18" charset="0"/>
              </a:rPr>
              <a:t>pandang</a:t>
            </a:r>
            <a:r>
              <a:rPr lang="en-US" sz="3600" dirty="0" smtClean="0">
                <a:solidFill>
                  <a:schemeClr val="tx1"/>
                </a:solidFill>
                <a:latin typeface="Bell MT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Bell MT" pitchFamily="18" charset="0"/>
              </a:rPr>
              <a:t>manusia</a:t>
            </a:r>
            <a:r>
              <a:rPr lang="en-US" sz="3600" dirty="0" smtClean="0">
                <a:solidFill>
                  <a:schemeClr val="tx1"/>
                </a:solidFill>
                <a:latin typeface="Bell MT" pitchFamily="18" charset="0"/>
              </a:rPr>
              <a:t> yang </a:t>
            </a:r>
            <a:r>
              <a:rPr lang="en-US" sz="3600" dirty="0" err="1" smtClean="0">
                <a:solidFill>
                  <a:schemeClr val="tx1"/>
                </a:solidFill>
                <a:latin typeface="Bell MT" pitchFamily="18" charset="0"/>
              </a:rPr>
              <a:t>meyakini</a:t>
            </a:r>
            <a:r>
              <a:rPr lang="en-US" sz="3600" dirty="0" smtClean="0">
                <a:solidFill>
                  <a:schemeClr val="tx1"/>
                </a:solidFill>
                <a:latin typeface="Bell MT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Bell MT" pitchFamily="18" charset="0"/>
              </a:rPr>
              <a:t>kemampuan</a:t>
            </a:r>
            <a:r>
              <a:rPr lang="en-US" sz="3600" dirty="0" smtClean="0">
                <a:solidFill>
                  <a:schemeClr val="tx1"/>
                </a:solidFill>
                <a:latin typeface="Bell MT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Bell MT" pitchFamily="18" charset="0"/>
              </a:rPr>
              <a:t>rasionalitasnya</a:t>
            </a:r>
            <a:r>
              <a:rPr lang="en-US" sz="3600" dirty="0" smtClean="0">
                <a:solidFill>
                  <a:schemeClr val="tx1"/>
                </a:solidFill>
                <a:latin typeface="Bell MT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Bell MT" pitchFamily="18" charset="0"/>
              </a:rPr>
              <a:t>untuk</a:t>
            </a:r>
            <a:r>
              <a:rPr lang="en-US" sz="3600" dirty="0" smtClean="0">
                <a:solidFill>
                  <a:schemeClr val="tx1"/>
                </a:solidFill>
                <a:latin typeface="Bell MT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Bell MT" pitchFamily="18" charset="0"/>
              </a:rPr>
              <a:t>menguasai</a:t>
            </a:r>
            <a:r>
              <a:rPr lang="en-US" sz="3600" dirty="0" smtClean="0">
                <a:solidFill>
                  <a:schemeClr val="tx1"/>
                </a:solidFill>
                <a:latin typeface="Bell MT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Bell MT" pitchFamily="18" charset="0"/>
              </a:rPr>
              <a:t>dan</a:t>
            </a:r>
            <a:r>
              <a:rPr lang="en-US" sz="3600" dirty="0" smtClean="0">
                <a:solidFill>
                  <a:schemeClr val="tx1"/>
                </a:solidFill>
                <a:latin typeface="Bell MT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Bell MT" pitchFamily="18" charset="0"/>
              </a:rPr>
              <a:t>meramalkan</a:t>
            </a:r>
            <a:r>
              <a:rPr lang="en-US" sz="3600" dirty="0" smtClean="0">
                <a:solidFill>
                  <a:schemeClr val="tx1"/>
                </a:solidFill>
                <a:latin typeface="Bell MT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Bell MT" pitchFamily="18" charset="0"/>
              </a:rPr>
              <a:t>masa</a:t>
            </a:r>
            <a:r>
              <a:rPr lang="en-US" sz="3600" dirty="0" smtClean="0">
                <a:solidFill>
                  <a:schemeClr val="tx1"/>
                </a:solidFill>
                <a:latin typeface="Bell MT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Bell MT" pitchFamily="18" charset="0"/>
              </a:rPr>
              <a:t>depan</a:t>
            </a:r>
            <a:r>
              <a:rPr lang="en-US" sz="3600" dirty="0" smtClean="0">
                <a:solidFill>
                  <a:schemeClr val="tx1"/>
                </a:solidFill>
                <a:latin typeface="Bell MT" pitchFamily="18" charset="0"/>
              </a:rPr>
              <a:t>, </a:t>
            </a:r>
            <a:r>
              <a:rPr lang="en-US" sz="3600" dirty="0" err="1" smtClean="0">
                <a:solidFill>
                  <a:schemeClr val="tx1"/>
                </a:solidFill>
                <a:latin typeface="Bell MT" pitchFamily="18" charset="0"/>
              </a:rPr>
              <a:t>dan</a:t>
            </a:r>
            <a:r>
              <a:rPr lang="en-US" sz="3600" dirty="0" smtClean="0">
                <a:solidFill>
                  <a:schemeClr val="tx1"/>
                </a:solidFill>
                <a:latin typeface="Bell MT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Bell MT" pitchFamily="18" charset="0"/>
              </a:rPr>
              <a:t>dengan</a:t>
            </a:r>
            <a:r>
              <a:rPr lang="en-US" sz="3600" dirty="0" smtClean="0">
                <a:solidFill>
                  <a:schemeClr val="tx1"/>
                </a:solidFill>
                <a:latin typeface="Bell MT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Bell MT" pitchFamily="18" charset="0"/>
              </a:rPr>
              <a:t>optimismenya</a:t>
            </a:r>
            <a:r>
              <a:rPr lang="en-US" sz="3600" dirty="0" smtClean="0">
                <a:solidFill>
                  <a:schemeClr val="tx1"/>
                </a:solidFill>
                <a:latin typeface="Bell MT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Bell MT" pitchFamily="18" charset="0"/>
              </a:rPr>
              <a:t>menguasai</a:t>
            </a:r>
            <a:r>
              <a:rPr lang="en-US" sz="3600" dirty="0" smtClean="0">
                <a:solidFill>
                  <a:schemeClr val="tx1"/>
                </a:solidFill>
                <a:latin typeface="Bell MT" pitchFamily="18" charset="0"/>
              </a:rPr>
              <a:t>, </a:t>
            </a:r>
            <a:r>
              <a:rPr lang="en-US" sz="3600" dirty="0" err="1" smtClean="0">
                <a:solidFill>
                  <a:schemeClr val="tx1"/>
                </a:solidFill>
                <a:latin typeface="Bell MT" pitchFamily="18" charset="0"/>
              </a:rPr>
              <a:t>berinovasi</a:t>
            </a:r>
            <a:r>
              <a:rPr lang="en-US" sz="3600" dirty="0" smtClean="0">
                <a:solidFill>
                  <a:schemeClr val="tx1"/>
                </a:solidFill>
                <a:latin typeface="Bell MT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Bell MT" pitchFamily="18" charset="0"/>
              </a:rPr>
              <a:t>secara</a:t>
            </a:r>
            <a:r>
              <a:rPr lang="en-US" sz="3600" dirty="0" smtClean="0">
                <a:solidFill>
                  <a:schemeClr val="tx1"/>
                </a:solidFill>
                <a:latin typeface="Bell MT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Bell MT" pitchFamily="18" charset="0"/>
              </a:rPr>
              <a:t>kreatif</a:t>
            </a:r>
            <a:r>
              <a:rPr lang="en-US" sz="3600" dirty="0" smtClean="0">
                <a:solidFill>
                  <a:schemeClr val="tx1"/>
                </a:solidFill>
                <a:latin typeface="Bell MT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Bell MT" pitchFamily="18" charset="0"/>
              </a:rPr>
              <a:t>untuk</a:t>
            </a:r>
            <a:r>
              <a:rPr lang="en-US" sz="3600" dirty="0" smtClean="0">
                <a:solidFill>
                  <a:schemeClr val="tx1"/>
                </a:solidFill>
                <a:latin typeface="Bell MT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Bell MT" pitchFamily="18" charset="0"/>
              </a:rPr>
              <a:t>membuka</a:t>
            </a:r>
            <a:r>
              <a:rPr lang="en-US" sz="3600" dirty="0" smtClean="0">
                <a:solidFill>
                  <a:schemeClr val="tx1"/>
                </a:solidFill>
                <a:latin typeface="Bell MT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Bell MT" pitchFamily="18" charset="0"/>
              </a:rPr>
              <a:t>rahasia-rahasia</a:t>
            </a:r>
            <a:r>
              <a:rPr lang="en-US" sz="3600" dirty="0" smtClean="0">
                <a:solidFill>
                  <a:schemeClr val="tx1"/>
                </a:solidFill>
                <a:latin typeface="Bell MT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Bell MT" pitchFamily="18" charset="0"/>
              </a:rPr>
              <a:t>alam</a:t>
            </a:r>
            <a:r>
              <a:rPr lang="en-US" sz="3600" dirty="0" smtClean="0">
                <a:solidFill>
                  <a:schemeClr val="tx1"/>
                </a:solidFill>
                <a:latin typeface="Bell MT" pitchFamily="18" charset="0"/>
              </a:rPr>
              <a:t>.</a:t>
            </a:r>
            <a:endParaRPr lang="en-US" sz="3600" dirty="0">
              <a:solidFill>
                <a:schemeClr val="tx1"/>
              </a:solidFill>
              <a:latin typeface="Bell MT" pitchFamily="18" charset="0"/>
            </a:endParaRPr>
          </a:p>
        </p:txBody>
      </p:sp>
    </p:spTree>
  </p:cSld>
  <p:clrMapOvr>
    <a:masterClrMapping/>
  </p:clrMapOvr>
  <p:transition>
    <p:wipe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67000">
              <a:srgbClr val="FF0066"/>
            </a:gs>
            <a:gs pos="17999">
              <a:srgbClr val="99CCFF"/>
            </a:gs>
            <a:gs pos="36000">
              <a:srgbClr val="9966FF"/>
            </a:gs>
            <a:gs pos="61000">
              <a:srgbClr val="CC99FF"/>
            </a:gs>
            <a:gs pos="82001">
              <a:srgbClr val="99CCFF"/>
            </a:gs>
            <a:gs pos="100000">
              <a:srgbClr val="CCCCFF"/>
            </a:gs>
          </a:gsLst>
          <a:path path="rect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4800" y="381000"/>
            <a:ext cx="8458200" cy="6096000"/>
          </a:xfrm>
        </p:spPr>
        <p:txBody>
          <a:bodyPr/>
          <a:lstStyle/>
          <a:p>
            <a:pPr algn="just"/>
            <a:r>
              <a:rPr lang="en-US" dirty="0" err="1" smtClean="0">
                <a:solidFill>
                  <a:schemeClr val="tx1"/>
                </a:solidFill>
                <a:latin typeface="Bell MT" pitchFamily="18" charset="0"/>
              </a:rPr>
              <a:t>Revolusi</a:t>
            </a:r>
            <a:r>
              <a:rPr lang="en-US" dirty="0" smtClean="0">
                <a:solidFill>
                  <a:schemeClr val="tx1"/>
                </a:solidFill>
                <a:latin typeface="Bell MT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Bell MT" pitchFamily="18" charset="0"/>
              </a:rPr>
              <a:t>ilmu</a:t>
            </a:r>
            <a:r>
              <a:rPr lang="en-US" dirty="0" smtClean="0">
                <a:solidFill>
                  <a:schemeClr val="tx1"/>
                </a:solidFill>
                <a:latin typeface="Bell MT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Bell MT" pitchFamily="18" charset="0"/>
              </a:rPr>
              <a:t>pengetahuan</a:t>
            </a:r>
            <a:r>
              <a:rPr lang="en-US" dirty="0" smtClean="0">
                <a:solidFill>
                  <a:schemeClr val="tx1"/>
                </a:solidFill>
                <a:latin typeface="Bell MT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Bell MT" pitchFamily="18" charset="0"/>
              </a:rPr>
              <a:t>memasuki</a:t>
            </a:r>
            <a:r>
              <a:rPr lang="en-US" dirty="0" smtClean="0">
                <a:solidFill>
                  <a:schemeClr val="tx1"/>
                </a:solidFill>
                <a:latin typeface="Bell MT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Bell MT" pitchFamily="18" charset="0"/>
              </a:rPr>
              <a:t>abad</a:t>
            </a:r>
            <a:r>
              <a:rPr lang="en-US" dirty="0" smtClean="0">
                <a:solidFill>
                  <a:schemeClr val="tx1"/>
                </a:solidFill>
                <a:latin typeface="Bell MT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Bell MT" pitchFamily="18" charset="0"/>
              </a:rPr>
              <a:t>Kontemporer</a:t>
            </a:r>
            <a:r>
              <a:rPr lang="en-US" dirty="0" smtClean="0">
                <a:solidFill>
                  <a:schemeClr val="tx1"/>
                </a:solidFill>
                <a:latin typeface="Bell MT" pitchFamily="18" charset="0"/>
              </a:rPr>
              <a:t> (</a:t>
            </a:r>
            <a:r>
              <a:rPr lang="en-US" dirty="0" err="1" smtClean="0">
                <a:solidFill>
                  <a:schemeClr val="tx1"/>
                </a:solidFill>
                <a:latin typeface="Bell MT" pitchFamily="18" charset="0"/>
              </a:rPr>
              <a:t>abad</a:t>
            </a:r>
            <a:r>
              <a:rPr lang="en-US" dirty="0" smtClean="0">
                <a:solidFill>
                  <a:schemeClr val="tx1"/>
                </a:solidFill>
                <a:latin typeface="Bell MT" pitchFamily="18" charset="0"/>
              </a:rPr>
              <a:t> ke-20-sekarang) </a:t>
            </a:r>
            <a:r>
              <a:rPr lang="en-US" dirty="0" err="1" smtClean="0">
                <a:solidFill>
                  <a:schemeClr val="tx1"/>
                </a:solidFill>
                <a:latin typeface="Bell MT" pitchFamily="18" charset="0"/>
              </a:rPr>
              <a:t>berkat</a:t>
            </a:r>
            <a:r>
              <a:rPr lang="en-US" dirty="0" smtClean="0">
                <a:solidFill>
                  <a:schemeClr val="tx1"/>
                </a:solidFill>
                <a:latin typeface="Bell MT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Bell MT" pitchFamily="18" charset="0"/>
              </a:rPr>
              <a:t>teori</a:t>
            </a:r>
            <a:r>
              <a:rPr lang="en-US" dirty="0" smtClean="0">
                <a:solidFill>
                  <a:schemeClr val="tx1"/>
                </a:solidFill>
                <a:latin typeface="Bell MT" pitchFamily="18" charset="0"/>
              </a:rPr>
              <a:t> Einstein yang </a:t>
            </a:r>
            <a:r>
              <a:rPr lang="en-US" dirty="0" err="1" smtClean="0">
                <a:solidFill>
                  <a:schemeClr val="tx1"/>
                </a:solidFill>
                <a:latin typeface="Bell MT" pitchFamily="18" charset="0"/>
              </a:rPr>
              <a:t>telah</a:t>
            </a:r>
            <a:r>
              <a:rPr lang="en-US" dirty="0" smtClean="0">
                <a:solidFill>
                  <a:schemeClr val="tx1"/>
                </a:solidFill>
                <a:latin typeface="Bell MT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Bell MT" pitchFamily="18" charset="0"/>
              </a:rPr>
              <a:t>merombak</a:t>
            </a:r>
            <a:r>
              <a:rPr lang="en-US" dirty="0" smtClean="0">
                <a:solidFill>
                  <a:schemeClr val="tx1"/>
                </a:solidFill>
                <a:latin typeface="Bell MT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Bell MT" pitchFamily="18" charset="0"/>
              </a:rPr>
              <a:t>teori</a:t>
            </a:r>
            <a:r>
              <a:rPr lang="en-US" dirty="0" smtClean="0">
                <a:solidFill>
                  <a:schemeClr val="tx1"/>
                </a:solidFill>
                <a:latin typeface="Bell MT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Bell MT" pitchFamily="18" charset="0"/>
              </a:rPr>
              <a:t>filsafat</a:t>
            </a:r>
            <a:r>
              <a:rPr lang="en-US" dirty="0" smtClean="0">
                <a:solidFill>
                  <a:schemeClr val="tx1"/>
                </a:solidFill>
                <a:latin typeface="Bell MT" pitchFamily="18" charset="0"/>
              </a:rPr>
              <a:t> Newton, </a:t>
            </a:r>
            <a:r>
              <a:rPr lang="en-US" dirty="0" err="1" smtClean="0">
                <a:solidFill>
                  <a:schemeClr val="tx1"/>
                </a:solidFill>
                <a:latin typeface="Bell MT" pitchFamily="18" charset="0"/>
              </a:rPr>
              <a:t>di</a:t>
            </a:r>
            <a:r>
              <a:rPr lang="en-US" dirty="0" smtClean="0">
                <a:solidFill>
                  <a:schemeClr val="tx1"/>
                </a:solidFill>
                <a:latin typeface="Bell MT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Bell MT" pitchFamily="18" charset="0"/>
              </a:rPr>
              <a:t>samping</a:t>
            </a:r>
            <a:r>
              <a:rPr lang="en-US" dirty="0" smtClean="0">
                <a:solidFill>
                  <a:schemeClr val="tx1"/>
                </a:solidFill>
                <a:latin typeface="Bell MT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Bell MT" pitchFamily="18" charset="0"/>
              </a:rPr>
              <a:t>teori</a:t>
            </a:r>
            <a:r>
              <a:rPr lang="en-US" dirty="0" smtClean="0">
                <a:solidFill>
                  <a:schemeClr val="tx1"/>
                </a:solidFill>
                <a:latin typeface="Bell MT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Bell MT" pitchFamily="18" charset="0"/>
              </a:rPr>
              <a:t>kuantumnya</a:t>
            </a:r>
            <a:r>
              <a:rPr lang="en-US" dirty="0" smtClean="0">
                <a:solidFill>
                  <a:schemeClr val="tx1"/>
                </a:solidFill>
                <a:latin typeface="Bell MT" pitchFamily="18" charset="0"/>
              </a:rPr>
              <a:t> yang </a:t>
            </a:r>
            <a:r>
              <a:rPr lang="en-US" dirty="0" err="1" smtClean="0">
                <a:solidFill>
                  <a:schemeClr val="tx1"/>
                </a:solidFill>
                <a:latin typeface="Bell MT" pitchFamily="18" charset="0"/>
              </a:rPr>
              <a:t>telah</a:t>
            </a:r>
            <a:r>
              <a:rPr lang="en-US" dirty="0" smtClean="0">
                <a:solidFill>
                  <a:schemeClr val="tx1"/>
                </a:solidFill>
                <a:latin typeface="Bell MT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Bell MT" pitchFamily="18" charset="0"/>
              </a:rPr>
              <a:t>mengubah</a:t>
            </a:r>
            <a:r>
              <a:rPr lang="en-US" dirty="0" smtClean="0">
                <a:solidFill>
                  <a:schemeClr val="tx1"/>
                </a:solidFill>
                <a:latin typeface="Bell MT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Bell MT" pitchFamily="18" charset="0"/>
              </a:rPr>
              <a:t>persepsi</a:t>
            </a:r>
            <a:r>
              <a:rPr lang="en-US" dirty="0" smtClean="0">
                <a:solidFill>
                  <a:schemeClr val="tx1"/>
                </a:solidFill>
                <a:latin typeface="Bell MT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Bell MT" pitchFamily="18" charset="0"/>
              </a:rPr>
              <a:t>dunia</a:t>
            </a:r>
            <a:r>
              <a:rPr lang="en-US" dirty="0" smtClean="0">
                <a:solidFill>
                  <a:schemeClr val="tx1"/>
                </a:solidFill>
                <a:latin typeface="Bell MT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Bell MT" pitchFamily="18" charset="0"/>
              </a:rPr>
              <a:t>ilmu</a:t>
            </a:r>
            <a:r>
              <a:rPr lang="en-US" dirty="0" smtClean="0">
                <a:solidFill>
                  <a:schemeClr val="tx1"/>
                </a:solidFill>
                <a:latin typeface="Bell MT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Bell MT" pitchFamily="18" charset="0"/>
              </a:rPr>
              <a:t>tentang</a:t>
            </a:r>
            <a:r>
              <a:rPr lang="en-US" dirty="0" smtClean="0">
                <a:solidFill>
                  <a:schemeClr val="tx1"/>
                </a:solidFill>
                <a:latin typeface="Bell MT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Bell MT" pitchFamily="18" charset="0"/>
              </a:rPr>
              <a:t>sifat-sifat</a:t>
            </a:r>
            <a:r>
              <a:rPr lang="en-US" dirty="0" smtClean="0">
                <a:solidFill>
                  <a:schemeClr val="tx1"/>
                </a:solidFill>
                <a:latin typeface="Bell MT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Bell MT" pitchFamily="18" charset="0"/>
              </a:rPr>
              <a:t>dasar</a:t>
            </a:r>
            <a:r>
              <a:rPr lang="en-US" dirty="0" smtClean="0">
                <a:solidFill>
                  <a:schemeClr val="tx1"/>
                </a:solidFill>
                <a:latin typeface="Bell MT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Bell MT" pitchFamily="18" charset="0"/>
              </a:rPr>
              <a:t>dan</a:t>
            </a:r>
            <a:r>
              <a:rPr lang="en-US" dirty="0" smtClean="0">
                <a:solidFill>
                  <a:schemeClr val="tx1"/>
                </a:solidFill>
                <a:latin typeface="Bell MT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Bell MT" pitchFamily="18" charset="0"/>
              </a:rPr>
              <a:t>perilaku</a:t>
            </a:r>
            <a:r>
              <a:rPr lang="en-US" dirty="0" smtClean="0">
                <a:solidFill>
                  <a:schemeClr val="tx1"/>
                </a:solidFill>
                <a:latin typeface="Bell MT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Bell MT" pitchFamily="18" charset="0"/>
              </a:rPr>
              <a:t>materi</a:t>
            </a:r>
            <a:r>
              <a:rPr lang="en-US" dirty="0" smtClean="0">
                <a:solidFill>
                  <a:schemeClr val="tx1"/>
                </a:solidFill>
                <a:latin typeface="Bell MT" pitchFamily="18" charset="0"/>
              </a:rPr>
              <a:t>.</a:t>
            </a:r>
          </a:p>
          <a:p>
            <a:pPr algn="just"/>
            <a:r>
              <a:rPr lang="en-US" dirty="0" err="1" smtClean="0">
                <a:solidFill>
                  <a:schemeClr val="tx1"/>
                </a:solidFill>
                <a:latin typeface="Bell MT" pitchFamily="18" charset="0"/>
              </a:rPr>
              <a:t>Sedemikian</a:t>
            </a:r>
            <a:r>
              <a:rPr lang="en-US" dirty="0" smtClean="0">
                <a:solidFill>
                  <a:schemeClr val="tx1"/>
                </a:solidFill>
                <a:latin typeface="Bell MT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Bell MT" pitchFamily="18" charset="0"/>
              </a:rPr>
              <a:t>rupa</a:t>
            </a:r>
            <a:r>
              <a:rPr lang="en-US" dirty="0" smtClean="0">
                <a:solidFill>
                  <a:schemeClr val="tx1"/>
                </a:solidFill>
                <a:latin typeface="Bell MT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Bell MT" pitchFamily="18" charset="0"/>
              </a:rPr>
              <a:t>sehingga</a:t>
            </a:r>
            <a:r>
              <a:rPr lang="en-US" dirty="0" smtClean="0">
                <a:solidFill>
                  <a:schemeClr val="tx1"/>
                </a:solidFill>
                <a:latin typeface="Bell MT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Bell MT" pitchFamily="18" charset="0"/>
              </a:rPr>
              <a:t>para</a:t>
            </a:r>
            <a:r>
              <a:rPr lang="en-US" dirty="0" smtClean="0">
                <a:solidFill>
                  <a:schemeClr val="tx1"/>
                </a:solidFill>
                <a:latin typeface="Bell MT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Bell MT" pitchFamily="18" charset="0"/>
              </a:rPr>
              <a:t>pakar</a:t>
            </a:r>
            <a:r>
              <a:rPr lang="en-US" dirty="0" smtClean="0">
                <a:solidFill>
                  <a:schemeClr val="tx1"/>
                </a:solidFill>
                <a:latin typeface="Bell MT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Bell MT" pitchFamily="18" charset="0"/>
              </a:rPr>
              <a:t>dapat</a:t>
            </a:r>
            <a:r>
              <a:rPr lang="en-US" dirty="0" smtClean="0">
                <a:solidFill>
                  <a:schemeClr val="tx1"/>
                </a:solidFill>
                <a:latin typeface="Bell MT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Bell MT" pitchFamily="18" charset="0"/>
              </a:rPr>
              <a:t>melanjutkan</a:t>
            </a:r>
            <a:r>
              <a:rPr lang="en-US" dirty="0" smtClean="0">
                <a:solidFill>
                  <a:schemeClr val="tx1"/>
                </a:solidFill>
                <a:latin typeface="Bell MT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Bell MT" pitchFamily="18" charset="0"/>
              </a:rPr>
              <a:t>penelitian</a:t>
            </a:r>
            <a:r>
              <a:rPr lang="en-US" dirty="0" smtClean="0">
                <a:solidFill>
                  <a:schemeClr val="tx1"/>
                </a:solidFill>
                <a:latin typeface="Bell MT" pitchFamily="18" charset="0"/>
              </a:rPr>
              <a:t> - </a:t>
            </a:r>
            <a:r>
              <a:rPr lang="en-US" dirty="0" err="1" smtClean="0">
                <a:solidFill>
                  <a:schemeClr val="tx1"/>
                </a:solidFill>
                <a:latin typeface="Bell MT" pitchFamily="18" charset="0"/>
              </a:rPr>
              <a:t>penelitiannya</a:t>
            </a:r>
            <a:r>
              <a:rPr lang="en-US" dirty="0" smtClean="0">
                <a:solidFill>
                  <a:schemeClr val="tx1"/>
                </a:solidFill>
                <a:latin typeface="Bell MT" pitchFamily="18" charset="0"/>
              </a:rPr>
              <a:t>, </a:t>
            </a:r>
            <a:r>
              <a:rPr lang="en-US" dirty="0" err="1" smtClean="0">
                <a:solidFill>
                  <a:schemeClr val="tx1"/>
                </a:solidFill>
                <a:latin typeface="Bell MT" pitchFamily="18" charset="0"/>
              </a:rPr>
              <a:t>dan</a:t>
            </a:r>
            <a:r>
              <a:rPr lang="en-US" dirty="0" smtClean="0">
                <a:solidFill>
                  <a:schemeClr val="tx1"/>
                </a:solidFill>
                <a:latin typeface="Bell MT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Bell MT" pitchFamily="18" charset="0"/>
              </a:rPr>
              <a:t>berhasil</a:t>
            </a:r>
            <a:r>
              <a:rPr lang="en-US" dirty="0" smtClean="0">
                <a:solidFill>
                  <a:schemeClr val="tx1"/>
                </a:solidFill>
                <a:latin typeface="Bell MT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Bell MT" pitchFamily="18" charset="0"/>
              </a:rPr>
              <a:t>mengembangkan</a:t>
            </a:r>
            <a:r>
              <a:rPr lang="en-US" dirty="0" smtClean="0">
                <a:solidFill>
                  <a:schemeClr val="tx1"/>
                </a:solidFill>
                <a:latin typeface="Bell MT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Bell MT" pitchFamily="18" charset="0"/>
              </a:rPr>
              <a:t>ilmu-ilmu</a:t>
            </a:r>
            <a:r>
              <a:rPr lang="en-US" dirty="0" smtClean="0">
                <a:solidFill>
                  <a:schemeClr val="tx1"/>
                </a:solidFill>
                <a:latin typeface="Bell MT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Bell MT" pitchFamily="18" charset="0"/>
              </a:rPr>
              <a:t>dasar</a:t>
            </a:r>
            <a:r>
              <a:rPr lang="en-US" dirty="0" smtClean="0">
                <a:solidFill>
                  <a:schemeClr val="tx1"/>
                </a:solidFill>
                <a:latin typeface="Bell MT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Bell MT" pitchFamily="18" charset="0"/>
              </a:rPr>
              <a:t>seperti</a:t>
            </a:r>
            <a:r>
              <a:rPr lang="en-US" dirty="0" smtClean="0">
                <a:solidFill>
                  <a:schemeClr val="tx1"/>
                </a:solidFill>
                <a:latin typeface="Bell MT" pitchFamily="18" charset="0"/>
              </a:rPr>
              <a:t> : </a:t>
            </a:r>
            <a:r>
              <a:rPr lang="en-US" dirty="0" err="1" smtClean="0">
                <a:solidFill>
                  <a:schemeClr val="tx1"/>
                </a:solidFill>
                <a:latin typeface="Bell MT" pitchFamily="18" charset="0"/>
              </a:rPr>
              <a:t>astronomi</a:t>
            </a:r>
            <a:r>
              <a:rPr lang="en-US" dirty="0" smtClean="0">
                <a:solidFill>
                  <a:schemeClr val="tx1"/>
                </a:solidFill>
                <a:latin typeface="Bell MT" pitchFamily="18" charset="0"/>
              </a:rPr>
              <a:t>, </a:t>
            </a:r>
            <a:r>
              <a:rPr lang="en-US" dirty="0" err="1" smtClean="0">
                <a:solidFill>
                  <a:schemeClr val="tx1"/>
                </a:solidFill>
                <a:latin typeface="Bell MT" pitchFamily="18" charset="0"/>
              </a:rPr>
              <a:t>fisika</a:t>
            </a:r>
            <a:r>
              <a:rPr lang="en-US" dirty="0" smtClean="0">
                <a:solidFill>
                  <a:schemeClr val="tx1"/>
                </a:solidFill>
                <a:latin typeface="Bell MT" pitchFamily="18" charset="0"/>
              </a:rPr>
              <a:t>, </a:t>
            </a:r>
            <a:r>
              <a:rPr lang="en-US" dirty="0" err="1" smtClean="0">
                <a:solidFill>
                  <a:schemeClr val="tx1"/>
                </a:solidFill>
                <a:latin typeface="Bell MT" pitchFamily="18" charset="0"/>
              </a:rPr>
              <a:t>kimia</a:t>
            </a:r>
            <a:r>
              <a:rPr lang="en-US" dirty="0" smtClean="0">
                <a:solidFill>
                  <a:schemeClr val="tx1"/>
                </a:solidFill>
                <a:latin typeface="Bell MT" pitchFamily="18" charset="0"/>
              </a:rPr>
              <a:t>, </a:t>
            </a:r>
            <a:r>
              <a:rPr lang="en-US" dirty="0" err="1" smtClean="0">
                <a:solidFill>
                  <a:schemeClr val="tx1"/>
                </a:solidFill>
                <a:latin typeface="Bell MT" pitchFamily="18" charset="0"/>
              </a:rPr>
              <a:t>bioloogi</a:t>
            </a:r>
            <a:r>
              <a:rPr lang="en-US" dirty="0" smtClean="0">
                <a:solidFill>
                  <a:schemeClr val="tx1"/>
                </a:solidFill>
                <a:latin typeface="Bell MT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Bell MT" pitchFamily="18" charset="0"/>
              </a:rPr>
              <a:t>molekuler</a:t>
            </a:r>
            <a:r>
              <a:rPr lang="en-US" dirty="0" smtClean="0">
                <a:solidFill>
                  <a:schemeClr val="tx1"/>
                </a:solidFill>
                <a:latin typeface="Bell MT" pitchFamily="18" charset="0"/>
              </a:rPr>
              <a:t>, </a:t>
            </a:r>
            <a:r>
              <a:rPr lang="en-US" dirty="0" err="1" smtClean="0">
                <a:solidFill>
                  <a:schemeClr val="tx1"/>
                </a:solidFill>
                <a:latin typeface="Bell MT" pitchFamily="18" charset="0"/>
              </a:rPr>
              <a:t>hasilnya</a:t>
            </a:r>
            <a:r>
              <a:rPr lang="en-US" dirty="0" smtClean="0">
                <a:solidFill>
                  <a:schemeClr val="tx1"/>
                </a:solidFill>
                <a:latin typeface="Bell MT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Bell MT" pitchFamily="18" charset="0"/>
              </a:rPr>
              <a:t>seperti</a:t>
            </a:r>
            <a:r>
              <a:rPr lang="en-US" dirty="0" smtClean="0">
                <a:solidFill>
                  <a:schemeClr val="tx1"/>
                </a:solidFill>
                <a:latin typeface="Bell MT" pitchFamily="18" charset="0"/>
              </a:rPr>
              <a:t> yang </a:t>
            </a:r>
            <a:r>
              <a:rPr lang="en-US" dirty="0" err="1" smtClean="0">
                <a:solidFill>
                  <a:schemeClr val="tx1"/>
                </a:solidFill>
                <a:latin typeface="Bell MT" pitchFamily="18" charset="0"/>
              </a:rPr>
              <a:t>dapat</a:t>
            </a:r>
            <a:r>
              <a:rPr lang="en-US" dirty="0" smtClean="0">
                <a:solidFill>
                  <a:schemeClr val="tx1"/>
                </a:solidFill>
                <a:latin typeface="Bell MT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Bell MT" pitchFamily="18" charset="0"/>
              </a:rPr>
              <a:t>kita</a:t>
            </a:r>
            <a:r>
              <a:rPr lang="en-US" dirty="0" smtClean="0">
                <a:solidFill>
                  <a:schemeClr val="tx1"/>
                </a:solidFill>
                <a:latin typeface="Bell MT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Bell MT" pitchFamily="18" charset="0"/>
              </a:rPr>
              <a:t>nikmati</a:t>
            </a:r>
            <a:r>
              <a:rPr lang="en-US" dirty="0" smtClean="0">
                <a:solidFill>
                  <a:schemeClr val="tx1"/>
                </a:solidFill>
                <a:latin typeface="Bell MT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Bell MT" pitchFamily="18" charset="0"/>
              </a:rPr>
              <a:t>sekarang</a:t>
            </a:r>
            <a:r>
              <a:rPr lang="en-US" dirty="0" smtClean="0">
                <a:solidFill>
                  <a:schemeClr val="tx1"/>
                </a:solidFill>
                <a:latin typeface="Bell MT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Bell MT" pitchFamily="18" charset="0"/>
              </a:rPr>
              <a:t>ini</a:t>
            </a:r>
            <a:r>
              <a:rPr lang="en-US" dirty="0" smtClean="0">
                <a:solidFill>
                  <a:schemeClr val="tx1"/>
                </a:solidFill>
                <a:latin typeface="Bell MT" pitchFamily="18" charset="0"/>
              </a:rPr>
              <a:t>.</a:t>
            </a:r>
            <a:endParaRPr lang="en-US" dirty="0">
              <a:solidFill>
                <a:schemeClr val="tx1"/>
              </a:solidFill>
              <a:latin typeface="Bell MT" pitchFamily="18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00B0F0"/>
            </a:gs>
            <a:gs pos="16000">
              <a:srgbClr val="00CCCC"/>
            </a:gs>
            <a:gs pos="47000">
              <a:srgbClr val="9999FF"/>
            </a:gs>
            <a:gs pos="60001">
              <a:srgbClr val="7030A0"/>
            </a:gs>
            <a:gs pos="71001">
              <a:srgbClr val="3333CC"/>
            </a:gs>
            <a:gs pos="81000">
              <a:srgbClr val="1170FF"/>
            </a:gs>
            <a:gs pos="100000">
              <a:srgbClr val="006699"/>
            </a:gs>
          </a:gsLst>
          <a:path path="rect">
            <a:fillToRect l="100000" b="100000"/>
          </a:path>
          <a:tileRect t="-100000" r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" y="685800"/>
            <a:ext cx="8153400" cy="5257800"/>
          </a:xfrm>
        </p:spPr>
        <p:txBody>
          <a:bodyPr>
            <a:normAutofit/>
          </a:bodyPr>
          <a:lstStyle/>
          <a:p>
            <a:pPr algn="just"/>
            <a:r>
              <a:rPr lang="en-US" sz="3600" dirty="0" err="1" smtClean="0">
                <a:solidFill>
                  <a:schemeClr val="bg1"/>
                </a:solidFill>
                <a:latin typeface="Bell MT" pitchFamily="18" charset="0"/>
              </a:rPr>
              <a:t>Berdasarkan</a:t>
            </a:r>
            <a:r>
              <a:rPr lang="en-US" sz="3600" dirty="0" smtClean="0">
                <a:solidFill>
                  <a:schemeClr val="bg1"/>
                </a:solidFill>
                <a:latin typeface="Bell MT" pitchFamily="18" charset="0"/>
              </a:rPr>
              <a:t> </a:t>
            </a:r>
            <a:r>
              <a:rPr lang="en-US" sz="3600" dirty="0" err="1" smtClean="0">
                <a:solidFill>
                  <a:schemeClr val="bg1"/>
                </a:solidFill>
                <a:latin typeface="Bell MT" pitchFamily="18" charset="0"/>
              </a:rPr>
              <a:t>gejalan</a:t>
            </a:r>
            <a:r>
              <a:rPr lang="en-US" sz="3600" dirty="0" smtClean="0">
                <a:solidFill>
                  <a:schemeClr val="bg1"/>
                </a:solidFill>
                <a:latin typeface="Bell MT" pitchFamily="18" charset="0"/>
              </a:rPr>
              <a:t> yang </a:t>
            </a:r>
            <a:r>
              <a:rPr lang="en-US" sz="3600" dirty="0" err="1" smtClean="0">
                <a:solidFill>
                  <a:schemeClr val="bg1"/>
                </a:solidFill>
                <a:latin typeface="Bell MT" pitchFamily="18" charset="0"/>
              </a:rPr>
              <a:t>dihadapi</a:t>
            </a:r>
            <a:r>
              <a:rPr lang="en-US" sz="3600" dirty="0" smtClean="0">
                <a:solidFill>
                  <a:schemeClr val="bg1"/>
                </a:solidFill>
                <a:latin typeface="Bell MT" pitchFamily="18" charset="0"/>
              </a:rPr>
              <a:t> </a:t>
            </a:r>
            <a:r>
              <a:rPr lang="en-US" sz="3600" dirty="0" err="1" smtClean="0">
                <a:solidFill>
                  <a:schemeClr val="bg1"/>
                </a:solidFill>
                <a:latin typeface="Bell MT" pitchFamily="18" charset="0"/>
              </a:rPr>
              <a:t>oleh</a:t>
            </a:r>
            <a:r>
              <a:rPr lang="en-US" sz="3600" dirty="0" smtClean="0">
                <a:solidFill>
                  <a:schemeClr val="bg1"/>
                </a:solidFill>
                <a:latin typeface="Bell MT" pitchFamily="18" charset="0"/>
              </a:rPr>
              <a:t> </a:t>
            </a:r>
            <a:r>
              <a:rPr lang="en-US" sz="3600" dirty="0" err="1" smtClean="0">
                <a:solidFill>
                  <a:schemeClr val="bg1"/>
                </a:solidFill>
                <a:latin typeface="Bell MT" pitchFamily="18" charset="0"/>
              </a:rPr>
              <a:t>masing</a:t>
            </a:r>
            <a:r>
              <a:rPr lang="en-US" sz="3600" dirty="0" smtClean="0">
                <a:solidFill>
                  <a:schemeClr val="bg1"/>
                </a:solidFill>
                <a:latin typeface="Bell MT" pitchFamily="18" charset="0"/>
              </a:rPr>
              <a:t> - </a:t>
            </a:r>
            <a:r>
              <a:rPr lang="en-US" sz="3600" dirty="0" err="1" smtClean="0">
                <a:solidFill>
                  <a:schemeClr val="bg1"/>
                </a:solidFill>
                <a:latin typeface="Bell MT" pitchFamily="18" charset="0"/>
              </a:rPr>
              <a:t>masing</a:t>
            </a:r>
            <a:r>
              <a:rPr lang="en-US" sz="3600" dirty="0" smtClean="0">
                <a:solidFill>
                  <a:schemeClr val="bg1"/>
                </a:solidFill>
                <a:latin typeface="Bell MT" pitchFamily="18" charset="0"/>
              </a:rPr>
              <a:t> </a:t>
            </a:r>
            <a:r>
              <a:rPr lang="en-US" sz="3600" dirty="0" err="1" smtClean="0">
                <a:solidFill>
                  <a:schemeClr val="bg1"/>
                </a:solidFill>
                <a:latin typeface="Bell MT" pitchFamily="18" charset="0"/>
              </a:rPr>
              <a:t>cabang</a:t>
            </a:r>
            <a:r>
              <a:rPr lang="en-US" sz="3600" dirty="0" smtClean="0">
                <a:solidFill>
                  <a:schemeClr val="bg1"/>
                </a:solidFill>
                <a:latin typeface="Bell MT" pitchFamily="18" charset="0"/>
              </a:rPr>
              <a:t> </a:t>
            </a:r>
            <a:r>
              <a:rPr lang="en-US" sz="3600" dirty="0" err="1" smtClean="0">
                <a:solidFill>
                  <a:schemeClr val="bg1"/>
                </a:solidFill>
                <a:latin typeface="Bell MT" pitchFamily="18" charset="0"/>
              </a:rPr>
              <a:t>ilmu</a:t>
            </a:r>
            <a:r>
              <a:rPr lang="en-US" sz="3600" dirty="0" smtClean="0">
                <a:solidFill>
                  <a:schemeClr val="bg1"/>
                </a:solidFill>
                <a:latin typeface="Bell MT" pitchFamily="18" charset="0"/>
              </a:rPr>
              <a:t>, </a:t>
            </a:r>
            <a:r>
              <a:rPr lang="en-US" sz="3600" dirty="0" err="1" smtClean="0">
                <a:solidFill>
                  <a:schemeClr val="bg1"/>
                </a:solidFill>
                <a:latin typeface="Bell MT" pitchFamily="18" charset="0"/>
              </a:rPr>
              <a:t>Auguste</a:t>
            </a:r>
            <a:r>
              <a:rPr lang="en-US" sz="3600" dirty="0" smtClean="0">
                <a:solidFill>
                  <a:schemeClr val="bg1"/>
                </a:solidFill>
                <a:latin typeface="Bell MT" pitchFamily="18" charset="0"/>
              </a:rPr>
              <a:t> Comte </a:t>
            </a:r>
            <a:r>
              <a:rPr lang="en-US" sz="3600" dirty="0" err="1" smtClean="0">
                <a:solidFill>
                  <a:schemeClr val="bg1"/>
                </a:solidFill>
                <a:latin typeface="Bell MT" pitchFamily="18" charset="0"/>
              </a:rPr>
              <a:t>dalam</a:t>
            </a:r>
            <a:r>
              <a:rPr lang="en-US" sz="3600" dirty="0" smtClean="0">
                <a:solidFill>
                  <a:schemeClr val="bg1"/>
                </a:solidFill>
                <a:latin typeface="Bell MT" pitchFamily="18" charset="0"/>
              </a:rPr>
              <a:t> </a:t>
            </a:r>
            <a:r>
              <a:rPr lang="en-US" sz="3600" dirty="0" err="1" smtClean="0">
                <a:solidFill>
                  <a:schemeClr val="bg1"/>
                </a:solidFill>
                <a:latin typeface="Bell MT" pitchFamily="18" charset="0"/>
              </a:rPr>
              <a:t>sebuah</a:t>
            </a:r>
            <a:r>
              <a:rPr lang="en-US" sz="3600" dirty="0" smtClean="0">
                <a:solidFill>
                  <a:schemeClr val="bg1"/>
                </a:solidFill>
                <a:latin typeface="Bell MT" pitchFamily="18" charset="0"/>
              </a:rPr>
              <a:t> </a:t>
            </a:r>
            <a:r>
              <a:rPr lang="en-US" sz="3600" dirty="0" err="1" smtClean="0">
                <a:solidFill>
                  <a:schemeClr val="bg1"/>
                </a:solidFill>
                <a:latin typeface="Bell MT" pitchFamily="18" charset="0"/>
              </a:rPr>
              <a:t>Ensiklopedia</a:t>
            </a:r>
            <a:r>
              <a:rPr lang="en-US" sz="3600" dirty="0" smtClean="0">
                <a:solidFill>
                  <a:schemeClr val="bg1"/>
                </a:solidFill>
                <a:latin typeface="Bell MT" pitchFamily="18" charset="0"/>
              </a:rPr>
              <a:t> </a:t>
            </a:r>
            <a:r>
              <a:rPr lang="en-US" sz="3600" dirty="0" err="1" smtClean="0">
                <a:solidFill>
                  <a:schemeClr val="bg1"/>
                </a:solidFill>
                <a:latin typeface="Bell MT" pitchFamily="18" charset="0"/>
              </a:rPr>
              <a:t>menyusun</a:t>
            </a:r>
            <a:r>
              <a:rPr lang="en-US" sz="3600" dirty="0" smtClean="0">
                <a:solidFill>
                  <a:schemeClr val="bg1"/>
                </a:solidFill>
                <a:latin typeface="Bell MT" pitchFamily="18" charset="0"/>
              </a:rPr>
              <a:t> </a:t>
            </a:r>
            <a:r>
              <a:rPr lang="en-US" sz="3600" dirty="0" err="1" smtClean="0">
                <a:solidFill>
                  <a:schemeClr val="bg1"/>
                </a:solidFill>
                <a:latin typeface="Bell MT" pitchFamily="18" charset="0"/>
              </a:rPr>
              <a:t>hirarki</a:t>
            </a:r>
            <a:r>
              <a:rPr lang="en-US" sz="3600" dirty="0" smtClean="0">
                <a:solidFill>
                  <a:schemeClr val="bg1"/>
                </a:solidFill>
                <a:latin typeface="Bell MT" pitchFamily="18" charset="0"/>
              </a:rPr>
              <a:t> </a:t>
            </a:r>
            <a:r>
              <a:rPr lang="en-US" sz="3600" dirty="0" err="1" smtClean="0">
                <a:solidFill>
                  <a:schemeClr val="bg1"/>
                </a:solidFill>
                <a:latin typeface="Bell MT" pitchFamily="18" charset="0"/>
              </a:rPr>
              <a:t>ilmu</a:t>
            </a:r>
            <a:r>
              <a:rPr lang="en-US" sz="3600" dirty="0" smtClean="0">
                <a:solidFill>
                  <a:schemeClr val="bg1"/>
                </a:solidFill>
                <a:latin typeface="Bell MT" pitchFamily="18" charset="0"/>
              </a:rPr>
              <a:t> </a:t>
            </a:r>
            <a:r>
              <a:rPr lang="en-US" sz="3600" dirty="0" err="1" smtClean="0">
                <a:solidFill>
                  <a:schemeClr val="bg1"/>
                </a:solidFill>
                <a:latin typeface="Bell MT" pitchFamily="18" charset="0"/>
              </a:rPr>
              <a:t>pengetahuan</a:t>
            </a:r>
            <a:r>
              <a:rPr lang="en-US" sz="3600" dirty="0" smtClean="0">
                <a:solidFill>
                  <a:schemeClr val="bg1"/>
                </a:solidFill>
                <a:latin typeface="Bell MT" pitchFamily="18" charset="0"/>
              </a:rPr>
              <a:t> </a:t>
            </a:r>
            <a:r>
              <a:rPr lang="en-US" sz="3600" dirty="0" err="1" smtClean="0">
                <a:solidFill>
                  <a:schemeClr val="bg1"/>
                </a:solidFill>
                <a:latin typeface="Bell MT" pitchFamily="18" charset="0"/>
              </a:rPr>
              <a:t>dengan</a:t>
            </a:r>
            <a:r>
              <a:rPr lang="en-US" sz="3600" dirty="0" smtClean="0">
                <a:solidFill>
                  <a:schemeClr val="bg1"/>
                </a:solidFill>
                <a:latin typeface="Bell MT" pitchFamily="18" charset="0"/>
              </a:rPr>
              <a:t> </a:t>
            </a:r>
            <a:r>
              <a:rPr lang="en-US" sz="3600" dirty="0" err="1" smtClean="0">
                <a:solidFill>
                  <a:schemeClr val="bg1"/>
                </a:solidFill>
                <a:latin typeface="Bell MT" pitchFamily="18" charset="0"/>
              </a:rPr>
              <a:t>meletakkan</a:t>
            </a:r>
            <a:r>
              <a:rPr lang="en-US" sz="3600" dirty="0" smtClean="0">
                <a:solidFill>
                  <a:schemeClr val="bg1"/>
                </a:solidFill>
                <a:latin typeface="Bell MT" pitchFamily="18" charset="0"/>
              </a:rPr>
              <a:t> </a:t>
            </a:r>
            <a:r>
              <a:rPr lang="en-US" sz="3600" dirty="0" err="1" smtClean="0">
                <a:solidFill>
                  <a:schemeClr val="bg1"/>
                </a:solidFill>
                <a:latin typeface="Bell MT" pitchFamily="18" charset="0"/>
              </a:rPr>
              <a:t>matematika</a:t>
            </a:r>
            <a:r>
              <a:rPr lang="en-US" sz="3600" dirty="0" smtClean="0">
                <a:solidFill>
                  <a:schemeClr val="bg1"/>
                </a:solidFill>
                <a:latin typeface="Bell MT" pitchFamily="18" charset="0"/>
              </a:rPr>
              <a:t> </a:t>
            </a:r>
            <a:r>
              <a:rPr lang="en-US" sz="3600" dirty="0" err="1" smtClean="0">
                <a:solidFill>
                  <a:schemeClr val="bg1"/>
                </a:solidFill>
                <a:latin typeface="Bell MT" pitchFamily="18" charset="0"/>
              </a:rPr>
              <a:t>sebagai</a:t>
            </a:r>
            <a:r>
              <a:rPr lang="en-US" sz="3600" dirty="0" smtClean="0">
                <a:solidFill>
                  <a:schemeClr val="bg1"/>
                </a:solidFill>
                <a:latin typeface="Bell MT" pitchFamily="18" charset="0"/>
              </a:rPr>
              <a:t> </a:t>
            </a:r>
            <a:r>
              <a:rPr lang="en-US" sz="3600" dirty="0" err="1" smtClean="0">
                <a:solidFill>
                  <a:schemeClr val="bg1"/>
                </a:solidFill>
                <a:latin typeface="Bell MT" pitchFamily="18" charset="0"/>
              </a:rPr>
              <a:t>dasar</a:t>
            </a:r>
            <a:r>
              <a:rPr lang="en-US" sz="3600" dirty="0" smtClean="0">
                <a:solidFill>
                  <a:schemeClr val="bg1"/>
                </a:solidFill>
                <a:latin typeface="Bell MT" pitchFamily="18" charset="0"/>
              </a:rPr>
              <a:t> </a:t>
            </a:r>
            <a:r>
              <a:rPr lang="en-US" sz="3600" dirty="0" err="1" smtClean="0">
                <a:solidFill>
                  <a:schemeClr val="bg1"/>
                </a:solidFill>
                <a:latin typeface="Bell MT" pitchFamily="18" charset="0"/>
              </a:rPr>
              <a:t>bagi</a:t>
            </a:r>
            <a:r>
              <a:rPr lang="en-US" sz="3600" dirty="0" smtClean="0">
                <a:solidFill>
                  <a:schemeClr val="bg1"/>
                </a:solidFill>
                <a:latin typeface="Bell MT" pitchFamily="18" charset="0"/>
              </a:rPr>
              <a:t> </a:t>
            </a:r>
            <a:r>
              <a:rPr lang="en-US" sz="3600" dirty="0" err="1" smtClean="0">
                <a:solidFill>
                  <a:schemeClr val="bg1"/>
                </a:solidFill>
                <a:latin typeface="Bell MT" pitchFamily="18" charset="0"/>
              </a:rPr>
              <a:t>semua</a:t>
            </a:r>
            <a:r>
              <a:rPr lang="en-US" sz="3600" dirty="0" smtClean="0">
                <a:solidFill>
                  <a:schemeClr val="bg1"/>
                </a:solidFill>
                <a:latin typeface="Bell MT" pitchFamily="18" charset="0"/>
              </a:rPr>
              <a:t> </a:t>
            </a:r>
            <a:r>
              <a:rPr lang="en-US" sz="3600" dirty="0" err="1" smtClean="0">
                <a:solidFill>
                  <a:schemeClr val="bg1"/>
                </a:solidFill>
                <a:latin typeface="Bell MT" pitchFamily="18" charset="0"/>
              </a:rPr>
              <a:t>cabang</a:t>
            </a:r>
            <a:r>
              <a:rPr lang="en-US" sz="3600" dirty="0" smtClean="0">
                <a:solidFill>
                  <a:schemeClr val="bg1"/>
                </a:solidFill>
                <a:latin typeface="Bell MT" pitchFamily="18" charset="0"/>
              </a:rPr>
              <a:t> </a:t>
            </a:r>
            <a:r>
              <a:rPr lang="en-US" sz="3600" dirty="0" err="1" smtClean="0">
                <a:solidFill>
                  <a:schemeClr val="bg1"/>
                </a:solidFill>
                <a:latin typeface="Bell MT" pitchFamily="18" charset="0"/>
              </a:rPr>
              <a:t>ilmi</a:t>
            </a:r>
            <a:r>
              <a:rPr lang="en-US" sz="3600" dirty="0" smtClean="0">
                <a:solidFill>
                  <a:schemeClr val="bg1"/>
                </a:solidFill>
                <a:latin typeface="Bell MT" pitchFamily="18" charset="0"/>
              </a:rPr>
              <a:t>.</a:t>
            </a:r>
          </a:p>
          <a:p>
            <a:pPr algn="just"/>
            <a:r>
              <a:rPr lang="en-US" sz="3600" dirty="0" err="1" smtClean="0">
                <a:solidFill>
                  <a:schemeClr val="bg1"/>
                </a:solidFill>
                <a:latin typeface="Bell MT" pitchFamily="18" charset="0"/>
              </a:rPr>
              <a:t>Diatas</a:t>
            </a:r>
            <a:r>
              <a:rPr lang="en-US" sz="3600" dirty="0" smtClean="0">
                <a:solidFill>
                  <a:schemeClr val="bg1"/>
                </a:solidFill>
                <a:latin typeface="Bell MT" pitchFamily="18" charset="0"/>
              </a:rPr>
              <a:t> </a:t>
            </a:r>
            <a:r>
              <a:rPr lang="en-US" sz="3600" dirty="0" err="1" smtClean="0">
                <a:solidFill>
                  <a:schemeClr val="bg1"/>
                </a:solidFill>
                <a:latin typeface="Bell MT" pitchFamily="18" charset="0"/>
              </a:rPr>
              <a:t>matematika</a:t>
            </a:r>
            <a:r>
              <a:rPr lang="en-US" sz="3600" dirty="0" smtClean="0">
                <a:solidFill>
                  <a:schemeClr val="bg1"/>
                </a:solidFill>
                <a:latin typeface="Bell MT" pitchFamily="18" charset="0"/>
              </a:rPr>
              <a:t> </a:t>
            </a:r>
            <a:r>
              <a:rPr lang="en-US" sz="3600" dirty="0" err="1" smtClean="0">
                <a:solidFill>
                  <a:schemeClr val="bg1"/>
                </a:solidFill>
                <a:latin typeface="Bell MT" pitchFamily="18" charset="0"/>
              </a:rPr>
              <a:t>secara</a:t>
            </a:r>
            <a:r>
              <a:rPr lang="en-US" sz="3600" dirty="0" smtClean="0">
                <a:solidFill>
                  <a:schemeClr val="bg1"/>
                </a:solidFill>
                <a:latin typeface="Bell MT" pitchFamily="18" charset="0"/>
              </a:rPr>
              <a:t> </a:t>
            </a:r>
            <a:r>
              <a:rPr lang="en-US" sz="3600" dirty="0" err="1" smtClean="0">
                <a:solidFill>
                  <a:schemeClr val="bg1"/>
                </a:solidFill>
                <a:latin typeface="Bell MT" pitchFamily="18" charset="0"/>
              </a:rPr>
              <a:t>berurutan</a:t>
            </a:r>
            <a:r>
              <a:rPr lang="en-US" sz="3600" dirty="0" smtClean="0">
                <a:solidFill>
                  <a:schemeClr val="bg1"/>
                </a:solidFill>
                <a:latin typeface="Bell MT" pitchFamily="18" charset="0"/>
              </a:rPr>
              <a:t> </a:t>
            </a:r>
            <a:r>
              <a:rPr lang="en-US" sz="3600" dirty="0" err="1" smtClean="0">
                <a:solidFill>
                  <a:schemeClr val="bg1"/>
                </a:solidFill>
                <a:latin typeface="Bell MT" pitchFamily="18" charset="0"/>
              </a:rPr>
              <a:t>ditunjukan</a:t>
            </a:r>
            <a:r>
              <a:rPr lang="en-US" sz="3600" dirty="0" smtClean="0">
                <a:solidFill>
                  <a:schemeClr val="bg1"/>
                </a:solidFill>
                <a:latin typeface="Bell MT" pitchFamily="18" charset="0"/>
              </a:rPr>
              <a:t> </a:t>
            </a:r>
            <a:r>
              <a:rPr lang="en-US" sz="3600" dirty="0" err="1" smtClean="0">
                <a:solidFill>
                  <a:schemeClr val="bg1"/>
                </a:solidFill>
                <a:latin typeface="Bell MT" pitchFamily="18" charset="0"/>
              </a:rPr>
              <a:t>ilmu</a:t>
            </a:r>
            <a:r>
              <a:rPr lang="en-US" sz="3600" dirty="0" smtClean="0">
                <a:solidFill>
                  <a:schemeClr val="bg1"/>
                </a:solidFill>
                <a:latin typeface="Bell MT" pitchFamily="18" charset="0"/>
              </a:rPr>
              <a:t> </a:t>
            </a:r>
            <a:r>
              <a:rPr lang="en-US" sz="3600" dirty="0" err="1" smtClean="0">
                <a:solidFill>
                  <a:schemeClr val="bg1"/>
                </a:solidFill>
                <a:latin typeface="Bell MT" pitchFamily="18" charset="0"/>
              </a:rPr>
              <a:t>astronomi</a:t>
            </a:r>
            <a:r>
              <a:rPr lang="en-US" sz="3600" dirty="0" smtClean="0">
                <a:solidFill>
                  <a:schemeClr val="bg1"/>
                </a:solidFill>
                <a:latin typeface="Bell MT" pitchFamily="18" charset="0"/>
              </a:rPr>
              <a:t>, </a:t>
            </a:r>
            <a:r>
              <a:rPr lang="en-US" sz="3600" dirty="0" err="1" smtClean="0">
                <a:solidFill>
                  <a:schemeClr val="bg1"/>
                </a:solidFill>
                <a:latin typeface="Bell MT" pitchFamily="18" charset="0"/>
              </a:rPr>
              <a:t>fisika</a:t>
            </a:r>
            <a:r>
              <a:rPr lang="en-US" sz="3600" dirty="0" smtClean="0">
                <a:solidFill>
                  <a:schemeClr val="bg1"/>
                </a:solidFill>
                <a:latin typeface="Bell MT" pitchFamily="18" charset="0"/>
              </a:rPr>
              <a:t>, </a:t>
            </a:r>
            <a:r>
              <a:rPr lang="en-US" sz="3600" dirty="0" err="1" smtClean="0">
                <a:solidFill>
                  <a:schemeClr val="bg1"/>
                </a:solidFill>
                <a:latin typeface="Bell MT" pitchFamily="18" charset="0"/>
              </a:rPr>
              <a:t>kimia</a:t>
            </a:r>
            <a:r>
              <a:rPr lang="en-US" sz="3600" dirty="0" smtClean="0">
                <a:solidFill>
                  <a:schemeClr val="bg1"/>
                </a:solidFill>
                <a:latin typeface="Bell MT" pitchFamily="18" charset="0"/>
              </a:rPr>
              <a:t>, </a:t>
            </a:r>
            <a:r>
              <a:rPr lang="en-US" sz="3600" dirty="0" err="1" smtClean="0">
                <a:solidFill>
                  <a:schemeClr val="bg1"/>
                </a:solidFill>
                <a:latin typeface="Bell MT" pitchFamily="18" charset="0"/>
              </a:rPr>
              <a:t>fisika</a:t>
            </a:r>
            <a:r>
              <a:rPr lang="en-US" sz="3600" dirty="0" smtClean="0">
                <a:solidFill>
                  <a:schemeClr val="bg1"/>
                </a:solidFill>
                <a:latin typeface="Bell MT" pitchFamily="18" charset="0"/>
              </a:rPr>
              <a:t> </a:t>
            </a:r>
            <a:r>
              <a:rPr lang="en-US" sz="3600" dirty="0" err="1" smtClean="0">
                <a:solidFill>
                  <a:schemeClr val="bg1"/>
                </a:solidFill>
                <a:latin typeface="Bell MT" pitchFamily="18" charset="0"/>
              </a:rPr>
              <a:t>sosial</a:t>
            </a:r>
            <a:r>
              <a:rPr lang="en-US" sz="3600" dirty="0" smtClean="0">
                <a:solidFill>
                  <a:schemeClr val="bg1"/>
                </a:solidFill>
                <a:latin typeface="Bell MT" pitchFamily="18" charset="0"/>
              </a:rPr>
              <a:t>/</a:t>
            </a:r>
            <a:r>
              <a:rPr lang="en-US" sz="3600" dirty="0" err="1" smtClean="0">
                <a:solidFill>
                  <a:schemeClr val="bg1"/>
                </a:solidFill>
                <a:latin typeface="Bell MT" pitchFamily="18" charset="0"/>
              </a:rPr>
              <a:t>sosiologi</a:t>
            </a:r>
            <a:r>
              <a:rPr lang="en-US" sz="3600" dirty="0" smtClean="0">
                <a:solidFill>
                  <a:schemeClr val="bg1"/>
                </a:solidFill>
                <a:latin typeface="Bell MT" pitchFamily="18" charset="0"/>
              </a:rPr>
              <a:t>. </a:t>
            </a:r>
            <a:endParaRPr lang="en-US" sz="3600" dirty="0">
              <a:solidFill>
                <a:schemeClr val="bg1"/>
              </a:solidFill>
              <a:latin typeface="Bell MT" pitchFamily="18" charset="0"/>
            </a:endParaRPr>
          </a:p>
        </p:txBody>
      </p:sp>
    </p:spTree>
  </p:cSld>
  <p:clrMapOvr>
    <a:masterClrMapping/>
  </p:clrMapOvr>
  <p:transition>
    <p:wipe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73000"/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" y="609600"/>
            <a:ext cx="8153400" cy="5562600"/>
          </a:xfrm>
        </p:spPr>
        <p:txBody>
          <a:bodyPr>
            <a:normAutofit lnSpcReduction="10000"/>
          </a:bodyPr>
          <a:lstStyle/>
          <a:p>
            <a:pPr algn="just"/>
            <a:r>
              <a:rPr lang="en-US" sz="3600" b="1" dirty="0" err="1" smtClean="0">
                <a:solidFill>
                  <a:schemeClr val="tx1"/>
                </a:solidFill>
                <a:latin typeface="Adobe Ming Std L" pitchFamily="18" charset="-128"/>
                <a:ea typeface="Adobe Ming Std L" pitchFamily="18" charset="-128"/>
              </a:rPr>
              <a:t>Andaikan</a:t>
            </a:r>
            <a:r>
              <a:rPr lang="en-US" sz="3600" b="1" dirty="0" smtClean="0">
                <a:solidFill>
                  <a:schemeClr val="tx1"/>
                </a:solidFill>
                <a:latin typeface="Adobe Ming Std L" pitchFamily="18" charset="-128"/>
                <a:ea typeface="Adobe Ming Std L" pitchFamily="18" charset="-128"/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  <a:latin typeface="Adobe Ming Std L" pitchFamily="18" charset="-128"/>
                <a:ea typeface="Adobe Ming Std L" pitchFamily="18" charset="-128"/>
              </a:rPr>
              <a:t>para</a:t>
            </a:r>
            <a:r>
              <a:rPr lang="en-US" sz="3600" b="1" dirty="0" smtClean="0">
                <a:solidFill>
                  <a:schemeClr val="tx1"/>
                </a:solidFill>
                <a:latin typeface="Adobe Ming Std L" pitchFamily="18" charset="-128"/>
                <a:ea typeface="Adobe Ming Std L" pitchFamily="18" charset="-128"/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  <a:latin typeface="Adobe Ming Std L" pitchFamily="18" charset="-128"/>
                <a:ea typeface="Adobe Ming Std L" pitchFamily="18" charset="-128"/>
              </a:rPr>
              <a:t>ilmuan</a:t>
            </a:r>
            <a:r>
              <a:rPr lang="en-US" sz="3600" b="1" dirty="0" smtClean="0">
                <a:solidFill>
                  <a:schemeClr val="tx1"/>
                </a:solidFill>
                <a:latin typeface="Adobe Ming Std L" pitchFamily="18" charset="-128"/>
                <a:ea typeface="Adobe Ming Std L" pitchFamily="18" charset="-128"/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  <a:latin typeface="Adobe Ming Std L" pitchFamily="18" charset="-128"/>
                <a:ea typeface="Adobe Ming Std L" pitchFamily="18" charset="-128"/>
              </a:rPr>
              <a:t>dalam</a:t>
            </a:r>
            <a:r>
              <a:rPr lang="en-US" sz="3600" b="1" dirty="0" smtClean="0">
                <a:solidFill>
                  <a:schemeClr val="tx1"/>
                </a:solidFill>
                <a:latin typeface="Adobe Ming Std L" pitchFamily="18" charset="-128"/>
                <a:ea typeface="Adobe Ming Std L" pitchFamily="18" charset="-128"/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  <a:latin typeface="Adobe Ming Std L" pitchFamily="18" charset="-128"/>
                <a:ea typeface="Adobe Ming Std L" pitchFamily="18" charset="-128"/>
              </a:rPr>
              <a:t>pengembangan</a:t>
            </a:r>
            <a:r>
              <a:rPr lang="en-US" sz="3600" b="1" dirty="0" smtClean="0">
                <a:solidFill>
                  <a:schemeClr val="tx1"/>
                </a:solidFill>
                <a:latin typeface="Adobe Ming Std L" pitchFamily="18" charset="-128"/>
                <a:ea typeface="Adobe Ming Std L" pitchFamily="18" charset="-128"/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  <a:latin typeface="Adobe Ming Std L" pitchFamily="18" charset="-128"/>
                <a:ea typeface="Adobe Ming Std L" pitchFamily="18" charset="-128"/>
              </a:rPr>
              <a:t>ilmu</a:t>
            </a:r>
            <a:r>
              <a:rPr lang="en-US" sz="3600" b="1" dirty="0" smtClean="0">
                <a:solidFill>
                  <a:schemeClr val="tx1"/>
                </a:solidFill>
                <a:latin typeface="Adobe Ming Std L" pitchFamily="18" charset="-128"/>
                <a:ea typeface="Adobe Ming Std L" pitchFamily="18" charset="-128"/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  <a:latin typeface="Adobe Ming Std L" pitchFamily="18" charset="-128"/>
                <a:ea typeface="Adobe Ming Std L" pitchFamily="18" charset="-128"/>
              </a:rPr>
              <a:t>konsisten</a:t>
            </a:r>
            <a:r>
              <a:rPr lang="en-US" sz="3600" b="1" dirty="0" smtClean="0">
                <a:solidFill>
                  <a:schemeClr val="tx1"/>
                </a:solidFill>
                <a:latin typeface="Adobe Ming Std L" pitchFamily="18" charset="-128"/>
                <a:ea typeface="Adobe Ming Std L" pitchFamily="18" charset="-128"/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  <a:latin typeface="Adobe Ming Std L" pitchFamily="18" charset="-128"/>
                <a:ea typeface="Adobe Ming Std L" pitchFamily="18" charset="-128"/>
              </a:rPr>
              <a:t>akan</a:t>
            </a:r>
            <a:r>
              <a:rPr lang="en-US" sz="3600" b="1" dirty="0" smtClean="0">
                <a:solidFill>
                  <a:schemeClr val="tx1"/>
                </a:solidFill>
                <a:latin typeface="Adobe Ming Std L" pitchFamily="18" charset="-128"/>
                <a:ea typeface="Adobe Ming Std L" pitchFamily="18" charset="-128"/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  <a:latin typeface="Adobe Ming Std L" pitchFamily="18" charset="-128"/>
                <a:ea typeface="Adobe Ming Std L" pitchFamily="18" charset="-128"/>
              </a:rPr>
              <a:t>janji</a:t>
            </a:r>
            <a:r>
              <a:rPr lang="en-US" sz="3600" b="1" dirty="0" smtClean="0">
                <a:solidFill>
                  <a:schemeClr val="tx1"/>
                </a:solidFill>
                <a:latin typeface="Adobe Ming Std L" pitchFamily="18" charset="-128"/>
                <a:ea typeface="Adobe Ming Std L" pitchFamily="18" charset="-128"/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  <a:latin typeface="Adobe Ming Std L" pitchFamily="18" charset="-128"/>
                <a:ea typeface="Adobe Ming Std L" pitchFamily="18" charset="-128"/>
              </a:rPr>
              <a:t>awalnya</a:t>
            </a:r>
            <a:r>
              <a:rPr lang="en-US" sz="3600" b="1" dirty="0" smtClean="0">
                <a:solidFill>
                  <a:schemeClr val="tx1"/>
                </a:solidFill>
                <a:latin typeface="Adobe Ming Std L" pitchFamily="18" charset="-128"/>
                <a:ea typeface="Adobe Ming Std L" pitchFamily="18" charset="-128"/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  <a:latin typeface="Adobe Ming Std L" pitchFamily="18" charset="-128"/>
                <a:ea typeface="Adobe Ming Std L" pitchFamily="18" charset="-128"/>
              </a:rPr>
              <a:t>ditemukan</a:t>
            </a:r>
            <a:r>
              <a:rPr lang="en-US" sz="3600" b="1" dirty="0" smtClean="0">
                <a:solidFill>
                  <a:schemeClr val="tx1"/>
                </a:solidFill>
                <a:latin typeface="Adobe Ming Std L" pitchFamily="18" charset="-128"/>
                <a:ea typeface="Adobe Ming Std L" pitchFamily="18" charset="-128"/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  <a:latin typeface="Adobe Ming Std L" pitchFamily="18" charset="-128"/>
                <a:ea typeface="Adobe Ming Std L" pitchFamily="18" charset="-128"/>
              </a:rPr>
              <a:t>ilmu</a:t>
            </a:r>
            <a:r>
              <a:rPr lang="en-US" sz="3600" b="1" dirty="0" smtClean="0">
                <a:solidFill>
                  <a:schemeClr val="tx1"/>
                </a:solidFill>
                <a:latin typeface="Adobe Ming Std L" pitchFamily="18" charset="-128"/>
                <a:ea typeface="Adobe Ming Std L" pitchFamily="18" charset="-128"/>
              </a:rPr>
              <a:t>, </a:t>
            </a:r>
            <a:r>
              <a:rPr lang="en-US" sz="3600" b="1" dirty="0" err="1" smtClean="0">
                <a:solidFill>
                  <a:schemeClr val="tx1"/>
                </a:solidFill>
                <a:latin typeface="Adobe Ming Std L" pitchFamily="18" charset="-128"/>
                <a:ea typeface="Adobe Ming Std L" pitchFamily="18" charset="-128"/>
              </a:rPr>
              <a:t>yaitu</a:t>
            </a:r>
            <a:r>
              <a:rPr lang="en-US" sz="3600" b="1" dirty="0" smtClean="0">
                <a:solidFill>
                  <a:schemeClr val="tx1"/>
                </a:solidFill>
                <a:latin typeface="Adobe Ming Std L" pitchFamily="18" charset="-128"/>
                <a:ea typeface="Adobe Ming Std L" pitchFamily="18" charset="-128"/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  <a:latin typeface="Adobe Ming Std L" pitchFamily="18" charset="-128"/>
                <a:ea typeface="Adobe Ming Std L" pitchFamily="18" charset="-128"/>
              </a:rPr>
              <a:t>untuk</a:t>
            </a:r>
            <a:r>
              <a:rPr lang="en-US" sz="3600" b="1" dirty="0" smtClean="0">
                <a:solidFill>
                  <a:schemeClr val="tx1"/>
                </a:solidFill>
                <a:latin typeface="Adobe Ming Std L" pitchFamily="18" charset="-128"/>
                <a:ea typeface="Adobe Ming Std L" pitchFamily="18" charset="-128"/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  <a:latin typeface="Adobe Ming Std L" pitchFamily="18" charset="-128"/>
                <a:ea typeface="Adobe Ming Std L" pitchFamily="18" charset="-128"/>
              </a:rPr>
              <a:t>mencerdaskan</a:t>
            </a:r>
            <a:r>
              <a:rPr lang="en-US" sz="3600" b="1" dirty="0" smtClean="0">
                <a:solidFill>
                  <a:schemeClr val="tx1"/>
                </a:solidFill>
                <a:latin typeface="Adobe Ming Std L" pitchFamily="18" charset="-128"/>
                <a:ea typeface="Adobe Ming Std L" pitchFamily="18" charset="-128"/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  <a:latin typeface="Adobe Ming Std L" pitchFamily="18" charset="-128"/>
                <a:ea typeface="Adobe Ming Std L" pitchFamily="18" charset="-128"/>
              </a:rPr>
              <a:t>manusia</a:t>
            </a:r>
            <a:r>
              <a:rPr lang="en-US" sz="3600" b="1" dirty="0" smtClean="0">
                <a:solidFill>
                  <a:schemeClr val="tx1"/>
                </a:solidFill>
                <a:latin typeface="Adobe Ming Std L" pitchFamily="18" charset="-128"/>
                <a:ea typeface="Adobe Ming Std L" pitchFamily="18" charset="-128"/>
              </a:rPr>
              <a:t>, </a:t>
            </a:r>
            <a:r>
              <a:rPr lang="en-US" sz="3600" b="1" dirty="0" err="1" smtClean="0">
                <a:solidFill>
                  <a:schemeClr val="tx1"/>
                </a:solidFill>
                <a:latin typeface="Adobe Ming Std L" pitchFamily="18" charset="-128"/>
                <a:ea typeface="Adobe Ming Std L" pitchFamily="18" charset="-128"/>
              </a:rPr>
              <a:t>memartabatkan</a:t>
            </a:r>
            <a:r>
              <a:rPr lang="en-US" sz="3600" b="1" dirty="0" smtClean="0">
                <a:solidFill>
                  <a:schemeClr val="tx1"/>
                </a:solidFill>
                <a:latin typeface="Adobe Ming Std L" pitchFamily="18" charset="-128"/>
                <a:ea typeface="Adobe Ming Std L" pitchFamily="18" charset="-128"/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  <a:latin typeface="Adobe Ming Std L" pitchFamily="18" charset="-128"/>
                <a:ea typeface="Adobe Ming Std L" pitchFamily="18" charset="-128"/>
              </a:rPr>
              <a:t>manusia</a:t>
            </a:r>
            <a:r>
              <a:rPr lang="en-US" sz="3600" b="1" dirty="0" smtClean="0">
                <a:solidFill>
                  <a:schemeClr val="tx1"/>
                </a:solidFill>
                <a:latin typeface="Adobe Ming Std L" pitchFamily="18" charset="-128"/>
                <a:ea typeface="Adobe Ming Std L" pitchFamily="18" charset="-128"/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  <a:latin typeface="Adobe Ming Std L" pitchFamily="18" charset="-128"/>
                <a:ea typeface="Adobe Ming Std L" pitchFamily="18" charset="-128"/>
              </a:rPr>
              <a:t>dan</a:t>
            </a:r>
            <a:r>
              <a:rPr lang="en-US" sz="3600" b="1" dirty="0" smtClean="0">
                <a:solidFill>
                  <a:schemeClr val="tx1"/>
                </a:solidFill>
                <a:latin typeface="Adobe Ming Std L" pitchFamily="18" charset="-128"/>
                <a:ea typeface="Adobe Ming Std L" pitchFamily="18" charset="-128"/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  <a:latin typeface="Adobe Ming Std L" pitchFamily="18" charset="-128"/>
                <a:ea typeface="Adobe Ming Std L" pitchFamily="18" charset="-128"/>
              </a:rPr>
              <a:t>mensejahterahkan</a:t>
            </a:r>
            <a:r>
              <a:rPr lang="en-US" sz="3600" b="1" dirty="0" smtClean="0">
                <a:solidFill>
                  <a:schemeClr val="tx1"/>
                </a:solidFill>
                <a:latin typeface="Adobe Ming Std L" pitchFamily="18" charset="-128"/>
                <a:ea typeface="Adobe Ming Std L" pitchFamily="18" charset="-128"/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  <a:latin typeface="Adobe Ming Std L" pitchFamily="18" charset="-128"/>
                <a:ea typeface="Adobe Ming Std L" pitchFamily="18" charset="-128"/>
              </a:rPr>
              <a:t>manusia</a:t>
            </a:r>
            <a:r>
              <a:rPr lang="en-US" sz="3600" b="1" dirty="0" smtClean="0">
                <a:solidFill>
                  <a:schemeClr val="tx1"/>
                </a:solidFill>
                <a:latin typeface="Adobe Ming Std L" pitchFamily="18" charset="-128"/>
                <a:ea typeface="Adobe Ming Std L" pitchFamily="18" charset="-128"/>
              </a:rPr>
              <a:t>, </a:t>
            </a:r>
            <a:r>
              <a:rPr lang="en-US" sz="3600" b="1" dirty="0" err="1" smtClean="0">
                <a:solidFill>
                  <a:schemeClr val="tx1"/>
                </a:solidFill>
                <a:latin typeface="Adobe Ming Std L" pitchFamily="18" charset="-128"/>
                <a:ea typeface="Adobe Ming Std L" pitchFamily="18" charset="-128"/>
              </a:rPr>
              <a:t>maka</a:t>
            </a:r>
            <a:r>
              <a:rPr lang="en-US" sz="3600" b="1" dirty="0" smtClean="0">
                <a:solidFill>
                  <a:schemeClr val="tx1"/>
                </a:solidFill>
                <a:latin typeface="Adobe Ming Std L" pitchFamily="18" charset="-128"/>
                <a:ea typeface="Adobe Ming Std L" pitchFamily="18" charset="-128"/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  <a:latin typeface="Adobe Ming Std L" pitchFamily="18" charset="-128"/>
                <a:ea typeface="Adobe Ming Std L" pitchFamily="18" charset="-128"/>
              </a:rPr>
              <a:t>pengembangan</a:t>
            </a:r>
            <a:r>
              <a:rPr lang="en-US" sz="3600" b="1" dirty="0" smtClean="0">
                <a:solidFill>
                  <a:schemeClr val="tx1"/>
                </a:solidFill>
                <a:latin typeface="Adobe Ming Std L" pitchFamily="18" charset="-128"/>
                <a:ea typeface="Adobe Ming Std L" pitchFamily="18" charset="-128"/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  <a:latin typeface="Adobe Ming Std L" pitchFamily="18" charset="-128"/>
                <a:ea typeface="Adobe Ming Std L" pitchFamily="18" charset="-128"/>
              </a:rPr>
              <a:t>ilmu</a:t>
            </a:r>
            <a:r>
              <a:rPr lang="en-US" sz="3600" b="1" dirty="0" smtClean="0">
                <a:solidFill>
                  <a:schemeClr val="tx1"/>
                </a:solidFill>
                <a:latin typeface="Adobe Ming Std L" pitchFamily="18" charset="-128"/>
                <a:ea typeface="Adobe Ming Std L" pitchFamily="18" charset="-128"/>
              </a:rPr>
              <a:t> yang </a:t>
            </a:r>
            <a:r>
              <a:rPr lang="en-US" sz="3600" b="1" dirty="0" err="1" smtClean="0">
                <a:solidFill>
                  <a:schemeClr val="tx1"/>
                </a:solidFill>
                <a:latin typeface="Adobe Ming Std L" pitchFamily="18" charset="-128"/>
                <a:ea typeface="Adobe Ming Std L" pitchFamily="18" charset="-128"/>
              </a:rPr>
              <a:t>didasarkan</a:t>
            </a:r>
            <a:r>
              <a:rPr lang="en-US" sz="3600" b="1" dirty="0" smtClean="0">
                <a:solidFill>
                  <a:schemeClr val="tx1"/>
                </a:solidFill>
                <a:latin typeface="Adobe Ming Std L" pitchFamily="18" charset="-128"/>
                <a:ea typeface="Adobe Ming Std L" pitchFamily="18" charset="-128"/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  <a:latin typeface="Adobe Ming Std L" pitchFamily="18" charset="-128"/>
                <a:ea typeface="Adobe Ming Std L" pitchFamily="18" charset="-128"/>
              </a:rPr>
              <a:t>pada</a:t>
            </a:r>
            <a:r>
              <a:rPr lang="en-US" sz="3600" b="1" dirty="0" smtClean="0">
                <a:solidFill>
                  <a:schemeClr val="tx1"/>
                </a:solidFill>
                <a:latin typeface="Adobe Ming Std L" pitchFamily="18" charset="-128"/>
                <a:ea typeface="Adobe Ming Std L" pitchFamily="18" charset="-128"/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  <a:latin typeface="Adobe Ming Std L" pitchFamily="18" charset="-128"/>
                <a:ea typeface="Adobe Ming Std L" pitchFamily="18" charset="-128"/>
              </a:rPr>
              <a:t>kaidah-kaidah</a:t>
            </a:r>
            <a:r>
              <a:rPr lang="en-US" sz="3600" b="1" dirty="0" smtClean="0">
                <a:solidFill>
                  <a:schemeClr val="tx1"/>
                </a:solidFill>
                <a:latin typeface="Adobe Ming Std L" pitchFamily="18" charset="-128"/>
                <a:ea typeface="Adobe Ming Std L" pitchFamily="18" charset="-128"/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  <a:latin typeface="Adobe Ming Std L" pitchFamily="18" charset="-128"/>
                <a:ea typeface="Adobe Ming Std L" pitchFamily="18" charset="-128"/>
              </a:rPr>
              <a:t>keilmuannya</a:t>
            </a:r>
            <a:r>
              <a:rPr lang="en-US" sz="3600" b="1" dirty="0" smtClean="0">
                <a:solidFill>
                  <a:schemeClr val="tx1"/>
                </a:solidFill>
                <a:latin typeface="Adobe Ming Std L" pitchFamily="18" charset="-128"/>
                <a:ea typeface="Adobe Ming Std L" pitchFamily="18" charset="-128"/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  <a:latin typeface="Adobe Ming Std L" pitchFamily="18" charset="-128"/>
                <a:ea typeface="Adobe Ming Std L" pitchFamily="18" charset="-128"/>
              </a:rPr>
              <a:t>sendiri</a:t>
            </a:r>
            <a:r>
              <a:rPr lang="en-US" sz="3600" b="1" dirty="0" smtClean="0">
                <a:solidFill>
                  <a:schemeClr val="tx1"/>
                </a:solidFill>
                <a:latin typeface="Adobe Ming Std L" pitchFamily="18" charset="-128"/>
                <a:ea typeface="Adobe Ming Std L" pitchFamily="18" charset="-128"/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  <a:latin typeface="Adobe Ming Std L" pitchFamily="18" charset="-128"/>
                <a:ea typeface="Adobe Ming Std L" pitchFamily="18" charset="-128"/>
              </a:rPr>
              <a:t>tak</a:t>
            </a:r>
            <a:r>
              <a:rPr lang="en-US" sz="3600" b="1" dirty="0" smtClean="0">
                <a:solidFill>
                  <a:schemeClr val="tx1"/>
                </a:solidFill>
                <a:latin typeface="Adobe Ming Std L" pitchFamily="18" charset="-128"/>
                <a:ea typeface="Adobe Ming Std L" pitchFamily="18" charset="-128"/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  <a:latin typeface="Adobe Ming Std L" pitchFamily="18" charset="-128"/>
                <a:ea typeface="Adobe Ming Std L" pitchFamily="18" charset="-128"/>
              </a:rPr>
              <a:t>perlu</a:t>
            </a:r>
            <a:r>
              <a:rPr lang="en-US" sz="3600" b="1" dirty="0" smtClean="0">
                <a:solidFill>
                  <a:schemeClr val="tx1"/>
                </a:solidFill>
                <a:latin typeface="Adobe Ming Std L" pitchFamily="18" charset="-128"/>
                <a:ea typeface="Adobe Ming Std L" pitchFamily="18" charset="-128"/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  <a:latin typeface="Adobe Ming Std L" pitchFamily="18" charset="-128"/>
                <a:ea typeface="Adobe Ming Std L" pitchFamily="18" charset="-128"/>
              </a:rPr>
              <a:t>menimbulkan</a:t>
            </a:r>
            <a:r>
              <a:rPr lang="en-US" sz="3600" b="1" dirty="0" smtClean="0">
                <a:solidFill>
                  <a:schemeClr val="tx1"/>
                </a:solidFill>
                <a:latin typeface="Adobe Ming Std L" pitchFamily="18" charset="-128"/>
                <a:ea typeface="Adobe Ming Std L" pitchFamily="18" charset="-128"/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  <a:latin typeface="Adobe Ming Std L" pitchFamily="18" charset="-128"/>
                <a:ea typeface="Adobe Ming Std L" pitchFamily="18" charset="-128"/>
              </a:rPr>
              <a:t>ketegangan-ketegangan</a:t>
            </a:r>
            <a:r>
              <a:rPr lang="en-US" sz="3600" b="1" dirty="0" smtClean="0">
                <a:solidFill>
                  <a:schemeClr val="tx1"/>
                </a:solidFill>
                <a:latin typeface="Adobe Ming Std L" pitchFamily="18" charset="-128"/>
                <a:ea typeface="Adobe Ming Std L" pitchFamily="18" charset="-128"/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  <a:latin typeface="Adobe Ming Std L" pitchFamily="18" charset="-128"/>
                <a:ea typeface="Adobe Ming Std L" pitchFamily="18" charset="-128"/>
              </a:rPr>
              <a:t>antara</a:t>
            </a:r>
            <a:r>
              <a:rPr lang="en-US" sz="3600" b="1" dirty="0" smtClean="0">
                <a:solidFill>
                  <a:schemeClr val="tx1"/>
                </a:solidFill>
                <a:latin typeface="Adobe Ming Std L" pitchFamily="18" charset="-128"/>
                <a:ea typeface="Adobe Ming Std L" pitchFamily="18" charset="-128"/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  <a:latin typeface="Adobe Ming Std L" pitchFamily="18" charset="-128"/>
                <a:ea typeface="Adobe Ming Std L" pitchFamily="18" charset="-128"/>
              </a:rPr>
              <a:t>ilmu</a:t>
            </a:r>
            <a:r>
              <a:rPr lang="en-US" sz="3600" b="1" dirty="0" smtClean="0">
                <a:solidFill>
                  <a:schemeClr val="tx1"/>
                </a:solidFill>
                <a:latin typeface="Adobe Ming Std L" pitchFamily="18" charset="-128"/>
                <a:ea typeface="Adobe Ming Std L" pitchFamily="18" charset="-128"/>
              </a:rPr>
              <a:t> (</a:t>
            </a:r>
            <a:r>
              <a:rPr lang="en-US" sz="3600" b="1" dirty="0" err="1" smtClean="0">
                <a:solidFill>
                  <a:schemeClr val="tx1"/>
                </a:solidFill>
                <a:latin typeface="Adobe Ming Std L" pitchFamily="18" charset="-128"/>
                <a:ea typeface="Adobe Ming Std L" pitchFamily="18" charset="-128"/>
              </a:rPr>
              <a:t>teknologi</a:t>
            </a:r>
            <a:r>
              <a:rPr lang="en-US" sz="3600" b="1" dirty="0" smtClean="0">
                <a:solidFill>
                  <a:schemeClr val="tx1"/>
                </a:solidFill>
                <a:latin typeface="Adobe Ming Std L" pitchFamily="18" charset="-128"/>
                <a:ea typeface="Adobe Ming Std L" pitchFamily="18" charset="-128"/>
              </a:rPr>
              <a:t>) </a:t>
            </a:r>
            <a:r>
              <a:rPr lang="en-US" sz="3600" b="1" dirty="0" err="1" smtClean="0">
                <a:solidFill>
                  <a:schemeClr val="tx1"/>
                </a:solidFill>
                <a:latin typeface="Adobe Ming Std L" pitchFamily="18" charset="-128"/>
                <a:ea typeface="Adobe Ming Std L" pitchFamily="18" charset="-128"/>
              </a:rPr>
              <a:t>dan</a:t>
            </a:r>
            <a:r>
              <a:rPr lang="en-US" sz="3600" b="1" dirty="0" smtClean="0">
                <a:solidFill>
                  <a:schemeClr val="tx1"/>
                </a:solidFill>
                <a:latin typeface="Adobe Ming Std L" pitchFamily="18" charset="-128"/>
                <a:ea typeface="Adobe Ming Std L" pitchFamily="18" charset="-128"/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  <a:latin typeface="Adobe Ming Std L" pitchFamily="18" charset="-128"/>
                <a:ea typeface="Adobe Ming Std L" pitchFamily="18" charset="-128"/>
              </a:rPr>
              <a:t>masyarakat</a:t>
            </a:r>
            <a:r>
              <a:rPr lang="en-US" sz="3600" b="1" dirty="0" smtClean="0">
                <a:solidFill>
                  <a:schemeClr val="tx1"/>
                </a:solidFill>
                <a:latin typeface="Adobe Ming Std L" pitchFamily="18" charset="-128"/>
                <a:ea typeface="Adobe Ming Std L" pitchFamily="18" charset="-128"/>
              </a:rPr>
              <a:t>.</a:t>
            </a: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6000" r="-1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" y="609600"/>
            <a:ext cx="8229600" cy="5562600"/>
          </a:xfrm>
        </p:spPr>
        <p:txBody>
          <a:bodyPr>
            <a:normAutofit lnSpcReduction="10000"/>
          </a:bodyPr>
          <a:lstStyle/>
          <a:p>
            <a:pPr algn="just"/>
            <a:r>
              <a:rPr lang="en-US" sz="4000" dirty="0" err="1" smtClean="0">
                <a:solidFill>
                  <a:schemeClr val="tx1"/>
                </a:solidFill>
                <a:latin typeface="Bell MT" pitchFamily="18" charset="0"/>
              </a:rPr>
              <a:t>Pemikiran</a:t>
            </a:r>
            <a:r>
              <a:rPr lang="en-US" sz="4000" dirty="0" smtClean="0">
                <a:solidFill>
                  <a:schemeClr val="tx1"/>
                </a:solidFill>
                <a:latin typeface="Bell MT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Bell MT" pitchFamily="18" charset="0"/>
              </a:rPr>
              <a:t>Auguste</a:t>
            </a:r>
            <a:r>
              <a:rPr lang="en-US" sz="4000" dirty="0" smtClean="0">
                <a:solidFill>
                  <a:schemeClr val="tx1"/>
                </a:solidFill>
                <a:latin typeface="Bell MT" pitchFamily="18" charset="0"/>
              </a:rPr>
              <a:t> Comte </a:t>
            </a:r>
            <a:r>
              <a:rPr lang="en-US" sz="4000" dirty="0" err="1" smtClean="0">
                <a:solidFill>
                  <a:schemeClr val="tx1"/>
                </a:solidFill>
                <a:latin typeface="Bell MT" pitchFamily="18" charset="0"/>
              </a:rPr>
              <a:t>hingga</a:t>
            </a:r>
            <a:r>
              <a:rPr lang="en-US" sz="4000" dirty="0" smtClean="0">
                <a:solidFill>
                  <a:schemeClr val="tx1"/>
                </a:solidFill>
                <a:latin typeface="Bell MT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Bell MT" pitchFamily="18" charset="0"/>
              </a:rPr>
              <a:t>kini</a:t>
            </a:r>
            <a:r>
              <a:rPr lang="en-US" sz="4000" dirty="0" smtClean="0">
                <a:solidFill>
                  <a:schemeClr val="tx1"/>
                </a:solidFill>
                <a:latin typeface="Bell MT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Bell MT" pitchFamily="18" charset="0"/>
              </a:rPr>
              <a:t>telah</a:t>
            </a:r>
            <a:r>
              <a:rPr lang="en-US" sz="4000" dirty="0" smtClean="0">
                <a:solidFill>
                  <a:schemeClr val="tx1"/>
                </a:solidFill>
                <a:latin typeface="Bell MT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Bell MT" pitchFamily="18" charset="0"/>
              </a:rPr>
              <a:t>menjadi</a:t>
            </a:r>
            <a:r>
              <a:rPr lang="en-US" sz="4000" dirty="0" smtClean="0">
                <a:solidFill>
                  <a:schemeClr val="tx1"/>
                </a:solidFill>
                <a:latin typeface="Bell MT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Bell MT" pitchFamily="18" charset="0"/>
              </a:rPr>
              <a:t>acuan</a:t>
            </a:r>
            <a:r>
              <a:rPr lang="en-US" sz="4000" dirty="0" smtClean="0">
                <a:solidFill>
                  <a:schemeClr val="tx1"/>
                </a:solidFill>
                <a:latin typeface="Bell MT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Bell MT" pitchFamily="18" charset="0"/>
              </a:rPr>
              <a:t>pola</a:t>
            </a:r>
            <a:r>
              <a:rPr lang="en-US" sz="4000" dirty="0" smtClean="0">
                <a:solidFill>
                  <a:schemeClr val="tx1"/>
                </a:solidFill>
                <a:latin typeface="Bell MT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Bell MT" pitchFamily="18" charset="0"/>
              </a:rPr>
              <a:t>pikir</a:t>
            </a:r>
            <a:r>
              <a:rPr lang="en-US" sz="4000" dirty="0" smtClean="0">
                <a:solidFill>
                  <a:schemeClr val="tx1"/>
                </a:solidFill>
                <a:latin typeface="Bell MT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Bell MT" pitchFamily="18" charset="0"/>
              </a:rPr>
              <a:t>masyarakat</a:t>
            </a:r>
            <a:r>
              <a:rPr lang="en-US" sz="4000" dirty="0" smtClean="0">
                <a:solidFill>
                  <a:schemeClr val="tx1"/>
                </a:solidFill>
                <a:latin typeface="Bell MT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Bell MT" pitchFamily="18" charset="0"/>
              </a:rPr>
              <a:t>dan</a:t>
            </a:r>
            <a:r>
              <a:rPr lang="en-US" sz="4000" dirty="0" smtClean="0">
                <a:solidFill>
                  <a:schemeClr val="tx1"/>
                </a:solidFill>
                <a:latin typeface="Bell MT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Bell MT" pitchFamily="18" charset="0"/>
              </a:rPr>
              <a:t>sebagai</a:t>
            </a:r>
            <a:r>
              <a:rPr lang="en-US" sz="4000" dirty="0" smtClean="0">
                <a:solidFill>
                  <a:schemeClr val="tx1"/>
                </a:solidFill>
                <a:latin typeface="Bell MT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Bell MT" pitchFamily="18" charset="0"/>
              </a:rPr>
              <a:t>tolak</a:t>
            </a:r>
            <a:r>
              <a:rPr lang="en-US" sz="4000" dirty="0" smtClean="0">
                <a:solidFill>
                  <a:schemeClr val="tx1"/>
                </a:solidFill>
                <a:latin typeface="Bell MT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Bell MT" pitchFamily="18" charset="0"/>
              </a:rPr>
              <a:t>ukur</a:t>
            </a:r>
            <a:r>
              <a:rPr lang="en-US" sz="4000" dirty="0" smtClean="0">
                <a:solidFill>
                  <a:schemeClr val="tx1"/>
                </a:solidFill>
                <a:latin typeface="Bell MT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Bell MT" pitchFamily="18" charset="0"/>
              </a:rPr>
              <a:t>bagi</a:t>
            </a:r>
            <a:r>
              <a:rPr lang="en-US" sz="4000" dirty="0" smtClean="0">
                <a:solidFill>
                  <a:schemeClr val="tx1"/>
                </a:solidFill>
                <a:latin typeface="Bell MT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Bell MT" pitchFamily="18" charset="0"/>
              </a:rPr>
              <a:t>bercapainya</a:t>
            </a:r>
            <a:r>
              <a:rPr lang="en-US" sz="4000" dirty="0" smtClean="0">
                <a:solidFill>
                  <a:schemeClr val="tx1"/>
                </a:solidFill>
                <a:latin typeface="Bell MT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Bell MT" pitchFamily="18" charset="0"/>
              </a:rPr>
              <a:t>modernisasi</a:t>
            </a:r>
            <a:r>
              <a:rPr lang="en-US" sz="4000" dirty="0" smtClean="0">
                <a:solidFill>
                  <a:schemeClr val="tx1"/>
                </a:solidFill>
                <a:latin typeface="Bell MT" pitchFamily="18" charset="0"/>
              </a:rPr>
              <a:t>, </a:t>
            </a:r>
            <a:r>
              <a:rPr lang="en-US" sz="4000" dirty="0" err="1" smtClean="0">
                <a:solidFill>
                  <a:schemeClr val="tx1"/>
                </a:solidFill>
                <a:latin typeface="Bell MT" pitchFamily="18" charset="0"/>
              </a:rPr>
              <a:t>maka</a:t>
            </a:r>
            <a:r>
              <a:rPr lang="en-US" sz="4000" dirty="0" smtClean="0">
                <a:solidFill>
                  <a:schemeClr val="tx1"/>
                </a:solidFill>
                <a:latin typeface="Bell MT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Bell MT" pitchFamily="18" charset="0"/>
              </a:rPr>
              <a:t>harus</a:t>
            </a:r>
            <a:r>
              <a:rPr lang="en-US" sz="4000" dirty="0" smtClean="0">
                <a:solidFill>
                  <a:schemeClr val="tx1"/>
                </a:solidFill>
                <a:latin typeface="Bell MT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Bell MT" pitchFamily="18" charset="0"/>
              </a:rPr>
              <a:t>disiapkan</a:t>
            </a:r>
            <a:r>
              <a:rPr lang="en-US" sz="4000" dirty="0" smtClean="0">
                <a:solidFill>
                  <a:schemeClr val="tx1"/>
                </a:solidFill>
                <a:latin typeface="Bell MT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Bell MT" pitchFamily="18" charset="0"/>
              </a:rPr>
              <a:t>melalui</a:t>
            </a:r>
            <a:r>
              <a:rPr lang="en-US" sz="4000" dirty="0" smtClean="0">
                <a:solidFill>
                  <a:schemeClr val="tx1"/>
                </a:solidFill>
                <a:latin typeface="Bell MT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Bell MT" pitchFamily="18" charset="0"/>
              </a:rPr>
              <a:t>penguasaan</a:t>
            </a:r>
            <a:r>
              <a:rPr lang="en-US" sz="4000" dirty="0" smtClean="0">
                <a:solidFill>
                  <a:schemeClr val="tx1"/>
                </a:solidFill>
                <a:latin typeface="Bell MT" pitchFamily="18" charset="0"/>
              </a:rPr>
              <a:t> basic </a:t>
            </a:r>
            <a:r>
              <a:rPr lang="en-US" sz="4000" dirty="0" err="1" smtClean="0">
                <a:solidFill>
                  <a:schemeClr val="tx1"/>
                </a:solidFill>
                <a:latin typeface="Bell MT" pitchFamily="18" charset="0"/>
              </a:rPr>
              <a:t>scince</a:t>
            </a:r>
            <a:r>
              <a:rPr lang="en-US" sz="4000" dirty="0" smtClean="0">
                <a:solidFill>
                  <a:schemeClr val="tx1"/>
                </a:solidFill>
                <a:latin typeface="Bell MT" pitchFamily="18" charset="0"/>
              </a:rPr>
              <a:t>, </a:t>
            </a:r>
            <a:r>
              <a:rPr lang="en-US" sz="4000" dirty="0" err="1" smtClean="0">
                <a:solidFill>
                  <a:schemeClr val="tx1"/>
                </a:solidFill>
                <a:latin typeface="Bell MT" pitchFamily="18" charset="0"/>
              </a:rPr>
              <a:t>yaitu</a:t>
            </a:r>
            <a:r>
              <a:rPr lang="en-US" sz="4000" dirty="0" smtClean="0">
                <a:solidFill>
                  <a:schemeClr val="tx1"/>
                </a:solidFill>
                <a:latin typeface="Bell MT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Bell MT" pitchFamily="18" charset="0"/>
              </a:rPr>
              <a:t>mtk</a:t>
            </a:r>
            <a:r>
              <a:rPr lang="en-US" sz="4000" dirty="0" smtClean="0">
                <a:solidFill>
                  <a:schemeClr val="tx1"/>
                </a:solidFill>
                <a:latin typeface="Bell MT" pitchFamily="18" charset="0"/>
              </a:rPr>
              <a:t>, </a:t>
            </a:r>
            <a:r>
              <a:rPr lang="en-US" sz="4000" dirty="0" err="1" smtClean="0">
                <a:solidFill>
                  <a:schemeClr val="tx1"/>
                </a:solidFill>
                <a:latin typeface="Bell MT" pitchFamily="18" charset="0"/>
              </a:rPr>
              <a:t>fisika</a:t>
            </a:r>
            <a:r>
              <a:rPr lang="en-US" sz="4000" dirty="0" smtClean="0">
                <a:solidFill>
                  <a:schemeClr val="tx1"/>
                </a:solidFill>
                <a:latin typeface="Bell MT" pitchFamily="18" charset="0"/>
              </a:rPr>
              <a:t>, </a:t>
            </a:r>
            <a:r>
              <a:rPr lang="en-US" sz="4000" dirty="0" err="1" smtClean="0">
                <a:solidFill>
                  <a:schemeClr val="tx1"/>
                </a:solidFill>
                <a:latin typeface="Bell MT" pitchFamily="18" charset="0"/>
              </a:rPr>
              <a:t>kimia</a:t>
            </a:r>
            <a:r>
              <a:rPr lang="en-US" sz="4000" dirty="0" smtClean="0">
                <a:solidFill>
                  <a:schemeClr val="tx1"/>
                </a:solidFill>
                <a:latin typeface="Bell MT" pitchFamily="18" charset="0"/>
              </a:rPr>
              <a:t>, </a:t>
            </a:r>
            <a:r>
              <a:rPr lang="en-US" sz="4000" dirty="0" err="1" smtClean="0">
                <a:solidFill>
                  <a:schemeClr val="tx1"/>
                </a:solidFill>
                <a:latin typeface="Bell MT" pitchFamily="18" charset="0"/>
              </a:rPr>
              <a:t>dan</a:t>
            </a:r>
            <a:r>
              <a:rPr lang="en-US" sz="4000" dirty="0" smtClean="0">
                <a:solidFill>
                  <a:schemeClr val="tx1"/>
                </a:solidFill>
                <a:latin typeface="Bell MT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Bell MT" pitchFamily="18" charset="0"/>
              </a:rPr>
              <a:t>biologi</a:t>
            </a:r>
            <a:r>
              <a:rPr lang="en-US" sz="4000" dirty="0" smtClean="0">
                <a:solidFill>
                  <a:schemeClr val="tx1"/>
                </a:solidFill>
                <a:latin typeface="Bell MT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Bell MT" pitchFamily="18" charset="0"/>
              </a:rPr>
              <a:t>dengan</a:t>
            </a:r>
            <a:r>
              <a:rPr lang="en-US" sz="4000" dirty="0" smtClean="0">
                <a:solidFill>
                  <a:schemeClr val="tx1"/>
                </a:solidFill>
                <a:latin typeface="Bell MT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Bell MT" pitchFamily="18" charset="0"/>
              </a:rPr>
              <a:t>penyediaan</a:t>
            </a:r>
            <a:r>
              <a:rPr lang="en-US" sz="4000" dirty="0" smtClean="0">
                <a:solidFill>
                  <a:schemeClr val="tx1"/>
                </a:solidFill>
                <a:latin typeface="Bell MT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Bell MT" pitchFamily="18" charset="0"/>
              </a:rPr>
              <a:t>dana</a:t>
            </a:r>
            <a:r>
              <a:rPr lang="en-US" sz="4000" dirty="0" smtClean="0">
                <a:solidFill>
                  <a:schemeClr val="tx1"/>
                </a:solidFill>
                <a:latin typeface="Bell MT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Bell MT" pitchFamily="18" charset="0"/>
              </a:rPr>
              <a:t>dan</a:t>
            </a:r>
            <a:r>
              <a:rPr lang="en-US" sz="4000" dirty="0" smtClean="0">
                <a:solidFill>
                  <a:schemeClr val="tx1"/>
                </a:solidFill>
                <a:latin typeface="Bell MT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Bell MT" pitchFamily="18" charset="0"/>
              </a:rPr>
              <a:t>fasilitas</a:t>
            </a:r>
            <a:r>
              <a:rPr lang="en-US" sz="4000" dirty="0" smtClean="0">
                <a:solidFill>
                  <a:schemeClr val="tx1"/>
                </a:solidFill>
                <a:latin typeface="Bell MT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Bell MT" pitchFamily="18" charset="0"/>
              </a:rPr>
              <a:t>dalam</a:t>
            </a:r>
            <a:r>
              <a:rPr lang="en-US" sz="4000" dirty="0" smtClean="0">
                <a:solidFill>
                  <a:schemeClr val="tx1"/>
                </a:solidFill>
                <a:latin typeface="Bell MT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Bell MT" pitchFamily="18" charset="0"/>
              </a:rPr>
              <a:t>skala</a:t>
            </a:r>
            <a:r>
              <a:rPr lang="en-US" sz="4000" dirty="0" smtClean="0">
                <a:solidFill>
                  <a:schemeClr val="tx1"/>
                </a:solidFill>
                <a:latin typeface="Bell MT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Bell MT" pitchFamily="18" charset="0"/>
              </a:rPr>
              <a:t>prioritas</a:t>
            </a:r>
            <a:r>
              <a:rPr lang="en-US" sz="4000" dirty="0" smtClean="0">
                <a:solidFill>
                  <a:schemeClr val="tx1"/>
                </a:solidFill>
                <a:latin typeface="Bell MT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Bell MT" pitchFamily="18" charset="0"/>
              </a:rPr>
              <a:t>utama</a:t>
            </a:r>
            <a:r>
              <a:rPr lang="en-US" sz="4000" dirty="0" smtClean="0">
                <a:solidFill>
                  <a:schemeClr val="tx1"/>
                </a:solidFill>
                <a:latin typeface="Bell MT" pitchFamily="18" charset="0"/>
              </a:rPr>
              <a:t>.</a:t>
            </a:r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F200"/>
            </a:gs>
            <a:gs pos="45000">
              <a:srgbClr val="FF7A00"/>
            </a:gs>
            <a:gs pos="70000">
              <a:srgbClr val="FF0300"/>
            </a:gs>
            <a:gs pos="100000">
              <a:srgbClr val="FFC000"/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81000" y="609600"/>
            <a:ext cx="8305800" cy="5486400"/>
          </a:xfrm>
        </p:spPr>
        <p:txBody>
          <a:bodyPr/>
          <a:lstStyle/>
          <a:p>
            <a:pPr algn="just"/>
            <a:r>
              <a:rPr lang="en-US" dirty="0" err="1" smtClean="0">
                <a:solidFill>
                  <a:schemeClr val="tx1"/>
                </a:solidFill>
                <a:latin typeface="Bell MT" pitchFamily="18" charset="0"/>
              </a:rPr>
              <a:t>Bersamaan</a:t>
            </a:r>
            <a:r>
              <a:rPr lang="en-US" dirty="0" smtClean="0">
                <a:solidFill>
                  <a:schemeClr val="tx1"/>
                </a:solidFill>
                <a:latin typeface="Bell MT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Bell MT" pitchFamily="18" charset="0"/>
              </a:rPr>
              <a:t>dengan</a:t>
            </a:r>
            <a:r>
              <a:rPr lang="en-US" dirty="0" smtClean="0">
                <a:solidFill>
                  <a:schemeClr val="tx1"/>
                </a:solidFill>
                <a:latin typeface="Bell MT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Bell MT" pitchFamily="18" charset="0"/>
              </a:rPr>
              <a:t>itu</a:t>
            </a:r>
            <a:r>
              <a:rPr lang="en-US" dirty="0" smtClean="0">
                <a:solidFill>
                  <a:schemeClr val="tx1"/>
                </a:solidFill>
                <a:latin typeface="Bell MT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Bell MT" pitchFamily="18" charset="0"/>
              </a:rPr>
              <a:t>Logico</a:t>
            </a:r>
            <a:r>
              <a:rPr lang="en-US" dirty="0" smtClean="0">
                <a:solidFill>
                  <a:schemeClr val="tx1"/>
                </a:solidFill>
                <a:latin typeface="Bell MT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Bell MT" pitchFamily="18" charset="0"/>
              </a:rPr>
              <a:t>Positivesme</a:t>
            </a:r>
            <a:r>
              <a:rPr lang="en-US" dirty="0" smtClean="0">
                <a:solidFill>
                  <a:schemeClr val="tx1"/>
                </a:solidFill>
                <a:latin typeface="Bell MT" pitchFamily="18" charset="0"/>
              </a:rPr>
              <a:t>, </a:t>
            </a:r>
            <a:r>
              <a:rPr lang="en-US" dirty="0" err="1" smtClean="0">
                <a:solidFill>
                  <a:schemeClr val="tx1"/>
                </a:solidFill>
                <a:latin typeface="Bell MT" pitchFamily="18" charset="0"/>
              </a:rPr>
              <a:t>yaitu</a:t>
            </a:r>
            <a:r>
              <a:rPr lang="en-US" dirty="0" smtClean="0">
                <a:solidFill>
                  <a:schemeClr val="tx1"/>
                </a:solidFill>
                <a:latin typeface="Bell MT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Bell MT" pitchFamily="18" charset="0"/>
              </a:rPr>
              <a:t>sebuah</a:t>
            </a:r>
            <a:r>
              <a:rPr lang="en-US" dirty="0" smtClean="0">
                <a:solidFill>
                  <a:schemeClr val="tx1"/>
                </a:solidFill>
                <a:latin typeface="Bell MT" pitchFamily="18" charset="0"/>
              </a:rPr>
              <a:t> model </a:t>
            </a:r>
            <a:r>
              <a:rPr lang="en-US" dirty="0" err="1" smtClean="0">
                <a:solidFill>
                  <a:schemeClr val="tx1"/>
                </a:solidFill>
                <a:latin typeface="Bell MT" pitchFamily="18" charset="0"/>
              </a:rPr>
              <a:t>epistemologi</a:t>
            </a:r>
            <a:r>
              <a:rPr lang="en-US" dirty="0" smtClean="0">
                <a:solidFill>
                  <a:schemeClr val="tx1"/>
                </a:solidFill>
                <a:latin typeface="Bell MT" pitchFamily="18" charset="0"/>
              </a:rPr>
              <a:t> yang </a:t>
            </a:r>
            <a:r>
              <a:rPr lang="en-US" dirty="0" err="1" smtClean="0">
                <a:solidFill>
                  <a:schemeClr val="tx1"/>
                </a:solidFill>
                <a:latin typeface="Bell MT" pitchFamily="18" charset="0"/>
              </a:rPr>
              <a:t>dalam</a:t>
            </a:r>
            <a:r>
              <a:rPr lang="en-US" dirty="0" smtClean="0">
                <a:solidFill>
                  <a:schemeClr val="tx1"/>
                </a:solidFill>
                <a:latin typeface="Bell MT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Bell MT" pitchFamily="18" charset="0"/>
              </a:rPr>
              <a:t>langkah-langkah</a:t>
            </a:r>
            <a:r>
              <a:rPr lang="en-US" dirty="0" smtClean="0">
                <a:solidFill>
                  <a:schemeClr val="tx1"/>
                </a:solidFill>
                <a:latin typeface="Bell MT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Bell MT" pitchFamily="18" charset="0"/>
              </a:rPr>
              <a:t>progresinya</a:t>
            </a:r>
            <a:r>
              <a:rPr lang="en-US" dirty="0" smtClean="0">
                <a:solidFill>
                  <a:schemeClr val="tx1"/>
                </a:solidFill>
                <a:latin typeface="Bell MT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Bell MT" pitchFamily="18" charset="0"/>
              </a:rPr>
              <a:t>menempuh</a:t>
            </a:r>
            <a:r>
              <a:rPr lang="en-US" dirty="0" smtClean="0">
                <a:solidFill>
                  <a:schemeClr val="tx1"/>
                </a:solidFill>
                <a:latin typeface="Bell MT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Bell MT" pitchFamily="18" charset="0"/>
              </a:rPr>
              <a:t>jalan</a:t>
            </a:r>
            <a:r>
              <a:rPr lang="en-US" dirty="0" smtClean="0">
                <a:solidFill>
                  <a:schemeClr val="tx1"/>
                </a:solidFill>
                <a:latin typeface="Bell MT" pitchFamily="18" charset="0"/>
              </a:rPr>
              <a:t> :</a:t>
            </a:r>
          </a:p>
          <a:p>
            <a:pPr algn="just">
              <a:buFontTx/>
              <a:buChar char="-"/>
            </a:pPr>
            <a:r>
              <a:rPr lang="en-US" dirty="0" smtClean="0">
                <a:solidFill>
                  <a:schemeClr val="tx1"/>
                </a:solidFill>
                <a:latin typeface="Bell MT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Bell MT" pitchFamily="18" charset="0"/>
              </a:rPr>
              <a:t>Observasi</a:t>
            </a:r>
            <a:endParaRPr lang="en-US" dirty="0" smtClean="0">
              <a:solidFill>
                <a:schemeClr val="tx1"/>
              </a:solidFill>
              <a:latin typeface="Bell MT" pitchFamily="18" charset="0"/>
            </a:endParaRPr>
          </a:p>
          <a:p>
            <a:pPr algn="just">
              <a:buFontTx/>
              <a:buChar char="-"/>
            </a:pPr>
            <a:r>
              <a:rPr lang="en-US" dirty="0" smtClean="0">
                <a:solidFill>
                  <a:schemeClr val="tx1"/>
                </a:solidFill>
                <a:latin typeface="Bell MT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Bell MT" pitchFamily="18" charset="0"/>
              </a:rPr>
              <a:t>Eksperimentasi</a:t>
            </a:r>
            <a:endParaRPr lang="en-US" dirty="0" smtClean="0">
              <a:solidFill>
                <a:schemeClr val="tx1"/>
              </a:solidFill>
              <a:latin typeface="Bell MT" pitchFamily="18" charset="0"/>
            </a:endParaRPr>
          </a:p>
          <a:p>
            <a:pPr algn="just">
              <a:buFontTx/>
              <a:buChar char="-"/>
            </a:pPr>
            <a:r>
              <a:rPr lang="en-US" dirty="0" smtClean="0">
                <a:solidFill>
                  <a:schemeClr val="tx1"/>
                </a:solidFill>
                <a:latin typeface="Bell MT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Bell MT" pitchFamily="18" charset="0"/>
              </a:rPr>
              <a:t>Komparasi</a:t>
            </a:r>
            <a:endParaRPr lang="en-US" dirty="0" smtClean="0">
              <a:solidFill>
                <a:schemeClr val="tx1"/>
              </a:solidFill>
              <a:latin typeface="Bell MT" pitchFamily="18" charset="0"/>
            </a:endParaRPr>
          </a:p>
          <a:p>
            <a:pPr algn="just"/>
            <a:r>
              <a:rPr lang="en-US" dirty="0" err="1" smtClean="0">
                <a:solidFill>
                  <a:schemeClr val="tx1"/>
                </a:solidFill>
                <a:latin typeface="Bell MT" pitchFamily="18" charset="0"/>
              </a:rPr>
              <a:t>Sebagaimana</a:t>
            </a:r>
            <a:r>
              <a:rPr lang="en-US" dirty="0" smtClean="0">
                <a:solidFill>
                  <a:schemeClr val="tx1"/>
                </a:solidFill>
                <a:latin typeface="Bell MT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Bell MT" pitchFamily="18" charset="0"/>
              </a:rPr>
              <a:t>diterapkan</a:t>
            </a:r>
            <a:r>
              <a:rPr lang="en-US" dirty="0" smtClean="0">
                <a:solidFill>
                  <a:schemeClr val="tx1"/>
                </a:solidFill>
                <a:latin typeface="Bell MT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Bell MT" pitchFamily="18" charset="0"/>
              </a:rPr>
              <a:t>dalam</a:t>
            </a:r>
            <a:r>
              <a:rPr lang="en-US" dirty="0" smtClean="0">
                <a:solidFill>
                  <a:schemeClr val="tx1"/>
                </a:solidFill>
                <a:latin typeface="Bell MT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Bell MT" pitchFamily="18" charset="0"/>
              </a:rPr>
              <a:t>penelitian</a:t>
            </a:r>
            <a:r>
              <a:rPr lang="en-US" dirty="0" smtClean="0">
                <a:solidFill>
                  <a:schemeClr val="tx1"/>
                </a:solidFill>
                <a:latin typeface="Bell MT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Bell MT" pitchFamily="18" charset="0"/>
              </a:rPr>
              <a:t>ilmu</a:t>
            </a:r>
            <a:r>
              <a:rPr lang="en-US" dirty="0" smtClean="0">
                <a:solidFill>
                  <a:schemeClr val="tx1"/>
                </a:solidFill>
                <a:latin typeface="Bell MT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Bell MT" pitchFamily="18" charset="0"/>
              </a:rPr>
              <a:t>alam</a:t>
            </a:r>
            <a:r>
              <a:rPr lang="en-US" dirty="0" smtClean="0">
                <a:solidFill>
                  <a:schemeClr val="tx1"/>
                </a:solidFill>
                <a:latin typeface="Bell MT" pitchFamily="18" charset="0"/>
              </a:rPr>
              <a:t>, </a:t>
            </a:r>
            <a:r>
              <a:rPr lang="en-US" dirty="0" err="1" smtClean="0">
                <a:solidFill>
                  <a:schemeClr val="tx1"/>
                </a:solidFill>
                <a:latin typeface="Bell MT" pitchFamily="18" charset="0"/>
              </a:rPr>
              <a:t>mendapatkan</a:t>
            </a:r>
            <a:r>
              <a:rPr lang="en-US" dirty="0" smtClean="0">
                <a:solidFill>
                  <a:schemeClr val="tx1"/>
                </a:solidFill>
                <a:latin typeface="Bell MT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Bell MT" pitchFamily="18" charset="0"/>
              </a:rPr>
              <a:t>apresiasi</a:t>
            </a:r>
            <a:r>
              <a:rPr lang="en-US" dirty="0" smtClean="0">
                <a:solidFill>
                  <a:schemeClr val="tx1"/>
                </a:solidFill>
                <a:latin typeface="Bell MT" pitchFamily="18" charset="0"/>
              </a:rPr>
              <a:t> yang </a:t>
            </a:r>
            <a:r>
              <a:rPr lang="en-US" dirty="0" err="1" smtClean="0">
                <a:solidFill>
                  <a:schemeClr val="tx1"/>
                </a:solidFill>
                <a:latin typeface="Bell MT" pitchFamily="18" charset="0"/>
              </a:rPr>
              <a:t>berlebihan</a:t>
            </a:r>
            <a:r>
              <a:rPr lang="en-US" dirty="0" smtClean="0">
                <a:solidFill>
                  <a:schemeClr val="tx1"/>
                </a:solidFill>
                <a:latin typeface="Bell MT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Bell MT" pitchFamily="18" charset="0"/>
              </a:rPr>
              <a:t>sehingga</a:t>
            </a:r>
            <a:r>
              <a:rPr lang="en-US" dirty="0" smtClean="0">
                <a:solidFill>
                  <a:schemeClr val="tx1"/>
                </a:solidFill>
                <a:latin typeface="Bell MT" pitchFamily="18" charset="0"/>
              </a:rPr>
              <a:t> model </a:t>
            </a:r>
            <a:r>
              <a:rPr lang="en-US" dirty="0" err="1" smtClean="0">
                <a:solidFill>
                  <a:schemeClr val="tx1"/>
                </a:solidFill>
                <a:latin typeface="Bell MT" pitchFamily="18" charset="0"/>
              </a:rPr>
              <a:t>ini</a:t>
            </a:r>
            <a:r>
              <a:rPr lang="en-US" dirty="0" smtClean="0">
                <a:solidFill>
                  <a:schemeClr val="tx1"/>
                </a:solidFill>
                <a:latin typeface="Bell MT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Bell MT" pitchFamily="18" charset="0"/>
              </a:rPr>
              <a:t>juga</a:t>
            </a:r>
            <a:r>
              <a:rPr lang="en-US" dirty="0" smtClean="0">
                <a:solidFill>
                  <a:schemeClr val="tx1"/>
                </a:solidFill>
                <a:latin typeface="Bell MT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Bell MT" pitchFamily="18" charset="0"/>
              </a:rPr>
              <a:t>mulai</a:t>
            </a:r>
            <a:r>
              <a:rPr lang="en-US" dirty="0" smtClean="0">
                <a:solidFill>
                  <a:schemeClr val="tx1"/>
                </a:solidFill>
                <a:latin typeface="Bell MT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Bell MT" pitchFamily="18" charset="0"/>
              </a:rPr>
              <a:t>dikembangkan</a:t>
            </a:r>
            <a:r>
              <a:rPr lang="en-US" dirty="0" smtClean="0">
                <a:solidFill>
                  <a:schemeClr val="tx1"/>
                </a:solidFill>
                <a:latin typeface="Bell MT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Bell MT" pitchFamily="18" charset="0"/>
              </a:rPr>
              <a:t>dalam</a:t>
            </a:r>
            <a:r>
              <a:rPr lang="en-US" dirty="0" smtClean="0">
                <a:solidFill>
                  <a:schemeClr val="tx1"/>
                </a:solidFill>
                <a:latin typeface="Bell MT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Bell MT" pitchFamily="18" charset="0"/>
              </a:rPr>
              <a:t>penelitian-penelitian</a:t>
            </a:r>
            <a:r>
              <a:rPr lang="en-US" dirty="0" smtClean="0">
                <a:solidFill>
                  <a:schemeClr val="tx1"/>
                </a:solidFill>
                <a:latin typeface="Bell MT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Bell MT" pitchFamily="18" charset="0"/>
              </a:rPr>
              <a:t>ilmu-ilmu</a:t>
            </a:r>
            <a:r>
              <a:rPr lang="en-US" dirty="0" smtClean="0">
                <a:solidFill>
                  <a:schemeClr val="tx1"/>
                </a:solidFill>
                <a:latin typeface="Bell MT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Bell MT" pitchFamily="18" charset="0"/>
              </a:rPr>
              <a:t>sosial</a:t>
            </a:r>
            <a:r>
              <a:rPr lang="en-US" dirty="0" smtClean="0">
                <a:solidFill>
                  <a:schemeClr val="tx1"/>
                </a:solidFill>
                <a:latin typeface="Bell MT" pitchFamily="18" charset="0"/>
              </a:rPr>
              <a:t>.</a:t>
            </a:r>
            <a:endParaRPr lang="en-US" dirty="0">
              <a:solidFill>
                <a:schemeClr val="tx1"/>
              </a:solidFill>
              <a:latin typeface="Bell MT" pitchFamily="18" charset="0"/>
            </a:endParaRP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 shadeToTitle="1">
        <a:gradFill flip="none" rotWithShape="1">
          <a:gsLst>
            <a:gs pos="0">
              <a:srgbClr val="FFF200"/>
            </a:gs>
            <a:gs pos="45000">
              <a:srgbClr val="FF7A00"/>
            </a:gs>
            <a:gs pos="70000">
              <a:srgbClr val="FFFF00"/>
            </a:gs>
            <a:gs pos="100000">
              <a:srgbClr val="4D0808"/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4800" y="228600"/>
            <a:ext cx="8534400" cy="6248400"/>
          </a:xfrm>
        </p:spPr>
        <p:txBody>
          <a:bodyPr>
            <a:normAutofit/>
          </a:bodyPr>
          <a:lstStyle/>
          <a:p>
            <a:pPr algn="just"/>
            <a:r>
              <a:rPr lang="en-US" sz="4000" dirty="0" err="1" smtClean="0">
                <a:solidFill>
                  <a:schemeClr val="tx1"/>
                </a:solidFill>
                <a:latin typeface="Bell MT" pitchFamily="18" charset="0"/>
              </a:rPr>
              <a:t>Logico</a:t>
            </a:r>
            <a:r>
              <a:rPr lang="en-US" sz="4000" dirty="0" smtClean="0">
                <a:solidFill>
                  <a:schemeClr val="tx1"/>
                </a:solidFill>
                <a:latin typeface="Bell MT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Bell MT" pitchFamily="18" charset="0"/>
              </a:rPr>
              <a:t>positivisme</a:t>
            </a:r>
            <a:r>
              <a:rPr lang="en-US" sz="4000" dirty="0" smtClean="0">
                <a:solidFill>
                  <a:schemeClr val="tx1"/>
                </a:solidFill>
                <a:latin typeface="Bell MT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Bell MT" pitchFamily="18" charset="0"/>
              </a:rPr>
              <a:t>merupakan</a:t>
            </a:r>
            <a:r>
              <a:rPr lang="en-US" sz="4000" dirty="0" smtClean="0">
                <a:solidFill>
                  <a:schemeClr val="tx1"/>
                </a:solidFill>
                <a:latin typeface="Bell MT" pitchFamily="18" charset="0"/>
              </a:rPr>
              <a:t> model </a:t>
            </a:r>
            <a:r>
              <a:rPr lang="en-US" sz="4000" dirty="0" err="1" smtClean="0">
                <a:solidFill>
                  <a:schemeClr val="tx1"/>
                </a:solidFill>
                <a:latin typeface="Bell MT" pitchFamily="18" charset="0"/>
              </a:rPr>
              <a:t>atau</a:t>
            </a:r>
            <a:r>
              <a:rPr lang="en-US" sz="4000" dirty="0" smtClean="0">
                <a:solidFill>
                  <a:schemeClr val="tx1"/>
                </a:solidFill>
                <a:latin typeface="Bell MT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Bell MT" pitchFamily="18" charset="0"/>
              </a:rPr>
              <a:t>teknik</a:t>
            </a:r>
            <a:r>
              <a:rPr lang="en-US" sz="4000" dirty="0" smtClean="0">
                <a:solidFill>
                  <a:schemeClr val="tx1"/>
                </a:solidFill>
                <a:latin typeface="Bell MT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Bell MT" pitchFamily="18" charset="0"/>
              </a:rPr>
              <a:t>penelitian</a:t>
            </a:r>
            <a:r>
              <a:rPr lang="en-US" sz="4000" dirty="0" smtClean="0">
                <a:solidFill>
                  <a:schemeClr val="tx1"/>
                </a:solidFill>
                <a:latin typeface="Bell MT" pitchFamily="18" charset="0"/>
              </a:rPr>
              <a:t> yang </a:t>
            </a:r>
            <a:r>
              <a:rPr lang="en-US" sz="4000" dirty="0" err="1" smtClean="0">
                <a:solidFill>
                  <a:schemeClr val="tx1"/>
                </a:solidFill>
                <a:latin typeface="Bell MT" pitchFamily="18" charset="0"/>
              </a:rPr>
              <a:t>menggunakan</a:t>
            </a:r>
            <a:r>
              <a:rPr lang="en-US" sz="4000" dirty="0" smtClean="0">
                <a:solidFill>
                  <a:schemeClr val="tx1"/>
                </a:solidFill>
                <a:latin typeface="Bell MT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Bell MT" pitchFamily="18" charset="0"/>
              </a:rPr>
              <a:t>presisi</a:t>
            </a:r>
            <a:r>
              <a:rPr lang="en-US" sz="4000" dirty="0" smtClean="0">
                <a:solidFill>
                  <a:schemeClr val="tx1"/>
                </a:solidFill>
                <a:latin typeface="Bell MT" pitchFamily="18" charset="0"/>
              </a:rPr>
              <a:t>, </a:t>
            </a:r>
            <a:r>
              <a:rPr lang="en-US" sz="4000" dirty="0" err="1" smtClean="0">
                <a:solidFill>
                  <a:schemeClr val="tx1"/>
                </a:solidFill>
                <a:latin typeface="Bell MT" pitchFamily="18" charset="0"/>
              </a:rPr>
              <a:t>verifiabilitas</a:t>
            </a:r>
            <a:r>
              <a:rPr lang="en-US" sz="4000" dirty="0" smtClean="0">
                <a:solidFill>
                  <a:schemeClr val="tx1"/>
                </a:solidFill>
                <a:latin typeface="Bell MT" pitchFamily="18" charset="0"/>
              </a:rPr>
              <a:t>, </a:t>
            </a:r>
            <a:r>
              <a:rPr lang="en-US" sz="4000" dirty="0" err="1" smtClean="0">
                <a:solidFill>
                  <a:schemeClr val="tx1"/>
                </a:solidFill>
                <a:latin typeface="Bell MT" pitchFamily="18" charset="0"/>
              </a:rPr>
              <a:t>konfirmasi</a:t>
            </a:r>
            <a:r>
              <a:rPr lang="en-US" sz="4000" dirty="0" smtClean="0">
                <a:solidFill>
                  <a:schemeClr val="tx1"/>
                </a:solidFill>
                <a:latin typeface="Bell MT" pitchFamily="18" charset="0"/>
              </a:rPr>
              <a:t>, </a:t>
            </a:r>
            <a:r>
              <a:rPr lang="en-US" sz="4000" dirty="0" err="1" smtClean="0">
                <a:solidFill>
                  <a:schemeClr val="tx1"/>
                </a:solidFill>
                <a:latin typeface="Bell MT" pitchFamily="18" charset="0"/>
              </a:rPr>
              <a:t>dan</a:t>
            </a:r>
            <a:r>
              <a:rPr lang="en-US" sz="4000" dirty="0" smtClean="0">
                <a:solidFill>
                  <a:schemeClr val="tx1"/>
                </a:solidFill>
                <a:latin typeface="Bell MT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Bell MT" pitchFamily="18" charset="0"/>
              </a:rPr>
              <a:t>eksperimentasi</a:t>
            </a:r>
            <a:r>
              <a:rPr lang="en-US" sz="4000" dirty="0" smtClean="0">
                <a:solidFill>
                  <a:schemeClr val="tx1"/>
                </a:solidFill>
                <a:latin typeface="Bell MT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Bell MT" pitchFamily="18" charset="0"/>
              </a:rPr>
              <a:t>dengan</a:t>
            </a:r>
            <a:r>
              <a:rPr lang="en-US" sz="4000" dirty="0" smtClean="0">
                <a:solidFill>
                  <a:schemeClr val="tx1"/>
                </a:solidFill>
                <a:latin typeface="Bell MT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Bell MT" pitchFamily="18" charset="0"/>
              </a:rPr>
              <a:t>derajad</a:t>
            </a:r>
            <a:r>
              <a:rPr lang="en-US" sz="4000" dirty="0" smtClean="0">
                <a:solidFill>
                  <a:schemeClr val="tx1"/>
                </a:solidFill>
                <a:latin typeface="Bell MT" pitchFamily="18" charset="0"/>
              </a:rPr>
              <a:t> optimal, </a:t>
            </a:r>
            <a:r>
              <a:rPr lang="en-US" sz="4000" dirty="0" err="1" smtClean="0">
                <a:solidFill>
                  <a:schemeClr val="tx1"/>
                </a:solidFill>
                <a:latin typeface="Bell MT" pitchFamily="18" charset="0"/>
              </a:rPr>
              <a:t>bermaksud</a:t>
            </a:r>
            <a:r>
              <a:rPr lang="en-US" sz="4000" dirty="0" smtClean="0">
                <a:solidFill>
                  <a:schemeClr val="tx1"/>
                </a:solidFill>
                <a:latin typeface="Bell MT" pitchFamily="18" charset="0"/>
              </a:rPr>
              <a:t> agar </a:t>
            </a:r>
            <a:r>
              <a:rPr lang="en-US" sz="4000" dirty="0" err="1" smtClean="0">
                <a:solidFill>
                  <a:schemeClr val="tx1"/>
                </a:solidFill>
                <a:latin typeface="Bell MT" pitchFamily="18" charset="0"/>
              </a:rPr>
              <a:t>sejauh</a:t>
            </a:r>
            <a:r>
              <a:rPr lang="en-US" sz="4000" dirty="0" smtClean="0">
                <a:solidFill>
                  <a:schemeClr val="tx1"/>
                </a:solidFill>
                <a:latin typeface="Bell MT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Bell MT" pitchFamily="18" charset="0"/>
              </a:rPr>
              <a:t>mungkin</a:t>
            </a:r>
            <a:r>
              <a:rPr lang="en-US" sz="4000" dirty="0" smtClean="0">
                <a:solidFill>
                  <a:schemeClr val="tx1"/>
                </a:solidFill>
                <a:latin typeface="Bell MT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Bell MT" pitchFamily="18" charset="0"/>
              </a:rPr>
              <a:t>dapat</a:t>
            </a:r>
            <a:r>
              <a:rPr lang="en-US" sz="4000" dirty="0" smtClean="0">
                <a:solidFill>
                  <a:schemeClr val="tx1"/>
                </a:solidFill>
                <a:latin typeface="Bell MT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Bell MT" pitchFamily="18" charset="0"/>
              </a:rPr>
              <a:t>melakukan</a:t>
            </a:r>
            <a:r>
              <a:rPr lang="en-US" sz="4000" dirty="0" smtClean="0">
                <a:solidFill>
                  <a:schemeClr val="tx1"/>
                </a:solidFill>
                <a:latin typeface="Bell MT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Bell MT" pitchFamily="18" charset="0"/>
              </a:rPr>
              <a:t>prediksi</a:t>
            </a:r>
            <a:r>
              <a:rPr lang="en-US" sz="4000" dirty="0" smtClean="0">
                <a:solidFill>
                  <a:schemeClr val="tx1"/>
                </a:solidFill>
                <a:latin typeface="Bell MT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Bell MT" pitchFamily="18" charset="0"/>
              </a:rPr>
              <a:t>dengan</a:t>
            </a:r>
            <a:r>
              <a:rPr lang="en-US" sz="4000" dirty="0" smtClean="0">
                <a:solidFill>
                  <a:schemeClr val="tx1"/>
                </a:solidFill>
                <a:latin typeface="Bell MT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Bell MT" pitchFamily="18" charset="0"/>
              </a:rPr>
              <a:t>derajad</a:t>
            </a:r>
            <a:r>
              <a:rPr lang="en-US" sz="4000" dirty="0" smtClean="0">
                <a:solidFill>
                  <a:schemeClr val="tx1"/>
                </a:solidFill>
                <a:latin typeface="Bell MT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Bell MT" pitchFamily="18" charset="0"/>
              </a:rPr>
              <a:t>ketetapan</a:t>
            </a:r>
            <a:r>
              <a:rPr lang="en-US" sz="4000" dirty="0" smtClean="0">
                <a:solidFill>
                  <a:schemeClr val="tx1"/>
                </a:solidFill>
                <a:latin typeface="Bell MT" pitchFamily="18" charset="0"/>
              </a:rPr>
              <a:t> optimal. </a:t>
            </a:r>
            <a:r>
              <a:rPr lang="en-US" sz="4000" dirty="0" err="1" smtClean="0">
                <a:solidFill>
                  <a:schemeClr val="tx1"/>
                </a:solidFill>
                <a:latin typeface="Bell MT" pitchFamily="18" charset="0"/>
              </a:rPr>
              <a:t>Dengan</a:t>
            </a:r>
            <a:r>
              <a:rPr lang="en-US" sz="4000" dirty="0" smtClean="0">
                <a:solidFill>
                  <a:schemeClr val="tx1"/>
                </a:solidFill>
                <a:latin typeface="Bell MT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Bell MT" pitchFamily="18" charset="0"/>
              </a:rPr>
              <a:t>demikian</a:t>
            </a:r>
            <a:r>
              <a:rPr lang="en-US" sz="4000" dirty="0" smtClean="0">
                <a:solidFill>
                  <a:schemeClr val="tx1"/>
                </a:solidFill>
                <a:latin typeface="Bell MT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Bell MT" pitchFamily="18" charset="0"/>
              </a:rPr>
              <a:t>keberhasilan</a:t>
            </a:r>
            <a:r>
              <a:rPr lang="en-US" sz="4000" dirty="0" smtClean="0">
                <a:solidFill>
                  <a:schemeClr val="tx1"/>
                </a:solidFill>
                <a:latin typeface="Bell MT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Bell MT" pitchFamily="18" charset="0"/>
              </a:rPr>
              <a:t>dan</a:t>
            </a:r>
            <a:r>
              <a:rPr lang="en-US" sz="4000" dirty="0" smtClean="0">
                <a:solidFill>
                  <a:schemeClr val="tx1"/>
                </a:solidFill>
                <a:latin typeface="Bell MT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Bell MT" pitchFamily="18" charset="0"/>
              </a:rPr>
              <a:t>kebeneran</a:t>
            </a:r>
            <a:r>
              <a:rPr lang="en-US" sz="4000" dirty="0" smtClean="0">
                <a:solidFill>
                  <a:schemeClr val="tx1"/>
                </a:solidFill>
                <a:latin typeface="Bell MT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Bell MT" pitchFamily="18" charset="0"/>
              </a:rPr>
              <a:t>ilmiah</a:t>
            </a:r>
            <a:r>
              <a:rPr lang="en-US" sz="4000" dirty="0" smtClean="0">
                <a:solidFill>
                  <a:schemeClr val="tx1"/>
                </a:solidFill>
                <a:latin typeface="Bell MT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Bell MT" pitchFamily="18" charset="0"/>
              </a:rPr>
              <a:t>diukur</a:t>
            </a:r>
            <a:r>
              <a:rPr lang="en-US" sz="4000" dirty="0" smtClean="0">
                <a:solidFill>
                  <a:schemeClr val="tx1"/>
                </a:solidFill>
                <a:latin typeface="Bell MT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Bell MT" pitchFamily="18" charset="0"/>
              </a:rPr>
              <a:t>secara</a:t>
            </a:r>
            <a:r>
              <a:rPr lang="en-US" sz="4000" dirty="0" smtClean="0">
                <a:solidFill>
                  <a:schemeClr val="tx1"/>
                </a:solidFill>
                <a:latin typeface="Bell MT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Bell MT" pitchFamily="18" charset="0"/>
              </a:rPr>
              <a:t>positivistik</a:t>
            </a:r>
            <a:r>
              <a:rPr lang="en-US" sz="4000" dirty="0" smtClean="0">
                <a:solidFill>
                  <a:schemeClr val="tx1"/>
                </a:solidFill>
                <a:latin typeface="Bell MT" pitchFamily="18" charset="0"/>
              </a:rPr>
              <a:t>.</a:t>
            </a:r>
            <a:endParaRPr lang="en-US" sz="4000" dirty="0">
              <a:solidFill>
                <a:schemeClr val="tx1"/>
              </a:solidFill>
              <a:latin typeface="Bell MT" pitchFamily="18" charset="0"/>
            </a:endParaRPr>
          </a:p>
        </p:txBody>
      </p:sp>
    </p:spTree>
  </p:cSld>
  <p:clrMapOvr>
    <a:masterClrMapping/>
  </p:clrMapOvr>
  <p:transition>
    <p:spli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C9FCB"/>
            </a:gs>
            <a:gs pos="13000">
              <a:srgbClr val="F8B049"/>
            </a:gs>
            <a:gs pos="21001">
              <a:srgbClr val="F8B049"/>
            </a:gs>
            <a:gs pos="63000">
              <a:srgbClr val="FEE7F2"/>
            </a:gs>
            <a:gs pos="67000">
              <a:srgbClr val="F952A0"/>
            </a:gs>
            <a:gs pos="46000">
              <a:srgbClr val="FF0000"/>
            </a:gs>
            <a:gs pos="82001">
              <a:srgbClr val="B43E85"/>
            </a:gs>
            <a:gs pos="100000">
              <a:srgbClr val="F8B049"/>
            </a:gs>
          </a:gsLst>
          <a:lin ang="135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81000" y="685800"/>
            <a:ext cx="8382000" cy="5181600"/>
          </a:xfrm>
        </p:spPr>
        <p:txBody>
          <a:bodyPr>
            <a:normAutofit/>
          </a:bodyPr>
          <a:lstStyle/>
          <a:p>
            <a:pPr algn="just"/>
            <a:r>
              <a:rPr lang="en-US" sz="3600" dirty="0" err="1" smtClean="0">
                <a:solidFill>
                  <a:schemeClr val="tx1"/>
                </a:solidFill>
                <a:latin typeface="Bell MT" pitchFamily="18" charset="0"/>
              </a:rPr>
              <a:t>Masalah</a:t>
            </a:r>
            <a:r>
              <a:rPr lang="en-US" sz="3600" dirty="0" smtClean="0">
                <a:solidFill>
                  <a:schemeClr val="tx1"/>
                </a:solidFill>
                <a:latin typeface="Bell MT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Bell MT" pitchFamily="18" charset="0"/>
              </a:rPr>
              <a:t>objektifitas</a:t>
            </a:r>
            <a:r>
              <a:rPr lang="en-US" sz="3600" dirty="0" smtClean="0">
                <a:solidFill>
                  <a:schemeClr val="tx1"/>
                </a:solidFill>
                <a:latin typeface="Bell MT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Bell MT" pitchFamily="18" charset="0"/>
              </a:rPr>
              <a:t>menjadi</a:t>
            </a:r>
            <a:r>
              <a:rPr lang="en-US" sz="3600" dirty="0" smtClean="0">
                <a:solidFill>
                  <a:schemeClr val="tx1"/>
                </a:solidFill>
                <a:latin typeface="Bell MT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Bell MT" pitchFamily="18" charset="0"/>
              </a:rPr>
              <a:t>tema-tema</a:t>
            </a:r>
            <a:r>
              <a:rPr lang="en-US" sz="3600" dirty="0" smtClean="0">
                <a:solidFill>
                  <a:schemeClr val="tx1"/>
                </a:solidFill>
                <a:latin typeface="Bell MT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Bell MT" pitchFamily="18" charset="0"/>
              </a:rPr>
              <a:t>unggulan</a:t>
            </a:r>
            <a:r>
              <a:rPr lang="en-US" sz="3600" dirty="0" smtClean="0">
                <a:solidFill>
                  <a:schemeClr val="tx1"/>
                </a:solidFill>
                <a:latin typeface="Bell MT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Bell MT" pitchFamily="18" charset="0"/>
              </a:rPr>
              <a:t>dalam</a:t>
            </a:r>
            <a:r>
              <a:rPr lang="en-US" sz="3600" dirty="0" smtClean="0">
                <a:solidFill>
                  <a:schemeClr val="tx1"/>
                </a:solidFill>
                <a:latin typeface="Bell MT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Bell MT" pitchFamily="18" charset="0"/>
              </a:rPr>
              <a:t>kehidupan</a:t>
            </a:r>
            <a:r>
              <a:rPr lang="en-US" sz="3600" dirty="0" smtClean="0">
                <a:solidFill>
                  <a:schemeClr val="tx1"/>
                </a:solidFill>
                <a:latin typeface="Bell MT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Bell MT" pitchFamily="18" charset="0"/>
              </a:rPr>
              <a:t>keseharian</a:t>
            </a:r>
            <a:r>
              <a:rPr lang="en-US" sz="3600" dirty="0" smtClean="0">
                <a:solidFill>
                  <a:schemeClr val="tx1"/>
                </a:solidFill>
                <a:latin typeface="Bell MT" pitchFamily="18" charset="0"/>
              </a:rPr>
              <a:t>, </a:t>
            </a:r>
            <a:r>
              <a:rPr lang="en-US" sz="3600" dirty="0" err="1" smtClean="0">
                <a:solidFill>
                  <a:schemeClr val="tx1"/>
                </a:solidFill>
                <a:latin typeface="Bell MT" pitchFamily="18" charset="0"/>
              </a:rPr>
              <a:t>dengan</a:t>
            </a:r>
            <a:r>
              <a:rPr lang="en-US" sz="3600" dirty="0" smtClean="0">
                <a:solidFill>
                  <a:schemeClr val="tx1"/>
                </a:solidFill>
                <a:latin typeface="Bell MT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Bell MT" pitchFamily="18" charset="0"/>
              </a:rPr>
              <a:t>mengandalkan</a:t>
            </a:r>
            <a:r>
              <a:rPr lang="en-US" sz="3600" dirty="0" smtClean="0">
                <a:solidFill>
                  <a:schemeClr val="tx1"/>
                </a:solidFill>
                <a:latin typeface="Bell MT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Bell MT" pitchFamily="18" charset="0"/>
              </a:rPr>
              <a:t>penjelasan</a:t>
            </a:r>
            <a:r>
              <a:rPr lang="en-US" sz="3600" dirty="0" smtClean="0">
                <a:solidFill>
                  <a:schemeClr val="tx1"/>
                </a:solidFill>
                <a:latin typeface="Bell MT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Bell MT" pitchFamily="18" charset="0"/>
              </a:rPr>
              <a:t>validitas</a:t>
            </a:r>
            <a:r>
              <a:rPr lang="en-US" sz="3600" dirty="0" smtClean="0">
                <a:solidFill>
                  <a:schemeClr val="tx1"/>
                </a:solidFill>
                <a:latin typeface="Bell MT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Bell MT" pitchFamily="18" charset="0"/>
              </a:rPr>
              <a:t>kebenarannya</a:t>
            </a:r>
            <a:r>
              <a:rPr lang="en-US" sz="3600" dirty="0" smtClean="0">
                <a:solidFill>
                  <a:schemeClr val="tx1"/>
                </a:solidFill>
                <a:latin typeface="Bell MT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Bell MT" pitchFamily="18" charset="0"/>
              </a:rPr>
              <a:t>secara</a:t>
            </a:r>
            <a:r>
              <a:rPr lang="en-US" sz="3600" dirty="0" smtClean="0">
                <a:solidFill>
                  <a:schemeClr val="tx1"/>
                </a:solidFill>
                <a:latin typeface="Bell MT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Bell MT" pitchFamily="18" charset="0"/>
              </a:rPr>
              <a:t>sistematis</a:t>
            </a:r>
            <a:r>
              <a:rPr lang="en-US" sz="3600" dirty="0" smtClean="0">
                <a:solidFill>
                  <a:schemeClr val="tx1"/>
                </a:solidFill>
                <a:latin typeface="Bell MT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Bell MT" pitchFamily="18" charset="0"/>
              </a:rPr>
              <a:t>melalui</a:t>
            </a:r>
            <a:r>
              <a:rPr lang="en-US" sz="3600" dirty="0" smtClean="0">
                <a:solidFill>
                  <a:schemeClr val="tx1"/>
                </a:solidFill>
                <a:latin typeface="Bell MT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Bell MT" pitchFamily="18" charset="0"/>
              </a:rPr>
              <a:t>angka-angka</a:t>
            </a:r>
            <a:r>
              <a:rPr lang="en-US" sz="3600" dirty="0" smtClean="0">
                <a:solidFill>
                  <a:schemeClr val="tx1"/>
                </a:solidFill>
                <a:latin typeface="Bell MT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Bell MT" pitchFamily="18" charset="0"/>
              </a:rPr>
              <a:t>statik</a:t>
            </a:r>
            <a:r>
              <a:rPr lang="en-US" sz="3600" dirty="0" smtClean="0">
                <a:solidFill>
                  <a:schemeClr val="tx1"/>
                </a:solidFill>
                <a:latin typeface="Bell MT" pitchFamily="18" charset="0"/>
              </a:rPr>
              <a:t>.</a:t>
            </a:r>
          </a:p>
          <a:p>
            <a:pPr algn="just"/>
            <a:r>
              <a:rPr lang="en-US" sz="3600" dirty="0" err="1" smtClean="0">
                <a:solidFill>
                  <a:schemeClr val="tx1"/>
                </a:solidFill>
                <a:latin typeface="Bell MT" pitchFamily="18" charset="0"/>
              </a:rPr>
              <a:t>Langkah</a:t>
            </a:r>
            <a:r>
              <a:rPr lang="en-US" sz="3600" dirty="0" smtClean="0">
                <a:solidFill>
                  <a:schemeClr val="tx1"/>
                </a:solidFill>
                <a:latin typeface="Bell MT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Bell MT" pitchFamily="18" charset="0"/>
              </a:rPr>
              <a:t>metodis</a:t>
            </a:r>
            <a:r>
              <a:rPr lang="en-US" sz="3600" dirty="0" smtClean="0">
                <a:solidFill>
                  <a:schemeClr val="tx1"/>
                </a:solidFill>
                <a:latin typeface="Bell MT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Bell MT" pitchFamily="18" charset="0"/>
              </a:rPr>
              <a:t>semacam</a:t>
            </a:r>
            <a:r>
              <a:rPr lang="en-US" sz="3600" dirty="0" smtClean="0">
                <a:solidFill>
                  <a:schemeClr val="tx1"/>
                </a:solidFill>
                <a:latin typeface="Bell MT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Bell MT" pitchFamily="18" charset="0"/>
              </a:rPr>
              <a:t>ini</a:t>
            </a:r>
            <a:r>
              <a:rPr lang="en-US" sz="3600" dirty="0" smtClean="0">
                <a:solidFill>
                  <a:schemeClr val="tx1"/>
                </a:solidFill>
                <a:latin typeface="Bell MT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Bell MT" pitchFamily="18" charset="0"/>
              </a:rPr>
              <a:t>sering</a:t>
            </a:r>
            <a:r>
              <a:rPr lang="en-US" sz="3600" dirty="0" smtClean="0">
                <a:solidFill>
                  <a:schemeClr val="tx1"/>
                </a:solidFill>
                <a:latin typeface="Bell MT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Bell MT" pitchFamily="18" charset="0"/>
              </a:rPr>
              <a:t>penuh</a:t>
            </a:r>
            <a:r>
              <a:rPr lang="en-US" sz="3600" dirty="0" smtClean="0">
                <a:solidFill>
                  <a:schemeClr val="tx1"/>
                </a:solidFill>
                <a:latin typeface="Bell MT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Bell MT" pitchFamily="18" charset="0"/>
              </a:rPr>
              <a:t>dengan</a:t>
            </a:r>
            <a:r>
              <a:rPr lang="en-US" sz="3600" dirty="0" smtClean="0">
                <a:solidFill>
                  <a:schemeClr val="tx1"/>
                </a:solidFill>
                <a:latin typeface="Bell MT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Bell MT" pitchFamily="18" charset="0"/>
              </a:rPr>
              <a:t>rekayasa</a:t>
            </a:r>
            <a:r>
              <a:rPr lang="en-US" sz="3600" dirty="0" smtClean="0">
                <a:solidFill>
                  <a:schemeClr val="tx1"/>
                </a:solidFill>
                <a:latin typeface="Bell MT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Bell MT" pitchFamily="18" charset="0"/>
              </a:rPr>
              <a:t>dan</a:t>
            </a:r>
            <a:r>
              <a:rPr lang="en-US" sz="3600" dirty="0" smtClean="0">
                <a:solidFill>
                  <a:schemeClr val="tx1"/>
                </a:solidFill>
                <a:latin typeface="Bell MT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Bell MT" pitchFamily="18" charset="0"/>
              </a:rPr>
              <a:t>kuantifikasi</a:t>
            </a:r>
            <a:r>
              <a:rPr lang="en-US" sz="3600" dirty="0" smtClean="0">
                <a:solidFill>
                  <a:schemeClr val="tx1"/>
                </a:solidFill>
                <a:latin typeface="Bell MT" pitchFamily="18" charset="0"/>
              </a:rPr>
              <a:t> yang </a:t>
            </a:r>
            <a:r>
              <a:rPr lang="en-US" sz="3600" dirty="0" err="1" smtClean="0">
                <a:solidFill>
                  <a:schemeClr val="tx1"/>
                </a:solidFill>
                <a:latin typeface="Bell MT" pitchFamily="18" charset="0"/>
              </a:rPr>
              <a:t>dipaksakan</a:t>
            </a:r>
            <a:r>
              <a:rPr lang="en-US" sz="3600" dirty="0" smtClean="0">
                <a:solidFill>
                  <a:schemeClr val="tx1"/>
                </a:solidFill>
                <a:latin typeface="Bell MT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Bell MT" pitchFamily="18" charset="0"/>
              </a:rPr>
              <a:t>sehingga</a:t>
            </a:r>
            <a:r>
              <a:rPr lang="en-US" sz="3600" dirty="0" smtClean="0">
                <a:solidFill>
                  <a:schemeClr val="tx1"/>
                </a:solidFill>
                <a:latin typeface="Bell MT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Bell MT" pitchFamily="18" charset="0"/>
              </a:rPr>
              <a:t>tidak</a:t>
            </a:r>
            <a:r>
              <a:rPr lang="en-US" sz="3600" dirty="0" smtClean="0">
                <a:solidFill>
                  <a:schemeClr val="tx1"/>
                </a:solidFill>
                <a:latin typeface="Bell MT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Bell MT" pitchFamily="18" charset="0"/>
              </a:rPr>
              <a:t>menjangkau</a:t>
            </a:r>
            <a:r>
              <a:rPr lang="en-US" sz="3600" dirty="0" smtClean="0">
                <a:solidFill>
                  <a:schemeClr val="tx1"/>
                </a:solidFill>
                <a:latin typeface="Bell MT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Bell MT" pitchFamily="18" charset="0"/>
              </a:rPr>
              <a:t>akar-akar</a:t>
            </a:r>
            <a:r>
              <a:rPr lang="en-US" sz="3600" dirty="0" smtClean="0">
                <a:solidFill>
                  <a:schemeClr val="tx1"/>
                </a:solidFill>
                <a:latin typeface="Bell MT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Bell MT" pitchFamily="18" charset="0"/>
              </a:rPr>
              <a:t>permasalahannya</a:t>
            </a:r>
            <a:r>
              <a:rPr lang="en-US" sz="3600" dirty="0" smtClean="0">
                <a:solidFill>
                  <a:schemeClr val="tx1"/>
                </a:solidFill>
                <a:latin typeface="Bell MT" pitchFamily="18" charset="0"/>
              </a:rPr>
              <a:t>.</a:t>
            </a:r>
            <a:endParaRPr lang="en-US" sz="3600" dirty="0">
              <a:solidFill>
                <a:schemeClr val="tx1"/>
              </a:solidFill>
              <a:latin typeface="Bell MT" pitchFamily="18" charset="0"/>
            </a:endParaRPr>
          </a:p>
        </p:txBody>
      </p:sp>
    </p:spTree>
  </p:cSld>
  <p:clrMapOvr>
    <a:masterClrMapping/>
  </p:clrMapOvr>
  <p:transition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" y="609600"/>
            <a:ext cx="8229600" cy="5562600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en-US" dirty="0" smtClean="0">
                <a:solidFill>
                  <a:schemeClr val="bg1"/>
                </a:solidFill>
                <a:latin typeface="Bell MT" pitchFamily="18" charset="0"/>
              </a:rPr>
              <a:t>Wilhelm </a:t>
            </a:r>
            <a:r>
              <a:rPr lang="en-US" dirty="0" err="1" smtClean="0">
                <a:solidFill>
                  <a:schemeClr val="bg1"/>
                </a:solidFill>
                <a:latin typeface="Bell MT" pitchFamily="18" charset="0"/>
              </a:rPr>
              <a:t>Dilthey</a:t>
            </a:r>
            <a:r>
              <a:rPr lang="en-US" dirty="0" smtClean="0">
                <a:solidFill>
                  <a:schemeClr val="bg1"/>
                </a:solidFill>
                <a:latin typeface="Bell MT" pitchFamily="18" charset="0"/>
              </a:rPr>
              <a:t> (1833-1911) </a:t>
            </a:r>
            <a:r>
              <a:rPr lang="en-US" dirty="0" err="1" smtClean="0">
                <a:solidFill>
                  <a:schemeClr val="bg1"/>
                </a:solidFill>
                <a:latin typeface="Bell MT" pitchFamily="18" charset="0"/>
              </a:rPr>
              <a:t>mengajukan</a:t>
            </a:r>
            <a:r>
              <a:rPr lang="en-US" dirty="0" smtClean="0">
                <a:solidFill>
                  <a:schemeClr val="bg1"/>
                </a:solidFill>
                <a:latin typeface="Bell MT" pitchFamily="18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Bell MT" pitchFamily="18" charset="0"/>
              </a:rPr>
              <a:t>klasifikasi</a:t>
            </a:r>
            <a:r>
              <a:rPr lang="en-US" dirty="0" smtClean="0">
                <a:solidFill>
                  <a:schemeClr val="bg1"/>
                </a:solidFill>
                <a:latin typeface="Bell MT" pitchFamily="18" charset="0"/>
              </a:rPr>
              <a:t>, </a:t>
            </a:r>
            <a:r>
              <a:rPr lang="en-US" dirty="0" err="1" smtClean="0">
                <a:solidFill>
                  <a:schemeClr val="bg1"/>
                </a:solidFill>
                <a:latin typeface="Bell MT" pitchFamily="18" charset="0"/>
              </a:rPr>
              <a:t>membagi</a:t>
            </a:r>
            <a:r>
              <a:rPr lang="en-US" dirty="0" smtClean="0">
                <a:solidFill>
                  <a:schemeClr val="bg1"/>
                </a:solidFill>
                <a:latin typeface="Bell MT" pitchFamily="18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Bell MT" pitchFamily="18" charset="0"/>
              </a:rPr>
              <a:t>ilmu</a:t>
            </a:r>
            <a:r>
              <a:rPr lang="en-US" dirty="0" smtClean="0">
                <a:solidFill>
                  <a:schemeClr val="bg1"/>
                </a:solidFill>
                <a:latin typeface="Bell MT" pitchFamily="18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Bell MT" pitchFamily="18" charset="0"/>
              </a:rPr>
              <a:t>kedalam</a:t>
            </a:r>
            <a:r>
              <a:rPr lang="en-US" dirty="0" smtClean="0">
                <a:solidFill>
                  <a:schemeClr val="bg1"/>
                </a:solidFill>
                <a:latin typeface="Bell MT" pitchFamily="18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Bell MT" pitchFamily="18" charset="0"/>
              </a:rPr>
              <a:t>Natuurwissenchaf</a:t>
            </a:r>
            <a:r>
              <a:rPr lang="en-US" dirty="0" smtClean="0">
                <a:solidFill>
                  <a:schemeClr val="bg1"/>
                </a:solidFill>
                <a:latin typeface="Bell MT" pitchFamily="18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Bell MT" pitchFamily="18" charset="0"/>
              </a:rPr>
              <a:t>sebagai</a:t>
            </a:r>
            <a:r>
              <a:rPr lang="en-US" dirty="0" smtClean="0">
                <a:solidFill>
                  <a:schemeClr val="bg1"/>
                </a:solidFill>
                <a:latin typeface="Bell MT" pitchFamily="18" charset="0"/>
              </a:rPr>
              <a:t> Science of the Word </a:t>
            </a:r>
            <a:r>
              <a:rPr lang="en-US" dirty="0" err="1" smtClean="0">
                <a:solidFill>
                  <a:schemeClr val="bg1"/>
                </a:solidFill>
                <a:latin typeface="Bell MT" pitchFamily="18" charset="0"/>
              </a:rPr>
              <a:t>menggunakan</a:t>
            </a:r>
            <a:r>
              <a:rPr lang="en-US" dirty="0" smtClean="0">
                <a:solidFill>
                  <a:schemeClr val="bg1"/>
                </a:solidFill>
                <a:latin typeface="Bell MT" pitchFamily="18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Bell MT" pitchFamily="18" charset="0"/>
              </a:rPr>
              <a:t>metode</a:t>
            </a:r>
            <a:r>
              <a:rPr lang="en-US" dirty="0" smtClean="0">
                <a:solidFill>
                  <a:schemeClr val="bg1"/>
                </a:solidFill>
                <a:latin typeface="Bell MT" pitchFamily="18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Bell MT" pitchFamily="18" charset="0"/>
              </a:rPr>
              <a:t>Erklaeren</a:t>
            </a:r>
            <a:r>
              <a:rPr lang="en-US" dirty="0" smtClean="0">
                <a:solidFill>
                  <a:schemeClr val="bg1"/>
                </a:solidFill>
                <a:latin typeface="Bell MT" pitchFamily="18" charset="0"/>
              </a:rPr>
              <a:t>, </a:t>
            </a:r>
            <a:r>
              <a:rPr lang="en-US" dirty="0" err="1" smtClean="0">
                <a:solidFill>
                  <a:schemeClr val="bg1"/>
                </a:solidFill>
                <a:latin typeface="Bell MT" pitchFamily="18" charset="0"/>
              </a:rPr>
              <a:t>dan</a:t>
            </a:r>
            <a:r>
              <a:rPr lang="en-US" dirty="0" smtClean="0">
                <a:solidFill>
                  <a:schemeClr val="bg1"/>
                </a:solidFill>
                <a:latin typeface="Bell MT" pitchFamily="18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Bell MT" pitchFamily="18" charset="0"/>
              </a:rPr>
              <a:t>Geistenwissenchaft</a:t>
            </a:r>
            <a:r>
              <a:rPr lang="en-US" dirty="0" smtClean="0">
                <a:solidFill>
                  <a:schemeClr val="bg1"/>
                </a:solidFill>
                <a:latin typeface="Bell MT" pitchFamily="18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Bell MT" pitchFamily="18" charset="0"/>
              </a:rPr>
              <a:t>sebagai</a:t>
            </a:r>
            <a:r>
              <a:rPr lang="en-US" dirty="0" smtClean="0">
                <a:solidFill>
                  <a:schemeClr val="bg1"/>
                </a:solidFill>
                <a:latin typeface="Bell MT" pitchFamily="18" charset="0"/>
              </a:rPr>
              <a:t> Science of </a:t>
            </a:r>
            <a:r>
              <a:rPr lang="en-US" dirty="0" err="1" smtClean="0">
                <a:solidFill>
                  <a:schemeClr val="bg1"/>
                </a:solidFill>
                <a:latin typeface="Bell MT" pitchFamily="18" charset="0"/>
              </a:rPr>
              <a:t>Geist</a:t>
            </a:r>
            <a:r>
              <a:rPr lang="en-US" dirty="0" smtClean="0">
                <a:solidFill>
                  <a:schemeClr val="bg1"/>
                </a:solidFill>
                <a:latin typeface="Bell MT" pitchFamily="18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Bell MT" pitchFamily="18" charset="0"/>
              </a:rPr>
              <a:t>menggunakan</a:t>
            </a:r>
            <a:r>
              <a:rPr lang="en-US" dirty="0" smtClean="0">
                <a:solidFill>
                  <a:schemeClr val="bg1"/>
                </a:solidFill>
                <a:latin typeface="Bell MT" pitchFamily="18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Bell MT" pitchFamily="18" charset="0"/>
              </a:rPr>
              <a:t>metode</a:t>
            </a:r>
            <a:r>
              <a:rPr lang="en-US" dirty="0" smtClean="0">
                <a:solidFill>
                  <a:schemeClr val="bg1"/>
                </a:solidFill>
                <a:latin typeface="Bell MT" pitchFamily="18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Bell MT" pitchFamily="18" charset="0"/>
              </a:rPr>
              <a:t>Verstehen</a:t>
            </a:r>
            <a:r>
              <a:rPr lang="en-US" dirty="0" smtClean="0">
                <a:solidFill>
                  <a:schemeClr val="bg1"/>
                </a:solidFill>
                <a:latin typeface="Bell MT" pitchFamily="18" charset="0"/>
              </a:rPr>
              <a:t>.</a:t>
            </a:r>
          </a:p>
          <a:p>
            <a:pPr algn="just"/>
            <a:r>
              <a:rPr lang="en-US" dirty="0" err="1" smtClean="0">
                <a:solidFill>
                  <a:schemeClr val="bg1"/>
                </a:solidFill>
                <a:latin typeface="Bell MT" pitchFamily="18" charset="0"/>
              </a:rPr>
              <a:t>Kemudian</a:t>
            </a:r>
            <a:r>
              <a:rPr lang="en-US" dirty="0" smtClean="0">
                <a:solidFill>
                  <a:schemeClr val="bg1"/>
                </a:solidFill>
                <a:latin typeface="Bell MT" pitchFamily="18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Bell MT" pitchFamily="18" charset="0"/>
              </a:rPr>
              <a:t>Juergen</a:t>
            </a:r>
            <a:r>
              <a:rPr lang="en-US" dirty="0" smtClean="0">
                <a:solidFill>
                  <a:schemeClr val="bg1"/>
                </a:solidFill>
                <a:latin typeface="Bell MT" pitchFamily="18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Bell MT" pitchFamily="18" charset="0"/>
              </a:rPr>
              <a:t>Habermas</a:t>
            </a:r>
            <a:r>
              <a:rPr lang="en-US" dirty="0" smtClean="0">
                <a:solidFill>
                  <a:schemeClr val="bg1"/>
                </a:solidFill>
                <a:latin typeface="Bell MT" pitchFamily="18" charset="0"/>
              </a:rPr>
              <a:t>, </a:t>
            </a:r>
            <a:r>
              <a:rPr lang="en-US" dirty="0" err="1" smtClean="0">
                <a:solidFill>
                  <a:schemeClr val="bg1"/>
                </a:solidFill>
                <a:latin typeface="Bell MT" pitchFamily="18" charset="0"/>
              </a:rPr>
              <a:t>salah</a:t>
            </a:r>
            <a:r>
              <a:rPr lang="en-US" dirty="0" smtClean="0">
                <a:solidFill>
                  <a:schemeClr val="bg1"/>
                </a:solidFill>
                <a:latin typeface="Bell MT" pitchFamily="18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Bell MT" pitchFamily="18" charset="0"/>
              </a:rPr>
              <a:t>seorang</a:t>
            </a:r>
            <a:r>
              <a:rPr lang="en-US" dirty="0" smtClean="0">
                <a:solidFill>
                  <a:schemeClr val="bg1"/>
                </a:solidFill>
                <a:latin typeface="Bell MT" pitchFamily="18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Bell MT" pitchFamily="18" charset="0"/>
              </a:rPr>
              <a:t>tokoh</a:t>
            </a:r>
            <a:r>
              <a:rPr lang="en-US" dirty="0" smtClean="0">
                <a:solidFill>
                  <a:schemeClr val="bg1"/>
                </a:solidFill>
                <a:latin typeface="Bell MT" pitchFamily="18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Bell MT" pitchFamily="18" charset="0"/>
              </a:rPr>
              <a:t>mazhab</a:t>
            </a:r>
            <a:r>
              <a:rPr lang="en-US" dirty="0" smtClean="0">
                <a:solidFill>
                  <a:schemeClr val="bg1"/>
                </a:solidFill>
                <a:latin typeface="Bell MT" pitchFamily="18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Bell MT" pitchFamily="18" charset="0"/>
              </a:rPr>
              <a:t>Frankfrut</a:t>
            </a:r>
            <a:r>
              <a:rPr lang="en-US" dirty="0" smtClean="0">
                <a:solidFill>
                  <a:schemeClr val="bg1"/>
                </a:solidFill>
                <a:latin typeface="Bell MT" pitchFamily="18" charset="0"/>
              </a:rPr>
              <a:t> (</a:t>
            </a:r>
            <a:r>
              <a:rPr lang="en-US" dirty="0" err="1" smtClean="0">
                <a:solidFill>
                  <a:schemeClr val="bg1"/>
                </a:solidFill>
                <a:latin typeface="Bell MT" pitchFamily="18" charset="0"/>
              </a:rPr>
              <a:t>Jerman</a:t>
            </a:r>
            <a:r>
              <a:rPr lang="en-US" dirty="0" smtClean="0">
                <a:solidFill>
                  <a:schemeClr val="bg1"/>
                </a:solidFill>
                <a:latin typeface="Bell MT" pitchFamily="18" charset="0"/>
              </a:rPr>
              <a:t>) </a:t>
            </a:r>
            <a:r>
              <a:rPr lang="en-US" dirty="0" err="1" smtClean="0">
                <a:solidFill>
                  <a:schemeClr val="bg1"/>
                </a:solidFill>
                <a:latin typeface="Bell MT" pitchFamily="18" charset="0"/>
              </a:rPr>
              <a:t>mengajukan</a:t>
            </a:r>
            <a:r>
              <a:rPr lang="en-US" dirty="0" smtClean="0">
                <a:solidFill>
                  <a:schemeClr val="bg1"/>
                </a:solidFill>
                <a:latin typeface="Bell MT" pitchFamily="18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Bell MT" pitchFamily="18" charset="0"/>
              </a:rPr>
              <a:t>klasifikasi</a:t>
            </a:r>
            <a:r>
              <a:rPr lang="en-US" dirty="0" smtClean="0">
                <a:solidFill>
                  <a:schemeClr val="bg1"/>
                </a:solidFill>
                <a:latin typeface="Bell MT" pitchFamily="18" charset="0"/>
              </a:rPr>
              <a:t> lain </a:t>
            </a:r>
            <a:r>
              <a:rPr lang="en-US" dirty="0" err="1" smtClean="0">
                <a:solidFill>
                  <a:schemeClr val="bg1"/>
                </a:solidFill>
                <a:latin typeface="Bell MT" pitchFamily="18" charset="0"/>
              </a:rPr>
              <a:t>dengan</a:t>
            </a:r>
            <a:r>
              <a:rPr lang="en-US" dirty="0" smtClean="0">
                <a:solidFill>
                  <a:schemeClr val="bg1"/>
                </a:solidFill>
                <a:latin typeface="Bell MT" pitchFamily="18" charset="0"/>
              </a:rPr>
              <a:t> the basic human </a:t>
            </a:r>
            <a:r>
              <a:rPr lang="en-US" dirty="0" err="1" smtClean="0">
                <a:solidFill>
                  <a:schemeClr val="bg1"/>
                </a:solidFill>
                <a:latin typeface="Bell MT" pitchFamily="18" charset="0"/>
              </a:rPr>
              <a:t>interst</a:t>
            </a:r>
            <a:r>
              <a:rPr lang="en-US" dirty="0" smtClean="0">
                <a:solidFill>
                  <a:schemeClr val="bg1"/>
                </a:solidFill>
                <a:latin typeface="Bell MT" pitchFamily="18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Bell MT" pitchFamily="18" charset="0"/>
              </a:rPr>
              <a:t>sebagai</a:t>
            </a:r>
            <a:r>
              <a:rPr lang="en-US" dirty="0" smtClean="0">
                <a:solidFill>
                  <a:schemeClr val="bg1"/>
                </a:solidFill>
                <a:latin typeface="Bell MT" pitchFamily="18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Bell MT" pitchFamily="18" charset="0"/>
              </a:rPr>
              <a:t>dasar</a:t>
            </a:r>
            <a:r>
              <a:rPr lang="en-US" dirty="0" smtClean="0">
                <a:solidFill>
                  <a:schemeClr val="bg1"/>
                </a:solidFill>
                <a:latin typeface="Bell MT" pitchFamily="18" charset="0"/>
              </a:rPr>
              <a:t> yang </a:t>
            </a:r>
            <a:r>
              <a:rPr lang="en-US" dirty="0" err="1" smtClean="0">
                <a:solidFill>
                  <a:schemeClr val="bg1"/>
                </a:solidFill>
                <a:latin typeface="Bell MT" pitchFamily="18" charset="0"/>
              </a:rPr>
              <a:t>menggunakan</a:t>
            </a:r>
            <a:r>
              <a:rPr lang="en-US" dirty="0" smtClean="0">
                <a:solidFill>
                  <a:schemeClr val="bg1"/>
                </a:solidFill>
                <a:latin typeface="Bell MT" pitchFamily="18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Bell MT" pitchFamily="18" charset="0"/>
              </a:rPr>
              <a:t>klasifikasi</a:t>
            </a:r>
            <a:r>
              <a:rPr lang="en-US" dirty="0" smtClean="0">
                <a:solidFill>
                  <a:schemeClr val="bg1"/>
                </a:solidFill>
                <a:latin typeface="Bell MT" pitchFamily="18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Bell MT" pitchFamily="18" charset="0"/>
              </a:rPr>
              <a:t>ilmu-ilmu</a:t>
            </a:r>
            <a:r>
              <a:rPr lang="en-US" dirty="0" smtClean="0">
                <a:solidFill>
                  <a:schemeClr val="bg1"/>
                </a:solidFill>
                <a:latin typeface="Bell MT" pitchFamily="18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Bell MT" pitchFamily="18" charset="0"/>
              </a:rPr>
              <a:t>Empiris-Analitis</a:t>
            </a:r>
            <a:r>
              <a:rPr lang="en-US" dirty="0" smtClean="0">
                <a:solidFill>
                  <a:schemeClr val="bg1"/>
                </a:solidFill>
                <a:latin typeface="Bell MT" pitchFamily="18" charset="0"/>
              </a:rPr>
              <a:t> (</a:t>
            </a:r>
            <a:r>
              <a:rPr lang="en-US" dirty="0" err="1" smtClean="0">
                <a:solidFill>
                  <a:schemeClr val="bg1"/>
                </a:solidFill>
                <a:latin typeface="Bell MT" pitchFamily="18" charset="0"/>
              </a:rPr>
              <a:t>metode</a:t>
            </a:r>
            <a:r>
              <a:rPr lang="en-US" dirty="0" smtClean="0">
                <a:solidFill>
                  <a:schemeClr val="bg1"/>
                </a:solidFill>
                <a:latin typeface="Bell MT" pitchFamily="18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Bell MT" pitchFamily="18" charset="0"/>
              </a:rPr>
              <a:t>empiris</a:t>
            </a:r>
            <a:r>
              <a:rPr lang="en-US" dirty="0" smtClean="0">
                <a:solidFill>
                  <a:schemeClr val="bg1"/>
                </a:solidFill>
                <a:latin typeface="Bell MT" pitchFamily="18" charset="0"/>
              </a:rPr>
              <a:t>), </a:t>
            </a:r>
            <a:r>
              <a:rPr lang="en-US" dirty="0" err="1" smtClean="0">
                <a:solidFill>
                  <a:schemeClr val="bg1"/>
                </a:solidFill>
                <a:latin typeface="Bell MT" pitchFamily="18" charset="0"/>
              </a:rPr>
              <a:t>Sosial-Kritis</a:t>
            </a:r>
            <a:r>
              <a:rPr lang="en-US" dirty="0" smtClean="0">
                <a:solidFill>
                  <a:schemeClr val="bg1"/>
                </a:solidFill>
                <a:latin typeface="Bell MT" pitchFamily="18" charset="0"/>
              </a:rPr>
              <a:t> (</a:t>
            </a:r>
            <a:r>
              <a:rPr lang="en-US" dirty="0" err="1" smtClean="0">
                <a:solidFill>
                  <a:schemeClr val="bg1"/>
                </a:solidFill>
                <a:latin typeface="Bell MT" pitchFamily="18" charset="0"/>
              </a:rPr>
              <a:t>metode</a:t>
            </a:r>
            <a:r>
              <a:rPr lang="en-US" dirty="0" smtClean="0">
                <a:solidFill>
                  <a:schemeClr val="bg1"/>
                </a:solidFill>
                <a:latin typeface="Bell MT" pitchFamily="18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Bell MT" pitchFamily="18" charset="0"/>
              </a:rPr>
              <a:t>intelektual</a:t>
            </a:r>
            <a:r>
              <a:rPr lang="en-US" dirty="0" smtClean="0">
                <a:solidFill>
                  <a:schemeClr val="bg1"/>
                </a:solidFill>
                <a:latin typeface="Bell MT" pitchFamily="18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Bell MT" pitchFamily="18" charset="0"/>
              </a:rPr>
              <a:t>rasionalistik</a:t>
            </a:r>
            <a:r>
              <a:rPr lang="en-US" dirty="0" smtClean="0">
                <a:solidFill>
                  <a:schemeClr val="bg1"/>
                </a:solidFill>
                <a:latin typeface="Bell MT" pitchFamily="18" charset="0"/>
              </a:rPr>
              <a:t>), </a:t>
            </a:r>
            <a:r>
              <a:rPr lang="en-US" dirty="0" err="1" smtClean="0">
                <a:solidFill>
                  <a:schemeClr val="bg1"/>
                </a:solidFill>
                <a:latin typeface="Bell MT" pitchFamily="18" charset="0"/>
              </a:rPr>
              <a:t>dan</a:t>
            </a:r>
            <a:r>
              <a:rPr lang="en-US" dirty="0" smtClean="0">
                <a:solidFill>
                  <a:schemeClr val="bg1"/>
                </a:solidFill>
                <a:latin typeface="Bell MT" pitchFamily="18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Bell MT" pitchFamily="18" charset="0"/>
              </a:rPr>
              <a:t>Historis-Hermeneutik</a:t>
            </a:r>
            <a:r>
              <a:rPr lang="en-US" dirty="0" smtClean="0">
                <a:solidFill>
                  <a:schemeClr val="bg1"/>
                </a:solidFill>
                <a:latin typeface="Bell MT" pitchFamily="18" charset="0"/>
              </a:rPr>
              <a:t> (</a:t>
            </a:r>
            <a:r>
              <a:rPr lang="en-US" dirty="0" err="1" smtClean="0">
                <a:solidFill>
                  <a:schemeClr val="bg1"/>
                </a:solidFill>
                <a:latin typeface="Bell MT" pitchFamily="18" charset="0"/>
              </a:rPr>
              <a:t>metode</a:t>
            </a:r>
            <a:r>
              <a:rPr lang="en-US" dirty="0" smtClean="0">
                <a:solidFill>
                  <a:schemeClr val="bg1"/>
                </a:solidFill>
                <a:latin typeface="Bell MT" pitchFamily="18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Bell MT" pitchFamily="18" charset="0"/>
              </a:rPr>
              <a:t>hermaneutik</a:t>
            </a:r>
            <a:r>
              <a:rPr lang="en-US" dirty="0" smtClean="0">
                <a:solidFill>
                  <a:schemeClr val="bg1"/>
                </a:solidFill>
                <a:latin typeface="Bell MT" pitchFamily="18" charset="0"/>
              </a:rPr>
              <a:t>).</a:t>
            </a:r>
            <a:endParaRPr lang="en-US" dirty="0">
              <a:solidFill>
                <a:schemeClr val="bg1"/>
              </a:solidFill>
              <a:latin typeface="Bell MT" pitchFamily="18" charset="0"/>
            </a:endParaRPr>
          </a:p>
        </p:txBody>
      </p:sp>
    </p:spTree>
  </p:cSld>
  <p:clrMapOvr>
    <a:masterClrMapping/>
  </p:clrMapOvr>
  <p:transition>
    <p:cover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000000"/>
            </a:gs>
            <a:gs pos="39999">
              <a:srgbClr val="0A128C"/>
            </a:gs>
            <a:gs pos="57000">
              <a:srgbClr val="FF0000"/>
            </a:gs>
            <a:gs pos="88000">
              <a:srgbClr val="7005D4"/>
            </a:gs>
            <a:gs pos="100000">
              <a:srgbClr val="8C3D91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" y="304800"/>
            <a:ext cx="8610600" cy="6248400"/>
          </a:xfrm>
        </p:spPr>
        <p:txBody>
          <a:bodyPr>
            <a:normAutofit lnSpcReduction="10000"/>
          </a:bodyPr>
          <a:lstStyle/>
          <a:p>
            <a:pPr algn="just"/>
            <a:r>
              <a:rPr lang="en-US" dirty="0" err="1" smtClean="0">
                <a:solidFill>
                  <a:schemeClr val="bg1"/>
                </a:solidFill>
                <a:latin typeface="Bell MT" pitchFamily="18" charset="0"/>
              </a:rPr>
              <a:t>Adanya</a:t>
            </a:r>
            <a:r>
              <a:rPr lang="en-US" dirty="0" smtClean="0">
                <a:solidFill>
                  <a:schemeClr val="bg1"/>
                </a:solidFill>
                <a:latin typeface="Bell MT" pitchFamily="18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Bell MT" pitchFamily="18" charset="0"/>
              </a:rPr>
              <a:t>faktor</a:t>
            </a:r>
            <a:r>
              <a:rPr lang="en-US" dirty="0" smtClean="0">
                <a:solidFill>
                  <a:schemeClr val="bg1"/>
                </a:solidFill>
                <a:latin typeface="Bell MT" pitchFamily="18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Bell MT" pitchFamily="18" charset="0"/>
              </a:rPr>
              <a:t>heuristik</a:t>
            </a:r>
            <a:r>
              <a:rPr lang="en-US" dirty="0" smtClean="0">
                <a:solidFill>
                  <a:schemeClr val="bg1"/>
                </a:solidFill>
                <a:latin typeface="Bell MT" pitchFamily="18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Bell MT" pitchFamily="18" charset="0"/>
              </a:rPr>
              <a:t>mendorong</a:t>
            </a:r>
            <a:r>
              <a:rPr lang="en-US" dirty="0" smtClean="0">
                <a:solidFill>
                  <a:schemeClr val="bg1"/>
                </a:solidFill>
                <a:latin typeface="Bell MT" pitchFamily="18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Bell MT" pitchFamily="18" charset="0"/>
              </a:rPr>
              <a:t>lahirnya</a:t>
            </a:r>
            <a:r>
              <a:rPr lang="en-US" dirty="0" smtClean="0">
                <a:solidFill>
                  <a:schemeClr val="bg1"/>
                </a:solidFill>
                <a:latin typeface="Bell MT" pitchFamily="18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Bell MT" pitchFamily="18" charset="0"/>
              </a:rPr>
              <a:t>cabang-cabang</a:t>
            </a:r>
            <a:r>
              <a:rPr lang="en-US" dirty="0" smtClean="0">
                <a:solidFill>
                  <a:schemeClr val="bg1"/>
                </a:solidFill>
                <a:latin typeface="Bell MT" pitchFamily="18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Bell MT" pitchFamily="18" charset="0"/>
              </a:rPr>
              <a:t>ilmu</a:t>
            </a:r>
            <a:r>
              <a:rPr lang="en-US" dirty="0" smtClean="0">
                <a:solidFill>
                  <a:schemeClr val="bg1"/>
                </a:solidFill>
                <a:latin typeface="Bell MT" pitchFamily="18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Bell MT" pitchFamily="18" charset="0"/>
              </a:rPr>
              <a:t>seperti</a:t>
            </a:r>
            <a:r>
              <a:rPr lang="en-US" dirty="0" smtClean="0">
                <a:solidFill>
                  <a:schemeClr val="bg1"/>
                </a:solidFill>
                <a:latin typeface="Bell MT" pitchFamily="18" charset="0"/>
              </a:rPr>
              <a:t> : </a:t>
            </a:r>
            <a:r>
              <a:rPr lang="en-US" dirty="0" err="1" smtClean="0">
                <a:solidFill>
                  <a:schemeClr val="bg1"/>
                </a:solidFill>
                <a:latin typeface="Bell MT" pitchFamily="18" charset="0"/>
              </a:rPr>
              <a:t>Ilmu</a:t>
            </a:r>
            <a:r>
              <a:rPr lang="en-US" dirty="0" smtClean="0">
                <a:solidFill>
                  <a:schemeClr val="bg1"/>
                </a:solidFill>
                <a:latin typeface="Bell MT" pitchFamily="18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Bell MT" pitchFamily="18" charset="0"/>
              </a:rPr>
              <a:t>lingkungan</a:t>
            </a:r>
            <a:r>
              <a:rPr lang="en-US" dirty="0" smtClean="0">
                <a:solidFill>
                  <a:schemeClr val="bg1"/>
                </a:solidFill>
                <a:latin typeface="Bell MT" pitchFamily="18" charset="0"/>
              </a:rPr>
              <a:t>, </a:t>
            </a:r>
            <a:r>
              <a:rPr lang="en-US" dirty="0" err="1" smtClean="0">
                <a:solidFill>
                  <a:schemeClr val="bg1"/>
                </a:solidFill>
                <a:latin typeface="Bell MT" pitchFamily="18" charset="0"/>
              </a:rPr>
              <a:t>ilmu</a:t>
            </a:r>
            <a:r>
              <a:rPr lang="en-US" dirty="0" smtClean="0">
                <a:solidFill>
                  <a:schemeClr val="bg1"/>
                </a:solidFill>
                <a:latin typeface="Bell MT" pitchFamily="18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Bell MT" pitchFamily="18" charset="0"/>
              </a:rPr>
              <a:t>komputer</a:t>
            </a:r>
            <a:r>
              <a:rPr lang="en-US" dirty="0" smtClean="0">
                <a:solidFill>
                  <a:schemeClr val="bg1"/>
                </a:solidFill>
                <a:latin typeface="Bell MT" pitchFamily="18" charset="0"/>
              </a:rPr>
              <a:t>, </a:t>
            </a:r>
            <a:r>
              <a:rPr lang="en-US" dirty="0" err="1" smtClean="0">
                <a:solidFill>
                  <a:schemeClr val="bg1"/>
                </a:solidFill>
                <a:latin typeface="Bell MT" pitchFamily="18" charset="0"/>
              </a:rPr>
              <a:t>futurologi</a:t>
            </a:r>
            <a:r>
              <a:rPr lang="en-US" dirty="0" smtClean="0">
                <a:solidFill>
                  <a:schemeClr val="bg1"/>
                </a:solidFill>
                <a:latin typeface="Bell MT" pitchFamily="18" charset="0"/>
              </a:rPr>
              <a:t>, </a:t>
            </a:r>
            <a:r>
              <a:rPr lang="en-US" dirty="0" err="1" smtClean="0">
                <a:solidFill>
                  <a:schemeClr val="bg1"/>
                </a:solidFill>
                <a:latin typeface="Bell MT" pitchFamily="18" charset="0"/>
              </a:rPr>
              <a:t>sehingga</a:t>
            </a:r>
            <a:r>
              <a:rPr lang="en-US" dirty="0" smtClean="0">
                <a:solidFill>
                  <a:schemeClr val="bg1"/>
                </a:solidFill>
                <a:latin typeface="Bell MT" pitchFamily="18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Bell MT" pitchFamily="18" charset="0"/>
              </a:rPr>
              <a:t>berapapun</a:t>
            </a:r>
            <a:r>
              <a:rPr lang="en-US" dirty="0" smtClean="0">
                <a:solidFill>
                  <a:schemeClr val="bg1"/>
                </a:solidFill>
                <a:latin typeface="Bell MT" pitchFamily="18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Bell MT" pitchFamily="18" charset="0"/>
              </a:rPr>
              <a:t>jumlah</a:t>
            </a:r>
            <a:r>
              <a:rPr lang="en-US" dirty="0" smtClean="0">
                <a:solidFill>
                  <a:schemeClr val="bg1"/>
                </a:solidFill>
                <a:latin typeface="Bell MT" pitchFamily="18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Bell MT" pitchFamily="18" charset="0"/>
              </a:rPr>
              <a:t>pengklasifikasian</a:t>
            </a:r>
            <a:r>
              <a:rPr lang="en-US" dirty="0" smtClean="0">
                <a:solidFill>
                  <a:schemeClr val="bg1"/>
                </a:solidFill>
                <a:latin typeface="Bell MT" pitchFamily="18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Bell MT" pitchFamily="18" charset="0"/>
              </a:rPr>
              <a:t>pasti</a:t>
            </a:r>
            <a:r>
              <a:rPr lang="en-US" dirty="0" smtClean="0">
                <a:solidFill>
                  <a:schemeClr val="bg1"/>
                </a:solidFill>
                <a:latin typeface="Bell MT" pitchFamily="18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Bell MT" pitchFamily="18" charset="0"/>
              </a:rPr>
              <a:t>akan</a:t>
            </a:r>
            <a:r>
              <a:rPr lang="en-US" dirty="0" smtClean="0">
                <a:solidFill>
                  <a:schemeClr val="bg1"/>
                </a:solidFill>
                <a:latin typeface="Bell MT" pitchFamily="18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Bell MT" pitchFamily="18" charset="0"/>
              </a:rPr>
              <a:t>kita</a:t>
            </a:r>
            <a:r>
              <a:rPr lang="en-US" dirty="0" smtClean="0">
                <a:solidFill>
                  <a:schemeClr val="bg1"/>
                </a:solidFill>
                <a:latin typeface="Bell MT" pitchFamily="18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Bell MT" pitchFamily="18" charset="0"/>
              </a:rPr>
              <a:t>jumpai</a:t>
            </a:r>
            <a:r>
              <a:rPr lang="en-US" dirty="0" smtClean="0">
                <a:solidFill>
                  <a:schemeClr val="bg1"/>
                </a:solidFill>
                <a:latin typeface="Bell MT" pitchFamily="18" charset="0"/>
              </a:rPr>
              <a:t>, </a:t>
            </a:r>
            <a:r>
              <a:rPr lang="en-US" dirty="0" err="1" smtClean="0">
                <a:solidFill>
                  <a:schemeClr val="bg1"/>
                </a:solidFill>
                <a:latin typeface="Bell MT" pitchFamily="18" charset="0"/>
              </a:rPr>
              <a:t>seperti</a:t>
            </a:r>
            <a:r>
              <a:rPr lang="en-US" dirty="0" smtClean="0">
                <a:solidFill>
                  <a:schemeClr val="bg1"/>
                </a:solidFill>
                <a:latin typeface="Bell MT" pitchFamily="18" charset="0"/>
              </a:rPr>
              <a:t> yang </a:t>
            </a:r>
            <a:r>
              <a:rPr lang="en-US" dirty="0" err="1" smtClean="0">
                <a:solidFill>
                  <a:schemeClr val="bg1"/>
                </a:solidFill>
                <a:latin typeface="Bell MT" pitchFamily="18" charset="0"/>
              </a:rPr>
              <a:t>kita</a:t>
            </a:r>
            <a:r>
              <a:rPr lang="en-US" dirty="0" smtClean="0">
                <a:solidFill>
                  <a:schemeClr val="bg1"/>
                </a:solidFill>
                <a:latin typeface="Bell MT" pitchFamily="18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Bell MT" pitchFamily="18" charset="0"/>
              </a:rPr>
              <a:t>lihat</a:t>
            </a:r>
            <a:r>
              <a:rPr lang="en-US" dirty="0" smtClean="0">
                <a:solidFill>
                  <a:schemeClr val="bg1"/>
                </a:solidFill>
                <a:latin typeface="Bell MT" pitchFamily="18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Bell MT" pitchFamily="18" charset="0"/>
              </a:rPr>
              <a:t>dalam</a:t>
            </a:r>
            <a:r>
              <a:rPr lang="en-US" dirty="0" smtClean="0">
                <a:solidFill>
                  <a:schemeClr val="bg1"/>
                </a:solidFill>
                <a:latin typeface="Bell MT" pitchFamily="18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Bell MT" pitchFamily="18" charset="0"/>
              </a:rPr>
              <a:t>kehidupan</a:t>
            </a:r>
            <a:r>
              <a:rPr lang="en-US" dirty="0" smtClean="0">
                <a:solidFill>
                  <a:schemeClr val="bg1"/>
                </a:solidFill>
                <a:latin typeface="Bell MT" pitchFamily="18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Bell MT" pitchFamily="18" charset="0"/>
              </a:rPr>
              <a:t>perguruan</a:t>
            </a:r>
            <a:r>
              <a:rPr lang="en-US" dirty="0" smtClean="0">
                <a:solidFill>
                  <a:schemeClr val="bg1"/>
                </a:solidFill>
                <a:latin typeface="Bell MT" pitchFamily="18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Bell MT" pitchFamily="18" charset="0"/>
              </a:rPr>
              <a:t>tinggi</a:t>
            </a:r>
            <a:r>
              <a:rPr lang="en-US" dirty="0" smtClean="0">
                <a:solidFill>
                  <a:schemeClr val="bg1"/>
                </a:solidFill>
                <a:latin typeface="Bell MT" pitchFamily="18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Bell MT" pitchFamily="18" charset="0"/>
              </a:rPr>
              <a:t>dengan</a:t>
            </a:r>
            <a:r>
              <a:rPr lang="en-US" dirty="0" smtClean="0">
                <a:solidFill>
                  <a:schemeClr val="bg1"/>
                </a:solidFill>
                <a:latin typeface="Bell MT" pitchFamily="18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Bell MT" pitchFamily="18" charset="0"/>
              </a:rPr>
              <a:t>munculnya</a:t>
            </a:r>
            <a:r>
              <a:rPr lang="en-US" dirty="0" smtClean="0">
                <a:solidFill>
                  <a:schemeClr val="bg1"/>
                </a:solidFill>
                <a:latin typeface="Bell MT" pitchFamily="18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Bell MT" pitchFamily="18" charset="0"/>
              </a:rPr>
              <a:t>berbagai</a:t>
            </a:r>
            <a:r>
              <a:rPr lang="en-US" dirty="0" smtClean="0">
                <a:solidFill>
                  <a:schemeClr val="bg1"/>
                </a:solidFill>
                <a:latin typeface="Bell MT" pitchFamily="18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Bell MT" pitchFamily="18" charset="0"/>
              </a:rPr>
              <a:t>fakultas</a:t>
            </a:r>
            <a:r>
              <a:rPr lang="en-US" dirty="0" smtClean="0">
                <a:solidFill>
                  <a:schemeClr val="bg1"/>
                </a:solidFill>
                <a:latin typeface="Bell MT" pitchFamily="18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Bell MT" pitchFamily="18" charset="0"/>
              </a:rPr>
              <a:t>dan</a:t>
            </a:r>
            <a:r>
              <a:rPr lang="en-US" dirty="0" smtClean="0">
                <a:solidFill>
                  <a:schemeClr val="bg1"/>
                </a:solidFill>
                <a:latin typeface="Bell MT" pitchFamily="18" charset="0"/>
              </a:rPr>
              <a:t> program </a:t>
            </a:r>
            <a:r>
              <a:rPr lang="en-US" dirty="0" err="1" smtClean="0">
                <a:solidFill>
                  <a:schemeClr val="bg1"/>
                </a:solidFill>
                <a:latin typeface="Bell MT" pitchFamily="18" charset="0"/>
              </a:rPr>
              <a:t>studi</a:t>
            </a:r>
            <a:r>
              <a:rPr lang="en-US" dirty="0" smtClean="0">
                <a:solidFill>
                  <a:schemeClr val="bg1"/>
                </a:solidFill>
                <a:latin typeface="Bell MT" pitchFamily="18" charset="0"/>
              </a:rPr>
              <a:t> yang </a:t>
            </a:r>
            <a:r>
              <a:rPr lang="en-US" dirty="0" err="1" smtClean="0">
                <a:solidFill>
                  <a:schemeClr val="bg1"/>
                </a:solidFill>
                <a:latin typeface="Bell MT" pitchFamily="18" charset="0"/>
              </a:rPr>
              <a:t>baru</a:t>
            </a:r>
            <a:r>
              <a:rPr lang="en-US" dirty="0" smtClean="0">
                <a:solidFill>
                  <a:schemeClr val="bg1"/>
                </a:solidFill>
                <a:latin typeface="Bell MT" pitchFamily="18" charset="0"/>
              </a:rPr>
              <a:t>.</a:t>
            </a:r>
          </a:p>
          <a:p>
            <a:pPr algn="just"/>
            <a:r>
              <a:rPr lang="en-US" dirty="0" smtClean="0">
                <a:solidFill>
                  <a:schemeClr val="bg1"/>
                </a:solidFill>
                <a:latin typeface="Bell MT" pitchFamily="18" charset="0"/>
              </a:rPr>
              <a:t>IPTEK </a:t>
            </a:r>
            <a:r>
              <a:rPr lang="en-US" dirty="0" err="1" smtClean="0">
                <a:solidFill>
                  <a:schemeClr val="bg1"/>
                </a:solidFill>
                <a:latin typeface="Bell MT" pitchFamily="18" charset="0"/>
              </a:rPr>
              <a:t>kini</a:t>
            </a:r>
            <a:r>
              <a:rPr lang="en-US" dirty="0" smtClean="0">
                <a:solidFill>
                  <a:schemeClr val="bg1"/>
                </a:solidFill>
                <a:latin typeface="Bell MT" pitchFamily="18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Bell MT" pitchFamily="18" charset="0"/>
              </a:rPr>
              <a:t>telah</a:t>
            </a:r>
            <a:r>
              <a:rPr lang="en-US" dirty="0" smtClean="0">
                <a:solidFill>
                  <a:schemeClr val="bg1"/>
                </a:solidFill>
                <a:latin typeface="Bell MT" pitchFamily="18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Bell MT" pitchFamily="18" charset="0"/>
              </a:rPr>
              <a:t>menjadi</a:t>
            </a:r>
            <a:r>
              <a:rPr lang="en-US" dirty="0" smtClean="0">
                <a:solidFill>
                  <a:schemeClr val="bg1"/>
                </a:solidFill>
                <a:latin typeface="Bell MT" pitchFamily="18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Bell MT" pitchFamily="18" charset="0"/>
              </a:rPr>
              <a:t>sesuatu</a:t>
            </a:r>
            <a:r>
              <a:rPr lang="en-US" dirty="0" smtClean="0">
                <a:solidFill>
                  <a:schemeClr val="bg1"/>
                </a:solidFill>
                <a:latin typeface="Bell MT" pitchFamily="18" charset="0"/>
              </a:rPr>
              <a:t> yang </a:t>
            </a:r>
            <a:r>
              <a:rPr lang="en-US" dirty="0" err="1" smtClean="0">
                <a:solidFill>
                  <a:schemeClr val="bg1"/>
                </a:solidFill>
                <a:latin typeface="Bell MT" pitchFamily="18" charset="0"/>
              </a:rPr>
              <a:t>substansial</a:t>
            </a:r>
            <a:r>
              <a:rPr lang="en-US" dirty="0" smtClean="0">
                <a:solidFill>
                  <a:schemeClr val="bg1"/>
                </a:solidFill>
                <a:latin typeface="Bell MT" pitchFamily="18" charset="0"/>
              </a:rPr>
              <a:t>, </a:t>
            </a:r>
            <a:r>
              <a:rPr lang="en-US" dirty="0" err="1" smtClean="0">
                <a:solidFill>
                  <a:schemeClr val="bg1"/>
                </a:solidFill>
                <a:latin typeface="Bell MT" pitchFamily="18" charset="0"/>
              </a:rPr>
              <a:t>bagian</a:t>
            </a:r>
            <a:r>
              <a:rPr lang="en-US" dirty="0" smtClean="0">
                <a:solidFill>
                  <a:schemeClr val="bg1"/>
                </a:solidFill>
                <a:latin typeface="Bell MT" pitchFamily="18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Bell MT" pitchFamily="18" charset="0"/>
              </a:rPr>
              <a:t>dari</a:t>
            </a:r>
            <a:r>
              <a:rPr lang="en-US" dirty="0" smtClean="0">
                <a:solidFill>
                  <a:schemeClr val="bg1"/>
                </a:solidFill>
                <a:latin typeface="Bell MT" pitchFamily="18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Bell MT" pitchFamily="18" charset="0"/>
              </a:rPr>
              <a:t>harga</a:t>
            </a:r>
            <a:r>
              <a:rPr lang="en-US" dirty="0" smtClean="0">
                <a:solidFill>
                  <a:schemeClr val="bg1"/>
                </a:solidFill>
                <a:latin typeface="Bell MT" pitchFamily="18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Bell MT" pitchFamily="18" charset="0"/>
              </a:rPr>
              <a:t>diri</a:t>
            </a:r>
            <a:r>
              <a:rPr lang="en-US" dirty="0" smtClean="0">
                <a:solidFill>
                  <a:schemeClr val="bg1"/>
                </a:solidFill>
                <a:latin typeface="Bell MT" pitchFamily="18" charset="0"/>
              </a:rPr>
              <a:t> (prestige) </a:t>
            </a:r>
            <a:r>
              <a:rPr lang="en-US" dirty="0" err="1" smtClean="0">
                <a:solidFill>
                  <a:schemeClr val="bg1"/>
                </a:solidFill>
                <a:latin typeface="Bell MT" pitchFamily="18" charset="0"/>
              </a:rPr>
              <a:t>dan</a:t>
            </a:r>
            <a:r>
              <a:rPr lang="en-US" dirty="0" smtClean="0">
                <a:solidFill>
                  <a:schemeClr val="bg1"/>
                </a:solidFill>
                <a:latin typeface="Bell MT" pitchFamily="18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Bell MT" pitchFamily="18" charset="0"/>
              </a:rPr>
              <a:t>mitos</a:t>
            </a:r>
            <a:r>
              <a:rPr lang="en-US" dirty="0" smtClean="0">
                <a:solidFill>
                  <a:schemeClr val="bg1"/>
                </a:solidFill>
                <a:latin typeface="Bell MT" pitchFamily="18" charset="0"/>
              </a:rPr>
              <a:t>, yang </a:t>
            </a:r>
            <a:r>
              <a:rPr lang="en-US" dirty="0" err="1" smtClean="0">
                <a:solidFill>
                  <a:schemeClr val="bg1"/>
                </a:solidFill>
                <a:latin typeface="Bell MT" pitchFamily="18" charset="0"/>
              </a:rPr>
              <a:t>akan</a:t>
            </a:r>
            <a:r>
              <a:rPr lang="en-US" dirty="0" smtClean="0">
                <a:solidFill>
                  <a:schemeClr val="bg1"/>
                </a:solidFill>
                <a:latin typeface="Bell MT" pitchFamily="18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Bell MT" pitchFamily="18" charset="0"/>
              </a:rPr>
              <a:t>menjadi</a:t>
            </a:r>
            <a:r>
              <a:rPr lang="en-US" dirty="0" smtClean="0">
                <a:solidFill>
                  <a:schemeClr val="bg1"/>
                </a:solidFill>
                <a:latin typeface="Bell MT" pitchFamily="18" charset="0"/>
              </a:rPr>
              <a:t> survival </a:t>
            </a:r>
            <a:r>
              <a:rPr lang="en-US" dirty="0" err="1" smtClean="0">
                <a:solidFill>
                  <a:schemeClr val="bg1"/>
                </a:solidFill>
                <a:latin typeface="Bell MT" pitchFamily="18" charset="0"/>
              </a:rPr>
              <a:t>suatu</a:t>
            </a:r>
            <a:r>
              <a:rPr lang="en-US" dirty="0" smtClean="0">
                <a:solidFill>
                  <a:schemeClr val="bg1"/>
                </a:solidFill>
                <a:latin typeface="Bell MT" pitchFamily="18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Bell MT" pitchFamily="18" charset="0"/>
              </a:rPr>
              <a:t>bangsa</a:t>
            </a:r>
            <a:r>
              <a:rPr lang="en-US" dirty="0" smtClean="0">
                <a:solidFill>
                  <a:schemeClr val="bg1"/>
                </a:solidFill>
                <a:latin typeface="Bell MT" pitchFamily="18" charset="0"/>
              </a:rPr>
              <a:t>, </a:t>
            </a:r>
            <a:r>
              <a:rPr lang="en-US" dirty="0" err="1" smtClean="0">
                <a:solidFill>
                  <a:schemeClr val="bg1"/>
                </a:solidFill>
                <a:latin typeface="Bell MT" pitchFamily="18" charset="0"/>
              </a:rPr>
              <a:t>prasyarat</a:t>
            </a:r>
            <a:r>
              <a:rPr lang="en-US" dirty="0" smtClean="0">
                <a:solidFill>
                  <a:schemeClr val="bg1"/>
                </a:solidFill>
                <a:latin typeface="Bell MT" pitchFamily="18" charset="0"/>
              </a:rPr>
              <a:t> (</a:t>
            </a:r>
            <a:r>
              <a:rPr lang="en-US" dirty="0" err="1" smtClean="0">
                <a:solidFill>
                  <a:schemeClr val="bg1"/>
                </a:solidFill>
                <a:latin typeface="Bell MT" pitchFamily="18" charset="0"/>
              </a:rPr>
              <a:t>prereuisite</a:t>
            </a:r>
            <a:r>
              <a:rPr lang="en-US" dirty="0" smtClean="0">
                <a:solidFill>
                  <a:schemeClr val="bg1"/>
                </a:solidFill>
                <a:latin typeface="Bell MT" pitchFamily="18" charset="0"/>
              </a:rPr>
              <a:t>) </a:t>
            </a:r>
            <a:r>
              <a:rPr lang="en-US" dirty="0" err="1" smtClean="0">
                <a:solidFill>
                  <a:schemeClr val="bg1"/>
                </a:solidFill>
                <a:latin typeface="Bell MT" pitchFamily="18" charset="0"/>
              </a:rPr>
              <a:t>untuk</a:t>
            </a:r>
            <a:r>
              <a:rPr lang="en-US" dirty="0" smtClean="0">
                <a:solidFill>
                  <a:schemeClr val="bg1"/>
                </a:solidFill>
                <a:latin typeface="Bell MT" pitchFamily="18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Bell MT" pitchFamily="18" charset="0"/>
              </a:rPr>
              <a:t>mencapai</a:t>
            </a:r>
            <a:r>
              <a:rPr lang="en-US" dirty="0" smtClean="0">
                <a:solidFill>
                  <a:schemeClr val="bg1"/>
                </a:solidFill>
                <a:latin typeface="Bell MT" pitchFamily="18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Bell MT" pitchFamily="18" charset="0"/>
              </a:rPr>
              <a:t>kemajuan</a:t>
            </a:r>
            <a:r>
              <a:rPr lang="en-US" dirty="0" smtClean="0">
                <a:solidFill>
                  <a:schemeClr val="bg1"/>
                </a:solidFill>
                <a:latin typeface="Bell MT" pitchFamily="18" charset="0"/>
              </a:rPr>
              <a:t> (</a:t>
            </a:r>
            <a:r>
              <a:rPr lang="en-US" dirty="0" err="1" smtClean="0">
                <a:solidFill>
                  <a:schemeClr val="bg1"/>
                </a:solidFill>
                <a:latin typeface="Bell MT" pitchFamily="18" charset="0"/>
              </a:rPr>
              <a:t>progres</a:t>
            </a:r>
            <a:r>
              <a:rPr lang="en-US" dirty="0" smtClean="0">
                <a:solidFill>
                  <a:schemeClr val="bg1"/>
                </a:solidFill>
                <a:latin typeface="Bell MT" pitchFamily="18" charset="0"/>
              </a:rPr>
              <a:t>) </a:t>
            </a:r>
            <a:r>
              <a:rPr lang="en-US" dirty="0" err="1" smtClean="0">
                <a:solidFill>
                  <a:schemeClr val="bg1"/>
                </a:solidFill>
                <a:latin typeface="Bell MT" pitchFamily="18" charset="0"/>
              </a:rPr>
              <a:t>dan</a:t>
            </a:r>
            <a:r>
              <a:rPr lang="en-US" dirty="0" smtClean="0">
                <a:solidFill>
                  <a:schemeClr val="bg1"/>
                </a:solidFill>
                <a:latin typeface="Bell MT" pitchFamily="18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Bell MT" pitchFamily="18" charset="0"/>
              </a:rPr>
              <a:t>kedigdayaan</a:t>
            </a:r>
            <a:r>
              <a:rPr lang="en-US" dirty="0" smtClean="0">
                <a:solidFill>
                  <a:schemeClr val="bg1"/>
                </a:solidFill>
                <a:latin typeface="Bell MT" pitchFamily="18" charset="0"/>
              </a:rPr>
              <a:t> (power) yang </a:t>
            </a:r>
            <a:r>
              <a:rPr lang="en-US" dirty="0" err="1" smtClean="0">
                <a:solidFill>
                  <a:schemeClr val="bg1"/>
                </a:solidFill>
                <a:latin typeface="Bell MT" pitchFamily="18" charset="0"/>
              </a:rPr>
              <a:t>ditumbuhkan</a:t>
            </a:r>
            <a:r>
              <a:rPr lang="en-US" dirty="0" smtClean="0">
                <a:solidFill>
                  <a:schemeClr val="bg1"/>
                </a:solidFill>
                <a:latin typeface="Bell MT" pitchFamily="18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Bell MT" pitchFamily="18" charset="0"/>
              </a:rPr>
              <a:t>dalam</a:t>
            </a:r>
            <a:r>
              <a:rPr lang="en-US" dirty="0" smtClean="0">
                <a:solidFill>
                  <a:schemeClr val="bg1"/>
                </a:solidFill>
                <a:latin typeface="Bell MT" pitchFamily="18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Bell MT" pitchFamily="18" charset="0"/>
              </a:rPr>
              <a:t>hubungan</a:t>
            </a:r>
            <a:r>
              <a:rPr lang="en-US" dirty="0" smtClean="0">
                <a:solidFill>
                  <a:schemeClr val="bg1"/>
                </a:solidFill>
                <a:latin typeface="Bell MT" pitchFamily="18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Bell MT" pitchFamily="18" charset="0"/>
              </a:rPr>
              <a:t>antar</a:t>
            </a:r>
            <a:r>
              <a:rPr lang="en-US" dirty="0" smtClean="0">
                <a:solidFill>
                  <a:schemeClr val="bg1"/>
                </a:solidFill>
                <a:latin typeface="Bell MT" pitchFamily="18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Bell MT" pitchFamily="18" charset="0"/>
              </a:rPr>
              <a:t>bangsa</a:t>
            </a:r>
            <a:r>
              <a:rPr lang="en-US" dirty="0" smtClean="0">
                <a:solidFill>
                  <a:schemeClr val="bg1"/>
                </a:solidFill>
                <a:latin typeface="Bell MT" pitchFamily="18" charset="0"/>
              </a:rPr>
              <a:t>.</a:t>
            </a:r>
            <a:endParaRPr lang="en-US" dirty="0">
              <a:solidFill>
                <a:schemeClr val="bg1"/>
              </a:solidFill>
              <a:latin typeface="Bell MT" pitchFamily="18" charset="0"/>
            </a:endParaRPr>
          </a:p>
        </p:txBody>
      </p:sp>
    </p:spTree>
  </p:cSld>
  <p:clrMapOvr>
    <a:masterClrMapping/>
  </p:clrMapOvr>
  <p:transition>
    <p:comb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tile tx="0" ty="0" sx="93000" sy="93000" flip="x" algn="tr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4800" y="685800"/>
            <a:ext cx="8382000" cy="5334000"/>
          </a:xfrm>
        </p:spPr>
        <p:txBody>
          <a:bodyPr>
            <a:normAutofit fontScale="90000"/>
          </a:bodyPr>
          <a:lstStyle/>
          <a:p>
            <a:r>
              <a:rPr lang="en-US" sz="6000" dirty="0" err="1" smtClean="0">
                <a:solidFill>
                  <a:schemeClr val="bg1"/>
                </a:solidFill>
                <a:latin typeface="Century" pitchFamily="18" charset="0"/>
              </a:rPr>
              <a:t>Fenomena</a:t>
            </a:r>
            <a:r>
              <a:rPr lang="en-US" sz="6000" dirty="0" smtClean="0">
                <a:solidFill>
                  <a:schemeClr val="bg1"/>
                </a:solidFill>
                <a:latin typeface="Century" pitchFamily="18" charset="0"/>
              </a:rPr>
              <a:t> </a:t>
            </a:r>
            <a:r>
              <a:rPr lang="en-US" sz="6000" dirty="0" err="1" smtClean="0">
                <a:solidFill>
                  <a:schemeClr val="bg1"/>
                </a:solidFill>
                <a:latin typeface="Century" pitchFamily="18" charset="0"/>
              </a:rPr>
              <a:t>perubahan</a:t>
            </a:r>
            <a:r>
              <a:rPr lang="en-US" sz="6000" dirty="0" smtClean="0">
                <a:solidFill>
                  <a:schemeClr val="bg1"/>
                </a:solidFill>
                <a:latin typeface="Century" pitchFamily="18" charset="0"/>
              </a:rPr>
              <a:t> </a:t>
            </a:r>
            <a:r>
              <a:rPr lang="en-US" sz="6000" dirty="0" err="1" smtClean="0">
                <a:solidFill>
                  <a:schemeClr val="bg1"/>
                </a:solidFill>
                <a:latin typeface="Century" pitchFamily="18" charset="0"/>
              </a:rPr>
              <a:t>tercermin</a:t>
            </a:r>
            <a:r>
              <a:rPr lang="en-US" sz="6000" dirty="0" smtClean="0">
                <a:solidFill>
                  <a:schemeClr val="bg1"/>
                </a:solidFill>
                <a:latin typeface="Century" pitchFamily="18" charset="0"/>
              </a:rPr>
              <a:t> </a:t>
            </a:r>
            <a:r>
              <a:rPr lang="en-US" sz="6000" dirty="0" err="1" smtClean="0">
                <a:solidFill>
                  <a:schemeClr val="bg1"/>
                </a:solidFill>
                <a:latin typeface="Century" pitchFamily="18" charset="0"/>
              </a:rPr>
              <a:t>dalam</a:t>
            </a:r>
            <a:r>
              <a:rPr lang="en-US" sz="6000" dirty="0" smtClean="0">
                <a:solidFill>
                  <a:schemeClr val="bg1"/>
                </a:solidFill>
                <a:latin typeface="Century" pitchFamily="18" charset="0"/>
              </a:rPr>
              <a:t> </a:t>
            </a:r>
            <a:r>
              <a:rPr lang="en-US" sz="6000" dirty="0" err="1" smtClean="0">
                <a:solidFill>
                  <a:schemeClr val="bg1"/>
                </a:solidFill>
                <a:latin typeface="Century" pitchFamily="18" charset="0"/>
              </a:rPr>
              <a:t>masyarakat</a:t>
            </a:r>
            <a:r>
              <a:rPr lang="en-US" sz="6000" dirty="0" smtClean="0">
                <a:solidFill>
                  <a:schemeClr val="bg1"/>
                </a:solidFill>
                <a:latin typeface="Century" pitchFamily="18" charset="0"/>
              </a:rPr>
              <a:t> yang </a:t>
            </a:r>
            <a:r>
              <a:rPr lang="en-US" sz="6000" dirty="0" err="1" smtClean="0">
                <a:solidFill>
                  <a:schemeClr val="bg1"/>
                </a:solidFill>
                <a:latin typeface="Century" pitchFamily="18" charset="0"/>
              </a:rPr>
              <a:t>sedang</a:t>
            </a:r>
            <a:r>
              <a:rPr lang="en-US" sz="6000" dirty="0" smtClean="0">
                <a:solidFill>
                  <a:schemeClr val="bg1"/>
                </a:solidFill>
                <a:latin typeface="Century" pitchFamily="18" charset="0"/>
              </a:rPr>
              <a:t> </a:t>
            </a:r>
            <a:r>
              <a:rPr lang="en-US" sz="6000" dirty="0" err="1" smtClean="0">
                <a:solidFill>
                  <a:schemeClr val="bg1"/>
                </a:solidFill>
                <a:latin typeface="Century" pitchFamily="18" charset="0"/>
              </a:rPr>
              <a:t>mengalami</a:t>
            </a:r>
            <a:r>
              <a:rPr lang="en-US" sz="6000" dirty="0" smtClean="0">
                <a:solidFill>
                  <a:schemeClr val="bg1"/>
                </a:solidFill>
                <a:latin typeface="Century" pitchFamily="18" charset="0"/>
              </a:rPr>
              <a:t> </a:t>
            </a:r>
            <a:r>
              <a:rPr lang="en-US" sz="6000" dirty="0" err="1" smtClean="0">
                <a:solidFill>
                  <a:schemeClr val="bg1"/>
                </a:solidFill>
                <a:latin typeface="Century" pitchFamily="18" charset="0"/>
              </a:rPr>
              <a:t>masa</a:t>
            </a:r>
            <a:r>
              <a:rPr lang="en-US" sz="6000" dirty="0" smtClean="0">
                <a:solidFill>
                  <a:schemeClr val="bg1"/>
                </a:solidFill>
                <a:latin typeface="Century" pitchFamily="18" charset="0"/>
              </a:rPr>
              <a:t> </a:t>
            </a:r>
            <a:r>
              <a:rPr lang="en-US" sz="6000" dirty="0" err="1" smtClean="0">
                <a:solidFill>
                  <a:schemeClr val="bg1"/>
                </a:solidFill>
                <a:latin typeface="Century" pitchFamily="18" charset="0"/>
              </a:rPr>
              <a:t>transisi</a:t>
            </a:r>
            <a:r>
              <a:rPr lang="en-US" sz="6000" dirty="0" smtClean="0">
                <a:solidFill>
                  <a:schemeClr val="bg1"/>
                </a:solidFill>
                <a:latin typeface="Century" pitchFamily="18" charset="0"/>
              </a:rPr>
              <a:t> </a:t>
            </a:r>
            <a:r>
              <a:rPr lang="en-US" sz="6000" dirty="0" err="1" smtClean="0">
                <a:solidFill>
                  <a:schemeClr val="bg1"/>
                </a:solidFill>
                <a:latin typeface="Century" pitchFamily="18" charset="0"/>
              </a:rPr>
              <a:t>simultan</a:t>
            </a:r>
            <a:r>
              <a:rPr lang="en-US" sz="6000" dirty="0" smtClean="0">
                <a:solidFill>
                  <a:schemeClr val="bg1"/>
                </a:solidFill>
                <a:latin typeface="Century" pitchFamily="18" charset="0"/>
              </a:rPr>
              <a:t>, </a:t>
            </a:r>
            <a:r>
              <a:rPr lang="en-US" sz="6000" dirty="0" err="1" smtClean="0">
                <a:solidFill>
                  <a:schemeClr val="bg1"/>
                </a:solidFill>
                <a:latin typeface="Century" pitchFamily="18" charset="0"/>
              </a:rPr>
              <a:t>yaitu</a:t>
            </a:r>
            <a:r>
              <a:rPr lang="en-US" sz="6000" dirty="0" smtClean="0">
                <a:solidFill>
                  <a:schemeClr val="bg1"/>
                </a:solidFill>
                <a:latin typeface="Century" pitchFamily="18" charset="0"/>
              </a:rPr>
              <a:t> :</a:t>
            </a:r>
            <a:endParaRPr lang="en-US" sz="6000" dirty="0">
              <a:solidFill>
                <a:schemeClr val="bg1"/>
              </a:solidFill>
              <a:latin typeface="Century" pitchFamily="18" charset="0"/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3399"/>
            </a:gs>
            <a:gs pos="25000">
              <a:srgbClr val="FF6633"/>
            </a:gs>
            <a:gs pos="67000">
              <a:srgbClr val="FFFF00"/>
            </a:gs>
            <a:gs pos="93000">
              <a:srgbClr val="FF0000"/>
            </a:gs>
            <a:gs pos="100000">
              <a:srgbClr val="FF3399"/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4800" y="304800"/>
            <a:ext cx="8534400" cy="6172200"/>
          </a:xfrm>
        </p:spPr>
        <p:txBody>
          <a:bodyPr>
            <a:normAutofit fontScale="92500" lnSpcReduction="20000"/>
          </a:bodyPr>
          <a:lstStyle/>
          <a:p>
            <a:pPr marL="514350" indent="-514350" algn="just">
              <a:buAutoNum type="arabicPeriod"/>
            </a:pPr>
            <a:r>
              <a:rPr lang="en-US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Bell MT" pitchFamily="18" charset="0"/>
                <a:cs typeface="Adobe Hebrew" pitchFamily="18" charset="-79"/>
              </a:rPr>
              <a:t>Masa</a:t>
            </a: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Bell MT" pitchFamily="18" charset="0"/>
                <a:cs typeface="Adobe Hebrew" pitchFamily="18" charset="-79"/>
              </a:rPr>
              <a:t> </a:t>
            </a:r>
            <a:r>
              <a:rPr lang="en-US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Bell MT" pitchFamily="18" charset="0"/>
                <a:cs typeface="Adobe Hebrew" pitchFamily="18" charset="-79"/>
              </a:rPr>
              <a:t>transisi</a:t>
            </a: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Bell MT" pitchFamily="18" charset="0"/>
                <a:cs typeface="Adobe Hebrew" pitchFamily="18" charset="-79"/>
              </a:rPr>
              <a:t> </a:t>
            </a:r>
            <a:r>
              <a:rPr lang="en-US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Bell MT" pitchFamily="18" charset="0"/>
                <a:cs typeface="Adobe Hebrew" pitchFamily="18" charset="-79"/>
              </a:rPr>
              <a:t>masyarakat</a:t>
            </a: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Bell MT" pitchFamily="18" charset="0"/>
                <a:cs typeface="Adobe Hebrew" pitchFamily="18" charset="-79"/>
              </a:rPr>
              <a:t> </a:t>
            </a:r>
            <a:r>
              <a:rPr lang="en-US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Bell MT" pitchFamily="18" charset="0"/>
                <a:cs typeface="Adobe Hebrew" pitchFamily="18" charset="-79"/>
              </a:rPr>
              <a:t>berbudaya</a:t>
            </a: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Bell MT" pitchFamily="18" charset="0"/>
                <a:cs typeface="Adobe Hebrew" pitchFamily="18" charset="-79"/>
              </a:rPr>
              <a:t> </a:t>
            </a:r>
            <a:r>
              <a:rPr lang="en-US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Bell MT" pitchFamily="18" charset="0"/>
                <a:cs typeface="Adobe Hebrew" pitchFamily="18" charset="-79"/>
              </a:rPr>
              <a:t>agraris-tradisional</a:t>
            </a: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Bell MT" pitchFamily="18" charset="0"/>
                <a:cs typeface="Adobe Hebrew" pitchFamily="18" charset="-79"/>
              </a:rPr>
              <a:t> </a:t>
            </a:r>
            <a:r>
              <a:rPr lang="en-US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Bell MT" pitchFamily="18" charset="0"/>
                <a:cs typeface="Adobe Hebrew" pitchFamily="18" charset="-79"/>
              </a:rPr>
              <a:t>menuju</a:t>
            </a: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Bell MT" pitchFamily="18" charset="0"/>
                <a:cs typeface="Adobe Hebrew" pitchFamily="18" charset="-79"/>
              </a:rPr>
              <a:t> </a:t>
            </a:r>
            <a:r>
              <a:rPr lang="en-US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Bell MT" pitchFamily="18" charset="0"/>
                <a:cs typeface="Adobe Hebrew" pitchFamily="18" charset="-79"/>
              </a:rPr>
              <a:t>masyarakat</a:t>
            </a: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Bell MT" pitchFamily="18" charset="0"/>
                <a:cs typeface="Adobe Hebrew" pitchFamily="18" charset="-79"/>
              </a:rPr>
              <a:t> </a:t>
            </a:r>
            <a:r>
              <a:rPr lang="en-US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Bell MT" pitchFamily="18" charset="0"/>
                <a:cs typeface="Adobe Hebrew" pitchFamily="18" charset="-79"/>
              </a:rPr>
              <a:t>dengan</a:t>
            </a: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Bell MT" pitchFamily="18" charset="0"/>
                <a:cs typeface="Adobe Hebrew" pitchFamily="18" charset="-79"/>
              </a:rPr>
              <a:t> </a:t>
            </a:r>
            <a:r>
              <a:rPr lang="en-US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Bell MT" pitchFamily="18" charset="0"/>
                <a:cs typeface="Adobe Hebrew" pitchFamily="18" charset="-79"/>
              </a:rPr>
              <a:t>budaya</a:t>
            </a: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Bell MT" pitchFamily="18" charset="0"/>
                <a:cs typeface="Adobe Hebrew" pitchFamily="18" charset="-79"/>
              </a:rPr>
              <a:t> </a:t>
            </a:r>
            <a:r>
              <a:rPr lang="en-US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Bell MT" pitchFamily="18" charset="0"/>
                <a:cs typeface="Adobe Hebrew" pitchFamily="18" charset="-79"/>
              </a:rPr>
              <a:t>industri</a:t>
            </a: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Bell MT" pitchFamily="18" charset="0"/>
                <a:cs typeface="Adobe Hebrew" pitchFamily="18" charset="-79"/>
              </a:rPr>
              <a:t> modern. </a:t>
            </a:r>
            <a:r>
              <a:rPr lang="en-US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Bell MT" pitchFamily="18" charset="0"/>
                <a:cs typeface="Adobe Hebrew" pitchFamily="18" charset="-79"/>
              </a:rPr>
              <a:t>Dalam</a:t>
            </a: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Bell MT" pitchFamily="18" charset="0"/>
                <a:cs typeface="Adobe Hebrew" pitchFamily="18" charset="-79"/>
              </a:rPr>
              <a:t> </a:t>
            </a:r>
            <a:r>
              <a:rPr lang="en-US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Bell MT" pitchFamily="18" charset="0"/>
                <a:cs typeface="Adobe Hebrew" pitchFamily="18" charset="-79"/>
              </a:rPr>
              <a:t>masa</a:t>
            </a: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Bell MT" pitchFamily="18" charset="0"/>
                <a:cs typeface="Adobe Hebrew" pitchFamily="18" charset="-79"/>
              </a:rPr>
              <a:t> </a:t>
            </a:r>
            <a:r>
              <a:rPr lang="en-US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Bell MT" pitchFamily="18" charset="0"/>
                <a:cs typeface="Adobe Hebrew" pitchFamily="18" charset="-79"/>
              </a:rPr>
              <a:t>transisi</a:t>
            </a: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Bell MT" pitchFamily="18" charset="0"/>
                <a:cs typeface="Adobe Hebrew" pitchFamily="18" charset="-79"/>
              </a:rPr>
              <a:t> </a:t>
            </a:r>
            <a:r>
              <a:rPr lang="en-US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Bell MT" pitchFamily="18" charset="0"/>
                <a:cs typeface="Adobe Hebrew" pitchFamily="18" charset="-79"/>
              </a:rPr>
              <a:t>ini</a:t>
            </a: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Bell MT" pitchFamily="18" charset="0"/>
                <a:cs typeface="Adobe Hebrew" pitchFamily="18" charset="-79"/>
              </a:rPr>
              <a:t> </a:t>
            </a:r>
            <a:r>
              <a:rPr lang="en-US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Bell MT" pitchFamily="18" charset="0"/>
                <a:cs typeface="Adobe Hebrew" pitchFamily="18" charset="-79"/>
              </a:rPr>
              <a:t>peran</a:t>
            </a: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Bell MT" pitchFamily="18" charset="0"/>
                <a:cs typeface="Adobe Hebrew" pitchFamily="18" charset="-79"/>
              </a:rPr>
              <a:t> </a:t>
            </a:r>
            <a:r>
              <a:rPr lang="en-US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Bell MT" pitchFamily="18" charset="0"/>
                <a:cs typeface="Adobe Hebrew" pitchFamily="18" charset="-79"/>
              </a:rPr>
              <a:t>mitos</a:t>
            </a: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Bell MT" pitchFamily="18" charset="0"/>
                <a:cs typeface="Adobe Hebrew" pitchFamily="18" charset="-79"/>
              </a:rPr>
              <a:t> </a:t>
            </a:r>
            <a:r>
              <a:rPr lang="en-US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Bell MT" pitchFamily="18" charset="0"/>
                <a:cs typeface="Adobe Hebrew" pitchFamily="18" charset="-79"/>
              </a:rPr>
              <a:t>mulai</a:t>
            </a: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Bell MT" pitchFamily="18" charset="0"/>
                <a:cs typeface="Adobe Hebrew" pitchFamily="18" charset="-79"/>
              </a:rPr>
              <a:t> </a:t>
            </a:r>
            <a:r>
              <a:rPr lang="en-US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Bell MT" pitchFamily="18" charset="0"/>
                <a:cs typeface="Adobe Hebrew" pitchFamily="18" charset="-79"/>
              </a:rPr>
              <a:t>diambil</a:t>
            </a: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Bell MT" pitchFamily="18" charset="0"/>
                <a:cs typeface="Adobe Hebrew" pitchFamily="18" charset="-79"/>
              </a:rPr>
              <a:t> </a:t>
            </a:r>
            <a:r>
              <a:rPr lang="en-US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Bell MT" pitchFamily="18" charset="0"/>
                <a:cs typeface="Adobe Hebrew" pitchFamily="18" charset="-79"/>
              </a:rPr>
              <a:t>alih</a:t>
            </a: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Bell MT" pitchFamily="18" charset="0"/>
                <a:cs typeface="Adobe Hebrew" pitchFamily="18" charset="-79"/>
              </a:rPr>
              <a:t> </a:t>
            </a:r>
            <a:r>
              <a:rPr lang="en-US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Bell MT" pitchFamily="18" charset="0"/>
                <a:cs typeface="Adobe Hebrew" pitchFamily="18" charset="-79"/>
              </a:rPr>
              <a:t>oleh</a:t>
            </a: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Bell MT" pitchFamily="18" charset="0"/>
                <a:cs typeface="Adobe Hebrew" pitchFamily="18" charset="-79"/>
              </a:rPr>
              <a:t> logos (</a:t>
            </a:r>
            <a:r>
              <a:rPr lang="en-US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Bell MT" pitchFamily="18" charset="0"/>
                <a:cs typeface="Adobe Hebrew" pitchFamily="18" charset="-79"/>
              </a:rPr>
              <a:t>akal</a:t>
            </a: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Bell MT" pitchFamily="18" charset="0"/>
                <a:cs typeface="Adobe Hebrew" pitchFamily="18" charset="-79"/>
              </a:rPr>
              <a:t> </a:t>
            </a:r>
            <a:r>
              <a:rPr lang="en-US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Bell MT" pitchFamily="18" charset="0"/>
                <a:cs typeface="Adobe Hebrew" pitchFamily="18" charset="-79"/>
              </a:rPr>
              <a:t>pikir</a:t>
            </a: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Bell MT" pitchFamily="18" charset="0"/>
                <a:cs typeface="Adobe Hebrew" pitchFamily="18" charset="-79"/>
              </a:rPr>
              <a:t>).</a:t>
            </a:r>
          </a:p>
          <a:p>
            <a:pPr marL="514350" indent="-514350" algn="just">
              <a:buAutoNum type="arabicPeriod"/>
            </a:pPr>
            <a:r>
              <a:rPr lang="en-US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Bell MT" pitchFamily="18" charset="0"/>
                <a:cs typeface="Adobe Hebrew" pitchFamily="18" charset="-79"/>
              </a:rPr>
              <a:t>Masa</a:t>
            </a: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Bell MT" pitchFamily="18" charset="0"/>
                <a:cs typeface="Adobe Hebrew" pitchFamily="18" charset="-79"/>
              </a:rPr>
              <a:t> </a:t>
            </a:r>
            <a:r>
              <a:rPr lang="en-US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Bell MT" pitchFamily="18" charset="0"/>
                <a:cs typeface="Adobe Hebrew" pitchFamily="18" charset="-79"/>
              </a:rPr>
              <a:t>transisi</a:t>
            </a: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Bell MT" pitchFamily="18" charset="0"/>
                <a:cs typeface="Adobe Hebrew" pitchFamily="18" charset="-79"/>
              </a:rPr>
              <a:t> </a:t>
            </a:r>
            <a:r>
              <a:rPr lang="en-US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Bell MT" pitchFamily="18" charset="0"/>
                <a:cs typeface="Adobe Hebrew" pitchFamily="18" charset="-79"/>
              </a:rPr>
              <a:t>budaya</a:t>
            </a: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Bell MT" pitchFamily="18" charset="0"/>
                <a:cs typeface="Adobe Hebrew" pitchFamily="18" charset="-79"/>
              </a:rPr>
              <a:t> </a:t>
            </a:r>
            <a:r>
              <a:rPr lang="en-US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Bell MT" pitchFamily="18" charset="0"/>
                <a:cs typeface="Adobe Hebrew" pitchFamily="18" charset="-79"/>
              </a:rPr>
              <a:t>etnis-kedaerahan</a:t>
            </a: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Bell MT" pitchFamily="18" charset="0"/>
                <a:cs typeface="Adobe Hebrew" pitchFamily="18" charset="-79"/>
              </a:rPr>
              <a:t> </a:t>
            </a:r>
            <a:r>
              <a:rPr lang="en-US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Bell MT" pitchFamily="18" charset="0"/>
                <a:cs typeface="Adobe Hebrew" pitchFamily="18" charset="-79"/>
              </a:rPr>
              <a:t>menuju</a:t>
            </a: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Bell MT" pitchFamily="18" charset="0"/>
                <a:cs typeface="Adobe Hebrew" pitchFamily="18" charset="-79"/>
              </a:rPr>
              <a:t> </a:t>
            </a:r>
            <a:r>
              <a:rPr lang="en-US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Bell MT" pitchFamily="18" charset="0"/>
                <a:cs typeface="Adobe Hebrew" pitchFamily="18" charset="-79"/>
              </a:rPr>
              <a:t>budaya</a:t>
            </a: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Bell MT" pitchFamily="18" charset="0"/>
                <a:cs typeface="Adobe Hebrew" pitchFamily="18" charset="-79"/>
              </a:rPr>
              <a:t> </a:t>
            </a:r>
            <a:r>
              <a:rPr lang="en-US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Bell MT" pitchFamily="18" charset="0"/>
                <a:cs typeface="Adobe Hebrew" pitchFamily="18" charset="-79"/>
              </a:rPr>
              <a:t>nasional</a:t>
            </a: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Bell MT" pitchFamily="18" charset="0"/>
                <a:cs typeface="Adobe Hebrew" pitchFamily="18" charset="-79"/>
              </a:rPr>
              <a:t> </a:t>
            </a:r>
            <a:r>
              <a:rPr lang="en-US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Bell MT" pitchFamily="18" charset="0"/>
                <a:cs typeface="Adobe Hebrew" pitchFamily="18" charset="-79"/>
              </a:rPr>
              <a:t>kebangsaan</a:t>
            </a: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Bell MT" pitchFamily="18" charset="0"/>
                <a:cs typeface="Adobe Hebrew" pitchFamily="18" charset="-79"/>
              </a:rPr>
              <a:t>. </a:t>
            </a:r>
            <a:r>
              <a:rPr lang="en-US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Bell MT" pitchFamily="18" charset="0"/>
                <a:cs typeface="Adobe Hebrew" pitchFamily="18" charset="-79"/>
              </a:rPr>
              <a:t>Puncak-puncak</a:t>
            </a: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Bell MT" pitchFamily="18" charset="0"/>
                <a:cs typeface="Adobe Hebrew" pitchFamily="18" charset="-79"/>
              </a:rPr>
              <a:t> </a:t>
            </a:r>
            <a:r>
              <a:rPr lang="en-US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Bell MT" pitchFamily="18" charset="0"/>
                <a:cs typeface="Adobe Hebrew" pitchFamily="18" charset="-79"/>
              </a:rPr>
              <a:t>kebudayaan</a:t>
            </a: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Bell MT" pitchFamily="18" charset="0"/>
                <a:cs typeface="Adobe Hebrew" pitchFamily="18" charset="-79"/>
              </a:rPr>
              <a:t> </a:t>
            </a:r>
            <a:r>
              <a:rPr lang="en-US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Bell MT" pitchFamily="18" charset="0"/>
                <a:cs typeface="Adobe Hebrew" pitchFamily="18" charset="-79"/>
              </a:rPr>
              <a:t>daerah</a:t>
            </a: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Bell MT" pitchFamily="18" charset="0"/>
                <a:cs typeface="Adobe Hebrew" pitchFamily="18" charset="-79"/>
              </a:rPr>
              <a:t> </a:t>
            </a:r>
            <a:r>
              <a:rPr lang="en-US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Bell MT" pitchFamily="18" charset="0"/>
                <a:cs typeface="Adobe Hebrew" pitchFamily="18" charset="-79"/>
              </a:rPr>
              <a:t>mencair</a:t>
            </a: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Bell MT" pitchFamily="18" charset="0"/>
                <a:cs typeface="Adobe Hebrew" pitchFamily="18" charset="-79"/>
              </a:rPr>
              <a:t> </a:t>
            </a:r>
            <a:r>
              <a:rPr lang="en-US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Bell MT" pitchFamily="18" charset="0"/>
                <a:cs typeface="Adobe Hebrew" pitchFamily="18" charset="-79"/>
              </a:rPr>
              <a:t>secara</a:t>
            </a: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Bell MT" pitchFamily="18" charset="0"/>
                <a:cs typeface="Adobe Hebrew" pitchFamily="18" charset="-79"/>
              </a:rPr>
              <a:t> </a:t>
            </a:r>
            <a:r>
              <a:rPr lang="en-US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Bell MT" pitchFamily="18" charset="0"/>
                <a:cs typeface="Adobe Hebrew" pitchFamily="18" charset="-79"/>
              </a:rPr>
              <a:t>konvergen</a:t>
            </a: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Bell MT" pitchFamily="18" charset="0"/>
                <a:cs typeface="Adobe Hebrew" pitchFamily="18" charset="-79"/>
              </a:rPr>
              <a:t> </a:t>
            </a:r>
            <a:r>
              <a:rPr lang="en-US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Bell MT" pitchFamily="18" charset="0"/>
                <a:cs typeface="Adobe Hebrew" pitchFamily="18" charset="-79"/>
              </a:rPr>
              <a:t>menuju</a:t>
            </a: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Bell MT" pitchFamily="18" charset="0"/>
                <a:cs typeface="Adobe Hebrew" pitchFamily="18" charset="-79"/>
              </a:rPr>
              <a:t> </a:t>
            </a:r>
            <a:r>
              <a:rPr lang="en-US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Bell MT" pitchFamily="18" charset="0"/>
                <a:cs typeface="Adobe Hebrew" pitchFamily="18" charset="-79"/>
              </a:rPr>
              <a:t>satu</a:t>
            </a: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Bell MT" pitchFamily="18" charset="0"/>
                <a:cs typeface="Adobe Hebrew" pitchFamily="18" charset="-79"/>
              </a:rPr>
              <a:t> </a:t>
            </a:r>
            <a:r>
              <a:rPr lang="en-US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Bell MT" pitchFamily="18" charset="0"/>
                <a:cs typeface="Adobe Hebrew" pitchFamily="18" charset="-79"/>
              </a:rPr>
              <a:t>kesatuan</a:t>
            </a: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Bell MT" pitchFamily="18" charset="0"/>
                <a:cs typeface="Adobe Hebrew" pitchFamily="18" charset="-79"/>
              </a:rPr>
              <a:t> yang </a:t>
            </a:r>
            <a:r>
              <a:rPr lang="en-US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Bell MT" pitchFamily="18" charset="0"/>
                <a:cs typeface="Adobe Hebrew" pitchFamily="18" charset="-79"/>
              </a:rPr>
              <a:t>utuh</a:t>
            </a: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Bell MT" pitchFamily="18" charset="0"/>
                <a:cs typeface="Adobe Hebrew" pitchFamily="18" charset="-79"/>
              </a:rPr>
              <a:t> </a:t>
            </a:r>
            <a:r>
              <a:rPr lang="en-US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Bell MT" pitchFamily="18" charset="0"/>
                <a:cs typeface="Adobe Hebrew" pitchFamily="18" charset="-79"/>
              </a:rPr>
              <a:t>dan</a:t>
            </a: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Bell MT" pitchFamily="18" charset="0"/>
                <a:cs typeface="Adobe Hebrew" pitchFamily="18" charset="-79"/>
              </a:rPr>
              <a:t> </a:t>
            </a:r>
            <a:r>
              <a:rPr lang="en-US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Bell MT" pitchFamily="18" charset="0"/>
                <a:cs typeface="Adobe Hebrew" pitchFamily="18" charset="-79"/>
              </a:rPr>
              <a:t>tegak-kokoh</a:t>
            </a: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Bell MT" pitchFamily="18" charset="0"/>
                <a:cs typeface="Adobe Hebrew" pitchFamily="18" charset="-79"/>
              </a:rPr>
              <a:t> </a:t>
            </a:r>
            <a:r>
              <a:rPr lang="en-US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Bell MT" pitchFamily="18" charset="0"/>
                <a:cs typeface="Adobe Hebrew" pitchFamily="18" charset="-79"/>
              </a:rPr>
              <a:t>suatu</a:t>
            </a: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Bell MT" pitchFamily="18" charset="0"/>
                <a:cs typeface="Adobe Hebrew" pitchFamily="18" charset="-79"/>
              </a:rPr>
              <a:t> </a:t>
            </a:r>
            <a:r>
              <a:rPr lang="en-US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Bell MT" pitchFamily="18" charset="0"/>
                <a:cs typeface="Adobe Hebrew" pitchFamily="18" charset="-79"/>
              </a:rPr>
              <a:t>negara</a:t>
            </a: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Bell MT" pitchFamily="18" charset="0"/>
                <a:cs typeface="Adobe Hebrew" pitchFamily="18" charset="-79"/>
              </a:rPr>
              <a:t> </a:t>
            </a:r>
            <a:r>
              <a:rPr lang="en-US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Bell MT" pitchFamily="18" charset="0"/>
                <a:cs typeface="Adobe Hebrew" pitchFamily="18" charset="-79"/>
              </a:rPr>
              <a:t>kebangsaan</a:t>
            </a: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Bell MT" pitchFamily="18" charset="0"/>
                <a:cs typeface="Adobe Hebrew" pitchFamily="18" charset="-79"/>
              </a:rPr>
              <a:t> </a:t>
            </a:r>
            <a:r>
              <a:rPr lang="en-US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Bell MT" pitchFamily="18" charset="0"/>
                <a:cs typeface="Adobe Hebrew" pitchFamily="18" charset="-79"/>
              </a:rPr>
              <a:t>dari</a:t>
            </a: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Bell MT" pitchFamily="18" charset="0"/>
                <a:cs typeface="Adobe Hebrew" pitchFamily="18" charset="-79"/>
              </a:rPr>
              <a:t> </a:t>
            </a:r>
            <a:r>
              <a:rPr lang="en-US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Bell MT" pitchFamily="18" charset="0"/>
                <a:cs typeface="Adobe Hebrew" pitchFamily="18" charset="-79"/>
              </a:rPr>
              <a:t>sabang</a:t>
            </a: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Bell MT" pitchFamily="18" charset="0"/>
                <a:cs typeface="Adobe Hebrew" pitchFamily="18" charset="-79"/>
              </a:rPr>
              <a:t> </a:t>
            </a:r>
            <a:r>
              <a:rPr lang="en-US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Bell MT" pitchFamily="18" charset="0"/>
                <a:cs typeface="Adobe Hebrew" pitchFamily="18" charset="-79"/>
              </a:rPr>
              <a:t>sampai</a:t>
            </a: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Bell MT" pitchFamily="18" charset="0"/>
                <a:cs typeface="Adobe Hebrew" pitchFamily="18" charset="-79"/>
              </a:rPr>
              <a:t> </a:t>
            </a:r>
            <a:r>
              <a:rPr lang="en-US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Bell MT" pitchFamily="18" charset="0"/>
                <a:cs typeface="Adobe Hebrew" pitchFamily="18" charset="-79"/>
              </a:rPr>
              <a:t>merauke</a:t>
            </a: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Bell MT" pitchFamily="18" charset="0"/>
                <a:cs typeface="Adobe Hebrew" pitchFamily="18" charset="-79"/>
              </a:rPr>
              <a:t>.</a:t>
            </a:r>
          </a:p>
          <a:p>
            <a:pPr marL="514350" indent="-514350" algn="just">
              <a:buAutoNum type="arabicPeriod"/>
            </a:pPr>
            <a:r>
              <a:rPr lang="en-US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Bell MT" pitchFamily="18" charset="0"/>
                <a:cs typeface="Adobe Hebrew" pitchFamily="18" charset="-79"/>
              </a:rPr>
              <a:t>Masa</a:t>
            </a: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Bell MT" pitchFamily="18" charset="0"/>
                <a:cs typeface="Adobe Hebrew" pitchFamily="18" charset="-79"/>
              </a:rPr>
              <a:t> </a:t>
            </a:r>
            <a:r>
              <a:rPr lang="en-US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Bell MT" pitchFamily="18" charset="0"/>
                <a:cs typeface="Adobe Hebrew" pitchFamily="18" charset="-79"/>
              </a:rPr>
              <a:t>transisi</a:t>
            </a: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Bell MT" pitchFamily="18" charset="0"/>
                <a:cs typeface="Adobe Hebrew" pitchFamily="18" charset="-79"/>
              </a:rPr>
              <a:t> </a:t>
            </a:r>
            <a:r>
              <a:rPr lang="en-US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Bell MT" pitchFamily="18" charset="0"/>
                <a:cs typeface="Adobe Hebrew" pitchFamily="18" charset="-79"/>
              </a:rPr>
              <a:t>budaya</a:t>
            </a: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Bell MT" pitchFamily="18" charset="0"/>
                <a:cs typeface="Adobe Hebrew" pitchFamily="18" charset="-79"/>
              </a:rPr>
              <a:t> </a:t>
            </a:r>
            <a:r>
              <a:rPr lang="en-US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Bell MT" pitchFamily="18" charset="0"/>
                <a:cs typeface="Adobe Hebrew" pitchFamily="18" charset="-79"/>
              </a:rPr>
              <a:t>nasional-kebangsaan</a:t>
            </a: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Bell MT" pitchFamily="18" charset="0"/>
                <a:cs typeface="Adobe Hebrew" pitchFamily="18" charset="-79"/>
              </a:rPr>
              <a:t> </a:t>
            </a:r>
            <a:r>
              <a:rPr lang="en-US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Bell MT" pitchFamily="18" charset="0"/>
                <a:cs typeface="Adobe Hebrew" pitchFamily="18" charset="-79"/>
              </a:rPr>
              <a:t>menuju</a:t>
            </a: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Bell MT" pitchFamily="18" charset="0"/>
                <a:cs typeface="Adobe Hebrew" pitchFamily="18" charset="-79"/>
              </a:rPr>
              <a:t> </a:t>
            </a:r>
            <a:r>
              <a:rPr lang="en-US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Bell MT" pitchFamily="18" charset="0"/>
                <a:cs typeface="Adobe Hebrew" pitchFamily="18" charset="-79"/>
              </a:rPr>
              <a:t>budaya</a:t>
            </a: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Bell MT" pitchFamily="18" charset="0"/>
                <a:cs typeface="Adobe Hebrew" pitchFamily="18" charset="-79"/>
              </a:rPr>
              <a:t> </a:t>
            </a:r>
            <a:r>
              <a:rPr lang="en-US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Bell MT" pitchFamily="18" charset="0"/>
                <a:cs typeface="Adobe Hebrew" pitchFamily="18" charset="-79"/>
              </a:rPr>
              <a:t>gobal-mondial</a:t>
            </a: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Bell MT" pitchFamily="18" charset="0"/>
                <a:cs typeface="Adobe Hebrew" pitchFamily="18" charset="-79"/>
              </a:rPr>
              <a:t>. </a:t>
            </a:r>
            <a:r>
              <a:rPr lang="en-US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Bell MT" pitchFamily="18" charset="0"/>
                <a:cs typeface="Adobe Hebrew" pitchFamily="18" charset="-79"/>
              </a:rPr>
              <a:t>Visi</a:t>
            </a: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Bell MT" pitchFamily="18" charset="0"/>
                <a:cs typeface="Adobe Hebrew" pitchFamily="18" charset="-79"/>
              </a:rPr>
              <a:t>, </a:t>
            </a:r>
            <a:r>
              <a:rPr lang="en-US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Bell MT" pitchFamily="18" charset="0"/>
                <a:cs typeface="Adobe Hebrew" pitchFamily="18" charset="-79"/>
              </a:rPr>
              <a:t>orientasi</a:t>
            </a: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Bell MT" pitchFamily="18" charset="0"/>
                <a:cs typeface="Adobe Hebrew" pitchFamily="18" charset="-79"/>
              </a:rPr>
              <a:t>, </a:t>
            </a:r>
            <a:r>
              <a:rPr lang="en-US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Bell MT" pitchFamily="18" charset="0"/>
                <a:cs typeface="Adobe Hebrew" pitchFamily="18" charset="-79"/>
              </a:rPr>
              <a:t>dan</a:t>
            </a: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Bell MT" pitchFamily="18" charset="0"/>
                <a:cs typeface="Adobe Hebrew" pitchFamily="18" charset="-79"/>
              </a:rPr>
              <a:t> </a:t>
            </a:r>
            <a:r>
              <a:rPr lang="en-US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Bell MT" pitchFamily="18" charset="0"/>
                <a:cs typeface="Adobe Hebrew" pitchFamily="18" charset="-79"/>
              </a:rPr>
              <a:t>persepsi</a:t>
            </a: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Bell MT" pitchFamily="18" charset="0"/>
                <a:cs typeface="Adobe Hebrew" pitchFamily="18" charset="-79"/>
              </a:rPr>
              <a:t> </a:t>
            </a:r>
            <a:r>
              <a:rPr lang="en-US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Bell MT" pitchFamily="18" charset="0"/>
                <a:cs typeface="Adobe Hebrew" pitchFamily="18" charset="-79"/>
              </a:rPr>
              <a:t>mengenai</a:t>
            </a: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Bell MT" pitchFamily="18" charset="0"/>
                <a:cs typeface="Adobe Hebrew" pitchFamily="18" charset="-79"/>
              </a:rPr>
              <a:t> </a:t>
            </a:r>
            <a:r>
              <a:rPr lang="en-US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Bell MT" pitchFamily="18" charset="0"/>
                <a:cs typeface="Adobe Hebrew" pitchFamily="18" charset="-79"/>
              </a:rPr>
              <a:t>nilai-nilai</a:t>
            </a: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Bell MT" pitchFamily="18" charset="0"/>
                <a:cs typeface="Adobe Hebrew" pitchFamily="18" charset="-79"/>
              </a:rPr>
              <a:t> </a:t>
            </a:r>
            <a:r>
              <a:rPr lang="en-US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Bell MT" pitchFamily="18" charset="0"/>
                <a:cs typeface="Adobe Hebrew" pitchFamily="18" charset="-79"/>
              </a:rPr>
              <a:t>univesal</a:t>
            </a: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Bell MT" pitchFamily="18" charset="0"/>
                <a:cs typeface="Adobe Hebrew" pitchFamily="18" charset="-79"/>
              </a:rPr>
              <a:t> </a:t>
            </a:r>
            <a:r>
              <a:rPr lang="en-US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Bell MT" pitchFamily="18" charset="0"/>
                <a:cs typeface="Adobe Hebrew" pitchFamily="18" charset="-79"/>
              </a:rPr>
              <a:t>seperti</a:t>
            </a: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Bell MT" pitchFamily="18" charset="0"/>
                <a:cs typeface="Adobe Hebrew" pitchFamily="18" charset="-79"/>
              </a:rPr>
              <a:t> </a:t>
            </a:r>
            <a:r>
              <a:rPr lang="en-US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Bell MT" pitchFamily="18" charset="0"/>
                <a:cs typeface="Adobe Hebrew" pitchFamily="18" charset="-79"/>
              </a:rPr>
              <a:t>hak</a:t>
            </a: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Bell MT" pitchFamily="18" charset="0"/>
                <a:cs typeface="Adobe Hebrew" pitchFamily="18" charset="-79"/>
              </a:rPr>
              <a:t> </a:t>
            </a:r>
            <a:r>
              <a:rPr lang="en-US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Bell MT" pitchFamily="18" charset="0"/>
                <a:cs typeface="Adobe Hebrew" pitchFamily="18" charset="-79"/>
              </a:rPr>
              <a:t>azasi</a:t>
            </a: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Bell MT" pitchFamily="18" charset="0"/>
                <a:cs typeface="Adobe Hebrew" pitchFamily="18" charset="-79"/>
              </a:rPr>
              <a:t>, </a:t>
            </a:r>
            <a:r>
              <a:rPr lang="en-US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Bell MT" pitchFamily="18" charset="0"/>
                <a:cs typeface="Adobe Hebrew" pitchFamily="18" charset="-79"/>
              </a:rPr>
              <a:t>domokrasi</a:t>
            </a: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Bell MT" pitchFamily="18" charset="0"/>
                <a:cs typeface="Adobe Hebrew" pitchFamily="18" charset="-79"/>
              </a:rPr>
              <a:t>, </a:t>
            </a:r>
            <a:r>
              <a:rPr lang="en-US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Bell MT" pitchFamily="18" charset="0"/>
                <a:cs typeface="Adobe Hebrew" pitchFamily="18" charset="-79"/>
              </a:rPr>
              <a:t>keadilan</a:t>
            </a: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Bell MT" pitchFamily="18" charset="0"/>
                <a:cs typeface="Adobe Hebrew" pitchFamily="18" charset="-79"/>
              </a:rPr>
              <a:t>, </a:t>
            </a:r>
            <a:r>
              <a:rPr lang="en-US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Bell MT" pitchFamily="18" charset="0"/>
                <a:cs typeface="Adobe Hebrew" pitchFamily="18" charset="-79"/>
              </a:rPr>
              <a:t>kebebasan</a:t>
            </a: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Bell MT" pitchFamily="18" charset="0"/>
                <a:cs typeface="Adobe Hebrew" pitchFamily="18" charset="-79"/>
              </a:rPr>
              <a:t>, </a:t>
            </a:r>
            <a:r>
              <a:rPr lang="en-US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Bell MT" pitchFamily="18" charset="0"/>
                <a:cs typeface="Adobe Hebrew" pitchFamily="18" charset="-79"/>
              </a:rPr>
              <a:t>masalah</a:t>
            </a: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Bell MT" pitchFamily="18" charset="0"/>
                <a:cs typeface="Adobe Hebrew" pitchFamily="18" charset="-79"/>
              </a:rPr>
              <a:t> </a:t>
            </a:r>
            <a:r>
              <a:rPr lang="en-US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Bell MT" pitchFamily="18" charset="0"/>
                <a:cs typeface="Adobe Hebrew" pitchFamily="18" charset="-79"/>
              </a:rPr>
              <a:t>lingkungan</a:t>
            </a: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Bell MT" pitchFamily="18" charset="0"/>
                <a:cs typeface="Adobe Hebrew" pitchFamily="18" charset="-79"/>
              </a:rPr>
              <a:t>, </a:t>
            </a:r>
            <a:r>
              <a:rPr lang="en-US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Bell MT" pitchFamily="18" charset="0"/>
                <a:cs typeface="Adobe Hebrew" pitchFamily="18" charset="-79"/>
              </a:rPr>
              <a:t>kebangsaan</a:t>
            </a: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Bell MT" pitchFamily="18" charset="0"/>
                <a:cs typeface="Adobe Hebrew" pitchFamily="18" charset="-79"/>
              </a:rPr>
              <a:t>/pun </a:t>
            </a:r>
            <a:r>
              <a:rPr lang="en-US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Bell MT" pitchFamily="18" charset="0"/>
                <a:cs typeface="Adobe Hebrew" pitchFamily="18" charset="-79"/>
              </a:rPr>
              <a:t>keagamaan</a:t>
            </a: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Bell MT" pitchFamily="18" charset="0"/>
                <a:cs typeface="Adobe Hebrew" pitchFamily="18" charset="-79"/>
              </a:rPr>
              <a:t>, </a:t>
            </a:r>
            <a:r>
              <a:rPr lang="en-US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Bell MT" pitchFamily="18" charset="0"/>
                <a:cs typeface="Adobe Hebrew" pitchFamily="18" charset="-79"/>
              </a:rPr>
              <a:t>dalam</a:t>
            </a: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Bell MT" pitchFamily="18" charset="0"/>
                <a:cs typeface="Adobe Hebrew" pitchFamily="18" charset="-79"/>
              </a:rPr>
              <a:t> </a:t>
            </a:r>
            <a:r>
              <a:rPr lang="en-US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Bell MT" pitchFamily="18" charset="0"/>
                <a:cs typeface="Adobe Hebrew" pitchFamily="18" charset="-79"/>
              </a:rPr>
              <a:t>satu</a:t>
            </a: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Bell MT" pitchFamily="18" charset="0"/>
                <a:cs typeface="Adobe Hebrew" pitchFamily="18" charset="-79"/>
              </a:rPr>
              <a:t> </a:t>
            </a:r>
            <a:r>
              <a:rPr lang="en-US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Bell MT" pitchFamily="18" charset="0"/>
                <a:cs typeface="Adobe Hebrew" pitchFamily="18" charset="-79"/>
              </a:rPr>
              <a:t>kesatuan</a:t>
            </a: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Bell MT" pitchFamily="18" charset="0"/>
                <a:cs typeface="Adobe Hebrew" pitchFamily="18" charset="-79"/>
              </a:rPr>
              <a:t> </a:t>
            </a:r>
            <a:r>
              <a:rPr lang="en-US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Bell MT" pitchFamily="18" charset="0"/>
                <a:cs typeface="Adobe Hebrew" pitchFamily="18" charset="-79"/>
              </a:rPr>
              <a:t>yg</a:t>
            </a: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Bell MT" pitchFamily="18" charset="0"/>
                <a:cs typeface="Adobe Hebrew" pitchFamily="18" charset="-79"/>
              </a:rPr>
              <a:t> </a:t>
            </a:r>
            <a:r>
              <a:rPr lang="en-US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Bell MT" pitchFamily="18" charset="0"/>
                <a:cs typeface="Adobe Hebrew" pitchFamily="18" charset="-79"/>
              </a:rPr>
              <a:t>konkret</a:t>
            </a: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Bell MT" pitchFamily="18" charset="0"/>
                <a:cs typeface="Adobe Hebrew" pitchFamily="18" charset="-79"/>
              </a:rPr>
              <a:t>.</a:t>
            </a:r>
            <a:endParaRPr lang="en-US" dirty="0">
              <a:solidFill>
                <a:schemeClr val="tx1">
                  <a:lumMod val="95000"/>
                  <a:lumOff val="5000"/>
                </a:schemeClr>
              </a:solidFill>
              <a:latin typeface="Bell MT" pitchFamily="18" charset="0"/>
              <a:cs typeface="Adobe Hebrew" pitchFamily="18" charset="-79"/>
            </a:endParaRPr>
          </a:p>
        </p:txBody>
      </p:sp>
    </p:spTree>
  </p:cSld>
  <p:clrMapOvr>
    <a:masterClrMapping/>
  </p:clrMapOvr>
  <p:transition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FF00"/>
            </a:gs>
            <a:gs pos="34000">
              <a:srgbClr val="FFFF00"/>
            </a:gs>
            <a:gs pos="28000">
              <a:srgbClr val="FF3399"/>
            </a:gs>
            <a:gs pos="56000">
              <a:schemeClr val="accent6">
                <a:lumMod val="60000"/>
                <a:lumOff val="40000"/>
              </a:schemeClr>
            </a:gs>
            <a:gs pos="58000">
              <a:srgbClr val="825600"/>
            </a:gs>
            <a:gs pos="58000">
              <a:srgbClr val="FFFF00"/>
            </a:gs>
            <a:gs pos="87000">
              <a:srgbClr val="825600"/>
            </a:gs>
            <a:gs pos="87000">
              <a:srgbClr val="FF0000"/>
            </a:gs>
          </a:gsLst>
          <a:path path="rect">
            <a:fillToRect l="100000" b="100000"/>
          </a:path>
          <a:tileRect t="-100000" r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4800" y="304800"/>
            <a:ext cx="8458200" cy="6248400"/>
          </a:xfrm>
        </p:spPr>
        <p:txBody>
          <a:bodyPr>
            <a:normAutofit/>
          </a:bodyPr>
          <a:lstStyle/>
          <a:p>
            <a:pPr algn="just"/>
            <a:r>
              <a:rPr lang="en-US" sz="3600" dirty="0" err="1" smtClean="0">
                <a:solidFill>
                  <a:schemeClr val="tx1"/>
                </a:solidFill>
                <a:latin typeface="Bell MT" pitchFamily="18" charset="0"/>
              </a:rPr>
              <a:t>Implikasi</a:t>
            </a:r>
            <a:r>
              <a:rPr lang="en-US" sz="3600" dirty="0" smtClean="0">
                <a:solidFill>
                  <a:schemeClr val="tx1"/>
                </a:solidFill>
                <a:latin typeface="Bell MT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Bell MT" pitchFamily="18" charset="0"/>
              </a:rPr>
              <a:t>globalisasi</a:t>
            </a:r>
            <a:r>
              <a:rPr lang="en-US" sz="3600" dirty="0" smtClean="0">
                <a:solidFill>
                  <a:schemeClr val="tx1"/>
                </a:solidFill>
                <a:latin typeface="Bell MT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Bell MT" pitchFamily="18" charset="0"/>
              </a:rPr>
              <a:t>menunjukkan</a:t>
            </a:r>
            <a:r>
              <a:rPr lang="en-US" sz="3600" dirty="0" smtClean="0">
                <a:solidFill>
                  <a:schemeClr val="tx1"/>
                </a:solidFill>
                <a:latin typeface="Bell MT" pitchFamily="18" charset="0"/>
              </a:rPr>
              <a:t> pula </a:t>
            </a:r>
            <a:r>
              <a:rPr lang="en-US" sz="3600" dirty="0" err="1" smtClean="0">
                <a:solidFill>
                  <a:schemeClr val="tx1"/>
                </a:solidFill>
                <a:latin typeface="Bell MT" pitchFamily="18" charset="0"/>
              </a:rPr>
              <a:t>berkembangnya</a:t>
            </a:r>
            <a:r>
              <a:rPr lang="en-US" sz="3600" dirty="0" smtClean="0">
                <a:solidFill>
                  <a:schemeClr val="tx1"/>
                </a:solidFill>
                <a:latin typeface="Bell MT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Bell MT" pitchFamily="18" charset="0"/>
              </a:rPr>
              <a:t>suatu</a:t>
            </a:r>
            <a:r>
              <a:rPr lang="en-US" sz="3600" dirty="0" smtClean="0">
                <a:solidFill>
                  <a:schemeClr val="tx1"/>
                </a:solidFill>
                <a:latin typeface="Bell MT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Bell MT" pitchFamily="18" charset="0"/>
              </a:rPr>
              <a:t>standarisasi</a:t>
            </a:r>
            <a:r>
              <a:rPr lang="en-US" sz="3600" dirty="0" smtClean="0">
                <a:solidFill>
                  <a:schemeClr val="tx1"/>
                </a:solidFill>
                <a:latin typeface="Bell MT" pitchFamily="18" charset="0"/>
              </a:rPr>
              <a:t> yang </a:t>
            </a:r>
            <a:r>
              <a:rPr lang="en-US" sz="3600" dirty="0" err="1" smtClean="0">
                <a:solidFill>
                  <a:schemeClr val="tx1"/>
                </a:solidFill>
                <a:latin typeface="Bell MT" pitchFamily="18" charset="0"/>
              </a:rPr>
              <a:t>sama</a:t>
            </a:r>
            <a:r>
              <a:rPr lang="en-US" sz="3600" dirty="0" smtClean="0">
                <a:solidFill>
                  <a:schemeClr val="tx1"/>
                </a:solidFill>
                <a:latin typeface="Bell MT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Bell MT" pitchFamily="18" charset="0"/>
              </a:rPr>
              <a:t>dalam</a:t>
            </a:r>
            <a:r>
              <a:rPr lang="en-US" sz="3600" dirty="0" smtClean="0">
                <a:solidFill>
                  <a:schemeClr val="tx1"/>
                </a:solidFill>
                <a:latin typeface="Bell MT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Bell MT" pitchFamily="18" charset="0"/>
              </a:rPr>
              <a:t>kehidupan</a:t>
            </a:r>
            <a:r>
              <a:rPr lang="en-US" sz="3600" dirty="0" smtClean="0">
                <a:solidFill>
                  <a:schemeClr val="tx1"/>
                </a:solidFill>
                <a:latin typeface="Bell MT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Bell MT" pitchFamily="18" charset="0"/>
              </a:rPr>
              <a:t>di</a:t>
            </a:r>
            <a:r>
              <a:rPr lang="en-US" sz="3600" dirty="0" smtClean="0">
                <a:solidFill>
                  <a:schemeClr val="tx1"/>
                </a:solidFill>
                <a:latin typeface="Bell MT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Bell MT" pitchFamily="18" charset="0"/>
              </a:rPr>
              <a:t>berbagai</a:t>
            </a:r>
            <a:r>
              <a:rPr lang="en-US" sz="3600" dirty="0" smtClean="0">
                <a:solidFill>
                  <a:schemeClr val="tx1"/>
                </a:solidFill>
                <a:latin typeface="Bell MT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Bell MT" pitchFamily="18" charset="0"/>
              </a:rPr>
              <a:t>bidang</a:t>
            </a:r>
            <a:r>
              <a:rPr lang="en-US" sz="3600" dirty="0" smtClean="0">
                <a:solidFill>
                  <a:schemeClr val="tx1"/>
                </a:solidFill>
                <a:latin typeface="Bell MT" pitchFamily="18" charset="0"/>
              </a:rPr>
              <a:t>. Negara </a:t>
            </a:r>
            <a:r>
              <a:rPr lang="en-US" sz="3600" dirty="0" err="1" smtClean="0">
                <a:solidFill>
                  <a:schemeClr val="tx1"/>
                </a:solidFill>
                <a:latin typeface="Bell MT" pitchFamily="18" charset="0"/>
              </a:rPr>
              <a:t>atau</a:t>
            </a:r>
            <a:r>
              <a:rPr lang="en-US" sz="3600" dirty="0" smtClean="0">
                <a:solidFill>
                  <a:schemeClr val="tx1"/>
                </a:solidFill>
                <a:latin typeface="Bell MT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Bell MT" pitchFamily="18" charset="0"/>
              </a:rPr>
              <a:t>pemerintahan</a:t>
            </a:r>
            <a:r>
              <a:rPr lang="en-US" sz="3600" dirty="0" smtClean="0">
                <a:solidFill>
                  <a:schemeClr val="tx1"/>
                </a:solidFill>
                <a:latin typeface="Bell MT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Bell MT" pitchFamily="18" charset="0"/>
              </a:rPr>
              <a:t>dimana</a:t>
            </a:r>
            <a:r>
              <a:rPr lang="en-US" sz="3600" dirty="0" smtClean="0">
                <a:solidFill>
                  <a:schemeClr val="tx1"/>
                </a:solidFill>
                <a:latin typeface="Bell MT" pitchFamily="18" charset="0"/>
              </a:rPr>
              <a:t> pun, </a:t>
            </a:r>
            <a:r>
              <a:rPr lang="en-US" sz="3600" dirty="0" err="1" smtClean="0">
                <a:solidFill>
                  <a:schemeClr val="tx1"/>
                </a:solidFill>
                <a:latin typeface="Bell MT" pitchFamily="18" charset="0"/>
              </a:rPr>
              <a:t>terlepas</a:t>
            </a:r>
            <a:r>
              <a:rPr lang="en-US" sz="3600" dirty="0" smtClean="0">
                <a:solidFill>
                  <a:schemeClr val="tx1"/>
                </a:solidFill>
                <a:latin typeface="Bell MT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Bell MT" pitchFamily="18" charset="0"/>
              </a:rPr>
              <a:t>dari</a:t>
            </a:r>
            <a:r>
              <a:rPr lang="en-US" sz="3600" dirty="0" smtClean="0">
                <a:solidFill>
                  <a:schemeClr val="tx1"/>
                </a:solidFill>
                <a:latin typeface="Bell MT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Bell MT" pitchFamily="18" charset="0"/>
              </a:rPr>
              <a:t>sistem</a:t>
            </a:r>
            <a:r>
              <a:rPr lang="en-US" sz="3600" dirty="0" smtClean="0">
                <a:solidFill>
                  <a:schemeClr val="tx1"/>
                </a:solidFill>
                <a:latin typeface="Bell MT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Bell MT" pitchFamily="18" charset="0"/>
              </a:rPr>
              <a:t>ideologi</a:t>
            </a:r>
            <a:r>
              <a:rPr lang="en-US" sz="3600" dirty="0" smtClean="0">
                <a:solidFill>
                  <a:schemeClr val="tx1"/>
                </a:solidFill>
                <a:latin typeface="Bell MT" pitchFamily="18" charset="0"/>
              </a:rPr>
              <a:t>/</a:t>
            </a:r>
            <a:r>
              <a:rPr lang="en-US" sz="3600" dirty="0" err="1" smtClean="0">
                <a:solidFill>
                  <a:schemeClr val="tx1"/>
                </a:solidFill>
                <a:latin typeface="Bell MT" pitchFamily="18" charset="0"/>
              </a:rPr>
              <a:t>sistem</a:t>
            </a:r>
            <a:r>
              <a:rPr lang="en-US" sz="3600" dirty="0" smtClean="0">
                <a:solidFill>
                  <a:schemeClr val="tx1"/>
                </a:solidFill>
                <a:latin typeface="Bell MT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Bell MT" pitchFamily="18" charset="0"/>
              </a:rPr>
              <a:t>sosial</a:t>
            </a:r>
            <a:r>
              <a:rPr lang="en-US" sz="3600" dirty="0" smtClean="0">
                <a:solidFill>
                  <a:schemeClr val="tx1"/>
                </a:solidFill>
                <a:latin typeface="Bell MT" pitchFamily="18" charset="0"/>
              </a:rPr>
              <a:t> yang </a:t>
            </a:r>
            <a:r>
              <a:rPr lang="en-US" sz="3600" dirty="0" err="1" smtClean="0">
                <a:solidFill>
                  <a:schemeClr val="tx1"/>
                </a:solidFill>
                <a:latin typeface="Bell MT" pitchFamily="18" charset="0"/>
              </a:rPr>
              <a:t>dimilikinya</a:t>
            </a:r>
            <a:r>
              <a:rPr lang="en-US" sz="3600" dirty="0" smtClean="0">
                <a:solidFill>
                  <a:schemeClr val="tx1"/>
                </a:solidFill>
                <a:latin typeface="Bell MT" pitchFamily="18" charset="0"/>
              </a:rPr>
              <a:t>.</a:t>
            </a:r>
          </a:p>
          <a:p>
            <a:pPr algn="just"/>
            <a:r>
              <a:rPr lang="en-US" sz="3600" dirty="0" err="1" smtClean="0">
                <a:solidFill>
                  <a:schemeClr val="tx1"/>
                </a:solidFill>
                <a:latin typeface="Bell MT" pitchFamily="18" charset="0"/>
              </a:rPr>
              <a:t>Dipertanyakannya</a:t>
            </a:r>
            <a:r>
              <a:rPr lang="en-US" sz="3600" dirty="0" smtClean="0">
                <a:solidFill>
                  <a:schemeClr val="tx1"/>
                </a:solidFill>
                <a:latin typeface="Bell MT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Bell MT" pitchFamily="18" charset="0"/>
              </a:rPr>
              <a:t>apakah</a:t>
            </a:r>
            <a:r>
              <a:rPr lang="en-US" sz="3600" dirty="0" smtClean="0">
                <a:solidFill>
                  <a:schemeClr val="tx1"/>
                </a:solidFill>
                <a:latin typeface="Bell MT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Bell MT" pitchFamily="18" charset="0"/>
              </a:rPr>
              <a:t>hak-hak</a:t>
            </a:r>
            <a:r>
              <a:rPr lang="en-US" sz="3600" dirty="0" smtClean="0">
                <a:solidFill>
                  <a:schemeClr val="tx1"/>
                </a:solidFill>
                <a:latin typeface="Bell MT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Bell MT" pitchFamily="18" charset="0"/>
              </a:rPr>
              <a:t>azasi</a:t>
            </a:r>
            <a:r>
              <a:rPr lang="en-US" sz="3600" dirty="0" smtClean="0">
                <a:solidFill>
                  <a:schemeClr val="tx1"/>
                </a:solidFill>
                <a:latin typeface="Bell MT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Bell MT" pitchFamily="18" charset="0"/>
              </a:rPr>
              <a:t>dihormati</a:t>
            </a:r>
            <a:r>
              <a:rPr lang="en-US" sz="3600" dirty="0" smtClean="0">
                <a:solidFill>
                  <a:schemeClr val="tx1"/>
                </a:solidFill>
                <a:latin typeface="Bell MT" pitchFamily="18" charset="0"/>
              </a:rPr>
              <a:t>, </a:t>
            </a:r>
            <a:r>
              <a:rPr lang="en-US" sz="3600" dirty="0" err="1" smtClean="0">
                <a:solidFill>
                  <a:schemeClr val="tx1"/>
                </a:solidFill>
                <a:latin typeface="Bell MT" pitchFamily="18" charset="0"/>
              </a:rPr>
              <a:t>apakah</a:t>
            </a:r>
            <a:r>
              <a:rPr lang="en-US" sz="3600" dirty="0" smtClean="0">
                <a:solidFill>
                  <a:schemeClr val="tx1"/>
                </a:solidFill>
                <a:latin typeface="Bell MT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Bell MT" pitchFamily="18" charset="0"/>
              </a:rPr>
              <a:t>demokrasi</a:t>
            </a:r>
            <a:r>
              <a:rPr lang="en-US" sz="3600" dirty="0" smtClean="0">
                <a:solidFill>
                  <a:schemeClr val="tx1"/>
                </a:solidFill>
                <a:latin typeface="Bell MT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Bell MT" pitchFamily="18" charset="0"/>
              </a:rPr>
              <a:t>dikembangkan</a:t>
            </a:r>
            <a:r>
              <a:rPr lang="en-US" sz="3600" dirty="0" smtClean="0">
                <a:solidFill>
                  <a:schemeClr val="tx1"/>
                </a:solidFill>
                <a:latin typeface="Bell MT" pitchFamily="18" charset="0"/>
              </a:rPr>
              <a:t>, </a:t>
            </a:r>
            <a:r>
              <a:rPr lang="en-US" sz="3600" dirty="0" err="1" smtClean="0">
                <a:solidFill>
                  <a:schemeClr val="tx1"/>
                </a:solidFill>
                <a:latin typeface="Bell MT" pitchFamily="18" charset="0"/>
              </a:rPr>
              <a:t>apakah</a:t>
            </a:r>
            <a:r>
              <a:rPr lang="en-US" sz="3600" dirty="0" smtClean="0">
                <a:solidFill>
                  <a:schemeClr val="tx1"/>
                </a:solidFill>
                <a:latin typeface="Bell MT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Bell MT" pitchFamily="18" charset="0"/>
              </a:rPr>
              <a:t>kebebasan</a:t>
            </a:r>
            <a:r>
              <a:rPr lang="en-US" sz="3600" dirty="0" smtClean="0">
                <a:solidFill>
                  <a:schemeClr val="tx1"/>
                </a:solidFill>
                <a:latin typeface="Bell MT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Bell MT" pitchFamily="18" charset="0"/>
              </a:rPr>
              <a:t>dan</a:t>
            </a:r>
            <a:r>
              <a:rPr lang="en-US" sz="3600" dirty="0" smtClean="0">
                <a:solidFill>
                  <a:schemeClr val="tx1"/>
                </a:solidFill>
                <a:latin typeface="Bell MT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Bell MT" pitchFamily="18" charset="0"/>
              </a:rPr>
              <a:t>keadilan</a:t>
            </a:r>
            <a:r>
              <a:rPr lang="en-US" sz="3600" dirty="0" smtClean="0">
                <a:solidFill>
                  <a:schemeClr val="tx1"/>
                </a:solidFill>
                <a:latin typeface="Bell MT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Bell MT" pitchFamily="18" charset="0"/>
              </a:rPr>
              <a:t>dimiliki</a:t>
            </a:r>
            <a:r>
              <a:rPr lang="en-US" sz="3600" dirty="0" smtClean="0">
                <a:solidFill>
                  <a:schemeClr val="tx1"/>
                </a:solidFill>
                <a:latin typeface="Bell MT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Bell MT" pitchFamily="18" charset="0"/>
              </a:rPr>
              <a:t>oleh</a:t>
            </a:r>
            <a:r>
              <a:rPr lang="en-US" sz="3600" dirty="0" smtClean="0">
                <a:solidFill>
                  <a:schemeClr val="tx1"/>
                </a:solidFill>
                <a:latin typeface="Bell MT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Bell MT" pitchFamily="18" charset="0"/>
              </a:rPr>
              <a:t>setiap</a:t>
            </a:r>
            <a:r>
              <a:rPr lang="en-US" sz="3600" dirty="0" smtClean="0">
                <a:solidFill>
                  <a:schemeClr val="tx1"/>
                </a:solidFill>
                <a:latin typeface="Bell MT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Bell MT" pitchFamily="18" charset="0"/>
              </a:rPr>
              <a:t>warga</a:t>
            </a:r>
            <a:r>
              <a:rPr lang="en-US" sz="3600" dirty="0" smtClean="0">
                <a:solidFill>
                  <a:schemeClr val="tx1"/>
                </a:solidFill>
                <a:latin typeface="Bell MT" pitchFamily="18" charset="0"/>
              </a:rPr>
              <a:t>, </a:t>
            </a:r>
            <a:r>
              <a:rPr lang="en-US" sz="3600" dirty="0" err="1" smtClean="0">
                <a:solidFill>
                  <a:schemeClr val="tx1"/>
                </a:solidFill>
                <a:latin typeface="Bell MT" pitchFamily="18" charset="0"/>
              </a:rPr>
              <a:t>dan</a:t>
            </a:r>
            <a:r>
              <a:rPr lang="en-US" sz="3600" dirty="0" smtClean="0">
                <a:solidFill>
                  <a:schemeClr val="tx1"/>
                </a:solidFill>
                <a:latin typeface="Bell MT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Bell MT" pitchFamily="18" charset="0"/>
              </a:rPr>
              <a:t>bagaimana</a:t>
            </a:r>
            <a:r>
              <a:rPr lang="en-US" sz="3600" dirty="0" smtClean="0">
                <a:solidFill>
                  <a:schemeClr val="tx1"/>
                </a:solidFill>
                <a:latin typeface="Bell MT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Bell MT" pitchFamily="18" charset="0"/>
              </a:rPr>
              <a:t>hidup</a:t>
            </a:r>
            <a:r>
              <a:rPr lang="en-US" sz="3600" dirty="0" smtClean="0">
                <a:solidFill>
                  <a:schemeClr val="tx1"/>
                </a:solidFill>
                <a:latin typeface="Bell MT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Bell MT" pitchFamily="18" charset="0"/>
              </a:rPr>
              <a:t>dikelola</a:t>
            </a:r>
            <a:r>
              <a:rPr lang="en-US" sz="3600" dirty="0" smtClean="0">
                <a:solidFill>
                  <a:schemeClr val="tx1"/>
                </a:solidFill>
                <a:latin typeface="Bell MT" pitchFamily="18" charset="0"/>
              </a:rPr>
              <a:t>.</a:t>
            </a:r>
            <a:endParaRPr lang="en-US" sz="3600" dirty="0">
              <a:solidFill>
                <a:schemeClr val="tx1"/>
              </a:solidFill>
              <a:latin typeface="Bell MT" pitchFamily="18" charset="0"/>
            </a:endParaRPr>
          </a:p>
        </p:txBody>
      </p:sp>
    </p:spTree>
  </p:cSld>
  <p:clrMapOvr>
    <a:masterClrMapping/>
  </p:clrMapOvr>
  <p:transition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tile tx="0" ty="0" sx="100000" sy="100000" flip="x" algn="ctr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4800" y="914400"/>
            <a:ext cx="8458200" cy="5029200"/>
          </a:xfrm>
        </p:spPr>
        <p:txBody>
          <a:bodyPr>
            <a:noAutofit/>
          </a:bodyPr>
          <a:lstStyle/>
          <a:p>
            <a:pPr algn="just"/>
            <a:r>
              <a:rPr lang="en-US" b="1" dirty="0" err="1" smtClean="0">
                <a:solidFill>
                  <a:schemeClr val="bg1"/>
                </a:solidFill>
                <a:latin typeface="Bell MT" pitchFamily="18" charset="0"/>
              </a:rPr>
              <a:t>Bahwasannya</a:t>
            </a:r>
            <a:r>
              <a:rPr lang="en-US" b="1" dirty="0" smtClean="0">
                <a:solidFill>
                  <a:schemeClr val="bg1"/>
                </a:solidFill>
                <a:latin typeface="Bell MT" pitchFamily="18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Bell MT" pitchFamily="18" charset="0"/>
              </a:rPr>
              <a:t>masyarakat</a:t>
            </a:r>
            <a:r>
              <a:rPr lang="en-US" b="1" dirty="0" smtClean="0">
                <a:solidFill>
                  <a:schemeClr val="bg1"/>
                </a:solidFill>
                <a:latin typeface="Bell MT" pitchFamily="18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Bell MT" pitchFamily="18" charset="0"/>
              </a:rPr>
              <a:t>ingin</a:t>
            </a:r>
            <a:r>
              <a:rPr lang="en-US" b="1" dirty="0" smtClean="0">
                <a:solidFill>
                  <a:schemeClr val="bg1"/>
                </a:solidFill>
                <a:latin typeface="Bell MT" pitchFamily="18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Bell MT" pitchFamily="18" charset="0"/>
              </a:rPr>
              <a:t>mempertahankan</a:t>
            </a:r>
            <a:r>
              <a:rPr lang="en-US" b="1" dirty="0" smtClean="0">
                <a:solidFill>
                  <a:schemeClr val="bg1"/>
                </a:solidFill>
                <a:latin typeface="Bell MT" pitchFamily="18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Bell MT" pitchFamily="18" charset="0"/>
              </a:rPr>
              <a:t>nilai-nilai</a:t>
            </a:r>
            <a:r>
              <a:rPr lang="en-US" b="1" dirty="0" smtClean="0">
                <a:solidFill>
                  <a:schemeClr val="bg1"/>
                </a:solidFill>
                <a:latin typeface="Bell MT" pitchFamily="18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Bell MT" pitchFamily="18" charset="0"/>
              </a:rPr>
              <a:t>budaya</a:t>
            </a:r>
            <a:r>
              <a:rPr lang="en-US" b="1" dirty="0" smtClean="0">
                <a:solidFill>
                  <a:schemeClr val="bg1"/>
                </a:solidFill>
                <a:latin typeface="Bell MT" pitchFamily="18" charset="0"/>
              </a:rPr>
              <a:t> lama yang </a:t>
            </a:r>
            <a:r>
              <a:rPr lang="en-US" b="1" dirty="0" err="1" smtClean="0">
                <a:solidFill>
                  <a:schemeClr val="bg1"/>
                </a:solidFill>
                <a:latin typeface="Bell MT" pitchFamily="18" charset="0"/>
              </a:rPr>
              <a:t>diimpovisasikan</a:t>
            </a:r>
            <a:r>
              <a:rPr lang="en-US" b="1" dirty="0" smtClean="0">
                <a:solidFill>
                  <a:schemeClr val="bg1"/>
                </a:solidFill>
                <a:latin typeface="Bell MT" pitchFamily="18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Bell MT" pitchFamily="18" charset="0"/>
              </a:rPr>
              <a:t>untuk</a:t>
            </a:r>
            <a:r>
              <a:rPr lang="en-US" b="1" dirty="0" smtClean="0">
                <a:solidFill>
                  <a:schemeClr val="bg1"/>
                </a:solidFill>
                <a:latin typeface="Bell MT" pitchFamily="18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Bell MT" pitchFamily="18" charset="0"/>
              </a:rPr>
              <a:t>melayani</a:t>
            </a:r>
            <a:r>
              <a:rPr lang="en-US" b="1" dirty="0" smtClean="0">
                <a:solidFill>
                  <a:schemeClr val="bg1"/>
                </a:solidFill>
                <a:latin typeface="Bell MT" pitchFamily="18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Bell MT" pitchFamily="18" charset="0"/>
              </a:rPr>
              <a:t>perkembangan</a:t>
            </a:r>
            <a:r>
              <a:rPr lang="en-US" b="1" dirty="0" smtClean="0">
                <a:solidFill>
                  <a:schemeClr val="bg1"/>
                </a:solidFill>
                <a:latin typeface="Bell MT" pitchFamily="18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Bell MT" pitchFamily="18" charset="0"/>
              </a:rPr>
              <a:t>baru</a:t>
            </a:r>
            <a:r>
              <a:rPr lang="en-US" b="1" dirty="0" smtClean="0">
                <a:solidFill>
                  <a:schemeClr val="bg1"/>
                </a:solidFill>
                <a:latin typeface="Bell MT" pitchFamily="18" charset="0"/>
              </a:rPr>
              <a:t> yang </a:t>
            </a:r>
            <a:r>
              <a:rPr lang="en-US" b="1" dirty="0" err="1" smtClean="0">
                <a:solidFill>
                  <a:schemeClr val="bg1"/>
                </a:solidFill>
                <a:latin typeface="Bell MT" pitchFamily="18" charset="0"/>
              </a:rPr>
              <a:t>kemudian</a:t>
            </a:r>
            <a:r>
              <a:rPr lang="en-US" b="1" dirty="0" smtClean="0">
                <a:solidFill>
                  <a:schemeClr val="bg1"/>
                </a:solidFill>
                <a:latin typeface="Bell MT" pitchFamily="18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Bell MT" pitchFamily="18" charset="0"/>
              </a:rPr>
              <a:t>disebut</a:t>
            </a:r>
            <a:r>
              <a:rPr lang="en-US" b="1" dirty="0" smtClean="0">
                <a:solidFill>
                  <a:schemeClr val="bg1"/>
                </a:solidFill>
                <a:latin typeface="Bell MT" pitchFamily="18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Bell MT" pitchFamily="18" charset="0"/>
              </a:rPr>
              <a:t>sebagai</a:t>
            </a:r>
            <a:r>
              <a:rPr lang="en-US" b="1" dirty="0" smtClean="0">
                <a:solidFill>
                  <a:schemeClr val="bg1"/>
                </a:solidFill>
                <a:latin typeface="Bell MT" pitchFamily="18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Bell MT" pitchFamily="18" charset="0"/>
              </a:rPr>
              <a:t>lahirnya</a:t>
            </a:r>
            <a:r>
              <a:rPr lang="en-US" b="1" dirty="0" smtClean="0">
                <a:solidFill>
                  <a:schemeClr val="bg1"/>
                </a:solidFill>
                <a:latin typeface="Bell MT" pitchFamily="18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Bell MT" pitchFamily="18" charset="0"/>
              </a:rPr>
              <a:t>budaya</a:t>
            </a:r>
            <a:r>
              <a:rPr lang="en-US" b="1" dirty="0" smtClean="0">
                <a:solidFill>
                  <a:schemeClr val="bg1"/>
                </a:solidFill>
                <a:latin typeface="Bell MT" pitchFamily="18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Bell MT" pitchFamily="18" charset="0"/>
              </a:rPr>
              <a:t>sandingan</a:t>
            </a:r>
            <a:r>
              <a:rPr lang="en-US" b="1" dirty="0" smtClean="0">
                <a:solidFill>
                  <a:schemeClr val="bg1"/>
                </a:solidFill>
                <a:latin typeface="Bell MT" pitchFamily="18" charset="0"/>
              </a:rPr>
              <a:t> (sub-culture), </a:t>
            </a:r>
            <a:r>
              <a:rPr lang="en-US" b="1" dirty="0" err="1" smtClean="0">
                <a:solidFill>
                  <a:schemeClr val="bg1"/>
                </a:solidFill>
                <a:latin typeface="Bell MT" pitchFamily="18" charset="0"/>
              </a:rPr>
              <a:t>sedang</a:t>
            </a:r>
            <a:r>
              <a:rPr lang="en-US" b="1" dirty="0" smtClean="0">
                <a:solidFill>
                  <a:schemeClr val="bg1"/>
                </a:solidFill>
                <a:latin typeface="Bell MT" pitchFamily="18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Bell MT" pitchFamily="18" charset="0"/>
              </a:rPr>
              <a:t>dipihak</a:t>
            </a:r>
            <a:r>
              <a:rPr lang="en-US" b="1" dirty="0" smtClean="0">
                <a:solidFill>
                  <a:schemeClr val="bg1"/>
                </a:solidFill>
                <a:latin typeface="Bell MT" pitchFamily="18" charset="0"/>
              </a:rPr>
              <a:t> lain </a:t>
            </a:r>
            <a:r>
              <a:rPr lang="en-US" b="1" dirty="0" err="1" smtClean="0">
                <a:solidFill>
                  <a:schemeClr val="bg1"/>
                </a:solidFill>
                <a:latin typeface="Bell MT" pitchFamily="18" charset="0"/>
              </a:rPr>
              <a:t>muncul</a:t>
            </a:r>
            <a:r>
              <a:rPr lang="en-US" b="1" dirty="0" smtClean="0">
                <a:solidFill>
                  <a:schemeClr val="bg1"/>
                </a:solidFill>
                <a:latin typeface="Bell MT" pitchFamily="18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Bell MT" pitchFamily="18" charset="0"/>
              </a:rPr>
              <a:t>tindakan-tindakan</a:t>
            </a:r>
            <a:r>
              <a:rPr lang="en-US" b="1" dirty="0" smtClean="0">
                <a:solidFill>
                  <a:schemeClr val="bg1"/>
                </a:solidFill>
                <a:latin typeface="Bell MT" pitchFamily="18" charset="0"/>
              </a:rPr>
              <a:t> yang </a:t>
            </a:r>
            <a:r>
              <a:rPr lang="en-US" b="1" dirty="0" err="1" smtClean="0">
                <a:solidFill>
                  <a:schemeClr val="bg1"/>
                </a:solidFill>
                <a:latin typeface="Bell MT" pitchFamily="18" charset="0"/>
              </a:rPr>
              <a:t>bersifat</a:t>
            </a:r>
            <a:r>
              <a:rPr lang="en-US" b="1" dirty="0" smtClean="0">
                <a:solidFill>
                  <a:schemeClr val="bg1"/>
                </a:solidFill>
                <a:latin typeface="Bell MT" pitchFamily="18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Bell MT" pitchFamily="18" charset="0"/>
              </a:rPr>
              <a:t>melawan</a:t>
            </a:r>
            <a:r>
              <a:rPr lang="en-US" b="1" dirty="0" smtClean="0">
                <a:solidFill>
                  <a:schemeClr val="bg1"/>
                </a:solidFill>
                <a:latin typeface="Bell MT" pitchFamily="18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Bell MT" pitchFamily="18" charset="0"/>
              </a:rPr>
              <a:t>terhadap</a:t>
            </a:r>
            <a:r>
              <a:rPr lang="en-US" b="1" dirty="0" smtClean="0">
                <a:solidFill>
                  <a:schemeClr val="bg1"/>
                </a:solidFill>
                <a:latin typeface="Bell MT" pitchFamily="18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Bell MT" pitchFamily="18" charset="0"/>
              </a:rPr>
              <a:t>perubahan-perubahan</a:t>
            </a:r>
            <a:r>
              <a:rPr lang="en-US" b="1" dirty="0" smtClean="0">
                <a:solidFill>
                  <a:schemeClr val="bg1"/>
                </a:solidFill>
                <a:latin typeface="Bell MT" pitchFamily="18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Bell MT" pitchFamily="18" charset="0"/>
              </a:rPr>
              <a:t>yg</a:t>
            </a:r>
            <a:r>
              <a:rPr lang="en-US" b="1" dirty="0" smtClean="0">
                <a:solidFill>
                  <a:schemeClr val="bg1"/>
                </a:solidFill>
                <a:latin typeface="Bell MT" pitchFamily="18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Bell MT" pitchFamily="18" charset="0"/>
              </a:rPr>
              <a:t>dipinggirkan</a:t>
            </a:r>
            <a:r>
              <a:rPr lang="en-US" b="1" dirty="0" smtClean="0">
                <a:solidFill>
                  <a:schemeClr val="bg1"/>
                </a:solidFill>
                <a:latin typeface="Bell MT" pitchFamily="18" charset="0"/>
              </a:rPr>
              <a:t>, </a:t>
            </a:r>
            <a:r>
              <a:rPr lang="en-US" b="1" dirty="0" err="1" smtClean="0">
                <a:solidFill>
                  <a:schemeClr val="bg1"/>
                </a:solidFill>
                <a:latin typeface="Bell MT" pitchFamily="18" charset="0"/>
              </a:rPr>
              <a:t>tergeser</a:t>
            </a:r>
            <a:r>
              <a:rPr lang="en-US" b="1" dirty="0" smtClean="0">
                <a:solidFill>
                  <a:schemeClr val="bg1"/>
                </a:solidFill>
                <a:latin typeface="Bell MT" pitchFamily="18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Bell MT" pitchFamily="18" charset="0"/>
              </a:rPr>
              <a:t>dan</a:t>
            </a:r>
            <a:r>
              <a:rPr lang="en-US" b="1" dirty="0" smtClean="0">
                <a:solidFill>
                  <a:schemeClr val="bg1"/>
                </a:solidFill>
                <a:latin typeface="Bell MT" pitchFamily="18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Bell MT" pitchFamily="18" charset="0"/>
              </a:rPr>
              <a:t>tergusur</a:t>
            </a:r>
            <a:r>
              <a:rPr lang="en-US" b="1" dirty="0" smtClean="0">
                <a:solidFill>
                  <a:schemeClr val="bg1"/>
                </a:solidFill>
                <a:latin typeface="Bell MT" pitchFamily="18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Bell MT" pitchFamily="18" charset="0"/>
              </a:rPr>
              <a:t>dari</a:t>
            </a:r>
            <a:r>
              <a:rPr lang="en-US" b="1" dirty="0" smtClean="0">
                <a:solidFill>
                  <a:schemeClr val="bg1"/>
                </a:solidFill>
                <a:latin typeface="Bell MT" pitchFamily="18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Bell MT" pitchFamily="18" charset="0"/>
              </a:rPr>
              <a:t>tempat</a:t>
            </a:r>
            <a:r>
              <a:rPr lang="en-US" b="1" dirty="0" smtClean="0">
                <a:solidFill>
                  <a:schemeClr val="bg1"/>
                </a:solidFill>
                <a:latin typeface="Bell MT" pitchFamily="18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Bell MT" pitchFamily="18" charset="0"/>
              </a:rPr>
              <a:t>ke</a:t>
            </a:r>
            <a:r>
              <a:rPr lang="en-US" b="1" dirty="0" smtClean="0">
                <a:solidFill>
                  <a:schemeClr val="bg1"/>
                </a:solidFill>
                <a:latin typeface="Bell MT" pitchFamily="18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Bell MT" pitchFamily="18" charset="0"/>
              </a:rPr>
              <a:t>tempat</a:t>
            </a:r>
            <a:r>
              <a:rPr lang="en-US" b="1" dirty="0" smtClean="0">
                <a:solidFill>
                  <a:schemeClr val="bg1"/>
                </a:solidFill>
                <a:latin typeface="Bell MT" pitchFamily="18" charset="0"/>
              </a:rPr>
              <a:t>, </a:t>
            </a:r>
            <a:r>
              <a:rPr lang="en-US" b="1" dirty="0" err="1" smtClean="0">
                <a:solidFill>
                  <a:schemeClr val="bg1"/>
                </a:solidFill>
                <a:latin typeface="Bell MT" pitchFamily="18" charset="0"/>
              </a:rPr>
              <a:t>dari</a:t>
            </a:r>
            <a:r>
              <a:rPr lang="en-US" b="1" dirty="0" smtClean="0">
                <a:solidFill>
                  <a:schemeClr val="bg1"/>
                </a:solidFill>
                <a:latin typeface="Bell MT" pitchFamily="18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Bell MT" pitchFamily="18" charset="0"/>
              </a:rPr>
              <a:t>waktu</a:t>
            </a:r>
            <a:r>
              <a:rPr lang="en-US" b="1" dirty="0" smtClean="0">
                <a:solidFill>
                  <a:schemeClr val="bg1"/>
                </a:solidFill>
                <a:latin typeface="Bell MT" pitchFamily="18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Bell MT" pitchFamily="18" charset="0"/>
              </a:rPr>
              <a:t>ke</a:t>
            </a:r>
            <a:r>
              <a:rPr lang="en-US" b="1" dirty="0" smtClean="0">
                <a:solidFill>
                  <a:schemeClr val="bg1"/>
                </a:solidFill>
                <a:latin typeface="Bell MT" pitchFamily="18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Bell MT" pitchFamily="18" charset="0"/>
              </a:rPr>
              <a:t>waktu</a:t>
            </a:r>
            <a:r>
              <a:rPr lang="en-US" b="1" dirty="0" smtClean="0">
                <a:solidFill>
                  <a:schemeClr val="bg1"/>
                </a:solidFill>
                <a:latin typeface="Bell MT" pitchFamily="18" charset="0"/>
              </a:rPr>
              <a:t>, yang </a:t>
            </a:r>
            <a:r>
              <a:rPr lang="en-US" b="1" dirty="0" err="1" smtClean="0">
                <a:solidFill>
                  <a:schemeClr val="bg1"/>
                </a:solidFill>
                <a:latin typeface="Bell MT" pitchFamily="18" charset="0"/>
              </a:rPr>
              <a:t>disebut</a:t>
            </a:r>
            <a:r>
              <a:rPr lang="en-US" b="1" dirty="0" smtClean="0">
                <a:solidFill>
                  <a:schemeClr val="bg1"/>
                </a:solidFill>
                <a:latin typeface="Bell MT" pitchFamily="18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Bell MT" pitchFamily="18" charset="0"/>
              </a:rPr>
              <a:t>budaya</a:t>
            </a:r>
            <a:r>
              <a:rPr lang="en-US" b="1" dirty="0" smtClean="0">
                <a:solidFill>
                  <a:schemeClr val="bg1"/>
                </a:solidFill>
                <a:latin typeface="Bell MT" pitchFamily="18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Bell MT" pitchFamily="18" charset="0"/>
              </a:rPr>
              <a:t>tandingan</a:t>
            </a:r>
            <a:r>
              <a:rPr lang="en-US" b="1" dirty="0" smtClean="0">
                <a:solidFill>
                  <a:schemeClr val="bg1"/>
                </a:solidFill>
                <a:latin typeface="Bell MT" pitchFamily="18" charset="0"/>
              </a:rPr>
              <a:t> (counter-culture).</a:t>
            </a:r>
            <a:endParaRPr lang="en-US" b="1" dirty="0">
              <a:solidFill>
                <a:schemeClr val="bg1"/>
              </a:solidFill>
              <a:latin typeface="Bell MT" pitchFamily="18" charset="0"/>
            </a:endParaRPr>
          </a:p>
        </p:txBody>
      </p:sp>
    </p:spTree>
  </p:cSld>
  <p:clrMapOvr>
    <a:masterClrMapping/>
  </p:clrMapOvr>
  <p:transition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4800" y="304800"/>
            <a:ext cx="8458200" cy="6324600"/>
          </a:xfrm>
        </p:spPr>
        <p:txBody>
          <a:bodyPr/>
          <a:lstStyle/>
          <a:p>
            <a:pPr algn="just"/>
            <a:r>
              <a:rPr lang="en-US" b="1" dirty="0" err="1" smtClean="0">
                <a:solidFill>
                  <a:schemeClr val="tx1"/>
                </a:solidFill>
                <a:latin typeface="Adobe Ming Std L" pitchFamily="18" charset="-128"/>
                <a:ea typeface="Adobe Ming Std L" pitchFamily="18" charset="-128"/>
              </a:rPr>
              <a:t>Fakta</a:t>
            </a:r>
            <a:r>
              <a:rPr lang="en-US" b="1" dirty="0" smtClean="0">
                <a:solidFill>
                  <a:schemeClr val="tx1"/>
                </a:solidFill>
                <a:latin typeface="Adobe Ming Std L" pitchFamily="18" charset="-128"/>
                <a:ea typeface="Adobe Ming Std L" pitchFamily="18" charset="-128"/>
              </a:rPr>
              <a:t> yang </a:t>
            </a:r>
            <a:r>
              <a:rPr lang="en-US" b="1" dirty="0" err="1" smtClean="0">
                <a:solidFill>
                  <a:schemeClr val="tx1"/>
                </a:solidFill>
                <a:latin typeface="Adobe Ming Std L" pitchFamily="18" charset="-128"/>
                <a:ea typeface="Adobe Ming Std L" pitchFamily="18" charset="-128"/>
              </a:rPr>
              <a:t>kita</a:t>
            </a:r>
            <a:r>
              <a:rPr lang="en-US" b="1" dirty="0" smtClean="0">
                <a:solidFill>
                  <a:schemeClr val="tx1"/>
                </a:solidFill>
                <a:latin typeface="Adobe Ming Std L" pitchFamily="18" charset="-128"/>
                <a:ea typeface="Adobe Ming Std L" pitchFamily="18" charset="-128"/>
              </a:rPr>
              <a:t> </a:t>
            </a:r>
            <a:r>
              <a:rPr lang="en-US" b="1" dirty="0" err="1" smtClean="0">
                <a:solidFill>
                  <a:schemeClr val="tx1"/>
                </a:solidFill>
                <a:latin typeface="Adobe Ming Std L" pitchFamily="18" charset="-128"/>
                <a:ea typeface="Adobe Ming Std L" pitchFamily="18" charset="-128"/>
              </a:rPr>
              <a:t>saksikan</a:t>
            </a:r>
            <a:r>
              <a:rPr lang="en-US" b="1" dirty="0" smtClean="0">
                <a:solidFill>
                  <a:schemeClr val="tx1"/>
                </a:solidFill>
                <a:latin typeface="Adobe Ming Std L" pitchFamily="18" charset="-128"/>
                <a:ea typeface="Adobe Ming Std L" pitchFamily="18" charset="-128"/>
              </a:rPr>
              <a:t> </a:t>
            </a:r>
            <a:r>
              <a:rPr lang="en-US" b="1" dirty="0" err="1" smtClean="0">
                <a:solidFill>
                  <a:schemeClr val="tx1"/>
                </a:solidFill>
                <a:latin typeface="Adobe Ming Std L" pitchFamily="18" charset="-128"/>
                <a:ea typeface="Adobe Ming Std L" pitchFamily="18" charset="-128"/>
              </a:rPr>
              <a:t>saat</a:t>
            </a:r>
            <a:r>
              <a:rPr lang="en-US" b="1" dirty="0" smtClean="0">
                <a:solidFill>
                  <a:schemeClr val="tx1"/>
                </a:solidFill>
                <a:latin typeface="Adobe Ming Std L" pitchFamily="18" charset="-128"/>
                <a:ea typeface="Adobe Ming Std L" pitchFamily="18" charset="-128"/>
              </a:rPr>
              <a:t> </a:t>
            </a:r>
            <a:r>
              <a:rPr lang="en-US" b="1" dirty="0" err="1" smtClean="0">
                <a:solidFill>
                  <a:schemeClr val="tx1"/>
                </a:solidFill>
                <a:latin typeface="Adobe Ming Std L" pitchFamily="18" charset="-128"/>
                <a:ea typeface="Adobe Ming Std L" pitchFamily="18" charset="-128"/>
              </a:rPr>
              <a:t>ini</a:t>
            </a:r>
            <a:r>
              <a:rPr lang="en-US" b="1" dirty="0" smtClean="0">
                <a:solidFill>
                  <a:schemeClr val="tx1"/>
                </a:solidFill>
                <a:latin typeface="Adobe Ming Std L" pitchFamily="18" charset="-128"/>
                <a:ea typeface="Adobe Ming Std L" pitchFamily="18" charset="-128"/>
              </a:rPr>
              <a:t> </a:t>
            </a:r>
            <a:r>
              <a:rPr lang="en-US" b="1" dirty="0" err="1" smtClean="0">
                <a:solidFill>
                  <a:schemeClr val="tx1"/>
                </a:solidFill>
                <a:latin typeface="Adobe Ming Std L" pitchFamily="18" charset="-128"/>
                <a:ea typeface="Adobe Ming Std L" pitchFamily="18" charset="-128"/>
              </a:rPr>
              <a:t>ilmu-ilmu</a:t>
            </a:r>
            <a:r>
              <a:rPr lang="en-US" b="1" dirty="0" smtClean="0">
                <a:solidFill>
                  <a:schemeClr val="tx1"/>
                </a:solidFill>
                <a:latin typeface="Adobe Ming Std L" pitchFamily="18" charset="-128"/>
                <a:ea typeface="Adobe Ming Std L" pitchFamily="18" charset="-128"/>
              </a:rPr>
              <a:t> </a:t>
            </a:r>
            <a:r>
              <a:rPr lang="en-US" b="1" dirty="0" err="1" smtClean="0">
                <a:solidFill>
                  <a:schemeClr val="tx1"/>
                </a:solidFill>
                <a:latin typeface="Adobe Ming Std L" pitchFamily="18" charset="-128"/>
                <a:ea typeface="Adobe Ming Std L" pitchFamily="18" charset="-128"/>
              </a:rPr>
              <a:t>empiris</a:t>
            </a:r>
            <a:r>
              <a:rPr lang="en-US" b="1" dirty="0" smtClean="0">
                <a:solidFill>
                  <a:schemeClr val="tx1"/>
                </a:solidFill>
                <a:latin typeface="Adobe Ming Std L" pitchFamily="18" charset="-128"/>
                <a:ea typeface="Adobe Ming Std L" pitchFamily="18" charset="-128"/>
              </a:rPr>
              <a:t> </a:t>
            </a:r>
            <a:r>
              <a:rPr lang="en-US" b="1" dirty="0" err="1" smtClean="0">
                <a:solidFill>
                  <a:schemeClr val="tx1"/>
                </a:solidFill>
                <a:latin typeface="Adobe Ming Std L" pitchFamily="18" charset="-128"/>
                <a:ea typeface="Adobe Ming Std L" pitchFamily="18" charset="-128"/>
              </a:rPr>
              <a:t>mendapat</a:t>
            </a:r>
            <a:r>
              <a:rPr lang="en-US" b="1" dirty="0" smtClean="0">
                <a:solidFill>
                  <a:schemeClr val="tx1"/>
                </a:solidFill>
                <a:latin typeface="Adobe Ming Std L" pitchFamily="18" charset="-128"/>
                <a:ea typeface="Adobe Ming Std L" pitchFamily="18" charset="-128"/>
              </a:rPr>
              <a:t> </a:t>
            </a:r>
            <a:r>
              <a:rPr lang="en-US" b="1" dirty="0" err="1" smtClean="0">
                <a:solidFill>
                  <a:schemeClr val="tx1"/>
                </a:solidFill>
                <a:latin typeface="Adobe Ming Std L" pitchFamily="18" charset="-128"/>
                <a:ea typeface="Adobe Ming Std L" pitchFamily="18" charset="-128"/>
              </a:rPr>
              <a:t>tempatnya</a:t>
            </a:r>
            <a:r>
              <a:rPr lang="en-US" b="1" dirty="0" smtClean="0">
                <a:solidFill>
                  <a:schemeClr val="tx1"/>
                </a:solidFill>
                <a:latin typeface="Adobe Ming Std L" pitchFamily="18" charset="-128"/>
                <a:ea typeface="Adobe Ming Std L" pitchFamily="18" charset="-128"/>
              </a:rPr>
              <a:t> yang </a:t>
            </a:r>
            <a:r>
              <a:rPr lang="en-US" b="1" dirty="0" err="1" smtClean="0">
                <a:solidFill>
                  <a:schemeClr val="tx1"/>
                </a:solidFill>
                <a:latin typeface="Adobe Ming Std L" pitchFamily="18" charset="-128"/>
                <a:ea typeface="Adobe Ming Std L" pitchFamily="18" charset="-128"/>
              </a:rPr>
              <a:t>sentral</a:t>
            </a:r>
            <a:r>
              <a:rPr lang="en-US" b="1" dirty="0" smtClean="0">
                <a:solidFill>
                  <a:schemeClr val="tx1"/>
                </a:solidFill>
                <a:latin typeface="Adobe Ming Std L" pitchFamily="18" charset="-128"/>
                <a:ea typeface="Adobe Ming Std L" pitchFamily="18" charset="-128"/>
              </a:rPr>
              <a:t> </a:t>
            </a:r>
            <a:r>
              <a:rPr lang="en-US" b="1" dirty="0" err="1" smtClean="0">
                <a:solidFill>
                  <a:schemeClr val="tx1"/>
                </a:solidFill>
                <a:latin typeface="Adobe Ming Std L" pitchFamily="18" charset="-128"/>
                <a:ea typeface="Adobe Ming Std L" pitchFamily="18" charset="-128"/>
              </a:rPr>
              <a:t>dalam</a:t>
            </a:r>
            <a:r>
              <a:rPr lang="en-US" b="1" dirty="0" smtClean="0">
                <a:solidFill>
                  <a:schemeClr val="tx1"/>
                </a:solidFill>
                <a:latin typeface="Adobe Ming Std L" pitchFamily="18" charset="-128"/>
                <a:ea typeface="Adobe Ming Std L" pitchFamily="18" charset="-128"/>
              </a:rPr>
              <a:t> </a:t>
            </a:r>
            <a:r>
              <a:rPr lang="en-US" b="1" dirty="0" err="1" smtClean="0">
                <a:solidFill>
                  <a:schemeClr val="tx1"/>
                </a:solidFill>
                <a:latin typeface="Adobe Ming Std L" pitchFamily="18" charset="-128"/>
                <a:ea typeface="Adobe Ming Std L" pitchFamily="18" charset="-128"/>
              </a:rPr>
              <a:t>kehidupan</a:t>
            </a:r>
            <a:r>
              <a:rPr lang="en-US" b="1" dirty="0" smtClean="0">
                <a:solidFill>
                  <a:schemeClr val="tx1"/>
                </a:solidFill>
                <a:latin typeface="Adobe Ming Std L" pitchFamily="18" charset="-128"/>
                <a:ea typeface="Adobe Ming Std L" pitchFamily="18" charset="-128"/>
              </a:rPr>
              <a:t> </a:t>
            </a:r>
            <a:r>
              <a:rPr lang="en-US" b="1" dirty="0" err="1" smtClean="0">
                <a:solidFill>
                  <a:schemeClr val="tx1"/>
                </a:solidFill>
                <a:latin typeface="Adobe Ming Std L" pitchFamily="18" charset="-128"/>
                <a:ea typeface="Adobe Ming Std L" pitchFamily="18" charset="-128"/>
              </a:rPr>
              <a:t>manusia</a:t>
            </a:r>
            <a:r>
              <a:rPr lang="en-US" b="1" dirty="0" smtClean="0">
                <a:solidFill>
                  <a:schemeClr val="tx1"/>
                </a:solidFill>
                <a:latin typeface="Adobe Ming Std L" pitchFamily="18" charset="-128"/>
                <a:ea typeface="Adobe Ming Std L" pitchFamily="18" charset="-128"/>
              </a:rPr>
              <a:t> </a:t>
            </a:r>
            <a:r>
              <a:rPr lang="en-US" b="1" dirty="0" err="1" smtClean="0">
                <a:solidFill>
                  <a:schemeClr val="tx1"/>
                </a:solidFill>
                <a:latin typeface="Adobe Ming Std L" pitchFamily="18" charset="-128"/>
                <a:ea typeface="Adobe Ming Std L" pitchFamily="18" charset="-128"/>
              </a:rPr>
              <a:t>karena</a:t>
            </a:r>
            <a:r>
              <a:rPr lang="en-US" b="1" dirty="0" smtClean="0">
                <a:solidFill>
                  <a:schemeClr val="tx1"/>
                </a:solidFill>
                <a:latin typeface="Adobe Ming Std L" pitchFamily="18" charset="-128"/>
                <a:ea typeface="Adobe Ming Std L" pitchFamily="18" charset="-128"/>
              </a:rPr>
              <a:t> </a:t>
            </a:r>
            <a:r>
              <a:rPr lang="en-US" b="1" dirty="0" err="1" smtClean="0">
                <a:solidFill>
                  <a:schemeClr val="tx1"/>
                </a:solidFill>
                <a:latin typeface="Adobe Ming Std L" pitchFamily="18" charset="-128"/>
                <a:ea typeface="Adobe Ming Std L" pitchFamily="18" charset="-128"/>
              </a:rPr>
              <a:t>dengan</a:t>
            </a:r>
            <a:r>
              <a:rPr lang="en-US" b="1" dirty="0" smtClean="0">
                <a:solidFill>
                  <a:schemeClr val="tx1"/>
                </a:solidFill>
                <a:latin typeface="Adobe Ming Std L" pitchFamily="18" charset="-128"/>
                <a:ea typeface="Adobe Ming Std L" pitchFamily="18" charset="-128"/>
              </a:rPr>
              <a:t> </a:t>
            </a:r>
            <a:r>
              <a:rPr lang="en-US" b="1" dirty="0" err="1" smtClean="0">
                <a:solidFill>
                  <a:schemeClr val="tx1"/>
                </a:solidFill>
                <a:latin typeface="Adobe Ming Std L" pitchFamily="18" charset="-128"/>
                <a:ea typeface="Adobe Ming Std L" pitchFamily="18" charset="-128"/>
              </a:rPr>
              <a:t>teknologi</a:t>
            </a:r>
            <a:r>
              <a:rPr lang="en-US" b="1" dirty="0" smtClean="0">
                <a:solidFill>
                  <a:schemeClr val="tx1"/>
                </a:solidFill>
                <a:latin typeface="Adobe Ming Std L" pitchFamily="18" charset="-128"/>
                <a:ea typeface="Adobe Ming Std L" pitchFamily="18" charset="-128"/>
              </a:rPr>
              <a:t> modern yang </a:t>
            </a:r>
            <a:r>
              <a:rPr lang="en-US" b="1" dirty="0" err="1" smtClean="0">
                <a:solidFill>
                  <a:schemeClr val="tx1"/>
                </a:solidFill>
                <a:latin typeface="Adobe Ming Std L" pitchFamily="18" charset="-128"/>
                <a:ea typeface="Adobe Ming Std L" pitchFamily="18" charset="-128"/>
              </a:rPr>
              <a:t>dikembangkannya</a:t>
            </a:r>
            <a:r>
              <a:rPr lang="en-US" b="1" dirty="0" smtClean="0">
                <a:solidFill>
                  <a:schemeClr val="tx1"/>
                </a:solidFill>
                <a:latin typeface="Adobe Ming Std L" pitchFamily="18" charset="-128"/>
                <a:ea typeface="Adobe Ming Std L" pitchFamily="18" charset="-128"/>
              </a:rPr>
              <a:t> </a:t>
            </a:r>
            <a:r>
              <a:rPr lang="en-US" b="1" dirty="0" err="1" smtClean="0">
                <a:solidFill>
                  <a:schemeClr val="tx1"/>
                </a:solidFill>
                <a:latin typeface="Adobe Ming Std L" pitchFamily="18" charset="-128"/>
                <a:ea typeface="Adobe Ming Std L" pitchFamily="18" charset="-128"/>
              </a:rPr>
              <a:t>dapat</a:t>
            </a:r>
            <a:r>
              <a:rPr lang="en-US" b="1" dirty="0" smtClean="0">
                <a:solidFill>
                  <a:schemeClr val="tx1"/>
                </a:solidFill>
                <a:latin typeface="Adobe Ming Std L" pitchFamily="18" charset="-128"/>
                <a:ea typeface="Adobe Ming Std L" pitchFamily="18" charset="-128"/>
              </a:rPr>
              <a:t> </a:t>
            </a:r>
            <a:r>
              <a:rPr lang="en-US" b="1" dirty="0" err="1" smtClean="0">
                <a:solidFill>
                  <a:schemeClr val="tx1"/>
                </a:solidFill>
                <a:latin typeface="Adobe Ming Std L" pitchFamily="18" charset="-128"/>
                <a:ea typeface="Adobe Ming Std L" pitchFamily="18" charset="-128"/>
              </a:rPr>
              <a:t>memenuhi</a:t>
            </a:r>
            <a:r>
              <a:rPr lang="en-US" b="1" dirty="0" smtClean="0">
                <a:solidFill>
                  <a:schemeClr val="tx1"/>
                </a:solidFill>
                <a:latin typeface="Adobe Ming Std L" pitchFamily="18" charset="-128"/>
                <a:ea typeface="Adobe Ming Std L" pitchFamily="18" charset="-128"/>
              </a:rPr>
              <a:t> </a:t>
            </a:r>
            <a:r>
              <a:rPr lang="en-US" b="1" dirty="0" err="1" smtClean="0">
                <a:solidFill>
                  <a:schemeClr val="tx1"/>
                </a:solidFill>
                <a:latin typeface="Adobe Ming Std L" pitchFamily="18" charset="-128"/>
                <a:ea typeface="Adobe Ming Std L" pitchFamily="18" charset="-128"/>
              </a:rPr>
              <a:t>kebutuhan</a:t>
            </a:r>
            <a:r>
              <a:rPr lang="en-US" b="1" dirty="0" smtClean="0">
                <a:solidFill>
                  <a:schemeClr val="tx1"/>
                </a:solidFill>
                <a:latin typeface="Adobe Ming Std L" pitchFamily="18" charset="-128"/>
                <a:ea typeface="Adobe Ming Std L" pitchFamily="18" charset="-128"/>
              </a:rPr>
              <a:t> </a:t>
            </a:r>
            <a:r>
              <a:rPr lang="en-US" b="1" dirty="0" err="1" smtClean="0">
                <a:solidFill>
                  <a:schemeClr val="tx1"/>
                </a:solidFill>
                <a:latin typeface="Adobe Ming Std L" pitchFamily="18" charset="-128"/>
                <a:ea typeface="Adobe Ming Std L" pitchFamily="18" charset="-128"/>
              </a:rPr>
              <a:t>praktis</a:t>
            </a:r>
            <a:r>
              <a:rPr lang="en-US" b="1" dirty="0" smtClean="0">
                <a:solidFill>
                  <a:schemeClr val="tx1"/>
                </a:solidFill>
                <a:latin typeface="Adobe Ming Std L" pitchFamily="18" charset="-128"/>
                <a:ea typeface="Adobe Ming Std L" pitchFamily="18" charset="-128"/>
              </a:rPr>
              <a:t> </a:t>
            </a:r>
            <a:r>
              <a:rPr lang="en-US" b="1" dirty="0" err="1" smtClean="0">
                <a:solidFill>
                  <a:schemeClr val="tx1"/>
                </a:solidFill>
                <a:latin typeface="Adobe Ming Std L" pitchFamily="18" charset="-128"/>
                <a:ea typeface="Adobe Ming Std L" pitchFamily="18" charset="-128"/>
              </a:rPr>
              <a:t>hidup</a:t>
            </a:r>
            <a:r>
              <a:rPr lang="en-US" b="1" dirty="0" smtClean="0">
                <a:solidFill>
                  <a:schemeClr val="tx1"/>
                </a:solidFill>
                <a:latin typeface="Adobe Ming Std L" pitchFamily="18" charset="-128"/>
                <a:ea typeface="Adobe Ming Std L" pitchFamily="18" charset="-128"/>
              </a:rPr>
              <a:t> </a:t>
            </a:r>
            <a:r>
              <a:rPr lang="en-US" b="1" dirty="0" err="1" smtClean="0">
                <a:solidFill>
                  <a:schemeClr val="tx1"/>
                </a:solidFill>
                <a:latin typeface="Adobe Ming Std L" pitchFamily="18" charset="-128"/>
                <a:ea typeface="Adobe Ming Std L" pitchFamily="18" charset="-128"/>
              </a:rPr>
              <a:t>manusia</a:t>
            </a:r>
            <a:r>
              <a:rPr lang="en-US" b="1" dirty="0" smtClean="0">
                <a:solidFill>
                  <a:schemeClr val="tx1"/>
                </a:solidFill>
                <a:latin typeface="Adobe Ming Std L" pitchFamily="18" charset="-128"/>
                <a:ea typeface="Adobe Ming Std L" pitchFamily="18" charset="-128"/>
              </a:rPr>
              <a:t>.</a:t>
            </a:r>
          </a:p>
          <a:p>
            <a:pPr algn="just"/>
            <a:r>
              <a:rPr lang="en-US" b="1" dirty="0" err="1" smtClean="0">
                <a:solidFill>
                  <a:schemeClr val="tx1"/>
                </a:solidFill>
                <a:latin typeface="Adobe Ming Std L" pitchFamily="18" charset="-128"/>
                <a:ea typeface="Adobe Ming Std L" pitchFamily="18" charset="-128"/>
              </a:rPr>
              <a:t>Ilmu-ilmu</a:t>
            </a:r>
            <a:r>
              <a:rPr lang="en-US" b="1" dirty="0" smtClean="0">
                <a:solidFill>
                  <a:schemeClr val="tx1"/>
                </a:solidFill>
                <a:latin typeface="Adobe Ming Std L" pitchFamily="18" charset="-128"/>
                <a:ea typeface="Adobe Ming Std L" pitchFamily="18" charset="-128"/>
              </a:rPr>
              <a:t> </a:t>
            </a:r>
            <a:r>
              <a:rPr lang="en-US" b="1" dirty="0" err="1" smtClean="0">
                <a:solidFill>
                  <a:schemeClr val="tx1"/>
                </a:solidFill>
                <a:latin typeface="Adobe Ming Std L" pitchFamily="18" charset="-128"/>
                <a:ea typeface="Adobe Ming Std L" pitchFamily="18" charset="-128"/>
              </a:rPr>
              <a:t>empiris</a:t>
            </a:r>
            <a:r>
              <a:rPr lang="en-US" b="1" dirty="0" smtClean="0">
                <a:solidFill>
                  <a:schemeClr val="tx1"/>
                </a:solidFill>
                <a:latin typeface="Adobe Ming Std L" pitchFamily="18" charset="-128"/>
                <a:ea typeface="Adobe Ming Std L" pitchFamily="18" charset="-128"/>
              </a:rPr>
              <a:t> </a:t>
            </a:r>
            <a:r>
              <a:rPr lang="en-US" b="1" dirty="0" err="1" smtClean="0">
                <a:solidFill>
                  <a:schemeClr val="tx1"/>
                </a:solidFill>
                <a:latin typeface="Adobe Ming Std L" pitchFamily="18" charset="-128"/>
                <a:ea typeface="Adobe Ming Std L" pitchFamily="18" charset="-128"/>
              </a:rPr>
              <a:t>tersebut</a:t>
            </a:r>
            <a:r>
              <a:rPr lang="en-US" b="1" dirty="0" smtClean="0">
                <a:solidFill>
                  <a:schemeClr val="tx1"/>
                </a:solidFill>
                <a:latin typeface="Adobe Ming Std L" pitchFamily="18" charset="-128"/>
                <a:ea typeface="Adobe Ming Std L" pitchFamily="18" charset="-128"/>
              </a:rPr>
              <a:t> </a:t>
            </a:r>
            <a:r>
              <a:rPr lang="en-US" b="1" dirty="0" err="1" smtClean="0">
                <a:solidFill>
                  <a:schemeClr val="tx1"/>
                </a:solidFill>
                <a:latin typeface="Adobe Ming Std L" pitchFamily="18" charset="-128"/>
                <a:ea typeface="Adobe Ming Std L" pitchFamily="18" charset="-128"/>
              </a:rPr>
              <a:t>tumbuh</a:t>
            </a:r>
            <a:r>
              <a:rPr lang="en-US" b="1" dirty="0" smtClean="0">
                <a:solidFill>
                  <a:schemeClr val="tx1"/>
                </a:solidFill>
                <a:latin typeface="Adobe Ming Std L" pitchFamily="18" charset="-128"/>
                <a:ea typeface="Adobe Ming Std L" pitchFamily="18" charset="-128"/>
              </a:rPr>
              <a:t> </a:t>
            </a:r>
            <a:r>
              <a:rPr lang="en-US" b="1" dirty="0" err="1" smtClean="0">
                <a:solidFill>
                  <a:schemeClr val="tx1"/>
                </a:solidFill>
                <a:latin typeface="Adobe Ming Std L" pitchFamily="18" charset="-128"/>
                <a:ea typeface="Adobe Ming Std L" pitchFamily="18" charset="-128"/>
              </a:rPr>
              <a:t>dan</a:t>
            </a:r>
            <a:r>
              <a:rPr lang="en-US" b="1" dirty="0" smtClean="0">
                <a:solidFill>
                  <a:schemeClr val="tx1"/>
                </a:solidFill>
                <a:latin typeface="Adobe Ming Std L" pitchFamily="18" charset="-128"/>
                <a:ea typeface="Adobe Ming Std L" pitchFamily="18" charset="-128"/>
              </a:rPr>
              <a:t> </a:t>
            </a:r>
            <a:r>
              <a:rPr lang="en-US" b="1" dirty="0" err="1" smtClean="0">
                <a:solidFill>
                  <a:schemeClr val="tx1"/>
                </a:solidFill>
                <a:latin typeface="Adobe Ming Std L" pitchFamily="18" charset="-128"/>
                <a:ea typeface="Adobe Ming Std L" pitchFamily="18" charset="-128"/>
              </a:rPr>
              <a:t>berkembang</a:t>
            </a:r>
            <a:r>
              <a:rPr lang="en-US" b="1" dirty="0" smtClean="0">
                <a:solidFill>
                  <a:schemeClr val="tx1"/>
                </a:solidFill>
                <a:latin typeface="Adobe Ming Std L" pitchFamily="18" charset="-128"/>
                <a:ea typeface="Adobe Ming Std L" pitchFamily="18" charset="-128"/>
              </a:rPr>
              <a:t> </a:t>
            </a:r>
            <a:r>
              <a:rPr lang="en-US" b="1" dirty="0" err="1" smtClean="0">
                <a:solidFill>
                  <a:schemeClr val="tx1"/>
                </a:solidFill>
                <a:latin typeface="Adobe Ming Std L" pitchFamily="18" charset="-128"/>
                <a:ea typeface="Adobe Ming Std L" pitchFamily="18" charset="-128"/>
              </a:rPr>
              <a:t>dengan</a:t>
            </a:r>
            <a:r>
              <a:rPr lang="en-US" b="1" dirty="0" smtClean="0">
                <a:solidFill>
                  <a:schemeClr val="tx1"/>
                </a:solidFill>
                <a:latin typeface="Adobe Ming Std L" pitchFamily="18" charset="-128"/>
                <a:ea typeface="Adobe Ming Std L" pitchFamily="18" charset="-128"/>
              </a:rPr>
              <a:t> </a:t>
            </a:r>
            <a:r>
              <a:rPr lang="en-US" b="1" dirty="0" err="1" smtClean="0">
                <a:solidFill>
                  <a:schemeClr val="tx1"/>
                </a:solidFill>
                <a:latin typeface="Adobe Ming Std L" pitchFamily="18" charset="-128"/>
                <a:ea typeface="Adobe Ming Std L" pitchFamily="18" charset="-128"/>
              </a:rPr>
              <a:t>cepat</a:t>
            </a:r>
            <a:r>
              <a:rPr lang="en-US" b="1" dirty="0" smtClean="0">
                <a:solidFill>
                  <a:schemeClr val="tx1"/>
                </a:solidFill>
                <a:latin typeface="Adobe Ming Std L" pitchFamily="18" charset="-128"/>
                <a:ea typeface="Adobe Ming Std L" pitchFamily="18" charset="-128"/>
              </a:rPr>
              <a:t> </a:t>
            </a:r>
            <a:r>
              <a:rPr lang="en-US" b="1" dirty="0" err="1" smtClean="0">
                <a:solidFill>
                  <a:schemeClr val="tx1"/>
                </a:solidFill>
                <a:latin typeface="Adobe Ming Std L" pitchFamily="18" charset="-128"/>
                <a:ea typeface="Adobe Ming Std L" pitchFamily="18" charset="-128"/>
              </a:rPr>
              <a:t>melebihi</a:t>
            </a:r>
            <a:r>
              <a:rPr lang="en-US" b="1" dirty="0" smtClean="0">
                <a:solidFill>
                  <a:schemeClr val="tx1"/>
                </a:solidFill>
                <a:latin typeface="Adobe Ming Std L" pitchFamily="18" charset="-128"/>
                <a:ea typeface="Adobe Ming Std L" pitchFamily="18" charset="-128"/>
              </a:rPr>
              <a:t> </a:t>
            </a:r>
            <a:r>
              <a:rPr lang="en-US" b="1" dirty="0" err="1" smtClean="0">
                <a:solidFill>
                  <a:schemeClr val="tx1"/>
                </a:solidFill>
                <a:latin typeface="Adobe Ming Std L" pitchFamily="18" charset="-128"/>
                <a:ea typeface="Adobe Ming Std L" pitchFamily="18" charset="-128"/>
              </a:rPr>
              <a:t>ritme</a:t>
            </a:r>
            <a:r>
              <a:rPr lang="en-US" b="1" dirty="0" smtClean="0">
                <a:solidFill>
                  <a:schemeClr val="tx1"/>
                </a:solidFill>
                <a:latin typeface="Adobe Ming Std L" pitchFamily="18" charset="-128"/>
                <a:ea typeface="Adobe Ming Std L" pitchFamily="18" charset="-128"/>
              </a:rPr>
              <a:t> </a:t>
            </a:r>
            <a:r>
              <a:rPr lang="en-US" b="1" dirty="0" err="1" smtClean="0">
                <a:solidFill>
                  <a:schemeClr val="tx1"/>
                </a:solidFill>
                <a:latin typeface="Adobe Ming Std L" pitchFamily="18" charset="-128"/>
                <a:ea typeface="Adobe Ming Std L" pitchFamily="18" charset="-128"/>
              </a:rPr>
              <a:t>pertumbuhan</a:t>
            </a:r>
            <a:r>
              <a:rPr lang="en-US" b="1" dirty="0" smtClean="0">
                <a:solidFill>
                  <a:schemeClr val="tx1"/>
                </a:solidFill>
                <a:latin typeface="Adobe Ming Std L" pitchFamily="18" charset="-128"/>
                <a:ea typeface="Adobe Ming Std L" pitchFamily="18" charset="-128"/>
              </a:rPr>
              <a:t> </a:t>
            </a:r>
            <a:r>
              <a:rPr lang="en-US" b="1" dirty="0" err="1" smtClean="0">
                <a:solidFill>
                  <a:schemeClr val="tx1"/>
                </a:solidFill>
                <a:latin typeface="Adobe Ming Std L" pitchFamily="18" charset="-128"/>
                <a:ea typeface="Adobe Ming Std L" pitchFamily="18" charset="-128"/>
              </a:rPr>
              <a:t>dan</a:t>
            </a:r>
            <a:r>
              <a:rPr lang="en-US" b="1" dirty="0" smtClean="0">
                <a:solidFill>
                  <a:schemeClr val="tx1"/>
                </a:solidFill>
                <a:latin typeface="Adobe Ming Std L" pitchFamily="18" charset="-128"/>
                <a:ea typeface="Adobe Ming Std L" pitchFamily="18" charset="-128"/>
              </a:rPr>
              <a:t> </a:t>
            </a:r>
            <a:r>
              <a:rPr lang="en-US" b="1" dirty="0" err="1" smtClean="0">
                <a:solidFill>
                  <a:schemeClr val="tx1"/>
                </a:solidFill>
                <a:latin typeface="Adobe Ming Std L" pitchFamily="18" charset="-128"/>
                <a:ea typeface="Adobe Ming Std L" pitchFamily="18" charset="-128"/>
              </a:rPr>
              <a:t>perkembangan</a:t>
            </a:r>
            <a:r>
              <a:rPr lang="en-US" b="1" dirty="0" smtClean="0">
                <a:solidFill>
                  <a:schemeClr val="tx1"/>
                </a:solidFill>
                <a:latin typeface="Adobe Ming Std L" pitchFamily="18" charset="-128"/>
                <a:ea typeface="Adobe Ming Std L" pitchFamily="18" charset="-128"/>
              </a:rPr>
              <a:t> </a:t>
            </a:r>
            <a:r>
              <a:rPr lang="en-US" b="1" dirty="0" err="1" smtClean="0">
                <a:solidFill>
                  <a:schemeClr val="tx1"/>
                </a:solidFill>
                <a:latin typeface="Adobe Ming Std L" pitchFamily="18" charset="-128"/>
                <a:ea typeface="Adobe Ming Std L" pitchFamily="18" charset="-128"/>
              </a:rPr>
              <a:t>peradaban</a:t>
            </a:r>
            <a:r>
              <a:rPr lang="en-US" b="1" dirty="0" smtClean="0">
                <a:solidFill>
                  <a:schemeClr val="tx1"/>
                </a:solidFill>
                <a:latin typeface="Adobe Ming Std L" pitchFamily="18" charset="-128"/>
                <a:ea typeface="Adobe Ming Std L" pitchFamily="18" charset="-128"/>
              </a:rPr>
              <a:t> </a:t>
            </a:r>
            <a:r>
              <a:rPr lang="en-US" b="1" dirty="0" err="1" smtClean="0">
                <a:solidFill>
                  <a:schemeClr val="tx1"/>
                </a:solidFill>
                <a:latin typeface="Adobe Ming Std L" pitchFamily="18" charset="-128"/>
                <a:ea typeface="Adobe Ming Std L" pitchFamily="18" charset="-128"/>
              </a:rPr>
              <a:t>manusia</a:t>
            </a:r>
            <a:r>
              <a:rPr lang="en-US" b="1" dirty="0" smtClean="0">
                <a:solidFill>
                  <a:schemeClr val="tx1"/>
                </a:solidFill>
                <a:latin typeface="Adobe Ming Std L" pitchFamily="18" charset="-128"/>
                <a:ea typeface="Adobe Ming Std L" pitchFamily="18" charset="-128"/>
              </a:rPr>
              <a:t>. </a:t>
            </a:r>
            <a:r>
              <a:rPr lang="en-US" b="1" dirty="0" err="1" smtClean="0">
                <a:solidFill>
                  <a:schemeClr val="tx1"/>
                </a:solidFill>
                <a:latin typeface="Adobe Ming Std L" pitchFamily="18" charset="-128"/>
                <a:ea typeface="Adobe Ming Std L" pitchFamily="18" charset="-128"/>
              </a:rPr>
              <a:t>Ironinya</a:t>
            </a:r>
            <a:r>
              <a:rPr lang="en-US" b="1" dirty="0" smtClean="0">
                <a:solidFill>
                  <a:schemeClr val="tx1"/>
                </a:solidFill>
                <a:latin typeface="Adobe Ming Std L" pitchFamily="18" charset="-128"/>
                <a:ea typeface="Adobe Ming Std L" pitchFamily="18" charset="-128"/>
              </a:rPr>
              <a:t> </a:t>
            </a:r>
            <a:r>
              <a:rPr lang="en-US" b="1" dirty="0" err="1" smtClean="0">
                <a:solidFill>
                  <a:schemeClr val="tx1"/>
                </a:solidFill>
                <a:latin typeface="Adobe Ming Std L" pitchFamily="18" charset="-128"/>
                <a:ea typeface="Adobe Ming Std L" pitchFamily="18" charset="-128"/>
              </a:rPr>
              <a:t>tidak</a:t>
            </a:r>
            <a:r>
              <a:rPr lang="en-US" b="1" dirty="0" smtClean="0">
                <a:solidFill>
                  <a:schemeClr val="tx1"/>
                </a:solidFill>
                <a:latin typeface="Adobe Ming Std L" pitchFamily="18" charset="-128"/>
                <a:ea typeface="Adobe Ming Std L" pitchFamily="18" charset="-128"/>
              </a:rPr>
              <a:t> </a:t>
            </a:r>
            <a:r>
              <a:rPr lang="en-US" b="1" dirty="0" err="1" smtClean="0">
                <a:solidFill>
                  <a:schemeClr val="tx1"/>
                </a:solidFill>
                <a:latin typeface="Adobe Ming Std L" pitchFamily="18" charset="-128"/>
                <a:ea typeface="Adobe Ming Std L" pitchFamily="18" charset="-128"/>
              </a:rPr>
              <a:t>diimbangi</a:t>
            </a:r>
            <a:r>
              <a:rPr lang="en-US" b="1" dirty="0" smtClean="0">
                <a:solidFill>
                  <a:schemeClr val="tx1"/>
                </a:solidFill>
                <a:latin typeface="Adobe Ming Std L" pitchFamily="18" charset="-128"/>
                <a:ea typeface="Adobe Ming Std L" pitchFamily="18" charset="-128"/>
              </a:rPr>
              <a:t> </a:t>
            </a:r>
            <a:r>
              <a:rPr lang="en-US" b="1" dirty="0" err="1" smtClean="0">
                <a:solidFill>
                  <a:schemeClr val="tx1"/>
                </a:solidFill>
                <a:latin typeface="Adobe Ming Std L" pitchFamily="18" charset="-128"/>
                <a:ea typeface="Adobe Ming Std L" pitchFamily="18" charset="-128"/>
              </a:rPr>
              <a:t>dengan</a:t>
            </a:r>
            <a:r>
              <a:rPr lang="en-US" b="1" dirty="0" smtClean="0">
                <a:solidFill>
                  <a:schemeClr val="tx1"/>
                </a:solidFill>
                <a:latin typeface="Adobe Ming Std L" pitchFamily="18" charset="-128"/>
                <a:ea typeface="Adobe Ming Std L" pitchFamily="18" charset="-128"/>
              </a:rPr>
              <a:t> </a:t>
            </a:r>
            <a:r>
              <a:rPr lang="en-US" b="1" dirty="0" err="1" smtClean="0">
                <a:solidFill>
                  <a:schemeClr val="tx1"/>
                </a:solidFill>
                <a:latin typeface="Adobe Ming Std L" pitchFamily="18" charset="-128"/>
                <a:ea typeface="Adobe Ming Std L" pitchFamily="18" charset="-128"/>
              </a:rPr>
              <a:t>kesiapan</a:t>
            </a:r>
            <a:r>
              <a:rPr lang="en-US" b="1" dirty="0" smtClean="0">
                <a:solidFill>
                  <a:schemeClr val="tx1"/>
                </a:solidFill>
                <a:latin typeface="Adobe Ming Std L" pitchFamily="18" charset="-128"/>
                <a:ea typeface="Adobe Ming Std L" pitchFamily="18" charset="-128"/>
              </a:rPr>
              <a:t> </a:t>
            </a:r>
            <a:r>
              <a:rPr lang="en-US" b="1" dirty="0" err="1" smtClean="0">
                <a:solidFill>
                  <a:schemeClr val="tx1"/>
                </a:solidFill>
                <a:latin typeface="Adobe Ming Std L" pitchFamily="18" charset="-128"/>
                <a:ea typeface="Adobe Ming Std L" pitchFamily="18" charset="-128"/>
              </a:rPr>
              <a:t>mentalitas</a:t>
            </a:r>
            <a:r>
              <a:rPr lang="en-US" b="1" dirty="0" smtClean="0">
                <a:solidFill>
                  <a:schemeClr val="tx1"/>
                </a:solidFill>
                <a:latin typeface="Adobe Ming Std L" pitchFamily="18" charset="-128"/>
                <a:ea typeface="Adobe Ming Std L" pitchFamily="18" charset="-128"/>
              </a:rPr>
              <a:t> </a:t>
            </a:r>
            <a:r>
              <a:rPr lang="en-US" b="1" dirty="0" err="1" smtClean="0">
                <a:solidFill>
                  <a:schemeClr val="tx1"/>
                </a:solidFill>
                <a:latin typeface="Adobe Ming Std L" pitchFamily="18" charset="-128"/>
                <a:ea typeface="Adobe Ming Std L" pitchFamily="18" charset="-128"/>
              </a:rPr>
              <a:t>sebagian</a:t>
            </a:r>
            <a:r>
              <a:rPr lang="en-US" b="1" dirty="0" smtClean="0">
                <a:solidFill>
                  <a:schemeClr val="tx1"/>
                </a:solidFill>
                <a:latin typeface="Adobe Ming Std L" pitchFamily="18" charset="-128"/>
                <a:ea typeface="Adobe Ming Std L" pitchFamily="18" charset="-128"/>
              </a:rPr>
              <a:t> </a:t>
            </a:r>
            <a:r>
              <a:rPr lang="en-US" b="1" dirty="0" err="1" smtClean="0">
                <a:solidFill>
                  <a:schemeClr val="tx1"/>
                </a:solidFill>
                <a:latin typeface="Adobe Ming Std L" pitchFamily="18" charset="-128"/>
                <a:ea typeface="Adobe Ming Std L" pitchFamily="18" charset="-128"/>
              </a:rPr>
              <a:t>masyarakat</a:t>
            </a:r>
            <a:r>
              <a:rPr lang="en-US" b="1" dirty="0" smtClean="0">
                <a:solidFill>
                  <a:schemeClr val="tx1"/>
                </a:solidFill>
                <a:latin typeface="Adobe Ming Std L" pitchFamily="18" charset="-128"/>
                <a:ea typeface="Adobe Ming Std L" pitchFamily="18" charset="-128"/>
              </a:rPr>
              <a:t>, </a:t>
            </a:r>
            <a:r>
              <a:rPr lang="en-US" b="1" dirty="0" err="1" smtClean="0">
                <a:solidFill>
                  <a:schemeClr val="tx1"/>
                </a:solidFill>
                <a:latin typeface="Adobe Ming Std L" pitchFamily="18" charset="-128"/>
                <a:ea typeface="Adobe Ming Std L" pitchFamily="18" charset="-128"/>
              </a:rPr>
              <a:t>khususnya</a:t>
            </a:r>
            <a:r>
              <a:rPr lang="en-US" b="1" dirty="0" smtClean="0">
                <a:solidFill>
                  <a:schemeClr val="tx1"/>
                </a:solidFill>
                <a:latin typeface="Adobe Ming Std L" pitchFamily="18" charset="-128"/>
                <a:ea typeface="Adobe Ming Std L" pitchFamily="18" charset="-128"/>
              </a:rPr>
              <a:t> </a:t>
            </a:r>
            <a:r>
              <a:rPr lang="en-US" b="1" dirty="0" err="1" smtClean="0">
                <a:solidFill>
                  <a:schemeClr val="tx1"/>
                </a:solidFill>
                <a:latin typeface="Adobe Ming Std L" pitchFamily="18" charset="-128"/>
                <a:ea typeface="Adobe Ming Std L" pitchFamily="18" charset="-128"/>
              </a:rPr>
              <a:t>di</a:t>
            </a:r>
            <a:r>
              <a:rPr lang="en-US" b="1" dirty="0" smtClean="0">
                <a:solidFill>
                  <a:schemeClr val="tx1"/>
                </a:solidFill>
                <a:latin typeface="Adobe Ming Std L" pitchFamily="18" charset="-128"/>
                <a:ea typeface="Adobe Ming Std L" pitchFamily="18" charset="-128"/>
              </a:rPr>
              <a:t> Indonesia.</a:t>
            </a:r>
            <a:endParaRPr lang="en-US" b="1" dirty="0">
              <a:solidFill>
                <a:schemeClr val="tx1"/>
              </a:solidFill>
              <a:latin typeface="Adobe Ming Std L" pitchFamily="18" charset="-128"/>
              <a:ea typeface="Adobe Ming Std L" pitchFamily="18" charset="-128"/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69000"/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" y="990600"/>
            <a:ext cx="8763000" cy="4800600"/>
          </a:xfrm>
        </p:spPr>
        <p:txBody>
          <a:bodyPr>
            <a:normAutofit lnSpcReduction="10000"/>
          </a:bodyPr>
          <a:lstStyle/>
          <a:p>
            <a:pPr algn="just"/>
            <a:r>
              <a:rPr lang="en-US" b="1" dirty="0" err="1" smtClean="0">
                <a:solidFill>
                  <a:schemeClr val="tx1"/>
                </a:solidFill>
                <a:latin typeface="Adobe Ming Std L" pitchFamily="18" charset="-128"/>
                <a:ea typeface="Adobe Ming Std L" pitchFamily="18" charset="-128"/>
              </a:rPr>
              <a:t>Problematika</a:t>
            </a:r>
            <a:r>
              <a:rPr lang="en-US" b="1" dirty="0" smtClean="0">
                <a:solidFill>
                  <a:schemeClr val="tx1"/>
                </a:solidFill>
                <a:latin typeface="Adobe Ming Std L" pitchFamily="18" charset="-128"/>
                <a:ea typeface="Adobe Ming Std L" pitchFamily="18" charset="-128"/>
              </a:rPr>
              <a:t> </a:t>
            </a:r>
            <a:r>
              <a:rPr lang="en-US" b="1" dirty="0" err="1" smtClean="0">
                <a:solidFill>
                  <a:schemeClr val="tx1"/>
                </a:solidFill>
                <a:latin typeface="Adobe Ming Std L" pitchFamily="18" charset="-128"/>
                <a:ea typeface="Adobe Ming Std L" pitchFamily="18" charset="-128"/>
              </a:rPr>
              <a:t>keilmuan</a:t>
            </a:r>
            <a:r>
              <a:rPr lang="en-US" b="1" dirty="0" smtClean="0">
                <a:solidFill>
                  <a:schemeClr val="tx1"/>
                </a:solidFill>
                <a:latin typeface="Adobe Ming Std L" pitchFamily="18" charset="-128"/>
                <a:ea typeface="Adobe Ming Std L" pitchFamily="18" charset="-128"/>
              </a:rPr>
              <a:t> </a:t>
            </a:r>
            <a:r>
              <a:rPr lang="en-US" b="1" dirty="0" err="1" smtClean="0">
                <a:solidFill>
                  <a:schemeClr val="tx1"/>
                </a:solidFill>
                <a:latin typeface="Adobe Ming Std L" pitchFamily="18" charset="-128"/>
                <a:ea typeface="Adobe Ming Std L" pitchFamily="18" charset="-128"/>
              </a:rPr>
              <a:t>dalam</a:t>
            </a:r>
            <a:r>
              <a:rPr lang="en-US" b="1" dirty="0" smtClean="0">
                <a:solidFill>
                  <a:schemeClr val="tx1"/>
                </a:solidFill>
                <a:latin typeface="Adobe Ming Std L" pitchFamily="18" charset="-128"/>
                <a:ea typeface="Adobe Ming Std L" pitchFamily="18" charset="-128"/>
              </a:rPr>
              <a:t> era </a:t>
            </a:r>
            <a:r>
              <a:rPr lang="en-US" b="1" dirty="0" err="1" smtClean="0">
                <a:solidFill>
                  <a:schemeClr val="tx1"/>
                </a:solidFill>
                <a:latin typeface="Adobe Ming Std L" pitchFamily="18" charset="-128"/>
                <a:ea typeface="Adobe Ming Std L" pitchFamily="18" charset="-128"/>
              </a:rPr>
              <a:t>millenium</a:t>
            </a:r>
            <a:r>
              <a:rPr lang="en-US" b="1" dirty="0" smtClean="0">
                <a:solidFill>
                  <a:schemeClr val="tx1"/>
                </a:solidFill>
                <a:latin typeface="Adobe Ming Std L" pitchFamily="18" charset="-128"/>
                <a:ea typeface="Adobe Ming Std L" pitchFamily="18" charset="-128"/>
              </a:rPr>
              <a:t> </a:t>
            </a:r>
            <a:r>
              <a:rPr lang="en-US" b="1" dirty="0" err="1" smtClean="0">
                <a:solidFill>
                  <a:schemeClr val="tx1"/>
                </a:solidFill>
                <a:latin typeface="Adobe Ming Std L" pitchFamily="18" charset="-128"/>
                <a:ea typeface="Adobe Ming Std L" pitchFamily="18" charset="-128"/>
              </a:rPr>
              <a:t>ketiga</a:t>
            </a:r>
            <a:r>
              <a:rPr lang="en-US" b="1" dirty="0" smtClean="0">
                <a:solidFill>
                  <a:schemeClr val="tx1"/>
                </a:solidFill>
                <a:latin typeface="Adobe Ming Std L" pitchFamily="18" charset="-128"/>
                <a:ea typeface="Adobe Ming Std L" pitchFamily="18" charset="-128"/>
              </a:rPr>
              <a:t> </a:t>
            </a:r>
            <a:r>
              <a:rPr lang="en-US" b="1" dirty="0" err="1" smtClean="0">
                <a:solidFill>
                  <a:schemeClr val="tx1"/>
                </a:solidFill>
                <a:latin typeface="Adobe Ming Std L" pitchFamily="18" charset="-128"/>
                <a:ea typeface="Adobe Ming Std L" pitchFamily="18" charset="-128"/>
              </a:rPr>
              <a:t>ini</a:t>
            </a:r>
            <a:r>
              <a:rPr lang="en-US" b="1" dirty="0" smtClean="0">
                <a:solidFill>
                  <a:schemeClr val="tx1"/>
                </a:solidFill>
                <a:latin typeface="Adobe Ming Std L" pitchFamily="18" charset="-128"/>
                <a:ea typeface="Adobe Ming Std L" pitchFamily="18" charset="-128"/>
              </a:rPr>
              <a:t> </a:t>
            </a:r>
            <a:r>
              <a:rPr lang="en-US" b="1" dirty="0" err="1" smtClean="0">
                <a:solidFill>
                  <a:schemeClr val="tx1"/>
                </a:solidFill>
                <a:latin typeface="Adobe Ming Std L" pitchFamily="18" charset="-128"/>
                <a:ea typeface="Adobe Ming Std L" pitchFamily="18" charset="-128"/>
              </a:rPr>
              <a:t>tidak</a:t>
            </a:r>
            <a:r>
              <a:rPr lang="en-US" b="1" dirty="0" smtClean="0">
                <a:solidFill>
                  <a:schemeClr val="tx1"/>
                </a:solidFill>
                <a:latin typeface="Adobe Ming Std L" pitchFamily="18" charset="-128"/>
                <a:ea typeface="Adobe Ming Std L" pitchFamily="18" charset="-128"/>
              </a:rPr>
              <a:t> </a:t>
            </a:r>
            <a:r>
              <a:rPr lang="en-US" b="1" dirty="0" err="1" smtClean="0">
                <a:solidFill>
                  <a:schemeClr val="tx1"/>
                </a:solidFill>
                <a:latin typeface="Adobe Ming Std L" pitchFamily="18" charset="-128"/>
                <a:ea typeface="Adobe Ming Std L" pitchFamily="18" charset="-128"/>
              </a:rPr>
              <a:t>terlepas</a:t>
            </a:r>
            <a:r>
              <a:rPr lang="en-US" b="1" dirty="0" smtClean="0">
                <a:solidFill>
                  <a:schemeClr val="tx1"/>
                </a:solidFill>
                <a:latin typeface="Adobe Ming Std L" pitchFamily="18" charset="-128"/>
                <a:ea typeface="Adobe Ming Std L" pitchFamily="18" charset="-128"/>
              </a:rPr>
              <a:t> </a:t>
            </a:r>
            <a:r>
              <a:rPr lang="en-US" b="1" dirty="0" err="1" smtClean="0">
                <a:solidFill>
                  <a:schemeClr val="tx1"/>
                </a:solidFill>
                <a:latin typeface="Adobe Ming Std L" pitchFamily="18" charset="-128"/>
                <a:ea typeface="Adobe Ming Std L" pitchFamily="18" charset="-128"/>
              </a:rPr>
              <a:t>dari</a:t>
            </a:r>
            <a:r>
              <a:rPr lang="en-US" b="1" dirty="0" smtClean="0">
                <a:solidFill>
                  <a:schemeClr val="tx1"/>
                </a:solidFill>
                <a:latin typeface="Adobe Ming Std L" pitchFamily="18" charset="-128"/>
                <a:ea typeface="Adobe Ming Std L" pitchFamily="18" charset="-128"/>
              </a:rPr>
              <a:t> </a:t>
            </a:r>
            <a:r>
              <a:rPr lang="en-US" b="1" dirty="0" err="1" smtClean="0">
                <a:solidFill>
                  <a:schemeClr val="tx1"/>
                </a:solidFill>
                <a:latin typeface="Adobe Ming Std L" pitchFamily="18" charset="-128"/>
                <a:ea typeface="Adobe Ming Std L" pitchFamily="18" charset="-128"/>
              </a:rPr>
              <a:t>sejarah</a:t>
            </a:r>
            <a:r>
              <a:rPr lang="en-US" b="1" dirty="0" smtClean="0">
                <a:solidFill>
                  <a:schemeClr val="tx1"/>
                </a:solidFill>
                <a:latin typeface="Adobe Ming Std L" pitchFamily="18" charset="-128"/>
                <a:ea typeface="Adobe Ming Std L" pitchFamily="18" charset="-128"/>
              </a:rPr>
              <a:t> </a:t>
            </a:r>
            <a:r>
              <a:rPr lang="en-US" b="1" dirty="0" err="1" smtClean="0">
                <a:solidFill>
                  <a:schemeClr val="tx1"/>
                </a:solidFill>
                <a:latin typeface="Adobe Ming Std L" pitchFamily="18" charset="-128"/>
                <a:ea typeface="Adobe Ming Std L" pitchFamily="18" charset="-128"/>
              </a:rPr>
              <a:t>perkembangan</a:t>
            </a:r>
            <a:r>
              <a:rPr lang="en-US" b="1" dirty="0" smtClean="0">
                <a:solidFill>
                  <a:schemeClr val="tx1"/>
                </a:solidFill>
                <a:latin typeface="Adobe Ming Std L" pitchFamily="18" charset="-128"/>
                <a:ea typeface="Adobe Ming Std L" pitchFamily="18" charset="-128"/>
              </a:rPr>
              <a:t> </a:t>
            </a:r>
            <a:r>
              <a:rPr lang="en-US" b="1" dirty="0" err="1" smtClean="0">
                <a:solidFill>
                  <a:schemeClr val="tx1"/>
                </a:solidFill>
                <a:latin typeface="Adobe Ming Std L" pitchFamily="18" charset="-128"/>
                <a:ea typeface="Adobe Ming Std L" pitchFamily="18" charset="-128"/>
              </a:rPr>
              <a:t>ilmu</a:t>
            </a:r>
            <a:r>
              <a:rPr lang="en-US" b="1" dirty="0" smtClean="0">
                <a:solidFill>
                  <a:schemeClr val="tx1"/>
                </a:solidFill>
                <a:latin typeface="Adobe Ming Std L" pitchFamily="18" charset="-128"/>
                <a:ea typeface="Adobe Ming Std L" pitchFamily="18" charset="-128"/>
              </a:rPr>
              <a:t> </a:t>
            </a:r>
            <a:r>
              <a:rPr lang="en-US" b="1" dirty="0" err="1" smtClean="0">
                <a:solidFill>
                  <a:schemeClr val="tx1"/>
                </a:solidFill>
                <a:latin typeface="Adobe Ming Std L" pitchFamily="18" charset="-128"/>
                <a:ea typeface="Adobe Ming Std L" pitchFamily="18" charset="-128"/>
              </a:rPr>
              <a:t>pada</a:t>
            </a:r>
            <a:r>
              <a:rPr lang="en-US" b="1" dirty="0" smtClean="0">
                <a:solidFill>
                  <a:schemeClr val="tx1"/>
                </a:solidFill>
                <a:latin typeface="Adobe Ming Std L" pitchFamily="18" charset="-128"/>
                <a:ea typeface="Adobe Ming Std L" pitchFamily="18" charset="-128"/>
              </a:rPr>
              <a:t> masa</a:t>
            </a:r>
            <a:r>
              <a:rPr lang="en-US" b="1" dirty="0">
                <a:solidFill>
                  <a:schemeClr val="tx1"/>
                </a:solidFill>
                <a:latin typeface="Adobe Ming Std L" pitchFamily="18" charset="-128"/>
                <a:ea typeface="Adobe Ming Std L" pitchFamily="18" charset="-128"/>
              </a:rPr>
              <a:t>2</a:t>
            </a:r>
            <a:r>
              <a:rPr lang="en-US" b="1" dirty="0" smtClean="0">
                <a:solidFill>
                  <a:schemeClr val="tx1"/>
                </a:solidFill>
                <a:latin typeface="Adobe Ming Std L" pitchFamily="18" charset="-128"/>
                <a:ea typeface="Adobe Ming Std L" pitchFamily="18" charset="-128"/>
              </a:rPr>
              <a:t> </a:t>
            </a:r>
            <a:r>
              <a:rPr lang="en-US" b="1" dirty="0" err="1" smtClean="0">
                <a:solidFill>
                  <a:schemeClr val="tx1"/>
                </a:solidFill>
                <a:latin typeface="Adobe Ming Std L" pitchFamily="18" charset="-128"/>
                <a:ea typeface="Adobe Ming Std L" pitchFamily="18" charset="-128"/>
              </a:rPr>
              <a:t>sebelumnya</a:t>
            </a:r>
            <a:r>
              <a:rPr lang="en-US" b="1" dirty="0" smtClean="0">
                <a:solidFill>
                  <a:schemeClr val="tx1"/>
                </a:solidFill>
                <a:latin typeface="Adobe Ming Std L" pitchFamily="18" charset="-128"/>
                <a:ea typeface="Adobe Ming Std L" pitchFamily="18" charset="-128"/>
              </a:rPr>
              <a:t>. </a:t>
            </a:r>
            <a:r>
              <a:rPr lang="en-US" b="1" dirty="0" err="1" smtClean="0">
                <a:solidFill>
                  <a:schemeClr val="tx1"/>
                </a:solidFill>
                <a:latin typeface="Adobe Ming Std L" pitchFamily="18" charset="-128"/>
                <a:ea typeface="Adobe Ming Std L" pitchFamily="18" charset="-128"/>
              </a:rPr>
              <a:t>Karena</a:t>
            </a:r>
            <a:r>
              <a:rPr lang="en-US" b="1" dirty="0" smtClean="0">
                <a:solidFill>
                  <a:schemeClr val="tx1"/>
                </a:solidFill>
                <a:latin typeface="Adobe Ming Std L" pitchFamily="18" charset="-128"/>
                <a:ea typeface="Adobe Ming Std L" pitchFamily="18" charset="-128"/>
              </a:rPr>
              <a:t> </a:t>
            </a:r>
            <a:r>
              <a:rPr lang="en-US" b="1" dirty="0" err="1" smtClean="0">
                <a:solidFill>
                  <a:schemeClr val="tx1"/>
                </a:solidFill>
                <a:latin typeface="Adobe Ming Std L" pitchFamily="18" charset="-128"/>
                <a:ea typeface="Adobe Ming Std L" pitchFamily="18" charset="-128"/>
              </a:rPr>
              <a:t>ini</a:t>
            </a:r>
            <a:r>
              <a:rPr lang="en-US" b="1" dirty="0" smtClean="0">
                <a:solidFill>
                  <a:schemeClr val="tx1"/>
                </a:solidFill>
                <a:latin typeface="Adobe Ming Std L" pitchFamily="18" charset="-128"/>
                <a:ea typeface="Adobe Ming Std L" pitchFamily="18" charset="-128"/>
              </a:rPr>
              <a:t> </a:t>
            </a:r>
            <a:r>
              <a:rPr lang="en-US" b="1" dirty="0" err="1" smtClean="0">
                <a:solidFill>
                  <a:schemeClr val="tx1"/>
                </a:solidFill>
                <a:latin typeface="Adobe Ming Std L" pitchFamily="18" charset="-128"/>
                <a:ea typeface="Adobe Ming Std L" pitchFamily="18" charset="-128"/>
              </a:rPr>
              <a:t>untuk</a:t>
            </a:r>
            <a:r>
              <a:rPr lang="en-US" b="1" dirty="0" smtClean="0">
                <a:solidFill>
                  <a:schemeClr val="tx1"/>
                </a:solidFill>
                <a:latin typeface="Adobe Ming Std L" pitchFamily="18" charset="-128"/>
                <a:ea typeface="Adobe Ming Std L" pitchFamily="18" charset="-128"/>
              </a:rPr>
              <a:t> </a:t>
            </a:r>
            <a:r>
              <a:rPr lang="en-US" b="1" dirty="0" err="1" smtClean="0">
                <a:solidFill>
                  <a:schemeClr val="tx1"/>
                </a:solidFill>
                <a:latin typeface="Adobe Ming Std L" pitchFamily="18" charset="-128"/>
                <a:ea typeface="Adobe Ming Std L" pitchFamily="18" charset="-128"/>
              </a:rPr>
              <a:t>mendapatkan</a:t>
            </a:r>
            <a:r>
              <a:rPr lang="en-US" b="1" dirty="0" smtClean="0">
                <a:solidFill>
                  <a:schemeClr val="tx1"/>
                </a:solidFill>
                <a:latin typeface="Adobe Ming Std L" pitchFamily="18" charset="-128"/>
                <a:ea typeface="Adobe Ming Std L" pitchFamily="18" charset="-128"/>
              </a:rPr>
              <a:t> </a:t>
            </a:r>
            <a:r>
              <a:rPr lang="en-US" b="1" dirty="0" err="1" smtClean="0">
                <a:solidFill>
                  <a:schemeClr val="tx1"/>
                </a:solidFill>
                <a:latin typeface="Adobe Ming Std L" pitchFamily="18" charset="-128"/>
                <a:ea typeface="Adobe Ming Std L" pitchFamily="18" charset="-128"/>
              </a:rPr>
              <a:t>pemahaman</a:t>
            </a:r>
            <a:r>
              <a:rPr lang="en-US" b="1" dirty="0" smtClean="0">
                <a:solidFill>
                  <a:schemeClr val="tx1"/>
                </a:solidFill>
                <a:latin typeface="Adobe Ming Std L" pitchFamily="18" charset="-128"/>
                <a:ea typeface="Adobe Ming Std L" pitchFamily="18" charset="-128"/>
              </a:rPr>
              <a:t> yang </a:t>
            </a:r>
            <a:r>
              <a:rPr lang="en-US" b="1" dirty="0" err="1" smtClean="0">
                <a:solidFill>
                  <a:schemeClr val="tx1"/>
                </a:solidFill>
                <a:latin typeface="Adobe Ming Std L" pitchFamily="18" charset="-128"/>
                <a:ea typeface="Adobe Ming Std L" pitchFamily="18" charset="-128"/>
              </a:rPr>
              <a:t>komprehensif</a:t>
            </a:r>
            <a:r>
              <a:rPr lang="en-US" b="1" dirty="0" smtClean="0">
                <a:solidFill>
                  <a:schemeClr val="tx1"/>
                </a:solidFill>
                <a:latin typeface="Adobe Ming Std L" pitchFamily="18" charset="-128"/>
                <a:ea typeface="Adobe Ming Std L" pitchFamily="18" charset="-128"/>
              </a:rPr>
              <a:t> </a:t>
            </a:r>
            <a:r>
              <a:rPr lang="en-US" b="1" dirty="0" err="1" smtClean="0">
                <a:solidFill>
                  <a:schemeClr val="tx1"/>
                </a:solidFill>
                <a:latin typeface="Adobe Ming Std L" pitchFamily="18" charset="-128"/>
                <a:ea typeface="Adobe Ming Std L" pitchFamily="18" charset="-128"/>
              </a:rPr>
              <a:t>perlu</a:t>
            </a:r>
            <a:r>
              <a:rPr lang="en-US" b="1" dirty="0" smtClean="0">
                <a:solidFill>
                  <a:schemeClr val="tx1"/>
                </a:solidFill>
                <a:latin typeface="Adobe Ming Std L" pitchFamily="18" charset="-128"/>
                <a:ea typeface="Adobe Ming Std L" pitchFamily="18" charset="-128"/>
              </a:rPr>
              <a:t> </a:t>
            </a:r>
            <a:r>
              <a:rPr lang="en-US" b="1" dirty="0" err="1" smtClean="0">
                <a:solidFill>
                  <a:schemeClr val="tx1"/>
                </a:solidFill>
                <a:latin typeface="Adobe Ming Std L" pitchFamily="18" charset="-128"/>
                <a:ea typeface="Adobe Ming Std L" pitchFamily="18" charset="-128"/>
              </a:rPr>
              <a:t>dikaji</a:t>
            </a:r>
            <a:r>
              <a:rPr lang="en-US" b="1" dirty="0" smtClean="0">
                <a:solidFill>
                  <a:schemeClr val="tx1"/>
                </a:solidFill>
                <a:latin typeface="Adobe Ming Std L" pitchFamily="18" charset="-128"/>
                <a:ea typeface="Adobe Ming Std L" pitchFamily="18" charset="-128"/>
              </a:rPr>
              <a:t> </a:t>
            </a:r>
            <a:r>
              <a:rPr lang="en-US" b="1" dirty="0" err="1" smtClean="0">
                <a:solidFill>
                  <a:schemeClr val="tx1"/>
                </a:solidFill>
                <a:latin typeface="Adobe Ming Std L" pitchFamily="18" charset="-128"/>
                <a:ea typeface="Adobe Ming Std L" pitchFamily="18" charset="-128"/>
              </a:rPr>
              <a:t>aspek</a:t>
            </a:r>
            <a:r>
              <a:rPr lang="en-US" b="1" dirty="0" smtClean="0">
                <a:solidFill>
                  <a:schemeClr val="tx1"/>
                </a:solidFill>
                <a:latin typeface="Adobe Ming Std L" pitchFamily="18" charset="-128"/>
                <a:ea typeface="Adobe Ming Std L" pitchFamily="18" charset="-128"/>
              </a:rPr>
              <a:t> </a:t>
            </a:r>
            <a:r>
              <a:rPr lang="en-US" b="1" dirty="0" err="1" smtClean="0">
                <a:solidFill>
                  <a:schemeClr val="tx1"/>
                </a:solidFill>
                <a:latin typeface="Adobe Ming Std L" pitchFamily="18" charset="-128"/>
                <a:ea typeface="Adobe Ming Std L" pitchFamily="18" charset="-128"/>
              </a:rPr>
              <a:t>kesejahteraan</a:t>
            </a:r>
            <a:r>
              <a:rPr lang="en-US" b="1" dirty="0" smtClean="0">
                <a:solidFill>
                  <a:schemeClr val="tx1"/>
                </a:solidFill>
                <a:latin typeface="Adobe Ming Std L" pitchFamily="18" charset="-128"/>
                <a:ea typeface="Adobe Ming Std L" pitchFamily="18" charset="-128"/>
              </a:rPr>
              <a:t> </a:t>
            </a:r>
            <a:r>
              <a:rPr lang="en-US" b="1" dirty="0" err="1" smtClean="0">
                <a:solidFill>
                  <a:schemeClr val="tx1"/>
                </a:solidFill>
                <a:latin typeface="Adobe Ming Std L" pitchFamily="18" charset="-128"/>
                <a:ea typeface="Adobe Ming Std L" pitchFamily="18" charset="-128"/>
              </a:rPr>
              <a:t>dan</a:t>
            </a:r>
            <a:r>
              <a:rPr lang="en-US" b="1" dirty="0" smtClean="0">
                <a:solidFill>
                  <a:schemeClr val="tx1"/>
                </a:solidFill>
                <a:latin typeface="Adobe Ming Std L" pitchFamily="18" charset="-128"/>
                <a:ea typeface="Adobe Ming Std L" pitchFamily="18" charset="-128"/>
              </a:rPr>
              <a:t> </a:t>
            </a:r>
            <a:r>
              <a:rPr lang="en-US" b="1" dirty="0" err="1" smtClean="0">
                <a:solidFill>
                  <a:schemeClr val="tx1"/>
                </a:solidFill>
                <a:latin typeface="Adobe Ming Std L" pitchFamily="18" charset="-128"/>
                <a:ea typeface="Adobe Ming Std L" pitchFamily="18" charset="-128"/>
              </a:rPr>
              <a:t>aspek-aspek</a:t>
            </a:r>
            <a:r>
              <a:rPr lang="en-US" b="1" dirty="0" smtClean="0">
                <a:solidFill>
                  <a:schemeClr val="tx1"/>
                </a:solidFill>
                <a:latin typeface="Adobe Ming Std L" pitchFamily="18" charset="-128"/>
                <a:ea typeface="Adobe Ming Std L" pitchFamily="18" charset="-128"/>
              </a:rPr>
              <a:t> </a:t>
            </a:r>
            <a:r>
              <a:rPr lang="en-US" b="1" dirty="0" err="1" smtClean="0">
                <a:solidFill>
                  <a:schemeClr val="tx1"/>
                </a:solidFill>
                <a:latin typeface="Adobe Ming Std L" pitchFamily="18" charset="-128"/>
                <a:ea typeface="Adobe Ming Std L" pitchFamily="18" charset="-128"/>
              </a:rPr>
              <a:t>lainnya</a:t>
            </a:r>
            <a:r>
              <a:rPr lang="en-US" b="1" dirty="0" smtClean="0">
                <a:solidFill>
                  <a:schemeClr val="tx1"/>
                </a:solidFill>
                <a:latin typeface="Adobe Ming Std L" pitchFamily="18" charset="-128"/>
                <a:ea typeface="Adobe Ming Std L" pitchFamily="18" charset="-128"/>
              </a:rPr>
              <a:t> </a:t>
            </a:r>
            <a:r>
              <a:rPr lang="en-US" b="1" dirty="0" err="1" smtClean="0">
                <a:solidFill>
                  <a:schemeClr val="tx1"/>
                </a:solidFill>
                <a:latin typeface="Adobe Ming Std L" pitchFamily="18" charset="-128"/>
                <a:ea typeface="Adobe Ming Std L" pitchFamily="18" charset="-128"/>
              </a:rPr>
              <a:t>terkait</a:t>
            </a:r>
            <a:r>
              <a:rPr lang="en-US" b="1" dirty="0" smtClean="0">
                <a:solidFill>
                  <a:schemeClr val="tx1"/>
                </a:solidFill>
                <a:latin typeface="Adobe Ming Std L" pitchFamily="18" charset="-128"/>
                <a:ea typeface="Adobe Ming Std L" pitchFamily="18" charset="-128"/>
              </a:rPr>
              <a:t> </a:t>
            </a:r>
            <a:r>
              <a:rPr lang="en-US" b="1" dirty="0" err="1" smtClean="0">
                <a:solidFill>
                  <a:schemeClr val="tx1"/>
                </a:solidFill>
                <a:latin typeface="Adobe Ming Std L" pitchFamily="18" charset="-128"/>
                <a:ea typeface="Adobe Ming Std L" pitchFamily="18" charset="-128"/>
              </a:rPr>
              <a:t>dengan</a:t>
            </a:r>
            <a:r>
              <a:rPr lang="en-US" b="1" dirty="0" smtClean="0">
                <a:solidFill>
                  <a:schemeClr val="tx1"/>
                </a:solidFill>
                <a:latin typeface="Adobe Ming Std L" pitchFamily="18" charset="-128"/>
                <a:ea typeface="Adobe Ming Std L" pitchFamily="18" charset="-128"/>
              </a:rPr>
              <a:t> IPTEK.</a:t>
            </a:r>
          </a:p>
          <a:p>
            <a:pPr algn="just"/>
            <a:r>
              <a:rPr lang="en-US" b="1" dirty="0" err="1" smtClean="0">
                <a:solidFill>
                  <a:schemeClr val="tx1"/>
                </a:solidFill>
                <a:latin typeface="Adobe Ming Std L" pitchFamily="18" charset="-128"/>
                <a:ea typeface="Adobe Ming Std L" pitchFamily="18" charset="-128"/>
              </a:rPr>
              <a:t>Problematika</a:t>
            </a:r>
            <a:r>
              <a:rPr lang="en-US" b="1" dirty="0" smtClean="0">
                <a:solidFill>
                  <a:schemeClr val="tx1"/>
                </a:solidFill>
                <a:latin typeface="Adobe Ming Std L" pitchFamily="18" charset="-128"/>
                <a:ea typeface="Adobe Ming Std L" pitchFamily="18" charset="-128"/>
              </a:rPr>
              <a:t> </a:t>
            </a:r>
            <a:r>
              <a:rPr lang="en-US" b="1" dirty="0" err="1" smtClean="0">
                <a:solidFill>
                  <a:schemeClr val="tx1"/>
                </a:solidFill>
                <a:latin typeface="Adobe Ming Std L" pitchFamily="18" charset="-128"/>
                <a:ea typeface="Adobe Ming Std L" pitchFamily="18" charset="-128"/>
              </a:rPr>
              <a:t>keilmuan</a:t>
            </a:r>
            <a:r>
              <a:rPr lang="en-US" b="1" dirty="0" smtClean="0">
                <a:solidFill>
                  <a:schemeClr val="tx1"/>
                </a:solidFill>
                <a:latin typeface="Adobe Ming Std L" pitchFamily="18" charset="-128"/>
                <a:ea typeface="Adobe Ming Std L" pitchFamily="18" charset="-128"/>
              </a:rPr>
              <a:t> </a:t>
            </a:r>
            <a:r>
              <a:rPr lang="en-US" b="1" dirty="0" err="1" smtClean="0">
                <a:solidFill>
                  <a:schemeClr val="tx1"/>
                </a:solidFill>
                <a:latin typeface="Adobe Ming Std L" pitchFamily="18" charset="-128"/>
                <a:ea typeface="Adobe Ming Std L" pitchFamily="18" charset="-128"/>
              </a:rPr>
              <a:t>dapat</a:t>
            </a:r>
            <a:r>
              <a:rPr lang="en-US" b="1" dirty="0" smtClean="0">
                <a:solidFill>
                  <a:schemeClr val="tx1"/>
                </a:solidFill>
                <a:latin typeface="Adobe Ming Std L" pitchFamily="18" charset="-128"/>
                <a:ea typeface="Adobe Ming Std L" pitchFamily="18" charset="-128"/>
              </a:rPr>
              <a:t> </a:t>
            </a:r>
            <a:r>
              <a:rPr lang="en-US" b="1" dirty="0" err="1" smtClean="0">
                <a:solidFill>
                  <a:schemeClr val="tx1"/>
                </a:solidFill>
                <a:latin typeface="Adobe Ming Std L" pitchFamily="18" charset="-128"/>
                <a:ea typeface="Adobe Ming Std L" pitchFamily="18" charset="-128"/>
              </a:rPr>
              <a:t>segera</a:t>
            </a:r>
            <a:r>
              <a:rPr lang="en-US" b="1" dirty="0" smtClean="0">
                <a:solidFill>
                  <a:schemeClr val="tx1"/>
                </a:solidFill>
                <a:latin typeface="Adobe Ming Std L" pitchFamily="18" charset="-128"/>
                <a:ea typeface="Adobe Ming Std L" pitchFamily="18" charset="-128"/>
              </a:rPr>
              <a:t> </a:t>
            </a:r>
            <a:r>
              <a:rPr lang="en-US" b="1" dirty="0" err="1" smtClean="0">
                <a:solidFill>
                  <a:schemeClr val="tx1"/>
                </a:solidFill>
                <a:latin typeface="Adobe Ming Std L" pitchFamily="18" charset="-128"/>
                <a:ea typeface="Adobe Ming Std L" pitchFamily="18" charset="-128"/>
              </a:rPr>
              <a:t>diantisipasi</a:t>
            </a:r>
            <a:r>
              <a:rPr lang="en-US" b="1" dirty="0" smtClean="0">
                <a:solidFill>
                  <a:schemeClr val="tx1"/>
                </a:solidFill>
                <a:latin typeface="Adobe Ming Std L" pitchFamily="18" charset="-128"/>
                <a:ea typeface="Adobe Ming Std L" pitchFamily="18" charset="-128"/>
              </a:rPr>
              <a:t> </a:t>
            </a:r>
            <a:r>
              <a:rPr lang="en-US" b="1" dirty="0" err="1" smtClean="0">
                <a:solidFill>
                  <a:schemeClr val="tx1"/>
                </a:solidFill>
                <a:latin typeface="Adobe Ming Std L" pitchFamily="18" charset="-128"/>
                <a:ea typeface="Adobe Ming Std L" pitchFamily="18" charset="-128"/>
              </a:rPr>
              <a:t>dengan</a:t>
            </a:r>
            <a:r>
              <a:rPr lang="en-US" b="1" dirty="0" smtClean="0">
                <a:solidFill>
                  <a:schemeClr val="tx1"/>
                </a:solidFill>
                <a:latin typeface="Adobe Ming Std L" pitchFamily="18" charset="-128"/>
                <a:ea typeface="Adobe Ming Std L" pitchFamily="18" charset="-128"/>
              </a:rPr>
              <a:t> </a:t>
            </a:r>
            <a:r>
              <a:rPr lang="en-US" b="1" dirty="0" err="1" smtClean="0">
                <a:solidFill>
                  <a:schemeClr val="tx1"/>
                </a:solidFill>
                <a:latin typeface="Adobe Ming Std L" pitchFamily="18" charset="-128"/>
                <a:ea typeface="Adobe Ming Std L" pitchFamily="18" charset="-128"/>
              </a:rPr>
              <a:t>merumuskan</a:t>
            </a:r>
            <a:r>
              <a:rPr lang="en-US" b="1" dirty="0" smtClean="0">
                <a:solidFill>
                  <a:schemeClr val="tx1"/>
                </a:solidFill>
                <a:latin typeface="Adobe Ming Std L" pitchFamily="18" charset="-128"/>
                <a:ea typeface="Adobe Ming Std L" pitchFamily="18" charset="-128"/>
              </a:rPr>
              <a:t> </a:t>
            </a:r>
            <a:r>
              <a:rPr lang="en-US" b="1" dirty="0" err="1" smtClean="0">
                <a:solidFill>
                  <a:schemeClr val="tx1"/>
                </a:solidFill>
                <a:latin typeface="Adobe Ming Std L" pitchFamily="18" charset="-128"/>
                <a:ea typeface="Adobe Ming Std L" pitchFamily="18" charset="-128"/>
              </a:rPr>
              <a:t>kerangka</a:t>
            </a:r>
            <a:r>
              <a:rPr lang="en-US" b="1" dirty="0" smtClean="0">
                <a:solidFill>
                  <a:schemeClr val="tx1"/>
                </a:solidFill>
                <a:latin typeface="Adobe Ming Std L" pitchFamily="18" charset="-128"/>
                <a:ea typeface="Adobe Ming Std L" pitchFamily="18" charset="-128"/>
              </a:rPr>
              <a:t> </a:t>
            </a:r>
            <a:r>
              <a:rPr lang="en-US" b="1" dirty="0" err="1" smtClean="0">
                <a:solidFill>
                  <a:schemeClr val="tx1"/>
                </a:solidFill>
                <a:latin typeface="Adobe Ming Std L" pitchFamily="18" charset="-128"/>
                <a:ea typeface="Adobe Ming Std L" pitchFamily="18" charset="-128"/>
              </a:rPr>
              <a:t>dasar</a:t>
            </a:r>
            <a:r>
              <a:rPr lang="en-US" b="1" dirty="0" smtClean="0">
                <a:solidFill>
                  <a:schemeClr val="tx1"/>
                </a:solidFill>
                <a:latin typeface="Adobe Ming Std L" pitchFamily="18" charset="-128"/>
                <a:ea typeface="Adobe Ming Std L" pitchFamily="18" charset="-128"/>
              </a:rPr>
              <a:t> </a:t>
            </a:r>
            <a:r>
              <a:rPr lang="en-US" b="1" dirty="0" err="1" smtClean="0">
                <a:solidFill>
                  <a:schemeClr val="tx1"/>
                </a:solidFill>
                <a:latin typeface="Adobe Ming Std L" pitchFamily="18" charset="-128"/>
                <a:ea typeface="Adobe Ming Std L" pitchFamily="18" charset="-128"/>
              </a:rPr>
              <a:t>nilai</a:t>
            </a:r>
            <a:r>
              <a:rPr lang="en-US" b="1" dirty="0" smtClean="0">
                <a:solidFill>
                  <a:schemeClr val="tx1"/>
                </a:solidFill>
                <a:latin typeface="Adobe Ming Std L" pitchFamily="18" charset="-128"/>
                <a:ea typeface="Adobe Ming Std L" pitchFamily="18" charset="-128"/>
              </a:rPr>
              <a:t> </a:t>
            </a:r>
            <a:r>
              <a:rPr lang="en-US" b="1" dirty="0" err="1" smtClean="0">
                <a:solidFill>
                  <a:schemeClr val="tx1"/>
                </a:solidFill>
                <a:latin typeface="Adobe Ming Std L" pitchFamily="18" charset="-128"/>
                <a:ea typeface="Adobe Ming Std L" pitchFamily="18" charset="-128"/>
              </a:rPr>
              <a:t>bagi</a:t>
            </a:r>
            <a:r>
              <a:rPr lang="en-US" b="1" dirty="0" smtClean="0">
                <a:solidFill>
                  <a:schemeClr val="tx1"/>
                </a:solidFill>
                <a:latin typeface="Adobe Ming Std L" pitchFamily="18" charset="-128"/>
                <a:ea typeface="Adobe Ming Std L" pitchFamily="18" charset="-128"/>
              </a:rPr>
              <a:t> </a:t>
            </a:r>
            <a:r>
              <a:rPr lang="en-US" b="1" dirty="0" err="1" smtClean="0">
                <a:solidFill>
                  <a:schemeClr val="tx1"/>
                </a:solidFill>
                <a:latin typeface="Adobe Ming Std L" pitchFamily="18" charset="-128"/>
                <a:ea typeface="Adobe Ming Std L" pitchFamily="18" charset="-128"/>
              </a:rPr>
              <a:t>pengembangan</a:t>
            </a:r>
            <a:r>
              <a:rPr lang="en-US" b="1" dirty="0" smtClean="0">
                <a:solidFill>
                  <a:schemeClr val="tx1"/>
                </a:solidFill>
                <a:latin typeface="Adobe Ming Std L" pitchFamily="18" charset="-128"/>
                <a:ea typeface="Adobe Ming Std L" pitchFamily="18" charset="-128"/>
              </a:rPr>
              <a:t> </a:t>
            </a:r>
            <a:r>
              <a:rPr lang="en-US" b="1" dirty="0" err="1" smtClean="0">
                <a:solidFill>
                  <a:schemeClr val="tx1"/>
                </a:solidFill>
                <a:latin typeface="Adobe Ming Std L" pitchFamily="18" charset="-128"/>
                <a:ea typeface="Adobe Ming Std L" pitchFamily="18" charset="-128"/>
              </a:rPr>
              <a:t>ilmu</a:t>
            </a:r>
            <a:r>
              <a:rPr lang="en-US" b="1" dirty="0" smtClean="0">
                <a:solidFill>
                  <a:schemeClr val="tx1"/>
                </a:solidFill>
                <a:latin typeface="Adobe Ming Std L" pitchFamily="18" charset="-128"/>
                <a:ea typeface="Adobe Ming Std L" pitchFamily="18" charset="-128"/>
              </a:rPr>
              <a:t>.</a:t>
            </a:r>
            <a:endParaRPr lang="en-US" b="1" dirty="0">
              <a:solidFill>
                <a:schemeClr val="tx1"/>
              </a:solidFill>
              <a:latin typeface="Adobe Ming Std L" pitchFamily="18" charset="-128"/>
              <a:ea typeface="Adobe Ming Std L" pitchFamily="18" charset="-128"/>
            </a:endParaRPr>
          </a:p>
        </p:txBody>
      </p:sp>
    </p:spTree>
  </p:cSld>
  <p:clrMapOvr>
    <a:masterClrMapping/>
  </p:clrMapOvr>
  <p:transition>
    <p:wipe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3000" r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228600"/>
            <a:ext cx="8458200" cy="6248400"/>
          </a:xfrm>
        </p:spPr>
        <p:txBody>
          <a:bodyPr>
            <a:normAutofit/>
          </a:bodyPr>
          <a:lstStyle/>
          <a:p>
            <a:r>
              <a:rPr lang="en-US" sz="6000" dirty="0" smtClean="0">
                <a:latin typeface="Algerian" pitchFamily="82" charset="0"/>
              </a:rPr>
              <a:t>ILMU DALAM PRESPEKTIF HISTORIS</a:t>
            </a:r>
            <a:endParaRPr lang="en-US" sz="6000" dirty="0">
              <a:latin typeface="Algerian" pitchFamily="82" charset="0"/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" y="533400"/>
            <a:ext cx="8610600" cy="5791200"/>
          </a:xfrm>
        </p:spPr>
        <p:txBody>
          <a:bodyPr>
            <a:normAutofit/>
          </a:bodyPr>
          <a:lstStyle/>
          <a:p>
            <a:pPr algn="just"/>
            <a:r>
              <a:rPr lang="en-US" sz="3600" b="1" dirty="0" err="1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  <a:t>Ilmu</a:t>
            </a:r>
            <a:r>
              <a:rPr lang="en-US" sz="3600" b="1" dirty="0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  <a:t>pengetahuan</a:t>
            </a:r>
            <a:r>
              <a:rPr lang="en-US" sz="3600" b="1" dirty="0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  <a:t>berkembang</a:t>
            </a:r>
            <a:r>
              <a:rPr lang="en-US" sz="3600" b="1" dirty="0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  <a:t>melangkah</a:t>
            </a:r>
            <a:r>
              <a:rPr lang="en-US" sz="3600" b="1" dirty="0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  <a:t>secara</a:t>
            </a:r>
            <a:r>
              <a:rPr lang="en-US" sz="3600" b="1" dirty="0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  <a:t>bertahap</a:t>
            </a:r>
            <a:r>
              <a:rPr lang="en-US" sz="3600" b="1" dirty="0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  <a:t>menurut</a:t>
            </a:r>
            <a:r>
              <a:rPr lang="en-US" sz="3600" b="1" dirty="0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  <a:t>dekade</a:t>
            </a:r>
            <a:r>
              <a:rPr lang="en-US" sz="3600" b="1" dirty="0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  <a:t>waktu</a:t>
            </a:r>
            <a:r>
              <a:rPr lang="en-US" sz="3600" b="1" dirty="0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  <a:t>dan</a:t>
            </a:r>
            <a:r>
              <a:rPr lang="en-US" sz="3600" b="1" dirty="0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  <a:t>menciptakan</a:t>
            </a:r>
            <a:r>
              <a:rPr lang="en-US" sz="3600" b="1" dirty="0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  <a:t>jamannya</a:t>
            </a:r>
            <a:r>
              <a:rPr lang="en-US" sz="3600" b="1" dirty="0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  <a:t>, </a:t>
            </a:r>
            <a:r>
              <a:rPr lang="en-US" sz="3600" b="1" dirty="0" err="1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  <a:t>dimulai</a:t>
            </a:r>
            <a:r>
              <a:rPr lang="en-US" sz="3600" b="1" dirty="0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  <a:t>dari</a:t>
            </a:r>
            <a:r>
              <a:rPr lang="en-US" sz="3600" b="1" dirty="0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  <a:t>jaman</a:t>
            </a:r>
            <a:r>
              <a:rPr lang="en-US" sz="3600" b="1" dirty="0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  <a:t>Yunani</a:t>
            </a:r>
            <a:r>
              <a:rPr lang="en-US" sz="3600" b="1" dirty="0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  <a:t>Kuno</a:t>
            </a:r>
            <a:r>
              <a:rPr lang="en-US" sz="3600" b="1" dirty="0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  <a:t>, Abad Tengah, Abad Modern, </a:t>
            </a:r>
            <a:r>
              <a:rPr lang="en-US" sz="3600" b="1" dirty="0" err="1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  <a:t>sampai</a:t>
            </a:r>
            <a:r>
              <a:rPr lang="en-US" sz="3600" b="1" dirty="0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  <a:t> Abad </a:t>
            </a:r>
            <a:r>
              <a:rPr lang="en-US" sz="3600" b="1" dirty="0" err="1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  <a:t>Kontemporer</a:t>
            </a:r>
            <a:r>
              <a:rPr lang="en-US" sz="3600" b="1" dirty="0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  <a:t>Masa</a:t>
            </a:r>
            <a:r>
              <a:rPr lang="en-US" sz="3600" b="1" dirty="0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  <a:t>Yunani</a:t>
            </a:r>
            <a:r>
              <a:rPr lang="en-US" sz="3600" b="1" dirty="0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  <a:t>Kuno</a:t>
            </a:r>
            <a:r>
              <a:rPr lang="en-US" sz="3600" b="1" dirty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  <a:t> </a:t>
            </a:r>
            <a:r>
              <a:rPr lang="en-US" sz="3600" b="1" dirty="0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  <a:t>(</a:t>
            </a:r>
            <a:r>
              <a:rPr lang="en-US" sz="3600" b="1" dirty="0" err="1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  <a:t>abad</a:t>
            </a:r>
            <a:r>
              <a:rPr lang="en-US" sz="3600" b="1" dirty="0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  <a:t> ke-6 </a:t>
            </a:r>
            <a:r>
              <a:rPr lang="en-US" sz="3600" b="1" dirty="0" err="1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  <a:t>sebelum</a:t>
            </a:r>
            <a:r>
              <a:rPr lang="en-US" sz="3600" b="1" dirty="0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  <a:t> Masehi-6 </a:t>
            </a:r>
            <a:r>
              <a:rPr lang="en-US" sz="3600" b="1" dirty="0" err="1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  <a:t>Masehi</a:t>
            </a:r>
            <a:r>
              <a:rPr lang="en-US" sz="3600" b="1" dirty="0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  <a:t>) </a:t>
            </a:r>
            <a:r>
              <a:rPr lang="en-US" sz="3600" b="1" dirty="0" err="1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  <a:t>saat</a:t>
            </a:r>
            <a:r>
              <a:rPr lang="en-US" sz="3600" b="1" dirty="0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  <a:t>ilmu</a:t>
            </a:r>
            <a:r>
              <a:rPr lang="en-US" sz="3600" b="1" dirty="0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  <a:t>pengetahuan</a:t>
            </a:r>
            <a:r>
              <a:rPr lang="en-US" sz="3600" b="1" dirty="0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  <a:t>lahir</a:t>
            </a:r>
            <a:r>
              <a:rPr lang="en-US" sz="3600" b="1" dirty="0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  <a:t>, </a:t>
            </a:r>
            <a:r>
              <a:rPr lang="en-US" sz="3600" b="1" dirty="0" err="1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  <a:t>kedudukan</a:t>
            </a:r>
            <a:r>
              <a:rPr lang="en-US" sz="3600" b="1" dirty="0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  <a:t>ilmu</a:t>
            </a:r>
            <a:r>
              <a:rPr lang="en-US" sz="3600" b="1" dirty="0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  <a:t>pengetahuan</a:t>
            </a:r>
            <a:r>
              <a:rPr lang="en-US" sz="3600" b="1" dirty="0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  <a:t>identik</a:t>
            </a:r>
            <a:r>
              <a:rPr lang="en-US" sz="3600" b="1" dirty="0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  <a:t>dengan</a:t>
            </a:r>
            <a:r>
              <a:rPr lang="en-US" sz="3600" b="1" dirty="0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  <a:t>filsafat</a:t>
            </a:r>
            <a:r>
              <a:rPr lang="en-US" sz="3600" b="1" dirty="0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  <a:t>memiliki</a:t>
            </a:r>
            <a:r>
              <a:rPr lang="en-US" sz="3600" b="1" dirty="0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  <a:t>corak</a:t>
            </a:r>
            <a:r>
              <a:rPr lang="en-US" sz="3600" b="1" dirty="0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  <a:t>mitilogis</a:t>
            </a:r>
            <a:r>
              <a:rPr lang="en-US" sz="3600" b="1" dirty="0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  <a:t>.</a:t>
            </a:r>
            <a:endParaRPr lang="en-US" sz="3600" b="1" dirty="0">
              <a:solidFill>
                <a:schemeClr val="tx1"/>
              </a:solidFill>
              <a:latin typeface="Adobe Kaiti Std R" pitchFamily="18" charset="-128"/>
              <a:ea typeface="Adobe Kaiti Std R" pitchFamily="18" charset="-128"/>
            </a:endParaRPr>
          </a:p>
        </p:txBody>
      </p:sp>
    </p:spTree>
  </p:cSld>
  <p:clrMapOvr>
    <a:masterClrMapping/>
  </p:clrMapOvr>
  <p:transition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" y="533400"/>
            <a:ext cx="8610600" cy="5638800"/>
          </a:xfrm>
        </p:spPr>
        <p:txBody>
          <a:bodyPr>
            <a:normAutofit/>
          </a:bodyPr>
          <a:lstStyle/>
          <a:p>
            <a:pPr algn="just"/>
            <a:r>
              <a:rPr lang="en-US" sz="3600" b="1" dirty="0" err="1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  <a:t>Alam</a:t>
            </a:r>
            <a:r>
              <a:rPr lang="en-US" sz="3600" b="1" dirty="0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  <a:t>dengan</a:t>
            </a:r>
            <a:r>
              <a:rPr lang="en-US" sz="3600" b="1" dirty="0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  <a:t>berbagai</a:t>
            </a:r>
            <a:r>
              <a:rPr lang="en-US" sz="3600" b="1" dirty="0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  <a:t>aturannya</a:t>
            </a:r>
            <a:r>
              <a:rPr lang="en-US" sz="3600" b="1" dirty="0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  <a:t>diterangkan</a:t>
            </a:r>
            <a:r>
              <a:rPr lang="en-US" sz="3600" b="1" dirty="0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  <a:t>secara</a:t>
            </a:r>
            <a:r>
              <a:rPr lang="en-US" sz="3600" b="1" dirty="0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  <a:t>theogoni</a:t>
            </a:r>
            <a:r>
              <a:rPr lang="en-US" sz="3600" b="1" dirty="0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  <a:t>, </a:t>
            </a:r>
            <a:r>
              <a:rPr lang="en-US" sz="3600" b="1" dirty="0" err="1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  <a:t>bahwa</a:t>
            </a:r>
            <a:r>
              <a:rPr lang="en-US" sz="3600" b="1" dirty="0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  <a:t>ada</a:t>
            </a:r>
            <a:r>
              <a:rPr lang="en-US" sz="3600" b="1" dirty="0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  <a:t>peranan</a:t>
            </a:r>
            <a:r>
              <a:rPr lang="en-US" sz="3600" b="1" dirty="0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  <a:t>para</a:t>
            </a:r>
            <a:r>
              <a:rPr lang="en-US" sz="3600" b="1" dirty="0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  <a:t>dewa</a:t>
            </a:r>
            <a:r>
              <a:rPr lang="en-US" sz="3600" b="1" dirty="0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  <a:t> yang </a:t>
            </a:r>
            <a:r>
              <a:rPr lang="en-US" sz="3600" b="1" dirty="0" err="1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  <a:t>merupakan</a:t>
            </a:r>
            <a:r>
              <a:rPr lang="en-US" sz="3600" b="1" dirty="0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  <a:t>unsur</a:t>
            </a:r>
            <a:r>
              <a:rPr lang="en-US" sz="3600" b="1" dirty="0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  <a:t>penentu</a:t>
            </a:r>
            <a:r>
              <a:rPr lang="en-US" sz="3600" b="1" dirty="0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  <a:t>segala</a:t>
            </a:r>
            <a:r>
              <a:rPr lang="en-US" sz="3600" b="1" dirty="0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  <a:t>sesuatu</a:t>
            </a:r>
            <a:r>
              <a:rPr lang="en-US" sz="3600" b="1" dirty="0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  <a:t> yang </a:t>
            </a:r>
            <a:r>
              <a:rPr lang="en-US" sz="3600" b="1" dirty="0" err="1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  <a:t>ada</a:t>
            </a:r>
            <a:r>
              <a:rPr lang="en-US" sz="3600" b="1" dirty="0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  <a:t>. </a:t>
            </a:r>
            <a:r>
              <a:rPr lang="en-US" sz="3600" b="1" dirty="0" err="1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  <a:t>Bagaimana</a:t>
            </a:r>
            <a:r>
              <a:rPr lang="en-US" sz="3600" b="1" dirty="0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  <a:t> pun </a:t>
            </a:r>
            <a:r>
              <a:rPr lang="en-US" sz="3600" b="1" dirty="0" err="1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  <a:t>corak</a:t>
            </a:r>
            <a:r>
              <a:rPr lang="en-US" sz="3600" b="1" dirty="0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  <a:t>mitologis</a:t>
            </a:r>
            <a:r>
              <a:rPr lang="en-US" sz="3600" b="1" dirty="0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  <a:t>ini</a:t>
            </a:r>
            <a:r>
              <a:rPr lang="en-US" sz="3600" b="1" dirty="0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  <a:t>telah</a:t>
            </a:r>
            <a:r>
              <a:rPr lang="en-US" sz="3600" b="1" dirty="0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  <a:t>mendorong</a:t>
            </a:r>
            <a:r>
              <a:rPr lang="en-US" sz="3600" b="1" dirty="0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  <a:t>upaya</a:t>
            </a:r>
            <a:r>
              <a:rPr lang="en-US" sz="3600" b="1" dirty="0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  <a:t>manusia</a:t>
            </a:r>
            <a:r>
              <a:rPr lang="en-US" sz="3600" b="1" dirty="0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  <a:t>terus</a:t>
            </a:r>
            <a:r>
              <a:rPr lang="en-US" sz="3600" b="1" dirty="0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  <a:t>menerobos</a:t>
            </a:r>
            <a:r>
              <a:rPr lang="en-US" sz="3600" b="1" dirty="0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  <a:t>lebih</a:t>
            </a:r>
            <a:r>
              <a:rPr lang="en-US" sz="3600" b="1" dirty="0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  <a:t>jauh</a:t>
            </a:r>
            <a:r>
              <a:rPr lang="en-US" sz="3600" b="1" dirty="0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  <a:t>, </a:t>
            </a:r>
            <a:r>
              <a:rPr lang="en-US" sz="3600" b="1" dirty="0" err="1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  <a:t>untuk</a:t>
            </a:r>
            <a:r>
              <a:rPr lang="en-US" sz="3600" b="1" dirty="0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  <a:t>mengetahui</a:t>
            </a:r>
            <a:r>
              <a:rPr lang="en-US" sz="3600" b="1" dirty="0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  <a:t>adanya</a:t>
            </a:r>
            <a:r>
              <a:rPr lang="en-US" sz="3600" b="1" dirty="0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  <a:t>sesuatu</a:t>
            </a:r>
            <a:r>
              <a:rPr lang="en-US" sz="3600" b="1" dirty="0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  <a:t> yang </a:t>
            </a:r>
            <a:r>
              <a:rPr lang="en-US" sz="3600" b="1" dirty="0" err="1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  <a:t>eka</a:t>
            </a:r>
            <a:r>
              <a:rPr lang="en-US" sz="3600" b="1" dirty="0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  <a:t>, </a:t>
            </a:r>
            <a:r>
              <a:rPr lang="en-US" sz="3600" b="1" dirty="0" err="1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  <a:t>tetap</a:t>
            </a:r>
            <a:r>
              <a:rPr lang="en-US" sz="3600" b="1" dirty="0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  <a:t>, </a:t>
            </a:r>
            <a:r>
              <a:rPr lang="en-US" sz="3600" b="1" dirty="0" err="1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  <a:t>dan</a:t>
            </a:r>
            <a:r>
              <a:rPr lang="en-US" sz="3600" b="1" dirty="0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  <a:t>abadi</a:t>
            </a:r>
            <a:r>
              <a:rPr lang="en-US" sz="3600" b="1" dirty="0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  <a:t>, </a:t>
            </a:r>
            <a:r>
              <a:rPr lang="en-US" sz="3600" b="1" dirty="0" err="1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  <a:t>di</a:t>
            </a:r>
            <a:r>
              <a:rPr lang="en-US" sz="3600" b="1" dirty="0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  <a:t>balik</a:t>
            </a:r>
            <a:r>
              <a:rPr lang="en-US" sz="3600" b="1" dirty="0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  <a:t> yang </a:t>
            </a:r>
            <a:r>
              <a:rPr lang="en-US" sz="3600" b="1" dirty="0" err="1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  <a:t>bhineka</a:t>
            </a:r>
            <a:r>
              <a:rPr lang="en-US" sz="3600" b="1" dirty="0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  <a:t>, </a:t>
            </a:r>
            <a:r>
              <a:rPr lang="en-US" sz="3600" b="1" dirty="0" err="1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  <a:t>berubah</a:t>
            </a:r>
            <a:r>
              <a:rPr lang="en-US" sz="3600" b="1" dirty="0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  <a:t>dan</a:t>
            </a:r>
            <a:r>
              <a:rPr lang="en-US" sz="3600" b="1" dirty="0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  <a:t>sementara</a:t>
            </a:r>
            <a:r>
              <a:rPr lang="en-US" sz="3600" b="1" dirty="0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  <a:t>.</a:t>
            </a:r>
            <a:endParaRPr lang="en-US" sz="3600" b="1" dirty="0">
              <a:solidFill>
                <a:schemeClr val="tx1"/>
              </a:solidFill>
              <a:latin typeface="Adobe Kaiti Std R" pitchFamily="18" charset="-128"/>
              <a:ea typeface="Adobe Kaiti Std R" pitchFamily="18" charset="-128"/>
            </a:endParaRPr>
          </a:p>
        </p:txBody>
      </p:sp>
    </p:spTree>
  </p:cSld>
  <p:clrMapOvr>
    <a:masterClrMapping/>
  </p:clrMapOvr>
  <p:transition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81000"/>
            <a:lum/>
          </a:blip>
          <a:srcRect/>
          <a:stretch>
            <a:fillRect t="-14000" b="-1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" y="457200"/>
            <a:ext cx="8686800" cy="5943600"/>
          </a:xfrm>
        </p:spPr>
        <p:txBody>
          <a:bodyPr>
            <a:normAutofit/>
          </a:bodyPr>
          <a:lstStyle/>
          <a:p>
            <a:pPr algn="just"/>
            <a:r>
              <a:rPr lang="en-US" b="1" dirty="0" err="1" smtClean="0">
                <a:solidFill>
                  <a:schemeClr val="bg1"/>
                </a:solidFill>
                <a:latin typeface="Adobe Ming Std L" pitchFamily="18" charset="-128"/>
                <a:ea typeface="Adobe Ming Std L" pitchFamily="18" charset="-128"/>
              </a:rPr>
              <a:t>Setelah</a:t>
            </a:r>
            <a:r>
              <a:rPr lang="en-US" b="1" dirty="0" smtClean="0">
                <a:solidFill>
                  <a:schemeClr val="bg1"/>
                </a:solidFill>
                <a:latin typeface="Adobe Ming Std L" pitchFamily="18" charset="-128"/>
                <a:ea typeface="Adobe Ming Std L" pitchFamily="18" charset="-128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Adobe Ming Std L" pitchFamily="18" charset="-128"/>
                <a:ea typeface="Adobe Ming Std L" pitchFamily="18" charset="-128"/>
              </a:rPr>
              <a:t>timbul</a:t>
            </a:r>
            <a:r>
              <a:rPr lang="en-US" b="1" dirty="0" smtClean="0">
                <a:solidFill>
                  <a:schemeClr val="bg1"/>
                </a:solidFill>
                <a:latin typeface="Adobe Ming Std L" pitchFamily="18" charset="-128"/>
                <a:ea typeface="Adobe Ming Std L" pitchFamily="18" charset="-128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Adobe Ming Std L" pitchFamily="18" charset="-128"/>
                <a:ea typeface="Adobe Ming Std L" pitchFamily="18" charset="-128"/>
              </a:rPr>
              <a:t>gerakan</a:t>
            </a:r>
            <a:r>
              <a:rPr lang="en-US" b="1" dirty="0" smtClean="0">
                <a:solidFill>
                  <a:schemeClr val="bg1"/>
                </a:solidFill>
                <a:latin typeface="Adobe Ming Std L" pitchFamily="18" charset="-128"/>
                <a:ea typeface="Adobe Ming Std L" pitchFamily="18" charset="-128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Adobe Ming Std L" pitchFamily="18" charset="-128"/>
                <a:ea typeface="Adobe Ming Std L" pitchFamily="18" charset="-128"/>
              </a:rPr>
              <a:t>demitologisasi</a:t>
            </a:r>
            <a:r>
              <a:rPr lang="en-US" b="1" dirty="0" smtClean="0">
                <a:solidFill>
                  <a:schemeClr val="bg1"/>
                </a:solidFill>
                <a:latin typeface="Adobe Ming Std L" pitchFamily="18" charset="-128"/>
                <a:ea typeface="Adobe Ming Std L" pitchFamily="18" charset="-128"/>
              </a:rPr>
              <a:t> yang </a:t>
            </a:r>
            <a:r>
              <a:rPr lang="en-US" b="1" dirty="0" err="1" smtClean="0">
                <a:solidFill>
                  <a:schemeClr val="bg1"/>
                </a:solidFill>
                <a:latin typeface="Adobe Ming Std L" pitchFamily="18" charset="-128"/>
                <a:ea typeface="Adobe Ming Std L" pitchFamily="18" charset="-128"/>
              </a:rPr>
              <a:t>dipelopori</a:t>
            </a:r>
            <a:r>
              <a:rPr lang="en-US" b="1" dirty="0" smtClean="0">
                <a:solidFill>
                  <a:schemeClr val="bg1"/>
                </a:solidFill>
                <a:latin typeface="Adobe Ming Std L" pitchFamily="18" charset="-128"/>
                <a:ea typeface="Adobe Ming Std L" pitchFamily="18" charset="-128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Adobe Ming Std L" pitchFamily="18" charset="-128"/>
                <a:ea typeface="Adobe Ming Std L" pitchFamily="18" charset="-128"/>
              </a:rPr>
              <a:t>filsuf</a:t>
            </a:r>
            <a:r>
              <a:rPr lang="en-US" b="1" dirty="0" smtClean="0">
                <a:solidFill>
                  <a:schemeClr val="bg1"/>
                </a:solidFill>
                <a:latin typeface="Adobe Ming Std L" pitchFamily="18" charset="-128"/>
                <a:ea typeface="Adobe Ming Std L" pitchFamily="18" charset="-128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Adobe Ming Std L" pitchFamily="18" charset="-128"/>
                <a:ea typeface="Adobe Ming Std L" pitchFamily="18" charset="-128"/>
              </a:rPr>
              <a:t>pra-Sokrates</a:t>
            </a:r>
            <a:r>
              <a:rPr lang="en-US" b="1" dirty="0" smtClean="0">
                <a:solidFill>
                  <a:schemeClr val="bg1"/>
                </a:solidFill>
                <a:latin typeface="Adobe Ming Std L" pitchFamily="18" charset="-128"/>
                <a:ea typeface="Adobe Ming Std L" pitchFamily="18" charset="-128"/>
              </a:rPr>
              <a:t>, </a:t>
            </a:r>
            <a:r>
              <a:rPr lang="en-US" b="1" dirty="0" err="1" smtClean="0">
                <a:solidFill>
                  <a:schemeClr val="bg1"/>
                </a:solidFill>
                <a:latin typeface="Adobe Ming Std L" pitchFamily="18" charset="-128"/>
                <a:ea typeface="Adobe Ming Std L" pitchFamily="18" charset="-128"/>
              </a:rPr>
              <a:t>yaitu</a:t>
            </a:r>
            <a:r>
              <a:rPr lang="en-US" b="1" dirty="0" smtClean="0">
                <a:solidFill>
                  <a:schemeClr val="bg1"/>
                </a:solidFill>
                <a:latin typeface="Adobe Ming Std L" pitchFamily="18" charset="-128"/>
                <a:ea typeface="Adobe Ming Std L" pitchFamily="18" charset="-128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Adobe Ming Std L" pitchFamily="18" charset="-128"/>
                <a:ea typeface="Adobe Ming Std L" pitchFamily="18" charset="-128"/>
              </a:rPr>
              <a:t>dengan</a:t>
            </a:r>
            <a:r>
              <a:rPr lang="en-US" b="1" dirty="0" smtClean="0">
                <a:solidFill>
                  <a:schemeClr val="bg1"/>
                </a:solidFill>
                <a:latin typeface="Adobe Ming Std L" pitchFamily="18" charset="-128"/>
                <a:ea typeface="Adobe Ming Std L" pitchFamily="18" charset="-128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Adobe Ming Std L" pitchFamily="18" charset="-128"/>
                <a:ea typeface="Adobe Ming Std L" pitchFamily="18" charset="-128"/>
              </a:rPr>
              <a:t>kemampuan</a:t>
            </a:r>
            <a:r>
              <a:rPr lang="en-US" b="1" dirty="0" smtClean="0">
                <a:solidFill>
                  <a:schemeClr val="bg1"/>
                </a:solidFill>
                <a:latin typeface="Adobe Ming Std L" pitchFamily="18" charset="-128"/>
                <a:ea typeface="Adobe Ming Std L" pitchFamily="18" charset="-128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Adobe Ming Std L" pitchFamily="18" charset="-128"/>
                <a:ea typeface="Adobe Ming Std L" pitchFamily="18" charset="-128"/>
              </a:rPr>
              <a:t>rasionalitasnya</a:t>
            </a:r>
            <a:r>
              <a:rPr lang="en-US" b="1" dirty="0" smtClean="0">
                <a:solidFill>
                  <a:schemeClr val="bg1"/>
                </a:solidFill>
                <a:latin typeface="Adobe Ming Std L" pitchFamily="18" charset="-128"/>
                <a:ea typeface="Adobe Ming Std L" pitchFamily="18" charset="-128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Adobe Ming Std L" pitchFamily="18" charset="-128"/>
                <a:ea typeface="Adobe Ming Std L" pitchFamily="18" charset="-128"/>
              </a:rPr>
              <a:t>maka</a:t>
            </a:r>
            <a:r>
              <a:rPr lang="en-US" b="1" dirty="0" smtClean="0">
                <a:solidFill>
                  <a:schemeClr val="bg1"/>
                </a:solidFill>
                <a:latin typeface="Adobe Ming Std L" pitchFamily="18" charset="-128"/>
                <a:ea typeface="Adobe Ming Std L" pitchFamily="18" charset="-128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Adobe Ming Std L" pitchFamily="18" charset="-128"/>
                <a:ea typeface="Adobe Ming Std L" pitchFamily="18" charset="-128"/>
              </a:rPr>
              <a:t>filsafat</a:t>
            </a:r>
            <a:r>
              <a:rPr lang="en-US" b="1" dirty="0" smtClean="0">
                <a:solidFill>
                  <a:schemeClr val="bg1"/>
                </a:solidFill>
                <a:latin typeface="Adobe Ming Std L" pitchFamily="18" charset="-128"/>
                <a:ea typeface="Adobe Ming Std L" pitchFamily="18" charset="-128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Adobe Ming Std L" pitchFamily="18" charset="-128"/>
                <a:ea typeface="Adobe Ming Std L" pitchFamily="18" charset="-128"/>
              </a:rPr>
              <a:t>telah</a:t>
            </a:r>
            <a:r>
              <a:rPr lang="en-US" b="1" dirty="0" smtClean="0">
                <a:solidFill>
                  <a:schemeClr val="bg1"/>
                </a:solidFill>
                <a:latin typeface="Adobe Ming Std L" pitchFamily="18" charset="-128"/>
                <a:ea typeface="Adobe Ming Std L" pitchFamily="18" charset="-128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Adobe Ming Std L" pitchFamily="18" charset="-128"/>
                <a:ea typeface="Adobe Ming Std L" pitchFamily="18" charset="-128"/>
              </a:rPr>
              <a:t>mencapai</a:t>
            </a:r>
            <a:r>
              <a:rPr lang="en-US" b="1" dirty="0" smtClean="0">
                <a:solidFill>
                  <a:schemeClr val="bg1"/>
                </a:solidFill>
                <a:latin typeface="Adobe Ming Std L" pitchFamily="18" charset="-128"/>
                <a:ea typeface="Adobe Ming Std L" pitchFamily="18" charset="-128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Adobe Ming Std L" pitchFamily="18" charset="-128"/>
                <a:ea typeface="Adobe Ming Std L" pitchFamily="18" charset="-128"/>
              </a:rPr>
              <a:t>puncak</a:t>
            </a:r>
            <a:r>
              <a:rPr lang="en-US" b="1" dirty="0" smtClean="0">
                <a:solidFill>
                  <a:schemeClr val="bg1"/>
                </a:solidFill>
                <a:latin typeface="Adobe Ming Std L" pitchFamily="18" charset="-128"/>
                <a:ea typeface="Adobe Ming Std L" pitchFamily="18" charset="-128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Adobe Ming Std L" pitchFamily="18" charset="-128"/>
                <a:ea typeface="Adobe Ming Std L" pitchFamily="18" charset="-128"/>
              </a:rPr>
              <a:t>perkembangan</a:t>
            </a:r>
            <a:r>
              <a:rPr lang="en-US" b="1" dirty="0" smtClean="0">
                <a:solidFill>
                  <a:schemeClr val="bg1"/>
                </a:solidFill>
                <a:latin typeface="Adobe Ming Std L" pitchFamily="18" charset="-128"/>
                <a:ea typeface="Adobe Ming Std L" pitchFamily="18" charset="-128"/>
              </a:rPr>
              <a:t>, </a:t>
            </a:r>
            <a:r>
              <a:rPr lang="en-US" b="1" dirty="0" err="1" smtClean="0">
                <a:solidFill>
                  <a:schemeClr val="bg1"/>
                </a:solidFill>
                <a:latin typeface="Adobe Ming Std L" pitchFamily="18" charset="-128"/>
                <a:ea typeface="Adobe Ming Std L" pitchFamily="18" charset="-128"/>
              </a:rPr>
              <a:t>seperti</a:t>
            </a:r>
            <a:r>
              <a:rPr lang="en-US" b="1" dirty="0" smtClean="0">
                <a:solidFill>
                  <a:schemeClr val="bg1"/>
                </a:solidFill>
                <a:latin typeface="Adobe Ming Std L" pitchFamily="18" charset="-128"/>
                <a:ea typeface="Adobe Ming Std L" pitchFamily="18" charset="-128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Adobe Ming Std L" pitchFamily="18" charset="-128"/>
                <a:ea typeface="Adobe Ming Std L" pitchFamily="18" charset="-128"/>
              </a:rPr>
              <a:t>yg</a:t>
            </a:r>
            <a:r>
              <a:rPr lang="en-US" b="1" dirty="0" smtClean="0">
                <a:solidFill>
                  <a:schemeClr val="bg1"/>
                </a:solidFill>
                <a:latin typeface="Adobe Ming Std L" pitchFamily="18" charset="-128"/>
                <a:ea typeface="Adobe Ming Std L" pitchFamily="18" charset="-128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Adobe Ming Std L" pitchFamily="18" charset="-128"/>
                <a:ea typeface="Adobe Ming Std L" pitchFamily="18" charset="-128"/>
              </a:rPr>
              <a:t>ditunjukan</a:t>
            </a:r>
            <a:r>
              <a:rPr lang="en-US" b="1" dirty="0" smtClean="0">
                <a:solidFill>
                  <a:schemeClr val="bg1"/>
                </a:solidFill>
                <a:latin typeface="Adobe Ming Std L" pitchFamily="18" charset="-128"/>
                <a:ea typeface="Adobe Ming Std L" pitchFamily="18" charset="-128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Adobe Ming Std L" pitchFamily="18" charset="-128"/>
                <a:ea typeface="Adobe Ming Std L" pitchFamily="18" charset="-128"/>
              </a:rPr>
              <a:t>oleh</a:t>
            </a:r>
            <a:r>
              <a:rPr lang="en-US" b="1" dirty="0" smtClean="0">
                <a:solidFill>
                  <a:schemeClr val="bg1"/>
                </a:solidFill>
                <a:latin typeface="Adobe Ming Std L" pitchFamily="18" charset="-128"/>
                <a:ea typeface="Adobe Ming Std L" pitchFamily="18" charset="-128"/>
              </a:rPr>
              <a:t> trio </a:t>
            </a:r>
            <a:r>
              <a:rPr lang="en-US" b="1" dirty="0" err="1" smtClean="0">
                <a:solidFill>
                  <a:schemeClr val="bg1"/>
                </a:solidFill>
                <a:latin typeface="Adobe Ming Std L" pitchFamily="18" charset="-128"/>
                <a:ea typeface="Adobe Ming Std L" pitchFamily="18" charset="-128"/>
              </a:rPr>
              <a:t>filsuf</a:t>
            </a:r>
            <a:r>
              <a:rPr lang="en-US" b="1" dirty="0" smtClean="0">
                <a:solidFill>
                  <a:schemeClr val="bg1"/>
                </a:solidFill>
                <a:latin typeface="Adobe Ming Std L" pitchFamily="18" charset="-128"/>
                <a:ea typeface="Adobe Ming Std L" pitchFamily="18" charset="-128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Adobe Ming Std L" pitchFamily="18" charset="-128"/>
                <a:ea typeface="Adobe Ming Std L" pitchFamily="18" charset="-128"/>
              </a:rPr>
              <a:t>besar</a:t>
            </a:r>
            <a:r>
              <a:rPr lang="en-US" b="1" dirty="0" smtClean="0">
                <a:solidFill>
                  <a:schemeClr val="bg1"/>
                </a:solidFill>
                <a:latin typeface="Adobe Ming Std L" pitchFamily="18" charset="-128"/>
                <a:ea typeface="Adobe Ming Std L" pitchFamily="18" charset="-128"/>
              </a:rPr>
              <a:t> :</a:t>
            </a:r>
          </a:p>
          <a:p>
            <a:pPr algn="just">
              <a:buFont typeface="Arial" pitchFamily="34" charset="0"/>
              <a:buChar char="•"/>
            </a:pPr>
            <a:r>
              <a:rPr lang="en-US" b="1" dirty="0" smtClean="0">
                <a:solidFill>
                  <a:schemeClr val="bg1"/>
                </a:solidFill>
                <a:latin typeface="Adobe Ming Std L" pitchFamily="18" charset="-128"/>
                <a:ea typeface="Adobe Ming Std L" pitchFamily="18" charset="-128"/>
              </a:rPr>
              <a:t> Socrates</a:t>
            </a:r>
          </a:p>
          <a:p>
            <a:pPr algn="just">
              <a:buFont typeface="Arial" pitchFamily="34" charset="0"/>
              <a:buChar char="•"/>
            </a:pPr>
            <a:r>
              <a:rPr lang="en-US" b="1" dirty="0" smtClean="0">
                <a:solidFill>
                  <a:schemeClr val="bg1"/>
                </a:solidFill>
                <a:latin typeface="Adobe Ming Std L" pitchFamily="18" charset="-128"/>
                <a:ea typeface="Adobe Ming Std L" pitchFamily="18" charset="-128"/>
              </a:rPr>
              <a:t> Plato</a:t>
            </a:r>
          </a:p>
          <a:p>
            <a:pPr algn="just">
              <a:buFont typeface="Arial" pitchFamily="34" charset="0"/>
              <a:buChar char="•"/>
            </a:pPr>
            <a:r>
              <a:rPr lang="en-US" b="1" dirty="0" smtClean="0">
                <a:solidFill>
                  <a:schemeClr val="bg1"/>
                </a:solidFill>
                <a:latin typeface="Adobe Ming Std L" pitchFamily="18" charset="-128"/>
                <a:ea typeface="Adobe Ming Std L" pitchFamily="18" charset="-128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Adobe Ming Std L" pitchFamily="18" charset="-128"/>
                <a:ea typeface="Adobe Ming Std L" pitchFamily="18" charset="-128"/>
              </a:rPr>
              <a:t>Aristoteles</a:t>
            </a:r>
            <a:endParaRPr lang="en-US" b="1" dirty="0" smtClean="0">
              <a:solidFill>
                <a:schemeClr val="bg1"/>
              </a:solidFill>
              <a:latin typeface="Adobe Ming Std L" pitchFamily="18" charset="-128"/>
              <a:ea typeface="Adobe Ming Std L" pitchFamily="18" charset="-128"/>
            </a:endParaRPr>
          </a:p>
          <a:p>
            <a:pPr algn="just"/>
            <a:r>
              <a:rPr lang="en-US" b="1" dirty="0" err="1" smtClean="0">
                <a:solidFill>
                  <a:schemeClr val="bg1"/>
                </a:solidFill>
                <a:latin typeface="Adobe Ming Std L" pitchFamily="18" charset="-128"/>
                <a:ea typeface="Adobe Ming Std L" pitchFamily="18" charset="-128"/>
              </a:rPr>
              <a:t>Filsafat</a:t>
            </a:r>
            <a:r>
              <a:rPr lang="en-US" b="1" dirty="0" smtClean="0">
                <a:solidFill>
                  <a:schemeClr val="bg1"/>
                </a:solidFill>
                <a:latin typeface="Adobe Ming Std L" pitchFamily="18" charset="-128"/>
                <a:ea typeface="Adobe Ming Std L" pitchFamily="18" charset="-128"/>
              </a:rPr>
              <a:t> yang </a:t>
            </a:r>
            <a:r>
              <a:rPr lang="en-US" b="1" dirty="0" err="1" smtClean="0">
                <a:solidFill>
                  <a:schemeClr val="bg1"/>
                </a:solidFill>
                <a:latin typeface="Adobe Ming Std L" pitchFamily="18" charset="-128"/>
                <a:ea typeface="Adobe Ming Std L" pitchFamily="18" charset="-128"/>
              </a:rPr>
              <a:t>semula</a:t>
            </a:r>
            <a:r>
              <a:rPr lang="en-US" b="1" dirty="0" smtClean="0">
                <a:solidFill>
                  <a:schemeClr val="bg1"/>
                </a:solidFill>
                <a:latin typeface="Adobe Ming Std L" pitchFamily="18" charset="-128"/>
                <a:ea typeface="Adobe Ming Std L" pitchFamily="18" charset="-128"/>
              </a:rPr>
              <a:t> yang </a:t>
            </a:r>
            <a:r>
              <a:rPr lang="en-US" b="1" dirty="0" err="1" smtClean="0">
                <a:solidFill>
                  <a:schemeClr val="bg1"/>
                </a:solidFill>
                <a:latin typeface="Adobe Ming Std L" pitchFamily="18" charset="-128"/>
                <a:ea typeface="Adobe Ming Std L" pitchFamily="18" charset="-128"/>
              </a:rPr>
              <a:t>bersifat</a:t>
            </a:r>
            <a:r>
              <a:rPr lang="en-US" b="1" dirty="0" smtClean="0">
                <a:solidFill>
                  <a:schemeClr val="bg1"/>
                </a:solidFill>
                <a:latin typeface="Adobe Ming Std L" pitchFamily="18" charset="-128"/>
                <a:ea typeface="Adobe Ming Std L" pitchFamily="18" charset="-128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Adobe Ming Std L" pitchFamily="18" charset="-128"/>
                <a:ea typeface="Adobe Ming Std L" pitchFamily="18" charset="-128"/>
              </a:rPr>
              <a:t>mitologis</a:t>
            </a:r>
            <a:r>
              <a:rPr lang="en-US" b="1" dirty="0" smtClean="0">
                <a:solidFill>
                  <a:schemeClr val="bg1"/>
                </a:solidFill>
                <a:latin typeface="Adobe Ming Std L" pitchFamily="18" charset="-128"/>
                <a:ea typeface="Adobe Ming Std L" pitchFamily="18" charset="-128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Adobe Ming Std L" pitchFamily="18" charset="-128"/>
                <a:ea typeface="Adobe Ming Std L" pitchFamily="18" charset="-128"/>
              </a:rPr>
              <a:t>berkembang</a:t>
            </a:r>
            <a:r>
              <a:rPr lang="en-US" b="1" dirty="0" smtClean="0">
                <a:solidFill>
                  <a:schemeClr val="bg1"/>
                </a:solidFill>
                <a:latin typeface="Adobe Ming Std L" pitchFamily="18" charset="-128"/>
                <a:ea typeface="Adobe Ming Std L" pitchFamily="18" charset="-128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Adobe Ming Std L" pitchFamily="18" charset="-128"/>
                <a:ea typeface="Adobe Ming Std L" pitchFamily="18" charset="-128"/>
              </a:rPr>
              <a:t>menjadi</a:t>
            </a:r>
            <a:r>
              <a:rPr lang="en-US" b="1" dirty="0" smtClean="0">
                <a:solidFill>
                  <a:schemeClr val="bg1"/>
                </a:solidFill>
                <a:latin typeface="Adobe Ming Std L" pitchFamily="18" charset="-128"/>
                <a:ea typeface="Adobe Ming Std L" pitchFamily="18" charset="-128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Adobe Ming Std L" pitchFamily="18" charset="-128"/>
                <a:ea typeface="Adobe Ming Std L" pitchFamily="18" charset="-128"/>
              </a:rPr>
              <a:t>ilmu</a:t>
            </a:r>
            <a:r>
              <a:rPr lang="en-US" b="1" dirty="0" smtClean="0">
                <a:solidFill>
                  <a:schemeClr val="bg1"/>
                </a:solidFill>
                <a:latin typeface="Adobe Ming Std L" pitchFamily="18" charset="-128"/>
                <a:ea typeface="Adobe Ming Std L" pitchFamily="18" charset="-128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Adobe Ming Std L" pitchFamily="18" charset="-128"/>
                <a:ea typeface="Adobe Ming Std L" pitchFamily="18" charset="-128"/>
              </a:rPr>
              <a:t>pengetahuan</a:t>
            </a:r>
            <a:r>
              <a:rPr lang="en-US" b="1" dirty="0" smtClean="0">
                <a:solidFill>
                  <a:schemeClr val="bg1"/>
                </a:solidFill>
                <a:latin typeface="Adobe Ming Std L" pitchFamily="18" charset="-128"/>
                <a:ea typeface="Adobe Ming Std L" pitchFamily="18" charset="-128"/>
              </a:rPr>
              <a:t> yang </a:t>
            </a:r>
            <a:r>
              <a:rPr lang="en-US" b="1" dirty="0" err="1" smtClean="0">
                <a:solidFill>
                  <a:schemeClr val="bg1"/>
                </a:solidFill>
                <a:latin typeface="Adobe Ming Std L" pitchFamily="18" charset="-128"/>
                <a:ea typeface="Adobe Ming Std L" pitchFamily="18" charset="-128"/>
              </a:rPr>
              <a:t>meliputi</a:t>
            </a:r>
            <a:r>
              <a:rPr lang="en-US" b="1" dirty="0" smtClean="0">
                <a:solidFill>
                  <a:schemeClr val="bg1"/>
                </a:solidFill>
                <a:latin typeface="Adobe Ming Std L" pitchFamily="18" charset="-128"/>
                <a:ea typeface="Adobe Ming Std L" pitchFamily="18" charset="-128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Adobe Ming Std L" pitchFamily="18" charset="-128"/>
                <a:ea typeface="Adobe Ming Std L" pitchFamily="18" charset="-128"/>
              </a:rPr>
              <a:t>berbagai</a:t>
            </a:r>
            <a:r>
              <a:rPr lang="en-US" b="1" dirty="0" smtClean="0">
                <a:solidFill>
                  <a:schemeClr val="bg1"/>
                </a:solidFill>
                <a:latin typeface="Adobe Ming Std L" pitchFamily="18" charset="-128"/>
                <a:ea typeface="Adobe Ming Std L" pitchFamily="18" charset="-128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Adobe Ming Std L" pitchFamily="18" charset="-128"/>
                <a:ea typeface="Adobe Ming Std L" pitchFamily="18" charset="-128"/>
              </a:rPr>
              <a:t>macam</a:t>
            </a:r>
            <a:r>
              <a:rPr lang="en-US" b="1" dirty="0" smtClean="0">
                <a:solidFill>
                  <a:schemeClr val="bg1"/>
                </a:solidFill>
                <a:latin typeface="Adobe Ming Std L" pitchFamily="18" charset="-128"/>
                <a:ea typeface="Adobe Ming Std L" pitchFamily="18" charset="-128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Adobe Ming Std L" pitchFamily="18" charset="-128"/>
                <a:ea typeface="Adobe Ming Std L" pitchFamily="18" charset="-128"/>
              </a:rPr>
              <a:t>bidang</a:t>
            </a:r>
            <a:r>
              <a:rPr lang="en-US" b="1" dirty="0" smtClean="0">
                <a:solidFill>
                  <a:schemeClr val="bg1"/>
                </a:solidFill>
                <a:latin typeface="Adobe Ming Std L" pitchFamily="18" charset="-128"/>
                <a:ea typeface="Adobe Ming Std L" pitchFamily="18" charset="-128"/>
              </a:rPr>
              <a:t>.</a:t>
            </a:r>
            <a:endParaRPr lang="en-US" b="1" dirty="0">
              <a:solidFill>
                <a:schemeClr val="bg1"/>
              </a:solidFill>
              <a:latin typeface="Adobe Ming Std L" pitchFamily="18" charset="-128"/>
              <a:ea typeface="Adobe Ming Std L" pitchFamily="18" charset="-128"/>
            </a:endParaRP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4000" b="-1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" y="533400"/>
            <a:ext cx="8610600" cy="5791200"/>
          </a:xfrm>
        </p:spPr>
        <p:txBody>
          <a:bodyPr>
            <a:normAutofit/>
          </a:bodyPr>
          <a:lstStyle/>
          <a:p>
            <a:pPr algn="just"/>
            <a:r>
              <a:rPr lang="en-US" sz="4000" b="1" dirty="0" err="1" smtClean="0">
                <a:solidFill>
                  <a:schemeClr val="bg1"/>
                </a:solidFill>
                <a:latin typeface="Adobe Ming Std L" pitchFamily="18" charset="-128"/>
                <a:ea typeface="Adobe Ming Std L" pitchFamily="18" charset="-128"/>
              </a:rPr>
              <a:t>Aristoteles</a:t>
            </a:r>
            <a:r>
              <a:rPr lang="en-US" sz="4000" b="1" dirty="0" smtClean="0">
                <a:solidFill>
                  <a:schemeClr val="bg1"/>
                </a:solidFill>
                <a:latin typeface="Adobe Ming Std L" pitchFamily="18" charset="-128"/>
                <a:ea typeface="Adobe Ming Std L" pitchFamily="18" charset="-128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dobe Ming Std L" pitchFamily="18" charset="-128"/>
                <a:ea typeface="Adobe Ming Std L" pitchFamily="18" charset="-128"/>
              </a:rPr>
              <a:t>membagi</a:t>
            </a:r>
            <a:r>
              <a:rPr lang="en-US" sz="4000" b="1" dirty="0" smtClean="0">
                <a:solidFill>
                  <a:schemeClr val="bg1"/>
                </a:solidFill>
                <a:latin typeface="Adobe Ming Std L" pitchFamily="18" charset="-128"/>
                <a:ea typeface="Adobe Ming Std L" pitchFamily="18" charset="-128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dobe Ming Std L" pitchFamily="18" charset="-128"/>
                <a:ea typeface="Adobe Ming Std L" pitchFamily="18" charset="-128"/>
              </a:rPr>
              <a:t>ilmu</a:t>
            </a:r>
            <a:r>
              <a:rPr lang="en-US" sz="4000" b="1" dirty="0" smtClean="0">
                <a:solidFill>
                  <a:schemeClr val="bg1"/>
                </a:solidFill>
                <a:latin typeface="Adobe Ming Std L" pitchFamily="18" charset="-128"/>
                <a:ea typeface="Adobe Ming Std L" pitchFamily="18" charset="-128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dobe Ming Std L" pitchFamily="18" charset="-128"/>
                <a:ea typeface="Adobe Ming Std L" pitchFamily="18" charset="-128"/>
              </a:rPr>
              <a:t>menjadi</a:t>
            </a:r>
            <a:r>
              <a:rPr lang="en-US" sz="4000" b="1" dirty="0" smtClean="0">
                <a:solidFill>
                  <a:schemeClr val="bg1"/>
                </a:solidFill>
                <a:latin typeface="Adobe Ming Std L" pitchFamily="18" charset="-128"/>
                <a:ea typeface="Adobe Ming Std L" pitchFamily="18" charset="-128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dobe Ming Std L" pitchFamily="18" charset="-128"/>
                <a:ea typeface="Adobe Ming Std L" pitchFamily="18" charset="-128"/>
              </a:rPr>
              <a:t>ilmu</a:t>
            </a:r>
            <a:r>
              <a:rPr lang="en-US" sz="4000" b="1" dirty="0" smtClean="0">
                <a:solidFill>
                  <a:schemeClr val="bg1"/>
                </a:solidFill>
                <a:latin typeface="Adobe Ming Std L" pitchFamily="18" charset="-128"/>
                <a:ea typeface="Adobe Ming Std L" pitchFamily="18" charset="-128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dobe Ming Std L" pitchFamily="18" charset="-128"/>
                <a:ea typeface="Adobe Ming Std L" pitchFamily="18" charset="-128"/>
              </a:rPr>
              <a:t>pengetahuan</a:t>
            </a:r>
            <a:r>
              <a:rPr lang="en-US" sz="4000" b="1" dirty="0" smtClean="0">
                <a:solidFill>
                  <a:schemeClr val="bg1"/>
                </a:solidFill>
                <a:latin typeface="Adobe Ming Std L" pitchFamily="18" charset="-128"/>
                <a:ea typeface="Adobe Ming Std L" pitchFamily="18" charset="-128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dobe Ming Std L" pitchFamily="18" charset="-128"/>
                <a:ea typeface="Adobe Ming Std L" pitchFamily="18" charset="-128"/>
              </a:rPr>
              <a:t>poietis</a:t>
            </a:r>
            <a:r>
              <a:rPr lang="en-US" sz="4000" b="1" dirty="0" smtClean="0">
                <a:solidFill>
                  <a:schemeClr val="bg1"/>
                </a:solidFill>
                <a:latin typeface="Adobe Ming Std L" pitchFamily="18" charset="-128"/>
                <a:ea typeface="Adobe Ming Std L" pitchFamily="18" charset="-128"/>
              </a:rPr>
              <a:t> (</a:t>
            </a:r>
            <a:r>
              <a:rPr lang="en-US" sz="4000" b="1" dirty="0" err="1" smtClean="0">
                <a:solidFill>
                  <a:schemeClr val="bg1"/>
                </a:solidFill>
                <a:latin typeface="Adobe Ming Std L" pitchFamily="18" charset="-128"/>
                <a:ea typeface="Adobe Ming Std L" pitchFamily="18" charset="-128"/>
              </a:rPr>
              <a:t>terapan</a:t>
            </a:r>
            <a:r>
              <a:rPr lang="en-US" sz="4000" b="1" dirty="0" smtClean="0">
                <a:solidFill>
                  <a:schemeClr val="bg1"/>
                </a:solidFill>
                <a:latin typeface="Adobe Ming Std L" pitchFamily="18" charset="-128"/>
                <a:ea typeface="Adobe Ming Std L" pitchFamily="18" charset="-128"/>
              </a:rPr>
              <a:t>), </a:t>
            </a:r>
            <a:r>
              <a:rPr lang="en-US" sz="4000" b="1" dirty="0" err="1" smtClean="0">
                <a:solidFill>
                  <a:schemeClr val="bg1"/>
                </a:solidFill>
                <a:latin typeface="Adobe Ming Std L" pitchFamily="18" charset="-128"/>
                <a:ea typeface="Adobe Ming Std L" pitchFamily="18" charset="-128"/>
              </a:rPr>
              <a:t>ilmu</a:t>
            </a:r>
            <a:r>
              <a:rPr lang="en-US" sz="4000" b="1" dirty="0" smtClean="0">
                <a:solidFill>
                  <a:schemeClr val="bg1"/>
                </a:solidFill>
                <a:latin typeface="Adobe Ming Std L" pitchFamily="18" charset="-128"/>
                <a:ea typeface="Adobe Ming Std L" pitchFamily="18" charset="-128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dobe Ming Std L" pitchFamily="18" charset="-128"/>
                <a:ea typeface="Adobe Ming Std L" pitchFamily="18" charset="-128"/>
              </a:rPr>
              <a:t>pengetahuan</a:t>
            </a:r>
            <a:r>
              <a:rPr lang="en-US" sz="4000" b="1" dirty="0" smtClean="0">
                <a:solidFill>
                  <a:schemeClr val="bg1"/>
                </a:solidFill>
                <a:latin typeface="Adobe Ming Std L" pitchFamily="18" charset="-128"/>
                <a:ea typeface="Adobe Ming Std L" pitchFamily="18" charset="-128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dobe Ming Std L" pitchFamily="18" charset="-128"/>
                <a:ea typeface="Adobe Ming Std L" pitchFamily="18" charset="-128"/>
              </a:rPr>
              <a:t>praktis</a:t>
            </a:r>
            <a:r>
              <a:rPr lang="en-US" sz="4000" b="1" dirty="0" smtClean="0">
                <a:solidFill>
                  <a:schemeClr val="bg1"/>
                </a:solidFill>
                <a:latin typeface="Adobe Ming Std L" pitchFamily="18" charset="-128"/>
                <a:ea typeface="Adobe Ming Std L" pitchFamily="18" charset="-128"/>
              </a:rPr>
              <a:t> (</a:t>
            </a:r>
            <a:r>
              <a:rPr lang="en-US" sz="4000" b="1" dirty="0" err="1" smtClean="0">
                <a:solidFill>
                  <a:schemeClr val="bg1"/>
                </a:solidFill>
                <a:latin typeface="Adobe Ming Std L" pitchFamily="18" charset="-128"/>
                <a:ea typeface="Adobe Ming Std L" pitchFamily="18" charset="-128"/>
              </a:rPr>
              <a:t>etika</a:t>
            </a:r>
            <a:r>
              <a:rPr lang="en-US" sz="4000" b="1" dirty="0" smtClean="0">
                <a:solidFill>
                  <a:schemeClr val="bg1"/>
                </a:solidFill>
                <a:latin typeface="Adobe Ming Std L" pitchFamily="18" charset="-128"/>
                <a:ea typeface="Adobe Ming Std L" pitchFamily="18" charset="-128"/>
              </a:rPr>
              <a:t>, </a:t>
            </a:r>
            <a:r>
              <a:rPr lang="en-US" sz="4000" b="1" dirty="0" err="1" smtClean="0">
                <a:solidFill>
                  <a:schemeClr val="bg1"/>
                </a:solidFill>
                <a:latin typeface="Adobe Ming Std L" pitchFamily="18" charset="-128"/>
                <a:ea typeface="Adobe Ming Std L" pitchFamily="18" charset="-128"/>
              </a:rPr>
              <a:t>politik</a:t>
            </a:r>
            <a:r>
              <a:rPr lang="en-US" sz="4000" b="1" dirty="0" smtClean="0">
                <a:solidFill>
                  <a:schemeClr val="bg1"/>
                </a:solidFill>
                <a:latin typeface="Adobe Ming Std L" pitchFamily="18" charset="-128"/>
                <a:ea typeface="Adobe Ming Std L" pitchFamily="18" charset="-128"/>
              </a:rPr>
              <a:t>) </a:t>
            </a:r>
            <a:r>
              <a:rPr lang="en-US" sz="4000" b="1" dirty="0" err="1" smtClean="0">
                <a:solidFill>
                  <a:schemeClr val="bg1"/>
                </a:solidFill>
                <a:latin typeface="Adobe Ming Std L" pitchFamily="18" charset="-128"/>
                <a:ea typeface="Adobe Ming Std L" pitchFamily="18" charset="-128"/>
              </a:rPr>
              <a:t>dan</a:t>
            </a:r>
            <a:r>
              <a:rPr lang="en-US" sz="4000" b="1" dirty="0" smtClean="0">
                <a:solidFill>
                  <a:schemeClr val="bg1"/>
                </a:solidFill>
                <a:latin typeface="Adobe Ming Std L" pitchFamily="18" charset="-128"/>
                <a:ea typeface="Adobe Ming Std L" pitchFamily="18" charset="-128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dobe Ming Std L" pitchFamily="18" charset="-128"/>
                <a:ea typeface="Adobe Ming Std L" pitchFamily="18" charset="-128"/>
              </a:rPr>
              <a:t>ilmu</a:t>
            </a:r>
            <a:r>
              <a:rPr lang="en-US" sz="4000" b="1" dirty="0" smtClean="0">
                <a:solidFill>
                  <a:schemeClr val="bg1"/>
                </a:solidFill>
                <a:latin typeface="Adobe Ming Std L" pitchFamily="18" charset="-128"/>
                <a:ea typeface="Adobe Ming Std L" pitchFamily="18" charset="-128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dobe Ming Std L" pitchFamily="18" charset="-128"/>
                <a:ea typeface="Adobe Ming Std L" pitchFamily="18" charset="-128"/>
              </a:rPr>
              <a:t>pengetahuan</a:t>
            </a:r>
            <a:r>
              <a:rPr lang="en-US" sz="4000" b="1" dirty="0" smtClean="0">
                <a:solidFill>
                  <a:schemeClr val="bg1"/>
                </a:solidFill>
                <a:latin typeface="Adobe Ming Std L" pitchFamily="18" charset="-128"/>
                <a:ea typeface="Adobe Ming Std L" pitchFamily="18" charset="-128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dobe Ming Std L" pitchFamily="18" charset="-128"/>
                <a:ea typeface="Adobe Ming Std L" pitchFamily="18" charset="-128"/>
              </a:rPr>
              <a:t>teoretik</a:t>
            </a:r>
            <a:r>
              <a:rPr lang="en-US" sz="4000" b="1" dirty="0" smtClean="0">
                <a:solidFill>
                  <a:schemeClr val="bg1"/>
                </a:solidFill>
                <a:latin typeface="Adobe Ming Std L" pitchFamily="18" charset="-128"/>
                <a:ea typeface="Adobe Ming Std L" pitchFamily="18" charset="-128"/>
              </a:rPr>
              <a:t>. </a:t>
            </a:r>
          </a:p>
          <a:p>
            <a:pPr algn="just"/>
            <a:r>
              <a:rPr lang="en-US" sz="4000" b="1" dirty="0" err="1" smtClean="0">
                <a:solidFill>
                  <a:schemeClr val="bg1"/>
                </a:solidFill>
                <a:latin typeface="Adobe Ming Std L" pitchFamily="18" charset="-128"/>
                <a:ea typeface="Adobe Ming Std L" pitchFamily="18" charset="-128"/>
              </a:rPr>
              <a:t>Ilmu</a:t>
            </a:r>
            <a:r>
              <a:rPr lang="en-US" sz="4000" b="1" dirty="0" smtClean="0">
                <a:solidFill>
                  <a:schemeClr val="bg1"/>
                </a:solidFill>
                <a:latin typeface="Adobe Ming Std L" pitchFamily="18" charset="-128"/>
                <a:ea typeface="Adobe Ming Std L" pitchFamily="18" charset="-128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dobe Ming Std L" pitchFamily="18" charset="-128"/>
                <a:ea typeface="Adobe Ming Std L" pitchFamily="18" charset="-128"/>
              </a:rPr>
              <a:t>pengetahuan</a:t>
            </a:r>
            <a:r>
              <a:rPr lang="en-US" sz="4000" b="1" dirty="0" smtClean="0">
                <a:solidFill>
                  <a:schemeClr val="bg1"/>
                </a:solidFill>
                <a:latin typeface="Adobe Ming Std L" pitchFamily="18" charset="-128"/>
                <a:ea typeface="Adobe Ming Std L" pitchFamily="18" charset="-128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dobe Ming Std L" pitchFamily="18" charset="-128"/>
                <a:ea typeface="Adobe Ming Std L" pitchFamily="18" charset="-128"/>
              </a:rPr>
              <a:t>teoritik</a:t>
            </a:r>
            <a:r>
              <a:rPr lang="en-US" sz="4000" b="1" dirty="0" smtClean="0">
                <a:solidFill>
                  <a:schemeClr val="bg1"/>
                </a:solidFill>
                <a:latin typeface="Adobe Ming Std L" pitchFamily="18" charset="-128"/>
                <a:ea typeface="Adobe Ming Std L" pitchFamily="18" charset="-128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dobe Ming Std L" pitchFamily="18" charset="-128"/>
                <a:ea typeface="Adobe Ming Std L" pitchFamily="18" charset="-128"/>
              </a:rPr>
              <a:t>dibagi</a:t>
            </a:r>
            <a:r>
              <a:rPr lang="en-US" sz="4000" b="1" dirty="0" smtClean="0">
                <a:solidFill>
                  <a:schemeClr val="bg1"/>
                </a:solidFill>
                <a:latin typeface="Adobe Ming Std L" pitchFamily="18" charset="-128"/>
                <a:ea typeface="Adobe Ming Std L" pitchFamily="18" charset="-128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dobe Ming Std L" pitchFamily="18" charset="-128"/>
                <a:ea typeface="Adobe Ming Std L" pitchFamily="18" charset="-128"/>
              </a:rPr>
              <a:t>menjadi</a:t>
            </a:r>
            <a:r>
              <a:rPr lang="en-US" sz="4000" b="1" dirty="0" smtClean="0">
                <a:solidFill>
                  <a:schemeClr val="bg1"/>
                </a:solidFill>
                <a:latin typeface="Adobe Ming Std L" pitchFamily="18" charset="-128"/>
                <a:ea typeface="Adobe Ming Std L" pitchFamily="18" charset="-128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dobe Ming Std L" pitchFamily="18" charset="-128"/>
                <a:ea typeface="Adobe Ming Std L" pitchFamily="18" charset="-128"/>
              </a:rPr>
              <a:t>ilmu</a:t>
            </a:r>
            <a:r>
              <a:rPr lang="en-US" sz="4000" b="1" dirty="0" smtClean="0">
                <a:solidFill>
                  <a:schemeClr val="bg1"/>
                </a:solidFill>
                <a:latin typeface="Adobe Ming Std L" pitchFamily="18" charset="-128"/>
                <a:ea typeface="Adobe Ming Std L" pitchFamily="18" charset="-128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dobe Ming Std L" pitchFamily="18" charset="-128"/>
                <a:ea typeface="Adobe Ming Std L" pitchFamily="18" charset="-128"/>
              </a:rPr>
              <a:t>alam</a:t>
            </a:r>
            <a:r>
              <a:rPr lang="en-US" sz="4000" b="1" dirty="0" smtClean="0">
                <a:solidFill>
                  <a:schemeClr val="bg1"/>
                </a:solidFill>
                <a:latin typeface="Adobe Ming Std L" pitchFamily="18" charset="-128"/>
                <a:ea typeface="Adobe Ming Std L" pitchFamily="18" charset="-128"/>
              </a:rPr>
              <a:t>, </a:t>
            </a:r>
            <a:r>
              <a:rPr lang="en-US" sz="4000" b="1" dirty="0" err="1" smtClean="0">
                <a:solidFill>
                  <a:schemeClr val="bg1"/>
                </a:solidFill>
                <a:latin typeface="Adobe Ming Std L" pitchFamily="18" charset="-128"/>
                <a:ea typeface="Adobe Ming Std L" pitchFamily="18" charset="-128"/>
              </a:rPr>
              <a:t>ilmu</a:t>
            </a:r>
            <a:r>
              <a:rPr lang="en-US" sz="4000" b="1" dirty="0" smtClean="0">
                <a:solidFill>
                  <a:schemeClr val="bg1"/>
                </a:solidFill>
                <a:latin typeface="Adobe Ming Std L" pitchFamily="18" charset="-128"/>
                <a:ea typeface="Adobe Ming Std L" pitchFamily="18" charset="-128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dobe Ming Std L" pitchFamily="18" charset="-128"/>
                <a:ea typeface="Adobe Ming Std L" pitchFamily="18" charset="-128"/>
              </a:rPr>
              <a:t>pasti</a:t>
            </a:r>
            <a:r>
              <a:rPr lang="en-US" sz="4000" b="1" dirty="0" smtClean="0">
                <a:solidFill>
                  <a:schemeClr val="bg1"/>
                </a:solidFill>
                <a:latin typeface="Adobe Ming Std L" pitchFamily="18" charset="-128"/>
                <a:ea typeface="Adobe Ming Std L" pitchFamily="18" charset="-128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dobe Ming Std L" pitchFamily="18" charset="-128"/>
                <a:ea typeface="Adobe Ming Std L" pitchFamily="18" charset="-128"/>
              </a:rPr>
              <a:t>dan</a:t>
            </a:r>
            <a:r>
              <a:rPr lang="en-US" sz="4000" b="1" dirty="0" smtClean="0">
                <a:solidFill>
                  <a:schemeClr val="bg1"/>
                </a:solidFill>
                <a:latin typeface="Adobe Ming Std L" pitchFamily="18" charset="-128"/>
                <a:ea typeface="Adobe Ming Std L" pitchFamily="18" charset="-128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dobe Ming Std L" pitchFamily="18" charset="-128"/>
                <a:ea typeface="Adobe Ming Std L" pitchFamily="18" charset="-128"/>
              </a:rPr>
              <a:t>filsafat</a:t>
            </a:r>
            <a:r>
              <a:rPr lang="en-US" sz="4000" b="1" dirty="0" smtClean="0">
                <a:solidFill>
                  <a:schemeClr val="bg1"/>
                </a:solidFill>
                <a:latin typeface="Adobe Ming Std L" pitchFamily="18" charset="-128"/>
                <a:ea typeface="Adobe Ming Std L" pitchFamily="18" charset="-128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dobe Ming Std L" pitchFamily="18" charset="-128"/>
                <a:ea typeface="Adobe Ming Std L" pitchFamily="18" charset="-128"/>
              </a:rPr>
              <a:t>pertama</a:t>
            </a:r>
            <a:r>
              <a:rPr lang="en-US" sz="4000" b="1" dirty="0" smtClean="0">
                <a:solidFill>
                  <a:schemeClr val="bg1"/>
                </a:solidFill>
                <a:latin typeface="Adobe Ming Std L" pitchFamily="18" charset="-128"/>
                <a:ea typeface="Adobe Ming Std L" pitchFamily="18" charset="-128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dobe Ming Std L" pitchFamily="18" charset="-128"/>
                <a:ea typeface="Adobe Ming Std L" pitchFamily="18" charset="-128"/>
              </a:rPr>
              <a:t>atau</a:t>
            </a:r>
            <a:r>
              <a:rPr lang="en-US" sz="4000" b="1" dirty="0" smtClean="0">
                <a:solidFill>
                  <a:schemeClr val="bg1"/>
                </a:solidFill>
                <a:latin typeface="Adobe Ming Std L" pitchFamily="18" charset="-128"/>
                <a:ea typeface="Adobe Ming Std L" pitchFamily="18" charset="-128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dobe Ming Std L" pitchFamily="18" charset="-128"/>
                <a:ea typeface="Adobe Ming Std L" pitchFamily="18" charset="-128"/>
              </a:rPr>
              <a:t>kemudian</a:t>
            </a:r>
            <a:r>
              <a:rPr lang="en-US" sz="4000" b="1" dirty="0" smtClean="0">
                <a:solidFill>
                  <a:schemeClr val="bg1"/>
                </a:solidFill>
                <a:latin typeface="Adobe Ming Std L" pitchFamily="18" charset="-128"/>
                <a:ea typeface="Adobe Ming Std L" pitchFamily="18" charset="-128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dobe Ming Std L" pitchFamily="18" charset="-128"/>
                <a:ea typeface="Adobe Ming Std L" pitchFamily="18" charset="-128"/>
              </a:rPr>
              <a:t>disebut</a:t>
            </a:r>
            <a:r>
              <a:rPr lang="en-US" sz="4000" b="1" dirty="0" smtClean="0">
                <a:solidFill>
                  <a:schemeClr val="bg1"/>
                </a:solidFill>
                <a:latin typeface="Adobe Ming Std L" pitchFamily="18" charset="-128"/>
                <a:ea typeface="Adobe Ming Std L" pitchFamily="18" charset="-128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dobe Ming Std L" pitchFamily="18" charset="-128"/>
                <a:ea typeface="Adobe Ming Std L" pitchFamily="18" charset="-128"/>
              </a:rPr>
              <a:t>metafisika</a:t>
            </a:r>
            <a:r>
              <a:rPr lang="en-US" sz="4000" b="1" dirty="0" smtClean="0">
                <a:solidFill>
                  <a:schemeClr val="bg1"/>
                </a:solidFill>
                <a:latin typeface="Adobe Ming Std L" pitchFamily="18" charset="-128"/>
                <a:ea typeface="Adobe Ming Std L" pitchFamily="18" charset="-128"/>
              </a:rPr>
              <a:t>.</a:t>
            </a:r>
            <a:endParaRPr lang="en-US" sz="4000" b="1" dirty="0">
              <a:solidFill>
                <a:schemeClr val="bg1"/>
              </a:solidFill>
              <a:latin typeface="Adobe Ming Std L" pitchFamily="18" charset="-128"/>
              <a:ea typeface="Adobe Ming Std L" pitchFamily="18" charset="-128"/>
            </a:endParaRP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Solstice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471</TotalTime>
  <Words>1516</Words>
  <Application>Microsoft Office PowerPoint</Application>
  <PresentationFormat>On-screen Show (4:3)</PresentationFormat>
  <Paragraphs>57</Paragraphs>
  <Slides>29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0" baseType="lpstr">
      <vt:lpstr>Office Theme</vt:lpstr>
      <vt:lpstr>PANCASILA SEBAGAI DASAR NILAI PENGEMBANGAN ILMU</vt:lpstr>
      <vt:lpstr>Slide 2</vt:lpstr>
      <vt:lpstr>Slide 3</vt:lpstr>
      <vt:lpstr>Slide 4</vt:lpstr>
      <vt:lpstr>ILMU DALAM PRESPEKTIF HISTORIS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Lepasnya ilmu-ilmu cabang dari batang filsafatnya diawali oleh ilmu-ilmu alam atau fisika, melalui tokoh-tokohnya antara lain : 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Fenomena perubahan tercermin dalam masyarakat yang sedang mengalami masa transisi simultan, yaitu :</vt:lpstr>
      <vt:lpstr>Slide 27</vt:lpstr>
      <vt:lpstr>Slide 28</vt:lpstr>
      <vt:lpstr>Slide 29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Kelompok B-1</dc:title>
  <dc:creator>ACER</dc:creator>
  <cp:lastModifiedBy>User</cp:lastModifiedBy>
  <cp:revision>95</cp:revision>
  <dcterms:created xsi:type="dcterms:W3CDTF">2017-11-09T11:47:53Z</dcterms:created>
  <dcterms:modified xsi:type="dcterms:W3CDTF">2020-02-08T18:15:57Z</dcterms:modified>
</cp:coreProperties>
</file>