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0"/>
  </p:notesMasterIdLst>
  <p:sldIdLst>
    <p:sldId id="256" r:id="rId2"/>
    <p:sldId id="259" r:id="rId3"/>
    <p:sldId id="260" r:id="rId4"/>
    <p:sldId id="261" r:id="rId5"/>
    <p:sldId id="262" r:id="rId6"/>
    <p:sldId id="263" r:id="rId7"/>
    <p:sldId id="264" r:id="rId8"/>
    <p:sldId id="265" r:id="rId9"/>
    <p:sldId id="288" r:id="rId10"/>
    <p:sldId id="267" r:id="rId11"/>
    <p:sldId id="268" r:id="rId12"/>
    <p:sldId id="290" r:id="rId13"/>
    <p:sldId id="284" r:id="rId14"/>
    <p:sldId id="283" r:id="rId15"/>
    <p:sldId id="286" r:id="rId16"/>
    <p:sldId id="287" r:id="rId17"/>
    <p:sldId id="276" r:id="rId18"/>
    <p:sldId id="27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4115A40-1266-4F7F-ABCC-4C4F6EF78AA3}">
  <a:tblStyle styleId="{74115A40-1266-4F7F-ABCC-4C4F6EF78AA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38909855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57500" y="1583350"/>
            <a:ext cx="4229100" cy="1159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3" name="Google Shape;13;p3"/>
          <p:cNvSpPr txBox="1">
            <a:spLocks noGrp="1"/>
          </p:cNvSpPr>
          <p:nvPr>
            <p:ph type="subTitle" idx="1"/>
          </p:nvPr>
        </p:nvSpPr>
        <p:spPr>
          <a:xfrm>
            <a:off x="2457500" y="2840054"/>
            <a:ext cx="4229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gt;"/>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16" name="Google Shape;16;p4"/>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 name="Google Shape;20;p5"/>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gt;"/>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1" name="Google Shape;21;p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876225" y="1420400"/>
            <a:ext cx="2345100" cy="312300"/>
          </a:xfrm>
          <a:prstGeom prst="rect">
            <a:avLst/>
          </a:prstGeom>
        </p:spPr>
        <p:txBody>
          <a:bodyPr spcFirstLastPara="1" wrap="square" lIns="0" tIns="0" rIns="0" bIns="0" anchor="b"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24" name="Google Shape;24;p6"/>
          <p:cNvSpPr txBox="1">
            <a:spLocks noGrp="1"/>
          </p:cNvSpPr>
          <p:nvPr>
            <p:ph type="body" idx="1"/>
          </p:nvPr>
        </p:nvSpPr>
        <p:spPr>
          <a:xfrm>
            <a:off x="1876225" y="1853502"/>
            <a:ext cx="2345100" cy="20385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gt;"/>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5" name="Google Shape;25;p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7"/>
          <p:cNvSpPr txBox="1">
            <a:spLocks noGrp="1"/>
          </p:cNvSpPr>
          <p:nvPr>
            <p:ph type="body" idx="1"/>
          </p:nvPr>
        </p:nvSpPr>
        <p:spPr>
          <a:xfrm>
            <a:off x="1628225"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7"/>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5" name="Google Shape;35;p8"/>
          <p:cNvSpPr txBox="1">
            <a:spLocks noGrp="1"/>
          </p:cNvSpPr>
          <p:nvPr>
            <p:ph type="body" idx="1"/>
          </p:nvPr>
        </p:nvSpPr>
        <p:spPr>
          <a:xfrm>
            <a:off x="16282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8"/>
          <p:cNvSpPr txBox="1">
            <a:spLocks noGrp="1"/>
          </p:cNvSpPr>
          <p:nvPr>
            <p:ph type="body" idx="2"/>
          </p:nvPr>
        </p:nvSpPr>
        <p:spPr>
          <a:xfrm>
            <a:off x="364672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8"/>
          <p:cNvSpPr txBox="1">
            <a:spLocks noGrp="1"/>
          </p:cNvSpPr>
          <p:nvPr>
            <p:ph type="body" idx="3"/>
          </p:nvPr>
        </p:nvSpPr>
        <p:spPr>
          <a:xfrm>
            <a:off x="56651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2" name="Google Shape;42;p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type="blank">
  <p:cSld name="BLANK">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8275" y="810800"/>
            <a:ext cx="5887500" cy="4455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628275" y="1428825"/>
            <a:ext cx="5887500" cy="290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marL="914400" lvl="1"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marL="1371600" lvl="2"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marL="1828800" lvl="3"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marL="2286000" lvl="4"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marL="2743200" lvl="5"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marL="3200400" lvl="6"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marL="3657600" lvl="7"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marL="4114800" lvl="8"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4297650" y="4646800"/>
            <a:ext cx="548700" cy="4965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 IBADAH</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t>Macam-macam Ibadah</a:t>
            </a:r>
            <a:endParaRPr dirty="0"/>
          </a:p>
        </p:txBody>
      </p:sp>
      <p:sp>
        <p:nvSpPr>
          <p:cNvPr id="2" name="TextBox 1"/>
          <p:cNvSpPr txBox="1"/>
          <p:nvPr/>
        </p:nvSpPr>
        <p:spPr>
          <a:xfrm>
            <a:off x="1499755" y="1388626"/>
            <a:ext cx="6019800" cy="3046988"/>
          </a:xfrm>
          <a:prstGeom prst="rect">
            <a:avLst/>
          </a:prstGeom>
          <a:noFill/>
        </p:spPr>
        <p:txBody>
          <a:bodyPr wrap="square" rtlCol="0">
            <a:spAutoFit/>
          </a:bodyPr>
          <a:lstStyle/>
          <a:p>
            <a:r>
              <a:rPr lang="en-US" sz="1200" dirty="0"/>
              <a:t>1.      </a:t>
            </a:r>
            <a:r>
              <a:rPr lang="en-US" sz="1200" dirty="0" err="1"/>
              <a:t>Pembagian</a:t>
            </a:r>
            <a:r>
              <a:rPr lang="en-US" sz="1200" dirty="0"/>
              <a:t> </a:t>
            </a:r>
            <a:r>
              <a:rPr lang="en-US" sz="1200" dirty="0" err="1"/>
              <a:t>ibadah</a:t>
            </a:r>
            <a:r>
              <a:rPr lang="en-US" sz="1200" dirty="0"/>
              <a:t> </a:t>
            </a:r>
            <a:r>
              <a:rPr lang="en-US" sz="1200" dirty="0" err="1"/>
              <a:t>didasarkan</a:t>
            </a:r>
            <a:r>
              <a:rPr lang="en-US" sz="1200" dirty="0"/>
              <a:t> </a:t>
            </a:r>
            <a:r>
              <a:rPr lang="en-US" sz="1200" dirty="0" err="1"/>
              <a:t>pada</a:t>
            </a:r>
            <a:r>
              <a:rPr lang="en-US" sz="1200" dirty="0"/>
              <a:t> </a:t>
            </a:r>
            <a:r>
              <a:rPr lang="en-US" sz="1200" dirty="0" err="1"/>
              <a:t>umum</a:t>
            </a:r>
            <a:r>
              <a:rPr lang="en-US" sz="1200" dirty="0"/>
              <a:t> </a:t>
            </a:r>
            <a:r>
              <a:rPr lang="en-US" sz="1200" dirty="0" err="1"/>
              <a:t>khususnya</a:t>
            </a:r>
            <a:r>
              <a:rPr lang="en-US" sz="1200" dirty="0"/>
              <a:t>, </a:t>
            </a:r>
            <a:r>
              <a:rPr lang="en-US" sz="1200" dirty="0" err="1"/>
              <a:t>maka</a:t>
            </a:r>
            <a:r>
              <a:rPr lang="en-US" sz="1200" dirty="0"/>
              <a:t> </a:t>
            </a:r>
            <a:r>
              <a:rPr lang="en-US" sz="1200" dirty="0" err="1"/>
              <a:t>ada</a:t>
            </a:r>
            <a:r>
              <a:rPr lang="en-US" sz="1200" dirty="0"/>
              <a:t> </a:t>
            </a:r>
            <a:r>
              <a:rPr lang="en-US" sz="1200" dirty="0" err="1"/>
              <a:t>dua</a:t>
            </a:r>
            <a:r>
              <a:rPr lang="en-US" sz="1200" dirty="0"/>
              <a:t> </a:t>
            </a:r>
            <a:r>
              <a:rPr lang="en-US" sz="1200" dirty="0" err="1"/>
              <a:t>macam</a:t>
            </a:r>
            <a:r>
              <a:rPr lang="en-US" sz="1200" dirty="0"/>
              <a:t>, </a:t>
            </a:r>
            <a:r>
              <a:rPr lang="en-US" sz="1200" dirty="0" err="1"/>
              <a:t>yakni</a:t>
            </a:r>
            <a:r>
              <a:rPr lang="en-US" sz="1200" dirty="0"/>
              <a:t> </a:t>
            </a:r>
            <a:r>
              <a:rPr lang="en-US" sz="1200" i="1" dirty="0" err="1"/>
              <a:t>ibadah</a:t>
            </a:r>
            <a:r>
              <a:rPr lang="en-US" sz="1200" i="1" dirty="0"/>
              <a:t> </a:t>
            </a:r>
            <a:r>
              <a:rPr lang="en-US" sz="1200" i="1" dirty="0" err="1"/>
              <a:t>khashah</a:t>
            </a:r>
            <a:r>
              <a:rPr lang="en-US" sz="1200" dirty="0"/>
              <a:t> </a:t>
            </a:r>
            <a:r>
              <a:rPr lang="en-US" sz="1200" dirty="0" err="1"/>
              <a:t>dan</a:t>
            </a:r>
            <a:r>
              <a:rPr lang="en-US" sz="1200" dirty="0"/>
              <a:t> </a:t>
            </a:r>
            <a:r>
              <a:rPr lang="en-US" sz="1200" i="1" dirty="0" err="1"/>
              <a:t>ibadah</a:t>
            </a:r>
            <a:r>
              <a:rPr lang="en-US" sz="1200" i="1" dirty="0"/>
              <a:t> ‘</a:t>
            </a:r>
            <a:r>
              <a:rPr lang="en-US" sz="1200" i="1" dirty="0" err="1"/>
              <a:t>aamah</a:t>
            </a:r>
            <a:r>
              <a:rPr lang="en-US" sz="1200" dirty="0"/>
              <a:t>.</a:t>
            </a:r>
          </a:p>
          <a:p>
            <a:r>
              <a:rPr lang="en-US" sz="1200" dirty="0" smtClean="0"/>
              <a:t>   </a:t>
            </a:r>
            <a:r>
              <a:rPr lang="en-US" sz="1200" dirty="0" err="1" smtClean="0"/>
              <a:t>a.Ibadah</a:t>
            </a:r>
            <a:r>
              <a:rPr lang="en-US" sz="1200" dirty="0" smtClean="0"/>
              <a:t> </a:t>
            </a:r>
            <a:r>
              <a:rPr lang="en-US" sz="1200" dirty="0" err="1" smtClean="0"/>
              <a:t>Khashsah</a:t>
            </a:r>
            <a:endParaRPr lang="en-US" sz="1200" dirty="0"/>
          </a:p>
          <a:p>
            <a:r>
              <a:rPr lang="en-US" sz="1200" dirty="0"/>
              <a:t> </a:t>
            </a:r>
            <a:r>
              <a:rPr lang="en-US" sz="1200" dirty="0" smtClean="0"/>
              <a:t>    </a:t>
            </a:r>
            <a:r>
              <a:rPr lang="en-US" sz="1200" dirty="0" err="1" smtClean="0"/>
              <a:t>Ibadah</a:t>
            </a:r>
            <a:r>
              <a:rPr lang="en-US" sz="1200" dirty="0" smtClean="0"/>
              <a:t> </a:t>
            </a:r>
            <a:r>
              <a:rPr lang="en-US" sz="1200" dirty="0" err="1"/>
              <a:t>khashah</a:t>
            </a:r>
            <a:r>
              <a:rPr lang="en-US" sz="1200" dirty="0"/>
              <a:t> </a:t>
            </a:r>
            <a:r>
              <a:rPr lang="en-US" sz="1200" dirty="0" err="1"/>
              <a:t>adalah</a:t>
            </a:r>
            <a:r>
              <a:rPr lang="en-US" sz="1200" dirty="0"/>
              <a:t> </a:t>
            </a:r>
            <a:r>
              <a:rPr lang="en-US" sz="1200" dirty="0" err="1"/>
              <a:t>ibadah</a:t>
            </a:r>
            <a:r>
              <a:rPr lang="en-US" sz="1200" dirty="0"/>
              <a:t> yang </a:t>
            </a:r>
            <a:r>
              <a:rPr lang="en-US" sz="1200" dirty="0" err="1"/>
              <a:t>ketentuannya</a:t>
            </a:r>
            <a:r>
              <a:rPr lang="en-US" sz="1200" dirty="0"/>
              <a:t> </a:t>
            </a:r>
            <a:r>
              <a:rPr lang="en-US" sz="1200" dirty="0" err="1"/>
              <a:t>telah</a:t>
            </a:r>
            <a:r>
              <a:rPr lang="en-US" sz="1200" dirty="0"/>
              <a:t> </a:t>
            </a:r>
            <a:r>
              <a:rPr lang="en-US" sz="1200" dirty="0" err="1"/>
              <a:t>ditetapkan</a:t>
            </a:r>
            <a:r>
              <a:rPr lang="en-US" sz="1200" dirty="0"/>
              <a:t> </a:t>
            </a:r>
            <a:r>
              <a:rPr lang="en-US" sz="1200" dirty="0" err="1"/>
              <a:t>oleh</a:t>
            </a:r>
            <a:r>
              <a:rPr lang="en-US" sz="1200" dirty="0"/>
              <a:t> </a:t>
            </a:r>
            <a:r>
              <a:rPr lang="en-US" sz="1200" dirty="0" err="1"/>
              <a:t>nash</a:t>
            </a:r>
            <a:r>
              <a:rPr lang="en-US" sz="1200" dirty="0"/>
              <a:t>, </a:t>
            </a:r>
            <a:r>
              <a:rPr lang="en-US" sz="1200" dirty="0" err="1"/>
              <a:t>seperti</a:t>
            </a:r>
            <a:r>
              <a:rPr lang="en-US" sz="1200" dirty="0"/>
              <a:t> </a:t>
            </a:r>
            <a:r>
              <a:rPr lang="en-US" sz="1200" dirty="0" err="1"/>
              <a:t>shalat</a:t>
            </a:r>
            <a:r>
              <a:rPr lang="en-US" sz="1200" dirty="0"/>
              <a:t>, zakat, </a:t>
            </a:r>
            <a:r>
              <a:rPr lang="en-US" sz="1200" dirty="0" err="1"/>
              <a:t>puasa</a:t>
            </a:r>
            <a:r>
              <a:rPr lang="en-US" sz="1200" dirty="0"/>
              <a:t> </a:t>
            </a:r>
            <a:r>
              <a:rPr lang="en-US" sz="1200" dirty="0" err="1"/>
              <a:t>dan</a:t>
            </a:r>
            <a:r>
              <a:rPr lang="en-US" sz="1200" dirty="0"/>
              <a:t> haji.</a:t>
            </a:r>
          </a:p>
          <a:p>
            <a:r>
              <a:rPr lang="en-US" sz="1200" dirty="0" smtClean="0"/>
              <a:t>   </a:t>
            </a:r>
            <a:r>
              <a:rPr lang="en-US" sz="1200" dirty="0" err="1" smtClean="0"/>
              <a:t>b.Ibadah</a:t>
            </a:r>
            <a:r>
              <a:rPr lang="en-US" sz="1200" dirty="0" smtClean="0"/>
              <a:t> </a:t>
            </a:r>
            <a:r>
              <a:rPr lang="en-US" sz="1200" dirty="0"/>
              <a:t>‘</a:t>
            </a:r>
            <a:r>
              <a:rPr lang="en-US" sz="1200" dirty="0" err="1"/>
              <a:t>Aamah</a:t>
            </a:r>
            <a:endParaRPr lang="en-US" sz="1200" dirty="0"/>
          </a:p>
          <a:p>
            <a:r>
              <a:rPr lang="en-US" sz="1200" dirty="0" smtClean="0"/>
              <a:t>     </a:t>
            </a:r>
            <a:r>
              <a:rPr lang="en-US" sz="1200" dirty="0" err="1" smtClean="0"/>
              <a:t>Ibadah</a:t>
            </a:r>
            <a:r>
              <a:rPr lang="en-US" sz="1200" dirty="0" smtClean="0"/>
              <a:t> </a:t>
            </a:r>
            <a:r>
              <a:rPr lang="en-US" sz="1200" dirty="0"/>
              <a:t>‘</a:t>
            </a:r>
            <a:r>
              <a:rPr lang="en-US" sz="1200" dirty="0" err="1"/>
              <a:t>aamah</a:t>
            </a:r>
            <a:r>
              <a:rPr lang="en-US" sz="1200" dirty="0"/>
              <a:t>, </a:t>
            </a:r>
            <a:r>
              <a:rPr lang="en-US" sz="1200" dirty="0" err="1"/>
              <a:t>ialah</a:t>
            </a:r>
            <a:r>
              <a:rPr lang="en-US" sz="1200" dirty="0"/>
              <a:t> </a:t>
            </a:r>
            <a:r>
              <a:rPr lang="en-US" sz="1200" dirty="0" err="1"/>
              <a:t>semua</a:t>
            </a:r>
            <a:r>
              <a:rPr lang="en-US" sz="1200" dirty="0"/>
              <a:t> </a:t>
            </a:r>
            <a:r>
              <a:rPr lang="en-US" sz="1200" dirty="0" err="1"/>
              <a:t>pernyataan</a:t>
            </a:r>
            <a:r>
              <a:rPr lang="en-US" sz="1200" dirty="0"/>
              <a:t> </a:t>
            </a:r>
            <a:r>
              <a:rPr lang="en-US" sz="1200" dirty="0" err="1"/>
              <a:t>baik</a:t>
            </a:r>
            <a:r>
              <a:rPr lang="en-US" sz="1200" dirty="0"/>
              <a:t>, yang </a:t>
            </a:r>
            <a:r>
              <a:rPr lang="en-US" sz="1200" dirty="0" err="1"/>
              <a:t>dilakukan</a:t>
            </a:r>
            <a:r>
              <a:rPr lang="en-US" sz="1200" dirty="0"/>
              <a:t> </a:t>
            </a:r>
            <a:r>
              <a:rPr lang="en-US" sz="1200" dirty="0" err="1"/>
              <a:t>dengan</a:t>
            </a:r>
            <a:r>
              <a:rPr lang="en-US" sz="1200" dirty="0"/>
              <a:t> </a:t>
            </a:r>
            <a:r>
              <a:rPr lang="en-US" sz="1200" dirty="0" err="1"/>
              <a:t>niat</a:t>
            </a:r>
            <a:r>
              <a:rPr lang="en-US" sz="1200" dirty="0"/>
              <a:t> yang </a:t>
            </a:r>
            <a:r>
              <a:rPr lang="en-US" sz="1200" dirty="0" err="1"/>
              <a:t>baik</a:t>
            </a:r>
            <a:r>
              <a:rPr lang="en-US" sz="1200" dirty="0"/>
              <a:t> </a:t>
            </a:r>
            <a:r>
              <a:rPr lang="en-US" sz="1200" dirty="0" err="1"/>
              <a:t>dan</a:t>
            </a:r>
            <a:r>
              <a:rPr lang="en-US" sz="1200" dirty="0"/>
              <a:t> </a:t>
            </a:r>
            <a:r>
              <a:rPr lang="en-US" sz="1200" dirty="0" err="1"/>
              <a:t>semata-mata</a:t>
            </a:r>
            <a:r>
              <a:rPr lang="en-US" sz="1200" dirty="0"/>
              <a:t> </a:t>
            </a:r>
            <a:r>
              <a:rPr lang="en-US" sz="1200" dirty="0" err="1"/>
              <a:t>karena</a:t>
            </a:r>
            <a:r>
              <a:rPr lang="en-US" sz="1200" dirty="0"/>
              <a:t> Allah, </a:t>
            </a:r>
            <a:r>
              <a:rPr lang="en-US" sz="1200" dirty="0" err="1"/>
              <a:t>seperti</a:t>
            </a:r>
            <a:r>
              <a:rPr lang="en-US" sz="1200" dirty="0"/>
              <a:t> </a:t>
            </a:r>
            <a:r>
              <a:rPr lang="en-US" sz="1200" dirty="0" err="1"/>
              <a:t>makan</a:t>
            </a:r>
            <a:r>
              <a:rPr lang="en-US" sz="1200" dirty="0"/>
              <a:t> </a:t>
            </a:r>
            <a:r>
              <a:rPr lang="en-US" sz="1200" dirty="0" err="1"/>
              <a:t>dan</a:t>
            </a:r>
            <a:r>
              <a:rPr lang="en-US" sz="1200" dirty="0"/>
              <a:t> </a:t>
            </a:r>
            <a:r>
              <a:rPr lang="en-US" sz="1200" dirty="0" err="1"/>
              <a:t>minum</a:t>
            </a:r>
            <a:r>
              <a:rPr lang="en-US" sz="1200" dirty="0"/>
              <a:t>, </a:t>
            </a:r>
            <a:r>
              <a:rPr lang="en-US" sz="1200" dirty="0" err="1"/>
              <a:t>bekerja</a:t>
            </a:r>
            <a:r>
              <a:rPr lang="en-US" sz="1200" dirty="0"/>
              <a:t> </a:t>
            </a:r>
            <a:r>
              <a:rPr lang="en-US" sz="1200" dirty="0" err="1"/>
              <a:t>dan</a:t>
            </a:r>
            <a:r>
              <a:rPr lang="en-US" sz="1200" dirty="0"/>
              <a:t> </a:t>
            </a:r>
            <a:r>
              <a:rPr lang="en-US" sz="1200" dirty="0" err="1"/>
              <a:t>sebagainya</a:t>
            </a:r>
            <a:r>
              <a:rPr lang="en-US" sz="1200" dirty="0"/>
              <a:t> </a:t>
            </a:r>
            <a:r>
              <a:rPr lang="en-US" sz="1200" dirty="0" err="1"/>
              <a:t>dengan</a:t>
            </a:r>
            <a:r>
              <a:rPr lang="en-US" sz="1200" dirty="0"/>
              <a:t> </a:t>
            </a:r>
            <a:r>
              <a:rPr lang="en-US" sz="1200" dirty="0" err="1"/>
              <a:t>niat</a:t>
            </a:r>
            <a:r>
              <a:rPr lang="en-US" sz="1200" dirty="0"/>
              <a:t> </a:t>
            </a:r>
            <a:r>
              <a:rPr lang="en-US" sz="1200" dirty="0" err="1"/>
              <a:t>melaksanakan</a:t>
            </a:r>
            <a:r>
              <a:rPr lang="en-US" sz="1200" dirty="0"/>
              <a:t> </a:t>
            </a:r>
            <a:r>
              <a:rPr lang="en-US" sz="1200" dirty="0" err="1"/>
              <a:t>perbuatan</a:t>
            </a:r>
            <a:r>
              <a:rPr lang="en-US" sz="1200" dirty="0"/>
              <a:t> </a:t>
            </a:r>
            <a:r>
              <a:rPr lang="en-US" sz="1200" dirty="0" err="1"/>
              <a:t>itu</a:t>
            </a:r>
            <a:r>
              <a:rPr lang="en-US" sz="1200" dirty="0"/>
              <a:t> </a:t>
            </a:r>
            <a:r>
              <a:rPr lang="en-US" sz="1200" dirty="0" err="1"/>
              <a:t>untuk</a:t>
            </a:r>
            <a:r>
              <a:rPr lang="en-US" sz="1200" dirty="0"/>
              <a:t> </a:t>
            </a:r>
            <a:r>
              <a:rPr lang="en-US" sz="1200" dirty="0" err="1"/>
              <a:t>menjaga</a:t>
            </a:r>
            <a:r>
              <a:rPr lang="en-US" sz="1200" dirty="0"/>
              <a:t> </a:t>
            </a:r>
            <a:r>
              <a:rPr lang="en-US" sz="1200" dirty="0" err="1"/>
              <a:t>badan</a:t>
            </a:r>
            <a:r>
              <a:rPr lang="en-US" sz="1200" dirty="0"/>
              <a:t> </a:t>
            </a:r>
            <a:r>
              <a:rPr lang="en-US" sz="1200" dirty="0" err="1"/>
              <a:t>jasmaniyah</a:t>
            </a:r>
            <a:r>
              <a:rPr lang="en-US" sz="1200" dirty="0"/>
              <a:t> </a:t>
            </a:r>
            <a:r>
              <a:rPr lang="en-US" sz="1200" dirty="0" err="1"/>
              <a:t>dalam</a:t>
            </a:r>
            <a:r>
              <a:rPr lang="en-US" sz="1200" dirty="0"/>
              <a:t> </a:t>
            </a:r>
            <a:r>
              <a:rPr lang="en-US" sz="1200" dirty="0" err="1"/>
              <a:t>rangka</a:t>
            </a:r>
            <a:r>
              <a:rPr lang="en-US" sz="1200" dirty="0"/>
              <a:t> agar </a:t>
            </a:r>
            <a:r>
              <a:rPr lang="en-US" sz="1200" dirty="0" err="1"/>
              <a:t>dapat</a:t>
            </a:r>
            <a:r>
              <a:rPr lang="en-US" sz="1200" dirty="0"/>
              <a:t> </a:t>
            </a:r>
            <a:r>
              <a:rPr lang="en-US" sz="1200" dirty="0" err="1"/>
              <a:t>beribadat</a:t>
            </a:r>
            <a:r>
              <a:rPr lang="en-US" sz="1200" dirty="0"/>
              <a:t> </a:t>
            </a:r>
            <a:r>
              <a:rPr lang="en-US" sz="1200" dirty="0" err="1"/>
              <a:t>kepada</a:t>
            </a:r>
            <a:r>
              <a:rPr lang="en-US" sz="1200" dirty="0"/>
              <a:t> Allah.</a:t>
            </a:r>
          </a:p>
          <a:p>
            <a:r>
              <a:rPr lang="en-US" sz="1200" dirty="0"/>
              <a:t>2.      </a:t>
            </a:r>
            <a:r>
              <a:rPr lang="en-US" sz="1200" dirty="0" err="1"/>
              <a:t>Pembagian</a:t>
            </a:r>
            <a:r>
              <a:rPr lang="en-US" sz="1200" dirty="0"/>
              <a:t> </a:t>
            </a:r>
            <a:r>
              <a:rPr lang="en-US" sz="1200" dirty="0" err="1"/>
              <a:t>ibadah</a:t>
            </a:r>
            <a:r>
              <a:rPr lang="en-US" sz="1200" dirty="0"/>
              <a:t> </a:t>
            </a:r>
            <a:r>
              <a:rPr lang="en-US" sz="1200" dirty="0" err="1"/>
              <a:t>dari</a:t>
            </a:r>
            <a:r>
              <a:rPr lang="en-US" sz="1200" dirty="0"/>
              <a:t> </a:t>
            </a:r>
            <a:r>
              <a:rPr lang="en-US" sz="1200" dirty="0" err="1"/>
              <a:t>hal-hal</a:t>
            </a:r>
            <a:r>
              <a:rPr lang="en-US" sz="1200" dirty="0"/>
              <a:t> yang </a:t>
            </a:r>
            <a:r>
              <a:rPr lang="en-US" sz="1200" dirty="0" err="1"/>
              <a:t>bertalian</a:t>
            </a:r>
            <a:r>
              <a:rPr lang="en-US" sz="1200" dirty="0"/>
              <a:t> </a:t>
            </a:r>
            <a:r>
              <a:rPr lang="en-US" sz="1200" dirty="0" err="1"/>
              <a:t>dengan</a:t>
            </a:r>
            <a:r>
              <a:rPr lang="en-US" sz="1200" dirty="0"/>
              <a:t> </a:t>
            </a:r>
            <a:r>
              <a:rPr lang="en-US" sz="1200" dirty="0" err="1"/>
              <a:t>pelaksanaannya</a:t>
            </a:r>
            <a:r>
              <a:rPr lang="en-US" sz="1200" dirty="0"/>
              <a:t>, </a:t>
            </a:r>
            <a:r>
              <a:rPr lang="en-US" sz="1200" dirty="0" err="1"/>
              <a:t>dibagi</a:t>
            </a:r>
            <a:r>
              <a:rPr lang="en-US" sz="1200" dirty="0"/>
              <a:t> </a:t>
            </a:r>
            <a:r>
              <a:rPr lang="en-US" sz="1200" dirty="0" err="1"/>
              <a:t>menjadi</a:t>
            </a:r>
            <a:r>
              <a:rPr lang="en-US" sz="1200" dirty="0"/>
              <a:t> </a:t>
            </a:r>
            <a:r>
              <a:rPr lang="en-US" sz="1200" dirty="0" err="1"/>
              <a:t>tiga</a:t>
            </a:r>
            <a:r>
              <a:rPr lang="en-US" sz="1200" dirty="0"/>
              <a:t>.</a:t>
            </a:r>
          </a:p>
          <a:p>
            <a:r>
              <a:rPr lang="en-US" sz="1200" dirty="0"/>
              <a:t>a</a:t>
            </a:r>
            <a:r>
              <a:rPr lang="en-US" sz="1200" dirty="0" smtClean="0"/>
              <a:t>.</a:t>
            </a:r>
            <a:r>
              <a:rPr lang="en-US" sz="1200" dirty="0"/>
              <a:t> </a:t>
            </a:r>
            <a:r>
              <a:rPr lang="en-US" sz="1200" dirty="0" err="1"/>
              <a:t>Ibadah</a:t>
            </a:r>
            <a:r>
              <a:rPr lang="en-US" sz="1200" dirty="0"/>
              <a:t> </a:t>
            </a:r>
            <a:r>
              <a:rPr lang="en-US" sz="1200" dirty="0" err="1"/>
              <a:t>jasmaniyah</a:t>
            </a:r>
            <a:r>
              <a:rPr lang="en-US" sz="1200" dirty="0"/>
              <a:t> </a:t>
            </a:r>
            <a:r>
              <a:rPr lang="en-US" sz="1200" dirty="0" err="1"/>
              <a:t>ruhiyah</a:t>
            </a:r>
            <a:r>
              <a:rPr lang="en-US" sz="1200" dirty="0"/>
              <a:t>, </a:t>
            </a:r>
            <a:r>
              <a:rPr lang="en-US" sz="1200" dirty="0" err="1"/>
              <a:t>seperti</a:t>
            </a:r>
            <a:r>
              <a:rPr lang="en-US" sz="1200" dirty="0"/>
              <a:t> </a:t>
            </a:r>
            <a:r>
              <a:rPr lang="en-US" sz="1200" dirty="0" err="1"/>
              <a:t>shalat</a:t>
            </a:r>
            <a:r>
              <a:rPr lang="en-US" sz="1200" dirty="0"/>
              <a:t> </a:t>
            </a:r>
            <a:r>
              <a:rPr lang="en-US" sz="1200" dirty="0" err="1"/>
              <a:t>dan</a:t>
            </a:r>
            <a:r>
              <a:rPr lang="en-US" sz="1200" dirty="0"/>
              <a:t> </a:t>
            </a:r>
            <a:r>
              <a:rPr lang="en-US" sz="1200" dirty="0" err="1"/>
              <a:t>puasa</a:t>
            </a:r>
            <a:r>
              <a:rPr lang="en-US" sz="1200" dirty="0"/>
              <a:t>.</a:t>
            </a:r>
          </a:p>
          <a:p>
            <a:r>
              <a:rPr lang="en-US" sz="1200" dirty="0"/>
              <a:t>b. </a:t>
            </a:r>
            <a:r>
              <a:rPr lang="en-US" sz="1200" dirty="0" err="1" smtClean="0"/>
              <a:t>Ibadah</a:t>
            </a:r>
            <a:r>
              <a:rPr lang="en-US" sz="1200" dirty="0" smtClean="0"/>
              <a:t> </a:t>
            </a:r>
            <a:r>
              <a:rPr lang="en-US" sz="1200" dirty="0" err="1"/>
              <a:t>ruhiyah</a:t>
            </a:r>
            <a:r>
              <a:rPr lang="en-US" sz="1200" dirty="0"/>
              <a:t> </a:t>
            </a:r>
            <a:r>
              <a:rPr lang="en-US" sz="1200" dirty="0" err="1"/>
              <a:t>dan</a:t>
            </a:r>
            <a:r>
              <a:rPr lang="en-US" sz="1200" dirty="0"/>
              <a:t> </a:t>
            </a:r>
            <a:r>
              <a:rPr lang="en-US" sz="1200" dirty="0" err="1"/>
              <a:t>maliyah</a:t>
            </a:r>
            <a:r>
              <a:rPr lang="en-US" sz="1200" dirty="0"/>
              <a:t>, </a:t>
            </a:r>
            <a:r>
              <a:rPr lang="en-US" sz="1200" dirty="0" err="1"/>
              <a:t>seperti</a:t>
            </a:r>
            <a:r>
              <a:rPr lang="en-US" sz="1200" dirty="0"/>
              <a:t> zakat.</a:t>
            </a:r>
          </a:p>
          <a:p>
            <a:r>
              <a:rPr lang="en-US" sz="1200" dirty="0"/>
              <a:t>c. </a:t>
            </a:r>
            <a:r>
              <a:rPr lang="en-US" sz="1200" dirty="0" err="1" smtClean="0"/>
              <a:t>Ibadah</a:t>
            </a:r>
            <a:r>
              <a:rPr lang="en-US" sz="1200" dirty="0" smtClean="0"/>
              <a:t> </a:t>
            </a:r>
            <a:r>
              <a:rPr lang="en-US" sz="1200" dirty="0" err="1"/>
              <a:t>jasmaniyah</a:t>
            </a:r>
            <a:r>
              <a:rPr lang="en-US" sz="1200" dirty="0"/>
              <a:t> </a:t>
            </a:r>
            <a:r>
              <a:rPr lang="en-US" sz="1200" dirty="0" err="1"/>
              <a:t>ruhiyah</a:t>
            </a:r>
            <a:r>
              <a:rPr lang="en-US" sz="1200" dirty="0"/>
              <a:t> </a:t>
            </a:r>
            <a:r>
              <a:rPr lang="en-US" sz="1200" dirty="0" err="1"/>
              <a:t>dan</a:t>
            </a:r>
            <a:r>
              <a:rPr lang="en-US" sz="1200" dirty="0"/>
              <a:t> </a:t>
            </a:r>
            <a:r>
              <a:rPr lang="en-US" sz="1200" dirty="0" err="1"/>
              <a:t>maliyah</a:t>
            </a:r>
            <a:r>
              <a:rPr lang="en-US" sz="1200" dirty="0"/>
              <a:t>, </a:t>
            </a:r>
            <a:r>
              <a:rPr lang="en-US" sz="1200" dirty="0" err="1"/>
              <a:t>seperti</a:t>
            </a:r>
            <a:r>
              <a:rPr lang="en-US" sz="1200" dirty="0"/>
              <a:t> </a:t>
            </a:r>
            <a:r>
              <a:rPr lang="en-US" sz="1200" dirty="0" err="1"/>
              <a:t>mengerjakan</a:t>
            </a:r>
            <a:r>
              <a:rPr lang="en-US" sz="1200" dirty="0"/>
              <a:t> haji.</a:t>
            </a:r>
          </a:p>
          <a:p>
            <a:r>
              <a:rPr lang="en-US" sz="1200" dirty="0"/>
              <a:t> </a:t>
            </a: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itle 1"/>
          <p:cNvSpPr>
            <a:spLocks noGrp="1"/>
          </p:cNvSpPr>
          <p:nvPr>
            <p:ph type="title"/>
          </p:nvPr>
        </p:nvSpPr>
        <p:spPr>
          <a:xfrm>
            <a:off x="1524000" y="3486150"/>
            <a:ext cx="5887500" cy="445500"/>
          </a:xfrm>
        </p:spPr>
        <p:txBody>
          <a:bodyPr/>
          <a:lstStyle/>
          <a:p>
            <a:pPr algn="l"/>
            <a:r>
              <a:rPr lang="en-US" sz="1200" dirty="0"/>
              <a:t/>
            </a:r>
            <a:br>
              <a:rPr lang="en-US" sz="1200" dirty="0"/>
            </a:br>
            <a:r>
              <a:rPr lang="en-US" sz="1200" dirty="0"/>
              <a:t>3.      </a:t>
            </a:r>
            <a:r>
              <a:rPr lang="en-US" sz="1200" dirty="0" err="1"/>
              <a:t>Pembagian</a:t>
            </a:r>
            <a:r>
              <a:rPr lang="en-US" sz="1200" dirty="0"/>
              <a:t> </a:t>
            </a:r>
            <a:r>
              <a:rPr lang="en-US" sz="1200" dirty="0" err="1"/>
              <a:t>ibadah</a:t>
            </a:r>
            <a:r>
              <a:rPr lang="en-US" sz="1200" dirty="0"/>
              <a:t> </a:t>
            </a:r>
            <a:r>
              <a:rPr lang="en-US" sz="1200" dirty="0" err="1"/>
              <a:t>dari</a:t>
            </a:r>
            <a:r>
              <a:rPr lang="en-US" sz="1200" dirty="0"/>
              <a:t> </a:t>
            </a:r>
            <a:r>
              <a:rPr lang="en-US" sz="1200" dirty="0" err="1"/>
              <a:t>segi</a:t>
            </a:r>
            <a:r>
              <a:rPr lang="en-US" sz="1200" dirty="0"/>
              <a:t> </a:t>
            </a:r>
            <a:r>
              <a:rPr lang="en-US" sz="1200" dirty="0" err="1"/>
              <a:t>kepentingan</a:t>
            </a:r>
            <a:r>
              <a:rPr lang="en-US" sz="1200" dirty="0"/>
              <a:t> </a:t>
            </a:r>
            <a:r>
              <a:rPr lang="en-US" sz="1200" dirty="0" err="1"/>
              <a:t>perseorangan</a:t>
            </a:r>
            <a:r>
              <a:rPr lang="en-US" sz="1200" dirty="0"/>
              <a:t> </a:t>
            </a:r>
            <a:r>
              <a:rPr lang="en-US" sz="1200" dirty="0" err="1"/>
              <a:t>atau</a:t>
            </a:r>
            <a:r>
              <a:rPr lang="en-US" sz="1200" dirty="0"/>
              <a:t> </a:t>
            </a:r>
            <a:r>
              <a:rPr lang="en-US" sz="1200" dirty="0" err="1"/>
              <a:t>masyarakat</a:t>
            </a:r>
            <a:r>
              <a:rPr lang="en-US" sz="1200" dirty="0"/>
              <a:t>, </a:t>
            </a:r>
            <a:r>
              <a:rPr lang="en-US" sz="1200" dirty="0" err="1"/>
              <a:t>maka</a:t>
            </a:r>
            <a:r>
              <a:rPr lang="en-US" sz="1200" dirty="0"/>
              <a:t> </a:t>
            </a:r>
            <a:r>
              <a:rPr lang="en-US" sz="1200" dirty="0" err="1"/>
              <a:t>dibagi</a:t>
            </a:r>
            <a:r>
              <a:rPr lang="en-US" sz="1200" dirty="0"/>
              <a:t> </a:t>
            </a:r>
            <a:r>
              <a:rPr lang="en-US" sz="1200" dirty="0" err="1" smtClean="0"/>
              <a:t>dua</a:t>
            </a:r>
            <a:r>
              <a:rPr lang="en-US" sz="1200" dirty="0" smtClean="0"/>
              <a:t>.</a:t>
            </a:r>
            <a:br>
              <a:rPr lang="en-US" sz="1200" dirty="0" smtClean="0"/>
            </a:br>
            <a:r>
              <a:rPr lang="en-US" sz="1200" dirty="0"/>
              <a:t> </a:t>
            </a:r>
            <a:r>
              <a:rPr lang="en-US" sz="1200" dirty="0" smtClean="0"/>
              <a:t>   a</a:t>
            </a:r>
            <a:r>
              <a:rPr lang="en-US" sz="1200" dirty="0"/>
              <a:t>. </a:t>
            </a:r>
            <a:r>
              <a:rPr lang="en-US" sz="1200" dirty="0" err="1" smtClean="0"/>
              <a:t>Ibadah</a:t>
            </a:r>
            <a:r>
              <a:rPr lang="en-US" sz="1200" dirty="0" smtClean="0"/>
              <a:t> </a:t>
            </a:r>
            <a:r>
              <a:rPr lang="en-US" sz="1200" dirty="0" err="1"/>
              <a:t>fardhi</a:t>
            </a:r>
            <a:r>
              <a:rPr lang="en-US" sz="1200" dirty="0"/>
              <a:t>, </a:t>
            </a:r>
            <a:r>
              <a:rPr lang="en-US" sz="1200" dirty="0" err="1"/>
              <a:t>seperti</a:t>
            </a:r>
            <a:r>
              <a:rPr lang="en-US" sz="1200" dirty="0"/>
              <a:t> </a:t>
            </a:r>
            <a:r>
              <a:rPr lang="en-US" sz="1200" dirty="0" err="1"/>
              <a:t>shalat</a:t>
            </a:r>
            <a:r>
              <a:rPr lang="en-US" sz="1200" dirty="0"/>
              <a:t> </a:t>
            </a:r>
            <a:r>
              <a:rPr lang="en-US" sz="1200" dirty="0" err="1"/>
              <a:t>dan</a:t>
            </a:r>
            <a:r>
              <a:rPr lang="en-US" sz="1200" dirty="0"/>
              <a:t> </a:t>
            </a:r>
            <a:r>
              <a:rPr lang="en-US" sz="1200" dirty="0" err="1"/>
              <a:t>puasa</a:t>
            </a:r>
            <a:r>
              <a:rPr lang="en-US" sz="1200" dirty="0"/>
              <a:t>.</a:t>
            </a:r>
            <a:br>
              <a:rPr lang="en-US" sz="1200" dirty="0"/>
            </a:br>
            <a:r>
              <a:rPr lang="en-US" sz="1200" dirty="0" smtClean="0"/>
              <a:t>    </a:t>
            </a:r>
            <a:r>
              <a:rPr lang="en-US" sz="1200" dirty="0" err="1" smtClean="0"/>
              <a:t>b.Ibadah</a:t>
            </a:r>
            <a:r>
              <a:rPr lang="en-US" sz="1200" dirty="0" smtClean="0"/>
              <a:t> </a:t>
            </a:r>
            <a:r>
              <a:rPr lang="en-US" sz="1200" dirty="0" err="1"/>
              <a:t>ijtima’i</a:t>
            </a:r>
            <a:r>
              <a:rPr lang="en-US" sz="1200" dirty="0"/>
              <a:t>, </a:t>
            </a:r>
            <a:r>
              <a:rPr lang="en-US" sz="1200" dirty="0" err="1"/>
              <a:t>seperti</a:t>
            </a:r>
            <a:r>
              <a:rPr lang="en-US" sz="1200" dirty="0"/>
              <a:t> zakat </a:t>
            </a:r>
            <a:r>
              <a:rPr lang="en-US" sz="1200" dirty="0" err="1"/>
              <a:t>dan</a:t>
            </a:r>
            <a:r>
              <a:rPr lang="en-US" sz="1200" dirty="0"/>
              <a:t> haji.</a:t>
            </a:r>
            <a:br>
              <a:rPr lang="en-US" sz="1200" dirty="0"/>
            </a:br>
            <a:r>
              <a:rPr lang="en-US" sz="1200" dirty="0"/>
              <a:t> </a:t>
            </a:r>
            <a:br>
              <a:rPr lang="en-US" sz="1200" dirty="0"/>
            </a:br>
            <a:r>
              <a:rPr lang="en-US" sz="1200" dirty="0"/>
              <a:t>4.      </a:t>
            </a:r>
            <a:r>
              <a:rPr lang="en-US" sz="1200" dirty="0" err="1"/>
              <a:t>Pembagian</a:t>
            </a:r>
            <a:r>
              <a:rPr lang="en-US" sz="1200" dirty="0"/>
              <a:t> </a:t>
            </a:r>
            <a:r>
              <a:rPr lang="en-US" sz="1200" dirty="0" err="1"/>
              <a:t>ibadah</a:t>
            </a:r>
            <a:r>
              <a:rPr lang="en-US" sz="1200" dirty="0"/>
              <a:t> </a:t>
            </a:r>
            <a:r>
              <a:rPr lang="en-US" sz="1200" dirty="0" err="1"/>
              <a:t>dari</a:t>
            </a:r>
            <a:r>
              <a:rPr lang="en-US" sz="1200" dirty="0"/>
              <a:t> </a:t>
            </a:r>
            <a:r>
              <a:rPr lang="en-US" sz="1200" dirty="0" err="1"/>
              <a:t>segi</a:t>
            </a:r>
            <a:r>
              <a:rPr lang="en-US" sz="1200" dirty="0"/>
              <a:t> </a:t>
            </a:r>
            <a:r>
              <a:rPr lang="en-US" sz="1200" dirty="0" err="1"/>
              <a:t>bentuk</a:t>
            </a:r>
            <a:r>
              <a:rPr lang="en-US" sz="1200" dirty="0"/>
              <a:t> </a:t>
            </a:r>
            <a:r>
              <a:rPr lang="en-US" sz="1200" dirty="0" err="1"/>
              <a:t>dan</a:t>
            </a:r>
            <a:r>
              <a:rPr lang="en-US" sz="1200" dirty="0"/>
              <a:t> </a:t>
            </a:r>
            <a:r>
              <a:rPr lang="en-US" sz="1200" dirty="0" err="1"/>
              <a:t>sifatnya</a:t>
            </a:r>
            <a:r>
              <a:rPr lang="en-US" sz="1200" dirty="0"/>
              <a:t>.	</a:t>
            </a:r>
            <a:br>
              <a:rPr lang="en-US" sz="1200" dirty="0"/>
            </a:br>
            <a:r>
              <a:rPr lang="en-US" sz="1200" dirty="0" smtClean="0"/>
              <a:t>    </a:t>
            </a:r>
            <a:r>
              <a:rPr lang="en-US" sz="1200" dirty="0" err="1" smtClean="0"/>
              <a:t>a.Ibadah</a:t>
            </a:r>
            <a:r>
              <a:rPr lang="en-US" sz="1200" dirty="0" smtClean="0"/>
              <a:t> </a:t>
            </a:r>
            <a:r>
              <a:rPr lang="en-US" sz="1200" dirty="0"/>
              <a:t>yang </a:t>
            </a:r>
            <a:r>
              <a:rPr lang="en-US" sz="1200" dirty="0" err="1"/>
              <a:t>berupa</a:t>
            </a:r>
            <a:r>
              <a:rPr lang="en-US" sz="1200" dirty="0"/>
              <a:t> </a:t>
            </a:r>
            <a:r>
              <a:rPr lang="en-US" sz="1200" dirty="0" err="1"/>
              <a:t>perkataan</a:t>
            </a:r>
            <a:r>
              <a:rPr lang="en-US" sz="1200" dirty="0"/>
              <a:t> </a:t>
            </a:r>
            <a:r>
              <a:rPr lang="en-US" sz="1200" dirty="0" err="1"/>
              <a:t>atau</a:t>
            </a:r>
            <a:r>
              <a:rPr lang="en-US" sz="1200" dirty="0"/>
              <a:t> </a:t>
            </a:r>
            <a:r>
              <a:rPr lang="en-US" sz="1200" dirty="0" err="1"/>
              <a:t>ucapan</a:t>
            </a:r>
            <a:r>
              <a:rPr lang="en-US" sz="1200" dirty="0"/>
              <a:t> </a:t>
            </a:r>
            <a:r>
              <a:rPr lang="en-US" sz="1200" dirty="0" err="1"/>
              <a:t>lidah</a:t>
            </a:r>
            <a:r>
              <a:rPr lang="en-US" sz="1200" dirty="0"/>
              <a:t> </a:t>
            </a:r>
            <a:r>
              <a:rPr lang="en-US" sz="1200" dirty="0" err="1"/>
              <a:t>seperti</a:t>
            </a:r>
            <a:r>
              <a:rPr lang="en-US" sz="1200" dirty="0"/>
              <a:t>, </a:t>
            </a:r>
            <a:r>
              <a:rPr lang="en-US" sz="1200" dirty="0" err="1"/>
              <a:t>membaca</a:t>
            </a:r>
            <a:r>
              <a:rPr lang="en-US" sz="1200" dirty="0"/>
              <a:t> </a:t>
            </a:r>
            <a:r>
              <a:rPr lang="en-US" sz="1200" dirty="0" err="1"/>
              <a:t>do’a</a:t>
            </a:r>
            <a:r>
              <a:rPr lang="en-US" sz="1200" dirty="0"/>
              <a:t>, </a:t>
            </a:r>
            <a:r>
              <a:rPr lang="en-US" sz="1200" dirty="0" err="1"/>
              <a:t>membaca</a:t>
            </a:r>
            <a:r>
              <a:rPr lang="en-US" sz="1200" dirty="0"/>
              <a:t> Al-Qur’an, </a:t>
            </a:r>
            <a:r>
              <a:rPr lang="en-US" sz="1200" dirty="0" err="1"/>
              <a:t>membaca</a:t>
            </a:r>
            <a:r>
              <a:rPr lang="en-US" sz="1200" dirty="0"/>
              <a:t> </a:t>
            </a:r>
            <a:r>
              <a:rPr lang="en-US" sz="1200" dirty="0" err="1"/>
              <a:t>zikir</a:t>
            </a:r>
            <a:r>
              <a:rPr lang="en-US" sz="1200" dirty="0"/>
              <a:t>, </a:t>
            </a:r>
            <a:r>
              <a:rPr lang="en-US" sz="1200" dirty="0" err="1"/>
              <a:t>membaca</a:t>
            </a:r>
            <a:r>
              <a:rPr lang="en-US" sz="1200" dirty="0"/>
              <a:t> </a:t>
            </a:r>
            <a:r>
              <a:rPr lang="en-US" sz="1200" dirty="0" err="1"/>
              <a:t>tahmid</a:t>
            </a:r>
            <a:r>
              <a:rPr lang="en-US" sz="1200" dirty="0"/>
              <a:t> </a:t>
            </a:r>
            <a:r>
              <a:rPr lang="en-US" sz="1200" dirty="0" err="1"/>
              <a:t>dan</a:t>
            </a:r>
            <a:r>
              <a:rPr lang="en-US" sz="1200" dirty="0"/>
              <a:t> </a:t>
            </a:r>
            <a:r>
              <a:rPr lang="en-US" sz="1200" dirty="0" err="1"/>
              <a:t>mendo’akan</a:t>
            </a:r>
            <a:r>
              <a:rPr lang="en-US" sz="1200" dirty="0"/>
              <a:t> orang yang </a:t>
            </a:r>
            <a:r>
              <a:rPr lang="en-US" sz="1200" dirty="0" err="1"/>
              <a:t>bersin</a:t>
            </a:r>
            <a:r>
              <a:rPr lang="en-US" sz="1200" dirty="0"/>
              <a:t>.</a:t>
            </a:r>
            <a:br>
              <a:rPr lang="en-US" sz="1200" dirty="0"/>
            </a:br>
            <a:r>
              <a:rPr lang="en-US" sz="1200" dirty="0" smtClean="0"/>
              <a:t>    </a:t>
            </a:r>
            <a:r>
              <a:rPr lang="en-US" sz="1200" dirty="0" err="1" smtClean="0"/>
              <a:t>b.Ibadah</a:t>
            </a:r>
            <a:r>
              <a:rPr lang="en-US" sz="1200" dirty="0" smtClean="0"/>
              <a:t> </a:t>
            </a:r>
            <a:r>
              <a:rPr lang="en-US" sz="1200" dirty="0"/>
              <a:t>yang </a:t>
            </a:r>
            <a:r>
              <a:rPr lang="en-US" sz="1200" dirty="0" err="1"/>
              <a:t>berupa</a:t>
            </a:r>
            <a:r>
              <a:rPr lang="en-US" sz="1200" dirty="0"/>
              <a:t> </a:t>
            </a:r>
            <a:r>
              <a:rPr lang="en-US" sz="1200" dirty="0" err="1"/>
              <a:t>pekerjaan</a:t>
            </a:r>
            <a:r>
              <a:rPr lang="en-US" sz="1200" dirty="0"/>
              <a:t> yang </a:t>
            </a:r>
            <a:r>
              <a:rPr lang="en-US" sz="1200" dirty="0" err="1"/>
              <a:t>tertentu</a:t>
            </a:r>
            <a:r>
              <a:rPr lang="en-US" sz="1200" dirty="0"/>
              <a:t> </a:t>
            </a:r>
            <a:r>
              <a:rPr lang="en-US" sz="1200" dirty="0" err="1"/>
              <a:t>bentuknya</a:t>
            </a:r>
            <a:r>
              <a:rPr lang="en-US" sz="1200" dirty="0"/>
              <a:t> </a:t>
            </a:r>
            <a:r>
              <a:rPr lang="en-US" sz="1200" dirty="0" err="1"/>
              <a:t>meliputi</a:t>
            </a:r>
            <a:r>
              <a:rPr lang="en-US" sz="1200" dirty="0"/>
              <a:t> </a:t>
            </a:r>
            <a:r>
              <a:rPr lang="en-US" sz="1200" dirty="0" err="1"/>
              <a:t>perkataan</a:t>
            </a:r>
            <a:r>
              <a:rPr lang="en-US" sz="1200" dirty="0"/>
              <a:t> </a:t>
            </a:r>
            <a:r>
              <a:rPr lang="en-US" sz="1200" dirty="0" err="1"/>
              <a:t>dan</a:t>
            </a:r>
            <a:r>
              <a:rPr lang="en-US" sz="1200" dirty="0"/>
              <a:t> </a:t>
            </a:r>
            <a:r>
              <a:rPr lang="en-US" sz="1200" dirty="0" err="1"/>
              <a:t>perbuatan</a:t>
            </a:r>
            <a:r>
              <a:rPr lang="en-US" sz="1200" dirty="0"/>
              <a:t>, </a:t>
            </a:r>
            <a:r>
              <a:rPr lang="en-US" sz="1200" dirty="0" err="1"/>
              <a:t>seperti</a:t>
            </a:r>
            <a:r>
              <a:rPr lang="en-US" sz="1200" dirty="0"/>
              <a:t> : </a:t>
            </a:r>
            <a:r>
              <a:rPr lang="en-US" sz="1200" dirty="0" err="1"/>
              <a:t>shalat</a:t>
            </a:r>
            <a:r>
              <a:rPr lang="en-US" sz="1200" dirty="0"/>
              <a:t>, zakat, </a:t>
            </a:r>
            <a:r>
              <a:rPr lang="en-US" sz="1200" dirty="0" err="1"/>
              <a:t>puasa</a:t>
            </a:r>
            <a:r>
              <a:rPr lang="en-US" sz="1200" dirty="0"/>
              <a:t>, haji.</a:t>
            </a:r>
            <a:br>
              <a:rPr lang="en-US" sz="1200" dirty="0"/>
            </a:br>
            <a:r>
              <a:rPr lang="en-US" sz="1200" dirty="0" smtClean="0"/>
              <a:t>    </a:t>
            </a:r>
            <a:r>
              <a:rPr lang="en-US" sz="1200" dirty="0" err="1" smtClean="0"/>
              <a:t>c.Ibadah</a:t>
            </a:r>
            <a:r>
              <a:rPr lang="en-US" sz="1200" dirty="0" smtClean="0"/>
              <a:t> </a:t>
            </a:r>
            <a:r>
              <a:rPr lang="en-US" sz="1200" dirty="0"/>
              <a:t>yang </a:t>
            </a:r>
            <a:r>
              <a:rPr lang="en-US" sz="1200" dirty="0" err="1"/>
              <a:t>berupa</a:t>
            </a:r>
            <a:r>
              <a:rPr lang="en-US" sz="1200" dirty="0"/>
              <a:t> </a:t>
            </a:r>
            <a:r>
              <a:rPr lang="en-US" sz="1200" dirty="0" err="1"/>
              <a:t>perbuatan</a:t>
            </a:r>
            <a:r>
              <a:rPr lang="en-US" sz="1200" dirty="0"/>
              <a:t> yang </a:t>
            </a:r>
            <a:r>
              <a:rPr lang="en-US" sz="1200" dirty="0" err="1"/>
              <a:t>tidak</a:t>
            </a:r>
            <a:r>
              <a:rPr lang="en-US" sz="1200" dirty="0"/>
              <a:t> </a:t>
            </a:r>
            <a:r>
              <a:rPr lang="en-US" sz="1200" dirty="0" err="1"/>
              <a:t>ditentukan</a:t>
            </a:r>
            <a:r>
              <a:rPr lang="en-US" sz="1200" dirty="0"/>
              <a:t> </a:t>
            </a:r>
            <a:r>
              <a:rPr lang="en-US" sz="1200" dirty="0" err="1"/>
              <a:t>bentuknya</a:t>
            </a:r>
            <a:r>
              <a:rPr lang="en-US" sz="1200" dirty="0"/>
              <a:t>, </a:t>
            </a:r>
            <a:r>
              <a:rPr lang="en-US" sz="1200" dirty="0" err="1"/>
              <a:t>seperti</a:t>
            </a:r>
            <a:r>
              <a:rPr lang="en-US" sz="1200" dirty="0"/>
              <a:t> : </a:t>
            </a:r>
            <a:r>
              <a:rPr lang="en-US" sz="1200" dirty="0" err="1"/>
              <a:t>menolong</a:t>
            </a:r>
            <a:r>
              <a:rPr lang="en-US" sz="1200" dirty="0"/>
              <a:t> orang lain, </a:t>
            </a:r>
            <a:r>
              <a:rPr lang="en-US" sz="1200" dirty="0" err="1"/>
              <a:t>berjihad</a:t>
            </a:r>
            <a:r>
              <a:rPr lang="en-US" sz="1200" dirty="0"/>
              <a:t>, </a:t>
            </a:r>
            <a:r>
              <a:rPr lang="en-US" sz="1200" dirty="0" err="1"/>
              <a:t>membela</a:t>
            </a:r>
            <a:r>
              <a:rPr lang="en-US" sz="1200" dirty="0"/>
              <a:t> </a:t>
            </a:r>
            <a:r>
              <a:rPr lang="en-US" sz="1200" dirty="0" err="1"/>
              <a:t>diri</a:t>
            </a:r>
            <a:r>
              <a:rPr lang="en-US" sz="1200" dirty="0"/>
              <a:t> </a:t>
            </a:r>
            <a:r>
              <a:rPr lang="en-US" sz="1200" dirty="0" err="1"/>
              <a:t>dari</a:t>
            </a:r>
            <a:r>
              <a:rPr lang="en-US" sz="1200" dirty="0"/>
              <a:t> </a:t>
            </a:r>
            <a:r>
              <a:rPr lang="en-US" sz="1200" dirty="0" err="1"/>
              <a:t>gangguan</a:t>
            </a:r>
            <a:r>
              <a:rPr lang="en-US" sz="1200" dirty="0"/>
              <a:t>, </a:t>
            </a:r>
            <a:r>
              <a:rPr lang="en-US" sz="1200" dirty="0" err="1"/>
              <a:t>tajhizul-janazah</a:t>
            </a:r>
            <a:r>
              <a:rPr lang="en-US" sz="1200" dirty="0"/>
              <a:t>.</a:t>
            </a:r>
            <a:br>
              <a:rPr lang="en-US" sz="1200" dirty="0"/>
            </a:br>
            <a:r>
              <a:rPr lang="en-US" sz="1200" dirty="0" smtClean="0"/>
              <a:t>    </a:t>
            </a:r>
            <a:r>
              <a:rPr lang="en-US" sz="1200" dirty="0" err="1" smtClean="0"/>
              <a:t>d.Ibadah</a:t>
            </a:r>
            <a:r>
              <a:rPr lang="en-US" sz="1200" dirty="0" smtClean="0"/>
              <a:t> </a:t>
            </a:r>
            <a:r>
              <a:rPr lang="en-US" sz="1200" dirty="0"/>
              <a:t>yang </a:t>
            </a:r>
            <a:r>
              <a:rPr lang="en-US" sz="1200" dirty="0" err="1"/>
              <a:t>pelaksanaannya</a:t>
            </a:r>
            <a:r>
              <a:rPr lang="en-US" sz="1200" dirty="0"/>
              <a:t> </a:t>
            </a:r>
            <a:r>
              <a:rPr lang="en-US" sz="1200" dirty="0" err="1"/>
              <a:t>menahan</a:t>
            </a:r>
            <a:r>
              <a:rPr lang="en-US" sz="1200" dirty="0"/>
              <a:t> </a:t>
            </a:r>
            <a:r>
              <a:rPr lang="en-US" sz="1200" dirty="0" err="1"/>
              <a:t>diri</a:t>
            </a:r>
            <a:r>
              <a:rPr lang="en-US" sz="1200" dirty="0"/>
              <a:t>, </a:t>
            </a:r>
            <a:r>
              <a:rPr lang="en-US" sz="1200" dirty="0" err="1"/>
              <a:t>seperti</a:t>
            </a:r>
            <a:r>
              <a:rPr lang="en-US" sz="1200" dirty="0"/>
              <a:t>: ihram, </a:t>
            </a:r>
            <a:r>
              <a:rPr lang="en-US" sz="1200" dirty="0" err="1"/>
              <a:t>puasa</a:t>
            </a:r>
            <a:r>
              <a:rPr lang="en-US" sz="1200" dirty="0"/>
              <a:t>, </a:t>
            </a:r>
            <a:r>
              <a:rPr lang="en-US" sz="1200" dirty="0" err="1"/>
              <a:t>i’tikaf</a:t>
            </a:r>
            <a:r>
              <a:rPr lang="en-US" sz="1200" dirty="0"/>
              <a:t> (</a:t>
            </a:r>
            <a:r>
              <a:rPr lang="en-US" sz="1200" dirty="0" err="1"/>
              <a:t>duduk</a:t>
            </a:r>
            <a:r>
              <a:rPr lang="en-US" sz="1200" dirty="0"/>
              <a:t> di masjid </a:t>
            </a:r>
            <a:r>
              <a:rPr lang="en-US" sz="1200" dirty="0" err="1"/>
              <a:t>dan</a:t>
            </a:r>
            <a:r>
              <a:rPr lang="en-US" sz="1200" dirty="0"/>
              <a:t> </a:t>
            </a:r>
            <a:r>
              <a:rPr lang="en-US" sz="1200" dirty="0" err="1"/>
              <a:t>menahan</a:t>
            </a:r>
            <a:r>
              <a:rPr lang="en-US" sz="1200" dirty="0"/>
              <a:t> </a:t>
            </a:r>
            <a:r>
              <a:rPr lang="en-US" sz="1200" dirty="0" err="1"/>
              <a:t>diri</a:t>
            </a:r>
            <a:r>
              <a:rPr lang="en-US" sz="1200" dirty="0"/>
              <a:t> </a:t>
            </a:r>
            <a:r>
              <a:rPr lang="en-US" sz="1200" dirty="0" err="1"/>
              <a:t>untuk</a:t>
            </a:r>
            <a:r>
              <a:rPr lang="en-US" sz="1200" dirty="0"/>
              <a:t> </a:t>
            </a:r>
            <a:r>
              <a:rPr lang="en-US" sz="1200" dirty="0" err="1"/>
              <a:t>bermubasyroh</a:t>
            </a:r>
            <a:r>
              <a:rPr lang="en-US" sz="1200" dirty="0"/>
              <a:t> </a:t>
            </a:r>
            <a:r>
              <a:rPr lang="en-US" sz="1200" dirty="0" err="1"/>
              <a:t>dengan</a:t>
            </a:r>
            <a:r>
              <a:rPr lang="en-US" sz="1200" dirty="0"/>
              <a:t> </a:t>
            </a:r>
            <a:r>
              <a:rPr lang="en-US" sz="1200" dirty="0" err="1"/>
              <a:t>istrinya</a:t>
            </a:r>
            <a:r>
              <a:rPr lang="en-US" sz="1200" dirty="0"/>
              <a:t>).</a:t>
            </a:r>
            <a:br>
              <a:rPr lang="en-US" sz="1200" dirty="0"/>
            </a:br>
            <a:r>
              <a:rPr lang="en-US" sz="1200" dirty="0" smtClean="0"/>
              <a:t>    e</a:t>
            </a:r>
            <a:r>
              <a:rPr lang="en-US" sz="1200" dirty="0"/>
              <a:t>. </a:t>
            </a:r>
            <a:r>
              <a:rPr lang="en-US" sz="1200" dirty="0" err="1" smtClean="0"/>
              <a:t>Ibadah</a:t>
            </a:r>
            <a:r>
              <a:rPr lang="en-US" sz="1200" dirty="0" smtClean="0"/>
              <a:t> </a:t>
            </a:r>
            <a:r>
              <a:rPr lang="en-US" sz="1200" dirty="0"/>
              <a:t>yang </a:t>
            </a:r>
            <a:r>
              <a:rPr lang="en-US" sz="1200" dirty="0" err="1"/>
              <a:t>sifatnya</a:t>
            </a:r>
            <a:r>
              <a:rPr lang="en-US" sz="1200" dirty="0"/>
              <a:t> </a:t>
            </a:r>
            <a:r>
              <a:rPr lang="en-US" sz="1200" dirty="0" err="1"/>
              <a:t>menggugurkan</a:t>
            </a:r>
            <a:r>
              <a:rPr lang="en-US" sz="1200" dirty="0"/>
              <a:t> </a:t>
            </a:r>
            <a:r>
              <a:rPr lang="en-US" sz="1200" dirty="0" err="1"/>
              <a:t>hak</a:t>
            </a:r>
            <a:r>
              <a:rPr lang="en-US" sz="1200" dirty="0"/>
              <a:t>, </a:t>
            </a:r>
            <a:r>
              <a:rPr lang="en-US" sz="1200" dirty="0" err="1"/>
              <a:t>seperti</a:t>
            </a:r>
            <a:r>
              <a:rPr lang="en-US" sz="1200" dirty="0"/>
              <a:t> </a:t>
            </a:r>
            <a:r>
              <a:rPr lang="en-US" sz="1200" dirty="0" err="1"/>
              <a:t>membebaskan</a:t>
            </a:r>
            <a:r>
              <a:rPr lang="en-US" sz="1200" dirty="0"/>
              <a:t> </a:t>
            </a:r>
            <a:r>
              <a:rPr lang="en-US" sz="1200" dirty="0" err="1"/>
              <a:t>hutang</a:t>
            </a:r>
            <a:r>
              <a:rPr lang="en-US" sz="1200" dirty="0"/>
              <a:t>, </a:t>
            </a:r>
            <a:r>
              <a:rPr lang="en-US" sz="1200" dirty="0" err="1"/>
              <a:t>memaafkan</a:t>
            </a:r>
            <a:r>
              <a:rPr lang="en-US" sz="1200" dirty="0"/>
              <a:t> orang </a:t>
            </a:r>
            <a:r>
              <a:rPr lang="en-US" sz="1200" dirty="0" err="1"/>
              <a:t>bersalah</a:t>
            </a:r>
            <a:r>
              <a:rPr lang="en-US" sz="1200" dirty="0"/>
              <a:t>.</a:t>
            </a: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819150"/>
            <a:ext cx="2721300" cy="2908800"/>
          </a:xfrm>
        </p:spPr>
        <p:txBody>
          <a:bodyPr/>
          <a:lstStyle/>
          <a:p>
            <a:r>
              <a:rPr lang="en-US" dirty="0" err="1" smtClean="0"/>
              <a:t>Ibadah</a:t>
            </a:r>
            <a:r>
              <a:rPr lang="en-US" dirty="0" smtClean="0"/>
              <a:t> </a:t>
            </a:r>
            <a:r>
              <a:rPr lang="en-US" dirty="0" err="1" smtClean="0"/>
              <a:t>Mahdhah</a:t>
            </a:r>
            <a:endParaRPr lang="en-US" dirty="0" smtClean="0"/>
          </a:p>
          <a:p>
            <a:pPr marL="558800" indent="-457200">
              <a:buFont typeface="+mj-lt"/>
              <a:buAutoNum type="arabicPeriod"/>
            </a:pPr>
            <a:r>
              <a:rPr lang="en-US" dirty="0" err="1" smtClean="0"/>
              <a:t>Sholat</a:t>
            </a:r>
            <a:endParaRPr lang="en-US" dirty="0" smtClean="0"/>
          </a:p>
          <a:p>
            <a:pPr marL="558800" indent="-457200">
              <a:buFont typeface="+mj-lt"/>
              <a:buAutoNum type="arabicPeriod"/>
            </a:pPr>
            <a:r>
              <a:rPr lang="en-US" dirty="0" err="1" smtClean="0"/>
              <a:t>Puasa</a:t>
            </a:r>
            <a:endParaRPr lang="en-US" dirty="0" smtClean="0"/>
          </a:p>
          <a:p>
            <a:pPr marL="558800" indent="-457200">
              <a:buFont typeface="+mj-lt"/>
              <a:buAutoNum type="arabicPeriod"/>
            </a:pPr>
            <a:r>
              <a:rPr lang="en-US" dirty="0" smtClean="0"/>
              <a:t>Zakat</a:t>
            </a:r>
          </a:p>
          <a:p>
            <a:pPr marL="558800" indent="-457200">
              <a:buFont typeface="+mj-lt"/>
              <a:buAutoNum type="arabicPeriod"/>
            </a:pPr>
            <a:r>
              <a:rPr lang="en-US" dirty="0" smtClean="0"/>
              <a:t>Haji </a:t>
            </a:r>
            <a:r>
              <a:rPr lang="en-US" dirty="0" err="1" smtClean="0"/>
              <a:t>dan</a:t>
            </a:r>
            <a:r>
              <a:rPr lang="en-US" dirty="0" smtClean="0"/>
              <a:t> </a:t>
            </a:r>
            <a:r>
              <a:rPr lang="en-US" dirty="0" err="1" smtClean="0"/>
              <a:t>Umroh</a:t>
            </a:r>
            <a:endParaRPr lang="en-US" dirty="0" smtClean="0"/>
          </a:p>
          <a:p>
            <a:pPr marL="330200" indent="-228600">
              <a:buFont typeface="+mj-lt"/>
              <a:buAutoNum type="arabicPeriod"/>
            </a:pPr>
            <a:r>
              <a:rPr lang="en-US" dirty="0" err="1"/>
              <a:t>Membaca</a:t>
            </a:r>
            <a:r>
              <a:rPr lang="en-US" dirty="0"/>
              <a:t> Al-Qur’an</a:t>
            </a:r>
          </a:p>
          <a:p>
            <a:pPr marL="330200" indent="-228600">
              <a:buFont typeface="+mj-lt"/>
              <a:buAutoNum type="arabicPeriod"/>
            </a:pPr>
            <a:r>
              <a:rPr lang="en-US" dirty="0" err="1" smtClean="0"/>
              <a:t>Zikir</a:t>
            </a:r>
            <a:endParaRPr lang="en-US" dirty="0" smtClean="0"/>
          </a:p>
          <a:p>
            <a:pPr marL="330200" indent="-228600">
              <a:buFont typeface="+mj-lt"/>
              <a:buAutoNum type="arabicPeriod"/>
            </a:pPr>
            <a:r>
              <a:rPr lang="en-US" dirty="0" err="1" smtClean="0"/>
              <a:t>Wudhu</a:t>
            </a:r>
            <a:endParaRPr lang="en-US" dirty="0"/>
          </a:p>
          <a:p>
            <a:pPr marL="101600" indent="0">
              <a:buNone/>
            </a:pPr>
            <a:endParaRPr lang="en-US" dirty="0"/>
          </a:p>
        </p:txBody>
      </p:sp>
      <p:sp>
        <p:nvSpPr>
          <p:cNvPr id="4" name="Text Placeholder 3"/>
          <p:cNvSpPr>
            <a:spLocks noGrp="1"/>
          </p:cNvSpPr>
          <p:nvPr>
            <p:ph type="body" idx="2"/>
          </p:nvPr>
        </p:nvSpPr>
        <p:spPr>
          <a:xfrm>
            <a:off x="4572000" y="666750"/>
            <a:ext cx="3102300" cy="2908800"/>
          </a:xfrm>
        </p:spPr>
        <p:txBody>
          <a:bodyPr/>
          <a:lstStyle/>
          <a:p>
            <a:r>
              <a:rPr lang="en-US" sz="1600" b="1" dirty="0" err="1" smtClean="0"/>
              <a:t>Ibadah</a:t>
            </a:r>
            <a:r>
              <a:rPr lang="en-US" sz="1600" b="1" dirty="0" smtClean="0"/>
              <a:t> </a:t>
            </a:r>
            <a:r>
              <a:rPr lang="en-US" sz="1600" b="1" dirty="0" err="1" smtClean="0"/>
              <a:t>Ghoiru</a:t>
            </a:r>
            <a:r>
              <a:rPr lang="en-US" sz="1600" b="1" dirty="0" smtClean="0"/>
              <a:t> </a:t>
            </a:r>
            <a:r>
              <a:rPr lang="en-US" sz="1600" b="1" dirty="0" err="1" smtClean="0"/>
              <a:t>madhah</a:t>
            </a:r>
            <a:endParaRPr lang="en-US" sz="1600" b="1" dirty="0" smtClean="0"/>
          </a:p>
          <a:p>
            <a:pPr marL="330200" indent="-228600">
              <a:buFont typeface="+mj-lt"/>
              <a:buAutoNum type="arabicPeriod"/>
            </a:pPr>
            <a:r>
              <a:rPr lang="en-US" sz="1200" dirty="0" err="1" smtClean="0"/>
              <a:t>Shadaqah</a:t>
            </a:r>
            <a:endParaRPr lang="en-US" sz="1200" dirty="0"/>
          </a:p>
          <a:p>
            <a:pPr marL="330200" indent="-228600">
              <a:buFont typeface="+mj-lt"/>
              <a:buAutoNum type="arabicPeriod"/>
            </a:pPr>
            <a:r>
              <a:rPr lang="en-US" sz="1200" dirty="0" err="1" smtClean="0"/>
              <a:t>Makan</a:t>
            </a:r>
            <a:r>
              <a:rPr lang="en-US" sz="1200" dirty="0" smtClean="0"/>
              <a:t> </a:t>
            </a:r>
            <a:r>
              <a:rPr lang="en-US" sz="1200" dirty="0" err="1"/>
              <a:t>dan</a:t>
            </a:r>
            <a:r>
              <a:rPr lang="en-US" sz="1200" dirty="0"/>
              <a:t> </a:t>
            </a:r>
            <a:r>
              <a:rPr lang="en-US" sz="1200" dirty="0" err="1"/>
              <a:t>Minum</a:t>
            </a:r>
            <a:endParaRPr lang="en-US" sz="1200" dirty="0"/>
          </a:p>
          <a:p>
            <a:pPr marL="330200" indent="-228600">
              <a:buFont typeface="+mj-lt"/>
              <a:buAutoNum type="arabicPeriod"/>
            </a:pPr>
            <a:r>
              <a:rPr lang="en-US" sz="1200" dirty="0" err="1" smtClean="0"/>
              <a:t>Mendo’akan</a:t>
            </a:r>
            <a:r>
              <a:rPr lang="en-US" sz="1200" dirty="0" smtClean="0"/>
              <a:t> </a:t>
            </a:r>
            <a:r>
              <a:rPr lang="en-US" sz="1200" dirty="0"/>
              <a:t>orang </a:t>
            </a:r>
            <a:r>
              <a:rPr lang="en-US" sz="1200" dirty="0" err="1"/>
              <a:t>bersin</a:t>
            </a:r>
            <a:endParaRPr lang="en-US" sz="1200" dirty="0"/>
          </a:p>
          <a:p>
            <a:pPr marL="330200" indent="-228600">
              <a:buFont typeface="+mj-lt"/>
              <a:buAutoNum type="arabicPeriod"/>
            </a:pPr>
            <a:r>
              <a:rPr lang="en-US" sz="1200" dirty="0" err="1" smtClean="0"/>
              <a:t>Mengucapkan</a:t>
            </a:r>
            <a:r>
              <a:rPr lang="en-US" sz="1200" dirty="0" smtClean="0"/>
              <a:t> </a:t>
            </a:r>
            <a:r>
              <a:rPr lang="en-US" sz="1200" dirty="0"/>
              <a:t>“Alhamdulillah” </a:t>
            </a:r>
            <a:r>
              <a:rPr lang="en-US" sz="1200" dirty="0" err="1" smtClean="0"/>
              <a:t>ketika</a:t>
            </a:r>
            <a:r>
              <a:rPr lang="en-US" sz="1200" dirty="0" smtClean="0"/>
              <a:t> </a:t>
            </a:r>
            <a:r>
              <a:rPr lang="en-US" sz="1200" dirty="0" err="1" smtClean="0"/>
              <a:t>memperoleh</a:t>
            </a:r>
            <a:r>
              <a:rPr lang="en-US" sz="1200" dirty="0" smtClean="0"/>
              <a:t> </a:t>
            </a:r>
            <a:r>
              <a:rPr lang="en-US" sz="1200" dirty="0" err="1"/>
              <a:t>n</a:t>
            </a:r>
            <a:r>
              <a:rPr lang="en-US" sz="1200" dirty="0" err="1" smtClean="0"/>
              <a:t>ikmat</a:t>
            </a:r>
            <a:endParaRPr lang="en-US" sz="1200" dirty="0"/>
          </a:p>
          <a:p>
            <a:pPr marL="330200" indent="-228600">
              <a:buFont typeface="+mj-lt"/>
              <a:buAutoNum type="arabicPeriod"/>
            </a:pPr>
            <a:r>
              <a:rPr lang="en-US" sz="1200" dirty="0" err="1" smtClean="0"/>
              <a:t>Mentafakkuri</a:t>
            </a:r>
            <a:r>
              <a:rPr lang="en-US" sz="1200" dirty="0" smtClean="0"/>
              <a:t> </a:t>
            </a:r>
            <a:r>
              <a:rPr lang="en-US" sz="1200" dirty="0" err="1"/>
              <a:t>ciptaan</a:t>
            </a:r>
            <a:r>
              <a:rPr lang="en-US" sz="1200" dirty="0"/>
              <a:t> Allah</a:t>
            </a:r>
          </a:p>
          <a:p>
            <a:pPr marL="330200" indent="-228600">
              <a:buFont typeface="+mj-lt"/>
              <a:buAutoNum type="arabicPeriod"/>
            </a:pPr>
            <a:r>
              <a:rPr lang="en-US" sz="1200" dirty="0" err="1" smtClean="0"/>
              <a:t>Sabar</a:t>
            </a:r>
            <a:endParaRPr lang="en-US" sz="1200" dirty="0"/>
          </a:p>
          <a:p>
            <a:pPr marL="330200" indent="-228600">
              <a:buFont typeface="+mj-lt"/>
              <a:buAutoNum type="arabicPeriod"/>
            </a:pPr>
            <a:r>
              <a:rPr lang="en-US" sz="1200" dirty="0" err="1" smtClean="0"/>
              <a:t>Menyingkirkan</a:t>
            </a:r>
            <a:r>
              <a:rPr lang="en-US" sz="1200" dirty="0" smtClean="0"/>
              <a:t> </a:t>
            </a:r>
            <a:r>
              <a:rPr lang="en-US" sz="1200" dirty="0" err="1"/>
              <a:t>duri</a:t>
            </a:r>
            <a:r>
              <a:rPr lang="en-US" sz="1200" dirty="0"/>
              <a:t> di </a:t>
            </a:r>
            <a:r>
              <a:rPr lang="en-US" sz="1200" dirty="0" err="1"/>
              <a:t>jalanan</a:t>
            </a:r>
            <a:endParaRPr lang="en-US" sz="1200" dirty="0"/>
          </a:p>
          <a:p>
            <a:pPr marL="330200" indent="-228600">
              <a:buFont typeface="+mj-lt"/>
              <a:buAutoNum type="arabicPeriod"/>
            </a:pPr>
            <a:r>
              <a:rPr lang="en-US" sz="1200" dirty="0" err="1" smtClean="0"/>
              <a:t>Tidur</a:t>
            </a:r>
            <a:endParaRPr lang="en-US" sz="1200" dirty="0"/>
          </a:p>
          <a:p>
            <a:pPr marL="330200" indent="-228600">
              <a:buFont typeface="+mj-lt"/>
              <a:buAutoNum type="arabicPeriod"/>
            </a:pPr>
            <a:r>
              <a:rPr lang="en-US" sz="1200" dirty="0" err="1" smtClean="0"/>
              <a:t>Mencari</a:t>
            </a:r>
            <a:r>
              <a:rPr lang="en-US" sz="1200" dirty="0" smtClean="0"/>
              <a:t> </a:t>
            </a:r>
            <a:r>
              <a:rPr lang="en-US" sz="1200" dirty="0" err="1" smtClean="0"/>
              <a:t>ilmu</a:t>
            </a:r>
            <a:endParaRPr lang="en-US" sz="1200" dirty="0" smtClean="0"/>
          </a:p>
          <a:p>
            <a:pPr marL="330200" indent="-228600">
              <a:buFont typeface="+mj-lt"/>
              <a:buAutoNum type="arabicPeriod"/>
            </a:pPr>
            <a:r>
              <a:rPr lang="en-US" sz="1200" dirty="0" err="1" smtClean="0"/>
              <a:t>Tawakkal</a:t>
            </a:r>
            <a:endParaRPr lang="en-US" sz="1200" dirty="0" smtClean="0"/>
          </a:p>
          <a:p>
            <a:pPr marL="330200" indent="-228600">
              <a:buFont typeface="+mj-lt"/>
              <a:buAutoNum type="arabicPeriod"/>
            </a:pPr>
            <a:r>
              <a:rPr lang="en-US" sz="1200" dirty="0" err="1" smtClean="0"/>
              <a:t>I’tikaf</a:t>
            </a:r>
            <a:endParaRPr lang="en-US" sz="1200" dirty="0" smtClean="0"/>
          </a:p>
          <a:p>
            <a:pPr marL="330200" indent="-228600">
              <a:buFont typeface="+mj-lt"/>
              <a:buAutoNum type="arabicPeriod"/>
            </a:pPr>
            <a:r>
              <a:rPr lang="en-US" sz="1200" dirty="0" err="1" smtClean="0"/>
              <a:t>Berbakti</a:t>
            </a:r>
            <a:r>
              <a:rPr lang="en-US" sz="1200" dirty="0" smtClean="0"/>
              <a:t> </a:t>
            </a:r>
            <a:r>
              <a:rPr lang="en-US" sz="1200" dirty="0" err="1" smtClean="0"/>
              <a:t>kepada</a:t>
            </a:r>
            <a:r>
              <a:rPr lang="en-US" sz="1200" dirty="0" smtClean="0"/>
              <a:t> orang </a:t>
            </a:r>
            <a:r>
              <a:rPr lang="en-US" sz="1200" dirty="0" err="1" smtClean="0"/>
              <a:t>tua</a:t>
            </a:r>
            <a:endParaRPr lang="en-US" sz="1200" dirty="0"/>
          </a:p>
          <a:p>
            <a:pPr marL="101600" indent="0">
              <a:buNone/>
            </a:pPr>
            <a:endParaRPr lang="en-US" sz="1200" dirty="0" smtClean="0"/>
          </a:p>
        </p:txBody>
      </p:sp>
    </p:spTree>
    <p:extLst>
      <p:ext uri="{BB962C8B-B14F-4D97-AF65-F5344CB8AC3E}">
        <p14:creationId xmlns:p14="http://schemas.microsoft.com/office/powerpoint/2010/main" xmlns="" val="19752196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20"/>
          <p:cNvSpPr txBox="1">
            <a:spLocks/>
          </p:cNvSpPr>
          <p:nvPr/>
        </p:nvSpPr>
        <p:spPr>
          <a:xfrm>
            <a:off x="2133600" y="1809750"/>
            <a:ext cx="471630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r>
              <a:rPr lang="en-US" sz="4400" dirty="0" err="1" smtClean="0">
                <a:solidFill>
                  <a:schemeClr val="accent6"/>
                </a:solidFill>
              </a:rPr>
              <a:t>Tujuan</a:t>
            </a:r>
            <a:r>
              <a:rPr lang="en-US" sz="4400" dirty="0" smtClean="0">
                <a:solidFill>
                  <a:schemeClr val="accent6"/>
                </a:solidFill>
              </a:rPr>
              <a:t> </a:t>
            </a:r>
            <a:r>
              <a:rPr lang="en-US" sz="4400" dirty="0" err="1" smtClean="0">
                <a:solidFill>
                  <a:schemeClr val="accent6"/>
                </a:solidFill>
              </a:rPr>
              <a:t>Ibadah</a:t>
            </a:r>
            <a:endParaRPr lang="en-US" sz="4400" dirty="0">
              <a:solidFill>
                <a:schemeClr val="accent6"/>
              </a:solidFill>
            </a:endParaRPr>
          </a:p>
        </p:txBody>
      </p:sp>
    </p:spTree>
    <p:extLst>
      <p:ext uri="{BB962C8B-B14F-4D97-AF65-F5344CB8AC3E}">
        <p14:creationId xmlns:p14="http://schemas.microsoft.com/office/powerpoint/2010/main" xmlns="" val="270773768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Ibadah</a:t>
            </a:r>
            <a:endParaRPr lang="en-US" dirty="0"/>
          </a:p>
        </p:txBody>
      </p:sp>
      <p:sp>
        <p:nvSpPr>
          <p:cNvPr id="3" name="Text Placeholder 2"/>
          <p:cNvSpPr>
            <a:spLocks noGrp="1"/>
          </p:cNvSpPr>
          <p:nvPr>
            <p:ph type="body" idx="1"/>
          </p:nvPr>
        </p:nvSpPr>
        <p:spPr/>
        <p:txBody>
          <a:bodyPr/>
          <a:lstStyle/>
          <a:p>
            <a:r>
              <a:rPr lang="en-US" sz="1600" u="sng" dirty="0" err="1"/>
              <a:t>Pertama</a:t>
            </a:r>
            <a:r>
              <a:rPr lang="en-US" sz="1600" u="sng" dirty="0"/>
              <a:t>, </a:t>
            </a:r>
            <a:r>
              <a:rPr lang="en-US" sz="1600" u="sng" dirty="0" err="1"/>
              <a:t>Untuk</a:t>
            </a:r>
            <a:r>
              <a:rPr lang="en-US" sz="1600" u="sng" dirty="0"/>
              <a:t> </a:t>
            </a:r>
            <a:r>
              <a:rPr lang="en-US" sz="1600" u="sng" dirty="0" err="1"/>
              <a:t>Menghadapkan</a:t>
            </a:r>
            <a:r>
              <a:rPr lang="en-US" sz="1600" u="sng" dirty="0"/>
              <a:t> </a:t>
            </a:r>
            <a:r>
              <a:rPr lang="en-US" sz="1600" u="sng" dirty="0" err="1"/>
              <a:t>Diri</a:t>
            </a:r>
            <a:r>
              <a:rPr lang="en-US" sz="1600" u="sng" dirty="0"/>
              <a:t> </a:t>
            </a:r>
            <a:r>
              <a:rPr lang="en-US" sz="1600" u="sng" dirty="0" err="1"/>
              <a:t>Kepada</a:t>
            </a:r>
            <a:r>
              <a:rPr lang="en-US" sz="1600" u="sng" dirty="0"/>
              <a:t> Allah SWT Dan </a:t>
            </a:r>
            <a:r>
              <a:rPr lang="en-US" sz="1600" u="sng" dirty="0" err="1"/>
              <a:t>Memfokuskan</a:t>
            </a:r>
            <a:r>
              <a:rPr lang="en-US" sz="1600" u="sng" dirty="0"/>
              <a:t> </a:t>
            </a:r>
            <a:r>
              <a:rPr lang="en-US" sz="1600" u="sng" dirty="0" err="1"/>
              <a:t>Dalam</a:t>
            </a:r>
            <a:r>
              <a:rPr lang="en-US" sz="1600" u="sng" dirty="0"/>
              <a:t> </a:t>
            </a:r>
            <a:r>
              <a:rPr lang="en-US" sz="1600" u="sng" dirty="0" err="1"/>
              <a:t>Setiap</a:t>
            </a:r>
            <a:r>
              <a:rPr lang="en-US" sz="1600" u="sng" dirty="0"/>
              <a:t> </a:t>
            </a:r>
            <a:r>
              <a:rPr lang="en-US" sz="1600" u="sng" dirty="0" err="1"/>
              <a:t>Keadaan</a:t>
            </a:r>
            <a:r>
              <a:rPr lang="en-US" sz="1600" u="sng" dirty="0"/>
              <a:t>, Agar </a:t>
            </a:r>
            <a:r>
              <a:rPr lang="en-US" sz="1600" u="sng" dirty="0" err="1"/>
              <a:t>Mencapai</a:t>
            </a:r>
            <a:r>
              <a:rPr lang="en-US" sz="1600" u="sng" dirty="0"/>
              <a:t> </a:t>
            </a:r>
            <a:r>
              <a:rPr lang="en-US" sz="1600" u="sng" dirty="0" err="1"/>
              <a:t>Derajat</a:t>
            </a:r>
            <a:r>
              <a:rPr lang="en-US" sz="1600" u="sng" dirty="0"/>
              <a:t> Yang </a:t>
            </a:r>
            <a:r>
              <a:rPr lang="en-US" sz="1600" u="sng" dirty="0" err="1"/>
              <a:t>Lebih</a:t>
            </a:r>
            <a:r>
              <a:rPr lang="en-US" sz="1600" u="sng" dirty="0"/>
              <a:t> </a:t>
            </a:r>
            <a:r>
              <a:rPr lang="en-US" sz="1600" u="sng" dirty="0" err="1"/>
              <a:t>Tinggi</a:t>
            </a:r>
            <a:r>
              <a:rPr lang="en-US" sz="1600" u="sng" dirty="0"/>
              <a:t> </a:t>
            </a:r>
            <a:r>
              <a:rPr lang="en-US" sz="1600" u="sng" dirty="0" err="1"/>
              <a:t>Yakni</a:t>
            </a:r>
            <a:r>
              <a:rPr lang="en-US" sz="1600" u="sng" dirty="0"/>
              <a:t> </a:t>
            </a:r>
            <a:r>
              <a:rPr lang="en-US" sz="1600" u="sng" dirty="0" err="1"/>
              <a:t>Ketaqwaan</a:t>
            </a:r>
            <a:r>
              <a:rPr lang="en-US" sz="1600" u="sng" dirty="0"/>
              <a:t>.</a:t>
            </a:r>
            <a:endParaRPr lang="en-US" sz="1600" dirty="0"/>
          </a:p>
          <a:p>
            <a:r>
              <a:rPr lang="en-US" sz="1600" u="sng" dirty="0" err="1"/>
              <a:t>Kedua</a:t>
            </a:r>
            <a:r>
              <a:rPr lang="en-US" sz="1600" u="sng" dirty="0"/>
              <a:t>, Agar </a:t>
            </a:r>
            <a:r>
              <a:rPr lang="en-US" sz="1600" u="sng" dirty="0" err="1"/>
              <a:t>Terciptanya</a:t>
            </a:r>
            <a:r>
              <a:rPr lang="en-US" sz="1600" u="sng" dirty="0"/>
              <a:t> </a:t>
            </a:r>
            <a:r>
              <a:rPr lang="en-US" sz="1600" u="sng" dirty="0" err="1"/>
              <a:t>Suatu</a:t>
            </a:r>
            <a:r>
              <a:rPr lang="en-US" sz="1600" u="sng" dirty="0"/>
              <a:t> </a:t>
            </a:r>
            <a:r>
              <a:rPr lang="en-US" sz="1600" u="sng" dirty="0" err="1"/>
              <a:t>Kemaslahatan</a:t>
            </a:r>
            <a:r>
              <a:rPr lang="en-US" sz="1600" u="sng" dirty="0"/>
              <a:t> Dan </a:t>
            </a:r>
            <a:r>
              <a:rPr lang="en-US" sz="1600" u="sng" dirty="0" err="1"/>
              <a:t>Menghindarkan</a:t>
            </a:r>
            <a:r>
              <a:rPr lang="en-US" sz="1600" u="sng" dirty="0"/>
              <a:t> </a:t>
            </a:r>
            <a:r>
              <a:rPr lang="en-US" sz="1600" u="sng" dirty="0" err="1"/>
              <a:t>Diri</a:t>
            </a:r>
            <a:r>
              <a:rPr lang="en-US" sz="1600" u="sng" dirty="0"/>
              <a:t> Dari </a:t>
            </a:r>
            <a:r>
              <a:rPr lang="en-US" sz="1600" u="sng" dirty="0" err="1"/>
              <a:t>Perbuatan</a:t>
            </a:r>
            <a:r>
              <a:rPr lang="en-US" sz="1600" u="sng" dirty="0"/>
              <a:t> </a:t>
            </a:r>
            <a:r>
              <a:rPr lang="en-US" sz="1600" u="sng" dirty="0" err="1"/>
              <a:t>Keji</a:t>
            </a:r>
            <a:r>
              <a:rPr lang="en-US" sz="1600" u="sng" dirty="0"/>
              <a:t> Dan </a:t>
            </a:r>
            <a:r>
              <a:rPr lang="en-US" sz="1600" u="sng" dirty="0" err="1"/>
              <a:t>Mungkar</a:t>
            </a:r>
            <a:r>
              <a:rPr lang="en-US" sz="1600" u="sng" dirty="0"/>
              <a:t>. </a:t>
            </a:r>
            <a:r>
              <a:rPr lang="en-US" sz="1600" u="sng" dirty="0" err="1"/>
              <a:t>Maksudnya</a:t>
            </a:r>
            <a:r>
              <a:rPr lang="en-US" sz="1600" u="sng" dirty="0"/>
              <a:t> </a:t>
            </a:r>
            <a:r>
              <a:rPr lang="en-US" sz="1600" u="sng" dirty="0" err="1"/>
              <a:t>Adalah</a:t>
            </a:r>
            <a:r>
              <a:rPr lang="en-US" sz="1600" u="sng" dirty="0"/>
              <a:t> </a:t>
            </a:r>
            <a:r>
              <a:rPr lang="en-US" sz="1600" u="sng" dirty="0" err="1"/>
              <a:t>Bahwasanya</a:t>
            </a:r>
            <a:r>
              <a:rPr lang="en-US" sz="1600" u="sng" dirty="0"/>
              <a:t> </a:t>
            </a:r>
            <a:r>
              <a:rPr lang="en-US" sz="1600" u="sng" dirty="0" err="1"/>
              <a:t>Manusia</a:t>
            </a:r>
            <a:r>
              <a:rPr lang="en-US" sz="1600" u="sng" dirty="0"/>
              <a:t> </a:t>
            </a:r>
            <a:r>
              <a:rPr lang="en-US" sz="1600" u="sng" dirty="0" err="1"/>
              <a:t>Itu</a:t>
            </a:r>
            <a:r>
              <a:rPr lang="en-US" sz="1600" u="sng" dirty="0"/>
              <a:t> </a:t>
            </a:r>
            <a:r>
              <a:rPr lang="en-US" sz="1600" u="sng" dirty="0" err="1"/>
              <a:t>Tidak</a:t>
            </a:r>
            <a:r>
              <a:rPr lang="en-US" sz="1600" u="sng" dirty="0"/>
              <a:t> </a:t>
            </a:r>
            <a:r>
              <a:rPr lang="en-US" sz="1600" u="sng" dirty="0" err="1"/>
              <a:t>Terlepas</a:t>
            </a:r>
            <a:r>
              <a:rPr lang="en-US" sz="1600" u="sng" dirty="0"/>
              <a:t> Dari </a:t>
            </a:r>
            <a:r>
              <a:rPr lang="en-US" sz="1600" u="sng" dirty="0" err="1"/>
              <a:t>Diperintahkan</a:t>
            </a:r>
            <a:r>
              <a:rPr lang="en-US" sz="1600" u="sng" dirty="0"/>
              <a:t> Dan </a:t>
            </a:r>
            <a:r>
              <a:rPr lang="en-US" sz="1600" u="sng" dirty="0" err="1"/>
              <a:t>Dilarang</a:t>
            </a:r>
            <a:r>
              <a:rPr lang="en-US" sz="1600" u="sng" dirty="0"/>
              <a:t>. </a:t>
            </a:r>
            <a:r>
              <a:rPr lang="en-US" sz="1600" u="sng" dirty="0" err="1"/>
              <a:t>Menjalankan</a:t>
            </a:r>
            <a:r>
              <a:rPr lang="en-US" sz="1600" u="sng" dirty="0"/>
              <a:t> </a:t>
            </a:r>
            <a:r>
              <a:rPr lang="en-US" sz="1600" u="sng" dirty="0" err="1"/>
              <a:t>Perintah-Nya</a:t>
            </a:r>
            <a:r>
              <a:rPr lang="en-US" sz="1600" u="sng" dirty="0"/>
              <a:t> Dan </a:t>
            </a:r>
            <a:r>
              <a:rPr lang="en-US" sz="1600" u="sng" dirty="0" err="1"/>
              <a:t>Menjauhi</a:t>
            </a:r>
            <a:r>
              <a:rPr lang="en-US" sz="1600" u="sng" dirty="0"/>
              <a:t> </a:t>
            </a:r>
            <a:r>
              <a:rPr lang="en-US" sz="1600" u="sng" dirty="0" err="1"/>
              <a:t>Larangan-Nya</a:t>
            </a:r>
            <a:r>
              <a:rPr lang="en-US" sz="1600" u="sng" dirty="0"/>
              <a:t>. </a:t>
            </a:r>
            <a:r>
              <a:rPr lang="en-US" sz="1600" u="sng" dirty="0" err="1"/>
              <a:t>Maka</a:t>
            </a:r>
            <a:r>
              <a:rPr lang="en-US" sz="1600" u="sng" dirty="0"/>
              <a:t> Dari </a:t>
            </a:r>
            <a:r>
              <a:rPr lang="en-US" sz="1600" u="sng" dirty="0" err="1"/>
              <a:t>Itu</a:t>
            </a:r>
            <a:r>
              <a:rPr lang="en-US" sz="1600" u="sng" dirty="0"/>
              <a:t> </a:t>
            </a:r>
            <a:r>
              <a:rPr lang="en-US" sz="1600" u="sng" dirty="0" err="1"/>
              <a:t>Berlakulah</a:t>
            </a:r>
            <a:r>
              <a:rPr lang="en-US" sz="1600" u="sng" dirty="0"/>
              <a:t> </a:t>
            </a:r>
            <a:r>
              <a:rPr lang="en-US" sz="1600" u="sng" dirty="0" err="1"/>
              <a:t>Pahala</a:t>
            </a:r>
            <a:r>
              <a:rPr lang="en-US" sz="1600" u="sng" dirty="0"/>
              <a:t> Dan </a:t>
            </a:r>
            <a:r>
              <a:rPr lang="en-US" sz="1600" u="sng" dirty="0" err="1"/>
              <a:t>Siksa</a:t>
            </a:r>
            <a:r>
              <a:rPr lang="en-US" sz="1600" u="sng" dirty="0"/>
              <a:t>, Dari </a:t>
            </a:r>
            <a:r>
              <a:rPr lang="en-US" sz="1600" u="sng" dirty="0" err="1"/>
              <a:t>Situlah</a:t>
            </a:r>
            <a:r>
              <a:rPr lang="en-US" sz="1600" u="sng" dirty="0"/>
              <a:t> </a:t>
            </a:r>
            <a:r>
              <a:rPr lang="en-US" sz="1600" u="sng" dirty="0" err="1"/>
              <a:t>Inti</a:t>
            </a:r>
            <a:r>
              <a:rPr lang="en-US" sz="1600" u="sng" dirty="0"/>
              <a:t> Dari </a:t>
            </a:r>
            <a:r>
              <a:rPr lang="en-US" sz="1600" u="sng" dirty="0" err="1"/>
              <a:t>Suatu</a:t>
            </a:r>
            <a:r>
              <a:rPr lang="en-US" sz="1600" u="sng" dirty="0"/>
              <a:t> </a:t>
            </a:r>
            <a:r>
              <a:rPr lang="en-US" sz="1600" u="sng" dirty="0" err="1"/>
              <a:t>Ibadah</a:t>
            </a:r>
            <a:r>
              <a:rPr lang="en-US" sz="1600" u="sng" dirty="0"/>
              <a:t>.</a:t>
            </a:r>
            <a:endParaRPr lang="en-US" sz="1600" dirty="0"/>
          </a:p>
          <a:p>
            <a:endParaRPr lang="en-US" dirty="0"/>
          </a:p>
        </p:txBody>
      </p:sp>
    </p:spTree>
    <p:extLst>
      <p:ext uri="{BB962C8B-B14F-4D97-AF65-F5344CB8AC3E}">
        <p14:creationId xmlns:p14="http://schemas.microsoft.com/office/powerpoint/2010/main" xmlns="" val="33422602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20"/>
          <p:cNvSpPr txBox="1">
            <a:spLocks/>
          </p:cNvSpPr>
          <p:nvPr/>
        </p:nvSpPr>
        <p:spPr>
          <a:xfrm>
            <a:off x="2133600" y="1809750"/>
            <a:ext cx="471630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r>
              <a:rPr lang="en-US" sz="4400" dirty="0" err="1" smtClean="0">
                <a:solidFill>
                  <a:schemeClr val="accent6"/>
                </a:solidFill>
              </a:rPr>
              <a:t>Manfaat</a:t>
            </a:r>
            <a:r>
              <a:rPr lang="en-US" sz="4400" dirty="0" smtClean="0">
                <a:solidFill>
                  <a:schemeClr val="accent6"/>
                </a:solidFill>
              </a:rPr>
              <a:t> </a:t>
            </a:r>
            <a:r>
              <a:rPr lang="en-US" sz="4400" dirty="0" err="1" smtClean="0">
                <a:solidFill>
                  <a:schemeClr val="accent6"/>
                </a:solidFill>
              </a:rPr>
              <a:t>Ibadah</a:t>
            </a:r>
            <a:endParaRPr lang="en-US" sz="4400" dirty="0">
              <a:solidFill>
                <a:schemeClr val="accent6"/>
              </a:solidFill>
            </a:endParaRPr>
          </a:p>
        </p:txBody>
      </p:sp>
    </p:spTree>
    <p:extLst>
      <p:ext uri="{BB962C8B-B14F-4D97-AF65-F5344CB8AC3E}">
        <p14:creationId xmlns:p14="http://schemas.microsoft.com/office/powerpoint/2010/main" xmlns="" val="135848932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Manfaat</a:t>
            </a:r>
            <a:r>
              <a:rPr lang="en-US" dirty="0" smtClean="0"/>
              <a:t> </a:t>
            </a:r>
            <a:r>
              <a:rPr lang="en-US" dirty="0" err="1" smtClean="0"/>
              <a:t>Ibadah</a:t>
            </a:r>
            <a:endParaRPr lang="en-US" dirty="0"/>
          </a:p>
        </p:txBody>
      </p:sp>
      <p:sp>
        <p:nvSpPr>
          <p:cNvPr id="3" name="Text Placeholder 2"/>
          <p:cNvSpPr>
            <a:spLocks noGrp="1"/>
          </p:cNvSpPr>
          <p:nvPr>
            <p:ph type="body" idx="1"/>
          </p:nvPr>
        </p:nvSpPr>
        <p:spPr/>
        <p:txBody>
          <a:bodyPr/>
          <a:lstStyle/>
          <a:p>
            <a:pPr lvl="0"/>
            <a:r>
              <a:rPr lang="en-US" sz="1400" dirty="0" err="1"/>
              <a:t>Sebagai</a:t>
            </a:r>
            <a:r>
              <a:rPr lang="en-US" sz="1400" dirty="0"/>
              <a:t> </a:t>
            </a:r>
            <a:r>
              <a:rPr lang="en-US" sz="1400" dirty="0" err="1"/>
              <a:t>kebahagiaan</a:t>
            </a:r>
            <a:r>
              <a:rPr lang="en-US" sz="1400" dirty="0"/>
              <a:t> </a:t>
            </a:r>
            <a:r>
              <a:rPr lang="en-US" sz="1400" dirty="0" err="1"/>
              <a:t>dan</a:t>
            </a:r>
            <a:r>
              <a:rPr lang="en-US" sz="1400" dirty="0"/>
              <a:t> </a:t>
            </a:r>
            <a:r>
              <a:rPr lang="en-US" sz="1400" dirty="0" err="1"/>
              <a:t>kesenangan</a:t>
            </a:r>
            <a:r>
              <a:rPr lang="en-US" sz="1400" dirty="0"/>
              <a:t> </a:t>
            </a:r>
            <a:r>
              <a:rPr lang="en-US" sz="1400" dirty="0" err="1"/>
              <a:t>hidup</a:t>
            </a:r>
            <a:r>
              <a:rPr lang="en-US" sz="1400" dirty="0"/>
              <a:t> yang </a:t>
            </a:r>
            <a:r>
              <a:rPr lang="en-US" sz="1400" dirty="0" err="1"/>
              <a:t>hakiki</a:t>
            </a:r>
            <a:r>
              <a:rPr lang="en-US" sz="1400" dirty="0"/>
              <a:t> di </a:t>
            </a:r>
            <a:r>
              <a:rPr lang="en-US" sz="1400" dirty="0" err="1"/>
              <a:t>dunia</a:t>
            </a:r>
            <a:r>
              <a:rPr lang="en-US" sz="1400" dirty="0"/>
              <a:t> </a:t>
            </a:r>
            <a:r>
              <a:rPr lang="en-US" sz="1400" dirty="0" err="1"/>
              <a:t>dan</a:t>
            </a:r>
            <a:r>
              <a:rPr lang="en-US" sz="1400" dirty="0"/>
              <a:t> </a:t>
            </a:r>
            <a:r>
              <a:rPr lang="en-US" sz="1400" dirty="0" err="1"/>
              <a:t>akhirat</a:t>
            </a:r>
            <a:r>
              <a:rPr lang="en-US" sz="1400" dirty="0"/>
              <a:t>. </a:t>
            </a:r>
          </a:p>
          <a:p>
            <a:pPr lvl="0"/>
            <a:r>
              <a:rPr lang="en-US" sz="1400" dirty="0" err="1"/>
              <a:t>Sebagai</a:t>
            </a:r>
            <a:r>
              <a:rPr lang="en-US" sz="1400" dirty="0"/>
              <a:t> </a:t>
            </a:r>
            <a:r>
              <a:rPr lang="en-US" sz="1400" dirty="0" err="1"/>
              <a:t>solusi</a:t>
            </a:r>
            <a:r>
              <a:rPr lang="en-US" sz="1400" dirty="0"/>
              <a:t> </a:t>
            </a:r>
            <a:r>
              <a:rPr lang="en-US" sz="1400" dirty="0" err="1"/>
              <a:t>dalam</a:t>
            </a:r>
            <a:r>
              <a:rPr lang="en-US" sz="1400" dirty="0"/>
              <a:t> </a:t>
            </a:r>
            <a:r>
              <a:rPr lang="en-US" sz="1400" dirty="0" err="1"/>
              <a:t>menghadapai</a:t>
            </a:r>
            <a:r>
              <a:rPr lang="en-US" sz="1400" dirty="0"/>
              <a:t> </a:t>
            </a:r>
            <a:r>
              <a:rPr lang="en-US" sz="1400" dirty="0" err="1"/>
              <a:t>masalah</a:t>
            </a:r>
            <a:r>
              <a:rPr lang="en-US" sz="1400" dirty="0"/>
              <a:t>. </a:t>
            </a:r>
          </a:p>
          <a:p>
            <a:pPr lvl="0"/>
            <a:r>
              <a:rPr lang="en-US" sz="1400" dirty="0" err="1"/>
              <a:t>Sebagai</a:t>
            </a:r>
            <a:r>
              <a:rPr lang="en-US" sz="1400" dirty="0"/>
              <a:t> </a:t>
            </a:r>
            <a:r>
              <a:rPr lang="en-US" sz="1400" dirty="0" err="1"/>
              <a:t>pendekatan</a:t>
            </a:r>
            <a:r>
              <a:rPr lang="en-US" sz="1400" dirty="0"/>
              <a:t> </a:t>
            </a:r>
            <a:r>
              <a:rPr lang="en-US" sz="1400" dirty="0" err="1"/>
              <a:t>diri</a:t>
            </a:r>
            <a:r>
              <a:rPr lang="en-US" sz="1400" dirty="0"/>
              <a:t> </a:t>
            </a:r>
            <a:r>
              <a:rPr lang="en-US" sz="1400" dirty="0" err="1"/>
              <a:t>kepada</a:t>
            </a:r>
            <a:r>
              <a:rPr lang="en-US" sz="1400" dirty="0"/>
              <a:t> Allah </a:t>
            </a:r>
          </a:p>
          <a:p>
            <a:pPr lvl="0"/>
            <a:r>
              <a:rPr lang="en-US" sz="1400" dirty="0" err="1"/>
              <a:t>Sebagai</a:t>
            </a:r>
            <a:r>
              <a:rPr lang="en-US" sz="1400" dirty="0"/>
              <a:t> </a:t>
            </a:r>
            <a:r>
              <a:rPr lang="en-US" sz="1400" dirty="0" err="1"/>
              <a:t>Bentuk</a:t>
            </a:r>
            <a:r>
              <a:rPr lang="en-US" sz="1400" dirty="0"/>
              <a:t> </a:t>
            </a:r>
            <a:r>
              <a:rPr lang="en-US" sz="1400" dirty="0" err="1"/>
              <a:t>ketaatan</a:t>
            </a:r>
            <a:r>
              <a:rPr lang="en-US" sz="1400" dirty="0"/>
              <a:t> </a:t>
            </a:r>
          </a:p>
          <a:p>
            <a:pPr lvl="0"/>
            <a:r>
              <a:rPr lang="en-US" sz="1400" dirty="0" err="1"/>
              <a:t>Sarana</a:t>
            </a:r>
            <a:r>
              <a:rPr lang="en-US" sz="1400" dirty="0"/>
              <a:t> </a:t>
            </a:r>
            <a:r>
              <a:rPr lang="en-US" sz="1400" dirty="0" err="1"/>
              <a:t>bersyukur</a:t>
            </a:r>
            <a:r>
              <a:rPr lang="en-US" sz="1400" dirty="0"/>
              <a:t> </a:t>
            </a:r>
            <a:r>
              <a:rPr lang="en-US" sz="1400" dirty="0" err="1"/>
              <a:t>kepada</a:t>
            </a:r>
            <a:r>
              <a:rPr lang="en-US" sz="1400" dirty="0"/>
              <a:t> Allah SWT </a:t>
            </a:r>
          </a:p>
          <a:p>
            <a:pPr lvl="0"/>
            <a:r>
              <a:rPr lang="en-US" sz="1400" dirty="0" err="1"/>
              <a:t>Sarana</a:t>
            </a:r>
            <a:r>
              <a:rPr lang="en-US" sz="1400" dirty="0"/>
              <a:t> </a:t>
            </a:r>
            <a:r>
              <a:rPr lang="en-US" sz="1400" dirty="0" err="1"/>
              <a:t>menabung</a:t>
            </a:r>
            <a:r>
              <a:rPr lang="en-US" sz="1400" dirty="0"/>
              <a:t> </a:t>
            </a:r>
            <a:r>
              <a:rPr lang="en-US" sz="1400" dirty="0" err="1"/>
              <a:t>amal</a:t>
            </a:r>
            <a:r>
              <a:rPr lang="en-US" sz="1400" dirty="0"/>
              <a:t> </a:t>
            </a:r>
            <a:r>
              <a:rPr lang="en-US" sz="1400" dirty="0" err="1"/>
              <a:t>sholeh</a:t>
            </a:r>
            <a:r>
              <a:rPr lang="en-US" sz="1400" dirty="0"/>
              <a:t> </a:t>
            </a:r>
          </a:p>
          <a:p>
            <a:pPr lvl="0"/>
            <a:r>
              <a:rPr lang="en-US" sz="1400" dirty="0" err="1"/>
              <a:t>Menambah</a:t>
            </a:r>
            <a:r>
              <a:rPr lang="en-US" sz="1400" dirty="0"/>
              <a:t> </a:t>
            </a:r>
            <a:r>
              <a:rPr lang="en-US" sz="1400" dirty="0" err="1"/>
              <a:t>keimanan</a:t>
            </a:r>
            <a:r>
              <a:rPr lang="en-US" sz="1400" dirty="0"/>
              <a:t> </a:t>
            </a:r>
            <a:r>
              <a:rPr lang="en-US" sz="1400" dirty="0" err="1"/>
              <a:t>kita</a:t>
            </a:r>
            <a:endParaRPr lang="en-US" sz="1400" dirty="0"/>
          </a:p>
          <a:p>
            <a:pPr lvl="0"/>
            <a:r>
              <a:rPr lang="en-US" sz="1400" dirty="0" err="1"/>
              <a:t>Bertobat</a:t>
            </a:r>
            <a:r>
              <a:rPr lang="en-US" sz="1400" dirty="0"/>
              <a:t> </a:t>
            </a:r>
          </a:p>
          <a:p>
            <a:pPr lvl="0"/>
            <a:r>
              <a:rPr lang="en-US" sz="1400" dirty="0" err="1"/>
              <a:t>Bentuk</a:t>
            </a:r>
            <a:r>
              <a:rPr lang="en-US" sz="1400" dirty="0"/>
              <a:t> </a:t>
            </a:r>
            <a:r>
              <a:rPr lang="en-US" sz="1400" dirty="0" err="1"/>
              <a:t>terimakasih</a:t>
            </a:r>
            <a:r>
              <a:rPr lang="en-US" sz="1400" dirty="0"/>
              <a:t> </a:t>
            </a:r>
            <a:r>
              <a:rPr lang="en-US" sz="1400" dirty="0" err="1"/>
              <a:t>kepada</a:t>
            </a:r>
            <a:r>
              <a:rPr lang="en-US" sz="1400" dirty="0"/>
              <a:t> </a:t>
            </a:r>
            <a:r>
              <a:rPr lang="en-US" sz="1400" dirty="0" err="1"/>
              <a:t>orangtua</a:t>
            </a:r>
            <a:r>
              <a:rPr lang="en-US" sz="1400" dirty="0"/>
              <a:t> </a:t>
            </a:r>
            <a:r>
              <a:rPr lang="en-US" sz="1400" dirty="0" err="1"/>
              <a:t>dari</a:t>
            </a:r>
            <a:r>
              <a:rPr lang="en-US" sz="1400" dirty="0"/>
              <a:t> </a:t>
            </a:r>
            <a:r>
              <a:rPr lang="en-US" sz="1400" dirty="0" err="1"/>
              <a:t>seorang</a:t>
            </a:r>
            <a:r>
              <a:rPr lang="en-US" sz="1400" dirty="0"/>
              <a:t> </a:t>
            </a:r>
            <a:r>
              <a:rPr lang="en-US" sz="1400" dirty="0" err="1"/>
              <a:t>anak</a:t>
            </a:r>
            <a:r>
              <a:rPr lang="en-US" sz="1400" dirty="0"/>
              <a:t> </a:t>
            </a:r>
            <a:r>
              <a:rPr lang="en-US" sz="1400" dirty="0" err="1"/>
              <a:t>dengan</a:t>
            </a:r>
            <a:r>
              <a:rPr lang="en-US" sz="1400" dirty="0"/>
              <a:t> </a:t>
            </a:r>
            <a:r>
              <a:rPr lang="en-US" sz="1400" dirty="0" err="1"/>
              <a:t>cara</a:t>
            </a:r>
            <a:r>
              <a:rPr lang="en-US" sz="1400" dirty="0"/>
              <a:t> </a:t>
            </a:r>
            <a:r>
              <a:rPr lang="en-US" sz="1400" dirty="0" err="1"/>
              <a:t>mendoakan</a:t>
            </a:r>
            <a:r>
              <a:rPr lang="en-US" sz="1400" dirty="0"/>
              <a:t> orang </a:t>
            </a:r>
            <a:r>
              <a:rPr lang="en-US" sz="1400" dirty="0" err="1"/>
              <a:t>tua</a:t>
            </a:r>
            <a:r>
              <a:rPr lang="en-US" sz="1400" dirty="0"/>
              <a:t>.</a:t>
            </a:r>
          </a:p>
          <a:p>
            <a:endParaRPr lang="en-US" sz="1400" dirty="0"/>
          </a:p>
        </p:txBody>
      </p:sp>
    </p:spTree>
    <p:extLst>
      <p:ext uri="{BB962C8B-B14F-4D97-AF65-F5344CB8AC3E}">
        <p14:creationId xmlns:p14="http://schemas.microsoft.com/office/powerpoint/2010/main" xmlns="" val="270543355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34"/>
          <p:cNvSpPr/>
          <p:nvPr/>
        </p:nvSpPr>
        <p:spPr>
          <a:xfrm>
            <a:off x="3448300" y="1022550"/>
            <a:ext cx="2220600" cy="309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2"/>
                </a:solidFill>
                <a:latin typeface="Patrick Hand"/>
                <a:ea typeface="Patrick Hand"/>
                <a:cs typeface="Patrick Hand"/>
                <a:sym typeface="Patrick Hand"/>
              </a:rPr>
              <a:t>Place your screenshot here</a:t>
            </a:r>
            <a:endParaRPr sz="1000" dirty="0">
              <a:solidFill>
                <a:schemeClr val="dk2"/>
              </a:solidFill>
              <a:latin typeface="Patrick Hand"/>
              <a:ea typeface="Patrick Hand"/>
              <a:cs typeface="Patrick Hand"/>
              <a:sym typeface="Patrick Hand"/>
            </a:endParaRPr>
          </a:p>
        </p:txBody>
      </p:sp>
      <p:sp>
        <p:nvSpPr>
          <p:cNvPr id="240" name="Google Shape;240;p34"/>
          <p:cNvSpPr txBox="1">
            <a:spLocks noGrp="1"/>
          </p:cNvSpPr>
          <p:nvPr>
            <p:ph type="body" idx="4294967295"/>
          </p:nvPr>
        </p:nvSpPr>
        <p:spPr>
          <a:xfrm>
            <a:off x="1777850" y="1522600"/>
            <a:ext cx="1274700" cy="1300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1600" b="1" dirty="0" err="1" smtClean="0">
                <a:latin typeface="Bahnschrift Condensed" pitchFamily="34" charset="0"/>
              </a:rPr>
              <a:t>Kejar</a:t>
            </a:r>
            <a:r>
              <a:rPr lang="en-US" sz="1600" b="1" dirty="0" smtClean="0">
                <a:latin typeface="Bahnschrift Condensed" pitchFamily="34" charset="0"/>
              </a:rPr>
              <a:t> </a:t>
            </a:r>
            <a:r>
              <a:rPr lang="en-US" sz="1600" b="1" dirty="0" err="1" smtClean="0">
                <a:latin typeface="Bahnschrift Condensed" pitchFamily="34" charset="0"/>
              </a:rPr>
              <a:t>dunia</a:t>
            </a:r>
            <a:r>
              <a:rPr lang="en-US" sz="1600" b="1" dirty="0" smtClean="0">
                <a:latin typeface="Bahnschrift Condensed" pitchFamily="34" charset="0"/>
              </a:rPr>
              <a:t> </a:t>
            </a:r>
            <a:r>
              <a:rPr lang="en-US" sz="1600" b="1" dirty="0" err="1" smtClean="0">
                <a:latin typeface="Bahnschrift Condensed" pitchFamily="34" charset="0"/>
              </a:rPr>
              <a:t>boleh</a:t>
            </a:r>
            <a:r>
              <a:rPr lang="en-US" sz="1600" b="1" dirty="0" smtClean="0">
                <a:latin typeface="Bahnschrift Condensed" pitchFamily="34" charset="0"/>
              </a:rPr>
              <a:t>.</a:t>
            </a:r>
          </a:p>
          <a:p>
            <a:pPr marL="0" lvl="0" indent="0" algn="ctr" rtl="0">
              <a:spcBef>
                <a:spcPts val="600"/>
              </a:spcBef>
              <a:spcAft>
                <a:spcPts val="0"/>
              </a:spcAft>
              <a:buNone/>
            </a:pPr>
            <a:r>
              <a:rPr lang="en-US" sz="1600" b="1" dirty="0" err="1" smtClean="0">
                <a:latin typeface="Bahnschrift Condensed" pitchFamily="34" charset="0"/>
              </a:rPr>
              <a:t>Tapi</a:t>
            </a:r>
            <a:r>
              <a:rPr lang="en-US" sz="1600" b="1" dirty="0" smtClean="0">
                <a:latin typeface="Bahnschrift Condensed" pitchFamily="34" charset="0"/>
              </a:rPr>
              <a:t> </a:t>
            </a:r>
            <a:r>
              <a:rPr lang="en-US" sz="1600" b="1" dirty="0" err="1">
                <a:latin typeface="Bahnschrift Condensed" pitchFamily="34" charset="0"/>
              </a:rPr>
              <a:t>j</a:t>
            </a:r>
            <a:r>
              <a:rPr lang="en-US" sz="1600" b="1" dirty="0" err="1" smtClean="0">
                <a:latin typeface="Bahnschrift Condensed" pitchFamily="34" charset="0"/>
              </a:rPr>
              <a:t>angan</a:t>
            </a:r>
            <a:r>
              <a:rPr lang="en-US" sz="1600" b="1" dirty="0" smtClean="0">
                <a:latin typeface="Bahnschrift Condensed" pitchFamily="34" charset="0"/>
              </a:rPr>
              <a:t> </a:t>
            </a:r>
            <a:r>
              <a:rPr lang="en-US" sz="1600" b="1" dirty="0" err="1" smtClean="0">
                <a:latin typeface="Bahnschrift Condensed" pitchFamily="34" charset="0"/>
              </a:rPr>
              <a:t>lupa</a:t>
            </a:r>
            <a:r>
              <a:rPr lang="en-US" sz="1600" b="1" dirty="0" smtClean="0">
                <a:latin typeface="Bahnschrift Condensed" pitchFamily="34" charset="0"/>
              </a:rPr>
              <a:t> </a:t>
            </a:r>
            <a:r>
              <a:rPr lang="en-US" sz="1600" b="1" dirty="0" err="1" smtClean="0">
                <a:latin typeface="Bahnschrift Condensed" pitchFamily="34" charset="0"/>
              </a:rPr>
              <a:t>akhiratnya</a:t>
            </a:r>
            <a:endParaRPr sz="1600" b="1" dirty="0">
              <a:latin typeface="Bahnschrift Condensed"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48300" y="1022550"/>
            <a:ext cx="2220600" cy="30927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p35"/>
          <p:cNvSpPr txBox="1">
            <a:spLocks noGrp="1"/>
          </p:cNvSpPr>
          <p:nvPr>
            <p:ph type="ctrTitle" idx="4294967295"/>
          </p:nvPr>
        </p:nvSpPr>
        <p:spPr>
          <a:xfrm>
            <a:off x="1918700" y="1485548"/>
            <a:ext cx="5306700" cy="683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solidFill>
                  <a:schemeClr val="accent6"/>
                </a:solidFill>
              </a:rPr>
              <a:t>Thanks!</a:t>
            </a:r>
            <a:endParaRPr sz="6000">
              <a:solidFill>
                <a:schemeClr val="accent6"/>
              </a:solidFill>
            </a:endParaRPr>
          </a:p>
        </p:txBody>
      </p:sp>
      <p:sp>
        <p:nvSpPr>
          <p:cNvPr id="247" name="Google Shape;247;p35"/>
          <p:cNvSpPr txBox="1">
            <a:spLocks noGrp="1"/>
          </p:cNvSpPr>
          <p:nvPr>
            <p:ph type="subTitle" idx="4294967295"/>
          </p:nvPr>
        </p:nvSpPr>
        <p:spPr>
          <a:xfrm>
            <a:off x="1918700" y="2192769"/>
            <a:ext cx="5306700" cy="1857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3600" b="1" dirty="0">
                <a:solidFill>
                  <a:schemeClr val="lt1"/>
                </a:solidFill>
              </a:rPr>
              <a:t>Any questions</a:t>
            </a:r>
            <a:r>
              <a:rPr lang="en" sz="3600" b="1" dirty="0" smtClean="0">
                <a:solidFill>
                  <a:schemeClr val="lt1"/>
                </a:solidFill>
              </a:rPr>
              <a:t>?</a:t>
            </a:r>
            <a:endParaRPr sz="3600" b="1" dirty="0">
              <a:solidFill>
                <a:schemeClr val="lt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2457500" y="1583350"/>
            <a:ext cx="42291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t>Pengertian Ibadah</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dirty="0" smtClean="0"/>
              <a:t>“Berkerja keraslah untuk duniamu. Beribadah sungguh-sungguh untuk akhiratmu”</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t>Pengertian Ibadah</a:t>
            </a:r>
            <a:endParaRPr dirty="0"/>
          </a:p>
        </p:txBody>
      </p:sp>
      <p:sp>
        <p:nvSpPr>
          <p:cNvPr id="91" name="Google Shape;91;p19"/>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r>
              <a:rPr lang="en-US" sz="1200" dirty="0" err="1"/>
              <a:t>Ibadah</a:t>
            </a:r>
            <a:r>
              <a:rPr lang="en-US" sz="1200" dirty="0"/>
              <a:t> </a:t>
            </a:r>
            <a:r>
              <a:rPr lang="en-US" sz="1200" dirty="0" err="1"/>
              <a:t>secara</a:t>
            </a:r>
            <a:r>
              <a:rPr lang="en-US" sz="1200" dirty="0"/>
              <a:t> </a:t>
            </a:r>
            <a:r>
              <a:rPr lang="en-US" sz="1200" dirty="0" err="1"/>
              <a:t>bahasa</a:t>
            </a:r>
            <a:r>
              <a:rPr lang="en-US" sz="1200" dirty="0"/>
              <a:t> (</a:t>
            </a:r>
            <a:r>
              <a:rPr lang="en-US" sz="1200" dirty="0" err="1"/>
              <a:t>etimologi</a:t>
            </a:r>
            <a:r>
              <a:rPr lang="en-US" sz="1200" dirty="0"/>
              <a:t>) </a:t>
            </a:r>
            <a:r>
              <a:rPr lang="en-US" sz="1200" dirty="0" err="1"/>
              <a:t>berarti</a:t>
            </a:r>
            <a:r>
              <a:rPr lang="en-US" sz="1200" dirty="0"/>
              <a:t> </a:t>
            </a:r>
            <a:r>
              <a:rPr lang="en-US" sz="1200" dirty="0" err="1"/>
              <a:t>merendahkan</a:t>
            </a:r>
            <a:r>
              <a:rPr lang="en-US" sz="1200" dirty="0"/>
              <a:t> </a:t>
            </a:r>
            <a:r>
              <a:rPr lang="en-US" sz="1200" dirty="0" err="1"/>
              <a:t>diri</a:t>
            </a:r>
            <a:r>
              <a:rPr lang="en-US" sz="1200" dirty="0"/>
              <a:t> </a:t>
            </a:r>
            <a:r>
              <a:rPr lang="en-US" sz="1200" dirty="0" err="1"/>
              <a:t>serta</a:t>
            </a:r>
            <a:r>
              <a:rPr lang="en-US" sz="1200" dirty="0"/>
              <a:t> </a:t>
            </a:r>
            <a:r>
              <a:rPr lang="en-US" sz="1200" dirty="0" err="1"/>
              <a:t>tunduk</a:t>
            </a:r>
            <a:r>
              <a:rPr lang="en-US" sz="1200" dirty="0"/>
              <a:t>. </a:t>
            </a:r>
            <a:r>
              <a:rPr lang="en-US" sz="1200" dirty="0" err="1"/>
              <a:t>Sedangkan</a:t>
            </a:r>
            <a:r>
              <a:rPr lang="en-US" sz="1200" dirty="0"/>
              <a:t> </a:t>
            </a:r>
            <a:r>
              <a:rPr lang="en-US" sz="1200" dirty="0" err="1"/>
              <a:t>menurut</a:t>
            </a:r>
            <a:r>
              <a:rPr lang="en-US" sz="1200" dirty="0"/>
              <a:t> </a:t>
            </a:r>
            <a:r>
              <a:rPr lang="en-US" sz="1200" dirty="0" err="1"/>
              <a:t>syara</a:t>
            </a:r>
            <a:r>
              <a:rPr lang="en-US" sz="1200" dirty="0"/>
              <a:t>’ (</a:t>
            </a:r>
            <a:r>
              <a:rPr lang="en-US" sz="1200" dirty="0" err="1"/>
              <a:t>terminologi</a:t>
            </a:r>
            <a:r>
              <a:rPr lang="en-US" sz="1200" dirty="0"/>
              <a:t>), </a:t>
            </a:r>
            <a:r>
              <a:rPr lang="en-US" sz="1200" dirty="0" err="1"/>
              <a:t>ibadah</a:t>
            </a:r>
            <a:r>
              <a:rPr lang="en-US" sz="1200" dirty="0"/>
              <a:t> </a:t>
            </a:r>
            <a:r>
              <a:rPr lang="en-US" sz="1200" dirty="0" err="1"/>
              <a:t>mempunyai</a:t>
            </a:r>
            <a:r>
              <a:rPr lang="en-US" sz="1200" dirty="0"/>
              <a:t> </a:t>
            </a:r>
            <a:r>
              <a:rPr lang="en-US" sz="1200" dirty="0" err="1"/>
              <a:t>banyak</a:t>
            </a:r>
            <a:r>
              <a:rPr lang="en-US" sz="1200" dirty="0"/>
              <a:t> </a:t>
            </a:r>
            <a:r>
              <a:rPr lang="en-US" sz="1200" dirty="0" err="1"/>
              <a:t>definisi</a:t>
            </a:r>
            <a:r>
              <a:rPr lang="en-US" sz="1200" dirty="0"/>
              <a:t>, </a:t>
            </a:r>
            <a:r>
              <a:rPr lang="en-US" sz="1200" dirty="0" err="1"/>
              <a:t>tetapi</a:t>
            </a:r>
            <a:r>
              <a:rPr lang="en-US" sz="1200" dirty="0"/>
              <a:t> </a:t>
            </a:r>
            <a:r>
              <a:rPr lang="en-US" sz="1200" dirty="0" err="1"/>
              <a:t>makna</a:t>
            </a:r>
            <a:r>
              <a:rPr lang="en-US" sz="1200" dirty="0"/>
              <a:t> </a:t>
            </a:r>
            <a:r>
              <a:rPr lang="en-US" sz="1200" dirty="0" err="1"/>
              <a:t>dan</a:t>
            </a:r>
            <a:r>
              <a:rPr lang="en-US" sz="1200" dirty="0"/>
              <a:t> </a:t>
            </a:r>
            <a:r>
              <a:rPr lang="en-US" sz="1200" dirty="0" err="1"/>
              <a:t>maksudnya</a:t>
            </a:r>
            <a:r>
              <a:rPr lang="en-US" sz="1200" dirty="0"/>
              <a:t> </a:t>
            </a:r>
            <a:r>
              <a:rPr lang="en-US" sz="1200" dirty="0" err="1"/>
              <a:t>satu</a:t>
            </a:r>
            <a:r>
              <a:rPr lang="en-US" sz="1200" dirty="0"/>
              <a:t>. </a:t>
            </a:r>
            <a:r>
              <a:rPr lang="en-US" sz="1200" dirty="0" err="1"/>
              <a:t>Definisi</a:t>
            </a:r>
            <a:r>
              <a:rPr lang="en-US" sz="1200" dirty="0"/>
              <a:t> </a:t>
            </a:r>
            <a:r>
              <a:rPr lang="en-US" sz="1200" dirty="0" err="1"/>
              <a:t>itu</a:t>
            </a:r>
            <a:r>
              <a:rPr lang="en-US" sz="1200" dirty="0"/>
              <a:t> </a:t>
            </a:r>
            <a:r>
              <a:rPr lang="en-US" sz="1200" dirty="0" err="1"/>
              <a:t>antara</a:t>
            </a:r>
            <a:r>
              <a:rPr lang="en-US" sz="1200" dirty="0"/>
              <a:t> lain </a:t>
            </a:r>
            <a:r>
              <a:rPr lang="en-US" sz="1200" dirty="0" err="1"/>
              <a:t>adalah</a:t>
            </a:r>
            <a:r>
              <a:rPr lang="en-US" sz="1200" dirty="0"/>
              <a:t>:</a:t>
            </a:r>
          </a:p>
          <a:p>
            <a:r>
              <a:rPr lang="en-US" sz="1200" dirty="0"/>
              <a:t>1. </a:t>
            </a:r>
            <a:r>
              <a:rPr lang="en-US" sz="1200" dirty="0" err="1"/>
              <a:t>Ibadah</a:t>
            </a:r>
            <a:r>
              <a:rPr lang="en-US" sz="1200" dirty="0"/>
              <a:t> </a:t>
            </a:r>
            <a:r>
              <a:rPr lang="en-US" sz="1200" dirty="0" err="1"/>
              <a:t>adalah</a:t>
            </a:r>
            <a:r>
              <a:rPr lang="en-US" sz="1200" dirty="0"/>
              <a:t> </a:t>
            </a:r>
            <a:r>
              <a:rPr lang="en-US" sz="1200" dirty="0" err="1"/>
              <a:t>taat</a:t>
            </a:r>
            <a:r>
              <a:rPr lang="en-US" sz="1200" dirty="0"/>
              <a:t> </a:t>
            </a:r>
            <a:r>
              <a:rPr lang="en-US" sz="1200" dirty="0" err="1"/>
              <a:t>kepada</a:t>
            </a:r>
            <a:r>
              <a:rPr lang="en-US" sz="1200" dirty="0"/>
              <a:t> Allah </a:t>
            </a:r>
            <a:r>
              <a:rPr lang="en-US" sz="1200" dirty="0" err="1"/>
              <a:t>dengan</a:t>
            </a:r>
            <a:r>
              <a:rPr lang="en-US" sz="1200" dirty="0"/>
              <a:t> </a:t>
            </a:r>
            <a:r>
              <a:rPr lang="en-US" sz="1200" dirty="0" err="1"/>
              <a:t>melaksanakan</a:t>
            </a:r>
            <a:r>
              <a:rPr lang="en-US" sz="1200" dirty="0"/>
              <a:t> </a:t>
            </a:r>
            <a:r>
              <a:rPr lang="en-US" sz="1200" dirty="0" err="1"/>
              <a:t>perintah-Nya</a:t>
            </a:r>
            <a:r>
              <a:rPr lang="en-US" sz="1200" dirty="0"/>
              <a:t> </a:t>
            </a:r>
            <a:r>
              <a:rPr lang="en-US" sz="1200" dirty="0" err="1"/>
              <a:t>melalui</a:t>
            </a:r>
            <a:r>
              <a:rPr lang="en-US" sz="1200" dirty="0"/>
              <a:t> </a:t>
            </a:r>
            <a:r>
              <a:rPr lang="en-US" sz="1200" dirty="0" err="1"/>
              <a:t>lisan</a:t>
            </a:r>
            <a:r>
              <a:rPr lang="en-US" sz="1200" dirty="0"/>
              <a:t> </a:t>
            </a:r>
            <a:r>
              <a:rPr lang="en-US" sz="1200" dirty="0" err="1"/>
              <a:t>para</a:t>
            </a:r>
            <a:r>
              <a:rPr lang="en-US" sz="1200" dirty="0"/>
              <a:t> </a:t>
            </a:r>
            <a:r>
              <a:rPr lang="en-US" sz="1200" dirty="0" err="1"/>
              <a:t>Rasul-Nya</a:t>
            </a:r>
            <a:r>
              <a:rPr lang="en-US" sz="1200" dirty="0"/>
              <a:t>.</a:t>
            </a:r>
          </a:p>
          <a:p>
            <a:r>
              <a:rPr lang="en-US" sz="1200" dirty="0"/>
              <a:t>2. </a:t>
            </a:r>
            <a:r>
              <a:rPr lang="en-US" sz="1200" dirty="0" err="1"/>
              <a:t>Ibadah</a:t>
            </a:r>
            <a:r>
              <a:rPr lang="en-US" sz="1200" dirty="0"/>
              <a:t> </a:t>
            </a:r>
            <a:r>
              <a:rPr lang="en-US" sz="1200" dirty="0" err="1"/>
              <a:t>adalah</a:t>
            </a:r>
            <a:r>
              <a:rPr lang="en-US" sz="1200" dirty="0"/>
              <a:t> </a:t>
            </a:r>
            <a:r>
              <a:rPr lang="en-US" sz="1200" dirty="0" err="1"/>
              <a:t>merendahkan</a:t>
            </a:r>
            <a:r>
              <a:rPr lang="en-US" sz="1200" dirty="0"/>
              <a:t> </a:t>
            </a:r>
            <a:r>
              <a:rPr lang="en-US" sz="1200" dirty="0" err="1"/>
              <a:t>diri</a:t>
            </a:r>
            <a:r>
              <a:rPr lang="en-US" sz="1200" dirty="0"/>
              <a:t> </a:t>
            </a:r>
            <a:r>
              <a:rPr lang="en-US" sz="1200" dirty="0" err="1"/>
              <a:t>kepada</a:t>
            </a:r>
            <a:r>
              <a:rPr lang="en-US" sz="1200" dirty="0"/>
              <a:t> Allah </a:t>
            </a:r>
            <a:r>
              <a:rPr lang="en-US" sz="1200" dirty="0" err="1"/>
              <a:t>Azza</a:t>
            </a:r>
            <a:r>
              <a:rPr lang="en-US" sz="1200" dirty="0"/>
              <a:t> </a:t>
            </a:r>
            <a:r>
              <a:rPr lang="en-US" sz="1200" dirty="0" err="1"/>
              <a:t>wa</a:t>
            </a:r>
            <a:r>
              <a:rPr lang="en-US" sz="1200" dirty="0"/>
              <a:t> </a:t>
            </a:r>
            <a:r>
              <a:rPr lang="en-US" sz="1200" dirty="0" err="1"/>
              <a:t>Jalla</a:t>
            </a:r>
            <a:r>
              <a:rPr lang="en-US" sz="1200" dirty="0"/>
              <a:t>, </a:t>
            </a:r>
            <a:r>
              <a:rPr lang="en-US" sz="1200" dirty="0" err="1"/>
              <a:t>yaitu</a:t>
            </a:r>
            <a:r>
              <a:rPr lang="en-US" sz="1200" dirty="0"/>
              <a:t> </a:t>
            </a:r>
            <a:r>
              <a:rPr lang="en-US" sz="1200" dirty="0" err="1"/>
              <a:t>tingkatan</a:t>
            </a:r>
            <a:r>
              <a:rPr lang="en-US" sz="1200" dirty="0"/>
              <a:t> </a:t>
            </a:r>
            <a:r>
              <a:rPr lang="en-US" sz="1200" dirty="0" err="1"/>
              <a:t>tunduk</a:t>
            </a:r>
            <a:r>
              <a:rPr lang="en-US" sz="1200" dirty="0"/>
              <a:t> yang paling </a:t>
            </a:r>
            <a:r>
              <a:rPr lang="en-US" sz="1200" dirty="0" err="1"/>
              <a:t>tinggi</a:t>
            </a:r>
            <a:r>
              <a:rPr lang="en-US" sz="1200" dirty="0"/>
              <a:t> </a:t>
            </a:r>
            <a:r>
              <a:rPr lang="en-US" sz="1200" dirty="0" err="1"/>
              <a:t>disertai</a:t>
            </a:r>
            <a:r>
              <a:rPr lang="en-US" sz="1200" dirty="0"/>
              <a:t> </a:t>
            </a:r>
            <a:r>
              <a:rPr lang="en-US" sz="1200" dirty="0" err="1"/>
              <a:t>dengan</a:t>
            </a:r>
            <a:r>
              <a:rPr lang="en-US" sz="1200" dirty="0"/>
              <a:t> rasa </a:t>
            </a:r>
            <a:r>
              <a:rPr lang="en-US" sz="1200" dirty="0" err="1"/>
              <a:t>mahabbah</a:t>
            </a:r>
            <a:r>
              <a:rPr lang="en-US" sz="1200" dirty="0"/>
              <a:t> (</a:t>
            </a:r>
            <a:r>
              <a:rPr lang="en-US" sz="1200" dirty="0" err="1"/>
              <a:t>kecintaan</a:t>
            </a:r>
            <a:r>
              <a:rPr lang="en-US" sz="1200" dirty="0"/>
              <a:t>) yang paling </a:t>
            </a:r>
            <a:r>
              <a:rPr lang="en-US" sz="1200" dirty="0" err="1"/>
              <a:t>tinggi</a:t>
            </a:r>
            <a:r>
              <a:rPr lang="en-US" sz="1200" dirty="0"/>
              <a:t>.</a:t>
            </a:r>
          </a:p>
          <a:p>
            <a:r>
              <a:rPr lang="en-US" sz="1200" dirty="0"/>
              <a:t>3. </a:t>
            </a:r>
            <a:r>
              <a:rPr lang="en-US" sz="1200" dirty="0" err="1"/>
              <a:t>Ibadah</a:t>
            </a:r>
            <a:r>
              <a:rPr lang="en-US" sz="1200" dirty="0"/>
              <a:t> </a:t>
            </a:r>
            <a:r>
              <a:rPr lang="en-US" sz="1200" dirty="0" err="1"/>
              <a:t>adalah</a:t>
            </a:r>
            <a:r>
              <a:rPr lang="en-US" sz="1200" dirty="0"/>
              <a:t> </a:t>
            </a:r>
            <a:r>
              <a:rPr lang="en-US" sz="1200" dirty="0" err="1"/>
              <a:t>sebutan</a:t>
            </a:r>
            <a:r>
              <a:rPr lang="en-US" sz="1200" dirty="0"/>
              <a:t> yang </a:t>
            </a:r>
            <a:r>
              <a:rPr lang="en-US" sz="1200" dirty="0" err="1"/>
              <a:t>mencakup</a:t>
            </a:r>
            <a:r>
              <a:rPr lang="en-US" sz="1200" dirty="0"/>
              <a:t> </a:t>
            </a:r>
            <a:r>
              <a:rPr lang="en-US" sz="1200" dirty="0" err="1"/>
              <a:t>seluruh</a:t>
            </a:r>
            <a:r>
              <a:rPr lang="en-US" sz="1200" dirty="0"/>
              <a:t> </a:t>
            </a:r>
            <a:r>
              <a:rPr lang="en-US" sz="1200" dirty="0" err="1"/>
              <a:t>apa</a:t>
            </a:r>
            <a:r>
              <a:rPr lang="en-US" sz="1200" dirty="0"/>
              <a:t> yang </a:t>
            </a:r>
            <a:r>
              <a:rPr lang="en-US" sz="1200" dirty="0" err="1"/>
              <a:t>dicintai</a:t>
            </a:r>
            <a:r>
              <a:rPr lang="en-US" sz="1200" dirty="0"/>
              <a:t> </a:t>
            </a:r>
            <a:r>
              <a:rPr lang="en-US" sz="1200" dirty="0" err="1"/>
              <a:t>dan</a:t>
            </a:r>
            <a:r>
              <a:rPr lang="en-US" sz="1200" dirty="0"/>
              <a:t> </a:t>
            </a:r>
            <a:r>
              <a:rPr lang="en-US" sz="1200" dirty="0" err="1"/>
              <a:t>diridhai</a:t>
            </a:r>
            <a:r>
              <a:rPr lang="en-US" sz="1200" dirty="0"/>
              <a:t> Allah </a:t>
            </a:r>
            <a:r>
              <a:rPr lang="en-US" sz="1200" dirty="0" err="1"/>
              <a:t>Azza</a:t>
            </a:r>
            <a:r>
              <a:rPr lang="en-US" sz="1200" dirty="0"/>
              <a:t> </a:t>
            </a:r>
            <a:r>
              <a:rPr lang="en-US" sz="1200" dirty="0" err="1"/>
              <a:t>wa</a:t>
            </a:r>
            <a:r>
              <a:rPr lang="en-US" sz="1200" dirty="0"/>
              <a:t> </a:t>
            </a:r>
            <a:r>
              <a:rPr lang="en-US" sz="1200" dirty="0" err="1"/>
              <a:t>Jalla</a:t>
            </a:r>
            <a:r>
              <a:rPr lang="en-US" sz="1200" dirty="0"/>
              <a:t>, </a:t>
            </a:r>
            <a:r>
              <a:rPr lang="en-US" sz="1200" dirty="0" err="1"/>
              <a:t>baik</a:t>
            </a:r>
            <a:r>
              <a:rPr lang="en-US" sz="1200" dirty="0"/>
              <a:t> </a:t>
            </a:r>
            <a:r>
              <a:rPr lang="en-US" sz="1200" dirty="0" err="1"/>
              <a:t>berupa</a:t>
            </a:r>
            <a:r>
              <a:rPr lang="en-US" sz="1200" dirty="0"/>
              <a:t> </a:t>
            </a:r>
            <a:r>
              <a:rPr lang="en-US" sz="1200" dirty="0" err="1"/>
              <a:t>ucapan</a:t>
            </a:r>
            <a:r>
              <a:rPr lang="en-US" sz="1200" dirty="0"/>
              <a:t> </a:t>
            </a:r>
            <a:r>
              <a:rPr lang="en-US" sz="1200" dirty="0" err="1"/>
              <a:t>atau</a:t>
            </a:r>
            <a:r>
              <a:rPr lang="en-US" sz="1200" dirty="0"/>
              <a:t> </a:t>
            </a:r>
            <a:r>
              <a:rPr lang="en-US" sz="1200" dirty="0" err="1"/>
              <a:t>perbuatan</a:t>
            </a:r>
            <a:r>
              <a:rPr lang="en-US" sz="1200" dirty="0"/>
              <a:t>, yang </a:t>
            </a:r>
            <a:r>
              <a:rPr lang="en-US" sz="1200" dirty="0" err="1"/>
              <a:t>zhahir</a:t>
            </a:r>
            <a:r>
              <a:rPr lang="en-US" sz="1200" dirty="0"/>
              <a:t> </a:t>
            </a:r>
            <a:r>
              <a:rPr lang="en-US" sz="1200" dirty="0" err="1"/>
              <a:t>maupun</a:t>
            </a:r>
            <a:r>
              <a:rPr lang="en-US" sz="1200" dirty="0"/>
              <a:t> yang </a:t>
            </a:r>
            <a:r>
              <a:rPr lang="en-US" sz="1200" dirty="0" err="1"/>
              <a:t>bathin</a:t>
            </a:r>
            <a:r>
              <a:rPr lang="en-US" sz="1200" dirty="0"/>
              <a:t>. </a:t>
            </a:r>
            <a:endParaRPr sz="1200"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idx="4294967295"/>
          </p:nvPr>
        </p:nvSpPr>
        <p:spPr>
          <a:xfrm>
            <a:off x="2198074" y="2724150"/>
            <a:ext cx="47163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smtClean="0">
                <a:solidFill>
                  <a:schemeClr val="accent6"/>
                </a:solidFill>
              </a:rPr>
              <a:t>Dalil-dalil tentang Ibadah</a:t>
            </a:r>
            <a:endParaRPr sz="3600" dirty="0">
              <a:solidFill>
                <a:schemeClr val="accent6"/>
              </a:solidFill>
            </a:endParaRPr>
          </a:p>
        </p:txBody>
      </p:sp>
      <p:sp>
        <p:nvSpPr>
          <p:cNvPr id="99" name="Google Shape;99;p20"/>
          <p:cNvSpPr/>
          <p:nvPr/>
        </p:nvSpPr>
        <p:spPr>
          <a:xfrm>
            <a:off x="4639808" y="955220"/>
            <a:ext cx="1277594" cy="129460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0" name="Google Shape;100;p20"/>
          <p:cNvSpPr/>
          <p:nvPr/>
        </p:nvSpPr>
        <p:spPr>
          <a:xfrm rot="1473078">
            <a:off x="3478170" y="1601627"/>
            <a:ext cx="746986" cy="72763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1" name="Google Shape;101;p20"/>
          <p:cNvSpPr/>
          <p:nvPr/>
        </p:nvSpPr>
        <p:spPr>
          <a:xfrm>
            <a:off x="4392708" y="831500"/>
            <a:ext cx="327032" cy="31779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2" name="Google Shape;102;p20"/>
          <p:cNvSpPr/>
          <p:nvPr/>
        </p:nvSpPr>
        <p:spPr>
          <a:xfrm rot="2487314">
            <a:off x="4182387" y="2273458"/>
            <a:ext cx="232678" cy="22610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1628225" y="1428825"/>
            <a:ext cx="2721300" cy="2908800"/>
          </a:xfrm>
          <a:prstGeom prst="rect">
            <a:avLst/>
          </a:prstGeom>
        </p:spPr>
        <p:txBody>
          <a:bodyPr spcFirstLastPara="1" wrap="square" lIns="0" tIns="0" rIns="0" bIns="0" anchor="t" anchorCtr="0">
            <a:noAutofit/>
          </a:bodyPr>
          <a:lstStyle/>
          <a:p>
            <a:pPr marL="101600" indent="0">
              <a:buNone/>
            </a:pPr>
            <a:r>
              <a:rPr lang="en-US" sz="1050" dirty="0"/>
              <a:t>1. </a:t>
            </a:r>
            <a:r>
              <a:rPr lang="en-US" sz="1050" dirty="0" err="1"/>
              <a:t>Surat</a:t>
            </a:r>
            <a:r>
              <a:rPr lang="en-US" sz="1050" dirty="0"/>
              <a:t> </a:t>
            </a:r>
            <a:r>
              <a:rPr lang="en-US" sz="1050" dirty="0" err="1"/>
              <a:t>Yasin</a:t>
            </a:r>
            <a:r>
              <a:rPr lang="en-US" sz="1050" dirty="0"/>
              <a:t> </a:t>
            </a:r>
            <a:r>
              <a:rPr lang="en-US" sz="1050" dirty="0" err="1"/>
              <a:t>ayat</a:t>
            </a:r>
            <a:r>
              <a:rPr lang="en-US" sz="1050" dirty="0"/>
              <a:t> 60:</a:t>
            </a:r>
          </a:p>
          <a:p>
            <a:pPr marL="101600" indent="0">
              <a:buNone/>
            </a:pPr>
            <a:r>
              <a:rPr lang="en-US" sz="1050" i="1" dirty="0"/>
              <a:t>“</a:t>
            </a:r>
            <a:r>
              <a:rPr lang="en-US" sz="1050" i="1" dirty="0" err="1"/>
              <a:t>Bukankah</a:t>
            </a:r>
            <a:r>
              <a:rPr lang="en-US" sz="1050" i="1" dirty="0"/>
              <a:t> </a:t>
            </a:r>
            <a:r>
              <a:rPr lang="en-US" sz="1050" i="1" dirty="0" err="1"/>
              <a:t>Aku</a:t>
            </a:r>
            <a:r>
              <a:rPr lang="en-US" sz="1050" i="1" dirty="0"/>
              <a:t> </a:t>
            </a:r>
            <a:r>
              <a:rPr lang="en-US" sz="1050" i="1" dirty="0" err="1"/>
              <a:t>telah</a:t>
            </a:r>
            <a:r>
              <a:rPr lang="en-US" sz="1050" i="1" dirty="0"/>
              <a:t> </a:t>
            </a:r>
            <a:r>
              <a:rPr lang="en-US" sz="1050" i="1" dirty="0" err="1"/>
              <a:t>memerintahkan</a:t>
            </a:r>
            <a:r>
              <a:rPr lang="en-US" sz="1050" i="1" dirty="0"/>
              <a:t> </a:t>
            </a:r>
            <a:r>
              <a:rPr lang="en-US" sz="1050" i="1" dirty="0" err="1"/>
              <a:t>kepadamu</a:t>
            </a:r>
            <a:r>
              <a:rPr lang="en-US" sz="1050" i="1" dirty="0"/>
              <a:t> </a:t>
            </a:r>
            <a:r>
              <a:rPr lang="en-US" sz="1050" i="1" dirty="0" err="1"/>
              <a:t>hai</a:t>
            </a:r>
            <a:r>
              <a:rPr lang="en-US" sz="1050" i="1" dirty="0"/>
              <a:t> </a:t>
            </a:r>
            <a:r>
              <a:rPr lang="en-US" sz="1050" i="1" dirty="0" err="1"/>
              <a:t>Bani</a:t>
            </a:r>
            <a:r>
              <a:rPr lang="en-US" sz="1050" i="1" dirty="0"/>
              <a:t> Adam </a:t>
            </a:r>
            <a:r>
              <a:rPr lang="en-US" sz="1050" i="1" dirty="0" err="1"/>
              <a:t>supaya</a:t>
            </a:r>
            <a:r>
              <a:rPr lang="en-US" sz="1050" i="1" dirty="0"/>
              <a:t> </a:t>
            </a:r>
            <a:r>
              <a:rPr lang="en-US" sz="1050" i="1" dirty="0" err="1"/>
              <a:t>kamu</a:t>
            </a:r>
            <a:r>
              <a:rPr lang="en-US" sz="1050" i="1" dirty="0"/>
              <a:t> </a:t>
            </a:r>
            <a:r>
              <a:rPr lang="en-US" sz="1050" i="1" dirty="0" err="1"/>
              <a:t>tidak</a:t>
            </a:r>
            <a:r>
              <a:rPr lang="en-US" sz="1050" i="1" dirty="0"/>
              <a:t> </a:t>
            </a:r>
            <a:r>
              <a:rPr lang="en-US" sz="1050" i="1" dirty="0" err="1"/>
              <a:t>menyembah</a:t>
            </a:r>
            <a:r>
              <a:rPr lang="en-US" sz="1050" i="1" dirty="0"/>
              <a:t> </a:t>
            </a:r>
            <a:r>
              <a:rPr lang="en-US" sz="1050" i="1" dirty="0" err="1"/>
              <a:t>syaitan</a:t>
            </a:r>
            <a:r>
              <a:rPr lang="en-US" sz="1050" i="1" dirty="0"/>
              <a:t>? </a:t>
            </a:r>
            <a:r>
              <a:rPr lang="en-US" sz="1050" i="1" dirty="0" err="1"/>
              <a:t>Sesungguhnya</a:t>
            </a:r>
            <a:r>
              <a:rPr lang="en-US" sz="1050" i="1" dirty="0"/>
              <a:t> </a:t>
            </a:r>
            <a:r>
              <a:rPr lang="en-US" sz="1050" i="1" dirty="0" err="1"/>
              <a:t>syaitan</a:t>
            </a:r>
            <a:r>
              <a:rPr lang="en-US" sz="1050" i="1" dirty="0"/>
              <a:t> </a:t>
            </a:r>
            <a:r>
              <a:rPr lang="en-US" sz="1050" i="1" dirty="0" err="1"/>
              <a:t>itu</a:t>
            </a:r>
            <a:r>
              <a:rPr lang="en-US" sz="1050" i="1" dirty="0"/>
              <a:t> </a:t>
            </a:r>
            <a:r>
              <a:rPr lang="en-US" sz="1050" i="1" dirty="0" err="1"/>
              <a:t>adalah</a:t>
            </a:r>
            <a:r>
              <a:rPr lang="en-US" sz="1050" i="1" dirty="0"/>
              <a:t> </a:t>
            </a:r>
            <a:r>
              <a:rPr lang="en-US" sz="1050" i="1" dirty="0" err="1"/>
              <a:t>musuh</a:t>
            </a:r>
            <a:r>
              <a:rPr lang="en-US" sz="1050" i="1" dirty="0"/>
              <a:t> yang </a:t>
            </a:r>
            <a:r>
              <a:rPr lang="en-US" sz="1050" i="1" dirty="0" err="1"/>
              <a:t>nyata</a:t>
            </a:r>
            <a:r>
              <a:rPr lang="en-US" sz="1050" i="1" dirty="0"/>
              <a:t> </a:t>
            </a:r>
            <a:r>
              <a:rPr lang="en-US" sz="1050" i="1" dirty="0" err="1"/>
              <a:t>bagi</a:t>
            </a:r>
            <a:r>
              <a:rPr lang="en-US" sz="1050" i="1" dirty="0"/>
              <a:t> </a:t>
            </a:r>
            <a:r>
              <a:rPr lang="en-US" sz="1050" i="1" dirty="0" err="1"/>
              <a:t>kamu</a:t>
            </a:r>
            <a:r>
              <a:rPr lang="en-US" sz="1050" i="1" dirty="0"/>
              <a:t>”. </a:t>
            </a:r>
            <a:r>
              <a:rPr lang="en-US" sz="1050" dirty="0"/>
              <a:t>(Q.S. </a:t>
            </a:r>
            <a:r>
              <a:rPr lang="en-US" sz="1050" dirty="0" err="1"/>
              <a:t>Yasin</a:t>
            </a:r>
            <a:r>
              <a:rPr lang="en-US" sz="1050" dirty="0"/>
              <a:t>: 60</a:t>
            </a:r>
            <a:r>
              <a:rPr lang="en-US" sz="1050" dirty="0" smtClean="0"/>
              <a:t>)</a:t>
            </a:r>
          </a:p>
          <a:p>
            <a:pPr marL="101600" indent="0">
              <a:buNone/>
            </a:pPr>
            <a:r>
              <a:rPr lang="en-US" sz="1050" dirty="0"/>
              <a:t>2. </a:t>
            </a:r>
            <a:r>
              <a:rPr lang="en-US" sz="1050" dirty="0" err="1"/>
              <a:t>Surat</a:t>
            </a:r>
            <a:r>
              <a:rPr lang="en-US" sz="1050" dirty="0"/>
              <a:t> adz-</a:t>
            </a:r>
            <a:r>
              <a:rPr lang="en-US" sz="1050" dirty="0" err="1"/>
              <a:t>Dzariyat</a:t>
            </a:r>
            <a:r>
              <a:rPr lang="en-US" sz="1050" dirty="0"/>
              <a:t> </a:t>
            </a:r>
            <a:r>
              <a:rPr lang="en-US" sz="1050" dirty="0" err="1"/>
              <a:t>ayat</a:t>
            </a:r>
            <a:r>
              <a:rPr lang="en-US" sz="1050" dirty="0"/>
              <a:t> 56:</a:t>
            </a:r>
          </a:p>
          <a:p>
            <a:pPr marL="101600" indent="0">
              <a:buNone/>
            </a:pPr>
            <a:r>
              <a:rPr lang="en-US" sz="1050" i="1" dirty="0"/>
              <a:t>“Dan </a:t>
            </a:r>
            <a:r>
              <a:rPr lang="en-US" sz="1050" i="1" dirty="0" err="1"/>
              <a:t>Aku</a:t>
            </a:r>
            <a:r>
              <a:rPr lang="en-US" sz="1050" i="1" dirty="0"/>
              <a:t> </a:t>
            </a:r>
            <a:r>
              <a:rPr lang="en-US" sz="1050" i="1" dirty="0" err="1"/>
              <a:t>tidak</a:t>
            </a:r>
            <a:r>
              <a:rPr lang="en-US" sz="1050" i="1" dirty="0"/>
              <a:t> </a:t>
            </a:r>
            <a:r>
              <a:rPr lang="en-US" sz="1050" i="1" dirty="0" err="1"/>
              <a:t>menciptakan</a:t>
            </a:r>
            <a:r>
              <a:rPr lang="en-US" sz="1050" i="1" dirty="0"/>
              <a:t> </a:t>
            </a:r>
            <a:r>
              <a:rPr lang="en-US" sz="1050" i="1" dirty="0" err="1"/>
              <a:t>jin</a:t>
            </a:r>
            <a:r>
              <a:rPr lang="en-US" sz="1050" i="1" dirty="0"/>
              <a:t> </a:t>
            </a:r>
            <a:r>
              <a:rPr lang="en-US" sz="1050" i="1" dirty="0" err="1"/>
              <a:t>dan</a:t>
            </a:r>
            <a:r>
              <a:rPr lang="en-US" sz="1050" i="1" dirty="0"/>
              <a:t> </a:t>
            </a:r>
            <a:r>
              <a:rPr lang="en-US" sz="1050" i="1" dirty="0" err="1"/>
              <a:t>manusia</a:t>
            </a:r>
            <a:r>
              <a:rPr lang="en-US" sz="1050" i="1" dirty="0"/>
              <a:t> </a:t>
            </a:r>
            <a:r>
              <a:rPr lang="en-US" sz="1050" i="1" dirty="0" err="1"/>
              <a:t>melainkan</a:t>
            </a:r>
            <a:r>
              <a:rPr lang="en-US" sz="1050" i="1" dirty="0"/>
              <a:t> </a:t>
            </a:r>
            <a:r>
              <a:rPr lang="en-US" sz="1050" i="1" dirty="0" err="1"/>
              <a:t>supaya</a:t>
            </a:r>
            <a:r>
              <a:rPr lang="en-US" sz="1050" i="1" dirty="0"/>
              <a:t> </a:t>
            </a:r>
            <a:r>
              <a:rPr lang="en-US" sz="1050" i="1" dirty="0" err="1"/>
              <a:t>mereka</a:t>
            </a:r>
            <a:r>
              <a:rPr lang="en-US" sz="1050" i="1" dirty="0"/>
              <a:t> </a:t>
            </a:r>
            <a:r>
              <a:rPr lang="en-US" sz="1050" i="1" dirty="0" err="1"/>
              <a:t>mengabdi</a:t>
            </a:r>
            <a:r>
              <a:rPr lang="en-US" sz="1050" i="1" dirty="0"/>
              <a:t> </a:t>
            </a:r>
            <a:r>
              <a:rPr lang="en-US" sz="1050" i="1" dirty="0" err="1"/>
              <a:t>kepada</a:t>
            </a:r>
            <a:r>
              <a:rPr lang="en-US" sz="1050" i="1" dirty="0"/>
              <a:t>-Ku”.</a:t>
            </a:r>
            <a:r>
              <a:rPr lang="en-US" sz="1050" dirty="0"/>
              <a:t>(Q.S.  adz-</a:t>
            </a:r>
            <a:r>
              <a:rPr lang="en-US" sz="1050" dirty="0" err="1"/>
              <a:t>Dzariyat</a:t>
            </a:r>
            <a:r>
              <a:rPr lang="en-US" sz="1050" dirty="0"/>
              <a:t>: 56)</a:t>
            </a:r>
          </a:p>
          <a:p>
            <a:pPr marL="101600" indent="0">
              <a:buNone/>
            </a:pPr>
            <a:endParaRPr lang="en-US" sz="1050" dirty="0"/>
          </a:p>
        </p:txBody>
      </p:sp>
      <p:sp>
        <p:nvSpPr>
          <p:cNvPr id="109" name="Google Shape;109;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t>Dalil-dalil tentang Ibadah</a:t>
            </a:r>
            <a:endParaRPr dirty="0"/>
          </a:p>
        </p:txBody>
      </p:sp>
      <p:sp>
        <p:nvSpPr>
          <p:cNvPr id="110" name="Google Shape;110;p21"/>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p>
            <a:pPr marL="101600" indent="0">
              <a:buNone/>
            </a:pPr>
            <a:r>
              <a:rPr lang="en-US" sz="1050" dirty="0"/>
              <a:t>3. </a:t>
            </a:r>
            <a:r>
              <a:rPr lang="en-US" sz="1050" dirty="0" err="1"/>
              <a:t>Surat</a:t>
            </a:r>
            <a:r>
              <a:rPr lang="en-US" sz="1050" dirty="0"/>
              <a:t> an-</a:t>
            </a:r>
            <a:r>
              <a:rPr lang="en-US" sz="1050" dirty="0" err="1"/>
              <a:t>Nahl</a:t>
            </a:r>
            <a:r>
              <a:rPr lang="en-US" sz="1050" dirty="0"/>
              <a:t> </a:t>
            </a:r>
            <a:r>
              <a:rPr lang="en-US" sz="1050" dirty="0" err="1"/>
              <a:t>ayat</a:t>
            </a:r>
            <a:r>
              <a:rPr lang="en-US" sz="1050" dirty="0"/>
              <a:t> 36:</a:t>
            </a:r>
          </a:p>
          <a:p>
            <a:pPr marL="101600" indent="0">
              <a:buNone/>
            </a:pPr>
            <a:r>
              <a:rPr lang="en-US" sz="1050" i="1" dirty="0"/>
              <a:t>“Dan </a:t>
            </a:r>
            <a:r>
              <a:rPr lang="en-US" sz="1050" i="1" dirty="0" err="1"/>
              <a:t>sungguhnya</a:t>
            </a:r>
            <a:r>
              <a:rPr lang="en-US" sz="1050" i="1" dirty="0"/>
              <a:t> Kami </a:t>
            </a:r>
            <a:r>
              <a:rPr lang="en-US" sz="1050" i="1" dirty="0" err="1"/>
              <a:t>telah</a:t>
            </a:r>
            <a:r>
              <a:rPr lang="en-US" sz="1050" i="1" dirty="0"/>
              <a:t> </a:t>
            </a:r>
            <a:r>
              <a:rPr lang="en-US" sz="1050" i="1" dirty="0" err="1"/>
              <a:t>mengutus</a:t>
            </a:r>
            <a:r>
              <a:rPr lang="en-US" sz="1050" i="1" dirty="0"/>
              <a:t> </a:t>
            </a:r>
            <a:r>
              <a:rPr lang="en-US" sz="1050" i="1" dirty="0" err="1"/>
              <a:t>Rasul</a:t>
            </a:r>
            <a:r>
              <a:rPr lang="en-US" sz="1050" i="1" dirty="0"/>
              <a:t> </a:t>
            </a:r>
            <a:r>
              <a:rPr lang="en-US" sz="1050" i="1" dirty="0" err="1"/>
              <a:t>pada</a:t>
            </a:r>
            <a:r>
              <a:rPr lang="en-US" sz="1050" i="1" dirty="0"/>
              <a:t> </a:t>
            </a:r>
            <a:r>
              <a:rPr lang="en-US" sz="1050" i="1" dirty="0" err="1"/>
              <a:t>tiap-tiap</a:t>
            </a:r>
            <a:r>
              <a:rPr lang="en-US" sz="1050" i="1" dirty="0"/>
              <a:t> </a:t>
            </a:r>
            <a:r>
              <a:rPr lang="en-US" sz="1050" i="1" dirty="0" err="1"/>
              <a:t>umat</a:t>
            </a:r>
            <a:r>
              <a:rPr lang="en-US" sz="1050" i="1" dirty="0"/>
              <a:t> (</a:t>
            </a:r>
            <a:r>
              <a:rPr lang="en-US" sz="1050" i="1" dirty="0" err="1"/>
              <a:t>untuk</a:t>
            </a:r>
            <a:r>
              <a:rPr lang="en-US" sz="1050" i="1" dirty="0"/>
              <a:t> </a:t>
            </a:r>
            <a:r>
              <a:rPr lang="en-US" sz="1050" i="1" dirty="0" err="1"/>
              <a:t>menyerukan</a:t>
            </a:r>
            <a:r>
              <a:rPr lang="en-US" sz="1050" i="1" dirty="0"/>
              <a:t>): "</a:t>
            </a:r>
            <a:r>
              <a:rPr lang="en-US" sz="1050" i="1" dirty="0" err="1"/>
              <a:t>Sembahlah</a:t>
            </a:r>
            <a:r>
              <a:rPr lang="en-US" sz="1050" i="1" dirty="0"/>
              <a:t> Allah (</a:t>
            </a:r>
            <a:r>
              <a:rPr lang="en-US" sz="1050" i="1" dirty="0" err="1"/>
              <a:t>saja</a:t>
            </a:r>
            <a:r>
              <a:rPr lang="en-US" sz="1050" i="1" dirty="0"/>
              <a:t>), </a:t>
            </a:r>
            <a:r>
              <a:rPr lang="en-US" sz="1050" i="1" dirty="0" err="1"/>
              <a:t>dan</a:t>
            </a:r>
            <a:r>
              <a:rPr lang="en-US" sz="1050" i="1" dirty="0"/>
              <a:t> </a:t>
            </a:r>
            <a:r>
              <a:rPr lang="en-US" sz="1050" i="1" dirty="0" err="1"/>
              <a:t>jauhilah</a:t>
            </a:r>
            <a:r>
              <a:rPr lang="en-US" sz="1050" i="1" dirty="0"/>
              <a:t> </a:t>
            </a:r>
            <a:r>
              <a:rPr lang="en-US" sz="1050" i="1" dirty="0" err="1"/>
              <a:t>thaghut</a:t>
            </a:r>
            <a:r>
              <a:rPr lang="en-US" sz="1050" i="1" dirty="0"/>
              <a:t> </a:t>
            </a:r>
            <a:r>
              <a:rPr lang="en-US" sz="1050" i="1" dirty="0" err="1"/>
              <a:t>itu</a:t>
            </a:r>
            <a:r>
              <a:rPr lang="en-US" sz="1050" i="1" dirty="0"/>
              <a:t>". </a:t>
            </a:r>
            <a:r>
              <a:rPr lang="en-US" sz="1050" i="1" dirty="0" err="1"/>
              <a:t>Maka</a:t>
            </a:r>
            <a:r>
              <a:rPr lang="en-US" sz="1050" i="1" dirty="0"/>
              <a:t> di </a:t>
            </a:r>
            <a:r>
              <a:rPr lang="en-US" sz="1050" i="1" dirty="0" err="1"/>
              <a:t>antara</a:t>
            </a:r>
            <a:r>
              <a:rPr lang="en-US" sz="1050" i="1" dirty="0"/>
              <a:t> </a:t>
            </a:r>
            <a:r>
              <a:rPr lang="en-US" sz="1050" i="1" dirty="0" err="1"/>
              <a:t>umat</a:t>
            </a:r>
            <a:r>
              <a:rPr lang="en-US" sz="1050" i="1" dirty="0"/>
              <a:t> </a:t>
            </a:r>
            <a:r>
              <a:rPr lang="en-US" sz="1050" i="1" dirty="0" err="1"/>
              <a:t>itu</a:t>
            </a:r>
            <a:r>
              <a:rPr lang="en-US" sz="1050" i="1" dirty="0"/>
              <a:t> </a:t>
            </a:r>
            <a:r>
              <a:rPr lang="en-US" sz="1050" i="1" dirty="0" err="1"/>
              <a:t>ada</a:t>
            </a:r>
            <a:r>
              <a:rPr lang="en-US" sz="1050" i="1" dirty="0"/>
              <a:t> orang-orang yang </a:t>
            </a:r>
            <a:r>
              <a:rPr lang="en-US" sz="1050" i="1" dirty="0" err="1"/>
              <a:t>diberi</a:t>
            </a:r>
            <a:r>
              <a:rPr lang="en-US" sz="1050" i="1" dirty="0"/>
              <a:t> </a:t>
            </a:r>
            <a:r>
              <a:rPr lang="en-US" sz="1050" i="1" dirty="0" err="1"/>
              <a:t>petunjuk</a:t>
            </a:r>
            <a:r>
              <a:rPr lang="en-US" sz="1050" i="1" dirty="0"/>
              <a:t> </a:t>
            </a:r>
            <a:r>
              <a:rPr lang="en-US" sz="1050" i="1" dirty="0" err="1"/>
              <a:t>oleh</a:t>
            </a:r>
            <a:r>
              <a:rPr lang="en-US" sz="1050" i="1" dirty="0"/>
              <a:t> Allah </a:t>
            </a:r>
            <a:r>
              <a:rPr lang="en-US" sz="1050" i="1" dirty="0" err="1"/>
              <a:t>dan</a:t>
            </a:r>
            <a:r>
              <a:rPr lang="en-US" sz="1050" i="1" dirty="0"/>
              <a:t> </a:t>
            </a:r>
            <a:r>
              <a:rPr lang="en-US" sz="1050" i="1" dirty="0" err="1"/>
              <a:t>ada</a:t>
            </a:r>
            <a:r>
              <a:rPr lang="en-US" sz="1050" i="1" dirty="0"/>
              <a:t> pula di </a:t>
            </a:r>
            <a:r>
              <a:rPr lang="en-US" sz="1050" i="1" dirty="0" err="1"/>
              <a:t>antaranya</a:t>
            </a:r>
            <a:r>
              <a:rPr lang="en-US" sz="1050" i="1" dirty="0"/>
              <a:t> orang-orang yang </a:t>
            </a:r>
            <a:r>
              <a:rPr lang="en-US" sz="1050" i="1" dirty="0" err="1"/>
              <a:t>telah</a:t>
            </a:r>
            <a:r>
              <a:rPr lang="en-US" sz="1050" i="1" dirty="0"/>
              <a:t> </a:t>
            </a:r>
            <a:r>
              <a:rPr lang="en-US" sz="1050" i="1" dirty="0" err="1"/>
              <a:t>pasti</a:t>
            </a:r>
            <a:r>
              <a:rPr lang="en-US" sz="1050" i="1" dirty="0"/>
              <a:t> </a:t>
            </a:r>
            <a:r>
              <a:rPr lang="en-US" sz="1050" i="1" dirty="0" err="1"/>
              <a:t>kesesatan</a:t>
            </a:r>
            <a:r>
              <a:rPr lang="en-US" sz="1050" i="1" dirty="0"/>
              <a:t> </a:t>
            </a:r>
            <a:r>
              <a:rPr lang="en-US" sz="1050" i="1" dirty="0" err="1"/>
              <a:t>baginya</a:t>
            </a:r>
            <a:r>
              <a:rPr lang="en-US" sz="1050" i="1" dirty="0"/>
              <a:t>. </a:t>
            </a:r>
            <a:r>
              <a:rPr lang="en-US" sz="1050" i="1" dirty="0" err="1"/>
              <a:t>Maka</a:t>
            </a:r>
            <a:r>
              <a:rPr lang="en-US" sz="1050" i="1" dirty="0"/>
              <a:t> </a:t>
            </a:r>
            <a:r>
              <a:rPr lang="en-US" sz="1050" i="1" dirty="0" err="1"/>
              <a:t>berjalanlah</a:t>
            </a:r>
            <a:r>
              <a:rPr lang="en-US" sz="1050" i="1" dirty="0"/>
              <a:t> </a:t>
            </a:r>
            <a:r>
              <a:rPr lang="en-US" sz="1050" i="1" dirty="0" err="1"/>
              <a:t>kamu</a:t>
            </a:r>
            <a:r>
              <a:rPr lang="en-US" sz="1050" i="1" dirty="0"/>
              <a:t> </a:t>
            </a:r>
            <a:r>
              <a:rPr lang="en-US" sz="1050" i="1" dirty="0" err="1"/>
              <a:t>dimuka</a:t>
            </a:r>
            <a:r>
              <a:rPr lang="en-US" sz="1050" i="1" dirty="0"/>
              <a:t> </a:t>
            </a:r>
            <a:r>
              <a:rPr lang="en-US" sz="1050" i="1" dirty="0" err="1"/>
              <a:t>bumi</a:t>
            </a:r>
            <a:r>
              <a:rPr lang="en-US" sz="1050" i="1" dirty="0"/>
              <a:t> </a:t>
            </a:r>
            <a:r>
              <a:rPr lang="en-US" sz="1050" i="1" dirty="0" err="1"/>
              <a:t>dan</a:t>
            </a:r>
            <a:r>
              <a:rPr lang="en-US" sz="1050" i="1" dirty="0"/>
              <a:t> </a:t>
            </a:r>
            <a:r>
              <a:rPr lang="en-US" sz="1050" i="1" dirty="0" err="1"/>
              <a:t>perhatikanlah</a:t>
            </a:r>
            <a:r>
              <a:rPr lang="en-US" sz="1050" i="1" dirty="0"/>
              <a:t> </a:t>
            </a:r>
            <a:r>
              <a:rPr lang="en-US" sz="1050" i="1" dirty="0" err="1"/>
              <a:t>bagaimana</a:t>
            </a:r>
            <a:r>
              <a:rPr lang="en-US" sz="1050" i="1" dirty="0"/>
              <a:t> </a:t>
            </a:r>
            <a:r>
              <a:rPr lang="en-US" sz="1050" i="1" dirty="0" err="1"/>
              <a:t>kesudahan</a:t>
            </a:r>
            <a:r>
              <a:rPr lang="en-US" sz="1050" i="1" dirty="0"/>
              <a:t> orang-orang yang </a:t>
            </a:r>
            <a:r>
              <a:rPr lang="en-US" sz="1050" i="1" dirty="0" err="1"/>
              <a:t>mendustakan</a:t>
            </a:r>
            <a:r>
              <a:rPr lang="en-US" sz="1050" i="1" dirty="0"/>
              <a:t> (</a:t>
            </a:r>
            <a:r>
              <a:rPr lang="en-US" sz="1050" i="1" dirty="0" err="1"/>
              <a:t>rasul-rasul</a:t>
            </a:r>
            <a:r>
              <a:rPr lang="en-US" sz="1050" i="1" dirty="0"/>
              <a:t>)”. </a:t>
            </a:r>
            <a:r>
              <a:rPr lang="en-US" sz="1050" dirty="0"/>
              <a:t>(Q.S. an-</a:t>
            </a:r>
            <a:r>
              <a:rPr lang="en-US" sz="1050" dirty="0" err="1"/>
              <a:t>Nahl</a:t>
            </a:r>
            <a:r>
              <a:rPr lang="en-US" sz="1050" dirty="0"/>
              <a:t>: 36)</a:t>
            </a:r>
          </a:p>
          <a:p>
            <a:pPr marL="0" lvl="0" indent="0" algn="l" rtl="0">
              <a:spcBef>
                <a:spcPts val="600"/>
              </a:spcBef>
              <a:spcAft>
                <a:spcPts val="0"/>
              </a:spcAft>
              <a:buNone/>
            </a:pPr>
            <a:r>
              <a:rPr lang="en" sz="1050" dirty="0" smtClean="0"/>
              <a:t>.</a:t>
            </a:r>
            <a:endParaRPr sz="1050"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2"/>
          <p:cNvSpPr txBox="1">
            <a:spLocks noGrp="1"/>
          </p:cNvSpPr>
          <p:nvPr>
            <p:ph type="body" idx="1"/>
          </p:nvPr>
        </p:nvSpPr>
        <p:spPr>
          <a:xfrm>
            <a:off x="1524000" y="895350"/>
            <a:ext cx="2743200" cy="2931600"/>
          </a:xfrm>
          <a:prstGeom prst="rect">
            <a:avLst/>
          </a:prstGeom>
        </p:spPr>
        <p:txBody>
          <a:bodyPr spcFirstLastPara="1" wrap="square" lIns="0" tIns="0" rIns="0" bIns="0" anchor="t" anchorCtr="0">
            <a:noAutofit/>
          </a:bodyPr>
          <a:lstStyle/>
          <a:p>
            <a:pPr marL="127000" indent="0">
              <a:buNone/>
            </a:pPr>
            <a:r>
              <a:rPr lang="en-US" sz="1400" dirty="0"/>
              <a:t>4. </a:t>
            </a:r>
            <a:r>
              <a:rPr lang="en-US" sz="1400" dirty="0" err="1"/>
              <a:t>Firman</a:t>
            </a:r>
            <a:r>
              <a:rPr lang="en-US" sz="1400" dirty="0"/>
              <a:t> Allah </a:t>
            </a:r>
            <a:r>
              <a:rPr lang="en-US" sz="1400" dirty="0" err="1"/>
              <a:t>dalam</a:t>
            </a:r>
            <a:r>
              <a:rPr lang="en-US" sz="1400" dirty="0"/>
              <a:t> </a:t>
            </a:r>
            <a:r>
              <a:rPr lang="en-US" sz="1400" dirty="0" err="1"/>
              <a:t>surat</a:t>
            </a:r>
            <a:r>
              <a:rPr lang="en-US" sz="1400" dirty="0"/>
              <a:t> al-</a:t>
            </a:r>
            <a:r>
              <a:rPr lang="en-US" sz="1400" dirty="0" err="1"/>
              <a:t>Anbiya</a:t>
            </a:r>
            <a:r>
              <a:rPr lang="en-US" sz="1400" dirty="0"/>
              <a:t> </a:t>
            </a:r>
            <a:r>
              <a:rPr lang="en-US" sz="1400" dirty="0" err="1"/>
              <a:t>ayat</a:t>
            </a:r>
            <a:r>
              <a:rPr lang="en-US" sz="1400" dirty="0"/>
              <a:t> 25 :</a:t>
            </a:r>
          </a:p>
          <a:p>
            <a:pPr marL="127000" indent="0">
              <a:buNone/>
            </a:pPr>
            <a:r>
              <a:rPr lang="en-US" sz="1400" i="1" dirty="0"/>
              <a:t>“Dan Kami </a:t>
            </a:r>
            <a:r>
              <a:rPr lang="en-US" sz="1400" i="1" dirty="0" err="1"/>
              <a:t>tidak</a:t>
            </a:r>
            <a:r>
              <a:rPr lang="en-US" sz="1400" i="1" dirty="0"/>
              <a:t> </a:t>
            </a:r>
            <a:r>
              <a:rPr lang="en-US" sz="1400" i="1" dirty="0" err="1"/>
              <a:t>mengutus</a:t>
            </a:r>
            <a:r>
              <a:rPr lang="en-US" sz="1400" i="1" dirty="0"/>
              <a:t> </a:t>
            </a:r>
            <a:r>
              <a:rPr lang="en-US" sz="1400" i="1" dirty="0" err="1"/>
              <a:t>seorang</a:t>
            </a:r>
            <a:r>
              <a:rPr lang="en-US" sz="1400" i="1" dirty="0"/>
              <a:t> </a:t>
            </a:r>
            <a:r>
              <a:rPr lang="en-US" sz="1400" i="1" dirty="0" err="1"/>
              <a:t>Rasulpun</a:t>
            </a:r>
            <a:r>
              <a:rPr lang="en-US" sz="1400" i="1" dirty="0"/>
              <a:t> </a:t>
            </a:r>
            <a:r>
              <a:rPr lang="en-US" sz="1400" i="1" dirty="0" err="1"/>
              <a:t>sebelum</a:t>
            </a:r>
            <a:r>
              <a:rPr lang="en-US" sz="1400" i="1" dirty="0"/>
              <a:t> </a:t>
            </a:r>
            <a:r>
              <a:rPr lang="en-US" sz="1400" i="1" dirty="0" err="1"/>
              <a:t>kamu</a:t>
            </a:r>
            <a:r>
              <a:rPr lang="en-US" sz="1400" i="1" dirty="0"/>
              <a:t> </a:t>
            </a:r>
            <a:r>
              <a:rPr lang="en-US" sz="1400" i="1" dirty="0" err="1"/>
              <a:t>melainkan</a:t>
            </a:r>
            <a:r>
              <a:rPr lang="en-US" sz="1400" i="1" dirty="0"/>
              <a:t> Kami </a:t>
            </a:r>
            <a:r>
              <a:rPr lang="en-US" sz="1400" i="1" dirty="0" err="1"/>
              <a:t>wahyukan</a:t>
            </a:r>
            <a:r>
              <a:rPr lang="en-US" sz="1400" i="1" dirty="0"/>
              <a:t> </a:t>
            </a:r>
            <a:r>
              <a:rPr lang="en-US" sz="1400" i="1" dirty="0" err="1"/>
              <a:t>kepadanya</a:t>
            </a:r>
            <a:r>
              <a:rPr lang="en-US" sz="1400" i="1" dirty="0"/>
              <a:t>: "</a:t>
            </a:r>
            <a:r>
              <a:rPr lang="en-US" sz="1400" i="1" dirty="0" err="1"/>
              <a:t>Bahwasanya</a:t>
            </a:r>
            <a:r>
              <a:rPr lang="en-US" sz="1400" i="1" dirty="0"/>
              <a:t> </a:t>
            </a:r>
            <a:r>
              <a:rPr lang="en-US" sz="1400" i="1" dirty="0" err="1"/>
              <a:t>tidak</a:t>
            </a:r>
            <a:r>
              <a:rPr lang="en-US" sz="1400" i="1" dirty="0"/>
              <a:t> </a:t>
            </a:r>
            <a:r>
              <a:rPr lang="en-US" sz="1400" i="1" dirty="0" err="1"/>
              <a:t>ada</a:t>
            </a:r>
            <a:r>
              <a:rPr lang="en-US" sz="1400" i="1" dirty="0"/>
              <a:t> </a:t>
            </a:r>
            <a:r>
              <a:rPr lang="en-US" sz="1400" i="1" dirty="0" err="1"/>
              <a:t>Tuhan</a:t>
            </a:r>
            <a:r>
              <a:rPr lang="en-US" sz="1400" i="1" dirty="0"/>
              <a:t> (yang </a:t>
            </a:r>
            <a:r>
              <a:rPr lang="en-US" sz="1400" i="1" dirty="0" err="1"/>
              <a:t>hak</a:t>
            </a:r>
            <a:r>
              <a:rPr lang="en-US" sz="1400" i="1" dirty="0"/>
              <a:t>) </a:t>
            </a:r>
            <a:r>
              <a:rPr lang="en-US" sz="1400" i="1" dirty="0" err="1"/>
              <a:t>melainkan</a:t>
            </a:r>
            <a:r>
              <a:rPr lang="en-US" sz="1400" i="1" dirty="0"/>
              <a:t> </a:t>
            </a:r>
            <a:r>
              <a:rPr lang="en-US" sz="1400" i="1" dirty="0" err="1"/>
              <a:t>Aku</a:t>
            </a:r>
            <a:r>
              <a:rPr lang="en-US" sz="1400" i="1" dirty="0"/>
              <a:t>, </a:t>
            </a:r>
            <a:r>
              <a:rPr lang="en-US" sz="1400" i="1" dirty="0" err="1"/>
              <a:t>Maka</a:t>
            </a:r>
            <a:r>
              <a:rPr lang="en-US" sz="1400" i="1" dirty="0"/>
              <a:t> </a:t>
            </a:r>
            <a:r>
              <a:rPr lang="en-US" sz="1400" i="1" dirty="0" err="1"/>
              <a:t>sembahlah</a:t>
            </a:r>
            <a:r>
              <a:rPr lang="en-US" sz="1400" i="1" dirty="0"/>
              <a:t> </a:t>
            </a:r>
            <a:r>
              <a:rPr lang="en-US" sz="1400" i="1" dirty="0" err="1"/>
              <a:t>olehmu</a:t>
            </a:r>
            <a:r>
              <a:rPr lang="en-US" sz="1400" i="1" dirty="0"/>
              <a:t> </a:t>
            </a:r>
            <a:r>
              <a:rPr lang="en-US" sz="1400" i="1" dirty="0" err="1"/>
              <a:t>sekalian</a:t>
            </a:r>
            <a:r>
              <a:rPr lang="en-US" sz="1400" i="1" dirty="0"/>
              <a:t> </a:t>
            </a:r>
            <a:r>
              <a:rPr lang="en-US" sz="1400" i="1" dirty="0" err="1"/>
              <a:t>akan</a:t>
            </a:r>
            <a:r>
              <a:rPr lang="en-US" sz="1400" i="1" dirty="0"/>
              <a:t> </a:t>
            </a:r>
            <a:r>
              <a:rPr lang="en-US" sz="1400" i="1" dirty="0" err="1"/>
              <a:t>Aku</a:t>
            </a:r>
            <a:r>
              <a:rPr lang="en-US" sz="1400" i="1" dirty="0"/>
              <a:t>". </a:t>
            </a:r>
            <a:r>
              <a:rPr lang="en-US" sz="1400" dirty="0"/>
              <a:t>(Q.S. al-</a:t>
            </a:r>
            <a:r>
              <a:rPr lang="en-US" sz="1400" dirty="0" err="1"/>
              <a:t>Anbiya</a:t>
            </a:r>
            <a:r>
              <a:rPr lang="en-US" sz="1400" dirty="0"/>
              <a:t>: 25</a:t>
            </a:r>
            <a:r>
              <a:rPr lang="en-US" sz="1400" dirty="0" smtClean="0"/>
              <a:t>)</a:t>
            </a:r>
            <a:endParaRPr lang="en-US" sz="1400" dirty="0"/>
          </a:p>
          <a:p>
            <a:pPr marL="0" lvl="0" indent="0" algn="l" rtl="0">
              <a:spcBef>
                <a:spcPts val="600"/>
              </a:spcBef>
              <a:spcAft>
                <a:spcPts val="0"/>
              </a:spcAft>
              <a:buNone/>
            </a:pPr>
            <a:r>
              <a:rPr lang="en" sz="1400" dirty="0" smtClean="0"/>
              <a:t>.</a:t>
            </a:r>
            <a:endParaRPr sz="1400" dirty="0"/>
          </a:p>
        </p:txBody>
      </p:sp>
      <p:sp>
        <p:nvSpPr>
          <p:cNvPr id="119" name="Google Shape;119;p22"/>
          <p:cNvSpPr txBox="1">
            <a:spLocks noGrp="1"/>
          </p:cNvSpPr>
          <p:nvPr>
            <p:ph type="body" idx="3"/>
          </p:nvPr>
        </p:nvSpPr>
        <p:spPr>
          <a:xfrm>
            <a:off x="5029200" y="895350"/>
            <a:ext cx="2667000" cy="2931600"/>
          </a:xfrm>
          <a:prstGeom prst="rect">
            <a:avLst/>
          </a:prstGeom>
        </p:spPr>
        <p:txBody>
          <a:bodyPr spcFirstLastPara="1" wrap="square" lIns="0" tIns="0" rIns="0" bIns="0" anchor="t" anchorCtr="0">
            <a:noAutofit/>
          </a:bodyPr>
          <a:lstStyle/>
          <a:p>
            <a:pPr marL="127000" indent="0">
              <a:buNone/>
            </a:pPr>
            <a:r>
              <a:rPr lang="en-US" sz="1400" dirty="0"/>
              <a:t>5. </a:t>
            </a:r>
            <a:r>
              <a:rPr lang="en-US" sz="1400" dirty="0" err="1"/>
              <a:t>Firman</a:t>
            </a:r>
            <a:r>
              <a:rPr lang="en-US" sz="1400" dirty="0"/>
              <a:t> Allah </a:t>
            </a:r>
            <a:r>
              <a:rPr lang="en-US" sz="1400" dirty="0" err="1"/>
              <a:t>dalam</a:t>
            </a:r>
            <a:r>
              <a:rPr lang="en-US" sz="1400" dirty="0"/>
              <a:t> </a:t>
            </a:r>
            <a:r>
              <a:rPr lang="en-US" sz="1400" dirty="0" err="1"/>
              <a:t>surat</a:t>
            </a:r>
            <a:r>
              <a:rPr lang="en-US" sz="1400" dirty="0"/>
              <a:t> al-</a:t>
            </a:r>
            <a:r>
              <a:rPr lang="en-US" sz="1400" dirty="0" err="1"/>
              <a:t>Anbiya</a:t>
            </a:r>
            <a:r>
              <a:rPr lang="en-US" sz="1400" dirty="0"/>
              <a:t> </a:t>
            </a:r>
            <a:r>
              <a:rPr lang="en-US" sz="1400" dirty="0" err="1"/>
              <a:t>ayat</a:t>
            </a:r>
            <a:r>
              <a:rPr lang="en-US" sz="1400" dirty="0"/>
              <a:t> 92i:</a:t>
            </a:r>
          </a:p>
          <a:p>
            <a:pPr marL="127000" indent="0">
              <a:buNone/>
            </a:pPr>
            <a:r>
              <a:rPr lang="en-US" sz="1400" i="1" dirty="0"/>
              <a:t>“</a:t>
            </a:r>
            <a:r>
              <a:rPr lang="en-US" sz="1400" i="1" dirty="0" err="1"/>
              <a:t>Sesungguhnya</a:t>
            </a:r>
            <a:r>
              <a:rPr lang="en-US" sz="1400" i="1" dirty="0"/>
              <a:t> (agama </a:t>
            </a:r>
            <a:r>
              <a:rPr lang="en-US" sz="1400" i="1" dirty="0" err="1"/>
              <a:t>Tauhid</a:t>
            </a:r>
            <a:r>
              <a:rPr lang="en-US" sz="1400" i="1" dirty="0"/>
              <a:t>) </a:t>
            </a:r>
            <a:r>
              <a:rPr lang="en-US" sz="1400" i="1" dirty="0" err="1"/>
              <a:t>ini</a:t>
            </a:r>
            <a:r>
              <a:rPr lang="en-US" sz="1400" i="1" dirty="0"/>
              <a:t> </a:t>
            </a:r>
            <a:r>
              <a:rPr lang="en-US" sz="1400" i="1" dirty="0" err="1"/>
              <a:t>adalah</a:t>
            </a:r>
            <a:r>
              <a:rPr lang="en-US" sz="1400" i="1" dirty="0"/>
              <a:t> agama </a:t>
            </a:r>
            <a:r>
              <a:rPr lang="en-US" sz="1400" i="1" dirty="0" err="1"/>
              <a:t>kamu</a:t>
            </a:r>
            <a:r>
              <a:rPr lang="en-US" sz="1400" i="1" dirty="0"/>
              <a:t> </a:t>
            </a:r>
            <a:r>
              <a:rPr lang="en-US" sz="1400" i="1" dirty="0" err="1"/>
              <a:t>semua</a:t>
            </a:r>
            <a:r>
              <a:rPr lang="en-US" sz="1400" i="1" dirty="0"/>
              <a:t>; agama yang </a:t>
            </a:r>
            <a:r>
              <a:rPr lang="en-US" sz="1400" i="1" dirty="0" err="1"/>
              <a:t>satu</a:t>
            </a:r>
            <a:r>
              <a:rPr lang="en-US" sz="1400" i="1" dirty="0"/>
              <a:t> </a:t>
            </a:r>
            <a:r>
              <a:rPr lang="en-US" sz="1400" i="1" dirty="0" err="1"/>
              <a:t>dan</a:t>
            </a:r>
            <a:r>
              <a:rPr lang="en-US" sz="1400" i="1" dirty="0"/>
              <a:t> </a:t>
            </a:r>
            <a:r>
              <a:rPr lang="en-US" sz="1400" i="1" dirty="0" err="1"/>
              <a:t>Aku</a:t>
            </a:r>
            <a:r>
              <a:rPr lang="en-US" sz="1400" i="1" dirty="0"/>
              <a:t> </a:t>
            </a:r>
            <a:r>
              <a:rPr lang="en-US" sz="1400" i="1" dirty="0" err="1"/>
              <a:t>adalah</a:t>
            </a:r>
            <a:r>
              <a:rPr lang="en-US" sz="1400" i="1" dirty="0"/>
              <a:t> </a:t>
            </a:r>
            <a:r>
              <a:rPr lang="en-US" sz="1400" i="1" dirty="0" err="1"/>
              <a:t>Tuhanmu</a:t>
            </a:r>
            <a:r>
              <a:rPr lang="en-US" sz="1400" i="1" dirty="0"/>
              <a:t>, </a:t>
            </a:r>
            <a:r>
              <a:rPr lang="en-US" sz="1400" i="1" dirty="0" err="1"/>
              <a:t>maka</a:t>
            </a:r>
            <a:r>
              <a:rPr lang="en-US" sz="1400" i="1" dirty="0"/>
              <a:t> </a:t>
            </a:r>
            <a:r>
              <a:rPr lang="en-US" sz="1400" i="1" dirty="0" err="1"/>
              <a:t>sembahlah</a:t>
            </a:r>
            <a:r>
              <a:rPr lang="en-US" sz="1400" i="1" dirty="0"/>
              <a:t> </a:t>
            </a:r>
            <a:r>
              <a:rPr lang="en-US" sz="1400" i="1" dirty="0" err="1"/>
              <a:t>Aku</a:t>
            </a:r>
            <a:r>
              <a:rPr lang="en-US" sz="1400" i="1" dirty="0"/>
              <a:t>.</a:t>
            </a:r>
            <a:r>
              <a:rPr lang="en-US" sz="1400" dirty="0"/>
              <a:t> (Q.S. al-</a:t>
            </a:r>
            <a:r>
              <a:rPr lang="en-US" sz="1400" dirty="0" err="1"/>
              <a:t>Anbiya</a:t>
            </a:r>
            <a:r>
              <a:rPr lang="en-US" sz="1400" dirty="0"/>
              <a:t>: 92)</a:t>
            </a:r>
            <a:endParaRPr sz="1400"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1876225" y="1420400"/>
            <a:ext cx="2345100" cy="31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Hukum-hukum Ibadah</a:t>
            </a:r>
            <a:endParaRPr dirty="0"/>
          </a:p>
        </p:txBody>
      </p:sp>
      <p:sp>
        <p:nvSpPr>
          <p:cNvPr id="126" name="Google Shape;126;p23"/>
          <p:cNvSpPr txBox="1">
            <a:spLocks noGrp="1"/>
          </p:cNvSpPr>
          <p:nvPr>
            <p:ph type="body" idx="1"/>
          </p:nvPr>
        </p:nvSpPr>
        <p:spPr>
          <a:xfrm>
            <a:off x="1876225" y="1853502"/>
            <a:ext cx="2345100" cy="2038500"/>
          </a:xfrm>
          <a:prstGeom prst="rect">
            <a:avLst/>
          </a:prstGeom>
        </p:spPr>
        <p:txBody>
          <a:bodyPr spcFirstLastPara="1" wrap="square" lIns="0" tIns="0" rIns="0" bIns="0" anchor="t" anchorCtr="0">
            <a:noAutofit/>
          </a:bodyPr>
          <a:lstStyle/>
          <a:p>
            <a:pPr marL="342900" indent="-342900"/>
            <a:r>
              <a:rPr lang="en-US" dirty="0" err="1" smtClean="0"/>
              <a:t>Wajib</a:t>
            </a:r>
            <a:endParaRPr lang="en-US" dirty="0" smtClean="0"/>
          </a:p>
          <a:p>
            <a:pPr marL="342900" indent="-342900"/>
            <a:r>
              <a:rPr lang="en-US" dirty="0" err="1" smtClean="0"/>
              <a:t>Sunah</a:t>
            </a:r>
            <a:endParaRPr lang="en-US" dirty="0" smtClean="0"/>
          </a:p>
          <a:p>
            <a:pPr marL="342900" indent="-342900"/>
            <a:r>
              <a:rPr lang="en-US" dirty="0" smtClean="0"/>
              <a:t>Haram</a:t>
            </a:r>
          </a:p>
          <a:p>
            <a:pPr marL="342900" indent="-342900"/>
            <a:r>
              <a:rPr lang="en-US" dirty="0" err="1" smtClean="0"/>
              <a:t>Makruh</a:t>
            </a:r>
            <a:endParaRPr lang="en-US" dirty="0" smtClean="0"/>
          </a:p>
          <a:p>
            <a:pPr marL="0" indent="0">
              <a:buNone/>
            </a:pP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18219" r="11301"/>
          <a:stretch/>
        </p:blipFill>
        <p:spPr>
          <a:xfrm rot="613098">
            <a:off x="5580811" y="1371098"/>
            <a:ext cx="1893145" cy="184566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20"/>
          <p:cNvSpPr txBox="1">
            <a:spLocks/>
          </p:cNvSpPr>
          <p:nvPr/>
        </p:nvSpPr>
        <p:spPr>
          <a:xfrm>
            <a:off x="2133600" y="1809750"/>
            <a:ext cx="471630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r>
              <a:rPr lang="en-US" sz="4400" dirty="0" err="1" smtClean="0">
                <a:solidFill>
                  <a:schemeClr val="accent6"/>
                </a:solidFill>
              </a:rPr>
              <a:t>Macam-macam</a:t>
            </a:r>
            <a:r>
              <a:rPr lang="en-US" sz="4400" dirty="0" smtClean="0">
                <a:solidFill>
                  <a:schemeClr val="accent6"/>
                </a:solidFill>
              </a:rPr>
              <a:t> </a:t>
            </a:r>
            <a:r>
              <a:rPr lang="en-US" sz="4400" dirty="0" err="1" smtClean="0">
                <a:solidFill>
                  <a:schemeClr val="accent6"/>
                </a:solidFill>
              </a:rPr>
              <a:t>Ibadah</a:t>
            </a:r>
            <a:endParaRPr lang="en-US" sz="4400" dirty="0">
              <a:solidFill>
                <a:schemeClr val="accent6"/>
              </a:solidFill>
            </a:endParaRPr>
          </a:p>
        </p:txBody>
      </p:sp>
    </p:spTree>
    <p:extLst>
      <p:ext uri="{BB962C8B-B14F-4D97-AF65-F5344CB8AC3E}">
        <p14:creationId xmlns:p14="http://schemas.microsoft.com/office/powerpoint/2010/main" xmlns="" val="40570586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albot template">
  <a:themeElements>
    <a:clrScheme name="Custom 347">
      <a:dk1>
        <a:srgbClr val="393B44"/>
      </a:dk1>
      <a:lt1>
        <a:srgbClr val="FFFFFF"/>
      </a:lt1>
      <a:dk2>
        <a:srgbClr val="98ADBE"/>
      </a:dk2>
      <a:lt2>
        <a:srgbClr val="F5F5F5"/>
      </a:lt2>
      <a:accent1>
        <a:srgbClr val="2768CF"/>
      </a:accent1>
      <a:accent2>
        <a:srgbClr val="39B5D8"/>
      </a:accent2>
      <a:accent3>
        <a:srgbClr val="F16A39"/>
      </a:accent3>
      <a:accent4>
        <a:srgbClr val="DA2323"/>
      </a:accent4>
      <a:accent5>
        <a:srgbClr val="FFE599"/>
      </a:accent5>
      <a:accent6>
        <a:srgbClr val="FFD966"/>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307</Words>
  <Application>Microsoft Office PowerPoint</Application>
  <PresentationFormat>On-screen Show (16:9)</PresentationFormat>
  <Paragraphs>81</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Talbot template</vt:lpstr>
      <vt:lpstr> IBADAH</vt:lpstr>
      <vt:lpstr>Pengertian Ibadah</vt:lpstr>
      <vt:lpstr>Slide 3</vt:lpstr>
      <vt:lpstr>Pengertian Ibadah</vt:lpstr>
      <vt:lpstr>Dalil-dalil tentang Ibadah</vt:lpstr>
      <vt:lpstr>Dalil-dalil tentang Ibadah</vt:lpstr>
      <vt:lpstr>Slide 7</vt:lpstr>
      <vt:lpstr>Hukum-hukum Ibadah</vt:lpstr>
      <vt:lpstr>Slide 9</vt:lpstr>
      <vt:lpstr>Macam-macam Ibadah</vt:lpstr>
      <vt:lpstr> 3.      Pembagian ibadah dari segi kepentingan perseorangan atau masyarakat, maka dibagi dua.     a. Ibadah fardhi, seperti shalat dan puasa.     b.Ibadah ijtima’i, seperti zakat dan haji.   4.      Pembagian ibadah dari segi bentuk dan sifatnya.      a.Ibadah yang berupa perkataan atau ucapan lidah seperti, membaca do’a, membaca Al-Qur’an, membaca zikir, membaca tahmid dan mendo’akan orang yang bersin.     b.Ibadah yang berupa pekerjaan yang tertentu bentuknya meliputi perkataan dan perbuatan, seperti : shalat, zakat, puasa, haji.     c.Ibadah yang berupa perbuatan yang tidak ditentukan bentuknya, seperti : menolong orang lain, berjihad, membela diri dari gangguan, tajhizul-janazah.     d.Ibadah yang pelaksanaannya menahan diri, seperti: ihram, puasa, i’tikaf (duduk di masjid dan menahan diri untuk bermubasyroh dengan istrinya).     e. Ibadah yang sifatnya menggugurkan hak, seperti membebaskan hutang, memaafkan orang bersalah.</vt:lpstr>
      <vt:lpstr>Slide 12</vt:lpstr>
      <vt:lpstr>Slide 13</vt:lpstr>
      <vt:lpstr>Tujuan Ibadah</vt:lpstr>
      <vt:lpstr>Slide 15</vt:lpstr>
      <vt:lpstr>Manfaat Ibadah</vt:lpstr>
      <vt:lpstr>Slide 17</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IBADAH</dc:title>
  <dc:creator>ASUS</dc:creator>
  <cp:lastModifiedBy>Windows 10</cp:lastModifiedBy>
  <cp:revision>15</cp:revision>
  <dcterms:modified xsi:type="dcterms:W3CDTF">2020-10-12T04:24:12Z</dcterms:modified>
</cp:coreProperties>
</file>