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12"/>
  </p:notesMasterIdLst>
  <p:sldIdLst>
    <p:sldId id="256" r:id="rId2"/>
    <p:sldId id="305" r:id="rId3"/>
    <p:sldId id="259" r:id="rId4"/>
    <p:sldId id="325" r:id="rId5"/>
    <p:sldId id="329" r:id="rId6"/>
    <p:sldId id="261" r:id="rId7"/>
    <p:sldId id="312" r:id="rId8"/>
    <p:sldId id="331" r:id="rId9"/>
    <p:sldId id="327" r:id="rId10"/>
    <p:sldId id="286"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40">
          <p15:clr>
            <a:srgbClr val="9AA0A6"/>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ECC543-1A2D-4C41-98C7-261485B8C8A3}" v="194" dt="2020-12-04T12:36:57.784"/>
  </p1510:revLst>
</p1510:revInfo>
</file>

<file path=ppt/tableStyles.xml><?xml version="1.0" encoding="utf-8"?>
<a:tblStyleLst xmlns:a="http://schemas.openxmlformats.org/drawingml/2006/main" def="{F228E39E-F6E3-4A38-AD01-4123C0C8C08C}">
  <a:tblStyle styleId="{F228E39E-F6E3-4A38-AD01-4123C0C8C08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46"/>
    <p:restoredTop sz="94620"/>
  </p:normalViewPr>
  <p:slideViewPr>
    <p:cSldViewPr snapToGrid="0">
      <p:cViewPr varScale="1">
        <p:scale>
          <a:sx n="78" d="100"/>
          <a:sy n="78" d="100"/>
        </p:scale>
        <p:origin x="1092" y="56"/>
      </p:cViewPr>
      <p:guideLst>
        <p:guide orient="horz" pos="5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EB9540-B99C-43E9-A3CA-F222F82CA96D}"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en-US"/>
        </a:p>
      </dgm:t>
    </dgm:pt>
    <dgm:pt modelId="{44380369-0D7B-48F7-A9C7-E192FED392D1}">
      <dgm:prSet phldrT="[Text]" custT="1"/>
      <dgm:spPr/>
      <dgm:t>
        <a:bodyPr/>
        <a:lstStyle/>
        <a:p>
          <a:r>
            <a:rPr lang="id-ID" sz="1800" dirty="0"/>
            <a:t>Annisa Tasya M.		 2023012015</a:t>
          </a:r>
          <a:endParaRPr lang="en-US" sz="1800" dirty="0"/>
        </a:p>
      </dgm:t>
    </dgm:pt>
    <dgm:pt modelId="{0327D785-2ED2-4829-90DB-0BA434BB8B10}" type="parTrans" cxnId="{BE186D90-0DF0-41DD-BF66-0749783466E8}">
      <dgm:prSet/>
      <dgm:spPr/>
      <dgm:t>
        <a:bodyPr/>
        <a:lstStyle/>
        <a:p>
          <a:endParaRPr lang="en-US"/>
        </a:p>
      </dgm:t>
    </dgm:pt>
    <dgm:pt modelId="{CDB0858D-5CE5-40A2-B30D-BD862F898129}" type="sibTrans" cxnId="{BE186D90-0DF0-41DD-BF66-0749783466E8}">
      <dgm:prSet/>
      <dgm:spPr/>
      <dgm:t>
        <a:bodyPr/>
        <a:lstStyle/>
        <a:p>
          <a:endParaRPr lang="en-US"/>
        </a:p>
      </dgm:t>
    </dgm:pt>
    <dgm:pt modelId="{06F38D17-A752-47FF-A3CE-DAB8B90CCBD4}">
      <dgm:prSet phldrT="[Text]" custT="1"/>
      <dgm:spPr/>
      <dgm:t>
        <a:bodyPr/>
        <a:lstStyle/>
        <a:p>
          <a:r>
            <a:rPr lang="id-ID" sz="1800" dirty="0"/>
            <a:t>Tri Wahyuni			 2023014003</a:t>
          </a:r>
          <a:endParaRPr lang="en-US" sz="1800" dirty="0"/>
        </a:p>
      </dgm:t>
    </dgm:pt>
    <dgm:pt modelId="{4C5256AB-59E9-4CE8-B2BC-E08B7F350C28}" type="parTrans" cxnId="{C4245818-95A3-4C39-9B54-01271ED37613}">
      <dgm:prSet/>
      <dgm:spPr/>
      <dgm:t>
        <a:bodyPr/>
        <a:lstStyle/>
        <a:p>
          <a:endParaRPr lang="en-US"/>
        </a:p>
      </dgm:t>
    </dgm:pt>
    <dgm:pt modelId="{84605C37-05A6-499C-9691-AD8E0E0DF0EB}" type="sibTrans" cxnId="{C4245818-95A3-4C39-9B54-01271ED37613}">
      <dgm:prSet/>
      <dgm:spPr/>
      <dgm:t>
        <a:bodyPr/>
        <a:lstStyle/>
        <a:p>
          <a:endParaRPr lang="en-US"/>
        </a:p>
      </dgm:t>
    </dgm:pt>
    <dgm:pt modelId="{6ABC1E0E-2333-4A4C-B279-CBA32996B62E}">
      <dgm:prSet phldrT="[Text]" custT="1"/>
      <dgm:spPr/>
      <dgm:t>
        <a:bodyPr/>
        <a:lstStyle/>
        <a:p>
          <a:r>
            <a:rPr lang="id-ID" sz="1800" dirty="0"/>
            <a:t>Zelda Amini 			 2023012008</a:t>
          </a:r>
          <a:endParaRPr lang="en-US" sz="1800" dirty="0"/>
        </a:p>
      </dgm:t>
    </dgm:pt>
    <dgm:pt modelId="{572404D4-056C-42BF-8530-E2E3185E1BB5}" type="parTrans" cxnId="{DA9E86A2-C16F-448A-9D95-6FFFA85C69DF}">
      <dgm:prSet/>
      <dgm:spPr/>
      <dgm:t>
        <a:bodyPr/>
        <a:lstStyle/>
        <a:p>
          <a:endParaRPr lang="en-US"/>
        </a:p>
      </dgm:t>
    </dgm:pt>
    <dgm:pt modelId="{A6C39845-BDF3-4A07-AE3F-C417243CF6DD}" type="sibTrans" cxnId="{DA9E86A2-C16F-448A-9D95-6FFFA85C69DF}">
      <dgm:prSet/>
      <dgm:spPr/>
      <dgm:t>
        <a:bodyPr/>
        <a:lstStyle/>
        <a:p>
          <a:endParaRPr lang="en-US"/>
        </a:p>
      </dgm:t>
    </dgm:pt>
    <dgm:pt modelId="{A7383BBE-B1E8-47F3-B454-210EC6EF4DC1}">
      <dgm:prSet phldrT="[Text]" custT="1"/>
      <dgm:spPr/>
      <dgm:t>
        <a:bodyPr/>
        <a:lstStyle/>
        <a:p>
          <a:r>
            <a:rPr lang="id-ID" sz="1800" dirty="0"/>
            <a:t>Mukhroni			2023012014</a:t>
          </a:r>
          <a:endParaRPr lang="en-US" sz="1800" dirty="0"/>
        </a:p>
      </dgm:t>
    </dgm:pt>
    <dgm:pt modelId="{15F551F3-032C-4280-903F-9007C6552A7D}" type="sibTrans" cxnId="{0B3343B5-D666-48C6-9B13-2C3C64060581}">
      <dgm:prSet/>
      <dgm:spPr/>
      <dgm:t>
        <a:bodyPr/>
        <a:lstStyle/>
        <a:p>
          <a:endParaRPr lang="en-US"/>
        </a:p>
      </dgm:t>
    </dgm:pt>
    <dgm:pt modelId="{59123248-B2E2-4B5A-BE0D-799B2D67BCC7}" type="parTrans" cxnId="{0B3343B5-D666-48C6-9B13-2C3C64060581}">
      <dgm:prSet/>
      <dgm:spPr/>
      <dgm:t>
        <a:bodyPr/>
        <a:lstStyle/>
        <a:p>
          <a:endParaRPr lang="en-US"/>
        </a:p>
      </dgm:t>
    </dgm:pt>
    <dgm:pt modelId="{A5733255-1C9A-434A-9528-EB76C27EC639}">
      <dgm:prSet phldrT="[Text]" custT="1"/>
      <dgm:spPr/>
      <dgm:t>
        <a:bodyPr/>
        <a:lstStyle/>
        <a:p>
          <a:endParaRPr lang="en-US" sz="1800" dirty="0"/>
        </a:p>
      </dgm:t>
    </dgm:pt>
    <dgm:pt modelId="{5AB198E9-84F0-4090-9FE4-430CC7F1BEE0}" type="sibTrans" cxnId="{F96DDEEC-6567-4697-A40F-0C223EF3D5BB}">
      <dgm:prSet/>
      <dgm:spPr/>
      <dgm:t>
        <a:bodyPr/>
        <a:lstStyle/>
        <a:p>
          <a:endParaRPr lang="en-US"/>
        </a:p>
      </dgm:t>
    </dgm:pt>
    <dgm:pt modelId="{E45E2E86-CEBD-4548-8500-3DB743C8140A}" type="parTrans" cxnId="{F96DDEEC-6567-4697-A40F-0C223EF3D5BB}">
      <dgm:prSet/>
      <dgm:spPr/>
      <dgm:t>
        <a:bodyPr/>
        <a:lstStyle/>
        <a:p>
          <a:endParaRPr lang="en-US"/>
        </a:p>
      </dgm:t>
    </dgm:pt>
    <dgm:pt modelId="{F2B5D1B6-36B0-4355-B9C6-31F27D7CF4C3}">
      <dgm:prSet phldrT="[Text]" custT="1"/>
      <dgm:spPr/>
      <dgm:t>
        <a:bodyPr/>
        <a:lstStyle/>
        <a:p>
          <a:r>
            <a:rPr lang="id-ID" sz="1800" dirty="0"/>
            <a:t>David Angrayana		2023012018</a:t>
          </a:r>
          <a:endParaRPr lang="en-US" sz="1800" dirty="0"/>
        </a:p>
      </dgm:t>
    </dgm:pt>
    <dgm:pt modelId="{5FA4ACF5-38F5-435B-8457-8C0E162BD9BA}" type="parTrans" cxnId="{AA7DBF14-76C0-4CF0-9819-687C31AD33CC}">
      <dgm:prSet/>
      <dgm:spPr/>
      <dgm:t>
        <a:bodyPr/>
        <a:lstStyle/>
        <a:p>
          <a:endParaRPr lang="id-ID"/>
        </a:p>
      </dgm:t>
    </dgm:pt>
    <dgm:pt modelId="{15828319-3430-4686-9408-3F4266A79E95}" type="sibTrans" cxnId="{AA7DBF14-76C0-4CF0-9819-687C31AD33CC}">
      <dgm:prSet/>
      <dgm:spPr/>
      <dgm:t>
        <a:bodyPr/>
        <a:lstStyle/>
        <a:p>
          <a:endParaRPr lang="id-ID"/>
        </a:p>
      </dgm:t>
    </dgm:pt>
    <dgm:pt modelId="{2B4F637D-6BE0-40BD-8932-12E56A20A7C1}" type="pres">
      <dgm:prSet presAssocID="{B3EB9540-B99C-43E9-A3CA-F222F82CA96D}" presName="linear" presStyleCnt="0">
        <dgm:presLayoutVars>
          <dgm:animLvl val="lvl"/>
          <dgm:resizeHandles val="exact"/>
        </dgm:presLayoutVars>
      </dgm:prSet>
      <dgm:spPr/>
    </dgm:pt>
    <dgm:pt modelId="{21F6E1BA-5D5C-45FF-B8B9-271F63DDC69C}" type="pres">
      <dgm:prSet presAssocID="{44380369-0D7B-48F7-A9C7-E192FED392D1}" presName="parentText" presStyleLbl="node1" presStyleIdx="0" presStyleCnt="3" custLinFactNeighborX="-381" custLinFactNeighborY="8614">
        <dgm:presLayoutVars>
          <dgm:chMax val="0"/>
          <dgm:bulletEnabled val="1"/>
        </dgm:presLayoutVars>
      </dgm:prSet>
      <dgm:spPr/>
    </dgm:pt>
    <dgm:pt modelId="{D22A756E-18CE-4B4A-8D0D-60F8E4759B6E}" type="pres">
      <dgm:prSet presAssocID="{44380369-0D7B-48F7-A9C7-E192FED392D1}" presName="childText" presStyleLbl="revTx" presStyleIdx="0" presStyleCnt="3">
        <dgm:presLayoutVars>
          <dgm:bulletEnabled val="1"/>
        </dgm:presLayoutVars>
      </dgm:prSet>
      <dgm:spPr/>
    </dgm:pt>
    <dgm:pt modelId="{F64F1278-1C0D-41B1-9A2C-AB2725823955}" type="pres">
      <dgm:prSet presAssocID="{06F38D17-A752-47FF-A3CE-DAB8B90CCBD4}" presName="parentText" presStyleLbl="node1" presStyleIdx="1" presStyleCnt="3">
        <dgm:presLayoutVars>
          <dgm:chMax val="0"/>
          <dgm:bulletEnabled val="1"/>
        </dgm:presLayoutVars>
      </dgm:prSet>
      <dgm:spPr/>
    </dgm:pt>
    <dgm:pt modelId="{9203EFB6-039E-4F29-A553-31A02C60237F}" type="pres">
      <dgm:prSet presAssocID="{06F38D17-A752-47FF-A3CE-DAB8B90CCBD4}" presName="childText" presStyleLbl="revTx" presStyleIdx="1" presStyleCnt="3">
        <dgm:presLayoutVars>
          <dgm:bulletEnabled val="1"/>
        </dgm:presLayoutVars>
      </dgm:prSet>
      <dgm:spPr/>
    </dgm:pt>
    <dgm:pt modelId="{0E2F5B86-60AB-4DE8-8A22-9290933AB28E}" type="pres">
      <dgm:prSet presAssocID="{6ABC1E0E-2333-4A4C-B279-CBA32996B62E}" presName="parentText" presStyleLbl="node1" presStyleIdx="2" presStyleCnt="3">
        <dgm:presLayoutVars>
          <dgm:chMax val="0"/>
          <dgm:bulletEnabled val="1"/>
        </dgm:presLayoutVars>
      </dgm:prSet>
      <dgm:spPr/>
    </dgm:pt>
    <dgm:pt modelId="{F3EFBDC9-13E7-4D1C-AC30-651CC39041E7}" type="pres">
      <dgm:prSet presAssocID="{6ABC1E0E-2333-4A4C-B279-CBA32996B62E}" presName="childText" presStyleLbl="revTx" presStyleIdx="2" presStyleCnt="3">
        <dgm:presLayoutVars>
          <dgm:bulletEnabled val="1"/>
        </dgm:presLayoutVars>
      </dgm:prSet>
      <dgm:spPr/>
    </dgm:pt>
  </dgm:ptLst>
  <dgm:cxnLst>
    <dgm:cxn modelId="{AA7DBF14-76C0-4CF0-9819-687C31AD33CC}" srcId="{44380369-0D7B-48F7-A9C7-E192FED392D1}" destId="{F2B5D1B6-36B0-4355-B9C6-31F27D7CF4C3}" srcOrd="0" destOrd="0" parTransId="{5FA4ACF5-38F5-435B-8457-8C0E162BD9BA}" sibTransId="{15828319-3430-4686-9408-3F4266A79E95}"/>
    <dgm:cxn modelId="{3731E614-7173-4DB2-AF2A-E27F4DD42EF0}" type="presOf" srcId="{06F38D17-A752-47FF-A3CE-DAB8B90CCBD4}" destId="{F64F1278-1C0D-41B1-9A2C-AB2725823955}" srcOrd="0" destOrd="0" presId="urn:microsoft.com/office/officeart/2005/8/layout/vList2"/>
    <dgm:cxn modelId="{C4245818-95A3-4C39-9B54-01271ED37613}" srcId="{B3EB9540-B99C-43E9-A3CA-F222F82CA96D}" destId="{06F38D17-A752-47FF-A3CE-DAB8B90CCBD4}" srcOrd="1" destOrd="0" parTransId="{4C5256AB-59E9-4CE8-B2BC-E08B7F350C28}" sibTransId="{84605C37-05A6-499C-9691-AD8E0E0DF0EB}"/>
    <dgm:cxn modelId="{5D5BD132-6714-465E-A520-3E2D23BF4BB7}" type="presOf" srcId="{44380369-0D7B-48F7-A9C7-E192FED392D1}" destId="{21F6E1BA-5D5C-45FF-B8B9-271F63DDC69C}" srcOrd="0" destOrd="0" presId="urn:microsoft.com/office/officeart/2005/8/layout/vList2"/>
    <dgm:cxn modelId="{77010F44-C314-4CEA-B882-901A3534F126}" type="presOf" srcId="{A7383BBE-B1E8-47F3-B454-210EC6EF4DC1}" destId="{9203EFB6-039E-4F29-A553-31A02C60237F}" srcOrd="0" destOrd="0" presId="urn:microsoft.com/office/officeart/2005/8/layout/vList2"/>
    <dgm:cxn modelId="{BE186D90-0DF0-41DD-BF66-0749783466E8}" srcId="{B3EB9540-B99C-43E9-A3CA-F222F82CA96D}" destId="{44380369-0D7B-48F7-A9C7-E192FED392D1}" srcOrd="0" destOrd="0" parTransId="{0327D785-2ED2-4829-90DB-0BA434BB8B10}" sibTransId="{CDB0858D-5CE5-40A2-B30D-BD862F898129}"/>
    <dgm:cxn modelId="{DA9E86A2-C16F-448A-9D95-6FFFA85C69DF}" srcId="{B3EB9540-B99C-43E9-A3CA-F222F82CA96D}" destId="{6ABC1E0E-2333-4A4C-B279-CBA32996B62E}" srcOrd="2" destOrd="0" parTransId="{572404D4-056C-42BF-8530-E2E3185E1BB5}" sibTransId="{A6C39845-BDF3-4A07-AE3F-C417243CF6DD}"/>
    <dgm:cxn modelId="{4C25B7AA-D3DF-4321-9BEF-6986BE51CE2A}" type="presOf" srcId="{F2B5D1B6-36B0-4355-B9C6-31F27D7CF4C3}" destId="{D22A756E-18CE-4B4A-8D0D-60F8E4759B6E}" srcOrd="0" destOrd="0" presId="urn:microsoft.com/office/officeart/2005/8/layout/vList2"/>
    <dgm:cxn modelId="{0B3343B5-D666-48C6-9B13-2C3C64060581}" srcId="{06F38D17-A752-47FF-A3CE-DAB8B90CCBD4}" destId="{A7383BBE-B1E8-47F3-B454-210EC6EF4DC1}" srcOrd="0" destOrd="0" parTransId="{59123248-B2E2-4B5A-BE0D-799B2D67BCC7}" sibTransId="{15F551F3-032C-4280-903F-9007C6552A7D}"/>
    <dgm:cxn modelId="{4FAC61C6-2C40-4024-B667-06EE092AE9D1}" type="presOf" srcId="{A5733255-1C9A-434A-9528-EB76C27EC639}" destId="{F3EFBDC9-13E7-4D1C-AC30-651CC39041E7}" srcOrd="0" destOrd="0" presId="urn:microsoft.com/office/officeart/2005/8/layout/vList2"/>
    <dgm:cxn modelId="{1D5D38DA-ACA3-4C43-98B9-0629B58149B4}" type="presOf" srcId="{B3EB9540-B99C-43E9-A3CA-F222F82CA96D}" destId="{2B4F637D-6BE0-40BD-8932-12E56A20A7C1}" srcOrd="0" destOrd="0" presId="urn:microsoft.com/office/officeart/2005/8/layout/vList2"/>
    <dgm:cxn modelId="{F96DDEEC-6567-4697-A40F-0C223EF3D5BB}" srcId="{6ABC1E0E-2333-4A4C-B279-CBA32996B62E}" destId="{A5733255-1C9A-434A-9528-EB76C27EC639}" srcOrd="0" destOrd="0" parTransId="{E45E2E86-CEBD-4548-8500-3DB743C8140A}" sibTransId="{5AB198E9-84F0-4090-9FE4-430CC7F1BEE0}"/>
    <dgm:cxn modelId="{7C8742F9-8EC6-4BC2-BDAA-073E931D3C7E}" type="presOf" srcId="{6ABC1E0E-2333-4A4C-B279-CBA32996B62E}" destId="{0E2F5B86-60AB-4DE8-8A22-9290933AB28E}" srcOrd="0" destOrd="0" presId="urn:microsoft.com/office/officeart/2005/8/layout/vList2"/>
    <dgm:cxn modelId="{E6F0365E-CD99-4303-99C2-B138E0D63C21}" type="presParOf" srcId="{2B4F637D-6BE0-40BD-8932-12E56A20A7C1}" destId="{21F6E1BA-5D5C-45FF-B8B9-271F63DDC69C}" srcOrd="0" destOrd="0" presId="urn:microsoft.com/office/officeart/2005/8/layout/vList2"/>
    <dgm:cxn modelId="{5D6C57AD-7FEC-4587-9D91-F14538266117}" type="presParOf" srcId="{2B4F637D-6BE0-40BD-8932-12E56A20A7C1}" destId="{D22A756E-18CE-4B4A-8D0D-60F8E4759B6E}" srcOrd="1" destOrd="0" presId="urn:microsoft.com/office/officeart/2005/8/layout/vList2"/>
    <dgm:cxn modelId="{858BDC91-D437-4BCE-A452-826AE4E75574}" type="presParOf" srcId="{2B4F637D-6BE0-40BD-8932-12E56A20A7C1}" destId="{F64F1278-1C0D-41B1-9A2C-AB2725823955}" srcOrd="2" destOrd="0" presId="urn:microsoft.com/office/officeart/2005/8/layout/vList2"/>
    <dgm:cxn modelId="{B49888F9-F7F7-4CF3-97BB-6302B0DC17D9}" type="presParOf" srcId="{2B4F637D-6BE0-40BD-8932-12E56A20A7C1}" destId="{9203EFB6-039E-4F29-A553-31A02C60237F}" srcOrd="3" destOrd="0" presId="urn:microsoft.com/office/officeart/2005/8/layout/vList2"/>
    <dgm:cxn modelId="{E4250E93-F4EB-4BFB-9E2F-920BF9AE8C26}" type="presParOf" srcId="{2B4F637D-6BE0-40BD-8932-12E56A20A7C1}" destId="{0E2F5B86-60AB-4DE8-8A22-9290933AB28E}" srcOrd="4" destOrd="0" presId="urn:microsoft.com/office/officeart/2005/8/layout/vList2"/>
    <dgm:cxn modelId="{37A1789B-CB38-4B72-8A2B-194FE05A4BC6}" type="presParOf" srcId="{2B4F637D-6BE0-40BD-8932-12E56A20A7C1}" destId="{F3EFBDC9-13E7-4D1C-AC30-651CC39041E7}"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F6E1BA-5D5C-45FF-B8B9-271F63DDC69C}">
      <dsp:nvSpPr>
        <dsp:cNvPr id="0" name=""/>
        <dsp:cNvSpPr/>
      </dsp:nvSpPr>
      <dsp:spPr>
        <a:xfrm>
          <a:off x="0" y="78519"/>
          <a:ext cx="5352578" cy="50544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dirty="0"/>
            <a:t>Annisa Tasya M.		 2023012015</a:t>
          </a:r>
          <a:endParaRPr lang="en-US" sz="1800" kern="1200" dirty="0"/>
        </a:p>
      </dsp:txBody>
      <dsp:txXfrm>
        <a:off x="24674" y="103193"/>
        <a:ext cx="5303230" cy="456092"/>
      </dsp:txXfrm>
    </dsp:sp>
    <dsp:sp modelId="{D22A756E-18CE-4B4A-8D0D-60F8E4759B6E}">
      <dsp:nvSpPr>
        <dsp:cNvPr id="0" name=""/>
        <dsp:cNvSpPr/>
      </dsp:nvSpPr>
      <dsp:spPr>
        <a:xfrm>
          <a:off x="0" y="545445"/>
          <a:ext cx="5352578" cy="44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9944"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id-ID" sz="1800" kern="1200" dirty="0"/>
            <a:t>David Angrayana		2023012018</a:t>
          </a:r>
          <a:endParaRPr lang="en-US" sz="1800" kern="1200" dirty="0"/>
        </a:p>
      </dsp:txBody>
      <dsp:txXfrm>
        <a:off x="0" y="545445"/>
        <a:ext cx="5352578" cy="447120"/>
      </dsp:txXfrm>
    </dsp:sp>
    <dsp:sp modelId="{F64F1278-1C0D-41B1-9A2C-AB2725823955}">
      <dsp:nvSpPr>
        <dsp:cNvPr id="0" name=""/>
        <dsp:cNvSpPr/>
      </dsp:nvSpPr>
      <dsp:spPr>
        <a:xfrm>
          <a:off x="0" y="992565"/>
          <a:ext cx="5352578" cy="50544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dirty="0"/>
            <a:t>Tri Wahyuni			 2023014003</a:t>
          </a:r>
          <a:endParaRPr lang="en-US" sz="1800" kern="1200" dirty="0"/>
        </a:p>
      </dsp:txBody>
      <dsp:txXfrm>
        <a:off x="24674" y="1017239"/>
        <a:ext cx="5303230" cy="456092"/>
      </dsp:txXfrm>
    </dsp:sp>
    <dsp:sp modelId="{9203EFB6-039E-4F29-A553-31A02C60237F}">
      <dsp:nvSpPr>
        <dsp:cNvPr id="0" name=""/>
        <dsp:cNvSpPr/>
      </dsp:nvSpPr>
      <dsp:spPr>
        <a:xfrm>
          <a:off x="0" y="1498005"/>
          <a:ext cx="5352578" cy="44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9944"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id-ID" sz="1800" kern="1200" dirty="0"/>
            <a:t>Mukhroni			2023012014</a:t>
          </a:r>
          <a:endParaRPr lang="en-US" sz="1800" kern="1200" dirty="0"/>
        </a:p>
      </dsp:txBody>
      <dsp:txXfrm>
        <a:off x="0" y="1498005"/>
        <a:ext cx="5352578" cy="447120"/>
      </dsp:txXfrm>
    </dsp:sp>
    <dsp:sp modelId="{0E2F5B86-60AB-4DE8-8A22-9290933AB28E}">
      <dsp:nvSpPr>
        <dsp:cNvPr id="0" name=""/>
        <dsp:cNvSpPr/>
      </dsp:nvSpPr>
      <dsp:spPr>
        <a:xfrm>
          <a:off x="0" y="1945125"/>
          <a:ext cx="5352578" cy="50544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dirty="0"/>
            <a:t>Zelda Amini 			 2023012008</a:t>
          </a:r>
          <a:endParaRPr lang="en-US" sz="1800" kern="1200" dirty="0"/>
        </a:p>
      </dsp:txBody>
      <dsp:txXfrm>
        <a:off x="24674" y="1969799"/>
        <a:ext cx="5303230" cy="456092"/>
      </dsp:txXfrm>
    </dsp:sp>
    <dsp:sp modelId="{F3EFBDC9-13E7-4D1C-AC30-651CC39041E7}">
      <dsp:nvSpPr>
        <dsp:cNvPr id="0" name=""/>
        <dsp:cNvSpPr/>
      </dsp:nvSpPr>
      <dsp:spPr>
        <a:xfrm>
          <a:off x="0" y="2450565"/>
          <a:ext cx="5352578" cy="44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9944" tIns="22860" rIns="128016" bIns="22860" numCol="1" spcCol="1270" anchor="t" anchorCtr="0">
          <a:noAutofit/>
        </a:bodyPr>
        <a:lstStyle/>
        <a:p>
          <a:pPr marL="171450" lvl="1" indent="-171450" algn="l" defTabSz="800100">
            <a:lnSpc>
              <a:spcPct val="90000"/>
            </a:lnSpc>
            <a:spcBef>
              <a:spcPct val="0"/>
            </a:spcBef>
            <a:spcAft>
              <a:spcPct val="20000"/>
            </a:spcAft>
            <a:buChar char="•"/>
          </a:pPr>
          <a:endParaRPr lang="en-US" sz="1800" kern="1200" dirty="0"/>
        </a:p>
      </dsp:txBody>
      <dsp:txXfrm>
        <a:off x="0" y="2450565"/>
        <a:ext cx="5352578" cy="4471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619020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2337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3"/>
        <p:cNvGrpSpPr/>
        <p:nvPr/>
      </p:nvGrpSpPr>
      <p:grpSpPr>
        <a:xfrm>
          <a:off x="0" y="0"/>
          <a:ext cx="0" cy="0"/>
          <a:chOff x="0" y="0"/>
          <a:chExt cx="0" cy="0"/>
        </a:xfrm>
      </p:grpSpPr>
      <p:sp>
        <p:nvSpPr>
          <p:cNvPr id="1404" name="Google Shape;1404;g99f615fc71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5" name="Google Shape;1405;g99f615fc71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0308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0"/>
        <p:cNvGrpSpPr/>
        <p:nvPr/>
      </p:nvGrpSpPr>
      <p:grpSpPr>
        <a:xfrm>
          <a:off x="0" y="0"/>
          <a:ext cx="0" cy="0"/>
          <a:chOff x="0" y="0"/>
          <a:chExt cx="0" cy="0"/>
        </a:xfrm>
      </p:grpSpPr>
      <p:sp>
        <p:nvSpPr>
          <p:cNvPr id="801" name="Google Shape;801;g8d5d1e87a8_0_5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2" name="Google Shape;802;g8d5d1e87a8_0_5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011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g8d5d1e87a8_0_10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4" name="Google Shape;884;g8d5d1e87a8_0_10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8167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0"/>
        <p:cNvGrpSpPr/>
        <p:nvPr/>
      </p:nvGrpSpPr>
      <p:grpSpPr>
        <a:xfrm>
          <a:off x="0" y="0"/>
          <a:ext cx="0" cy="0"/>
          <a:chOff x="0" y="0"/>
          <a:chExt cx="0" cy="0"/>
        </a:xfrm>
      </p:grpSpPr>
      <p:sp>
        <p:nvSpPr>
          <p:cNvPr id="801" name="Google Shape;801;g8d5d1e87a8_0_5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2" name="Google Shape;802;g8d5d1e87a8_0_5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19134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3"/>
        <p:cNvGrpSpPr/>
        <p:nvPr/>
      </p:nvGrpSpPr>
      <p:grpSpPr>
        <a:xfrm>
          <a:off x="0" y="0"/>
          <a:ext cx="0" cy="0"/>
          <a:chOff x="0" y="0"/>
          <a:chExt cx="0" cy="0"/>
        </a:xfrm>
      </p:grpSpPr>
      <p:sp>
        <p:nvSpPr>
          <p:cNvPr id="1404" name="Google Shape;1404;g99f615fc71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5" name="Google Shape;1405;g99f615fc71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4557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9"/>
        <p:cNvGrpSpPr/>
        <p:nvPr/>
      </p:nvGrpSpPr>
      <p:grpSpPr>
        <a:xfrm>
          <a:off x="0" y="0"/>
          <a:ext cx="0" cy="0"/>
          <a:chOff x="0" y="0"/>
          <a:chExt cx="0" cy="0"/>
        </a:xfrm>
      </p:grpSpPr>
      <p:sp>
        <p:nvSpPr>
          <p:cNvPr id="2390" name="Google Shape;2390;g98f63dd44f_0_2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1" name="Google Shape;2391;g98f63dd44f_0_2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93369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796495" y="-1807790"/>
            <a:ext cx="10481321" cy="9800984"/>
            <a:chOff x="-796495" y="-1807790"/>
            <a:chExt cx="10481321" cy="9800984"/>
          </a:xfrm>
        </p:grpSpPr>
        <p:sp>
          <p:nvSpPr>
            <p:cNvPr id="10" name="Google Shape;10;p2"/>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689918"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5;p2"/>
          <p:cNvGrpSpPr/>
          <p:nvPr/>
        </p:nvGrpSpPr>
        <p:grpSpPr>
          <a:xfrm>
            <a:off x="1914450" y="1446281"/>
            <a:ext cx="5429400" cy="2615641"/>
            <a:chOff x="1857300" y="1352550"/>
            <a:chExt cx="5429400" cy="2743200"/>
          </a:xfrm>
        </p:grpSpPr>
        <p:cxnSp>
          <p:nvCxnSpPr>
            <p:cNvPr id="16" name="Google Shape;16;p2"/>
            <p:cNvCxnSpPr/>
            <p:nvPr/>
          </p:nvCxnSpPr>
          <p:spPr>
            <a:xfrm>
              <a:off x="1857300" y="13525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17" name="Google Shape;17;p2"/>
            <p:cNvCxnSpPr/>
            <p:nvPr/>
          </p:nvCxnSpPr>
          <p:spPr>
            <a:xfrm>
              <a:off x="1857300" y="16573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18" name="Google Shape;18;p2"/>
            <p:cNvCxnSpPr/>
            <p:nvPr/>
          </p:nvCxnSpPr>
          <p:spPr>
            <a:xfrm>
              <a:off x="1857300" y="19621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19" name="Google Shape;19;p2"/>
            <p:cNvCxnSpPr/>
            <p:nvPr/>
          </p:nvCxnSpPr>
          <p:spPr>
            <a:xfrm>
              <a:off x="1857300" y="22669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0" name="Google Shape;20;p2"/>
            <p:cNvCxnSpPr/>
            <p:nvPr/>
          </p:nvCxnSpPr>
          <p:spPr>
            <a:xfrm>
              <a:off x="1857300" y="25717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1" name="Google Shape;21;p2"/>
            <p:cNvCxnSpPr/>
            <p:nvPr/>
          </p:nvCxnSpPr>
          <p:spPr>
            <a:xfrm>
              <a:off x="1857300" y="28765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2" name="Google Shape;22;p2"/>
            <p:cNvCxnSpPr/>
            <p:nvPr/>
          </p:nvCxnSpPr>
          <p:spPr>
            <a:xfrm>
              <a:off x="1857300" y="31813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3" name="Google Shape;23;p2"/>
            <p:cNvCxnSpPr/>
            <p:nvPr/>
          </p:nvCxnSpPr>
          <p:spPr>
            <a:xfrm>
              <a:off x="1857300" y="34861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4" name="Google Shape;24;p2"/>
            <p:cNvCxnSpPr/>
            <p:nvPr/>
          </p:nvCxnSpPr>
          <p:spPr>
            <a:xfrm>
              <a:off x="1857300" y="37909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5" name="Google Shape;25;p2"/>
            <p:cNvCxnSpPr/>
            <p:nvPr/>
          </p:nvCxnSpPr>
          <p:spPr>
            <a:xfrm>
              <a:off x="1857300" y="4095750"/>
              <a:ext cx="5429400" cy="0"/>
            </a:xfrm>
            <a:prstGeom prst="straightConnector1">
              <a:avLst/>
            </a:prstGeom>
            <a:noFill/>
            <a:ln w="9525" cap="flat" cmpd="sng">
              <a:solidFill>
                <a:srgbClr val="999999"/>
              </a:solidFill>
              <a:prstDash val="solid"/>
              <a:round/>
              <a:headEnd type="none" w="med" len="med"/>
              <a:tailEnd type="none" w="med" len="med"/>
            </a:ln>
          </p:spPr>
        </p:cxnSp>
      </p:grpSp>
      <p:sp>
        <p:nvSpPr>
          <p:cNvPr id="26" name="Google Shape;26;p2"/>
          <p:cNvSpPr/>
          <p:nvPr/>
        </p:nvSpPr>
        <p:spPr>
          <a:xfrm>
            <a:off x="1371600" y="916025"/>
            <a:ext cx="6534000" cy="35226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 name="Google Shape;27;p2"/>
          <p:cNvGrpSpPr/>
          <p:nvPr/>
        </p:nvGrpSpPr>
        <p:grpSpPr>
          <a:xfrm>
            <a:off x="1923900" y="1458125"/>
            <a:ext cx="5429400" cy="2438400"/>
            <a:chOff x="1857300" y="1657350"/>
            <a:chExt cx="5429400" cy="2438400"/>
          </a:xfrm>
        </p:grpSpPr>
        <p:cxnSp>
          <p:nvCxnSpPr>
            <p:cNvPr id="28" name="Google Shape;28;p2"/>
            <p:cNvCxnSpPr/>
            <p:nvPr/>
          </p:nvCxnSpPr>
          <p:spPr>
            <a:xfrm>
              <a:off x="1857300" y="16573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29" name="Google Shape;29;p2"/>
            <p:cNvCxnSpPr/>
            <p:nvPr/>
          </p:nvCxnSpPr>
          <p:spPr>
            <a:xfrm>
              <a:off x="1857300" y="19621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0" name="Google Shape;30;p2"/>
            <p:cNvCxnSpPr/>
            <p:nvPr/>
          </p:nvCxnSpPr>
          <p:spPr>
            <a:xfrm>
              <a:off x="1857300" y="22669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1" name="Google Shape;31;p2"/>
            <p:cNvCxnSpPr/>
            <p:nvPr/>
          </p:nvCxnSpPr>
          <p:spPr>
            <a:xfrm>
              <a:off x="1857300" y="25717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2" name="Google Shape;32;p2"/>
            <p:cNvCxnSpPr/>
            <p:nvPr/>
          </p:nvCxnSpPr>
          <p:spPr>
            <a:xfrm>
              <a:off x="1857300" y="28765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3" name="Google Shape;33;p2"/>
            <p:cNvCxnSpPr/>
            <p:nvPr/>
          </p:nvCxnSpPr>
          <p:spPr>
            <a:xfrm>
              <a:off x="1857300" y="31813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4" name="Google Shape;34;p2"/>
            <p:cNvCxnSpPr/>
            <p:nvPr/>
          </p:nvCxnSpPr>
          <p:spPr>
            <a:xfrm>
              <a:off x="1857300" y="34861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5" name="Google Shape;35;p2"/>
            <p:cNvCxnSpPr/>
            <p:nvPr/>
          </p:nvCxnSpPr>
          <p:spPr>
            <a:xfrm>
              <a:off x="1857300" y="37909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6" name="Google Shape;36;p2"/>
            <p:cNvCxnSpPr/>
            <p:nvPr/>
          </p:nvCxnSpPr>
          <p:spPr>
            <a:xfrm>
              <a:off x="1857300" y="4095750"/>
              <a:ext cx="5429400" cy="0"/>
            </a:xfrm>
            <a:prstGeom prst="straightConnector1">
              <a:avLst/>
            </a:prstGeom>
            <a:noFill/>
            <a:ln w="9525" cap="flat" cmpd="sng">
              <a:solidFill>
                <a:srgbClr val="CCCCCC"/>
              </a:solidFill>
              <a:prstDash val="solid"/>
              <a:round/>
              <a:headEnd type="none" w="med" len="med"/>
              <a:tailEnd type="none" w="med" len="med"/>
            </a:ln>
          </p:spPr>
        </p:cxnSp>
      </p:grpSp>
      <p:sp>
        <p:nvSpPr>
          <p:cNvPr id="37" name="Google Shape;37;p2"/>
          <p:cNvSpPr txBox="1">
            <a:spLocks noGrp="1"/>
          </p:cNvSpPr>
          <p:nvPr>
            <p:ph type="ctrTitle"/>
          </p:nvPr>
        </p:nvSpPr>
        <p:spPr>
          <a:xfrm>
            <a:off x="311700" y="1847850"/>
            <a:ext cx="8520600" cy="1044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a:solidFill>
                  <a:schemeClr val="accent1"/>
                </a:solidFill>
                <a:latin typeface="Handlee"/>
                <a:ea typeface="Handlee"/>
                <a:cs typeface="Handlee"/>
                <a:sym typeface="Handlee"/>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2"/>
          <p:cNvSpPr txBox="1">
            <a:spLocks noGrp="1"/>
          </p:cNvSpPr>
          <p:nvPr>
            <p:ph type="subTitle" idx="1"/>
          </p:nvPr>
        </p:nvSpPr>
        <p:spPr>
          <a:xfrm>
            <a:off x="311700" y="292937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a:latin typeface="Baloo 2"/>
                <a:ea typeface="Baloo 2"/>
                <a:cs typeface="Baloo 2"/>
                <a:sym typeface="Baloo 2"/>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CUSTOM_11">
    <p:spTree>
      <p:nvGrpSpPr>
        <p:cNvPr id="1" name="Shape 202"/>
        <p:cNvGrpSpPr/>
        <p:nvPr/>
      </p:nvGrpSpPr>
      <p:grpSpPr>
        <a:xfrm>
          <a:off x="0" y="0"/>
          <a:ext cx="0" cy="0"/>
          <a:chOff x="0" y="0"/>
          <a:chExt cx="0" cy="0"/>
        </a:xfrm>
      </p:grpSpPr>
      <p:sp>
        <p:nvSpPr>
          <p:cNvPr id="203" name="Google Shape;203;p23"/>
          <p:cNvSpPr/>
          <p:nvPr/>
        </p:nvSpPr>
        <p:spPr>
          <a:xfrm rot="10800000">
            <a:off x="8026909" y="2940209"/>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3"/>
          <p:cNvSpPr/>
          <p:nvPr/>
        </p:nvSpPr>
        <p:spPr>
          <a:xfrm rot="10800000">
            <a:off x="2580238" y="-276981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3"/>
          <p:cNvSpPr/>
          <p:nvPr/>
        </p:nvSpPr>
        <p:spPr>
          <a:xfrm rot="10800000">
            <a:off x="4768883" y="4000975"/>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CUSTOM_12">
    <p:spTree>
      <p:nvGrpSpPr>
        <p:cNvPr id="1" name="Shape 206"/>
        <p:cNvGrpSpPr/>
        <p:nvPr/>
      </p:nvGrpSpPr>
      <p:grpSpPr>
        <a:xfrm>
          <a:off x="0" y="0"/>
          <a:ext cx="0" cy="0"/>
          <a:chOff x="0" y="0"/>
          <a:chExt cx="0" cy="0"/>
        </a:xfrm>
      </p:grpSpPr>
      <p:sp>
        <p:nvSpPr>
          <p:cNvPr id="207" name="Google Shape;207;p24"/>
          <p:cNvSpPr/>
          <p:nvPr/>
        </p:nvSpPr>
        <p:spPr>
          <a:xfrm rot="10800000">
            <a:off x="8026909" y="2940209"/>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4"/>
          <p:cNvSpPr/>
          <p:nvPr/>
        </p:nvSpPr>
        <p:spPr>
          <a:xfrm rot="10800000">
            <a:off x="2580238" y="-276981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4"/>
          <p:cNvSpPr/>
          <p:nvPr/>
        </p:nvSpPr>
        <p:spPr>
          <a:xfrm rot="10800000">
            <a:off x="-1006045" y="1669659"/>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4">
  <p:cSld name="CUSTOM_13">
    <p:spTree>
      <p:nvGrpSpPr>
        <p:cNvPr id="1" name="Shape 210"/>
        <p:cNvGrpSpPr/>
        <p:nvPr/>
      </p:nvGrpSpPr>
      <p:grpSpPr>
        <a:xfrm>
          <a:off x="0" y="0"/>
          <a:ext cx="0" cy="0"/>
          <a:chOff x="0" y="0"/>
          <a:chExt cx="0" cy="0"/>
        </a:xfrm>
      </p:grpSpPr>
      <p:sp>
        <p:nvSpPr>
          <p:cNvPr id="211" name="Google Shape;211;p25"/>
          <p:cNvSpPr/>
          <p:nvPr/>
        </p:nvSpPr>
        <p:spPr>
          <a:xfrm rot="10800000" flipH="1">
            <a:off x="-727042" y="2778284"/>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5"/>
          <p:cNvSpPr/>
          <p:nvPr/>
        </p:nvSpPr>
        <p:spPr>
          <a:xfrm rot="10800000" flipH="1">
            <a:off x="1921170" y="-351950"/>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5"/>
          <p:cNvSpPr/>
          <p:nvPr/>
        </p:nvSpPr>
        <p:spPr>
          <a:xfrm rot="1398376">
            <a:off x="4242552" y="2849135"/>
            <a:ext cx="3618141" cy="4553442"/>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B8D924BF-8FA6-4A8D-BE05-26C179054B25}" type="datetimeFigureOut">
              <a:rPr lang="id-ID" smtClean="0"/>
              <a:pPr/>
              <a:t>25/06/2021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BC9B2AC-AFE8-4CD5-9D5E-D4F758B6FEB3}" type="slidenum">
              <a:rPr lang="id-ID" smtClean="0"/>
              <a:pPr/>
              <a:t>‹#›</a:t>
            </a:fld>
            <a:endParaRPr lang="id-ID"/>
          </a:p>
        </p:txBody>
      </p:sp>
    </p:spTree>
    <p:extLst>
      <p:ext uri="{BB962C8B-B14F-4D97-AF65-F5344CB8AC3E}">
        <p14:creationId xmlns:p14="http://schemas.microsoft.com/office/powerpoint/2010/main" val="427549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68"/>
        <p:cNvGrpSpPr/>
        <p:nvPr/>
      </p:nvGrpSpPr>
      <p:grpSpPr>
        <a:xfrm>
          <a:off x="0" y="0"/>
          <a:ext cx="0" cy="0"/>
          <a:chOff x="0" y="0"/>
          <a:chExt cx="0" cy="0"/>
        </a:xfrm>
      </p:grpSpPr>
      <p:sp>
        <p:nvSpPr>
          <p:cNvPr id="69" name="Google Shape;69;p3"/>
          <p:cNvSpPr/>
          <p:nvPr/>
        </p:nvSpPr>
        <p:spPr>
          <a:xfrm rot="10800000">
            <a:off x="-23537" y="-31507"/>
            <a:ext cx="5539512" cy="4969757"/>
          </a:xfrm>
          <a:custGeom>
            <a:avLst/>
            <a:gdLst/>
            <a:ahLst/>
            <a:cxnLst/>
            <a:rect l="l" t="t" r="r" b="b"/>
            <a:pathLst>
              <a:path w="40919" h="41915" extrusionOk="0">
                <a:moveTo>
                  <a:pt x="39318" y="1"/>
                </a:moveTo>
                <a:cubicBezTo>
                  <a:pt x="38926" y="1"/>
                  <a:pt x="38499" y="1"/>
                  <a:pt x="38072" y="36"/>
                </a:cubicBezTo>
                <a:cubicBezTo>
                  <a:pt x="34834" y="321"/>
                  <a:pt x="30351" y="2136"/>
                  <a:pt x="28110" y="9643"/>
                </a:cubicBezTo>
                <a:cubicBezTo>
                  <a:pt x="24374" y="22132"/>
                  <a:pt x="14980" y="19463"/>
                  <a:pt x="6975" y="25975"/>
                </a:cubicBezTo>
                <a:cubicBezTo>
                  <a:pt x="748" y="31027"/>
                  <a:pt x="1" y="38713"/>
                  <a:pt x="1" y="41915"/>
                </a:cubicBezTo>
                <a:lnTo>
                  <a:pt x="40919" y="41915"/>
                </a:lnTo>
                <a:lnTo>
                  <a:pt x="40919" y="179"/>
                </a:lnTo>
                <a:cubicBezTo>
                  <a:pt x="40385" y="72"/>
                  <a:pt x="39851" y="1"/>
                  <a:pt x="393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txBox="1">
            <a:spLocks noGrp="1"/>
          </p:cNvSpPr>
          <p:nvPr>
            <p:ph type="subTitle" idx="1"/>
          </p:nvPr>
        </p:nvSpPr>
        <p:spPr>
          <a:xfrm flipH="1">
            <a:off x="3362725" y="3592957"/>
            <a:ext cx="5058900" cy="4143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r" rtl="0">
              <a:lnSpc>
                <a:spcPct val="100000"/>
              </a:lnSpc>
              <a:spcBef>
                <a:spcPts val="0"/>
              </a:spcBef>
              <a:spcAft>
                <a:spcPts val="0"/>
              </a:spcAft>
              <a:buSzPts val="1600"/>
              <a:buNone/>
              <a:defRPr sz="1600"/>
            </a:lvl2pPr>
            <a:lvl3pPr lvl="2" algn="r" rtl="0">
              <a:lnSpc>
                <a:spcPct val="100000"/>
              </a:lnSpc>
              <a:spcBef>
                <a:spcPts val="0"/>
              </a:spcBef>
              <a:spcAft>
                <a:spcPts val="0"/>
              </a:spcAft>
              <a:buSzPts val="1600"/>
              <a:buNone/>
              <a:defRPr sz="1600"/>
            </a:lvl3pPr>
            <a:lvl4pPr lvl="3" algn="r" rtl="0">
              <a:lnSpc>
                <a:spcPct val="100000"/>
              </a:lnSpc>
              <a:spcBef>
                <a:spcPts val="0"/>
              </a:spcBef>
              <a:spcAft>
                <a:spcPts val="0"/>
              </a:spcAft>
              <a:buSzPts val="1600"/>
              <a:buNone/>
              <a:defRPr sz="1600"/>
            </a:lvl4pPr>
            <a:lvl5pPr lvl="4" algn="r" rtl="0">
              <a:lnSpc>
                <a:spcPct val="100000"/>
              </a:lnSpc>
              <a:spcBef>
                <a:spcPts val="0"/>
              </a:spcBef>
              <a:spcAft>
                <a:spcPts val="0"/>
              </a:spcAft>
              <a:buSzPts val="1600"/>
              <a:buNone/>
              <a:defRPr sz="1600"/>
            </a:lvl5pPr>
            <a:lvl6pPr lvl="5" algn="r" rtl="0">
              <a:lnSpc>
                <a:spcPct val="100000"/>
              </a:lnSpc>
              <a:spcBef>
                <a:spcPts val="0"/>
              </a:spcBef>
              <a:spcAft>
                <a:spcPts val="0"/>
              </a:spcAft>
              <a:buSzPts val="1600"/>
              <a:buNone/>
              <a:defRPr sz="1600"/>
            </a:lvl6pPr>
            <a:lvl7pPr lvl="6" algn="r" rtl="0">
              <a:lnSpc>
                <a:spcPct val="100000"/>
              </a:lnSpc>
              <a:spcBef>
                <a:spcPts val="0"/>
              </a:spcBef>
              <a:spcAft>
                <a:spcPts val="0"/>
              </a:spcAft>
              <a:buSzPts val="1600"/>
              <a:buNone/>
              <a:defRPr sz="1600"/>
            </a:lvl7pPr>
            <a:lvl8pPr lvl="7" algn="r" rtl="0">
              <a:lnSpc>
                <a:spcPct val="100000"/>
              </a:lnSpc>
              <a:spcBef>
                <a:spcPts val="0"/>
              </a:spcBef>
              <a:spcAft>
                <a:spcPts val="0"/>
              </a:spcAft>
              <a:buSzPts val="1600"/>
              <a:buNone/>
              <a:defRPr sz="1600"/>
            </a:lvl8pPr>
            <a:lvl9pPr lvl="8" algn="r" rtl="0">
              <a:lnSpc>
                <a:spcPct val="100000"/>
              </a:lnSpc>
              <a:spcBef>
                <a:spcPts val="0"/>
              </a:spcBef>
              <a:spcAft>
                <a:spcPts val="0"/>
              </a:spcAft>
              <a:buSzPts val="1600"/>
              <a:buNone/>
              <a:defRPr sz="1600"/>
            </a:lvl9pPr>
          </a:lstStyle>
          <a:p>
            <a:endParaRPr/>
          </a:p>
        </p:txBody>
      </p:sp>
      <p:sp>
        <p:nvSpPr>
          <p:cNvPr id="71" name="Google Shape;71;p3"/>
          <p:cNvSpPr txBox="1">
            <a:spLocks noGrp="1"/>
          </p:cNvSpPr>
          <p:nvPr>
            <p:ph type="title"/>
          </p:nvPr>
        </p:nvSpPr>
        <p:spPr>
          <a:xfrm flipH="1">
            <a:off x="3362150" y="2855414"/>
            <a:ext cx="5058900" cy="781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72" name="Google Shape;72;p3"/>
          <p:cNvSpPr txBox="1">
            <a:spLocks noGrp="1"/>
          </p:cNvSpPr>
          <p:nvPr>
            <p:ph type="title" idx="2" hasCustomPrompt="1"/>
          </p:nvPr>
        </p:nvSpPr>
        <p:spPr>
          <a:xfrm flipH="1">
            <a:off x="6878570" y="1505156"/>
            <a:ext cx="1311300" cy="918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3000"/>
              <a:buNone/>
              <a:defRPr sz="3000">
                <a:solidFill>
                  <a:schemeClr val="lt1"/>
                </a:solidFill>
              </a:defRPr>
            </a:lvl2pPr>
            <a:lvl3pPr lvl="2" algn="ctr" rtl="0">
              <a:spcBef>
                <a:spcPts val="0"/>
              </a:spcBef>
              <a:spcAft>
                <a:spcPts val="0"/>
              </a:spcAft>
              <a:buClr>
                <a:schemeClr val="lt1"/>
              </a:buClr>
              <a:buSzPts val="3000"/>
              <a:buNone/>
              <a:defRPr sz="3000">
                <a:solidFill>
                  <a:schemeClr val="lt1"/>
                </a:solidFill>
              </a:defRPr>
            </a:lvl3pPr>
            <a:lvl4pPr lvl="3" algn="ctr" rtl="0">
              <a:spcBef>
                <a:spcPts val="0"/>
              </a:spcBef>
              <a:spcAft>
                <a:spcPts val="0"/>
              </a:spcAft>
              <a:buClr>
                <a:schemeClr val="lt1"/>
              </a:buClr>
              <a:buSzPts val="3000"/>
              <a:buNone/>
              <a:defRPr sz="3000">
                <a:solidFill>
                  <a:schemeClr val="lt1"/>
                </a:solidFill>
              </a:defRPr>
            </a:lvl4pPr>
            <a:lvl5pPr lvl="4" algn="ctr" rtl="0">
              <a:spcBef>
                <a:spcPts val="0"/>
              </a:spcBef>
              <a:spcAft>
                <a:spcPts val="0"/>
              </a:spcAft>
              <a:buClr>
                <a:schemeClr val="lt1"/>
              </a:buClr>
              <a:buSzPts val="3000"/>
              <a:buNone/>
              <a:defRPr sz="3000">
                <a:solidFill>
                  <a:schemeClr val="lt1"/>
                </a:solidFill>
              </a:defRPr>
            </a:lvl5pPr>
            <a:lvl6pPr lvl="5" algn="ctr" rtl="0">
              <a:spcBef>
                <a:spcPts val="0"/>
              </a:spcBef>
              <a:spcAft>
                <a:spcPts val="0"/>
              </a:spcAft>
              <a:buClr>
                <a:schemeClr val="lt1"/>
              </a:buClr>
              <a:buSzPts val="3000"/>
              <a:buNone/>
              <a:defRPr sz="3000">
                <a:solidFill>
                  <a:schemeClr val="lt1"/>
                </a:solidFill>
              </a:defRPr>
            </a:lvl6pPr>
            <a:lvl7pPr lvl="6" algn="ctr" rtl="0">
              <a:spcBef>
                <a:spcPts val="0"/>
              </a:spcBef>
              <a:spcAft>
                <a:spcPts val="0"/>
              </a:spcAft>
              <a:buClr>
                <a:schemeClr val="lt1"/>
              </a:buClr>
              <a:buSzPts val="3000"/>
              <a:buNone/>
              <a:defRPr sz="3000">
                <a:solidFill>
                  <a:schemeClr val="lt1"/>
                </a:solidFill>
              </a:defRPr>
            </a:lvl7pPr>
            <a:lvl8pPr lvl="7" algn="ctr" rtl="0">
              <a:spcBef>
                <a:spcPts val="0"/>
              </a:spcBef>
              <a:spcAft>
                <a:spcPts val="0"/>
              </a:spcAft>
              <a:buClr>
                <a:schemeClr val="lt1"/>
              </a:buClr>
              <a:buSzPts val="3000"/>
              <a:buNone/>
              <a:defRPr sz="3000">
                <a:solidFill>
                  <a:schemeClr val="lt1"/>
                </a:solidFill>
              </a:defRPr>
            </a:lvl8pPr>
            <a:lvl9pPr lvl="8" algn="ctr" rtl="0">
              <a:spcBef>
                <a:spcPts val="0"/>
              </a:spcBef>
              <a:spcAft>
                <a:spcPts val="0"/>
              </a:spcAft>
              <a:buClr>
                <a:schemeClr val="lt1"/>
              </a:buClr>
              <a:buSzPts val="3000"/>
              <a:buNone/>
              <a:defRPr sz="3000">
                <a:solidFill>
                  <a:schemeClr val="lt1"/>
                </a:solidFill>
              </a:defRPr>
            </a:lvl9pPr>
          </a:lstStyle>
          <a:p>
            <a:r>
              <a:t>xx%</a:t>
            </a:r>
          </a:p>
        </p:txBody>
      </p:sp>
    </p:spTree>
    <p:extLst>
      <p:ext uri="{BB962C8B-B14F-4D97-AF65-F5344CB8AC3E}">
        <p14:creationId xmlns:p14="http://schemas.microsoft.com/office/powerpoint/2010/main" val="233894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73"/>
        <p:cNvGrpSpPr/>
        <p:nvPr/>
      </p:nvGrpSpPr>
      <p:grpSpPr>
        <a:xfrm>
          <a:off x="0" y="0"/>
          <a:ext cx="0" cy="0"/>
          <a:chOff x="0" y="0"/>
          <a:chExt cx="0" cy="0"/>
        </a:xfrm>
      </p:grpSpPr>
      <p:sp>
        <p:nvSpPr>
          <p:cNvPr id="74" name="Google Shape;74;p4"/>
          <p:cNvSpPr txBox="1">
            <a:spLocks noGrp="1"/>
          </p:cNvSpPr>
          <p:nvPr>
            <p:ph type="subTitle" idx="1"/>
          </p:nvPr>
        </p:nvSpPr>
        <p:spPr>
          <a:xfrm>
            <a:off x="731550" y="2242646"/>
            <a:ext cx="3216000" cy="1892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6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75" name="Google Shape;75;p4"/>
          <p:cNvSpPr txBox="1">
            <a:spLocks noGrp="1"/>
          </p:cNvSpPr>
          <p:nvPr>
            <p:ph type="title"/>
          </p:nvPr>
        </p:nvSpPr>
        <p:spPr>
          <a:xfrm>
            <a:off x="731550" y="957591"/>
            <a:ext cx="3908700" cy="10470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atin typeface="Montserrat"/>
                <a:ea typeface="Montserrat"/>
                <a:cs typeface="Montserrat"/>
                <a:sym typeface="Montserrat"/>
              </a:defRPr>
            </a:lvl2pPr>
            <a:lvl3pPr lvl="2" rtl="0">
              <a:spcBef>
                <a:spcPts val="0"/>
              </a:spcBef>
              <a:spcAft>
                <a:spcPts val="0"/>
              </a:spcAft>
              <a:buSzPts val="2800"/>
              <a:buNone/>
              <a:defRPr>
                <a:latin typeface="Montserrat"/>
                <a:ea typeface="Montserrat"/>
                <a:cs typeface="Montserrat"/>
                <a:sym typeface="Montserrat"/>
              </a:defRPr>
            </a:lvl3pPr>
            <a:lvl4pPr lvl="3" rtl="0">
              <a:spcBef>
                <a:spcPts val="0"/>
              </a:spcBef>
              <a:spcAft>
                <a:spcPts val="0"/>
              </a:spcAft>
              <a:buSzPts val="2800"/>
              <a:buNone/>
              <a:defRPr>
                <a:latin typeface="Montserrat"/>
                <a:ea typeface="Montserrat"/>
                <a:cs typeface="Montserrat"/>
                <a:sym typeface="Montserrat"/>
              </a:defRPr>
            </a:lvl4pPr>
            <a:lvl5pPr lvl="4" rtl="0">
              <a:spcBef>
                <a:spcPts val="0"/>
              </a:spcBef>
              <a:spcAft>
                <a:spcPts val="0"/>
              </a:spcAft>
              <a:buSzPts val="2800"/>
              <a:buNone/>
              <a:defRPr>
                <a:latin typeface="Montserrat"/>
                <a:ea typeface="Montserrat"/>
                <a:cs typeface="Montserrat"/>
                <a:sym typeface="Montserrat"/>
              </a:defRPr>
            </a:lvl5pPr>
            <a:lvl6pPr lvl="5" rtl="0">
              <a:spcBef>
                <a:spcPts val="0"/>
              </a:spcBef>
              <a:spcAft>
                <a:spcPts val="0"/>
              </a:spcAft>
              <a:buSzPts val="2800"/>
              <a:buNone/>
              <a:defRPr>
                <a:latin typeface="Montserrat"/>
                <a:ea typeface="Montserrat"/>
                <a:cs typeface="Montserrat"/>
                <a:sym typeface="Montserrat"/>
              </a:defRPr>
            </a:lvl6pPr>
            <a:lvl7pPr lvl="6" rtl="0">
              <a:spcBef>
                <a:spcPts val="0"/>
              </a:spcBef>
              <a:spcAft>
                <a:spcPts val="0"/>
              </a:spcAft>
              <a:buSzPts val="2800"/>
              <a:buNone/>
              <a:defRPr>
                <a:latin typeface="Montserrat"/>
                <a:ea typeface="Montserrat"/>
                <a:cs typeface="Montserrat"/>
                <a:sym typeface="Montserrat"/>
              </a:defRPr>
            </a:lvl7pPr>
            <a:lvl8pPr lvl="7" rtl="0">
              <a:spcBef>
                <a:spcPts val="0"/>
              </a:spcBef>
              <a:spcAft>
                <a:spcPts val="0"/>
              </a:spcAft>
              <a:buSzPts val="2800"/>
              <a:buNone/>
              <a:defRPr>
                <a:latin typeface="Montserrat"/>
                <a:ea typeface="Montserrat"/>
                <a:cs typeface="Montserrat"/>
                <a:sym typeface="Montserrat"/>
              </a:defRPr>
            </a:lvl8pPr>
            <a:lvl9pPr lvl="8" rtl="0">
              <a:spcBef>
                <a:spcPts val="0"/>
              </a:spcBef>
              <a:spcAft>
                <a:spcPts val="0"/>
              </a:spcAft>
              <a:buSzPts val="2800"/>
              <a:buNone/>
              <a:defRPr>
                <a:latin typeface="Montserrat"/>
                <a:ea typeface="Montserrat"/>
                <a:cs typeface="Montserrat"/>
                <a:sym typeface="Montserrat"/>
              </a:defRPr>
            </a:lvl9pPr>
          </a:lstStyle>
          <a:p>
            <a:endParaRPr/>
          </a:p>
        </p:txBody>
      </p:sp>
      <p:sp>
        <p:nvSpPr>
          <p:cNvPr id="76" name="Google Shape;76;p4"/>
          <p:cNvSpPr/>
          <p:nvPr/>
        </p:nvSpPr>
        <p:spPr>
          <a:xfrm rot="5400000" flipH="1">
            <a:off x="4576154" y="575660"/>
            <a:ext cx="4078813" cy="5116681"/>
          </a:xfrm>
          <a:custGeom>
            <a:avLst/>
            <a:gdLst/>
            <a:ahLst/>
            <a:cxnLst/>
            <a:rect l="l" t="t" r="r" b="b"/>
            <a:pathLst>
              <a:path w="58325" h="73166" extrusionOk="0">
                <a:moveTo>
                  <a:pt x="0" y="1"/>
                </a:moveTo>
                <a:lnTo>
                  <a:pt x="0" y="73166"/>
                </a:lnTo>
                <a:cubicBezTo>
                  <a:pt x="0" y="73166"/>
                  <a:pt x="10212" y="72860"/>
                  <a:pt x="21035" y="59473"/>
                </a:cubicBezTo>
                <a:cubicBezTo>
                  <a:pt x="31859" y="46087"/>
                  <a:pt x="24210" y="29986"/>
                  <a:pt x="34918" y="15146"/>
                </a:cubicBezTo>
                <a:cubicBezTo>
                  <a:pt x="45589" y="345"/>
                  <a:pt x="58325" y="1"/>
                  <a:pt x="5832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 name="Google Shape;77;p4"/>
          <p:cNvGrpSpPr/>
          <p:nvPr/>
        </p:nvGrpSpPr>
        <p:grpSpPr>
          <a:xfrm rot="-5400000">
            <a:off x="6910945" y="3192419"/>
            <a:ext cx="3326169" cy="728762"/>
            <a:chOff x="3953000" y="3912275"/>
            <a:chExt cx="1594367" cy="349325"/>
          </a:xfrm>
        </p:grpSpPr>
        <p:sp>
          <p:nvSpPr>
            <p:cNvPr id="78" name="Google Shape;78;p4"/>
            <p:cNvSpPr/>
            <p:nvPr/>
          </p:nvSpPr>
          <p:spPr>
            <a:xfrm>
              <a:off x="3953000" y="3975975"/>
              <a:ext cx="1456650" cy="236725"/>
            </a:xfrm>
            <a:custGeom>
              <a:avLst/>
              <a:gdLst/>
              <a:ahLst/>
              <a:cxnLst/>
              <a:rect l="l" t="t" r="r" b="b"/>
              <a:pathLst>
                <a:path w="58266" h="9469" extrusionOk="0">
                  <a:moveTo>
                    <a:pt x="18459" y="1"/>
                  </a:moveTo>
                  <a:cubicBezTo>
                    <a:pt x="8229" y="1"/>
                    <a:pt x="414" y="6021"/>
                    <a:pt x="347" y="6088"/>
                  </a:cubicBezTo>
                  <a:cubicBezTo>
                    <a:pt x="1" y="6376"/>
                    <a:pt x="262" y="6851"/>
                    <a:pt x="619" y="6851"/>
                  </a:cubicBezTo>
                  <a:cubicBezTo>
                    <a:pt x="703" y="6851"/>
                    <a:pt x="792" y="6825"/>
                    <a:pt x="880" y="6764"/>
                  </a:cubicBezTo>
                  <a:cubicBezTo>
                    <a:pt x="947" y="6731"/>
                    <a:pt x="8518" y="888"/>
                    <a:pt x="18403" y="888"/>
                  </a:cubicBezTo>
                  <a:cubicBezTo>
                    <a:pt x="19040" y="888"/>
                    <a:pt x="19688" y="913"/>
                    <a:pt x="20343" y="964"/>
                  </a:cubicBezTo>
                  <a:cubicBezTo>
                    <a:pt x="24791" y="1285"/>
                    <a:pt x="28847" y="3277"/>
                    <a:pt x="32761" y="5163"/>
                  </a:cubicBezTo>
                  <a:cubicBezTo>
                    <a:pt x="37173" y="7298"/>
                    <a:pt x="41656" y="9468"/>
                    <a:pt x="46815" y="9468"/>
                  </a:cubicBezTo>
                  <a:cubicBezTo>
                    <a:pt x="50231" y="9468"/>
                    <a:pt x="53860" y="8543"/>
                    <a:pt x="57952" y="6017"/>
                  </a:cubicBezTo>
                  <a:cubicBezTo>
                    <a:pt x="58266" y="5735"/>
                    <a:pt x="58026" y="5203"/>
                    <a:pt x="57648" y="5203"/>
                  </a:cubicBezTo>
                  <a:cubicBezTo>
                    <a:pt x="57598" y="5203"/>
                    <a:pt x="57544" y="5213"/>
                    <a:pt x="57489" y="5234"/>
                  </a:cubicBezTo>
                  <a:cubicBezTo>
                    <a:pt x="53525" y="7664"/>
                    <a:pt x="50025" y="8584"/>
                    <a:pt x="46781" y="8584"/>
                  </a:cubicBezTo>
                  <a:cubicBezTo>
                    <a:pt x="41901" y="8584"/>
                    <a:pt x="37597" y="6503"/>
                    <a:pt x="33152" y="4345"/>
                  </a:cubicBezTo>
                  <a:cubicBezTo>
                    <a:pt x="29167" y="2423"/>
                    <a:pt x="25040" y="431"/>
                    <a:pt x="20414" y="75"/>
                  </a:cubicBezTo>
                  <a:cubicBezTo>
                    <a:pt x="19754" y="24"/>
                    <a:pt x="19102" y="1"/>
                    <a:pt x="184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4014375" y="4005200"/>
              <a:ext cx="67375" cy="92750"/>
            </a:xfrm>
            <a:custGeom>
              <a:avLst/>
              <a:gdLst/>
              <a:ahLst/>
              <a:cxnLst/>
              <a:rect l="l" t="t" r="r" b="b"/>
              <a:pathLst>
                <a:path w="2695" h="3710" extrusionOk="0">
                  <a:moveTo>
                    <a:pt x="1350" y="0"/>
                  </a:moveTo>
                  <a:cubicBezTo>
                    <a:pt x="160" y="0"/>
                    <a:pt x="0" y="3709"/>
                    <a:pt x="347" y="3709"/>
                  </a:cubicBezTo>
                  <a:cubicBezTo>
                    <a:pt x="774" y="3709"/>
                    <a:pt x="2695" y="187"/>
                    <a:pt x="1450" y="9"/>
                  </a:cubicBezTo>
                  <a:cubicBezTo>
                    <a:pt x="1416" y="3"/>
                    <a:pt x="1382" y="0"/>
                    <a:pt x="13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3979600" y="4122300"/>
              <a:ext cx="104975" cy="39025"/>
            </a:xfrm>
            <a:custGeom>
              <a:avLst/>
              <a:gdLst/>
              <a:ahLst/>
              <a:cxnLst/>
              <a:rect l="l" t="t" r="r" b="b"/>
              <a:pathLst>
                <a:path w="4199" h="1561" extrusionOk="0">
                  <a:moveTo>
                    <a:pt x="1117" y="0"/>
                  </a:moveTo>
                  <a:cubicBezTo>
                    <a:pt x="607" y="0"/>
                    <a:pt x="210" y="59"/>
                    <a:pt x="136" y="164"/>
                  </a:cubicBezTo>
                  <a:cubicBezTo>
                    <a:pt x="1" y="408"/>
                    <a:pt x="1952" y="1561"/>
                    <a:pt x="3108" y="1561"/>
                  </a:cubicBezTo>
                  <a:cubicBezTo>
                    <a:pt x="3470" y="1561"/>
                    <a:pt x="3754" y="1448"/>
                    <a:pt x="3872" y="1160"/>
                  </a:cubicBezTo>
                  <a:cubicBezTo>
                    <a:pt x="4198" y="333"/>
                    <a:pt x="2334" y="0"/>
                    <a:pt x="1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4026075" y="4091500"/>
              <a:ext cx="105250" cy="39225"/>
            </a:xfrm>
            <a:custGeom>
              <a:avLst/>
              <a:gdLst/>
              <a:ahLst/>
              <a:cxnLst/>
              <a:rect l="l" t="t" r="r" b="b"/>
              <a:pathLst>
                <a:path w="4210" h="1569" extrusionOk="0">
                  <a:moveTo>
                    <a:pt x="1181" y="0"/>
                  </a:moveTo>
                  <a:cubicBezTo>
                    <a:pt x="646" y="0"/>
                    <a:pt x="229" y="66"/>
                    <a:pt x="163" y="186"/>
                  </a:cubicBezTo>
                  <a:cubicBezTo>
                    <a:pt x="0" y="431"/>
                    <a:pt x="1976" y="1568"/>
                    <a:pt x="3124" y="1568"/>
                  </a:cubicBezTo>
                  <a:cubicBezTo>
                    <a:pt x="3479" y="1568"/>
                    <a:pt x="3754" y="1460"/>
                    <a:pt x="3864" y="1182"/>
                  </a:cubicBezTo>
                  <a:cubicBezTo>
                    <a:pt x="4210" y="343"/>
                    <a:pt x="2395" y="0"/>
                    <a:pt x="11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4081900" y="4059050"/>
              <a:ext cx="106850" cy="51600"/>
            </a:xfrm>
            <a:custGeom>
              <a:avLst/>
              <a:gdLst/>
              <a:ahLst/>
              <a:cxnLst/>
              <a:rect l="l" t="t" r="r" b="b"/>
              <a:pathLst>
                <a:path w="4274" h="2064" extrusionOk="0">
                  <a:moveTo>
                    <a:pt x="481" y="0"/>
                  </a:moveTo>
                  <a:cubicBezTo>
                    <a:pt x="342" y="0"/>
                    <a:pt x="244" y="19"/>
                    <a:pt x="207" y="61"/>
                  </a:cubicBezTo>
                  <a:cubicBezTo>
                    <a:pt x="1" y="267"/>
                    <a:pt x="1995" y="2063"/>
                    <a:pt x="3089" y="2063"/>
                  </a:cubicBezTo>
                  <a:cubicBezTo>
                    <a:pt x="3314" y="2063"/>
                    <a:pt x="3502" y="1987"/>
                    <a:pt x="3623" y="1804"/>
                  </a:cubicBezTo>
                  <a:cubicBezTo>
                    <a:pt x="4274" y="875"/>
                    <a:pt x="1419"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4136125" y="4032950"/>
              <a:ext cx="105650" cy="59200"/>
            </a:xfrm>
            <a:custGeom>
              <a:avLst/>
              <a:gdLst/>
              <a:ahLst/>
              <a:cxnLst/>
              <a:rect l="l" t="t" r="r" b="b"/>
              <a:pathLst>
                <a:path w="4226" h="2368" extrusionOk="0">
                  <a:moveTo>
                    <a:pt x="403" y="1"/>
                  </a:moveTo>
                  <a:cubicBezTo>
                    <a:pt x="328" y="1"/>
                    <a:pt x="273" y="12"/>
                    <a:pt x="244" y="37"/>
                  </a:cubicBezTo>
                  <a:cubicBezTo>
                    <a:pt x="0" y="221"/>
                    <a:pt x="1930" y="2368"/>
                    <a:pt x="3000" y="2368"/>
                  </a:cubicBezTo>
                  <a:cubicBezTo>
                    <a:pt x="3177" y="2368"/>
                    <a:pt x="3330" y="2309"/>
                    <a:pt x="3447" y="2172"/>
                  </a:cubicBezTo>
                  <a:cubicBezTo>
                    <a:pt x="4225" y="1264"/>
                    <a:pt x="1188" y="1"/>
                    <a:pt x="4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a:off x="4203600" y="4011050"/>
              <a:ext cx="103450" cy="65100"/>
            </a:xfrm>
            <a:custGeom>
              <a:avLst/>
              <a:gdLst/>
              <a:ahLst/>
              <a:cxnLst/>
              <a:rect l="l" t="t" r="r" b="b"/>
              <a:pathLst>
                <a:path w="4138" h="2604" extrusionOk="0">
                  <a:moveTo>
                    <a:pt x="357" y="0"/>
                  </a:moveTo>
                  <a:cubicBezTo>
                    <a:pt x="309" y="0"/>
                    <a:pt x="273" y="8"/>
                    <a:pt x="250" y="24"/>
                  </a:cubicBezTo>
                  <a:cubicBezTo>
                    <a:pt x="1" y="211"/>
                    <a:pt x="1767" y="2604"/>
                    <a:pt x="2832" y="2604"/>
                  </a:cubicBezTo>
                  <a:cubicBezTo>
                    <a:pt x="2985" y="2604"/>
                    <a:pt x="3123" y="2555"/>
                    <a:pt x="3238" y="2443"/>
                  </a:cubicBezTo>
                  <a:cubicBezTo>
                    <a:pt x="4137" y="1611"/>
                    <a:pt x="1049" y="0"/>
                    <a:pt x="3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4"/>
            <p:cNvSpPr/>
            <p:nvPr/>
          </p:nvSpPr>
          <p:spPr>
            <a:xfrm>
              <a:off x="4265750" y="3994400"/>
              <a:ext cx="96875" cy="74175"/>
            </a:xfrm>
            <a:custGeom>
              <a:avLst/>
              <a:gdLst/>
              <a:ahLst/>
              <a:cxnLst/>
              <a:rect l="l" t="t" r="r" b="b"/>
              <a:pathLst>
                <a:path w="3875" h="2967" extrusionOk="0">
                  <a:moveTo>
                    <a:pt x="360" y="0"/>
                  </a:moveTo>
                  <a:cubicBezTo>
                    <a:pt x="332" y="0"/>
                    <a:pt x="308" y="5"/>
                    <a:pt x="290" y="14"/>
                  </a:cubicBezTo>
                  <a:cubicBezTo>
                    <a:pt x="1" y="142"/>
                    <a:pt x="1480" y="2966"/>
                    <a:pt x="2556" y="2966"/>
                  </a:cubicBezTo>
                  <a:cubicBezTo>
                    <a:pt x="2672" y="2966"/>
                    <a:pt x="2783" y="2933"/>
                    <a:pt x="2887" y="2860"/>
                  </a:cubicBezTo>
                  <a:cubicBezTo>
                    <a:pt x="3875" y="2180"/>
                    <a:pt x="986" y="0"/>
                    <a:pt x="3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a:off x="4328775" y="3981325"/>
              <a:ext cx="89575" cy="82525"/>
            </a:xfrm>
            <a:custGeom>
              <a:avLst/>
              <a:gdLst/>
              <a:ahLst/>
              <a:cxnLst/>
              <a:rect l="l" t="t" r="r" b="b"/>
              <a:pathLst>
                <a:path w="3583" h="3301" extrusionOk="0">
                  <a:moveTo>
                    <a:pt x="357" y="0"/>
                  </a:moveTo>
                  <a:cubicBezTo>
                    <a:pt x="348" y="0"/>
                    <a:pt x="339" y="1"/>
                    <a:pt x="331" y="3"/>
                  </a:cubicBezTo>
                  <a:cubicBezTo>
                    <a:pt x="0" y="102"/>
                    <a:pt x="1112" y="3301"/>
                    <a:pt x="2213" y="3301"/>
                  </a:cubicBezTo>
                  <a:cubicBezTo>
                    <a:pt x="2297" y="3301"/>
                    <a:pt x="2382" y="3282"/>
                    <a:pt x="2466" y="3241"/>
                  </a:cubicBezTo>
                  <a:cubicBezTo>
                    <a:pt x="3583" y="2683"/>
                    <a:pt x="863" y="0"/>
                    <a:pt x="3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4391875" y="3979475"/>
              <a:ext cx="88575" cy="81725"/>
            </a:xfrm>
            <a:custGeom>
              <a:avLst/>
              <a:gdLst/>
              <a:ahLst/>
              <a:cxnLst/>
              <a:rect l="l" t="t" r="r" b="b"/>
              <a:pathLst>
                <a:path w="3543" h="3269" extrusionOk="0">
                  <a:moveTo>
                    <a:pt x="334" y="1"/>
                  </a:moveTo>
                  <a:cubicBezTo>
                    <a:pt x="320" y="1"/>
                    <a:pt x="308" y="3"/>
                    <a:pt x="297" y="6"/>
                  </a:cubicBezTo>
                  <a:cubicBezTo>
                    <a:pt x="0" y="105"/>
                    <a:pt x="1113" y="3268"/>
                    <a:pt x="2184" y="3268"/>
                  </a:cubicBezTo>
                  <a:cubicBezTo>
                    <a:pt x="2267" y="3268"/>
                    <a:pt x="2350" y="3249"/>
                    <a:pt x="2432" y="3208"/>
                  </a:cubicBezTo>
                  <a:cubicBezTo>
                    <a:pt x="3542" y="2653"/>
                    <a:pt x="864" y="1"/>
                    <a:pt x="3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4"/>
            <p:cNvSpPr/>
            <p:nvPr/>
          </p:nvSpPr>
          <p:spPr>
            <a:xfrm>
              <a:off x="4468100" y="3982275"/>
              <a:ext cx="73550" cy="91125"/>
            </a:xfrm>
            <a:custGeom>
              <a:avLst/>
              <a:gdLst/>
              <a:ahLst/>
              <a:cxnLst/>
              <a:rect l="l" t="t" r="r" b="b"/>
              <a:pathLst>
                <a:path w="2942" h="3645" extrusionOk="0">
                  <a:moveTo>
                    <a:pt x="344" y="1"/>
                  </a:moveTo>
                  <a:cubicBezTo>
                    <a:pt x="1" y="35"/>
                    <a:pt x="386" y="3645"/>
                    <a:pt x="1563" y="3645"/>
                  </a:cubicBezTo>
                  <a:cubicBezTo>
                    <a:pt x="1606" y="3645"/>
                    <a:pt x="1651" y="3640"/>
                    <a:pt x="1696" y="3630"/>
                  </a:cubicBezTo>
                  <a:cubicBezTo>
                    <a:pt x="2941" y="3345"/>
                    <a:pt x="771" y="1"/>
                    <a:pt x="3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4"/>
            <p:cNvSpPr/>
            <p:nvPr/>
          </p:nvSpPr>
          <p:spPr>
            <a:xfrm>
              <a:off x="4543700" y="4000950"/>
              <a:ext cx="73400" cy="91150"/>
            </a:xfrm>
            <a:custGeom>
              <a:avLst/>
              <a:gdLst/>
              <a:ahLst/>
              <a:cxnLst/>
              <a:rect l="l" t="t" r="r" b="b"/>
              <a:pathLst>
                <a:path w="2936" h="3646" extrusionOk="0">
                  <a:moveTo>
                    <a:pt x="352" y="1"/>
                  </a:moveTo>
                  <a:cubicBezTo>
                    <a:pt x="349" y="1"/>
                    <a:pt x="347" y="1"/>
                    <a:pt x="344" y="1"/>
                  </a:cubicBezTo>
                  <a:cubicBezTo>
                    <a:pt x="1" y="1"/>
                    <a:pt x="386" y="3645"/>
                    <a:pt x="1565" y="3645"/>
                  </a:cubicBezTo>
                  <a:cubicBezTo>
                    <a:pt x="1607" y="3645"/>
                    <a:pt x="1651" y="3640"/>
                    <a:pt x="1696" y="3630"/>
                  </a:cubicBezTo>
                  <a:cubicBezTo>
                    <a:pt x="2935" y="3312"/>
                    <a:pt x="829" y="1"/>
                    <a:pt x="35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4609500" y="4017850"/>
              <a:ext cx="63800" cy="94375"/>
            </a:xfrm>
            <a:custGeom>
              <a:avLst/>
              <a:gdLst/>
              <a:ahLst/>
              <a:cxnLst/>
              <a:rect l="l" t="t" r="r" b="b"/>
              <a:pathLst>
                <a:path w="2552" h="3775" extrusionOk="0">
                  <a:moveTo>
                    <a:pt x="554" y="1"/>
                  </a:moveTo>
                  <a:cubicBezTo>
                    <a:pt x="206" y="1"/>
                    <a:pt x="1" y="3775"/>
                    <a:pt x="1219" y="3775"/>
                  </a:cubicBezTo>
                  <a:cubicBezTo>
                    <a:pt x="1236" y="3775"/>
                    <a:pt x="1253" y="3774"/>
                    <a:pt x="1270" y="3773"/>
                  </a:cubicBezTo>
                  <a:cubicBezTo>
                    <a:pt x="2551" y="3701"/>
                    <a:pt x="986" y="37"/>
                    <a:pt x="559" y="1"/>
                  </a:cubicBezTo>
                  <a:cubicBezTo>
                    <a:pt x="557" y="1"/>
                    <a:pt x="555" y="1"/>
                    <a:pt x="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4676975" y="4044550"/>
              <a:ext cx="63925" cy="96100"/>
            </a:xfrm>
            <a:custGeom>
              <a:avLst/>
              <a:gdLst/>
              <a:ahLst/>
              <a:cxnLst/>
              <a:rect l="l" t="t" r="r" b="b"/>
              <a:pathLst>
                <a:path w="2557" h="3844" extrusionOk="0">
                  <a:moveTo>
                    <a:pt x="808" y="0"/>
                  </a:moveTo>
                  <a:cubicBezTo>
                    <a:pt x="453" y="0"/>
                    <a:pt x="0" y="3843"/>
                    <a:pt x="1275" y="3843"/>
                  </a:cubicBezTo>
                  <a:cubicBezTo>
                    <a:pt x="2556" y="3843"/>
                    <a:pt x="1240" y="107"/>
                    <a:pt x="813" y="0"/>
                  </a:cubicBezTo>
                  <a:cubicBezTo>
                    <a:pt x="811" y="0"/>
                    <a:pt x="810" y="0"/>
                    <a:pt x="8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4743825" y="4078325"/>
              <a:ext cx="63775" cy="95225"/>
            </a:xfrm>
            <a:custGeom>
              <a:avLst/>
              <a:gdLst/>
              <a:ahLst/>
              <a:cxnLst/>
              <a:rect l="l" t="t" r="r" b="b"/>
              <a:pathLst>
                <a:path w="2551" h="3809" extrusionOk="0">
                  <a:moveTo>
                    <a:pt x="798" y="1"/>
                  </a:moveTo>
                  <a:cubicBezTo>
                    <a:pt x="443" y="1"/>
                    <a:pt x="1" y="3809"/>
                    <a:pt x="1270" y="3809"/>
                  </a:cubicBezTo>
                  <a:cubicBezTo>
                    <a:pt x="2551" y="3809"/>
                    <a:pt x="1199" y="73"/>
                    <a:pt x="807" y="2"/>
                  </a:cubicBezTo>
                  <a:cubicBezTo>
                    <a:pt x="804" y="1"/>
                    <a:pt x="801" y="1"/>
                    <a:pt x="7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4826475" y="4119275"/>
              <a:ext cx="65650" cy="92675"/>
            </a:xfrm>
            <a:custGeom>
              <a:avLst/>
              <a:gdLst/>
              <a:ahLst/>
              <a:cxnLst/>
              <a:rect l="l" t="t" r="r" b="b"/>
              <a:pathLst>
                <a:path w="2626" h="3707" extrusionOk="0">
                  <a:moveTo>
                    <a:pt x="348" y="0"/>
                  </a:moveTo>
                  <a:cubicBezTo>
                    <a:pt x="0" y="0"/>
                    <a:pt x="94" y="3707"/>
                    <a:pt x="1262" y="3707"/>
                  </a:cubicBezTo>
                  <a:cubicBezTo>
                    <a:pt x="1289" y="3707"/>
                    <a:pt x="1316" y="3705"/>
                    <a:pt x="1344" y="3701"/>
                  </a:cubicBezTo>
                  <a:cubicBezTo>
                    <a:pt x="2625" y="3523"/>
                    <a:pt x="775" y="0"/>
                    <a:pt x="3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p:nvPr/>
          </p:nvSpPr>
          <p:spPr>
            <a:xfrm>
              <a:off x="4897950" y="4158350"/>
              <a:ext cx="84375" cy="85575"/>
            </a:xfrm>
            <a:custGeom>
              <a:avLst/>
              <a:gdLst/>
              <a:ahLst/>
              <a:cxnLst/>
              <a:rect l="l" t="t" r="r" b="b"/>
              <a:pathLst>
                <a:path w="3375" h="3423" extrusionOk="0">
                  <a:moveTo>
                    <a:pt x="360" y="0"/>
                  </a:moveTo>
                  <a:cubicBezTo>
                    <a:pt x="351" y="0"/>
                    <a:pt x="343" y="1"/>
                    <a:pt x="335" y="3"/>
                  </a:cubicBezTo>
                  <a:cubicBezTo>
                    <a:pt x="0" y="70"/>
                    <a:pt x="897" y="3422"/>
                    <a:pt x="1984" y="3422"/>
                  </a:cubicBezTo>
                  <a:cubicBezTo>
                    <a:pt x="2051" y="3422"/>
                    <a:pt x="2118" y="3410"/>
                    <a:pt x="2186" y="3383"/>
                  </a:cubicBezTo>
                  <a:cubicBezTo>
                    <a:pt x="3374" y="2894"/>
                    <a:pt x="853" y="0"/>
                    <a:pt x="3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4"/>
            <p:cNvSpPr/>
            <p:nvPr/>
          </p:nvSpPr>
          <p:spPr>
            <a:xfrm>
              <a:off x="4970225" y="4181300"/>
              <a:ext cx="95300" cy="76450"/>
            </a:xfrm>
            <a:custGeom>
              <a:avLst/>
              <a:gdLst/>
              <a:ahLst/>
              <a:cxnLst/>
              <a:rect l="l" t="t" r="r" b="b"/>
              <a:pathLst>
                <a:path w="3812" h="3058" extrusionOk="0">
                  <a:moveTo>
                    <a:pt x="342" y="1"/>
                  </a:moveTo>
                  <a:cubicBezTo>
                    <a:pt x="322" y="1"/>
                    <a:pt x="305" y="4"/>
                    <a:pt x="291" y="10"/>
                  </a:cubicBezTo>
                  <a:cubicBezTo>
                    <a:pt x="0" y="139"/>
                    <a:pt x="1383" y="3058"/>
                    <a:pt x="2465" y="3058"/>
                  </a:cubicBezTo>
                  <a:cubicBezTo>
                    <a:pt x="2574" y="3058"/>
                    <a:pt x="2681" y="3028"/>
                    <a:pt x="2782" y="2963"/>
                  </a:cubicBezTo>
                  <a:cubicBezTo>
                    <a:pt x="3811" y="2277"/>
                    <a:pt x="900" y="1"/>
                    <a:pt x="3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4"/>
            <p:cNvSpPr/>
            <p:nvPr/>
          </p:nvSpPr>
          <p:spPr>
            <a:xfrm>
              <a:off x="5049600" y="4199550"/>
              <a:ext cx="104200" cy="62050"/>
            </a:xfrm>
            <a:custGeom>
              <a:avLst/>
              <a:gdLst/>
              <a:ahLst/>
              <a:cxnLst/>
              <a:rect l="l" t="t" r="r" b="b"/>
              <a:pathLst>
                <a:path w="4168" h="2482" extrusionOk="0">
                  <a:moveTo>
                    <a:pt x="372" y="1"/>
                  </a:moveTo>
                  <a:cubicBezTo>
                    <a:pt x="315" y="1"/>
                    <a:pt x="273" y="9"/>
                    <a:pt x="247" y="27"/>
                  </a:cubicBezTo>
                  <a:cubicBezTo>
                    <a:pt x="0" y="212"/>
                    <a:pt x="1838" y="2481"/>
                    <a:pt x="2912" y="2481"/>
                  </a:cubicBezTo>
                  <a:cubicBezTo>
                    <a:pt x="3077" y="2481"/>
                    <a:pt x="3224" y="2428"/>
                    <a:pt x="3343" y="2304"/>
                  </a:cubicBezTo>
                  <a:cubicBezTo>
                    <a:pt x="4168" y="1413"/>
                    <a:pt x="1103" y="1"/>
                    <a:pt x="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4"/>
            <p:cNvSpPr/>
            <p:nvPr/>
          </p:nvSpPr>
          <p:spPr>
            <a:xfrm>
              <a:off x="5134200" y="4204425"/>
              <a:ext cx="106350" cy="53750"/>
            </a:xfrm>
            <a:custGeom>
              <a:avLst/>
              <a:gdLst/>
              <a:ahLst/>
              <a:cxnLst/>
              <a:rect l="l" t="t" r="r" b="b"/>
              <a:pathLst>
                <a:path w="4254" h="2150" extrusionOk="0">
                  <a:moveTo>
                    <a:pt x="426" y="0"/>
                  </a:moveTo>
                  <a:cubicBezTo>
                    <a:pt x="319" y="0"/>
                    <a:pt x="242" y="15"/>
                    <a:pt x="208" y="46"/>
                  </a:cubicBezTo>
                  <a:cubicBezTo>
                    <a:pt x="0" y="283"/>
                    <a:pt x="1965" y="2149"/>
                    <a:pt x="3059" y="2149"/>
                  </a:cubicBezTo>
                  <a:cubicBezTo>
                    <a:pt x="3279" y="2149"/>
                    <a:pt x="3463" y="2074"/>
                    <a:pt x="3588" y="1896"/>
                  </a:cubicBezTo>
                  <a:cubicBezTo>
                    <a:pt x="4254" y="976"/>
                    <a:pt x="1302" y="0"/>
                    <a:pt x="4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a:off x="5216925" y="4189750"/>
              <a:ext cx="106450" cy="45975"/>
            </a:xfrm>
            <a:custGeom>
              <a:avLst/>
              <a:gdLst/>
              <a:ahLst/>
              <a:cxnLst/>
              <a:rect l="l" t="t" r="r" b="b"/>
              <a:pathLst>
                <a:path w="4258" h="1839" extrusionOk="0">
                  <a:moveTo>
                    <a:pt x="647" y="1"/>
                  </a:moveTo>
                  <a:cubicBezTo>
                    <a:pt x="395" y="1"/>
                    <a:pt x="219" y="32"/>
                    <a:pt x="172" y="99"/>
                  </a:cubicBezTo>
                  <a:cubicBezTo>
                    <a:pt x="1" y="327"/>
                    <a:pt x="2006" y="1839"/>
                    <a:pt x="3136" y="1839"/>
                  </a:cubicBezTo>
                  <a:cubicBezTo>
                    <a:pt x="3414" y="1839"/>
                    <a:pt x="3639" y="1747"/>
                    <a:pt x="3766" y="1522"/>
                  </a:cubicBezTo>
                  <a:cubicBezTo>
                    <a:pt x="4257" y="597"/>
                    <a:pt x="1741" y="1"/>
                    <a:pt x="6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4"/>
            <p:cNvSpPr/>
            <p:nvPr/>
          </p:nvSpPr>
          <p:spPr>
            <a:xfrm>
              <a:off x="5296300" y="4161100"/>
              <a:ext cx="103350" cy="35150"/>
            </a:xfrm>
            <a:custGeom>
              <a:avLst/>
              <a:gdLst/>
              <a:ahLst/>
              <a:cxnLst/>
              <a:rect l="l" t="t" r="r" b="b"/>
              <a:pathLst>
                <a:path w="4134" h="1406" extrusionOk="0">
                  <a:moveTo>
                    <a:pt x="1897" y="1"/>
                  </a:moveTo>
                  <a:cubicBezTo>
                    <a:pt x="1033" y="1"/>
                    <a:pt x="207" y="146"/>
                    <a:pt x="128" y="320"/>
                  </a:cubicBezTo>
                  <a:cubicBezTo>
                    <a:pt x="0" y="550"/>
                    <a:pt x="1840" y="1405"/>
                    <a:pt x="3017" y="1405"/>
                  </a:cubicBezTo>
                  <a:cubicBezTo>
                    <a:pt x="3477" y="1405"/>
                    <a:pt x="3835" y="1275"/>
                    <a:pt x="3935" y="925"/>
                  </a:cubicBezTo>
                  <a:cubicBezTo>
                    <a:pt x="4134" y="231"/>
                    <a:pt x="2985" y="1"/>
                    <a:pt x="18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a:off x="5367025" y="4112975"/>
              <a:ext cx="97350" cy="33875"/>
            </a:xfrm>
            <a:custGeom>
              <a:avLst/>
              <a:gdLst/>
              <a:ahLst/>
              <a:cxnLst/>
              <a:rect l="l" t="t" r="r" b="b"/>
              <a:pathLst>
                <a:path w="3894" h="1355" extrusionOk="0">
                  <a:moveTo>
                    <a:pt x="2945" y="0"/>
                  </a:moveTo>
                  <a:cubicBezTo>
                    <a:pt x="1823" y="0"/>
                    <a:pt x="87" y="641"/>
                    <a:pt x="39" y="928"/>
                  </a:cubicBezTo>
                  <a:cubicBezTo>
                    <a:pt x="1" y="1100"/>
                    <a:pt x="1102" y="1354"/>
                    <a:pt x="2135" y="1354"/>
                  </a:cubicBezTo>
                  <a:cubicBezTo>
                    <a:pt x="3025" y="1354"/>
                    <a:pt x="3865" y="1165"/>
                    <a:pt x="3882" y="572"/>
                  </a:cubicBezTo>
                  <a:cubicBezTo>
                    <a:pt x="3893" y="153"/>
                    <a:pt x="3492" y="0"/>
                    <a:pt x="29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4080150" y="3969675"/>
              <a:ext cx="67425" cy="92700"/>
            </a:xfrm>
            <a:custGeom>
              <a:avLst/>
              <a:gdLst/>
              <a:ahLst/>
              <a:cxnLst/>
              <a:rect l="l" t="t" r="r" b="b"/>
              <a:pathLst>
                <a:path w="2697" h="3708" extrusionOk="0">
                  <a:moveTo>
                    <a:pt x="1334" y="1"/>
                  </a:moveTo>
                  <a:cubicBezTo>
                    <a:pt x="163" y="1"/>
                    <a:pt x="1" y="3707"/>
                    <a:pt x="349" y="3707"/>
                  </a:cubicBezTo>
                  <a:cubicBezTo>
                    <a:pt x="776" y="3707"/>
                    <a:pt x="2697" y="220"/>
                    <a:pt x="1416" y="7"/>
                  </a:cubicBezTo>
                  <a:cubicBezTo>
                    <a:pt x="1388" y="3"/>
                    <a:pt x="1361" y="1"/>
                    <a:pt x="13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4136400" y="3944350"/>
              <a:ext cx="76675" cy="89575"/>
            </a:xfrm>
            <a:custGeom>
              <a:avLst/>
              <a:gdLst/>
              <a:ahLst/>
              <a:cxnLst/>
              <a:rect l="l" t="t" r="r" b="b"/>
              <a:pathLst>
                <a:path w="3067" h="3583" extrusionOk="0">
                  <a:moveTo>
                    <a:pt x="1674" y="0"/>
                  </a:moveTo>
                  <a:cubicBezTo>
                    <a:pt x="538" y="0"/>
                    <a:pt x="0" y="3547"/>
                    <a:pt x="340" y="3581"/>
                  </a:cubicBezTo>
                  <a:cubicBezTo>
                    <a:pt x="345" y="3582"/>
                    <a:pt x="350" y="3583"/>
                    <a:pt x="355" y="3583"/>
                  </a:cubicBezTo>
                  <a:cubicBezTo>
                    <a:pt x="816" y="3583"/>
                    <a:pt x="3067" y="375"/>
                    <a:pt x="1835" y="23"/>
                  </a:cubicBezTo>
                  <a:cubicBezTo>
                    <a:pt x="1780" y="8"/>
                    <a:pt x="1727" y="0"/>
                    <a:pt x="16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4"/>
            <p:cNvSpPr/>
            <p:nvPr/>
          </p:nvSpPr>
          <p:spPr>
            <a:xfrm>
              <a:off x="4204875" y="3926550"/>
              <a:ext cx="76850" cy="89575"/>
            </a:xfrm>
            <a:custGeom>
              <a:avLst/>
              <a:gdLst/>
              <a:ahLst/>
              <a:cxnLst/>
              <a:rect l="l" t="t" r="r" b="b"/>
              <a:pathLst>
                <a:path w="3074" h="3583" extrusionOk="0">
                  <a:moveTo>
                    <a:pt x="1674" y="1"/>
                  </a:moveTo>
                  <a:cubicBezTo>
                    <a:pt x="538" y="1"/>
                    <a:pt x="1" y="3514"/>
                    <a:pt x="341" y="3582"/>
                  </a:cubicBezTo>
                  <a:cubicBezTo>
                    <a:pt x="343" y="3582"/>
                    <a:pt x="346" y="3582"/>
                    <a:pt x="348" y="3582"/>
                  </a:cubicBezTo>
                  <a:cubicBezTo>
                    <a:pt x="793" y="3582"/>
                    <a:pt x="3074" y="342"/>
                    <a:pt x="1835" y="24"/>
                  </a:cubicBezTo>
                  <a:cubicBezTo>
                    <a:pt x="1780" y="8"/>
                    <a:pt x="1726" y="1"/>
                    <a:pt x="16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a:off x="4261125" y="3918700"/>
              <a:ext cx="88725" cy="83250"/>
            </a:xfrm>
            <a:custGeom>
              <a:avLst/>
              <a:gdLst/>
              <a:ahLst/>
              <a:cxnLst/>
              <a:rect l="l" t="t" r="r" b="b"/>
              <a:pathLst>
                <a:path w="3549" h="3330" extrusionOk="0">
                  <a:moveTo>
                    <a:pt x="2159" y="1"/>
                  </a:moveTo>
                  <a:cubicBezTo>
                    <a:pt x="1062" y="1"/>
                    <a:pt x="1" y="3227"/>
                    <a:pt x="333" y="3327"/>
                  </a:cubicBezTo>
                  <a:cubicBezTo>
                    <a:pt x="340" y="3329"/>
                    <a:pt x="349" y="3330"/>
                    <a:pt x="358" y="3330"/>
                  </a:cubicBezTo>
                  <a:cubicBezTo>
                    <a:pt x="861" y="3330"/>
                    <a:pt x="3549" y="577"/>
                    <a:pt x="2396" y="53"/>
                  </a:cubicBezTo>
                  <a:cubicBezTo>
                    <a:pt x="2317" y="17"/>
                    <a:pt x="2238" y="1"/>
                    <a:pt x="21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4320825" y="3917900"/>
              <a:ext cx="93575" cy="77975"/>
            </a:xfrm>
            <a:custGeom>
              <a:avLst/>
              <a:gdLst/>
              <a:ahLst/>
              <a:cxnLst/>
              <a:rect l="l" t="t" r="r" b="b"/>
              <a:pathLst>
                <a:path w="3743" h="3119" extrusionOk="0">
                  <a:moveTo>
                    <a:pt x="2383" y="1"/>
                  </a:moveTo>
                  <a:cubicBezTo>
                    <a:pt x="1313" y="1"/>
                    <a:pt x="0" y="3012"/>
                    <a:pt x="293" y="3110"/>
                  </a:cubicBezTo>
                  <a:cubicBezTo>
                    <a:pt x="307" y="3115"/>
                    <a:pt x="324" y="3118"/>
                    <a:pt x="344" y="3118"/>
                  </a:cubicBezTo>
                  <a:cubicBezTo>
                    <a:pt x="920" y="3118"/>
                    <a:pt x="3743" y="704"/>
                    <a:pt x="2677" y="85"/>
                  </a:cubicBezTo>
                  <a:cubicBezTo>
                    <a:pt x="2582" y="27"/>
                    <a:pt x="2484" y="1"/>
                    <a:pt x="23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4388475" y="3912275"/>
              <a:ext cx="96875" cy="74825"/>
            </a:xfrm>
            <a:custGeom>
              <a:avLst/>
              <a:gdLst/>
              <a:ahLst/>
              <a:cxnLst/>
              <a:rect l="l" t="t" r="r" b="b"/>
              <a:pathLst>
                <a:path w="3875" h="2993" extrusionOk="0">
                  <a:moveTo>
                    <a:pt x="2537" y="0"/>
                  </a:moveTo>
                  <a:cubicBezTo>
                    <a:pt x="1465" y="0"/>
                    <a:pt x="1" y="2850"/>
                    <a:pt x="291" y="2979"/>
                  </a:cubicBezTo>
                  <a:cubicBezTo>
                    <a:pt x="308" y="2988"/>
                    <a:pt x="330" y="2992"/>
                    <a:pt x="357" y="2992"/>
                  </a:cubicBezTo>
                  <a:cubicBezTo>
                    <a:pt x="954" y="2992"/>
                    <a:pt x="3874" y="812"/>
                    <a:pt x="2853" y="97"/>
                  </a:cubicBezTo>
                  <a:cubicBezTo>
                    <a:pt x="2753" y="30"/>
                    <a:pt x="2647" y="0"/>
                    <a:pt x="25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4461575" y="3926675"/>
              <a:ext cx="102600" cy="65125"/>
            </a:xfrm>
            <a:custGeom>
              <a:avLst/>
              <a:gdLst/>
              <a:ahLst/>
              <a:cxnLst/>
              <a:rect l="l" t="t" r="r" b="b"/>
              <a:pathLst>
                <a:path w="4104" h="2605" extrusionOk="0">
                  <a:moveTo>
                    <a:pt x="2832" y="1"/>
                  </a:moveTo>
                  <a:cubicBezTo>
                    <a:pt x="1766" y="1"/>
                    <a:pt x="0" y="2394"/>
                    <a:pt x="249" y="2581"/>
                  </a:cubicBezTo>
                  <a:cubicBezTo>
                    <a:pt x="272" y="2597"/>
                    <a:pt x="308" y="2604"/>
                    <a:pt x="356" y="2604"/>
                  </a:cubicBezTo>
                  <a:cubicBezTo>
                    <a:pt x="1044" y="2604"/>
                    <a:pt x="4103" y="993"/>
                    <a:pt x="3238" y="161"/>
                  </a:cubicBezTo>
                  <a:cubicBezTo>
                    <a:pt x="3122" y="50"/>
                    <a:pt x="2984" y="1"/>
                    <a:pt x="28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4534725" y="3953050"/>
              <a:ext cx="106900" cy="50425"/>
            </a:xfrm>
            <a:custGeom>
              <a:avLst/>
              <a:gdLst/>
              <a:ahLst/>
              <a:cxnLst/>
              <a:rect l="l" t="t" r="r" b="b"/>
              <a:pathLst>
                <a:path w="4276" h="2017" extrusionOk="0">
                  <a:moveTo>
                    <a:pt x="3118" y="0"/>
                  </a:moveTo>
                  <a:cubicBezTo>
                    <a:pt x="2000" y="0"/>
                    <a:pt x="1" y="1719"/>
                    <a:pt x="205" y="1953"/>
                  </a:cubicBezTo>
                  <a:cubicBezTo>
                    <a:pt x="244" y="1996"/>
                    <a:pt x="350" y="2017"/>
                    <a:pt x="503" y="2017"/>
                  </a:cubicBezTo>
                  <a:cubicBezTo>
                    <a:pt x="1466" y="2017"/>
                    <a:pt x="4276" y="1202"/>
                    <a:pt x="3692" y="280"/>
                  </a:cubicBezTo>
                  <a:cubicBezTo>
                    <a:pt x="3564" y="82"/>
                    <a:pt x="3362" y="0"/>
                    <a:pt x="31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4605825" y="3981475"/>
              <a:ext cx="106350" cy="45925"/>
            </a:xfrm>
            <a:custGeom>
              <a:avLst/>
              <a:gdLst/>
              <a:ahLst/>
              <a:cxnLst/>
              <a:rect l="l" t="t" r="r" b="b"/>
              <a:pathLst>
                <a:path w="4254" h="1837" extrusionOk="0">
                  <a:moveTo>
                    <a:pt x="3117" y="1"/>
                  </a:moveTo>
                  <a:cubicBezTo>
                    <a:pt x="2006" y="1"/>
                    <a:pt x="1" y="1512"/>
                    <a:pt x="172" y="1741"/>
                  </a:cubicBezTo>
                  <a:cubicBezTo>
                    <a:pt x="217" y="1805"/>
                    <a:pt x="385" y="1836"/>
                    <a:pt x="626" y="1836"/>
                  </a:cubicBezTo>
                  <a:cubicBezTo>
                    <a:pt x="1707" y="1836"/>
                    <a:pt x="4254" y="1220"/>
                    <a:pt x="3730" y="317"/>
                  </a:cubicBezTo>
                  <a:cubicBezTo>
                    <a:pt x="3611" y="93"/>
                    <a:pt x="3391" y="1"/>
                    <a:pt x="31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4"/>
            <p:cNvSpPr/>
            <p:nvPr/>
          </p:nvSpPr>
          <p:spPr>
            <a:xfrm>
              <a:off x="4678775" y="4008175"/>
              <a:ext cx="106500" cy="45900"/>
            </a:xfrm>
            <a:custGeom>
              <a:avLst/>
              <a:gdLst/>
              <a:ahLst/>
              <a:cxnLst/>
              <a:rect l="l" t="t" r="r" b="b"/>
              <a:pathLst>
                <a:path w="4260" h="1836" extrusionOk="0">
                  <a:moveTo>
                    <a:pt x="3135" y="0"/>
                  </a:moveTo>
                  <a:cubicBezTo>
                    <a:pt x="2006" y="0"/>
                    <a:pt x="0" y="1512"/>
                    <a:pt x="172" y="1740"/>
                  </a:cubicBezTo>
                  <a:cubicBezTo>
                    <a:pt x="223" y="1805"/>
                    <a:pt x="396" y="1835"/>
                    <a:pt x="639" y="1835"/>
                  </a:cubicBezTo>
                  <a:cubicBezTo>
                    <a:pt x="1732" y="1835"/>
                    <a:pt x="4260" y="1219"/>
                    <a:pt x="3765" y="317"/>
                  </a:cubicBezTo>
                  <a:cubicBezTo>
                    <a:pt x="3639" y="92"/>
                    <a:pt x="3414" y="0"/>
                    <a:pt x="3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a:off x="4744650" y="4047475"/>
              <a:ext cx="104400" cy="37975"/>
            </a:xfrm>
            <a:custGeom>
              <a:avLst/>
              <a:gdLst/>
              <a:ahLst/>
              <a:cxnLst/>
              <a:rect l="l" t="t" r="r" b="b"/>
              <a:pathLst>
                <a:path w="4176" h="1519" extrusionOk="0">
                  <a:moveTo>
                    <a:pt x="3089" y="1"/>
                  </a:moveTo>
                  <a:cubicBezTo>
                    <a:pt x="1938" y="1"/>
                    <a:pt x="0" y="1066"/>
                    <a:pt x="134" y="1307"/>
                  </a:cubicBezTo>
                  <a:cubicBezTo>
                    <a:pt x="206" y="1439"/>
                    <a:pt x="712" y="1519"/>
                    <a:pt x="1332" y="1519"/>
                  </a:cubicBezTo>
                  <a:cubicBezTo>
                    <a:pt x="2539" y="1519"/>
                    <a:pt x="4176" y="1217"/>
                    <a:pt x="3870" y="417"/>
                  </a:cubicBezTo>
                  <a:cubicBezTo>
                    <a:pt x="3764" y="117"/>
                    <a:pt x="3470" y="1"/>
                    <a:pt x="30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a:off x="4818600" y="4077550"/>
              <a:ext cx="106975" cy="45975"/>
            </a:xfrm>
            <a:custGeom>
              <a:avLst/>
              <a:gdLst/>
              <a:ahLst/>
              <a:cxnLst/>
              <a:rect l="l" t="t" r="r" b="b"/>
              <a:pathLst>
                <a:path w="4279" h="1839" extrusionOk="0">
                  <a:moveTo>
                    <a:pt x="3142" y="1"/>
                  </a:moveTo>
                  <a:cubicBezTo>
                    <a:pt x="2023" y="1"/>
                    <a:pt x="1" y="1512"/>
                    <a:pt x="200" y="1740"/>
                  </a:cubicBezTo>
                  <a:cubicBezTo>
                    <a:pt x="254" y="1807"/>
                    <a:pt x="434" y="1839"/>
                    <a:pt x="689" y="1839"/>
                  </a:cubicBezTo>
                  <a:cubicBezTo>
                    <a:pt x="1792" y="1839"/>
                    <a:pt x="4279" y="1242"/>
                    <a:pt x="3759" y="317"/>
                  </a:cubicBezTo>
                  <a:cubicBezTo>
                    <a:pt x="3639" y="92"/>
                    <a:pt x="3418" y="1"/>
                    <a:pt x="31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4892425" y="4109575"/>
              <a:ext cx="107200" cy="45575"/>
            </a:xfrm>
            <a:custGeom>
              <a:avLst/>
              <a:gdLst/>
              <a:ahLst/>
              <a:cxnLst/>
              <a:rect l="l" t="t" r="r" b="b"/>
              <a:pathLst>
                <a:path w="4288" h="1823" extrusionOk="0">
                  <a:moveTo>
                    <a:pt x="3143" y="1"/>
                  </a:moveTo>
                  <a:cubicBezTo>
                    <a:pt x="2023" y="1"/>
                    <a:pt x="1" y="1512"/>
                    <a:pt x="201" y="1740"/>
                  </a:cubicBezTo>
                  <a:cubicBezTo>
                    <a:pt x="244" y="1796"/>
                    <a:pt x="400" y="1823"/>
                    <a:pt x="625" y="1823"/>
                  </a:cubicBezTo>
                  <a:cubicBezTo>
                    <a:pt x="1689" y="1823"/>
                    <a:pt x="4287" y="1228"/>
                    <a:pt x="3759" y="317"/>
                  </a:cubicBezTo>
                  <a:cubicBezTo>
                    <a:pt x="3639" y="92"/>
                    <a:pt x="3418" y="1"/>
                    <a:pt x="31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4966000" y="4127075"/>
              <a:ext cx="105500" cy="54900"/>
            </a:xfrm>
            <a:custGeom>
              <a:avLst/>
              <a:gdLst/>
              <a:ahLst/>
              <a:cxnLst/>
              <a:rect l="l" t="t" r="r" b="b"/>
              <a:pathLst>
                <a:path w="4220" h="2196" extrusionOk="0">
                  <a:moveTo>
                    <a:pt x="3060" y="0"/>
                  </a:moveTo>
                  <a:cubicBezTo>
                    <a:pt x="1969" y="0"/>
                    <a:pt x="1" y="1933"/>
                    <a:pt x="211" y="2143"/>
                  </a:cubicBezTo>
                  <a:cubicBezTo>
                    <a:pt x="247" y="2179"/>
                    <a:pt x="325" y="2196"/>
                    <a:pt x="436" y="2196"/>
                  </a:cubicBezTo>
                  <a:cubicBezTo>
                    <a:pt x="1317" y="2196"/>
                    <a:pt x="4219" y="1139"/>
                    <a:pt x="3555" y="222"/>
                  </a:cubicBezTo>
                  <a:cubicBezTo>
                    <a:pt x="3433" y="66"/>
                    <a:pt x="3261" y="0"/>
                    <a:pt x="30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5044200" y="4133050"/>
              <a:ext cx="103500" cy="65100"/>
            </a:xfrm>
            <a:custGeom>
              <a:avLst/>
              <a:gdLst/>
              <a:ahLst/>
              <a:cxnLst/>
              <a:rect l="l" t="t" r="r" b="b"/>
              <a:pathLst>
                <a:path w="4140" h="2604" extrusionOk="0">
                  <a:moveTo>
                    <a:pt x="2866" y="1"/>
                  </a:moveTo>
                  <a:cubicBezTo>
                    <a:pt x="1794" y="1"/>
                    <a:pt x="0" y="2394"/>
                    <a:pt x="250" y="2580"/>
                  </a:cubicBezTo>
                  <a:cubicBezTo>
                    <a:pt x="272" y="2596"/>
                    <a:pt x="309" y="2604"/>
                    <a:pt x="356" y="2604"/>
                  </a:cubicBezTo>
                  <a:cubicBezTo>
                    <a:pt x="1049" y="2604"/>
                    <a:pt x="4139" y="993"/>
                    <a:pt x="3274" y="161"/>
                  </a:cubicBezTo>
                  <a:cubicBezTo>
                    <a:pt x="3158" y="50"/>
                    <a:pt x="3020" y="1"/>
                    <a:pt x="28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a:off x="5125975" y="4127900"/>
              <a:ext cx="98725" cy="72600"/>
            </a:xfrm>
            <a:custGeom>
              <a:avLst/>
              <a:gdLst/>
              <a:ahLst/>
              <a:cxnLst/>
              <a:rect l="l" t="t" r="r" b="b"/>
              <a:pathLst>
                <a:path w="3949" h="2904" extrusionOk="0">
                  <a:moveTo>
                    <a:pt x="2618" y="0"/>
                  </a:moveTo>
                  <a:cubicBezTo>
                    <a:pt x="1572" y="0"/>
                    <a:pt x="0" y="2734"/>
                    <a:pt x="288" y="2893"/>
                  </a:cubicBezTo>
                  <a:cubicBezTo>
                    <a:pt x="303" y="2900"/>
                    <a:pt x="322" y="2903"/>
                    <a:pt x="345" y="2903"/>
                  </a:cubicBezTo>
                  <a:cubicBezTo>
                    <a:pt x="927" y="2903"/>
                    <a:pt x="3948" y="836"/>
                    <a:pt x="2956" y="118"/>
                  </a:cubicBezTo>
                  <a:cubicBezTo>
                    <a:pt x="2853" y="37"/>
                    <a:pt x="2739" y="0"/>
                    <a:pt x="26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a:off x="5205025" y="4112050"/>
              <a:ext cx="92000" cy="79425"/>
            </a:xfrm>
            <a:custGeom>
              <a:avLst/>
              <a:gdLst/>
              <a:ahLst/>
              <a:cxnLst/>
              <a:rect l="l" t="t" r="r" b="b"/>
              <a:pathLst>
                <a:path w="3680" h="3177" extrusionOk="0">
                  <a:moveTo>
                    <a:pt x="2323" y="0"/>
                  </a:moveTo>
                  <a:cubicBezTo>
                    <a:pt x="1237" y="0"/>
                    <a:pt x="1" y="3073"/>
                    <a:pt x="328" y="3171"/>
                  </a:cubicBezTo>
                  <a:cubicBezTo>
                    <a:pt x="338" y="3175"/>
                    <a:pt x="350" y="3177"/>
                    <a:pt x="364" y="3177"/>
                  </a:cubicBezTo>
                  <a:cubicBezTo>
                    <a:pt x="873" y="3177"/>
                    <a:pt x="3679" y="665"/>
                    <a:pt x="2605" y="76"/>
                  </a:cubicBezTo>
                  <a:cubicBezTo>
                    <a:pt x="2513" y="24"/>
                    <a:pt x="2418" y="0"/>
                    <a:pt x="232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a:off x="5283050" y="4084650"/>
              <a:ext cx="80175" cy="88050"/>
            </a:xfrm>
            <a:custGeom>
              <a:avLst/>
              <a:gdLst/>
              <a:ahLst/>
              <a:cxnLst/>
              <a:rect l="l" t="t" r="r" b="b"/>
              <a:pathLst>
                <a:path w="3207" h="3522" extrusionOk="0">
                  <a:moveTo>
                    <a:pt x="1787" y="0"/>
                  </a:moveTo>
                  <a:cubicBezTo>
                    <a:pt x="686" y="0"/>
                    <a:pt x="1" y="3453"/>
                    <a:pt x="338" y="3520"/>
                  </a:cubicBezTo>
                  <a:cubicBezTo>
                    <a:pt x="343" y="3521"/>
                    <a:pt x="348" y="3521"/>
                    <a:pt x="353" y="3521"/>
                  </a:cubicBezTo>
                  <a:cubicBezTo>
                    <a:pt x="819" y="3521"/>
                    <a:pt x="3206" y="420"/>
                    <a:pt x="1975" y="33"/>
                  </a:cubicBezTo>
                  <a:cubicBezTo>
                    <a:pt x="1911" y="11"/>
                    <a:pt x="1849" y="0"/>
                    <a:pt x="178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a:off x="5347075" y="4054525"/>
              <a:ext cx="81075" cy="87925"/>
            </a:xfrm>
            <a:custGeom>
              <a:avLst/>
              <a:gdLst/>
              <a:ahLst/>
              <a:cxnLst/>
              <a:rect l="l" t="t" r="r" b="b"/>
              <a:pathLst>
                <a:path w="3243" h="3517" extrusionOk="0">
                  <a:moveTo>
                    <a:pt x="1837" y="0"/>
                  </a:moveTo>
                  <a:cubicBezTo>
                    <a:pt x="724" y="0"/>
                    <a:pt x="0" y="3448"/>
                    <a:pt x="339" y="3515"/>
                  </a:cubicBezTo>
                  <a:cubicBezTo>
                    <a:pt x="344" y="3516"/>
                    <a:pt x="349" y="3517"/>
                    <a:pt x="355" y="3517"/>
                  </a:cubicBezTo>
                  <a:cubicBezTo>
                    <a:pt x="856" y="3517"/>
                    <a:pt x="3242" y="451"/>
                    <a:pt x="2011" y="28"/>
                  </a:cubicBezTo>
                  <a:cubicBezTo>
                    <a:pt x="1952" y="9"/>
                    <a:pt x="1894" y="0"/>
                    <a:pt x="18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a:off x="4324575" y="4226000"/>
              <a:ext cx="32050" cy="32950"/>
            </a:xfrm>
            <a:custGeom>
              <a:avLst/>
              <a:gdLst/>
              <a:ahLst/>
              <a:cxnLst/>
              <a:rect l="l" t="t" r="r" b="b"/>
              <a:pathLst>
                <a:path w="1282" h="1318" extrusionOk="0">
                  <a:moveTo>
                    <a:pt x="641" y="1"/>
                  </a:moveTo>
                  <a:cubicBezTo>
                    <a:pt x="285" y="1"/>
                    <a:pt x="1" y="321"/>
                    <a:pt x="1" y="677"/>
                  </a:cubicBezTo>
                  <a:cubicBezTo>
                    <a:pt x="1" y="1033"/>
                    <a:pt x="285" y="1317"/>
                    <a:pt x="641" y="1317"/>
                  </a:cubicBezTo>
                  <a:cubicBezTo>
                    <a:pt x="997" y="1317"/>
                    <a:pt x="1281" y="1033"/>
                    <a:pt x="1281" y="677"/>
                  </a:cubicBezTo>
                  <a:cubicBezTo>
                    <a:pt x="1281" y="321"/>
                    <a:pt x="997" y="1"/>
                    <a:pt x="6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5515317" y="4005530"/>
              <a:ext cx="32050" cy="32050"/>
            </a:xfrm>
            <a:custGeom>
              <a:avLst/>
              <a:gdLst/>
              <a:ahLst/>
              <a:cxnLst/>
              <a:rect l="l" t="t" r="r" b="b"/>
              <a:pathLst>
                <a:path w="1282" h="1282" extrusionOk="0">
                  <a:moveTo>
                    <a:pt x="641" y="0"/>
                  </a:moveTo>
                  <a:cubicBezTo>
                    <a:pt x="286" y="0"/>
                    <a:pt x="1" y="285"/>
                    <a:pt x="1" y="641"/>
                  </a:cubicBezTo>
                  <a:cubicBezTo>
                    <a:pt x="1" y="997"/>
                    <a:pt x="286" y="1281"/>
                    <a:pt x="641" y="1281"/>
                  </a:cubicBezTo>
                  <a:cubicBezTo>
                    <a:pt x="997" y="1281"/>
                    <a:pt x="1282" y="997"/>
                    <a:pt x="1282" y="641"/>
                  </a:cubicBezTo>
                  <a:cubicBezTo>
                    <a:pt x="1282" y="285"/>
                    <a:pt x="997" y="0"/>
                    <a:pt x="6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061881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3"/>
          <p:cNvSpPr/>
          <p:nvPr/>
        </p:nvSpPr>
        <p:spPr>
          <a:xfrm flipH="1">
            <a:off x="8026909"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flipH="1">
            <a:off x="2580238"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flipH="1">
            <a:off x="4768883"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0"/>
        <p:cNvGrpSpPr/>
        <p:nvPr/>
      </p:nvGrpSpPr>
      <p:grpSpPr>
        <a:xfrm>
          <a:off x="0" y="0"/>
          <a:ext cx="0" cy="0"/>
          <a:chOff x="0" y="0"/>
          <a:chExt cx="0" cy="0"/>
        </a:xfrm>
      </p:grpSpPr>
      <p:sp>
        <p:nvSpPr>
          <p:cNvPr id="81" name="Google Shape;81;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82" name="Google Shape;82;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83" name="Google Shape;83;p7"/>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7"/>
          <p:cNvSpPr/>
          <p:nvPr/>
        </p:nvSpPr>
        <p:spPr>
          <a:xfrm>
            <a:off x="-577157" y="43008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7"/>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6"/>
        <p:cNvGrpSpPr/>
        <p:nvPr/>
      </p:nvGrpSpPr>
      <p:grpSpPr>
        <a:xfrm>
          <a:off x="0" y="0"/>
          <a:ext cx="0" cy="0"/>
          <a:chOff x="0" y="0"/>
          <a:chExt cx="0" cy="0"/>
        </a:xfrm>
      </p:grpSpPr>
      <p:grpSp>
        <p:nvGrpSpPr>
          <p:cNvPr id="87" name="Google Shape;87;p8"/>
          <p:cNvGrpSpPr/>
          <p:nvPr/>
        </p:nvGrpSpPr>
        <p:grpSpPr>
          <a:xfrm>
            <a:off x="-796495" y="-1807790"/>
            <a:ext cx="10481321" cy="9800984"/>
            <a:chOff x="-796495" y="-1807790"/>
            <a:chExt cx="10481321" cy="9800984"/>
          </a:xfrm>
        </p:grpSpPr>
        <p:sp>
          <p:nvSpPr>
            <p:cNvPr id="88" name="Google Shape;88;p8"/>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8"/>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8"/>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a:off x="2689918"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3"/>
        <p:cNvGrpSpPr/>
        <p:nvPr/>
      </p:nvGrpSpPr>
      <p:grpSpPr>
        <a:xfrm>
          <a:off x="0" y="0"/>
          <a:ext cx="0" cy="0"/>
          <a:chOff x="0" y="0"/>
          <a:chExt cx="0" cy="0"/>
        </a:xfrm>
      </p:grpSpPr>
      <p:grpSp>
        <p:nvGrpSpPr>
          <p:cNvPr id="104" name="Google Shape;104;p11"/>
          <p:cNvGrpSpPr/>
          <p:nvPr/>
        </p:nvGrpSpPr>
        <p:grpSpPr>
          <a:xfrm flipH="1">
            <a:off x="-558370" y="-1779215"/>
            <a:ext cx="10481321" cy="9800984"/>
            <a:chOff x="-796495" y="-1807790"/>
            <a:chExt cx="10481321" cy="9800984"/>
          </a:xfrm>
        </p:grpSpPr>
        <p:sp>
          <p:nvSpPr>
            <p:cNvPr id="105" name="Google Shape;105;p11"/>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1"/>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1"/>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a:off x="2689918"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11" name="Google Shape;111;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12"/>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2">
  <p:cSld name="CUSTOM_4">
    <p:spTree>
      <p:nvGrpSpPr>
        <p:cNvPr id="1" name="Shape 146"/>
        <p:cNvGrpSpPr/>
        <p:nvPr/>
      </p:nvGrpSpPr>
      <p:grpSpPr>
        <a:xfrm>
          <a:off x="0" y="0"/>
          <a:ext cx="0" cy="0"/>
          <a:chOff x="0" y="0"/>
          <a:chExt cx="0" cy="0"/>
        </a:xfrm>
      </p:grpSpPr>
      <p:sp>
        <p:nvSpPr>
          <p:cNvPr id="147" name="Google Shape;147;p16"/>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grpSp>
        <p:nvGrpSpPr>
          <p:cNvPr id="148" name="Google Shape;148;p16"/>
          <p:cNvGrpSpPr/>
          <p:nvPr/>
        </p:nvGrpSpPr>
        <p:grpSpPr>
          <a:xfrm flipH="1">
            <a:off x="4104238" y="614206"/>
            <a:ext cx="5580588" cy="7302788"/>
            <a:chOff x="-796495" y="614206"/>
            <a:chExt cx="5580588" cy="7302788"/>
          </a:xfrm>
        </p:grpSpPr>
        <p:sp>
          <p:nvSpPr>
            <p:cNvPr id="149" name="Google Shape;149;p16"/>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6"/>
            <p:cNvSpPr/>
            <p:nvPr/>
          </p:nvSpPr>
          <p:spPr>
            <a:xfrm>
              <a:off x="1165914" y="33635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 name="Google Shape;151;p16"/>
          <p:cNvSpPr/>
          <p:nvPr/>
        </p:nvSpPr>
        <p:spPr>
          <a:xfrm rot="10800000" flipH="1">
            <a:off x="-382952" y="-187331"/>
            <a:ext cx="2031454" cy="1635128"/>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hanks">
  <p:cSld name="CUSTOM">
    <p:spTree>
      <p:nvGrpSpPr>
        <p:cNvPr id="1" name="Shape 171"/>
        <p:cNvGrpSpPr/>
        <p:nvPr/>
      </p:nvGrpSpPr>
      <p:grpSpPr>
        <a:xfrm>
          <a:off x="0" y="0"/>
          <a:ext cx="0" cy="0"/>
          <a:chOff x="0" y="0"/>
          <a:chExt cx="0" cy="0"/>
        </a:xfrm>
      </p:grpSpPr>
      <p:sp>
        <p:nvSpPr>
          <p:cNvPr id="172" name="Google Shape;172;p21"/>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1"/>
          <p:cNvSpPr/>
          <p:nvPr/>
        </p:nvSpPr>
        <p:spPr>
          <a:xfrm rot="-1164508" flipH="1">
            <a:off x="6517783" y="3354713"/>
            <a:ext cx="3618183" cy="4553494"/>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1"/>
          <p:cNvSpPr/>
          <p:nvPr/>
        </p:nvSpPr>
        <p:spPr>
          <a:xfrm flipH="1">
            <a:off x="-2296798" y="-2278565"/>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5" name="Google Shape;175;p21"/>
          <p:cNvGrpSpPr/>
          <p:nvPr/>
        </p:nvGrpSpPr>
        <p:grpSpPr>
          <a:xfrm>
            <a:off x="1371600" y="-57157"/>
            <a:ext cx="6534000" cy="4667445"/>
            <a:chOff x="1371600" y="916025"/>
            <a:chExt cx="6534000" cy="3522600"/>
          </a:xfrm>
        </p:grpSpPr>
        <p:sp>
          <p:nvSpPr>
            <p:cNvPr id="176" name="Google Shape;176;p21"/>
            <p:cNvSpPr txBox="1"/>
            <p:nvPr/>
          </p:nvSpPr>
          <p:spPr>
            <a:xfrm>
              <a:off x="2879400" y="3531475"/>
              <a:ext cx="3385200" cy="7926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 sz="1200">
                  <a:solidFill>
                    <a:srgbClr val="666666"/>
                  </a:solidFill>
                  <a:latin typeface="Baloo 2"/>
                  <a:ea typeface="Baloo 2"/>
                  <a:cs typeface="Baloo 2"/>
                  <a:sym typeface="Baloo 2"/>
                </a:rPr>
                <a:t>CREDITS: This presentation template was created by </a:t>
              </a:r>
              <a:r>
                <a:rPr lang="en" sz="1200" b="1">
                  <a:solidFill>
                    <a:srgbClr val="666666"/>
                  </a:solidFill>
                  <a:uFill>
                    <a:noFill/>
                  </a:uFill>
                  <a:latin typeface="Baloo 2"/>
                  <a:ea typeface="Baloo 2"/>
                  <a:cs typeface="Baloo 2"/>
                  <a:sym typeface="Baloo 2"/>
                  <a:hlinkClick r:id="rId2">
                    <a:extLst>
                      <a:ext uri="{A12FA001-AC4F-418D-AE19-62706E023703}">
                        <ahyp:hlinkClr xmlns:ahyp="http://schemas.microsoft.com/office/drawing/2018/hyperlinkcolor" val="tx"/>
                      </a:ext>
                    </a:extLst>
                  </a:hlinkClick>
                </a:rPr>
                <a:t>Slidesgo</a:t>
              </a:r>
              <a:r>
                <a:rPr lang="en" sz="1200">
                  <a:solidFill>
                    <a:srgbClr val="666666"/>
                  </a:solidFill>
                  <a:latin typeface="Baloo 2"/>
                  <a:ea typeface="Baloo 2"/>
                  <a:cs typeface="Baloo 2"/>
                  <a:sym typeface="Baloo 2"/>
                </a:rPr>
                <a:t>, including icons by </a:t>
              </a:r>
              <a:r>
                <a:rPr lang="en" sz="1200" b="1">
                  <a:solidFill>
                    <a:srgbClr val="666666"/>
                  </a:solidFill>
                  <a:uFill>
                    <a:noFill/>
                  </a:uFill>
                  <a:latin typeface="Baloo 2"/>
                  <a:ea typeface="Baloo 2"/>
                  <a:cs typeface="Baloo 2"/>
                  <a:sym typeface="Baloo 2"/>
                  <a:hlinkClick r:id="rId3">
                    <a:extLst>
                      <a:ext uri="{A12FA001-AC4F-418D-AE19-62706E023703}">
                        <ahyp:hlinkClr xmlns:ahyp="http://schemas.microsoft.com/office/drawing/2018/hyperlinkcolor" val="tx"/>
                      </a:ext>
                    </a:extLst>
                  </a:hlinkClick>
                </a:rPr>
                <a:t>Flaticon</a:t>
              </a:r>
              <a:r>
                <a:rPr lang="en" sz="1200">
                  <a:solidFill>
                    <a:srgbClr val="666666"/>
                  </a:solidFill>
                  <a:latin typeface="Baloo 2"/>
                  <a:ea typeface="Baloo 2"/>
                  <a:cs typeface="Baloo 2"/>
                  <a:sym typeface="Baloo 2"/>
                </a:rPr>
                <a:t>, and infographics &amp; images by </a:t>
              </a:r>
              <a:r>
                <a:rPr lang="en" sz="1200" b="1">
                  <a:solidFill>
                    <a:srgbClr val="666666"/>
                  </a:solidFill>
                  <a:uFill>
                    <a:noFill/>
                  </a:uFill>
                  <a:latin typeface="Baloo 2"/>
                  <a:ea typeface="Baloo 2"/>
                  <a:cs typeface="Baloo 2"/>
                  <a:sym typeface="Baloo 2"/>
                  <a:hlinkClick r:id="rId4">
                    <a:extLst>
                      <a:ext uri="{A12FA001-AC4F-418D-AE19-62706E023703}">
                        <ahyp:hlinkClr xmlns:ahyp="http://schemas.microsoft.com/office/drawing/2018/hyperlinkcolor" val="tx"/>
                      </a:ext>
                    </a:extLst>
                  </a:hlinkClick>
                </a:rPr>
                <a:t>Freepik</a:t>
              </a:r>
              <a:r>
                <a:rPr lang="en" sz="1200">
                  <a:solidFill>
                    <a:srgbClr val="666666"/>
                  </a:solidFill>
                  <a:latin typeface="Baloo 2"/>
                  <a:ea typeface="Baloo 2"/>
                  <a:cs typeface="Baloo 2"/>
                  <a:sym typeface="Baloo 2"/>
                </a:rPr>
                <a:t>. </a:t>
              </a:r>
              <a:endParaRPr sz="1200">
                <a:solidFill>
                  <a:srgbClr val="666666"/>
                </a:solidFill>
                <a:latin typeface="Baloo 2"/>
                <a:ea typeface="Baloo 2"/>
                <a:cs typeface="Baloo 2"/>
                <a:sym typeface="Baloo 2"/>
              </a:endParaRPr>
            </a:p>
            <a:p>
              <a:pPr marL="0" lvl="0" indent="0" algn="ctr" rtl="0">
                <a:spcBef>
                  <a:spcPts val="300"/>
                </a:spcBef>
                <a:spcAft>
                  <a:spcPts val="0"/>
                </a:spcAft>
                <a:buNone/>
              </a:pPr>
              <a:endParaRPr sz="1200" b="1">
                <a:solidFill>
                  <a:srgbClr val="3F3C3B"/>
                </a:solidFill>
                <a:latin typeface="Catamaran"/>
                <a:ea typeface="Catamaran"/>
                <a:cs typeface="Catamaran"/>
                <a:sym typeface="Catamaran"/>
              </a:endParaRPr>
            </a:p>
          </p:txBody>
        </p:sp>
        <p:sp>
          <p:nvSpPr>
            <p:cNvPr id="177" name="Google Shape;177;p21"/>
            <p:cNvSpPr/>
            <p:nvPr/>
          </p:nvSpPr>
          <p:spPr>
            <a:xfrm>
              <a:off x="1371600" y="916025"/>
              <a:ext cx="6534000" cy="35226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21"/>
          <p:cNvGrpSpPr/>
          <p:nvPr/>
        </p:nvGrpSpPr>
        <p:grpSpPr>
          <a:xfrm>
            <a:off x="1923900" y="1762925"/>
            <a:ext cx="5429400" cy="2133600"/>
            <a:chOff x="1857300" y="1962150"/>
            <a:chExt cx="5429400" cy="2133600"/>
          </a:xfrm>
        </p:grpSpPr>
        <p:cxnSp>
          <p:nvCxnSpPr>
            <p:cNvPr id="179" name="Google Shape;179;p21"/>
            <p:cNvCxnSpPr/>
            <p:nvPr/>
          </p:nvCxnSpPr>
          <p:spPr>
            <a:xfrm>
              <a:off x="1857300" y="19621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0" name="Google Shape;180;p21"/>
            <p:cNvCxnSpPr/>
            <p:nvPr/>
          </p:nvCxnSpPr>
          <p:spPr>
            <a:xfrm>
              <a:off x="1857300" y="22669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1" name="Google Shape;181;p21"/>
            <p:cNvCxnSpPr/>
            <p:nvPr/>
          </p:nvCxnSpPr>
          <p:spPr>
            <a:xfrm>
              <a:off x="1857300" y="25717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2" name="Google Shape;182;p21"/>
            <p:cNvCxnSpPr/>
            <p:nvPr/>
          </p:nvCxnSpPr>
          <p:spPr>
            <a:xfrm>
              <a:off x="1857300" y="28765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3" name="Google Shape;183;p21"/>
            <p:cNvCxnSpPr/>
            <p:nvPr/>
          </p:nvCxnSpPr>
          <p:spPr>
            <a:xfrm>
              <a:off x="1857300" y="31813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4" name="Google Shape;184;p21"/>
            <p:cNvCxnSpPr/>
            <p:nvPr/>
          </p:nvCxnSpPr>
          <p:spPr>
            <a:xfrm>
              <a:off x="1857300" y="34861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5" name="Google Shape;185;p21"/>
            <p:cNvCxnSpPr/>
            <p:nvPr/>
          </p:nvCxnSpPr>
          <p:spPr>
            <a:xfrm>
              <a:off x="1857300" y="37909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6" name="Google Shape;186;p21"/>
            <p:cNvCxnSpPr/>
            <p:nvPr/>
          </p:nvCxnSpPr>
          <p:spPr>
            <a:xfrm>
              <a:off x="1857300" y="4095750"/>
              <a:ext cx="5429400" cy="0"/>
            </a:xfrm>
            <a:prstGeom prst="straightConnector1">
              <a:avLst/>
            </a:prstGeom>
            <a:noFill/>
            <a:ln w="9525" cap="flat" cmpd="sng">
              <a:solidFill>
                <a:schemeClr val="lt1"/>
              </a:solidFill>
              <a:prstDash val="solid"/>
              <a:round/>
              <a:headEnd type="none" w="med" len="med"/>
              <a:tailEnd type="none" w="med" len="med"/>
            </a:ln>
          </p:spPr>
        </p:cxnSp>
      </p:grpSp>
      <p:sp>
        <p:nvSpPr>
          <p:cNvPr id="187" name="Google Shape;187;p21"/>
          <p:cNvSpPr txBox="1">
            <a:spLocks noGrp="1"/>
          </p:cNvSpPr>
          <p:nvPr>
            <p:ph type="ctrTitle"/>
          </p:nvPr>
        </p:nvSpPr>
        <p:spPr>
          <a:xfrm>
            <a:off x="1847850" y="647700"/>
            <a:ext cx="5486400" cy="1044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solidFill>
                  <a:srgbClr val="EB7E7C"/>
                </a:solidFill>
                <a:latin typeface="Handlee"/>
                <a:ea typeface="Handlee"/>
                <a:cs typeface="Handlee"/>
                <a:sym typeface="Handlee"/>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88" name="Google Shape;188;p21"/>
          <p:cNvSpPr txBox="1">
            <a:spLocks noGrp="1"/>
          </p:cNvSpPr>
          <p:nvPr>
            <p:ph type="subTitle" idx="1"/>
          </p:nvPr>
        </p:nvSpPr>
        <p:spPr>
          <a:xfrm>
            <a:off x="2619450" y="1738750"/>
            <a:ext cx="3943200" cy="13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a:solidFill>
                  <a:srgbClr val="666666"/>
                </a:solidFill>
                <a:latin typeface="Baloo 2"/>
                <a:ea typeface="Baloo 2"/>
                <a:cs typeface="Baloo 2"/>
                <a:sym typeface="Baloo 2"/>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189" name="Google Shape;189;p21"/>
          <p:cNvGrpSpPr/>
          <p:nvPr/>
        </p:nvGrpSpPr>
        <p:grpSpPr>
          <a:xfrm>
            <a:off x="1923900" y="1458125"/>
            <a:ext cx="5429400" cy="1524000"/>
            <a:chOff x="1857300" y="1657350"/>
            <a:chExt cx="5429400" cy="1524000"/>
          </a:xfrm>
        </p:grpSpPr>
        <p:cxnSp>
          <p:nvCxnSpPr>
            <p:cNvPr id="190" name="Google Shape;190;p21"/>
            <p:cNvCxnSpPr/>
            <p:nvPr/>
          </p:nvCxnSpPr>
          <p:spPr>
            <a:xfrm>
              <a:off x="1857300" y="16573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1" name="Google Shape;191;p21"/>
            <p:cNvCxnSpPr/>
            <p:nvPr/>
          </p:nvCxnSpPr>
          <p:spPr>
            <a:xfrm>
              <a:off x="1857300" y="19621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2" name="Google Shape;192;p21"/>
            <p:cNvCxnSpPr/>
            <p:nvPr/>
          </p:nvCxnSpPr>
          <p:spPr>
            <a:xfrm>
              <a:off x="1857300" y="22669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3" name="Google Shape;193;p21"/>
            <p:cNvCxnSpPr/>
            <p:nvPr/>
          </p:nvCxnSpPr>
          <p:spPr>
            <a:xfrm>
              <a:off x="1857300" y="25717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4" name="Google Shape;194;p21"/>
            <p:cNvCxnSpPr/>
            <p:nvPr/>
          </p:nvCxnSpPr>
          <p:spPr>
            <a:xfrm>
              <a:off x="1857300" y="28765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5" name="Google Shape;195;p21"/>
            <p:cNvCxnSpPr/>
            <p:nvPr/>
          </p:nvCxnSpPr>
          <p:spPr>
            <a:xfrm>
              <a:off x="1857300" y="3181350"/>
              <a:ext cx="5429400" cy="0"/>
            </a:xfrm>
            <a:prstGeom prst="straightConnector1">
              <a:avLst/>
            </a:prstGeom>
            <a:noFill/>
            <a:ln w="9525" cap="flat" cmpd="sng">
              <a:solidFill>
                <a:srgbClr val="CCCCCC"/>
              </a:solidFill>
              <a:prstDash val="solid"/>
              <a:round/>
              <a:headEnd type="none" w="med" len="med"/>
              <a:tailEnd type="none" w="med" len="med"/>
            </a:ln>
          </p:spPr>
        </p:cxnSp>
      </p:grpSp>
      <p:sp>
        <p:nvSpPr>
          <p:cNvPr id="196" name="Google Shape;196;p21"/>
          <p:cNvSpPr txBox="1"/>
          <p:nvPr/>
        </p:nvSpPr>
        <p:spPr>
          <a:xfrm>
            <a:off x="2028900" y="3226675"/>
            <a:ext cx="5124300" cy="7926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 sz="1200">
                <a:solidFill>
                  <a:srgbClr val="666666"/>
                </a:solidFill>
                <a:latin typeface="Baloo 2"/>
                <a:ea typeface="Baloo 2"/>
                <a:cs typeface="Baloo 2"/>
                <a:sym typeface="Baloo 2"/>
              </a:rPr>
              <a:t>CREDITS: This presentation template was created by </a:t>
            </a:r>
            <a:r>
              <a:rPr lang="en" sz="1200" b="1">
                <a:solidFill>
                  <a:srgbClr val="666666"/>
                </a:solidFill>
                <a:uFill>
                  <a:noFill/>
                </a:uFill>
                <a:latin typeface="Baloo 2"/>
                <a:ea typeface="Baloo 2"/>
                <a:cs typeface="Baloo 2"/>
                <a:sym typeface="Baloo 2"/>
                <a:hlinkClick r:id="rId2">
                  <a:extLst>
                    <a:ext uri="{A12FA001-AC4F-418D-AE19-62706E023703}">
                      <ahyp:hlinkClr xmlns:ahyp="http://schemas.microsoft.com/office/drawing/2018/hyperlinkcolor" val="tx"/>
                    </a:ext>
                  </a:extLst>
                </a:hlinkClick>
              </a:rPr>
              <a:t>Slidesgo</a:t>
            </a:r>
            <a:r>
              <a:rPr lang="en" sz="1200">
                <a:solidFill>
                  <a:srgbClr val="666666"/>
                </a:solidFill>
                <a:latin typeface="Baloo 2"/>
                <a:ea typeface="Baloo 2"/>
                <a:cs typeface="Baloo 2"/>
                <a:sym typeface="Baloo 2"/>
              </a:rPr>
              <a:t>, including icons by </a:t>
            </a:r>
            <a:r>
              <a:rPr lang="en" sz="1200" b="1">
                <a:solidFill>
                  <a:srgbClr val="666666"/>
                </a:solidFill>
                <a:uFill>
                  <a:noFill/>
                </a:uFill>
                <a:latin typeface="Baloo 2"/>
                <a:ea typeface="Baloo 2"/>
                <a:cs typeface="Baloo 2"/>
                <a:sym typeface="Baloo 2"/>
                <a:hlinkClick r:id="rId3">
                  <a:extLst>
                    <a:ext uri="{A12FA001-AC4F-418D-AE19-62706E023703}">
                      <ahyp:hlinkClr xmlns:ahyp="http://schemas.microsoft.com/office/drawing/2018/hyperlinkcolor" val="tx"/>
                    </a:ext>
                  </a:extLst>
                </a:hlinkClick>
              </a:rPr>
              <a:t>Flaticon</a:t>
            </a:r>
            <a:r>
              <a:rPr lang="en" sz="1200">
                <a:solidFill>
                  <a:srgbClr val="666666"/>
                </a:solidFill>
                <a:latin typeface="Baloo 2"/>
                <a:ea typeface="Baloo 2"/>
                <a:cs typeface="Baloo 2"/>
                <a:sym typeface="Baloo 2"/>
              </a:rPr>
              <a:t>, and infographics &amp; images by </a:t>
            </a:r>
            <a:r>
              <a:rPr lang="en" sz="1200" b="1">
                <a:solidFill>
                  <a:srgbClr val="666666"/>
                </a:solidFill>
                <a:uFill>
                  <a:noFill/>
                </a:uFill>
                <a:latin typeface="Baloo 2"/>
                <a:ea typeface="Baloo 2"/>
                <a:cs typeface="Baloo 2"/>
                <a:sym typeface="Baloo 2"/>
                <a:hlinkClick r:id="rId4">
                  <a:extLst>
                    <a:ext uri="{A12FA001-AC4F-418D-AE19-62706E023703}">
                      <ahyp:hlinkClr xmlns:ahyp="http://schemas.microsoft.com/office/drawing/2018/hyperlinkcolor" val="tx"/>
                    </a:ext>
                  </a:extLst>
                </a:hlinkClick>
              </a:rPr>
              <a:t>Freepik</a:t>
            </a:r>
            <a:r>
              <a:rPr lang="en" sz="1200">
                <a:solidFill>
                  <a:srgbClr val="666666"/>
                </a:solidFill>
                <a:latin typeface="Baloo 2"/>
                <a:ea typeface="Baloo 2"/>
                <a:cs typeface="Baloo 2"/>
                <a:sym typeface="Baloo 2"/>
              </a:rPr>
              <a:t>. </a:t>
            </a:r>
            <a:endParaRPr sz="1200">
              <a:solidFill>
                <a:srgbClr val="666666"/>
              </a:solidFill>
              <a:latin typeface="Baloo 2"/>
              <a:ea typeface="Baloo 2"/>
              <a:cs typeface="Baloo 2"/>
              <a:sym typeface="Baloo 2"/>
            </a:endParaRPr>
          </a:p>
          <a:p>
            <a:pPr marL="0" lvl="0" indent="0" algn="ctr" rtl="0">
              <a:spcBef>
                <a:spcPts val="300"/>
              </a:spcBef>
              <a:spcAft>
                <a:spcPts val="0"/>
              </a:spcAft>
              <a:buNone/>
            </a:pPr>
            <a:endParaRPr sz="1200" b="1">
              <a:solidFill>
                <a:srgbClr val="666666"/>
              </a:solidFill>
              <a:latin typeface="Baloo 2"/>
              <a:ea typeface="Baloo 2"/>
              <a:cs typeface="Baloo 2"/>
              <a:sym typeface="Baloo 2"/>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10">
    <p:spTree>
      <p:nvGrpSpPr>
        <p:cNvPr id="1" name="Shape 197"/>
        <p:cNvGrpSpPr/>
        <p:nvPr/>
      </p:nvGrpSpPr>
      <p:grpSpPr>
        <a:xfrm>
          <a:off x="0" y="0"/>
          <a:ext cx="0" cy="0"/>
          <a:chOff x="0" y="0"/>
          <a:chExt cx="0" cy="0"/>
        </a:xfrm>
      </p:grpSpPr>
      <p:sp>
        <p:nvSpPr>
          <p:cNvPr id="198" name="Google Shape;198;p22"/>
          <p:cNvSpPr/>
          <p:nvPr/>
        </p:nvSpPr>
        <p:spPr>
          <a:xfrm rot="10800000" flipH="1">
            <a:off x="-796495" y="2940209"/>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2"/>
          <p:cNvSpPr/>
          <p:nvPr/>
        </p:nvSpPr>
        <p:spPr>
          <a:xfrm rot="10800000" flipH="1">
            <a:off x="2689914" y="-276981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2"/>
          <p:cNvSpPr/>
          <p:nvPr/>
        </p:nvSpPr>
        <p:spPr>
          <a:xfrm rot="10800000" flipH="1">
            <a:off x="2689918" y="4000975"/>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2"/>
          <p:cNvSpPr/>
          <p:nvPr/>
        </p:nvSpPr>
        <p:spPr>
          <a:xfrm rot="10800000" flipH="1">
            <a:off x="5128387" y="1822059"/>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B3C4B9"/>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EB7E7C"/>
              </a:buClr>
              <a:buSzPts val="2800"/>
              <a:buFont typeface="Handlee"/>
              <a:buNone/>
              <a:defRPr sz="2800">
                <a:solidFill>
                  <a:srgbClr val="EB7E7C"/>
                </a:solidFill>
                <a:latin typeface="Handlee"/>
                <a:ea typeface="Handlee"/>
                <a:cs typeface="Handlee"/>
                <a:sym typeface="Handlee"/>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666666"/>
              </a:buClr>
              <a:buSzPts val="1800"/>
              <a:buFont typeface="Baloo 2"/>
              <a:buChar char="●"/>
              <a:defRPr sz="1800">
                <a:solidFill>
                  <a:srgbClr val="666666"/>
                </a:solidFill>
                <a:latin typeface="Baloo 2"/>
                <a:ea typeface="Baloo 2"/>
                <a:cs typeface="Baloo 2"/>
                <a:sym typeface="Baloo 2"/>
              </a:defRPr>
            </a:lvl1pPr>
            <a:lvl2pPr marL="914400" lvl="1"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2pPr>
            <a:lvl3pPr marL="1371600" lvl="2"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3pPr>
            <a:lvl4pPr marL="1828800" lvl="3"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4pPr>
            <a:lvl5pPr marL="2286000" lvl="4"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5pPr>
            <a:lvl6pPr marL="2743200" lvl="5"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6pPr>
            <a:lvl7pPr marL="3200400" lvl="6"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7pPr>
            <a:lvl8pPr marL="3657600" lvl="7"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8pPr>
            <a:lvl9pPr marL="4114800" lvl="8" indent="-317500">
              <a:lnSpc>
                <a:spcPct val="115000"/>
              </a:lnSpc>
              <a:spcBef>
                <a:spcPts val="1600"/>
              </a:spcBef>
              <a:spcAft>
                <a:spcPts val="1600"/>
              </a:spcAft>
              <a:buClr>
                <a:srgbClr val="666666"/>
              </a:buClr>
              <a:buSzPts val="1400"/>
              <a:buFont typeface="Baloo 2"/>
              <a:buChar char="■"/>
              <a:defRPr>
                <a:solidFill>
                  <a:srgbClr val="666666"/>
                </a:solidFill>
                <a:latin typeface="Baloo 2"/>
                <a:ea typeface="Baloo 2"/>
                <a:cs typeface="Baloo 2"/>
                <a:sym typeface="Baloo 2"/>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4" r:id="rId4"/>
    <p:sldLayoutId id="2147483657" r:id="rId5"/>
    <p:sldLayoutId id="2147483658" r:id="rId6"/>
    <p:sldLayoutId id="2147483662" r:id="rId7"/>
    <p:sldLayoutId id="2147483667" r:id="rId8"/>
    <p:sldLayoutId id="2147483668" r:id="rId9"/>
    <p:sldLayoutId id="2147483669" r:id="rId10"/>
    <p:sldLayoutId id="2147483670" r:id="rId11"/>
    <p:sldLayoutId id="2147483671" r:id="rId12"/>
    <p:sldLayoutId id="2147483676" r:id="rId13"/>
    <p:sldLayoutId id="2147483679" r:id="rId14"/>
    <p:sldLayoutId id="2147483680"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8"/>
          <p:cNvSpPr txBox="1">
            <a:spLocks noGrp="1"/>
          </p:cNvSpPr>
          <p:nvPr>
            <p:ph type="ctrTitle"/>
          </p:nvPr>
        </p:nvSpPr>
        <p:spPr>
          <a:xfrm>
            <a:off x="323348" y="1687445"/>
            <a:ext cx="8520600" cy="1044600"/>
          </a:xfrm>
          <a:prstGeom prst="rect">
            <a:avLst/>
          </a:prstGeom>
        </p:spPr>
        <p:txBody>
          <a:bodyPr spcFirstLastPara="1" wrap="square" lIns="91425" tIns="91425" rIns="91425" bIns="91425" anchor="b" anchorCtr="0">
            <a:noAutofit/>
          </a:bodyPr>
          <a:lstStyle/>
          <a:p>
            <a:r>
              <a:rPr lang="id-ID" sz="1800" b="1" dirty="0">
                <a:solidFill>
                  <a:schemeClr val="accent1">
                    <a:lumMod val="50000"/>
                  </a:schemeClr>
                </a:solidFill>
              </a:rPr>
              <a:t>Mata Kuliah Supervisi Pendidikan</a:t>
            </a:r>
            <a:br>
              <a:rPr lang="id-ID" sz="4000" dirty="0">
                <a:solidFill>
                  <a:schemeClr val="accent1">
                    <a:lumMod val="50000"/>
                  </a:schemeClr>
                </a:solidFill>
              </a:rPr>
            </a:br>
            <a:r>
              <a:rPr lang="id-ID" sz="4000" b="1" dirty="0">
                <a:solidFill>
                  <a:schemeClr val="accent1">
                    <a:lumMod val="50000"/>
                  </a:schemeClr>
                </a:solidFill>
              </a:rPr>
              <a:t>KEPUASAN KERJA GURU</a:t>
            </a:r>
            <a:endParaRPr lang="id-ID" sz="3600" dirty="0"/>
          </a:p>
        </p:txBody>
      </p:sp>
      <p:grpSp>
        <p:nvGrpSpPr>
          <p:cNvPr id="224" name="Google Shape;224;p28"/>
          <p:cNvGrpSpPr/>
          <p:nvPr/>
        </p:nvGrpSpPr>
        <p:grpSpPr>
          <a:xfrm>
            <a:off x="7541111" y="-557946"/>
            <a:ext cx="3418540" cy="1793185"/>
            <a:chOff x="6797960" y="203729"/>
            <a:chExt cx="3774524" cy="1979829"/>
          </a:xfrm>
        </p:grpSpPr>
        <p:sp>
          <p:nvSpPr>
            <p:cNvPr id="225" name="Google Shape;225;p28"/>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8"/>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8"/>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8"/>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8"/>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8"/>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1" name="Google Shape;231;p28"/>
          <p:cNvGrpSpPr/>
          <p:nvPr/>
        </p:nvGrpSpPr>
        <p:grpSpPr>
          <a:xfrm>
            <a:off x="-1758573" y="912484"/>
            <a:ext cx="3393304" cy="1796989"/>
            <a:chOff x="-1085827" y="927365"/>
            <a:chExt cx="3393304" cy="1796989"/>
          </a:xfrm>
        </p:grpSpPr>
        <p:sp>
          <p:nvSpPr>
            <p:cNvPr id="232" name="Google Shape;232;p28"/>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28"/>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8"/>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8"/>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8"/>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8"/>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8"/>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8"/>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8"/>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8"/>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8"/>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8"/>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8"/>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8"/>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28"/>
          <p:cNvGrpSpPr/>
          <p:nvPr/>
        </p:nvGrpSpPr>
        <p:grpSpPr>
          <a:xfrm>
            <a:off x="4257372" y="3758929"/>
            <a:ext cx="3081549" cy="1994761"/>
            <a:chOff x="3476322" y="3871854"/>
            <a:chExt cx="3081549" cy="1994761"/>
          </a:xfrm>
        </p:grpSpPr>
        <p:sp>
          <p:nvSpPr>
            <p:cNvPr id="247" name="Google Shape;247;p28"/>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8"/>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8"/>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8"/>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8"/>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8"/>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8"/>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8"/>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8"/>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8"/>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8"/>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8"/>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8"/>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8"/>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8"/>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8"/>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8"/>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8"/>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8"/>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6" name="Google Shape;266;p28"/>
          <p:cNvGrpSpPr/>
          <p:nvPr/>
        </p:nvGrpSpPr>
        <p:grpSpPr>
          <a:xfrm>
            <a:off x="1010165" y="3920650"/>
            <a:ext cx="1748567" cy="1517857"/>
            <a:chOff x="972034" y="4038077"/>
            <a:chExt cx="1579697" cy="1371393"/>
          </a:xfrm>
        </p:grpSpPr>
        <p:sp>
          <p:nvSpPr>
            <p:cNvPr id="267" name="Google Shape;267;p28"/>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8"/>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 name="Google Shape;269;p28"/>
            <p:cNvGrpSpPr/>
            <p:nvPr/>
          </p:nvGrpSpPr>
          <p:grpSpPr>
            <a:xfrm>
              <a:off x="972034" y="4038077"/>
              <a:ext cx="1579697" cy="1371393"/>
              <a:chOff x="972034" y="4038077"/>
              <a:chExt cx="1579697" cy="1371393"/>
            </a:xfrm>
          </p:grpSpPr>
          <p:sp>
            <p:nvSpPr>
              <p:cNvPr id="270" name="Google Shape;270;p28"/>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8"/>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8"/>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8"/>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 name="TextBox 1"/>
          <p:cNvSpPr txBox="1"/>
          <p:nvPr/>
        </p:nvSpPr>
        <p:spPr>
          <a:xfrm>
            <a:off x="2956660" y="2788245"/>
            <a:ext cx="3415598" cy="1323439"/>
          </a:xfrm>
          <a:prstGeom prst="rect">
            <a:avLst/>
          </a:prstGeom>
          <a:noFill/>
        </p:spPr>
        <p:txBody>
          <a:bodyPr wrap="square" rtlCol="0">
            <a:spAutoFit/>
          </a:bodyPr>
          <a:lstStyle/>
          <a:p>
            <a:pPr algn="ctr"/>
            <a:r>
              <a:rPr lang="en-US" sz="1600" b="1" dirty="0" err="1">
                <a:solidFill>
                  <a:schemeClr val="tx1">
                    <a:lumMod val="75000"/>
                    <a:lumOff val="25000"/>
                  </a:schemeClr>
                </a:solidFill>
              </a:rPr>
              <a:t>Dosen</a:t>
            </a:r>
            <a:r>
              <a:rPr lang="en-US" sz="1600" b="1" dirty="0">
                <a:solidFill>
                  <a:schemeClr val="tx1">
                    <a:lumMod val="75000"/>
                    <a:lumOff val="25000"/>
                  </a:schemeClr>
                </a:solidFill>
              </a:rPr>
              <a:t> </a:t>
            </a:r>
            <a:r>
              <a:rPr lang="en-US" sz="1600" b="1" dirty="0" err="1">
                <a:solidFill>
                  <a:schemeClr val="tx1">
                    <a:lumMod val="75000"/>
                    <a:lumOff val="25000"/>
                  </a:schemeClr>
                </a:solidFill>
              </a:rPr>
              <a:t>Pengampu</a:t>
            </a:r>
            <a:r>
              <a:rPr lang="en-US" sz="1600" b="1" dirty="0">
                <a:solidFill>
                  <a:schemeClr val="tx1">
                    <a:lumMod val="75000"/>
                    <a:lumOff val="25000"/>
                  </a:schemeClr>
                </a:solidFill>
              </a:rPr>
              <a:t> :</a:t>
            </a:r>
            <a:endParaRPr lang="id-ID" sz="1600" b="1" dirty="0">
              <a:solidFill>
                <a:schemeClr val="tx1">
                  <a:lumMod val="75000"/>
                  <a:lumOff val="25000"/>
                </a:schemeClr>
              </a:solidFill>
            </a:endParaRPr>
          </a:p>
          <a:p>
            <a:pPr algn="ctr"/>
            <a:endParaRPr lang="id-ID" sz="1600" b="1" dirty="0">
              <a:solidFill>
                <a:schemeClr val="tx1">
                  <a:lumMod val="75000"/>
                  <a:lumOff val="25000"/>
                </a:schemeClr>
              </a:solidFill>
            </a:endParaRPr>
          </a:p>
          <a:p>
            <a:pPr algn="ctr"/>
            <a:r>
              <a:rPr lang="id-ID" sz="1600" b="1" dirty="0">
                <a:solidFill>
                  <a:schemeClr val="tx1">
                    <a:lumMod val="75000"/>
                    <a:lumOff val="25000"/>
                  </a:schemeClr>
                </a:solidFill>
              </a:rPr>
              <a:t>Prof. Dr. Bujang Rahman, M.Si.</a:t>
            </a:r>
          </a:p>
          <a:p>
            <a:pPr algn="ctr"/>
            <a:r>
              <a:rPr lang="en-US" sz="1600" b="1" dirty="0">
                <a:solidFill>
                  <a:schemeClr val="tx1">
                    <a:lumMod val="75000"/>
                    <a:lumOff val="25000"/>
                  </a:schemeClr>
                </a:solidFill>
              </a:rPr>
              <a:t>Dr. R</a:t>
            </a:r>
            <a:r>
              <a:rPr lang="id-ID" sz="1600" b="1" dirty="0">
                <a:solidFill>
                  <a:schemeClr val="tx1">
                    <a:lumMod val="75000"/>
                    <a:lumOff val="25000"/>
                  </a:schemeClr>
                </a:solidFill>
              </a:rPr>
              <a:t>iswanti Rini, M.Si. </a:t>
            </a:r>
          </a:p>
          <a:p>
            <a:endParaRPr lang="id-ID" sz="1600" dirty="0"/>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92"/>
        <p:cNvGrpSpPr/>
        <p:nvPr/>
      </p:nvGrpSpPr>
      <p:grpSpPr>
        <a:xfrm>
          <a:off x="0" y="0"/>
          <a:ext cx="0" cy="0"/>
          <a:chOff x="0" y="0"/>
          <a:chExt cx="0" cy="0"/>
        </a:xfrm>
      </p:grpSpPr>
      <p:sp>
        <p:nvSpPr>
          <p:cNvPr id="2393" name="Google Shape;2393;p58"/>
          <p:cNvSpPr txBox="1">
            <a:spLocks noGrp="1"/>
          </p:cNvSpPr>
          <p:nvPr>
            <p:ph type="ctrTitle"/>
          </p:nvPr>
        </p:nvSpPr>
        <p:spPr>
          <a:xfrm>
            <a:off x="1847850" y="647700"/>
            <a:ext cx="5486400" cy="1044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Thanks!</a:t>
            </a:r>
            <a:endParaRPr dirty="0"/>
          </a:p>
        </p:txBody>
      </p:sp>
      <p:grpSp>
        <p:nvGrpSpPr>
          <p:cNvPr id="2395" name="Google Shape;2395;p58"/>
          <p:cNvGrpSpPr/>
          <p:nvPr/>
        </p:nvGrpSpPr>
        <p:grpSpPr>
          <a:xfrm flipH="1">
            <a:off x="6417005" y="-1023297"/>
            <a:ext cx="3393304" cy="1796989"/>
            <a:chOff x="-1085827" y="927365"/>
            <a:chExt cx="3393304" cy="1796989"/>
          </a:xfrm>
        </p:grpSpPr>
        <p:sp>
          <p:nvSpPr>
            <p:cNvPr id="2396" name="Google Shape;2396;p58"/>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58"/>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58"/>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58"/>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58"/>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58"/>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58"/>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58"/>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58"/>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58"/>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58"/>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58"/>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58"/>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58"/>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1" name="Google Shape;2411;p58"/>
          <p:cNvGrpSpPr/>
          <p:nvPr/>
        </p:nvGrpSpPr>
        <p:grpSpPr>
          <a:xfrm rot="10253850" flipH="1">
            <a:off x="6695472" y="3928133"/>
            <a:ext cx="3774498" cy="1979815"/>
            <a:chOff x="6797960" y="203729"/>
            <a:chExt cx="3774524" cy="1979829"/>
          </a:xfrm>
        </p:grpSpPr>
        <p:sp>
          <p:nvSpPr>
            <p:cNvPr id="2412" name="Google Shape;2412;p58"/>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58"/>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58"/>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58"/>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58"/>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58"/>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8" name="Google Shape;2418;p58"/>
          <p:cNvGrpSpPr/>
          <p:nvPr/>
        </p:nvGrpSpPr>
        <p:grpSpPr>
          <a:xfrm flipH="1">
            <a:off x="511074" y="279150"/>
            <a:ext cx="1748567" cy="1517857"/>
            <a:chOff x="972034" y="4038077"/>
            <a:chExt cx="1579697" cy="1371393"/>
          </a:xfrm>
        </p:grpSpPr>
        <p:sp>
          <p:nvSpPr>
            <p:cNvPr id="2419" name="Google Shape;2419;p58"/>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58"/>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21" name="Google Shape;2421;p58"/>
            <p:cNvGrpSpPr/>
            <p:nvPr/>
          </p:nvGrpSpPr>
          <p:grpSpPr>
            <a:xfrm>
              <a:off x="972034" y="4038077"/>
              <a:ext cx="1579697" cy="1371393"/>
              <a:chOff x="972034" y="4038077"/>
              <a:chExt cx="1579697" cy="1371393"/>
            </a:xfrm>
          </p:grpSpPr>
          <p:sp>
            <p:nvSpPr>
              <p:cNvPr id="2422" name="Google Shape;2422;p58"/>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58"/>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58"/>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58"/>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426" name="Google Shape;2426;p58"/>
          <p:cNvGrpSpPr/>
          <p:nvPr/>
        </p:nvGrpSpPr>
        <p:grpSpPr>
          <a:xfrm flipH="1">
            <a:off x="-364265" y="3920654"/>
            <a:ext cx="3081549" cy="1994761"/>
            <a:chOff x="3476322" y="3871854"/>
            <a:chExt cx="3081549" cy="1994761"/>
          </a:xfrm>
        </p:grpSpPr>
        <p:sp>
          <p:nvSpPr>
            <p:cNvPr id="2427" name="Google Shape;2427;p58"/>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58"/>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58"/>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58"/>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58"/>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58"/>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58"/>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58"/>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58"/>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58"/>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58"/>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58"/>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58"/>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58"/>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58"/>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58"/>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58"/>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58"/>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58"/>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06"/>
        <p:cNvGrpSpPr/>
        <p:nvPr/>
      </p:nvGrpSpPr>
      <p:grpSpPr>
        <a:xfrm>
          <a:off x="0" y="0"/>
          <a:ext cx="0" cy="0"/>
          <a:chOff x="0" y="0"/>
          <a:chExt cx="0" cy="0"/>
        </a:xfrm>
      </p:grpSpPr>
      <p:sp>
        <p:nvSpPr>
          <p:cNvPr id="1407" name="Google Shape;1407;p45"/>
          <p:cNvSpPr/>
          <p:nvPr/>
        </p:nvSpPr>
        <p:spPr>
          <a:xfrm>
            <a:off x="8072759" y="2810125"/>
            <a:ext cx="60000" cy="60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5"/>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KELOMPOK </a:t>
            </a:r>
            <a:r>
              <a:rPr lang="id-ID" dirty="0"/>
              <a:t>2</a:t>
            </a:r>
            <a:endParaRPr dirty="0"/>
          </a:p>
        </p:txBody>
      </p:sp>
      <p:grpSp>
        <p:nvGrpSpPr>
          <p:cNvPr id="1443" name="Google Shape;1443;p45"/>
          <p:cNvGrpSpPr/>
          <p:nvPr/>
        </p:nvGrpSpPr>
        <p:grpSpPr>
          <a:xfrm flipH="1">
            <a:off x="-90452" y="-358997"/>
            <a:ext cx="3393304" cy="1796989"/>
            <a:chOff x="-1085827" y="927365"/>
            <a:chExt cx="3393304" cy="1796989"/>
          </a:xfrm>
        </p:grpSpPr>
        <p:sp>
          <p:nvSpPr>
            <p:cNvPr id="1444" name="Google Shape;1444;p45"/>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5"/>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5"/>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5"/>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5"/>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5"/>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5"/>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5"/>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5"/>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5"/>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5"/>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5"/>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5"/>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5"/>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8" name="Google Shape;1458;p45"/>
          <p:cNvGrpSpPr/>
          <p:nvPr/>
        </p:nvGrpSpPr>
        <p:grpSpPr>
          <a:xfrm rot="-9708144">
            <a:off x="4816145" y="3820014"/>
            <a:ext cx="3774583" cy="1979860"/>
            <a:chOff x="6797960" y="203729"/>
            <a:chExt cx="3774524" cy="1979829"/>
          </a:xfrm>
        </p:grpSpPr>
        <p:sp>
          <p:nvSpPr>
            <p:cNvPr id="1459" name="Google Shape;1459;p45"/>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5"/>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5"/>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5"/>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5"/>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5"/>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5" name="Google Shape;1465;p45"/>
          <p:cNvGrpSpPr/>
          <p:nvPr/>
        </p:nvGrpSpPr>
        <p:grpSpPr>
          <a:xfrm rot="-2968875">
            <a:off x="7547206" y="-219405"/>
            <a:ext cx="1748446" cy="1517801"/>
            <a:chOff x="972034" y="4038077"/>
            <a:chExt cx="1579697" cy="1371393"/>
          </a:xfrm>
        </p:grpSpPr>
        <p:sp>
          <p:nvSpPr>
            <p:cNvPr id="1466" name="Google Shape;1466;p45"/>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5"/>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8" name="Google Shape;1468;p45"/>
            <p:cNvGrpSpPr/>
            <p:nvPr/>
          </p:nvGrpSpPr>
          <p:grpSpPr>
            <a:xfrm>
              <a:off x="972034" y="4038077"/>
              <a:ext cx="1579697" cy="1371393"/>
              <a:chOff x="972034" y="4038077"/>
              <a:chExt cx="1579697" cy="1371393"/>
            </a:xfrm>
          </p:grpSpPr>
          <p:sp>
            <p:nvSpPr>
              <p:cNvPr id="1469" name="Google Shape;1469;p45"/>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5"/>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5"/>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5"/>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aphicFrame>
        <p:nvGraphicFramePr>
          <p:cNvPr id="3" name="Diagram 2"/>
          <p:cNvGraphicFramePr/>
          <p:nvPr>
            <p:extLst>
              <p:ext uri="{D42A27DB-BD31-4B8C-83A1-F6EECF244321}">
                <p14:modId xmlns:p14="http://schemas.microsoft.com/office/powerpoint/2010/main" val="2563131531"/>
              </p:ext>
            </p:extLst>
          </p:nvPr>
        </p:nvGraphicFramePr>
        <p:xfrm>
          <a:off x="1996622" y="1290043"/>
          <a:ext cx="5352578" cy="29376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88321080"/>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3"/>
        <p:cNvGrpSpPr/>
        <p:nvPr/>
      </p:nvGrpSpPr>
      <p:grpSpPr>
        <a:xfrm>
          <a:off x="0" y="0"/>
          <a:ext cx="0" cy="0"/>
          <a:chOff x="0" y="0"/>
          <a:chExt cx="0" cy="0"/>
        </a:xfrm>
      </p:grpSpPr>
      <p:sp>
        <p:nvSpPr>
          <p:cNvPr id="804" name="Google Shape;804;p38"/>
          <p:cNvSpPr/>
          <p:nvPr/>
        </p:nvSpPr>
        <p:spPr>
          <a:xfrm>
            <a:off x="180661" y="168887"/>
            <a:ext cx="1773659" cy="1679834"/>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5" name="Google Shape;805;p38"/>
          <p:cNvSpPr txBox="1">
            <a:spLocks noGrp="1"/>
          </p:cNvSpPr>
          <p:nvPr>
            <p:ph type="title"/>
          </p:nvPr>
        </p:nvSpPr>
        <p:spPr>
          <a:xfrm flipH="1">
            <a:off x="258655" y="935591"/>
            <a:ext cx="4573508" cy="677285"/>
          </a:xfrm>
          <a:prstGeom prst="rect">
            <a:avLst/>
          </a:prstGeom>
        </p:spPr>
        <p:txBody>
          <a:bodyPr spcFirstLastPara="1" wrap="square" lIns="91425" tIns="91425" rIns="91425" bIns="91425" anchor="b" anchorCtr="0">
            <a:noAutofit/>
          </a:bodyPr>
          <a:lstStyle/>
          <a:p>
            <a:pPr lvl="0" algn="ctr"/>
            <a:r>
              <a:rPr lang="id-ID" sz="3600" dirty="0">
                <a:solidFill>
                  <a:schemeClr val="tx1">
                    <a:lumMod val="65000"/>
                    <a:lumOff val="35000"/>
                  </a:schemeClr>
                </a:solidFill>
                <a:latin typeface="Cooper Black" panose="0208090404030B020404" pitchFamily="18" charset="77"/>
              </a:rPr>
              <a:t>PENGERTIAN</a:t>
            </a:r>
            <a:br>
              <a:rPr lang="id-ID" sz="3600" dirty="0">
                <a:solidFill>
                  <a:schemeClr val="tx1">
                    <a:lumMod val="65000"/>
                    <a:lumOff val="35000"/>
                  </a:schemeClr>
                </a:solidFill>
                <a:latin typeface="Cooper Black" panose="0208090404030B020404" pitchFamily="18" charset="77"/>
              </a:rPr>
            </a:br>
            <a:r>
              <a:rPr lang="id-ID" b="1" dirty="0">
                <a:solidFill>
                  <a:schemeClr val="tx1">
                    <a:lumMod val="75000"/>
                    <a:lumOff val="25000"/>
                  </a:schemeClr>
                </a:solidFill>
              </a:rPr>
              <a:t>Kepuasan Kerja </a:t>
            </a:r>
            <a:endParaRPr sz="3600" dirty="0">
              <a:solidFill>
                <a:schemeClr val="tx1">
                  <a:lumMod val="75000"/>
                  <a:lumOff val="25000"/>
                </a:schemeClr>
              </a:solidFill>
              <a:latin typeface="Cooper Black" panose="0208090404030B020404" pitchFamily="18" charset="77"/>
            </a:endParaRPr>
          </a:p>
        </p:txBody>
      </p:sp>
      <p:sp>
        <p:nvSpPr>
          <p:cNvPr id="4" name="Persegi Panjang 3">
            <a:extLst>
              <a:ext uri="{FF2B5EF4-FFF2-40B4-BE49-F238E27FC236}">
                <a16:creationId xmlns:a16="http://schemas.microsoft.com/office/drawing/2014/main" id="{BC7B0B63-FBE0-4646-9057-F500B36C51D9}"/>
              </a:ext>
            </a:extLst>
          </p:cNvPr>
          <p:cNvSpPr/>
          <p:nvPr/>
        </p:nvSpPr>
        <p:spPr>
          <a:xfrm>
            <a:off x="4416136" y="1238865"/>
            <a:ext cx="4290343" cy="218936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endParaRPr lang="id-ID" dirty="0">
              <a:solidFill>
                <a:schemeClr val="bg2"/>
              </a:solidFill>
            </a:endParaRPr>
          </a:p>
          <a:p>
            <a:pPr algn="ctr"/>
            <a:r>
              <a:rPr lang="id-ID" sz="1600" dirty="0"/>
              <a:t>Kepuasan kerja yang tinggi merupakan tanda organisasi yang dikelola dengan baik dan pada dasarnya merupakan hasil manajemen perilaku yang efektif. Kepuasan keja adalah ukuran proses pembangunan iklim manusia yang berkelanjutan dan suatu organisasi.</a:t>
            </a:r>
          </a:p>
        </p:txBody>
      </p:sp>
      <p:sp>
        <p:nvSpPr>
          <p:cNvPr id="9" name="Persegi Panjang 3">
            <a:extLst>
              <a:ext uri="{FF2B5EF4-FFF2-40B4-BE49-F238E27FC236}">
                <a16:creationId xmlns:a16="http://schemas.microsoft.com/office/drawing/2014/main" id="{BC7B0B63-FBE0-4646-9057-F500B36C51D9}"/>
              </a:ext>
            </a:extLst>
          </p:cNvPr>
          <p:cNvSpPr>
            <a:spLocks noGrp="1"/>
          </p:cNvSpPr>
          <p:nvPr>
            <p:ph type="subTitle" idx="1"/>
          </p:nvPr>
        </p:nvSpPr>
        <p:spPr>
          <a:xfrm>
            <a:off x="0" y="2672308"/>
            <a:ext cx="4499627" cy="2090192"/>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id-ID" sz="1800" dirty="0">
              <a:solidFill>
                <a:schemeClr val="tx1"/>
              </a:solidFill>
            </a:endParaRPr>
          </a:p>
          <a:p>
            <a:pPr algn="ctr"/>
            <a:r>
              <a:rPr lang="id-ID" sz="1800" dirty="0">
                <a:solidFill>
                  <a:schemeClr val="tx1"/>
                </a:solidFill>
              </a:rPr>
              <a:t>Menurut Para Ahli:</a:t>
            </a:r>
          </a:p>
          <a:p>
            <a:pPr algn="ctr"/>
            <a:endParaRPr lang="id-ID" sz="1800" dirty="0">
              <a:solidFill>
                <a:schemeClr val="tx1"/>
              </a:solidFill>
            </a:endParaRPr>
          </a:p>
          <a:p>
            <a:pPr algn="just"/>
            <a:r>
              <a:rPr lang="id-ID" sz="1800" dirty="0">
                <a:solidFill>
                  <a:schemeClr val="tx1"/>
                </a:solidFill>
              </a:rPr>
              <a:t>Krieter &amp; Kinicki (2004)</a:t>
            </a:r>
          </a:p>
          <a:p>
            <a:pPr algn="just"/>
            <a:r>
              <a:rPr lang="id-ID" sz="1800" dirty="0">
                <a:solidFill>
                  <a:schemeClr val="tx1"/>
                </a:solidFill>
              </a:rPr>
              <a:t>Robbins dan Judge (2007)</a:t>
            </a:r>
          </a:p>
          <a:p>
            <a:pPr algn="just"/>
            <a:r>
              <a:rPr lang="id-ID" sz="1800" dirty="0">
                <a:solidFill>
                  <a:schemeClr val="tx1"/>
                </a:solidFill>
              </a:rPr>
              <a:t>Wexley dan Yulk (1977) </a:t>
            </a:r>
          </a:p>
          <a:p>
            <a:pPr algn="just"/>
            <a:r>
              <a:rPr lang="id-ID" sz="1800" dirty="0">
                <a:solidFill>
                  <a:schemeClr val="tx1"/>
                </a:solidFill>
              </a:rPr>
              <a:t>Tiffin (dalam As’ad, 2003)</a:t>
            </a:r>
          </a:p>
          <a:p>
            <a:pPr algn="just"/>
            <a:endParaRPr lang="id-ID" sz="1800" dirty="0">
              <a:solidFill>
                <a:schemeClr val="tx1"/>
              </a:solidFill>
            </a:endParaRPr>
          </a:p>
          <a:p>
            <a:pPr algn="ctr"/>
            <a:endParaRPr lang="id-ID" sz="1800" dirty="0">
              <a:solidFill>
                <a:schemeClr val="tx1"/>
              </a:solidFill>
            </a:endParaRPr>
          </a:p>
        </p:txBody>
      </p:sp>
    </p:spTree>
    <p:extLst>
      <p:ext uri="{BB962C8B-B14F-4D97-AF65-F5344CB8AC3E}">
        <p14:creationId xmlns:p14="http://schemas.microsoft.com/office/powerpoint/2010/main" val="358380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9863" y="445025"/>
            <a:ext cx="5105962" cy="469375"/>
          </a:xfrm>
        </p:spPr>
        <p:style>
          <a:lnRef idx="1">
            <a:schemeClr val="accent5"/>
          </a:lnRef>
          <a:fillRef idx="2">
            <a:schemeClr val="accent5"/>
          </a:fillRef>
          <a:effectRef idx="1">
            <a:schemeClr val="accent5"/>
          </a:effectRef>
          <a:fontRef idx="minor">
            <a:schemeClr val="dk1"/>
          </a:fontRef>
        </p:style>
        <p:txBody>
          <a:bodyPr>
            <a:noAutofit/>
          </a:bodyPr>
          <a:lstStyle/>
          <a:p>
            <a:pPr lvl="0" algn="ctr"/>
            <a:r>
              <a:rPr lang="id-ID" sz="2000" b="1" dirty="0">
                <a:solidFill>
                  <a:schemeClr val="accent6">
                    <a:lumMod val="50000"/>
                  </a:schemeClr>
                </a:solidFill>
              </a:rPr>
              <a:t>KOMPONEN KEPUASAN KERJA</a:t>
            </a:r>
            <a:endParaRPr lang="en-US" sz="1600" b="1" dirty="0">
              <a:solidFill>
                <a:schemeClr val="accent6">
                  <a:lumMod val="50000"/>
                </a:schemeClr>
              </a:solidFill>
            </a:endParaRPr>
          </a:p>
        </p:txBody>
      </p:sp>
      <p:sp>
        <p:nvSpPr>
          <p:cNvPr id="4" name="Google Shape;1113;p48">
            <a:extLst>
              <a:ext uri="{FF2B5EF4-FFF2-40B4-BE49-F238E27FC236}">
                <a16:creationId xmlns:a16="http://schemas.microsoft.com/office/drawing/2014/main" id="{697042BA-1B5D-D147-8131-E190773738CF}"/>
              </a:ext>
            </a:extLst>
          </p:cNvPr>
          <p:cNvSpPr/>
          <p:nvPr/>
        </p:nvSpPr>
        <p:spPr>
          <a:xfrm>
            <a:off x="808423" y="1157205"/>
            <a:ext cx="807481" cy="772129"/>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solidFill>
                  <a:schemeClr val="accent5"/>
                </a:solidFill>
                <a:latin typeface="Cooper Black" panose="0208090404030B020404" pitchFamily="18" charset="77"/>
              </a:rPr>
              <a:t>01</a:t>
            </a:r>
            <a:endParaRPr sz="1800" dirty="0">
              <a:solidFill>
                <a:schemeClr val="accent5"/>
              </a:solidFill>
              <a:latin typeface="Cooper Black" panose="0208090404030B020404" pitchFamily="18" charset="77"/>
            </a:endParaRPr>
          </a:p>
        </p:txBody>
      </p:sp>
      <p:sp>
        <p:nvSpPr>
          <p:cNvPr id="5" name="Kotak Teks 4">
            <a:extLst>
              <a:ext uri="{FF2B5EF4-FFF2-40B4-BE49-F238E27FC236}">
                <a16:creationId xmlns:a16="http://schemas.microsoft.com/office/drawing/2014/main" id="{F289E7DE-22BE-744B-938B-83E895C4EC90}"/>
              </a:ext>
            </a:extLst>
          </p:cNvPr>
          <p:cNvSpPr txBox="1"/>
          <p:nvPr/>
        </p:nvSpPr>
        <p:spPr>
          <a:xfrm>
            <a:off x="189802" y="1951974"/>
            <a:ext cx="3869607" cy="3139321"/>
          </a:xfrm>
          <a:prstGeom prst="rect">
            <a:avLst/>
          </a:prstGeom>
          <a:noFill/>
        </p:spPr>
        <p:txBody>
          <a:bodyPr wrap="square" rtlCol="0">
            <a:spAutoFit/>
          </a:bodyPr>
          <a:lstStyle/>
          <a:p>
            <a:pPr lvl="0" algn="ctr"/>
            <a:r>
              <a:rPr lang="id-ID" sz="1800" b="1" dirty="0">
                <a:solidFill>
                  <a:schemeClr val="accent6">
                    <a:lumMod val="50000"/>
                  </a:schemeClr>
                </a:solidFill>
              </a:rPr>
              <a:t>Smith, Kendall, dan Hullin, 1969 (dalam Gibson, dkk, 2000) </a:t>
            </a:r>
            <a:r>
              <a:rPr lang="id-ID" sz="1800" b="1" dirty="0">
                <a:solidFill>
                  <a:schemeClr val="tx1"/>
                </a:solidFill>
              </a:rPr>
              <a:t>menyebutkan 5 komponen</a:t>
            </a:r>
          </a:p>
          <a:p>
            <a:pPr lvl="0" algn="ctr"/>
            <a:r>
              <a:rPr lang="id-ID" sz="1800" b="1" dirty="0">
                <a:solidFill>
                  <a:schemeClr val="tx1"/>
                </a:solidFill>
              </a:rPr>
              <a:t>kepuasan kerja yang dirasakan karyawan:</a:t>
            </a:r>
          </a:p>
          <a:p>
            <a:pPr lvl="0" algn="ctr"/>
            <a:r>
              <a:rPr lang="id-ID" sz="1800" b="1" dirty="0">
                <a:solidFill>
                  <a:schemeClr val="tx1"/>
                </a:solidFill>
              </a:rPr>
              <a:t>1. pekerjaan </a:t>
            </a:r>
          </a:p>
          <a:p>
            <a:pPr lvl="0" algn="ctr"/>
            <a:r>
              <a:rPr lang="id-ID" sz="1800" b="1" dirty="0">
                <a:solidFill>
                  <a:schemeClr val="tx1"/>
                </a:solidFill>
              </a:rPr>
              <a:t>2. kesempatan untuk promosi</a:t>
            </a:r>
          </a:p>
          <a:p>
            <a:pPr lvl="0" algn="ctr"/>
            <a:r>
              <a:rPr lang="id-ID" sz="1800" b="1" dirty="0">
                <a:solidFill>
                  <a:schemeClr val="tx1"/>
                </a:solidFill>
              </a:rPr>
              <a:t>3. supervisor atau</a:t>
            </a:r>
          </a:p>
          <a:p>
            <a:pPr lvl="0" algn="ctr"/>
            <a:r>
              <a:rPr lang="id-ID" sz="1800" b="1" dirty="0">
                <a:solidFill>
                  <a:schemeClr val="tx1"/>
                </a:solidFill>
              </a:rPr>
              <a:t>atasan</a:t>
            </a:r>
          </a:p>
          <a:p>
            <a:pPr lvl="0" algn="ctr"/>
            <a:r>
              <a:rPr lang="id-ID" sz="1800" b="1" dirty="0">
                <a:solidFill>
                  <a:schemeClr val="tx1"/>
                </a:solidFill>
              </a:rPr>
              <a:t>4. gaji atau upah</a:t>
            </a:r>
          </a:p>
          <a:p>
            <a:pPr lvl="0" algn="ctr"/>
            <a:r>
              <a:rPr lang="id-ID" sz="1800" b="1" dirty="0">
                <a:solidFill>
                  <a:schemeClr val="tx1"/>
                </a:solidFill>
              </a:rPr>
              <a:t>5. rekan kerja</a:t>
            </a:r>
            <a:endParaRPr lang="en-US" sz="1800" b="1" dirty="0">
              <a:solidFill>
                <a:schemeClr val="tx1"/>
              </a:solidFill>
            </a:endParaRPr>
          </a:p>
        </p:txBody>
      </p:sp>
      <p:sp>
        <p:nvSpPr>
          <p:cNvPr id="11" name="Google Shape;1115;p48">
            <a:extLst>
              <a:ext uri="{FF2B5EF4-FFF2-40B4-BE49-F238E27FC236}">
                <a16:creationId xmlns:a16="http://schemas.microsoft.com/office/drawing/2014/main" id="{D8D3F2D9-08B0-D34C-9664-8C276815BF63}"/>
              </a:ext>
            </a:extLst>
          </p:cNvPr>
          <p:cNvSpPr/>
          <p:nvPr/>
        </p:nvSpPr>
        <p:spPr>
          <a:xfrm>
            <a:off x="6116382" y="1535881"/>
            <a:ext cx="849443" cy="812553"/>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solidFill>
                  <a:schemeClr val="accent2"/>
                </a:solidFill>
                <a:latin typeface="Cooper Black" panose="0208090404030B020404" pitchFamily="18" charset="77"/>
              </a:rPr>
              <a:t>02</a:t>
            </a:r>
            <a:endParaRPr sz="1800" dirty="0">
              <a:solidFill>
                <a:schemeClr val="accent2"/>
              </a:solidFill>
              <a:latin typeface="Cooper Black" panose="0208090404030B020404" pitchFamily="18" charset="77"/>
            </a:endParaRPr>
          </a:p>
        </p:txBody>
      </p:sp>
      <p:sp>
        <p:nvSpPr>
          <p:cNvPr id="12" name="Kotak Teks 11">
            <a:extLst>
              <a:ext uri="{FF2B5EF4-FFF2-40B4-BE49-F238E27FC236}">
                <a16:creationId xmlns:a16="http://schemas.microsoft.com/office/drawing/2014/main" id="{7EA911FE-0794-114E-BAA6-1364A35A6FFB}"/>
              </a:ext>
            </a:extLst>
          </p:cNvPr>
          <p:cNvSpPr txBox="1"/>
          <p:nvPr/>
        </p:nvSpPr>
        <p:spPr>
          <a:xfrm>
            <a:off x="4249909" y="2475350"/>
            <a:ext cx="4582391" cy="1200329"/>
          </a:xfrm>
          <a:prstGeom prst="rect">
            <a:avLst/>
          </a:prstGeom>
          <a:noFill/>
        </p:spPr>
        <p:txBody>
          <a:bodyPr wrap="square" rtlCol="0">
            <a:spAutoFit/>
          </a:bodyPr>
          <a:lstStyle/>
          <a:p>
            <a:pPr algn="ctr"/>
            <a:r>
              <a:rPr lang="id-ID" sz="1800" b="1" dirty="0">
                <a:solidFill>
                  <a:schemeClr val="accent6">
                    <a:lumMod val="50000"/>
                  </a:schemeClr>
                </a:solidFill>
              </a:rPr>
              <a:t>Greenberg dan Baron (1993) </a:t>
            </a:r>
            <a:endParaRPr lang="id-ID" b="1" dirty="0"/>
          </a:p>
          <a:p>
            <a:pPr algn="ctr"/>
            <a:r>
              <a:rPr lang="id-ID" sz="1800" b="1" dirty="0">
                <a:solidFill>
                  <a:schemeClr val="tx1"/>
                </a:solidFill>
              </a:rPr>
              <a:t> 1. Kondisi organisasi</a:t>
            </a:r>
          </a:p>
          <a:p>
            <a:pPr algn="ctr"/>
            <a:r>
              <a:rPr lang="id-ID" sz="1800" b="1" dirty="0">
                <a:solidFill>
                  <a:schemeClr val="tx1"/>
                </a:solidFill>
              </a:rPr>
              <a:t>2. Kondisi Personal </a:t>
            </a:r>
          </a:p>
          <a:p>
            <a:pPr algn="just"/>
            <a:endParaRPr lang="en-US" sz="1800" b="1" dirty="0"/>
          </a:p>
        </p:txBody>
      </p:sp>
    </p:spTree>
    <p:extLst>
      <p:ext uri="{BB962C8B-B14F-4D97-AF65-F5344CB8AC3E}">
        <p14:creationId xmlns:p14="http://schemas.microsoft.com/office/powerpoint/2010/main" val="64037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1"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Google Shape;1113;p48">
            <a:extLst>
              <a:ext uri="{FF2B5EF4-FFF2-40B4-BE49-F238E27FC236}">
                <a16:creationId xmlns:a16="http://schemas.microsoft.com/office/drawing/2014/main" id="{605D17F3-508B-3842-A72B-F30EB6F0A13A}"/>
              </a:ext>
            </a:extLst>
          </p:cNvPr>
          <p:cNvSpPr/>
          <p:nvPr/>
        </p:nvSpPr>
        <p:spPr>
          <a:xfrm>
            <a:off x="2435744" y="220291"/>
            <a:ext cx="807481" cy="772129"/>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solidFill>
                  <a:schemeClr val="bg1"/>
                </a:solidFill>
                <a:latin typeface="Cooper Black" panose="0208090404030B020404" pitchFamily="18" charset="77"/>
              </a:rPr>
              <a:t>03</a:t>
            </a:r>
            <a:endParaRPr sz="1800" dirty="0">
              <a:solidFill>
                <a:schemeClr val="bg1"/>
              </a:solidFill>
              <a:latin typeface="Cooper Black" panose="0208090404030B020404" pitchFamily="18" charset="77"/>
            </a:endParaRPr>
          </a:p>
        </p:txBody>
      </p:sp>
      <p:sp>
        <p:nvSpPr>
          <p:cNvPr id="11" name="Google Shape;1115;p48">
            <a:extLst>
              <a:ext uri="{FF2B5EF4-FFF2-40B4-BE49-F238E27FC236}">
                <a16:creationId xmlns:a16="http://schemas.microsoft.com/office/drawing/2014/main" id="{D8D3F2D9-08B0-D34C-9664-8C276815BF63}"/>
              </a:ext>
            </a:extLst>
          </p:cNvPr>
          <p:cNvSpPr/>
          <p:nvPr/>
        </p:nvSpPr>
        <p:spPr>
          <a:xfrm>
            <a:off x="7419054" y="2027710"/>
            <a:ext cx="849443" cy="812553"/>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solidFill>
                  <a:schemeClr val="accent2"/>
                </a:solidFill>
                <a:latin typeface="Cooper Black" panose="0208090404030B020404" pitchFamily="18" charset="77"/>
              </a:rPr>
              <a:t>0</a:t>
            </a:r>
            <a:r>
              <a:rPr lang="id-ID" sz="1800" dirty="0">
                <a:solidFill>
                  <a:schemeClr val="accent2"/>
                </a:solidFill>
                <a:latin typeface="Cooper Black" panose="0208090404030B020404" pitchFamily="18" charset="77"/>
              </a:rPr>
              <a:t>4</a:t>
            </a:r>
            <a:endParaRPr sz="1800" dirty="0">
              <a:solidFill>
                <a:schemeClr val="accent2"/>
              </a:solidFill>
              <a:latin typeface="Cooper Black" panose="0208090404030B020404" pitchFamily="18" charset="77"/>
            </a:endParaRPr>
          </a:p>
        </p:txBody>
      </p:sp>
      <p:sp>
        <p:nvSpPr>
          <p:cNvPr id="12" name="Kotak Teks 11">
            <a:extLst>
              <a:ext uri="{FF2B5EF4-FFF2-40B4-BE49-F238E27FC236}">
                <a16:creationId xmlns:a16="http://schemas.microsoft.com/office/drawing/2014/main" id="{7EA911FE-0794-114E-BAA6-1364A35A6FFB}"/>
              </a:ext>
            </a:extLst>
          </p:cNvPr>
          <p:cNvSpPr txBox="1"/>
          <p:nvPr/>
        </p:nvSpPr>
        <p:spPr>
          <a:xfrm>
            <a:off x="3690034" y="2805109"/>
            <a:ext cx="5246148" cy="1846659"/>
          </a:xfrm>
          <a:prstGeom prst="rect">
            <a:avLst/>
          </a:prstGeom>
          <a:noFill/>
        </p:spPr>
        <p:txBody>
          <a:bodyPr wrap="square" rtlCol="0">
            <a:spAutoFit/>
          </a:bodyPr>
          <a:lstStyle/>
          <a:p>
            <a:pPr algn="r"/>
            <a:r>
              <a:rPr lang="id-ID" sz="1800" b="1" dirty="0">
                <a:solidFill>
                  <a:schemeClr val="accent6">
                    <a:lumMod val="50000"/>
                  </a:schemeClr>
                </a:solidFill>
              </a:rPr>
              <a:t>Luthans (dalam Husein, 1998)</a:t>
            </a:r>
          </a:p>
          <a:p>
            <a:pPr algn="just"/>
            <a:r>
              <a:rPr lang="id-ID" sz="1600" dirty="0"/>
              <a:t>Komponen kepuasan kerja terdiri dari:</a:t>
            </a:r>
          </a:p>
          <a:p>
            <a:pPr marL="266700" indent="-266700" algn="just">
              <a:buAutoNum type="arabicPeriod"/>
            </a:pPr>
            <a:r>
              <a:rPr lang="id-ID" sz="1600" dirty="0"/>
              <a:t>Pembayaran</a:t>
            </a:r>
          </a:p>
          <a:p>
            <a:pPr algn="just"/>
            <a:r>
              <a:rPr lang="id-ID" sz="1600" dirty="0"/>
              <a:t>2. Pekerjaan itu sendiri</a:t>
            </a:r>
          </a:p>
          <a:p>
            <a:pPr algn="just"/>
            <a:r>
              <a:rPr lang="id-ID" sz="1600" dirty="0"/>
              <a:t>3. Promosi</a:t>
            </a:r>
          </a:p>
          <a:p>
            <a:pPr algn="just"/>
            <a:r>
              <a:rPr lang="id-ID" sz="1600" dirty="0"/>
              <a:t>4. Supervisi</a:t>
            </a:r>
          </a:p>
          <a:p>
            <a:pPr algn="just"/>
            <a:r>
              <a:rPr lang="id-ID" sz="1600" dirty="0"/>
              <a:t>5. Rekan Sekerja</a:t>
            </a:r>
          </a:p>
        </p:txBody>
      </p:sp>
      <p:sp>
        <p:nvSpPr>
          <p:cNvPr id="3" name="Rectangle 2"/>
          <p:cNvSpPr/>
          <p:nvPr/>
        </p:nvSpPr>
        <p:spPr>
          <a:xfrm>
            <a:off x="142727" y="1112612"/>
            <a:ext cx="5624228" cy="1923604"/>
          </a:xfrm>
          <a:prstGeom prst="rect">
            <a:avLst/>
          </a:prstGeom>
        </p:spPr>
        <p:txBody>
          <a:bodyPr wrap="square">
            <a:spAutoFit/>
          </a:bodyPr>
          <a:lstStyle/>
          <a:p>
            <a:pPr marR="76200" lvl="0" algn="ctr">
              <a:spcBef>
                <a:spcPts val="65"/>
              </a:spcBef>
            </a:pPr>
            <a:r>
              <a:rPr lang="id-ID" sz="1800" b="1" dirty="0">
                <a:solidFill>
                  <a:schemeClr val="accent6">
                    <a:lumMod val="50000"/>
                  </a:schemeClr>
                </a:solidFill>
                <a:latin typeface="Times New Roman" panose="02020603050405020304" pitchFamily="18" charset="0"/>
                <a:ea typeface="Times New Roman" panose="02020603050405020304" pitchFamily="18" charset="0"/>
              </a:rPr>
              <a:t>Robbins (1996)</a:t>
            </a:r>
          </a:p>
          <a:p>
            <a:pPr marR="76200" lvl="0" algn="just">
              <a:spcBef>
                <a:spcPts val="65"/>
              </a:spcBef>
            </a:pPr>
            <a:r>
              <a:rPr lang="id-ID" sz="1600" dirty="0">
                <a:latin typeface="Times New Roman" panose="02020603050405020304" pitchFamily="18" charset="0"/>
                <a:ea typeface="Times New Roman" panose="02020603050405020304" pitchFamily="18" charset="0"/>
              </a:rPr>
              <a:t>komponen-komponen yang menentukan kepuasan kerja adalah:</a:t>
            </a:r>
          </a:p>
          <a:p>
            <a:pPr marL="266700" marR="76200" lvl="0" indent="-266700" algn="just">
              <a:spcBef>
                <a:spcPts val="65"/>
              </a:spcBef>
              <a:buAutoNum type="arabicPeriod"/>
            </a:pPr>
            <a:r>
              <a:rPr lang="id-ID" sz="1600" dirty="0">
                <a:latin typeface="Times New Roman" panose="02020603050405020304" pitchFamily="18" charset="0"/>
                <a:ea typeface="Times New Roman" panose="02020603050405020304" pitchFamily="18" charset="0"/>
              </a:rPr>
              <a:t>Kerja yang secara mental menantang </a:t>
            </a:r>
          </a:p>
          <a:p>
            <a:pPr marL="266700" marR="76200" lvl="0" indent="-266700" algn="just">
              <a:spcBef>
                <a:spcPts val="65"/>
              </a:spcBef>
              <a:buAutoNum type="arabicPeriod"/>
            </a:pPr>
            <a:r>
              <a:rPr lang="id-ID" sz="1600" dirty="0">
                <a:latin typeface="Times New Roman" panose="02020603050405020304" pitchFamily="18" charset="0"/>
                <a:ea typeface="Times New Roman" panose="02020603050405020304" pitchFamily="18" charset="0"/>
              </a:rPr>
              <a:t>Ganjaran yang pantas </a:t>
            </a:r>
          </a:p>
          <a:p>
            <a:pPr marL="266700" marR="76200" lvl="0" indent="-266700" algn="just">
              <a:spcBef>
                <a:spcPts val="65"/>
              </a:spcBef>
              <a:buAutoNum type="arabicPeriod"/>
            </a:pPr>
            <a:r>
              <a:rPr lang="id-ID" sz="1600" dirty="0">
                <a:latin typeface="Times New Roman" panose="02020603050405020304" pitchFamily="18" charset="0"/>
                <a:ea typeface="Times New Roman" panose="02020603050405020304" pitchFamily="18" charset="0"/>
              </a:rPr>
              <a:t>Kondisi kerja yang mendukung </a:t>
            </a:r>
          </a:p>
          <a:p>
            <a:pPr marL="266700" marR="76200" lvl="0" indent="-266700" algn="just">
              <a:spcBef>
                <a:spcPts val="65"/>
              </a:spcBef>
              <a:buAutoNum type="arabicPeriod"/>
            </a:pPr>
            <a:r>
              <a:rPr lang="id-ID" sz="1600" dirty="0">
                <a:latin typeface="Times New Roman" panose="02020603050405020304" pitchFamily="18" charset="0"/>
                <a:ea typeface="Times New Roman" panose="02020603050405020304" pitchFamily="18" charset="0"/>
              </a:rPr>
              <a:t>Rekan kerja yang mendukung </a:t>
            </a:r>
          </a:p>
          <a:p>
            <a:pPr marL="266700" marR="76200" lvl="0" indent="-266700" algn="just">
              <a:spcBef>
                <a:spcPts val="65"/>
              </a:spcBef>
              <a:buAutoNum type="arabicPeriod"/>
            </a:pPr>
            <a:r>
              <a:rPr lang="id-ID" sz="1600" dirty="0">
                <a:latin typeface="Times New Roman" panose="02020603050405020304" pitchFamily="18" charset="0"/>
                <a:ea typeface="Times New Roman" panose="02020603050405020304" pitchFamily="18" charset="0"/>
              </a:rPr>
              <a:t>Kesesuaian kepribadian dengan pekerjaan</a:t>
            </a:r>
            <a:endParaRPr lang="id-ID" sz="1600"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90345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0"/>
          <p:cNvSpPr/>
          <p:nvPr/>
        </p:nvSpPr>
        <p:spPr>
          <a:xfrm>
            <a:off x="5694050" y="75577"/>
            <a:ext cx="3449950" cy="3267457"/>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rgbClr val="CF4F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40"/>
          <p:cNvSpPr txBox="1">
            <a:spLocks noGrp="1"/>
          </p:cNvSpPr>
          <p:nvPr>
            <p:ph type="subTitle" idx="1"/>
          </p:nvPr>
        </p:nvSpPr>
        <p:spPr>
          <a:xfrm>
            <a:off x="244810" y="302026"/>
            <a:ext cx="5449240" cy="2310693"/>
          </a:xfrm>
          <a:prstGeom prst="rect">
            <a:avLst/>
          </a:prstGeom>
        </p:spPr>
        <p:txBody>
          <a:bodyPr spcFirstLastPara="1" wrap="square" lIns="91425" tIns="91425" rIns="91425" bIns="91425" anchor="ctr" anchorCtr="0">
            <a:noAutofit/>
          </a:bodyPr>
          <a:lstStyle/>
          <a:p>
            <a:pPr marL="111125" indent="3175" algn="just"/>
            <a:r>
              <a:rPr lang="id-ID" b="1" dirty="0">
                <a:solidFill>
                  <a:schemeClr val="tx1"/>
                </a:solidFill>
              </a:rPr>
              <a:t>MENGUKUR KEPUASAN KERJA</a:t>
            </a:r>
          </a:p>
          <a:p>
            <a:pPr marL="111125" indent="3175" algn="just"/>
            <a:r>
              <a:rPr lang="en-US" dirty="0" err="1">
                <a:solidFill>
                  <a:schemeClr val="tx1"/>
                </a:solidFill>
              </a:rPr>
              <a:t>Setiap</a:t>
            </a:r>
            <a:r>
              <a:rPr lang="en-US" dirty="0">
                <a:solidFill>
                  <a:schemeClr val="tx1"/>
                </a:solidFill>
              </a:rPr>
              <a:t> </a:t>
            </a:r>
            <a:r>
              <a:rPr lang="en-US" dirty="0" err="1">
                <a:solidFill>
                  <a:schemeClr val="tx1"/>
                </a:solidFill>
              </a:rPr>
              <a:t>pekerjaan</a:t>
            </a:r>
            <a:r>
              <a:rPr lang="en-US" dirty="0">
                <a:solidFill>
                  <a:schemeClr val="tx1"/>
                </a:solidFill>
              </a:rPr>
              <a:t> </a:t>
            </a:r>
            <a:r>
              <a:rPr lang="en-US" dirty="0" err="1">
                <a:solidFill>
                  <a:schemeClr val="tx1"/>
                </a:solidFill>
              </a:rPr>
              <a:t>menuntut</a:t>
            </a:r>
            <a:r>
              <a:rPr lang="en-US" dirty="0">
                <a:solidFill>
                  <a:schemeClr val="tx1"/>
                </a:solidFill>
              </a:rPr>
              <a:t> </a:t>
            </a:r>
            <a:r>
              <a:rPr lang="en-US" dirty="0" err="1">
                <a:solidFill>
                  <a:schemeClr val="tx1"/>
                </a:solidFill>
              </a:rPr>
              <a:t>interaksi</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rekan</a:t>
            </a:r>
            <a:r>
              <a:rPr lang="en-US" dirty="0">
                <a:solidFill>
                  <a:schemeClr val="tx1"/>
                </a:solidFill>
              </a:rPr>
              <a:t> </a:t>
            </a:r>
            <a:r>
              <a:rPr lang="en-US" dirty="0" err="1">
                <a:solidFill>
                  <a:schemeClr val="tx1"/>
                </a:solidFill>
              </a:rPr>
              <a:t>kerja</a:t>
            </a:r>
            <a:r>
              <a:rPr lang="en-US" dirty="0">
                <a:solidFill>
                  <a:schemeClr val="tx1"/>
                </a:solidFill>
              </a:rPr>
              <a:t> an </a:t>
            </a:r>
            <a:r>
              <a:rPr lang="en-US" dirty="0" err="1">
                <a:solidFill>
                  <a:schemeClr val="tx1"/>
                </a:solidFill>
              </a:rPr>
              <a:t>atasan-atasan</a:t>
            </a:r>
            <a:r>
              <a:rPr lang="en-US" dirty="0">
                <a:solidFill>
                  <a:schemeClr val="tx1"/>
                </a:solidFill>
              </a:rPr>
              <a:t>, </a:t>
            </a:r>
            <a:r>
              <a:rPr lang="en-US" dirty="0" err="1">
                <a:solidFill>
                  <a:schemeClr val="tx1"/>
                </a:solidFill>
              </a:rPr>
              <a:t>mengikuti</a:t>
            </a:r>
            <a:r>
              <a:rPr lang="id-ID" dirty="0">
                <a:solidFill>
                  <a:schemeClr val="tx1"/>
                </a:solidFill>
              </a:rPr>
              <a:t> </a:t>
            </a:r>
            <a:r>
              <a:rPr lang="en-US" dirty="0" err="1">
                <a:solidFill>
                  <a:schemeClr val="tx1"/>
                </a:solidFill>
              </a:rPr>
              <a:t>peraturan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kebijaksanaan-kebijaksanaan</a:t>
            </a:r>
            <a:r>
              <a:rPr lang="en-US" dirty="0">
                <a:solidFill>
                  <a:schemeClr val="tx1"/>
                </a:solidFill>
              </a:rPr>
              <a:t> </a:t>
            </a:r>
            <a:r>
              <a:rPr lang="en-US" dirty="0" err="1">
                <a:solidFill>
                  <a:schemeClr val="tx1"/>
                </a:solidFill>
              </a:rPr>
              <a:t>operasional</a:t>
            </a:r>
            <a:r>
              <a:rPr lang="en-US" dirty="0">
                <a:solidFill>
                  <a:schemeClr val="tx1"/>
                </a:solidFill>
              </a:rPr>
              <a:t>, </a:t>
            </a:r>
            <a:r>
              <a:rPr lang="en-US" dirty="0" err="1">
                <a:solidFill>
                  <a:schemeClr val="tx1"/>
                </a:solidFill>
              </a:rPr>
              <a:t>memenuhi</a:t>
            </a:r>
            <a:r>
              <a:rPr lang="en-US" dirty="0">
                <a:solidFill>
                  <a:schemeClr val="tx1"/>
                </a:solidFill>
              </a:rPr>
              <a:t> </a:t>
            </a:r>
            <a:r>
              <a:rPr lang="en-US" dirty="0" err="1">
                <a:solidFill>
                  <a:schemeClr val="tx1"/>
                </a:solidFill>
              </a:rPr>
              <a:t>standar-standar</a:t>
            </a:r>
            <a:r>
              <a:rPr lang="en-US" dirty="0">
                <a:solidFill>
                  <a:schemeClr val="tx1"/>
                </a:solidFill>
              </a:rPr>
              <a:t> </a:t>
            </a:r>
            <a:r>
              <a:rPr lang="en-US" dirty="0" err="1">
                <a:solidFill>
                  <a:schemeClr val="tx1"/>
                </a:solidFill>
              </a:rPr>
              <a:t>kinerja</a:t>
            </a:r>
            <a:r>
              <a:rPr lang="en-US" dirty="0">
                <a:solidFill>
                  <a:schemeClr val="tx1"/>
                </a:solidFill>
              </a:rPr>
              <a:t>,</a:t>
            </a:r>
            <a:r>
              <a:rPr lang="id-ID" dirty="0">
                <a:solidFill>
                  <a:schemeClr val="tx1"/>
                </a:solidFill>
              </a:rPr>
              <a:t> </a:t>
            </a:r>
            <a:r>
              <a:rPr lang="en-US" dirty="0" err="1">
                <a:solidFill>
                  <a:schemeClr val="tx1"/>
                </a:solidFill>
              </a:rPr>
              <a:t>menerima</a:t>
            </a:r>
            <a:r>
              <a:rPr lang="en-US" dirty="0">
                <a:solidFill>
                  <a:schemeClr val="tx1"/>
                </a:solidFill>
              </a:rPr>
              <a:t> </a:t>
            </a:r>
            <a:r>
              <a:rPr lang="en-US" dirty="0" err="1">
                <a:solidFill>
                  <a:schemeClr val="tx1"/>
                </a:solidFill>
              </a:rPr>
              <a:t>kondisi-kondisi</a:t>
            </a:r>
            <a:r>
              <a:rPr lang="en-US" dirty="0">
                <a:solidFill>
                  <a:schemeClr val="tx1"/>
                </a:solidFill>
              </a:rPr>
              <a:t> </a:t>
            </a:r>
            <a:r>
              <a:rPr lang="en-US" dirty="0" err="1">
                <a:solidFill>
                  <a:schemeClr val="tx1"/>
                </a:solidFill>
              </a:rPr>
              <a:t>kerja</a:t>
            </a:r>
            <a:r>
              <a:rPr lang="en-US" dirty="0">
                <a:solidFill>
                  <a:schemeClr val="tx1"/>
                </a:solidFill>
              </a:rPr>
              <a:t> yang </a:t>
            </a:r>
            <a:r>
              <a:rPr lang="en-US" dirty="0" err="1">
                <a:solidFill>
                  <a:schemeClr val="tx1"/>
                </a:solidFill>
              </a:rPr>
              <a:t>acap</a:t>
            </a:r>
            <a:r>
              <a:rPr lang="en-US" dirty="0">
                <a:solidFill>
                  <a:schemeClr val="tx1"/>
                </a:solidFill>
              </a:rPr>
              <a:t> kali </a:t>
            </a:r>
            <a:r>
              <a:rPr lang="en-US" dirty="0" err="1">
                <a:solidFill>
                  <a:schemeClr val="tx1"/>
                </a:solidFill>
              </a:rPr>
              <a:t>kurang</a:t>
            </a:r>
            <a:r>
              <a:rPr lang="en-US" dirty="0">
                <a:solidFill>
                  <a:schemeClr val="tx1"/>
                </a:solidFill>
              </a:rPr>
              <a:t> ideal, </a:t>
            </a:r>
            <a:r>
              <a:rPr lang="en-US" dirty="0" err="1">
                <a:solidFill>
                  <a:schemeClr val="tx1"/>
                </a:solidFill>
              </a:rPr>
              <a:t>dan</a:t>
            </a:r>
            <a:r>
              <a:rPr lang="en-US" dirty="0">
                <a:solidFill>
                  <a:schemeClr val="tx1"/>
                </a:solidFill>
              </a:rPr>
              <a:t> lain-lain. </a:t>
            </a:r>
            <a:r>
              <a:rPr lang="en-US" dirty="0" err="1">
                <a:solidFill>
                  <a:schemeClr val="tx1"/>
                </a:solidFill>
              </a:rPr>
              <a:t>Ini</a:t>
            </a:r>
            <a:r>
              <a:rPr lang="en-US" dirty="0">
                <a:solidFill>
                  <a:schemeClr val="tx1"/>
                </a:solidFill>
              </a:rPr>
              <a:t> </a:t>
            </a:r>
            <a:r>
              <a:rPr lang="en-US" dirty="0" err="1">
                <a:solidFill>
                  <a:schemeClr val="tx1"/>
                </a:solidFill>
              </a:rPr>
              <a:t>berarti</a:t>
            </a:r>
            <a:r>
              <a:rPr lang="en-US" dirty="0">
                <a:solidFill>
                  <a:schemeClr val="tx1"/>
                </a:solidFill>
              </a:rPr>
              <a:t> </a:t>
            </a:r>
            <a:r>
              <a:rPr lang="en-US" dirty="0" err="1">
                <a:solidFill>
                  <a:schemeClr val="tx1"/>
                </a:solidFill>
              </a:rPr>
              <a:t>bahwa</a:t>
            </a:r>
            <a:r>
              <a:rPr lang="id-ID" dirty="0">
                <a:solidFill>
                  <a:schemeClr val="tx1"/>
                </a:solidFill>
              </a:rPr>
              <a:t> </a:t>
            </a:r>
            <a:r>
              <a:rPr lang="en-US" dirty="0" err="1">
                <a:solidFill>
                  <a:schemeClr val="tx1"/>
                </a:solidFill>
              </a:rPr>
              <a:t>penilaian</a:t>
            </a:r>
            <a:r>
              <a:rPr lang="en-US" dirty="0">
                <a:solidFill>
                  <a:schemeClr val="tx1"/>
                </a:solidFill>
              </a:rPr>
              <a:t> </a:t>
            </a:r>
            <a:r>
              <a:rPr lang="en-US" dirty="0" err="1">
                <a:solidFill>
                  <a:schemeClr val="tx1"/>
                </a:solidFill>
              </a:rPr>
              <a:t>seorang</a:t>
            </a:r>
            <a:r>
              <a:rPr lang="en-US" dirty="0">
                <a:solidFill>
                  <a:schemeClr val="tx1"/>
                </a:solidFill>
              </a:rPr>
              <a:t> </a:t>
            </a:r>
            <a:r>
              <a:rPr lang="en-US" dirty="0" err="1">
                <a:solidFill>
                  <a:schemeClr val="tx1"/>
                </a:solidFill>
              </a:rPr>
              <a:t>karyawan</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seberapa</a:t>
            </a:r>
            <a:r>
              <a:rPr lang="en-US" dirty="0">
                <a:solidFill>
                  <a:schemeClr val="tx1"/>
                </a:solidFill>
              </a:rPr>
              <a:t> </a:t>
            </a:r>
            <a:r>
              <a:rPr lang="en-US" dirty="0" err="1">
                <a:solidFill>
                  <a:schemeClr val="tx1"/>
                </a:solidFill>
              </a:rPr>
              <a:t>ia</a:t>
            </a:r>
            <a:r>
              <a:rPr lang="en-US" dirty="0">
                <a:solidFill>
                  <a:schemeClr val="tx1"/>
                </a:solidFill>
              </a:rPr>
              <a:t> </a:t>
            </a:r>
            <a:r>
              <a:rPr lang="en-US" dirty="0" err="1">
                <a:solidFill>
                  <a:schemeClr val="tx1"/>
                </a:solidFill>
              </a:rPr>
              <a:t>merasa</a:t>
            </a:r>
            <a:r>
              <a:rPr lang="en-US" dirty="0">
                <a:solidFill>
                  <a:schemeClr val="tx1"/>
                </a:solidFill>
              </a:rPr>
              <a:t> </a:t>
            </a:r>
            <a:r>
              <a:rPr lang="en-US" dirty="0" err="1">
                <a:solidFill>
                  <a:schemeClr val="tx1"/>
                </a:solidFill>
              </a:rPr>
              <a:t>puas</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puas</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pekerjaan</a:t>
            </a:r>
            <a:r>
              <a:rPr lang="id-ID" dirty="0">
                <a:solidFill>
                  <a:schemeClr val="tx1"/>
                </a:solidFill>
              </a:rPr>
              <a:t> </a:t>
            </a:r>
            <a:r>
              <a:rPr lang="en-US" dirty="0" err="1">
                <a:solidFill>
                  <a:schemeClr val="tx1"/>
                </a:solidFill>
              </a:rPr>
              <a:t>merupakan</a:t>
            </a:r>
            <a:r>
              <a:rPr lang="en-US" dirty="0">
                <a:solidFill>
                  <a:schemeClr val="tx1"/>
                </a:solidFill>
              </a:rPr>
              <a:t> </a:t>
            </a:r>
            <a:r>
              <a:rPr lang="en-US" dirty="0" err="1">
                <a:solidFill>
                  <a:schemeClr val="tx1"/>
                </a:solidFill>
              </a:rPr>
              <a:t>penyajian</a:t>
            </a:r>
            <a:r>
              <a:rPr lang="en-US" dirty="0">
                <a:solidFill>
                  <a:schemeClr val="tx1"/>
                </a:solidFill>
              </a:rPr>
              <a:t> yang </a:t>
            </a:r>
            <a:r>
              <a:rPr lang="en-US" dirty="0" err="1">
                <a:solidFill>
                  <a:schemeClr val="tx1"/>
                </a:solidFill>
              </a:rPr>
              <a:t>rumit</a:t>
            </a:r>
            <a:r>
              <a:rPr lang="en-US" dirty="0">
                <a:solidFill>
                  <a:schemeClr val="tx1"/>
                </a:solidFill>
              </a:rPr>
              <a:t> </a:t>
            </a:r>
            <a:r>
              <a:rPr lang="en-US" dirty="0" err="1">
                <a:solidFill>
                  <a:schemeClr val="tx1"/>
                </a:solidFill>
              </a:rPr>
              <a:t>dari</a:t>
            </a:r>
            <a:r>
              <a:rPr lang="en-US" dirty="0">
                <a:solidFill>
                  <a:schemeClr val="tx1"/>
                </a:solidFill>
              </a:rPr>
              <a:t> </a:t>
            </a:r>
            <a:r>
              <a:rPr lang="en-US" dirty="0" err="1">
                <a:solidFill>
                  <a:schemeClr val="tx1"/>
                </a:solidFill>
              </a:rPr>
              <a:t>sejumah</a:t>
            </a:r>
            <a:r>
              <a:rPr lang="en-US" dirty="0">
                <a:solidFill>
                  <a:schemeClr val="tx1"/>
                </a:solidFill>
              </a:rPr>
              <a:t> </a:t>
            </a:r>
            <a:r>
              <a:rPr lang="en-US" dirty="0" err="1">
                <a:solidFill>
                  <a:schemeClr val="tx1"/>
                </a:solidFill>
              </a:rPr>
              <a:t>elemen</a:t>
            </a:r>
            <a:r>
              <a:rPr lang="en-US" dirty="0">
                <a:solidFill>
                  <a:schemeClr val="tx1"/>
                </a:solidFill>
              </a:rPr>
              <a:t> </a:t>
            </a:r>
            <a:r>
              <a:rPr lang="en-US" dirty="0" err="1">
                <a:solidFill>
                  <a:schemeClr val="tx1"/>
                </a:solidFill>
              </a:rPr>
              <a:t>pekerjaan</a:t>
            </a:r>
            <a:r>
              <a:rPr lang="en-US" dirty="0">
                <a:solidFill>
                  <a:schemeClr val="tx1"/>
                </a:solidFill>
              </a:rPr>
              <a:t> yang </a:t>
            </a:r>
            <a:r>
              <a:rPr lang="en-US" dirty="0" err="1">
                <a:solidFill>
                  <a:schemeClr val="tx1"/>
                </a:solidFill>
              </a:rPr>
              <a:t>berlainan</a:t>
            </a:r>
            <a:r>
              <a:rPr lang="en-US" dirty="0">
                <a:solidFill>
                  <a:schemeClr val="tx1"/>
                </a:solidFill>
              </a:rPr>
              <a:t>.</a:t>
            </a:r>
          </a:p>
          <a:p>
            <a:pPr marL="111125" indent="3175" algn="just"/>
            <a:endParaRPr lang="en-US" sz="1400" b="1" dirty="0">
              <a:solidFill>
                <a:schemeClr val="tx1"/>
              </a:solidFill>
            </a:endParaRPr>
          </a:p>
        </p:txBody>
      </p:sp>
      <p:sp>
        <p:nvSpPr>
          <p:cNvPr id="6" name="object 16">
            <a:extLst>
              <a:ext uri="{FF2B5EF4-FFF2-40B4-BE49-F238E27FC236}">
                <a16:creationId xmlns:a16="http://schemas.microsoft.com/office/drawing/2014/main" id="{D138E5B8-E1C3-F749-8819-8F44C132E9EE}"/>
              </a:ext>
            </a:extLst>
          </p:cNvPr>
          <p:cNvSpPr/>
          <p:nvPr/>
        </p:nvSpPr>
        <p:spPr>
          <a:xfrm>
            <a:off x="6241530" y="491241"/>
            <a:ext cx="2354989" cy="2093227"/>
          </a:xfrm>
          <a:prstGeom prst="rect">
            <a:avLst/>
          </a:prstGeom>
          <a:blipFill>
            <a:blip r:embed="rId3" cstate="print"/>
            <a:stretch>
              <a:fillRect/>
            </a:stretch>
          </a:blipFill>
        </p:spPr>
        <p:txBody>
          <a:bodyPr wrap="square" lIns="0" tIns="0" rIns="0" bIns="0" rtlCol="0">
            <a:noAutofit/>
          </a:bodyPr>
          <a:lstStyle/>
          <a:p>
            <a:endParaRPr sz="1050"/>
          </a:p>
        </p:txBody>
      </p:sp>
      <p:sp>
        <p:nvSpPr>
          <p:cNvPr id="2" name="Rectangle 1"/>
          <p:cNvSpPr/>
          <p:nvPr/>
        </p:nvSpPr>
        <p:spPr>
          <a:xfrm>
            <a:off x="-38100" y="2600965"/>
            <a:ext cx="9182100" cy="2585323"/>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marL="361950" marR="74930" indent="-266700" algn="just">
              <a:buAutoNum type="arabicPeriod"/>
            </a:pPr>
            <a:r>
              <a:rPr lang="id-ID" sz="1800" dirty="0">
                <a:solidFill>
                  <a:schemeClr val="tx1"/>
                </a:solidFill>
                <a:latin typeface="Times New Roman" panose="02020603050405020304" pitchFamily="18" charset="0"/>
                <a:ea typeface="Times New Roman" panose="02020603050405020304" pitchFamily="18" charset="0"/>
              </a:rPr>
              <a:t>Seberapa Puas Individu dengan Pekerjaan Mereka?</a:t>
            </a:r>
          </a:p>
          <a:p>
            <a:pPr marL="361950" marR="74930" indent="-266700" algn="just">
              <a:buAutoNum type="arabicPeriod"/>
            </a:pPr>
            <a:r>
              <a:rPr lang="id-ID" sz="1800" dirty="0">
                <a:solidFill>
                  <a:schemeClr val="tx1"/>
                </a:solidFill>
                <a:latin typeface="Times New Roman" panose="02020603050405020304" pitchFamily="18" charset="0"/>
                <a:ea typeface="Times New Roman" panose="02020603050405020304" pitchFamily="18" charset="0"/>
              </a:rPr>
              <a:t>Apakah yang Menyebabkan Kepuasan Kerja?</a:t>
            </a:r>
          </a:p>
          <a:p>
            <a:pPr marL="361950" marR="74930" indent="-266700" algn="just">
              <a:buAutoNum type="arabicPeriod"/>
            </a:pPr>
            <a:r>
              <a:rPr lang="id-ID" sz="1800" dirty="0">
                <a:solidFill>
                  <a:schemeClr val="tx1"/>
                </a:solidFill>
                <a:latin typeface="Times New Roman" panose="02020603050405020304" pitchFamily="18" charset="0"/>
                <a:ea typeface="Times New Roman" panose="02020603050405020304" pitchFamily="18" charset="0"/>
              </a:rPr>
              <a:t>Pengaruh Karyawan yang Tidak Puas dan Puas di Tempat Kerja?</a:t>
            </a:r>
          </a:p>
          <a:p>
            <a:pPr marL="361950" marR="74930" indent="-266700" algn="just">
              <a:buAutoNum type="arabicPeriod"/>
            </a:pPr>
            <a:r>
              <a:rPr lang="id-ID" sz="1800" dirty="0">
                <a:solidFill>
                  <a:schemeClr val="tx1"/>
                </a:solidFill>
                <a:latin typeface="Times New Roman" panose="02020603050405020304" pitchFamily="18" charset="0"/>
                <a:ea typeface="Times New Roman" panose="02020603050405020304" pitchFamily="18" charset="0"/>
              </a:rPr>
              <a:t>Kepuasan kerja dan Kinerja</a:t>
            </a:r>
          </a:p>
          <a:p>
            <a:pPr marL="361950" marR="74930" indent="-266700" algn="just">
              <a:buAutoNum type="arabicPeriod"/>
            </a:pPr>
            <a:r>
              <a:rPr lang="en-US" sz="1800" dirty="0" err="1">
                <a:solidFill>
                  <a:schemeClr val="tx1"/>
                </a:solidFill>
                <a:latin typeface="Times New Roman" panose="02020603050405020304" pitchFamily="18" charset="0"/>
                <a:ea typeface="Times New Roman" panose="02020603050405020304" pitchFamily="18" charset="0"/>
              </a:rPr>
              <a:t>Kepuasa</a:t>
            </a:r>
            <a:r>
              <a:rPr lang="en-US" sz="1800" dirty="0">
                <a:solidFill>
                  <a:schemeClr val="tx1"/>
                </a:solidFill>
                <a:latin typeface="Times New Roman" panose="02020603050405020304" pitchFamily="18" charset="0"/>
                <a:ea typeface="Times New Roman" panose="02020603050405020304" pitchFamily="18" charset="0"/>
              </a:rPr>
              <a:t> </a:t>
            </a:r>
            <a:r>
              <a:rPr lang="en-US" sz="1800" dirty="0" err="1">
                <a:solidFill>
                  <a:schemeClr val="tx1"/>
                </a:solidFill>
                <a:latin typeface="Times New Roman" panose="02020603050405020304" pitchFamily="18" charset="0"/>
                <a:ea typeface="Times New Roman" panose="02020603050405020304" pitchFamily="18" charset="0"/>
              </a:rPr>
              <a:t>kerja</a:t>
            </a:r>
            <a:r>
              <a:rPr lang="en-US" sz="1800" dirty="0">
                <a:solidFill>
                  <a:schemeClr val="tx1"/>
                </a:solidFill>
                <a:latin typeface="Times New Roman" panose="02020603050405020304" pitchFamily="18" charset="0"/>
                <a:ea typeface="Times New Roman" panose="02020603050405020304" pitchFamily="18" charset="0"/>
              </a:rPr>
              <a:t> </a:t>
            </a:r>
            <a:r>
              <a:rPr lang="en-US" sz="1800" dirty="0" err="1">
                <a:solidFill>
                  <a:schemeClr val="tx1"/>
                </a:solidFill>
                <a:latin typeface="Times New Roman" panose="02020603050405020304" pitchFamily="18" charset="0"/>
                <a:ea typeface="Times New Roman" panose="02020603050405020304" pitchFamily="18" charset="0"/>
              </a:rPr>
              <a:t>dan</a:t>
            </a:r>
            <a:r>
              <a:rPr lang="en-US" sz="1800" dirty="0">
                <a:solidFill>
                  <a:schemeClr val="tx1"/>
                </a:solidFill>
                <a:latin typeface="Times New Roman" panose="02020603050405020304" pitchFamily="18" charset="0"/>
                <a:ea typeface="Times New Roman" panose="02020603050405020304" pitchFamily="18" charset="0"/>
              </a:rPr>
              <a:t> OCB (Organizational Citizenship </a:t>
            </a:r>
            <a:r>
              <a:rPr lang="en-US" sz="1800" dirty="0" err="1">
                <a:solidFill>
                  <a:schemeClr val="tx1"/>
                </a:solidFill>
                <a:latin typeface="Times New Roman" panose="02020603050405020304" pitchFamily="18" charset="0"/>
                <a:ea typeface="Times New Roman" panose="02020603050405020304" pitchFamily="18" charset="0"/>
              </a:rPr>
              <a:t>Behaviour</a:t>
            </a:r>
            <a:r>
              <a:rPr lang="en-US" sz="1800" dirty="0">
                <a:solidFill>
                  <a:schemeClr val="tx1"/>
                </a:solidFill>
                <a:latin typeface="Times New Roman" panose="02020603050405020304" pitchFamily="18" charset="0"/>
                <a:ea typeface="Times New Roman" panose="02020603050405020304" pitchFamily="18" charset="0"/>
              </a:rPr>
              <a:t>)</a:t>
            </a:r>
            <a:endParaRPr lang="id-ID" sz="1800" dirty="0">
              <a:solidFill>
                <a:schemeClr val="tx1"/>
              </a:solidFill>
              <a:latin typeface="Times New Roman" panose="02020603050405020304" pitchFamily="18" charset="0"/>
              <a:ea typeface="Times New Roman" panose="02020603050405020304" pitchFamily="18" charset="0"/>
            </a:endParaRPr>
          </a:p>
          <a:p>
            <a:pPr marL="361950" marR="74930" indent="-266700" algn="just">
              <a:buAutoNum type="arabicPeriod"/>
            </a:pPr>
            <a:r>
              <a:rPr lang="en-US" sz="1800" dirty="0" err="1">
                <a:solidFill>
                  <a:schemeClr val="tx1"/>
                </a:solidFill>
                <a:latin typeface="Times New Roman" panose="02020603050405020304" pitchFamily="18" charset="0"/>
                <a:ea typeface="Times New Roman" panose="02020603050405020304" pitchFamily="18" charset="0"/>
              </a:rPr>
              <a:t>Kepuasa</a:t>
            </a:r>
            <a:r>
              <a:rPr lang="en-US" sz="1800" dirty="0">
                <a:solidFill>
                  <a:schemeClr val="tx1"/>
                </a:solidFill>
                <a:latin typeface="Times New Roman" panose="02020603050405020304" pitchFamily="18" charset="0"/>
                <a:ea typeface="Times New Roman" panose="02020603050405020304" pitchFamily="18" charset="0"/>
              </a:rPr>
              <a:t> </a:t>
            </a:r>
            <a:r>
              <a:rPr lang="en-US" sz="1800" dirty="0" err="1">
                <a:solidFill>
                  <a:schemeClr val="tx1"/>
                </a:solidFill>
                <a:latin typeface="Times New Roman" panose="02020603050405020304" pitchFamily="18" charset="0"/>
                <a:ea typeface="Times New Roman" panose="02020603050405020304" pitchFamily="18" charset="0"/>
              </a:rPr>
              <a:t>kerja</a:t>
            </a:r>
            <a:r>
              <a:rPr lang="en-US" sz="1800" dirty="0">
                <a:solidFill>
                  <a:schemeClr val="tx1"/>
                </a:solidFill>
                <a:latin typeface="Times New Roman" panose="02020603050405020304" pitchFamily="18" charset="0"/>
                <a:ea typeface="Times New Roman" panose="02020603050405020304" pitchFamily="18" charset="0"/>
              </a:rPr>
              <a:t> </a:t>
            </a:r>
            <a:r>
              <a:rPr lang="en-US" sz="1800" dirty="0" err="1">
                <a:solidFill>
                  <a:schemeClr val="tx1"/>
                </a:solidFill>
                <a:latin typeface="Times New Roman" panose="02020603050405020304" pitchFamily="18" charset="0"/>
                <a:ea typeface="Times New Roman" panose="02020603050405020304" pitchFamily="18" charset="0"/>
              </a:rPr>
              <a:t>dan</a:t>
            </a:r>
            <a:r>
              <a:rPr lang="en-US" sz="1800" dirty="0">
                <a:solidFill>
                  <a:schemeClr val="tx1"/>
                </a:solidFill>
                <a:latin typeface="Times New Roman" panose="02020603050405020304" pitchFamily="18" charset="0"/>
                <a:ea typeface="Times New Roman" panose="02020603050405020304" pitchFamily="18" charset="0"/>
              </a:rPr>
              <a:t> OCB (Organizational Citizenship </a:t>
            </a:r>
            <a:r>
              <a:rPr lang="en-US" sz="1800" dirty="0" err="1">
                <a:solidFill>
                  <a:schemeClr val="tx1"/>
                </a:solidFill>
                <a:latin typeface="Times New Roman" panose="02020603050405020304" pitchFamily="18" charset="0"/>
                <a:ea typeface="Times New Roman" panose="02020603050405020304" pitchFamily="18" charset="0"/>
              </a:rPr>
              <a:t>Behaviour</a:t>
            </a:r>
            <a:r>
              <a:rPr lang="en-US" sz="1800" dirty="0">
                <a:solidFill>
                  <a:schemeClr val="tx1"/>
                </a:solidFill>
                <a:latin typeface="Times New Roman" panose="02020603050405020304" pitchFamily="18" charset="0"/>
                <a:ea typeface="Times New Roman" panose="02020603050405020304" pitchFamily="18" charset="0"/>
              </a:rPr>
              <a:t>)</a:t>
            </a:r>
          </a:p>
          <a:p>
            <a:pPr marL="361950" marR="74930" indent="-266700" algn="just">
              <a:buAutoNum type="arabicPeriod"/>
            </a:pPr>
            <a:r>
              <a:rPr lang="fi-FI" sz="1800" dirty="0">
                <a:solidFill>
                  <a:schemeClr val="tx1"/>
                </a:solidFill>
                <a:latin typeface="Times New Roman" panose="02020603050405020304" pitchFamily="18" charset="0"/>
                <a:ea typeface="Times New Roman" panose="02020603050405020304" pitchFamily="18" charset="0"/>
              </a:rPr>
              <a:t>Kepuasan Kerja dan Perputaran Karyawa</a:t>
            </a:r>
            <a:r>
              <a:rPr lang="id-ID" sz="1800" dirty="0">
                <a:solidFill>
                  <a:schemeClr val="tx1"/>
                </a:solidFill>
                <a:latin typeface="Times New Roman" panose="02020603050405020304" pitchFamily="18" charset="0"/>
                <a:ea typeface="Times New Roman" panose="02020603050405020304" pitchFamily="18" charset="0"/>
              </a:rPr>
              <a:t>n</a:t>
            </a:r>
          </a:p>
          <a:p>
            <a:pPr marL="361950" marR="74930" indent="-266700" algn="just">
              <a:buAutoNum type="arabicPeriod"/>
            </a:pPr>
            <a:r>
              <a:rPr lang="fi-FI" sz="1800" dirty="0">
                <a:solidFill>
                  <a:schemeClr val="tx1"/>
                </a:solidFill>
                <a:latin typeface="Times New Roman" panose="02020603050405020304" pitchFamily="18" charset="0"/>
                <a:ea typeface="Times New Roman" panose="02020603050405020304" pitchFamily="18" charset="0"/>
              </a:rPr>
              <a:t>Kepuasan Kerja dan Perilaku Menyimpang di Tempat Kerj</a:t>
            </a:r>
            <a:r>
              <a:rPr lang="id-ID" sz="1800" dirty="0">
                <a:solidFill>
                  <a:schemeClr val="tx1"/>
                </a:solidFill>
                <a:latin typeface="Times New Roman" panose="02020603050405020304" pitchFamily="18" charset="0"/>
                <a:ea typeface="Times New Roman" panose="02020603050405020304" pitchFamily="18" charset="0"/>
              </a:rPr>
              <a:t>a</a:t>
            </a:r>
            <a:endParaRPr lang="en-US" sz="1800" dirty="0">
              <a:solidFill>
                <a:schemeClr val="tx1"/>
              </a:solidFill>
              <a:latin typeface="Times New Roman" panose="02020603050405020304" pitchFamily="18" charset="0"/>
              <a:ea typeface="Times New Roman" panose="02020603050405020304" pitchFamily="18" charset="0"/>
            </a:endParaRPr>
          </a:p>
          <a:p>
            <a:pPr marL="361950" marR="74930" indent="-266700" algn="just">
              <a:buAutoNum type="arabicPeriod"/>
            </a:pPr>
            <a:endParaRPr lang="id-ID" sz="1800" dirty="0">
              <a:solidFill>
                <a:schemeClr val="tx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1345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8">
                                            <p:txEl>
                                              <p:pRg st="0" end="0"/>
                                            </p:txEl>
                                          </p:spTgt>
                                        </p:tgtEl>
                                        <p:attrNameLst>
                                          <p:attrName>style.visibility</p:attrName>
                                        </p:attrNameLst>
                                      </p:cBhvr>
                                      <p:to>
                                        <p:strVal val="visible"/>
                                      </p:to>
                                    </p:set>
                                    <p:anim calcmode="lin" valueType="num">
                                      <p:cBhvr additive="base">
                                        <p:cTn id="7" dur="500" fill="hold"/>
                                        <p:tgtEl>
                                          <p:spTgt spid="88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8">
                                            <p:txEl>
                                              <p:pRg st="1" end="1"/>
                                            </p:txEl>
                                          </p:spTgt>
                                        </p:tgtEl>
                                        <p:attrNameLst>
                                          <p:attrName>style.visibility</p:attrName>
                                        </p:attrNameLst>
                                      </p:cBhvr>
                                      <p:to>
                                        <p:strVal val="visible"/>
                                      </p:to>
                                    </p:set>
                                    <p:anim calcmode="lin" valueType="num">
                                      <p:cBhvr additive="base">
                                        <p:cTn id="13" dur="500" fill="hold"/>
                                        <p:tgtEl>
                                          <p:spTgt spid="88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8" grpId="0" build="p"/>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804;p38">
            <a:extLst>
              <a:ext uri="{FF2B5EF4-FFF2-40B4-BE49-F238E27FC236}">
                <a16:creationId xmlns:a16="http://schemas.microsoft.com/office/drawing/2014/main" id="{AC3AD27B-A9A9-A04F-96E0-ECF2314BD362}"/>
              </a:ext>
            </a:extLst>
          </p:cNvPr>
          <p:cNvSpPr/>
          <p:nvPr/>
        </p:nvSpPr>
        <p:spPr>
          <a:xfrm>
            <a:off x="102829" y="186473"/>
            <a:ext cx="3710635" cy="1683891"/>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accent3"/>
          </a:solidFill>
          <a:ln>
            <a:noFill/>
          </a:ln>
        </p:spPr>
        <p:txBody>
          <a:bodyPr spcFirstLastPara="1" wrap="square" lIns="91425" tIns="91425" rIns="91425" bIns="91425" anchor="ctr" anchorCtr="0">
            <a:noAutofit/>
          </a:bodyPr>
          <a:lstStyle/>
          <a:p>
            <a:pPr lvl="0" algn="ctr"/>
            <a:r>
              <a:rPr lang="id-ID" sz="2400" dirty="0">
                <a:solidFill>
                  <a:schemeClr val="tx1"/>
                </a:solidFill>
                <a:latin typeface="Cooper Black" panose="0208090404030B020404" pitchFamily="18" charset="77"/>
              </a:rPr>
              <a:t>TEORI-TEORI KEPUASAN KERJA </a:t>
            </a:r>
            <a:endParaRPr lang="en-US" sz="2400" dirty="0">
              <a:solidFill>
                <a:schemeClr val="tx1"/>
              </a:solidFill>
              <a:latin typeface="Cooper Black" panose="0208090404030B020404" pitchFamily="18" charset="77"/>
            </a:endParaRPr>
          </a:p>
        </p:txBody>
      </p:sp>
      <p:sp>
        <p:nvSpPr>
          <p:cNvPr id="6" name="Rectangle 5"/>
          <p:cNvSpPr/>
          <p:nvPr/>
        </p:nvSpPr>
        <p:spPr>
          <a:xfrm>
            <a:off x="2514600" y="2024150"/>
            <a:ext cx="6210300"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lgn="just">
              <a:buAutoNum type="arabicPeriod"/>
            </a:pPr>
            <a:r>
              <a:rPr lang="id-ID" sz="2000" dirty="0">
                <a:latin typeface="Times New Roman" panose="02020603050405020304" pitchFamily="18" charset="0"/>
                <a:ea typeface="Calibri" panose="020F0502020204030204" pitchFamily="34" charset="0"/>
              </a:rPr>
              <a:t>Teori Pertentangan (Discrepancy Theory)</a:t>
            </a:r>
          </a:p>
          <a:p>
            <a:pPr marL="342900" indent="-342900" algn="just">
              <a:buAutoNum type="arabicPeriod"/>
            </a:pPr>
            <a:r>
              <a:rPr lang="id-ID" sz="2000" dirty="0"/>
              <a:t>Model dari Kepuasan Kerja Bidang/Bagian (Facet Satisfaction)</a:t>
            </a:r>
          </a:p>
          <a:p>
            <a:pPr marL="342900" indent="-342900" algn="just">
              <a:buAutoNum type="arabicPeriod"/>
            </a:pPr>
            <a:r>
              <a:rPr lang="id-ID" sz="2000" dirty="0"/>
              <a:t>Teori Proses Bertentangan (Opponent-Process Theory)</a:t>
            </a:r>
          </a:p>
          <a:p>
            <a:pPr algn="just"/>
            <a:endParaRPr lang="id-ID" sz="2000" dirty="0"/>
          </a:p>
        </p:txBody>
      </p:sp>
      <p:sp>
        <p:nvSpPr>
          <p:cNvPr id="7" name="object 16">
            <a:extLst>
              <a:ext uri="{FF2B5EF4-FFF2-40B4-BE49-F238E27FC236}">
                <a16:creationId xmlns:a16="http://schemas.microsoft.com/office/drawing/2014/main" id="{D138E5B8-E1C3-F749-8819-8F44C132E9EE}"/>
              </a:ext>
            </a:extLst>
          </p:cNvPr>
          <p:cNvSpPr/>
          <p:nvPr/>
        </p:nvSpPr>
        <p:spPr>
          <a:xfrm>
            <a:off x="159611" y="1947032"/>
            <a:ext cx="2354989" cy="2093227"/>
          </a:xfrm>
          <a:prstGeom prst="rect">
            <a:avLst/>
          </a:prstGeom>
          <a:blipFill>
            <a:blip r:embed="rId2" cstate="print"/>
            <a:stretch>
              <a:fillRect/>
            </a:stretch>
          </a:blipFill>
        </p:spPr>
        <p:txBody>
          <a:bodyPr wrap="square" lIns="0" tIns="0" rIns="0" bIns="0" rtlCol="0">
            <a:noAutofit/>
          </a:bodyPr>
          <a:lstStyle/>
          <a:p>
            <a:endParaRPr sz="1050"/>
          </a:p>
        </p:txBody>
      </p:sp>
    </p:spTree>
    <p:extLst>
      <p:ext uri="{BB962C8B-B14F-4D97-AF65-F5344CB8AC3E}">
        <p14:creationId xmlns:p14="http://schemas.microsoft.com/office/powerpoint/2010/main" val="4026794940"/>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3"/>
        <p:cNvGrpSpPr/>
        <p:nvPr/>
      </p:nvGrpSpPr>
      <p:grpSpPr>
        <a:xfrm>
          <a:off x="0" y="0"/>
          <a:ext cx="0" cy="0"/>
          <a:chOff x="0" y="0"/>
          <a:chExt cx="0" cy="0"/>
        </a:xfrm>
      </p:grpSpPr>
      <p:sp>
        <p:nvSpPr>
          <p:cNvPr id="8" name="object 16">
            <a:extLst>
              <a:ext uri="{FF2B5EF4-FFF2-40B4-BE49-F238E27FC236}">
                <a16:creationId xmlns:a16="http://schemas.microsoft.com/office/drawing/2014/main" id="{D138E5B8-E1C3-F749-8819-8F44C132E9EE}"/>
              </a:ext>
            </a:extLst>
          </p:cNvPr>
          <p:cNvSpPr/>
          <p:nvPr/>
        </p:nvSpPr>
        <p:spPr>
          <a:xfrm>
            <a:off x="0" y="587083"/>
            <a:ext cx="2130136" cy="2379519"/>
          </a:xfrm>
          <a:prstGeom prst="rect">
            <a:avLst/>
          </a:prstGeom>
          <a:blipFill>
            <a:blip r:embed="rId3" cstate="print"/>
            <a:stretch>
              <a:fillRect/>
            </a:stretch>
          </a:blipFill>
        </p:spPr>
        <p:txBody>
          <a:bodyPr wrap="square" lIns="0" tIns="0" rIns="0" bIns="0" rtlCol="0">
            <a:noAutofit/>
          </a:bodyPr>
          <a:lstStyle/>
          <a:p>
            <a:endParaRPr sz="1050"/>
          </a:p>
        </p:txBody>
      </p:sp>
      <p:sp>
        <p:nvSpPr>
          <p:cNvPr id="6" name="Google Shape;804;p38">
            <a:extLst>
              <a:ext uri="{FF2B5EF4-FFF2-40B4-BE49-F238E27FC236}">
                <a16:creationId xmlns:a16="http://schemas.microsoft.com/office/drawing/2014/main" id="{AC3AD27B-A9A9-A04F-96E0-ECF2314BD362}"/>
              </a:ext>
            </a:extLst>
          </p:cNvPr>
          <p:cNvSpPr/>
          <p:nvPr/>
        </p:nvSpPr>
        <p:spPr>
          <a:xfrm>
            <a:off x="636229" y="92951"/>
            <a:ext cx="3710635" cy="1683891"/>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accent3"/>
          </a:solidFill>
          <a:ln>
            <a:noFill/>
          </a:ln>
        </p:spPr>
        <p:txBody>
          <a:bodyPr spcFirstLastPara="1" wrap="square" lIns="91425" tIns="91425" rIns="91425" bIns="91425" anchor="ctr" anchorCtr="0">
            <a:noAutofit/>
          </a:bodyPr>
          <a:lstStyle/>
          <a:p>
            <a:pPr lvl="0" algn="ctr"/>
            <a:r>
              <a:rPr lang="id-ID" sz="2400" dirty="0">
                <a:solidFill>
                  <a:schemeClr val="tx1"/>
                </a:solidFill>
                <a:latin typeface="Cooper Black" panose="0208090404030B020404" pitchFamily="18" charset="77"/>
              </a:rPr>
              <a:t>FAKTOR-FAKTOR PENDUKUNG KEPUASAN KERJA</a:t>
            </a:r>
            <a:endParaRPr lang="en-US" sz="2400" dirty="0">
              <a:solidFill>
                <a:schemeClr val="tx1"/>
              </a:solidFill>
              <a:latin typeface="Cooper Black" panose="0208090404030B020404" pitchFamily="18" charset="77"/>
            </a:endParaRPr>
          </a:p>
        </p:txBody>
      </p:sp>
      <p:sp>
        <p:nvSpPr>
          <p:cNvPr id="9" name="Persegi Panjang 3">
            <a:extLst>
              <a:ext uri="{FF2B5EF4-FFF2-40B4-BE49-F238E27FC236}">
                <a16:creationId xmlns:a16="http://schemas.microsoft.com/office/drawing/2014/main" id="{BC7B0B63-FBE0-4646-9057-F500B36C51D9}"/>
              </a:ext>
            </a:extLst>
          </p:cNvPr>
          <p:cNvSpPr txBox="1">
            <a:spLocks/>
          </p:cNvSpPr>
          <p:nvPr/>
        </p:nvSpPr>
        <p:spPr>
          <a:xfrm>
            <a:off x="1958146" y="2386558"/>
            <a:ext cx="5109404" cy="1709192"/>
          </a:xfrm>
          <a:prstGeom prst="rect">
            <a:avLst/>
          </a:prstGeom>
        </p:spPr>
        <p:style>
          <a:lnRef idx="3">
            <a:schemeClr val="lt1"/>
          </a:lnRef>
          <a:fillRef idx="1">
            <a:schemeClr val="accent3"/>
          </a:fillRef>
          <a:effectRef idx="1">
            <a:schemeClr val="accent3"/>
          </a:effectRef>
          <a:fontRef idx="minor">
            <a:schemeClr val="lt1"/>
          </a:fontRef>
        </p:style>
        <p:txBody>
          <a:bodyPr spcFirstLastPara="1" wrap="square" lIns="91425" tIns="91425" rIns="91425" bIns="91425" rtlCol="0" anchor="ctr"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1pPr>
            <a:lvl2pPr marL="914400" marR="0" lvl="1"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2pPr>
            <a:lvl3pPr marL="1371600" marR="0" lvl="2"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3pPr>
            <a:lvl4pPr marL="1828800" marR="0" lvl="3"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4pPr>
            <a:lvl5pPr marL="2286000" marR="0" lvl="4"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5pPr>
            <a:lvl6pPr marL="2743200" marR="0" lvl="5"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6pPr>
            <a:lvl7pPr marL="3200400" marR="0" lvl="6"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7pPr>
            <a:lvl8pPr marL="3657600" marR="0" lvl="7"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8pPr>
            <a:lvl9pPr marL="4114800" marR="0" lvl="8" indent="-317500" algn="r" rtl="0">
              <a:lnSpc>
                <a:spcPct val="100000"/>
              </a:lnSpc>
              <a:spcBef>
                <a:spcPts val="0"/>
              </a:spcBef>
              <a:spcAft>
                <a:spcPts val="0"/>
              </a:spcAft>
              <a:buClr>
                <a:srgbClr val="666666"/>
              </a:buClr>
              <a:buSzPts val="1600"/>
              <a:buFont typeface="Baloo 2"/>
              <a:buNone/>
              <a:defRPr sz="1600" b="0" i="0" u="none" strike="noStrike" cap="none">
                <a:solidFill>
                  <a:srgbClr val="666666"/>
                </a:solidFill>
                <a:latin typeface="Baloo 2"/>
                <a:ea typeface="Baloo 2"/>
                <a:cs typeface="Baloo 2"/>
                <a:sym typeface="Baloo 2"/>
              </a:defRPr>
            </a:lvl9pPr>
          </a:lstStyle>
          <a:p>
            <a:pPr algn="ctr"/>
            <a:r>
              <a:rPr lang="id-ID" sz="2400" dirty="0">
                <a:solidFill>
                  <a:schemeClr val="tx1"/>
                </a:solidFill>
              </a:rPr>
              <a:t>Menurut para ahli:</a:t>
            </a:r>
          </a:p>
          <a:p>
            <a:pPr algn="ctr"/>
            <a:r>
              <a:rPr lang="id-ID" sz="2400" dirty="0">
                <a:solidFill>
                  <a:schemeClr val="tx1"/>
                </a:solidFill>
              </a:rPr>
              <a:t>-Krieter &amp; Kinicki (2004)</a:t>
            </a:r>
          </a:p>
          <a:p>
            <a:pPr algn="ctr"/>
            <a:r>
              <a:rPr lang="id-ID" sz="2400" dirty="0">
                <a:solidFill>
                  <a:schemeClr val="tx1"/>
                </a:solidFill>
              </a:rPr>
              <a:t>-Teori Herzberg</a:t>
            </a:r>
          </a:p>
          <a:p>
            <a:pPr algn="ctr"/>
            <a:endParaRPr lang="id-ID" sz="2400" dirty="0">
              <a:solidFill>
                <a:schemeClr val="tx1"/>
              </a:solidFill>
            </a:endParaRPr>
          </a:p>
        </p:txBody>
      </p:sp>
    </p:spTree>
    <p:extLst>
      <p:ext uri="{BB962C8B-B14F-4D97-AF65-F5344CB8AC3E}">
        <p14:creationId xmlns:p14="http://schemas.microsoft.com/office/powerpoint/2010/main" val="2745815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6"/>
        <p:cNvGrpSpPr/>
        <p:nvPr/>
      </p:nvGrpSpPr>
      <p:grpSpPr>
        <a:xfrm>
          <a:off x="0" y="0"/>
          <a:ext cx="0" cy="0"/>
          <a:chOff x="0" y="0"/>
          <a:chExt cx="0" cy="0"/>
        </a:xfrm>
      </p:grpSpPr>
      <p:sp>
        <p:nvSpPr>
          <p:cNvPr id="1407" name="Google Shape;1407;p45"/>
          <p:cNvSpPr/>
          <p:nvPr/>
        </p:nvSpPr>
        <p:spPr>
          <a:xfrm>
            <a:off x="8260659" y="3109240"/>
            <a:ext cx="60000" cy="60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3" name="Google Shape;1443;p45"/>
          <p:cNvGrpSpPr/>
          <p:nvPr/>
        </p:nvGrpSpPr>
        <p:grpSpPr>
          <a:xfrm flipH="1">
            <a:off x="-90452" y="-358997"/>
            <a:ext cx="3393304" cy="1796989"/>
            <a:chOff x="-1085827" y="927365"/>
            <a:chExt cx="3393304" cy="1796989"/>
          </a:xfrm>
        </p:grpSpPr>
        <p:sp>
          <p:nvSpPr>
            <p:cNvPr id="1444" name="Google Shape;1444;p45"/>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5"/>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5"/>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5"/>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5"/>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5"/>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5"/>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5"/>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5"/>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5"/>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5"/>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5"/>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5"/>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5"/>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5" name="Google Shape;1465;p45"/>
          <p:cNvGrpSpPr/>
          <p:nvPr/>
        </p:nvGrpSpPr>
        <p:grpSpPr>
          <a:xfrm rot="-2968875">
            <a:off x="7547206" y="-219405"/>
            <a:ext cx="1748446" cy="1517801"/>
            <a:chOff x="972034" y="4038077"/>
            <a:chExt cx="1579697" cy="1371393"/>
          </a:xfrm>
        </p:grpSpPr>
        <p:sp>
          <p:nvSpPr>
            <p:cNvPr id="1466" name="Google Shape;1466;p45"/>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5"/>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8" name="Google Shape;1468;p45"/>
            <p:cNvGrpSpPr/>
            <p:nvPr/>
          </p:nvGrpSpPr>
          <p:grpSpPr>
            <a:xfrm>
              <a:off x="972034" y="4038077"/>
              <a:ext cx="1579697" cy="1371393"/>
              <a:chOff x="972034" y="4038077"/>
              <a:chExt cx="1579697" cy="1371393"/>
            </a:xfrm>
          </p:grpSpPr>
          <p:sp>
            <p:nvSpPr>
              <p:cNvPr id="1469" name="Google Shape;1469;p45"/>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5"/>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5"/>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5"/>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Rectangle 2"/>
          <p:cNvSpPr/>
          <p:nvPr/>
        </p:nvSpPr>
        <p:spPr>
          <a:xfrm>
            <a:off x="1937862" y="552801"/>
            <a:ext cx="5742439" cy="830997"/>
          </a:xfrm>
          <a:prstGeom prst="rect">
            <a:avLst/>
          </a:prstGeom>
        </p:spPr>
        <p:txBody>
          <a:bodyPr wrap="square">
            <a:spAutoFit/>
          </a:bodyPr>
          <a:lstStyle/>
          <a:p>
            <a:pPr algn="ctr"/>
            <a:r>
              <a:rPr lang="id-ID" sz="2400" b="1" dirty="0">
                <a:latin typeface="Calibri" panose="020F0502020204030204" pitchFamily="34" charset="0"/>
                <a:ea typeface="Calibri" panose="020F0502020204030204" pitchFamily="34" charset="0"/>
                <a:cs typeface="Times New Roman" panose="02020603050405020304" pitchFamily="18" charset="0"/>
              </a:rPr>
              <a:t>KONDISI YANG MEMPENGARUHI KEPUASAN KERJA</a:t>
            </a:r>
            <a:endParaRPr lang="id-ID" sz="2400" dirty="0"/>
          </a:p>
        </p:txBody>
      </p:sp>
      <p:sp>
        <p:nvSpPr>
          <p:cNvPr id="4" name="Rectangle 3"/>
          <p:cNvSpPr/>
          <p:nvPr/>
        </p:nvSpPr>
        <p:spPr>
          <a:xfrm>
            <a:off x="1128165" y="1930112"/>
            <a:ext cx="7782640" cy="923330"/>
          </a:xfrm>
          <a:prstGeom prst="rect">
            <a:avLst/>
          </a:prstGeom>
        </p:spPr>
        <p:txBody>
          <a:bodyPr wrap="square">
            <a:spAutoFit/>
          </a:bodyPr>
          <a:lstStyle/>
          <a:p>
            <a:pPr lvl="0" algn="just">
              <a:lnSpc>
                <a:spcPct val="150000"/>
              </a:lnSpc>
            </a:pPr>
            <a:r>
              <a:rPr lang="id-ID" sz="1800" b="1" i="1" dirty="0">
                <a:latin typeface="Times New Roman" panose="02020603050405020304" pitchFamily="18" charset="0"/>
                <a:ea typeface="Calibri" panose="020F0502020204030204" pitchFamily="34" charset="0"/>
                <a:cs typeface="Times New Roman" panose="02020603050405020304" pitchFamily="18" charset="0"/>
              </a:rPr>
              <a:t>Kondisi Organisasional</a:t>
            </a:r>
          </a:p>
          <a:p>
            <a:pPr>
              <a:lnSpc>
                <a:spcPct val="150000"/>
              </a:lnSpc>
            </a:pPr>
            <a:r>
              <a:rPr lang="nl-NL" sz="1800" dirty="0">
                <a:latin typeface="Times New Roman" panose="02020603050405020304" pitchFamily="18" charset="0"/>
                <a:ea typeface="Calibri" panose="020F0502020204030204" pitchFamily="34" charset="0"/>
              </a:rPr>
              <a:t>Menurut Greenberg dan Baron (1993)</a:t>
            </a:r>
            <a:endParaRPr lang="id-ID" sz="1800" dirty="0"/>
          </a:p>
        </p:txBody>
      </p:sp>
      <p:sp>
        <p:nvSpPr>
          <p:cNvPr id="47" name="Google Shape;1113;p48">
            <a:extLst>
              <a:ext uri="{FF2B5EF4-FFF2-40B4-BE49-F238E27FC236}">
                <a16:creationId xmlns:a16="http://schemas.microsoft.com/office/drawing/2014/main" id="{697042BA-1B5D-D147-8131-E190773738CF}"/>
              </a:ext>
            </a:extLst>
          </p:cNvPr>
          <p:cNvSpPr/>
          <p:nvPr/>
        </p:nvSpPr>
        <p:spPr>
          <a:xfrm>
            <a:off x="137920" y="1930112"/>
            <a:ext cx="807481" cy="772129"/>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solidFill>
                  <a:schemeClr val="accent5"/>
                </a:solidFill>
                <a:latin typeface="Cooper Black" panose="0208090404030B020404" pitchFamily="18" charset="77"/>
              </a:rPr>
              <a:t>01</a:t>
            </a:r>
            <a:endParaRPr sz="1800" dirty="0">
              <a:solidFill>
                <a:schemeClr val="accent5"/>
              </a:solidFill>
              <a:latin typeface="Cooper Black" panose="0208090404030B020404" pitchFamily="18" charset="77"/>
            </a:endParaRPr>
          </a:p>
        </p:txBody>
      </p:sp>
      <p:sp>
        <p:nvSpPr>
          <p:cNvPr id="29" name="Rectangle 28"/>
          <p:cNvSpPr/>
          <p:nvPr/>
        </p:nvSpPr>
        <p:spPr>
          <a:xfrm>
            <a:off x="1120430" y="3610314"/>
            <a:ext cx="7782640" cy="458074"/>
          </a:xfrm>
          <a:prstGeom prst="rect">
            <a:avLst/>
          </a:prstGeom>
        </p:spPr>
        <p:txBody>
          <a:bodyPr wrap="square">
            <a:spAutoFit/>
          </a:bodyPr>
          <a:lstStyle/>
          <a:p>
            <a:pPr lvl="0" algn="just">
              <a:lnSpc>
                <a:spcPct val="150000"/>
              </a:lnSpc>
            </a:pPr>
            <a:r>
              <a:rPr lang="id-ID" sz="1800" b="1" i="1" dirty="0">
                <a:latin typeface="Times New Roman" panose="02020603050405020304" pitchFamily="18" charset="0"/>
                <a:ea typeface="Calibri" panose="020F0502020204030204" pitchFamily="34" charset="0"/>
                <a:cs typeface="Times New Roman" panose="02020603050405020304" pitchFamily="18" charset="0"/>
              </a:rPr>
              <a:t>Kondisi Personal</a:t>
            </a:r>
          </a:p>
        </p:txBody>
      </p:sp>
      <p:sp>
        <p:nvSpPr>
          <p:cNvPr id="30" name="Google Shape;1113;p48">
            <a:extLst>
              <a:ext uri="{FF2B5EF4-FFF2-40B4-BE49-F238E27FC236}">
                <a16:creationId xmlns:a16="http://schemas.microsoft.com/office/drawing/2014/main" id="{697042BA-1B5D-D147-8131-E190773738CF}"/>
              </a:ext>
            </a:extLst>
          </p:cNvPr>
          <p:cNvSpPr/>
          <p:nvPr/>
        </p:nvSpPr>
        <p:spPr>
          <a:xfrm>
            <a:off x="190023" y="3453287"/>
            <a:ext cx="807481" cy="772129"/>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solidFill>
                  <a:schemeClr val="accent5"/>
                </a:solidFill>
                <a:latin typeface="Cooper Black" panose="0208090404030B020404" pitchFamily="18" charset="77"/>
              </a:rPr>
              <a:t>0</a:t>
            </a:r>
            <a:r>
              <a:rPr lang="id-ID" sz="1800" dirty="0">
                <a:solidFill>
                  <a:schemeClr val="accent5"/>
                </a:solidFill>
                <a:latin typeface="Cooper Black" panose="0208090404030B020404" pitchFamily="18" charset="77"/>
              </a:rPr>
              <a:t>2</a:t>
            </a:r>
            <a:endParaRPr sz="1800" dirty="0">
              <a:solidFill>
                <a:schemeClr val="accent5"/>
              </a:solidFill>
              <a:latin typeface="Cooper Black" panose="0208090404030B020404" pitchFamily="18" charset="77"/>
            </a:endParaRPr>
          </a:p>
        </p:txBody>
      </p:sp>
    </p:spTree>
    <p:extLst>
      <p:ext uri="{BB962C8B-B14F-4D97-AF65-F5344CB8AC3E}">
        <p14:creationId xmlns:p14="http://schemas.microsoft.com/office/powerpoint/2010/main" val="74153461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0" grpId="0" animBg="1"/>
    </p:bldLst>
  </p:timing>
</p:sld>
</file>

<file path=ppt/theme/theme1.xml><?xml version="1.0" encoding="utf-8"?>
<a:theme xmlns:a="http://schemas.openxmlformats.org/drawingml/2006/main" name="Trity Lesson Plan by Slidesgo">
  <a:themeElements>
    <a:clrScheme name="Simple Light">
      <a:dk1>
        <a:srgbClr val="000000"/>
      </a:dk1>
      <a:lt1>
        <a:srgbClr val="FFFFFF"/>
      </a:lt1>
      <a:dk2>
        <a:srgbClr val="595959"/>
      </a:dk2>
      <a:lt2>
        <a:srgbClr val="EEEEEE"/>
      </a:lt2>
      <a:accent1>
        <a:srgbClr val="EB7E7C"/>
      </a:accent1>
      <a:accent2>
        <a:srgbClr val="B3C4B9"/>
      </a:accent2>
      <a:accent3>
        <a:srgbClr val="E7AE5D"/>
      </a:accent3>
      <a:accent4>
        <a:srgbClr val="828D87"/>
      </a:accent4>
      <a:accent5>
        <a:srgbClr val="FFFFFF"/>
      </a:accent5>
      <a:accent6>
        <a:srgbClr val="FFD1B6"/>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453</Words>
  <Application>Microsoft Office PowerPoint</Application>
  <PresentationFormat>On-screen Show (16:9)</PresentationFormat>
  <Paragraphs>76</Paragraphs>
  <Slides>10</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Baloo 2</vt:lpstr>
      <vt:lpstr>Calibri</vt:lpstr>
      <vt:lpstr>Catamaran</vt:lpstr>
      <vt:lpstr>Cooper Black</vt:lpstr>
      <vt:lpstr>Handlee</vt:lpstr>
      <vt:lpstr>Montserrat</vt:lpstr>
      <vt:lpstr>Times New Roman</vt:lpstr>
      <vt:lpstr>Trity Lesson Plan by Slidesgo</vt:lpstr>
      <vt:lpstr>Mata Kuliah Supervisi Pendidikan KEPUASAN KERJA GURU</vt:lpstr>
      <vt:lpstr>KELOMPOK 2</vt:lpstr>
      <vt:lpstr>PENGERTIAN Kepuasan Kerja </vt:lpstr>
      <vt:lpstr>KOMPONEN KEPUASAN KERJA</vt:lpstr>
      <vt:lpstr>PowerPoint Presentation</vt:lpstr>
      <vt:lpstr>PowerPoint Presentation</vt:lpstr>
      <vt:lpstr>PowerPoint Presentation</vt:lpstr>
      <vt:lpstr>PowerPoint Presentation</vt:lpstr>
      <vt:lpstr>PowerPoint Presentation</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PENGEMBANGAN KURIKULUM</dc:title>
  <dc:creator>acer</dc:creator>
  <cp:lastModifiedBy>Acer</cp:lastModifiedBy>
  <cp:revision>31</cp:revision>
  <dcterms:modified xsi:type="dcterms:W3CDTF">2021-06-25T01:56:21Z</dcterms:modified>
</cp:coreProperties>
</file>