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 id="2147483650" r:id="rId5"/>
  </p:sldMasterIdLst>
  <p:notesMasterIdLst>
    <p:notesMasterId r:id="rId6"/>
  </p:notesMasterIdLst>
  <p:sldIdLst>
    <p:sldId id="256" r:id="rId7"/>
    <p:sldId id="257" r:id="rId8"/>
    <p:sldId id="258" r:id="rId9"/>
    <p:sldId id="259" r:id="rId10"/>
    <p:sldId id="260" r:id="rId11"/>
    <p:sldId id="261" r:id="rId12"/>
    <p:sldId id="262" r:id="rId13"/>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 uri="http://customooxmlschemas.google.com/">
      <go:slidesCustomData xmlns:go="http://customooxmlschemas.google.com/" r:id="rId14" roundtripDataSignature="AMtx7mg40LidUgAhN9o22yvHylFH58ig/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3.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4" Type="http://customschemas.google.com/relationships/presentationmetadata" Target="metadata"/><Relationship Id="rId5" Type="http://schemas.openxmlformats.org/officeDocument/2006/relationships/slideMaster" Target="slideMasters/slideMaster2.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p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5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6" name="Google Shape;86;p5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p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5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p5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p5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p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4" name="Google Shape;104;p6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p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p6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3" name="Shape 13"/>
        <p:cNvGrpSpPr/>
        <p:nvPr/>
      </p:nvGrpSpPr>
      <p:grpSpPr>
        <a:xfrm>
          <a:off x="0" y="0"/>
          <a:ext cx="0" cy="0"/>
          <a:chOff x="0" y="0"/>
          <a:chExt cx="0" cy="0"/>
        </a:xfrm>
      </p:grpSpPr>
      <p:sp>
        <p:nvSpPr>
          <p:cNvPr id="14" name="Google Shape;14;p63"/>
          <p:cNvSpPr txBox="1"/>
          <p:nvPr>
            <p:ph type="ctrTitle"/>
          </p:nvPr>
        </p:nvSpPr>
        <p:spPr>
          <a:xfrm>
            <a:off x="3366868" y="533400"/>
            <a:ext cx="5105400" cy="2868168"/>
          </a:xfrm>
          <a:prstGeom prst="rect">
            <a:avLst/>
          </a:prstGeom>
          <a:noFill/>
          <a:ln>
            <a:noFill/>
          </a:ln>
        </p:spPr>
        <p:txBody>
          <a:bodyPr anchorCtr="0" anchor="b" bIns="0" lIns="45700" spcFirstLastPara="1" rIns="45700" wrap="square" tIns="0">
            <a:noAutofit/>
          </a:bodyPr>
          <a:lstStyle>
            <a:lvl1pPr lvl="0" algn="r">
              <a:spcBef>
                <a:spcPts val="0"/>
              </a:spcBef>
              <a:spcAft>
                <a:spcPts val="0"/>
              </a:spcAft>
              <a:buSzPts val="1400"/>
              <a:buNone/>
              <a:defRPr b="1" sz="42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63"/>
          <p:cNvSpPr txBox="1"/>
          <p:nvPr>
            <p:ph idx="1" type="subTitle"/>
          </p:nvPr>
        </p:nvSpPr>
        <p:spPr>
          <a:xfrm>
            <a:off x="3354442" y="3539864"/>
            <a:ext cx="5114778" cy="1101248"/>
          </a:xfrm>
          <a:prstGeom prst="rect">
            <a:avLst/>
          </a:prstGeom>
          <a:noFill/>
          <a:ln>
            <a:noFill/>
          </a:ln>
        </p:spPr>
        <p:txBody>
          <a:bodyPr anchorCtr="0" anchor="t" bIns="0" lIns="45700" spcFirstLastPara="1" rIns="45700" wrap="square" tIns="0">
            <a:noAutofit/>
          </a:bodyPr>
          <a:lstStyle>
            <a:lvl1pPr lvl="0" algn="r">
              <a:spcBef>
                <a:spcPts val="600"/>
              </a:spcBef>
              <a:spcAft>
                <a:spcPts val="0"/>
              </a:spcAft>
              <a:buSzPts val="1606"/>
              <a:buNone/>
              <a:defRPr sz="2200">
                <a:solidFill>
                  <a:srgbClr val="FFFFFF"/>
                </a:solidFill>
              </a:defRPr>
            </a:lvl1pPr>
            <a:lvl2pPr lvl="1" algn="ctr">
              <a:spcBef>
                <a:spcPts val="500"/>
              </a:spcBef>
              <a:spcAft>
                <a:spcPts val="0"/>
              </a:spcAft>
              <a:buSzPts val="1440"/>
              <a:buNone/>
              <a:defRPr/>
            </a:lvl2pPr>
            <a:lvl3pPr lvl="2" algn="ctr">
              <a:spcBef>
                <a:spcPts val="400"/>
              </a:spcBef>
              <a:spcAft>
                <a:spcPts val="0"/>
              </a:spcAft>
              <a:buSzPts val="1080"/>
              <a:buNone/>
              <a:defRPr/>
            </a:lvl3pPr>
            <a:lvl4pPr lvl="3" algn="ctr">
              <a:spcBef>
                <a:spcPts val="360"/>
              </a:spcBef>
              <a:spcAft>
                <a:spcPts val="0"/>
              </a:spcAft>
              <a:buSzPts val="1440"/>
              <a:buNone/>
              <a:defRPr/>
            </a:lvl4pPr>
            <a:lvl5pPr lvl="4" algn="ctr">
              <a:spcBef>
                <a:spcPts val="400"/>
              </a:spcBef>
              <a:spcAft>
                <a:spcPts val="0"/>
              </a:spcAft>
              <a:buSzPts val="1260"/>
              <a:buNone/>
              <a:defRPr/>
            </a:lvl5pPr>
            <a:lvl6pPr lvl="5" algn="ctr">
              <a:spcBef>
                <a:spcPts val="400"/>
              </a:spcBef>
              <a:spcAft>
                <a:spcPts val="0"/>
              </a:spcAft>
              <a:buSzPts val="1440"/>
              <a:buNone/>
              <a:defRPr/>
            </a:lvl6pPr>
            <a:lvl7pPr lvl="6" algn="ctr">
              <a:spcBef>
                <a:spcPts val="360"/>
              </a:spcBef>
              <a:spcAft>
                <a:spcPts val="0"/>
              </a:spcAft>
              <a:buSzPts val="1440"/>
              <a:buNone/>
              <a:defRPr/>
            </a:lvl7pPr>
            <a:lvl8pPr lvl="7" algn="ctr">
              <a:spcBef>
                <a:spcPts val="300"/>
              </a:spcBef>
              <a:spcAft>
                <a:spcPts val="0"/>
              </a:spcAft>
              <a:buSzPts val="1800"/>
              <a:buNone/>
              <a:defRPr/>
            </a:lvl8pPr>
            <a:lvl9pPr lvl="8" algn="ctr">
              <a:spcBef>
                <a:spcPts val="360"/>
              </a:spcBef>
              <a:spcAft>
                <a:spcPts val="0"/>
              </a:spcAft>
              <a:buSzPts val="1800"/>
              <a:buNone/>
              <a:defRPr/>
            </a:lvl9pPr>
          </a:lstStyle>
          <a:p/>
        </p:txBody>
      </p:sp>
      <p:sp>
        <p:nvSpPr>
          <p:cNvPr id="16" name="Google Shape;16;p63"/>
          <p:cNvSpPr txBox="1"/>
          <p:nvPr>
            <p:ph idx="10" type="dt"/>
          </p:nvPr>
        </p:nvSpPr>
        <p:spPr>
          <a:xfrm>
            <a:off x="5870575" y="6557962"/>
            <a:ext cx="2003425" cy="227012"/>
          </a:xfrm>
          <a:prstGeom prst="rect">
            <a:avLst/>
          </a:prstGeom>
          <a:noFill/>
          <a:ln>
            <a:noFill/>
          </a:ln>
        </p:spPr>
        <p:txBody>
          <a:bodyPr anchorCtr="0" anchor="b" bIns="0" lIns="91425" spcFirstLastPara="1" rIns="91425" wrap="square" tIns="0">
            <a:noAutofit/>
          </a:bodyPr>
          <a:lstStyle>
            <a:lvl1pPr lvl="0" algn="l">
              <a:lnSpc>
                <a:spcPct val="100000"/>
              </a:lnSpc>
              <a:spcBef>
                <a:spcPts val="0"/>
              </a:spcBef>
              <a:spcAft>
                <a:spcPts val="0"/>
              </a:spcAft>
              <a:buSzPts val="1400"/>
              <a:buNone/>
              <a:defRPr sz="1000">
                <a:solidFill>
                  <a:srgbClr val="FFFFFF"/>
                </a:solidFill>
                <a:latin typeface="Trebuchet MS"/>
                <a:ea typeface="Trebuchet MS"/>
                <a:cs typeface="Trebuchet MS"/>
                <a:sym typeface="Trebuchet M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 name="Google Shape;17;p63"/>
          <p:cNvSpPr txBox="1"/>
          <p:nvPr>
            <p:ph idx="11" type="ftr"/>
          </p:nvPr>
        </p:nvSpPr>
        <p:spPr>
          <a:xfrm>
            <a:off x="2819400" y="6557962"/>
            <a:ext cx="2927350" cy="228600"/>
          </a:xfrm>
          <a:prstGeom prst="rect">
            <a:avLst/>
          </a:prstGeom>
          <a:noFill/>
          <a:ln>
            <a:noFill/>
          </a:ln>
        </p:spPr>
        <p:txBody>
          <a:bodyPr anchorCtr="0" anchor="b" bIns="0" lIns="91425" spcFirstLastPara="1" rIns="91425"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8" name="Google Shape;18;p63"/>
          <p:cNvSpPr txBox="1"/>
          <p:nvPr>
            <p:ph idx="12" type="sldNum"/>
          </p:nvPr>
        </p:nvSpPr>
        <p:spPr>
          <a:xfrm>
            <a:off x="7880350" y="6556375"/>
            <a:ext cx="588962" cy="228600"/>
          </a:xfrm>
          <a:prstGeom prst="rect">
            <a:avLst/>
          </a:prstGeom>
          <a:noFill/>
          <a:ln>
            <a:noFill/>
          </a:ln>
        </p:spPr>
        <p:txBody>
          <a:bodyPr anchorCtr="0" anchor="b" bIns="0" lIns="0" spcFirstLastPara="1" rIns="0" wrap="square" tIns="0">
            <a:noAutofit/>
          </a:bodyPr>
          <a:lstStyle>
            <a:lvl1pPr indent="0" lvl="0" marL="0" marR="0" algn="r">
              <a:lnSpc>
                <a:spcPct val="100000"/>
              </a:lnSpc>
              <a:spcBef>
                <a:spcPts val="0"/>
              </a:spcBef>
              <a:spcAft>
                <a:spcPts val="0"/>
              </a:spcAft>
              <a:buClr>
                <a:srgbClr val="FFFFFF"/>
              </a:buClr>
              <a:buSzPts val="1100"/>
              <a:buFont typeface="Trebuchet MS"/>
              <a:buNone/>
              <a:defRPr b="0" i="0" sz="1100" u="none" cap="none" strike="noStrike">
                <a:solidFill>
                  <a:srgbClr val="FFFFFF"/>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FFFFFF"/>
              </a:buClr>
              <a:buSzPts val="1100"/>
              <a:buFont typeface="Trebuchet MS"/>
              <a:buNone/>
              <a:defRPr b="0" i="0" sz="1100" u="none" cap="none" strike="noStrike">
                <a:solidFill>
                  <a:srgbClr val="FFFFFF"/>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FFFFFF"/>
              </a:buClr>
              <a:buSzPts val="1100"/>
              <a:buFont typeface="Trebuchet MS"/>
              <a:buNone/>
              <a:defRPr b="0" i="0" sz="1100" u="none" cap="none" strike="noStrike">
                <a:solidFill>
                  <a:srgbClr val="FFFFFF"/>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FFFFFF"/>
              </a:buClr>
              <a:buSzPts val="1100"/>
              <a:buFont typeface="Trebuchet MS"/>
              <a:buNone/>
              <a:defRPr b="0" i="0" sz="1100" u="none" cap="none" strike="noStrike">
                <a:solidFill>
                  <a:srgbClr val="FFFFFF"/>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FFFFFF"/>
              </a:buClr>
              <a:buSzPts val="1100"/>
              <a:buFont typeface="Trebuchet MS"/>
              <a:buNone/>
              <a:defRPr b="0" i="0" sz="1100" u="none" cap="none" strike="noStrike">
                <a:solidFill>
                  <a:srgbClr val="FFFFFF"/>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FFFFFF"/>
              </a:buClr>
              <a:buSzPts val="1100"/>
              <a:buFont typeface="Trebuchet MS"/>
              <a:buNone/>
              <a:defRPr b="0" i="0" sz="1100" u="none" cap="none" strike="noStrike">
                <a:solidFill>
                  <a:srgbClr val="FFFFFF"/>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FFFFFF"/>
              </a:buClr>
              <a:buSzPts val="1100"/>
              <a:buFont typeface="Trebuchet MS"/>
              <a:buNone/>
              <a:defRPr b="0" i="0" sz="1100" u="none" cap="none" strike="noStrike">
                <a:solidFill>
                  <a:srgbClr val="FFFFFF"/>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FFFFFF"/>
              </a:buClr>
              <a:buSzPts val="1100"/>
              <a:buFont typeface="Trebuchet MS"/>
              <a:buNone/>
              <a:defRPr b="0" i="0" sz="1100" u="none" cap="none" strike="noStrike">
                <a:solidFill>
                  <a:srgbClr val="FFFFFF"/>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FFFFFF"/>
              </a:buClr>
              <a:buSzPts val="1100"/>
              <a:buFont typeface="Trebuchet MS"/>
              <a:buNone/>
              <a:defRPr b="0" i="0" sz="1100" u="none" cap="none" strike="noStrike">
                <a:solidFill>
                  <a:srgbClr val="FFFFFF"/>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6" name="Shape 26"/>
        <p:cNvGrpSpPr/>
        <p:nvPr/>
      </p:nvGrpSpPr>
      <p:grpSpPr>
        <a:xfrm>
          <a:off x="0" y="0"/>
          <a:ext cx="0" cy="0"/>
          <a:chOff x="0" y="0"/>
          <a:chExt cx="0" cy="0"/>
        </a:xfrm>
      </p:grpSpPr>
      <p:sp>
        <p:nvSpPr>
          <p:cNvPr id="27" name="Google Shape;27;p65"/>
          <p:cNvSpPr txBox="1"/>
          <p:nvPr>
            <p:ph type="title"/>
          </p:nvPr>
        </p:nvSpPr>
        <p:spPr>
          <a:xfrm>
            <a:off x="457200" y="320675"/>
            <a:ext cx="7239000" cy="1143000"/>
          </a:xfrm>
          <a:prstGeom prst="rect">
            <a:avLst/>
          </a:prstGeom>
          <a:noFill/>
          <a:ln>
            <a:noFill/>
          </a:ln>
        </p:spPr>
        <p:txBody>
          <a:bodyPr anchorCtr="0" anchor="b" bIns="0" lIns="45700" spcFirstLastPara="1" rIns="45700" wrap="square" tIns="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65"/>
          <p:cNvSpPr txBox="1"/>
          <p:nvPr>
            <p:ph idx="1" type="body"/>
          </p:nvPr>
        </p:nvSpPr>
        <p:spPr>
          <a:xfrm>
            <a:off x="457200" y="1609725"/>
            <a:ext cx="7239000" cy="4846637"/>
          </a:xfrm>
          <a:prstGeom prst="rect">
            <a:avLst/>
          </a:prstGeom>
          <a:noFill/>
          <a:ln>
            <a:noFill/>
          </a:ln>
        </p:spPr>
        <p:txBody>
          <a:bodyPr anchorCtr="0" anchor="t" bIns="45700" lIns="91425" spcFirstLastPara="1" rIns="91425" wrap="square" tIns="45700">
            <a:noAutofit/>
          </a:bodyPr>
          <a:lstStyle>
            <a:lvl1pPr indent="-312039" lvl="0" marL="457200" algn="l">
              <a:spcBef>
                <a:spcPts val="600"/>
              </a:spcBef>
              <a:spcAft>
                <a:spcPts val="0"/>
              </a:spcAft>
              <a:buSzPts val="1314"/>
              <a:buChar char="⦿"/>
              <a:defRPr/>
            </a:lvl1pPr>
            <a:lvl2pPr indent="-320040" lvl="1" marL="914400" algn="l">
              <a:spcBef>
                <a:spcPts val="500"/>
              </a:spcBef>
              <a:spcAft>
                <a:spcPts val="0"/>
              </a:spcAft>
              <a:buSzPts val="1440"/>
              <a:buChar char="◼"/>
              <a:defRPr/>
            </a:lvl2pPr>
            <a:lvl3pPr indent="-297180" lvl="2" marL="1371600" algn="l">
              <a:spcBef>
                <a:spcPts val="400"/>
              </a:spcBef>
              <a:spcAft>
                <a:spcPts val="0"/>
              </a:spcAft>
              <a:buSzPts val="1080"/>
              <a:buChar char="🞆"/>
              <a:defRPr/>
            </a:lvl3pPr>
            <a:lvl4pPr indent="-320039" lvl="3" marL="1828800" algn="l">
              <a:spcBef>
                <a:spcPts val="360"/>
              </a:spcBef>
              <a:spcAft>
                <a:spcPts val="0"/>
              </a:spcAft>
              <a:buSzPts val="1440"/>
              <a:buChar char="⚫"/>
              <a:defRPr/>
            </a:lvl4pPr>
            <a:lvl5pPr indent="-308610" lvl="4" marL="2286000" algn="l">
              <a:spcBef>
                <a:spcPts val="400"/>
              </a:spcBef>
              <a:spcAft>
                <a:spcPts val="0"/>
              </a:spcAft>
              <a:buSzPts val="1260"/>
              <a:buChar char="◉"/>
              <a:defRPr/>
            </a:lvl5pPr>
            <a:lvl6pPr indent="-320039" lvl="5" marL="2743200" algn="l">
              <a:spcBef>
                <a:spcPts val="40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0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29" name="Google Shape;29;p65"/>
          <p:cNvSpPr txBox="1"/>
          <p:nvPr>
            <p:ph idx="10" type="dt"/>
          </p:nvPr>
        </p:nvSpPr>
        <p:spPr>
          <a:xfrm>
            <a:off x="4246562" y="6557962"/>
            <a:ext cx="2001837" cy="227012"/>
          </a:xfrm>
          <a:prstGeom prst="rect">
            <a:avLst/>
          </a:prstGeom>
          <a:noFill/>
          <a:ln>
            <a:noFill/>
          </a:ln>
        </p:spPr>
        <p:txBody>
          <a:bodyPr anchorCtr="0" anchor="b" bIns="0" lIns="91425" spcFirstLastPara="1" rIns="91425" wrap="square" tIns="0">
            <a:noAutofit/>
          </a:bodyPr>
          <a:lstStyle>
            <a:lvl1pPr lvl="0" algn="l">
              <a:lnSpc>
                <a:spcPct val="100000"/>
              </a:lnSpc>
              <a:spcBef>
                <a:spcPts val="0"/>
              </a:spcBef>
              <a:spcAft>
                <a:spcPts val="0"/>
              </a:spcAft>
              <a:buSzPts val="1400"/>
              <a:buNone/>
              <a:defRPr sz="1000">
                <a:solidFill>
                  <a:schemeClr val="dk2"/>
                </a:solidFill>
                <a:latin typeface="Trebuchet MS"/>
                <a:ea typeface="Trebuchet MS"/>
                <a:cs typeface="Trebuchet MS"/>
                <a:sym typeface="Trebuchet M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0" name="Google Shape;30;p65"/>
          <p:cNvSpPr txBox="1"/>
          <p:nvPr>
            <p:ph idx="11" type="ftr"/>
          </p:nvPr>
        </p:nvSpPr>
        <p:spPr>
          <a:xfrm>
            <a:off x="457200" y="6557962"/>
            <a:ext cx="3657600" cy="228600"/>
          </a:xfrm>
          <a:prstGeom prst="rect">
            <a:avLst/>
          </a:prstGeom>
          <a:noFill/>
          <a:ln>
            <a:noFill/>
          </a:ln>
        </p:spPr>
        <p:txBody>
          <a:bodyPr anchorCtr="0" anchor="b" bIns="0" lIns="91425" spcFirstLastPara="1" rIns="91425"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65"/>
          <p:cNvSpPr txBox="1"/>
          <p:nvPr>
            <p:ph idx="12" type="sldNum"/>
          </p:nvPr>
        </p:nvSpPr>
        <p:spPr>
          <a:xfrm>
            <a:off x="6251575" y="6556375"/>
            <a:ext cx="588962" cy="228600"/>
          </a:xfrm>
          <a:prstGeom prst="rect">
            <a:avLst/>
          </a:prstGeom>
          <a:noFill/>
          <a:ln>
            <a:noFill/>
          </a:ln>
        </p:spPr>
        <p:txBody>
          <a:bodyPr anchorCtr="0" anchor="b" bIns="0" lIns="0" spcFirstLastPara="1" rIns="0" wrap="square" tIns="0">
            <a:noAutofit/>
          </a:bodyPr>
          <a:lstStyle>
            <a:lvl1pPr indent="0" lvl="0" marL="0" marR="0" algn="r">
              <a:lnSpc>
                <a:spcPct val="100000"/>
              </a:lnSpc>
              <a:spcBef>
                <a:spcPts val="0"/>
              </a:spcBef>
              <a:spcAft>
                <a:spcPts val="0"/>
              </a:spcAft>
              <a:buClr>
                <a:schemeClr val="dk2"/>
              </a:buClr>
              <a:buSzPts val="1100"/>
              <a:buFont typeface="Trebuchet MS"/>
              <a:buNone/>
              <a:defRPr b="0" i="0" sz="1100" u="none" cap="none" strike="noStrike">
                <a:solidFill>
                  <a:schemeClr val="dk2"/>
                </a:solidFill>
                <a:latin typeface="Trebuchet MS"/>
                <a:ea typeface="Trebuchet MS"/>
                <a:cs typeface="Trebuchet MS"/>
                <a:sym typeface="Trebuchet MS"/>
              </a:defRPr>
            </a:lvl1pPr>
            <a:lvl2pPr indent="0" lvl="1" marL="0" marR="0" algn="r">
              <a:lnSpc>
                <a:spcPct val="100000"/>
              </a:lnSpc>
              <a:spcBef>
                <a:spcPts val="0"/>
              </a:spcBef>
              <a:spcAft>
                <a:spcPts val="0"/>
              </a:spcAft>
              <a:buClr>
                <a:schemeClr val="dk2"/>
              </a:buClr>
              <a:buSzPts val="1100"/>
              <a:buFont typeface="Trebuchet MS"/>
              <a:buNone/>
              <a:defRPr b="0" i="0" sz="1100" u="none" cap="none" strike="noStrike">
                <a:solidFill>
                  <a:schemeClr val="dk2"/>
                </a:solidFill>
                <a:latin typeface="Trebuchet MS"/>
                <a:ea typeface="Trebuchet MS"/>
                <a:cs typeface="Trebuchet MS"/>
                <a:sym typeface="Trebuchet MS"/>
              </a:defRPr>
            </a:lvl2pPr>
            <a:lvl3pPr indent="0" lvl="2" marL="0" marR="0" algn="r">
              <a:lnSpc>
                <a:spcPct val="100000"/>
              </a:lnSpc>
              <a:spcBef>
                <a:spcPts val="0"/>
              </a:spcBef>
              <a:spcAft>
                <a:spcPts val="0"/>
              </a:spcAft>
              <a:buClr>
                <a:schemeClr val="dk2"/>
              </a:buClr>
              <a:buSzPts val="1100"/>
              <a:buFont typeface="Trebuchet MS"/>
              <a:buNone/>
              <a:defRPr b="0" i="0" sz="1100" u="none" cap="none" strike="noStrike">
                <a:solidFill>
                  <a:schemeClr val="dk2"/>
                </a:solidFill>
                <a:latin typeface="Trebuchet MS"/>
                <a:ea typeface="Trebuchet MS"/>
                <a:cs typeface="Trebuchet MS"/>
                <a:sym typeface="Trebuchet MS"/>
              </a:defRPr>
            </a:lvl3pPr>
            <a:lvl4pPr indent="0" lvl="3" marL="0" marR="0" algn="r">
              <a:lnSpc>
                <a:spcPct val="100000"/>
              </a:lnSpc>
              <a:spcBef>
                <a:spcPts val="0"/>
              </a:spcBef>
              <a:spcAft>
                <a:spcPts val="0"/>
              </a:spcAft>
              <a:buClr>
                <a:schemeClr val="dk2"/>
              </a:buClr>
              <a:buSzPts val="1100"/>
              <a:buFont typeface="Trebuchet MS"/>
              <a:buNone/>
              <a:defRPr b="0" i="0" sz="1100" u="none" cap="none" strike="noStrike">
                <a:solidFill>
                  <a:schemeClr val="dk2"/>
                </a:solidFill>
                <a:latin typeface="Trebuchet MS"/>
                <a:ea typeface="Trebuchet MS"/>
                <a:cs typeface="Trebuchet MS"/>
                <a:sym typeface="Trebuchet MS"/>
              </a:defRPr>
            </a:lvl4pPr>
            <a:lvl5pPr indent="0" lvl="4" marL="0" marR="0" algn="r">
              <a:lnSpc>
                <a:spcPct val="100000"/>
              </a:lnSpc>
              <a:spcBef>
                <a:spcPts val="0"/>
              </a:spcBef>
              <a:spcAft>
                <a:spcPts val="0"/>
              </a:spcAft>
              <a:buClr>
                <a:schemeClr val="dk2"/>
              </a:buClr>
              <a:buSzPts val="1100"/>
              <a:buFont typeface="Trebuchet MS"/>
              <a:buNone/>
              <a:defRPr b="0" i="0" sz="1100" u="none" cap="none" strike="noStrike">
                <a:solidFill>
                  <a:schemeClr val="dk2"/>
                </a:solidFill>
                <a:latin typeface="Trebuchet MS"/>
                <a:ea typeface="Trebuchet MS"/>
                <a:cs typeface="Trebuchet MS"/>
                <a:sym typeface="Trebuchet MS"/>
              </a:defRPr>
            </a:lvl5pPr>
            <a:lvl6pPr indent="0" lvl="5" marL="0" marR="0" algn="r">
              <a:lnSpc>
                <a:spcPct val="100000"/>
              </a:lnSpc>
              <a:spcBef>
                <a:spcPts val="0"/>
              </a:spcBef>
              <a:spcAft>
                <a:spcPts val="0"/>
              </a:spcAft>
              <a:buClr>
                <a:schemeClr val="dk2"/>
              </a:buClr>
              <a:buSzPts val="1100"/>
              <a:buFont typeface="Trebuchet MS"/>
              <a:buNone/>
              <a:defRPr b="0" i="0" sz="1100" u="none" cap="none" strike="noStrike">
                <a:solidFill>
                  <a:schemeClr val="dk2"/>
                </a:solidFill>
                <a:latin typeface="Trebuchet MS"/>
                <a:ea typeface="Trebuchet MS"/>
                <a:cs typeface="Trebuchet MS"/>
                <a:sym typeface="Trebuchet MS"/>
              </a:defRPr>
            </a:lvl6pPr>
            <a:lvl7pPr indent="0" lvl="6" marL="0" marR="0" algn="r">
              <a:lnSpc>
                <a:spcPct val="100000"/>
              </a:lnSpc>
              <a:spcBef>
                <a:spcPts val="0"/>
              </a:spcBef>
              <a:spcAft>
                <a:spcPts val="0"/>
              </a:spcAft>
              <a:buClr>
                <a:schemeClr val="dk2"/>
              </a:buClr>
              <a:buSzPts val="1100"/>
              <a:buFont typeface="Trebuchet MS"/>
              <a:buNone/>
              <a:defRPr b="0" i="0" sz="1100" u="none" cap="none" strike="noStrike">
                <a:solidFill>
                  <a:schemeClr val="dk2"/>
                </a:solidFill>
                <a:latin typeface="Trebuchet MS"/>
                <a:ea typeface="Trebuchet MS"/>
                <a:cs typeface="Trebuchet MS"/>
                <a:sym typeface="Trebuchet MS"/>
              </a:defRPr>
            </a:lvl7pPr>
            <a:lvl8pPr indent="0" lvl="7" marL="0" marR="0" algn="r">
              <a:lnSpc>
                <a:spcPct val="100000"/>
              </a:lnSpc>
              <a:spcBef>
                <a:spcPts val="0"/>
              </a:spcBef>
              <a:spcAft>
                <a:spcPts val="0"/>
              </a:spcAft>
              <a:buClr>
                <a:schemeClr val="dk2"/>
              </a:buClr>
              <a:buSzPts val="1100"/>
              <a:buFont typeface="Trebuchet MS"/>
              <a:buNone/>
              <a:defRPr b="0" i="0" sz="1100" u="none" cap="none" strike="noStrike">
                <a:solidFill>
                  <a:schemeClr val="dk2"/>
                </a:solidFill>
                <a:latin typeface="Trebuchet MS"/>
                <a:ea typeface="Trebuchet MS"/>
                <a:cs typeface="Trebuchet MS"/>
                <a:sym typeface="Trebuchet MS"/>
              </a:defRPr>
            </a:lvl8pPr>
            <a:lvl9pPr indent="0" lvl="8" marL="0" marR="0" algn="r">
              <a:lnSpc>
                <a:spcPct val="100000"/>
              </a:lnSpc>
              <a:spcBef>
                <a:spcPts val="0"/>
              </a:spcBef>
              <a:spcAft>
                <a:spcPts val="0"/>
              </a:spcAft>
              <a:buClr>
                <a:schemeClr val="dk2"/>
              </a:buClr>
              <a:buSzPts val="1100"/>
              <a:buFont typeface="Trebuchet MS"/>
              <a:buNone/>
              <a:defRPr b="0" i="0" sz="1100" u="none" cap="none" strike="noStrike">
                <a:solidFill>
                  <a:schemeClr val="dk2"/>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32" name="Shape 32"/>
        <p:cNvGrpSpPr/>
        <p:nvPr/>
      </p:nvGrpSpPr>
      <p:grpSpPr>
        <a:xfrm>
          <a:off x="0" y="0"/>
          <a:ext cx="0" cy="0"/>
          <a:chOff x="0" y="0"/>
          <a:chExt cx="0" cy="0"/>
        </a:xfrm>
      </p:grpSpPr>
      <p:sp>
        <p:nvSpPr>
          <p:cNvPr id="33" name="Google Shape;33;p66"/>
          <p:cNvSpPr txBox="1"/>
          <p:nvPr>
            <p:ph idx="10" type="dt"/>
          </p:nvPr>
        </p:nvSpPr>
        <p:spPr>
          <a:xfrm>
            <a:off x="4246562" y="6557962"/>
            <a:ext cx="2001837" cy="227012"/>
          </a:xfrm>
          <a:prstGeom prst="rect">
            <a:avLst/>
          </a:prstGeom>
          <a:noFill/>
          <a:ln>
            <a:noFill/>
          </a:ln>
        </p:spPr>
        <p:txBody>
          <a:bodyPr anchorCtr="0" anchor="b" bIns="0" lIns="91425" spcFirstLastPara="1" rIns="91425" wrap="square" tIns="0">
            <a:noAutofit/>
          </a:bodyPr>
          <a:lstStyle>
            <a:lvl1pPr lvl="0" algn="l">
              <a:lnSpc>
                <a:spcPct val="100000"/>
              </a:lnSpc>
              <a:spcBef>
                <a:spcPts val="0"/>
              </a:spcBef>
              <a:spcAft>
                <a:spcPts val="0"/>
              </a:spcAft>
              <a:buSzPts val="1400"/>
              <a:buNone/>
              <a:defRPr sz="1000">
                <a:solidFill>
                  <a:schemeClr val="dk2"/>
                </a:solidFill>
                <a:latin typeface="Trebuchet MS"/>
                <a:ea typeface="Trebuchet MS"/>
                <a:cs typeface="Trebuchet MS"/>
                <a:sym typeface="Trebuchet M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4" name="Google Shape;34;p66"/>
          <p:cNvSpPr txBox="1"/>
          <p:nvPr>
            <p:ph idx="11" type="ftr"/>
          </p:nvPr>
        </p:nvSpPr>
        <p:spPr>
          <a:xfrm>
            <a:off x="457200" y="6557962"/>
            <a:ext cx="3657600" cy="228600"/>
          </a:xfrm>
          <a:prstGeom prst="rect">
            <a:avLst/>
          </a:prstGeom>
          <a:noFill/>
          <a:ln>
            <a:noFill/>
          </a:ln>
        </p:spPr>
        <p:txBody>
          <a:bodyPr anchorCtr="0" anchor="b" bIns="0" lIns="91425" spcFirstLastPara="1" rIns="91425"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66"/>
          <p:cNvSpPr txBox="1"/>
          <p:nvPr>
            <p:ph idx="12" type="sldNum"/>
          </p:nvPr>
        </p:nvSpPr>
        <p:spPr>
          <a:xfrm>
            <a:off x="6251575" y="6556375"/>
            <a:ext cx="588962" cy="228600"/>
          </a:xfrm>
          <a:prstGeom prst="rect">
            <a:avLst/>
          </a:prstGeom>
          <a:noFill/>
          <a:ln>
            <a:noFill/>
          </a:ln>
        </p:spPr>
        <p:txBody>
          <a:bodyPr anchorCtr="0" anchor="b" bIns="0" lIns="0" spcFirstLastPara="1" rIns="0" wrap="square" tIns="0">
            <a:noAutofit/>
          </a:bodyPr>
          <a:lstStyle>
            <a:lvl1pPr indent="0" lvl="0"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1pPr>
            <a:lvl2pPr indent="0" lvl="1"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2pPr>
            <a:lvl3pPr indent="0" lvl="2"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3pPr>
            <a:lvl4pPr indent="0" lvl="3"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4pPr>
            <a:lvl5pPr indent="0" lvl="4"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5pPr>
            <a:lvl6pPr indent="0" lvl="5"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6pPr>
            <a:lvl7pPr indent="0" lvl="6"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7pPr>
            <a:lvl8pPr indent="0" lvl="7"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8pPr>
            <a:lvl9pPr indent="0" lvl="8"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36" name="Shape 36"/>
        <p:cNvGrpSpPr/>
        <p:nvPr/>
      </p:nvGrpSpPr>
      <p:grpSpPr>
        <a:xfrm>
          <a:off x="0" y="0"/>
          <a:ext cx="0" cy="0"/>
          <a:chOff x="0" y="0"/>
          <a:chExt cx="0" cy="0"/>
        </a:xfrm>
      </p:grpSpPr>
      <p:sp>
        <p:nvSpPr>
          <p:cNvPr id="37" name="Google Shape;37;p67"/>
          <p:cNvSpPr txBox="1"/>
          <p:nvPr>
            <p:ph type="title"/>
          </p:nvPr>
        </p:nvSpPr>
        <p:spPr>
          <a:xfrm>
            <a:off x="457200" y="320675"/>
            <a:ext cx="7239000" cy="1143000"/>
          </a:xfrm>
          <a:prstGeom prst="rect">
            <a:avLst/>
          </a:prstGeom>
          <a:noFill/>
          <a:ln>
            <a:noFill/>
          </a:ln>
        </p:spPr>
        <p:txBody>
          <a:bodyPr anchorCtr="0" anchor="b" bIns="0" lIns="45700" spcFirstLastPara="1" rIns="45700" wrap="square" tIns="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67"/>
          <p:cNvSpPr txBox="1"/>
          <p:nvPr>
            <p:ph idx="1" type="body"/>
          </p:nvPr>
        </p:nvSpPr>
        <p:spPr>
          <a:xfrm rot="5400000">
            <a:off x="1653381" y="413543"/>
            <a:ext cx="4846637" cy="7239000"/>
          </a:xfrm>
          <a:prstGeom prst="rect">
            <a:avLst/>
          </a:prstGeom>
          <a:noFill/>
          <a:ln>
            <a:noFill/>
          </a:ln>
        </p:spPr>
        <p:txBody>
          <a:bodyPr anchorCtr="0" anchor="t" bIns="45700" lIns="91425" spcFirstLastPara="1" rIns="91425" wrap="square" tIns="45700">
            <a:noAutofit/>
          </a:bodyPr>
          <a:lstStyle>
            <a:lvl1pPr indent="-312039" lvl="0" marL="457200" algn="l">
              <a:spcBef>
                <a:spcPts val="600"/>
              </a:spcBef>
              <a:spcAft>
                <a:spcPts val="0"/>
              </a:spcAft>
              <a:buSzPts val="1314"/>
              <a:buChar char="⦿"/>
              <a:defRPr/>
            </a:lvl1pPr>
            <a:lvl2pPr indent="-320040" lvl="1" marL="914400" algn="l">
              <a:spcBef>
                <a:spcPts val="500"/>
              </a:spcBef>
              <a:spcAft>
                <a:spcPts val="0"/>
              </a:spcAft>
              <a:buSzPts val="1440"/>
              <a:buChar char="◼"/>
              <a:defRPr/>
            </a:lvl2pPr>
            <a:lvl3pPr indent="-297180" lvl="2" marL="1371600" algn="l">
              <a:spcBef>
                <a:spcPts val="400"/>
              </a:spcBef>
              <a:spcAft>
                <a:spcPts val="0"/>
              </a:spcAft>
              <a:buSzPts val="1080"/>
              <a:buChar char="🞆"/>
              <a:defRPr/>
            </a:lvl3pPr>
            <a:lvl4pPr indent="-320039" lvl="3" marL="1828800" algn="l">
              <a:spcBef>
                <a:spcPts val="360"/>
              </a:spcBef>
              <a:spcAft>
                <a:spcPts val="0"/>
              </a:spcAft>
              <a:buSzPts val="1440"/>
              <a:buChar char="⚫"/>
              <a:defRPr/>
            </a:lvl4pPr>
            <a:lvl5pPr indent="-308610" lvl="4" marL="2286000" algn="l">
              <a:spcBef>
                <a:spcPts val="400"/>
              </a:spcBef>
              <a:spcAft>
                <a:spcPts val="0"/>
              </a:spcAft>
              <a:buSzPts val="1260"/>
              <a:buChar char="◉"/>
              <a:defRPr/>
            </a:lvl5pPr>
            <a:lvl6pPr indent="-320039" lvl="5" marL="2743200" algn="l">
              <a:spcBef>
                <a:spcPts val="40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0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39" name="Google Shape;39;p67"/>
          <p:cNvSpPr txBox="1"/>
          <p:nvPr>
            <p:ph idx="10" type="dt"/>
          </p:nvPr>
        </p:nvSpPr>
        <p:spPr>
          <a:xfrm>
            <a:off x="4246562" y="6557962"/>
            <a:ext cx="2001837" cy="227012"/>
          </a:xfrm>
          <a:prstGeom prst="rect">
            <a:avLst/>
          </a:prstGeom>
          <a:noFill/>
          <a:ln>
            <a:noFill/>
          </a:ln>
        </p:spPr>
        <p:txBody>
          <a:bodyPr anchorCtr="0" anchor="b" bIns="0" lIns="91425" spcFirstLastPara="1" rIns="91425" wrap="square" tIns="0">
            <a:noAutofit/>
          </a:bodyPr>
          <a:lstStyle>
            <a:lvl1pPr lvl="0" algn="l">
              <a:lnSpc>
                <a:spcPct val="100000"/>
              </a:lnSpc>
              <a:spcBef>
                <a:spcPts val="0"/>
              </a:spcBef>
              <a:spcAft>
                <a:spcPts val="0"/>
              </a:spcAft>
              <a:buSzPts val="1400"/>
              <a:buNone/>
              <a:defRPr sz="1000">
                <a:solidFill>
                  <a:schemeClr val="dk2"/>
                </a:solidFill>
                <a:latin typeface="Trebuchet MS"/>
                <a:ea typeface="Trebuchet MS"/>
                <a:cs typeface="Trebuchet MS"/>
                <a:sym typeface="Trebuchet M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0" name="Google Shape;40;p67"/>
          <p:cNvSpPr txBox="1"/>
          <p:nvPr>
            <p:ph idx="11" type="ftr"/>
          </p:nvPr>
        </p:nvSpPr>
        <p:spPr>
          <a:xfrm>
            <a:off x="457200" y="6557962"/>
            <a:ext cx="3657600" cy="228600"/>
          </a:xfrm>
          <a:prstGeom prst="rect">
            <a:avLst/>
          </a:prstGeom>
          <a:noFill/>
          <a:ln>
            <a:noFill/>
          </a:ln>
        </p:spPr>
        <p:txBody>
          <a:bodyPr anchorCtr="0" anchor="b" bIns="0" lIns="91425" spcFirstLastPara="1" rIns="91425"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1" name="Google Shape;41;p67"/>
          <p:cNvSpPr txBox="1"/>
          <p:nvPr>
            <p:ph idx="12" type="sldNum"/>
          </p:nvPr>
        </p:nvSpPr>
        <p:spPr>
          <a:xfrm>
            <a:off x="6251575" y="6556375"/>
            <a:ext cx="588962" cy="228600"/>
          </a:xfrm>
          <a:prstGeom prst="rect">
            <a:avLst/>
          </a:prstGeom>
          <a:noFill/>
          <a:ln>
            <a:noFill/>
          </a:ln>
        </p:spPr>
        <p:txBody>
          <a:bodyPr anchorCtr="0" anchor="b" bIns="0" lIns="0" spcFirstLastPara="1" rIns="0" wrap="square" tIns="0">
            <a:noAutofit/>
          </a:bodyPr>
          <a:lstStyle>
            <a:lvl1pPr indent="0" lvl="0"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1pPr>
            <a:lvl2pPr indent="0" lvl="1"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2pPr>
            <a:lvl3pPr indent="0" lvl="2"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3pPr>
            <a:lvl4pPr indent="0" lvl="3"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4pPr>
            <a:lvl5pPr indent="0" lvl="4"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5pPr>
            <a:lvl6pPr indent="0" lvl="5"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6pPr>
            <a:lvl7pPr indent="0" lvl="6"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7pPr>
            <a:lvl8pPr indent="0" lvl="7"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8pPr>
            <a:lvl9pPr indent="0" lvl="8"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42" name="Shape 42"/>
        <p:cNvGrpSpPr/>
        <p:nvPr/>
      </p:nvGrpSpPr>
      <p:grpSpPr>
        <a:xfrm>
          <a:off x="0" y="0"/>
          <a:ext cx="0" cy="0"/>
          <a:chOff x="0" y="0"/>
          <a:chExt cx="0" cy="0"/>
        </a:xfrm>
      </p:grpSpPr>
      <p:sp>
        <p:nvSpPr>
          <p:cNvPr id="43" name="Google Shape;43;p68"/>
          <p:cNvSpPr txBox="1"/>
          <p:nvPr>
            <p:ph type="title"/>
          </p:nvPr>
        </p:nvSpPr>
        <p:spPr>
          <a:xfrm>
            <a:off x="457200" y="228600"/>
            <a:ext cx="5897880" cy="1173480"/>
          </a:xfrm>
          <a:prstGeom prst="rect">
            <a:avLst/>
          </a:prstGeom>
          <a:noFill/>
          <a:ln>
            <a:noFill/>
          </a:ln>
        </p:spPr>
        <p:txBody>
          <a:bodyPr anchorCtr="0" anchor="b" bIns="0" lIns="45700" spcFirstLastPara="1" rIns="45700" wrap="square" tIns="0">
            <a:normAutofit/>
          </a:bodyPr>
          <a:lstStyle>
            <a:lvl1pPr lvl="0" algn="l">
              <a:spcBef>
                <a:spcPts val="0"/>
              </a:spcBef>
              <a:spcAft>
                <a:spcPts val="0"/>
              </a:spcAft>
              <a:buClr>
                <a:srgbClr val="FEF7F0"/>
              </a:buClr>
              <a:buSzPts val="2400"/>
              <a:buFont typeface="Trebuchet MS"/>
              <a:buNone/>
              <a:defRPr sz="24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68"/>
          <p:cNvSpPr txBox="1"/>
          <p:nvPr>
            <p:ph idx="1" type="body"/>
          </p:nvPr>
        </p:nvSpPr>
        <p:spPr>
          <a:xfrm>
            <a:off x="457200" y="1497416"/>
            <a:ext cx="5897880" cy="602512"/>
          </a:xfrm>
          <a:prstGeom prst="rect">
            <a:avLst/>
          </a:prstGeom>
          <a:noFill/>
          <a:ln>
            <a:noFill/>
          </a:ln>
        </p:spPr>
        <p:txBody>
          <a:bodyPr anchorCtr="0" anchor="t" bIns="0" lIns="45700" spcFirstLastPara="1" rIns="0" wrap="square" tIns="0">
            <a:normAutofit/>
          </a:bodyPr>
          <a:lstStyle>
            <a:lvl1pPr indent="-228600" lvl="0" marL="457200" algn="l">
              <a:spcBef>
                <a:spcPts val="0"/>
              </a:spcBef>
              <a:spcAft>
                <a:spcPts val="0"/>
              </a:spcAft>
              <a:buSzPts val="1022"/>
              <a:buNone/>
              <a:defRPr sz="1400"/>
            </a:lvl1pPr>
            <a:lvl2pPr indent="-228600" lvl="1" marL="914400" algn="l">
              <a:spcBef>
                <a:spcPts val="500"/>
              </a:spcBef>
              <a:spcAft>
                <a:spcPts val="0"/>
              </a:spcAft>
              <a:buSzPts val="960"/>
              <a:buNone/>
              <a:defRPr sz="1200"/>
            </a:lvl2pPr>
            <a:lvl3pPr indent="-228600" lvl="2" marL="1371600" algn="l">
              <a:spcBef>
                <a:spcPts val="400"/>
              </a:spcBef>
              <a:spcAft>
                <a:spcPts val="0"/>
              </a:spcAft>
              <a:buSzPts val="600"/>
              <a:buNone/>
              <a:defRPr sz="1000"/>
            </a:lvl3pPr>
            <a:lvl4pPr indent="-228600" lvl="3" marL="1828800" algn="l">
              <a:spcBef>
                <a:spcPts val="180"/>
              </a:spcBef>
              <a:spcAft>
                <a:spcPts val="0"/>
              </a:spcAft>
              <a:buSzPts val="720"/>
              <a:buNone/>
              <a:defRPr sz="900"/>
            </a:lvl4pPr>
            <a:lvl5pPr indent="-228600" lvl="4" marL="2286000" algn="l">
              <a:spcBef>
                <a:spcPts val="400"/>
              </a:spcBef>
              <a:spcAft>
                <a:spcPts val="0"/>
              </a:spcAft>
              <a:buSzPts val="630"/>
              <a:buNone/>
              <a:defRPr sz="900"/>
            </a:lvl5pPr>
            <a:lvl6pPr indent="-320039" lvl="5" marL="2743200" algn="l">
              <a:spcBef>
                <a:spcPts val="40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0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45" name="Google Shape;45;p68"/>
          <p:cNvSpPr txBox="1"/>
          <p:nvPr>
            <p:ph idx="2" type="body"/>
          </p:nvPr>
        </p:nvSpPr>
        <p:spPr>
          <a:xfrm>
            <a:off x="457200" y="2133600"/>
            <a:ext cx="7239000" cy="4371752"/>
          </a:xfrm>
          <a:prstGeom prst="rect">
            <a:avLst/>
          </a:prstGeom>
          <a:noFill/>
          <a:ln>
            <a:noFill/>
          </a:ln>
        </p:spPr>
        <p:txBody>
          <a:bodyPr anchorCtr="0" anchor="t" bIns="45700" lIns="91425" spcFirstLastPara="1" rIns="91425" wrap="square" tIns="45700">
            <a:noAutofit/>
          </a:bodyPr>
          <a:lstStyle>
            <a:lvl1pPr indent="-376936" lvl="0" marL="457200" algn="l">
              <a:spcBef>
                <a:spcPts val="600"/>
              </a:spcBef>
              <a:spcAft>
                <a:spcPts val="0"/>
              </a:spcAft>
              <a:buSzPts val="2336"/>
              <a:buChar char="⦿"/>
              <a:defRPr sz="3200"/>
            </a:lvl1pPr>
            <a:lvl2pPr indent="-370840" lvl="1" marL="914400" algn="l">
              <a:spcBef>
                <a:spcPts val="500"/>
              </a:spcBef>
              <a:spcAft>
                <a:spcPts val="0"/>
              </a:spcAft>
              <a:buSzPts val="2240"/>
              <a:buChar char="◼"/>
              <a:defRPr sz="2800"/>
            </a:lvl2pPr>
            <a:lvl3pPr indent="-320039" lvl="2" marL="1371600" algn="l">
              <a:spcBef>
                <a:spcPts val="400"/>
              </a:spcBef>
              <a:spcAft>
                <a:spcPts val="0"/>
              </a:spcAft>
              <a:buSzPts val="1440"/>
              <a:buChar char="🞆"/>
              <a:defRPr sz="2400"/>
            </a:lvl3pPr>
            <a:lvl4pPr indent="-330200" lvl="3" marL="1828800" algn="l">
              <a:spcBef>
                <a:spcPts val="400"/>
              </a:spcBef>
              <a:spcAft>
                <a:spcPts val="0"/>
              </a:spcAft>
              <a:buSzPts val="1600"/>
              <a:buChar char="⚫"/>
              <a:defRPr sz="2000"/>
            </a:lvl4pPr>
            <a:lvl5pPr indent="-317500" lvl="4" marL="2286000" algn="l">
              <a:spcBef>
                <a:spcPts val="400"/>
              </a:spcBef>
              <a:spcAft>
                <a:spcPts val="0"/>
              </a:spcAft>
              <a:buSzPts val="1400"/>
              <a:buChar char="◉"/>
              <a:defRPr sz="2000"/>
            </a:lvl5pPr>
            <a:lvl6pPr indent="-320039" lvl="5" marL="2743200" algn="l">
              <a:spcBef>
                <a:spcPts val="40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0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46" name="Google Shape;46;p68"/>
          <p:cNvSpPr txBox="1"/>
          <p:nvPr>
            <p:ph idx="10" type="dt"/>
          </p:nvPr>
        </p:nvSpPr>
        <p:spPr>
          <a:xfrm>
            <a:off x="4246562" y="6557962"/>
            <a:ext cx="2001837" cy="227012"/>
          </a:xfrm>
          <a:prstGeom prst="rect">
            <a:avLst/>
          </a:prstGeom>
          <a:noFill/>
          <a:ln>
            <a:noFill/>
          </a:ln>
        </p:spPr>
        <p:txBody>
          <a:bodyPr anchorCtr="0" anchor="b" bIns="0" lIns="91425" spcFirstLastPara="1" rIns="91425" wrap="square" tIns="0">
            <a:noAutofit/>
          </a:bodyPr>
          <a:lstStyle>
            <a:lvl1pPr lvl="0" algn="l">
              <a:lnSpc>
                <a:spcPct val="100000"/>
              </a:lnSpc>
              <a:spcBef>
                <a:spcPts val="0"/>
              </a:spcBef>
              <a:spcAft>
                <a:spcPts val="0"/>
              </a:spcAft>
              <a:buSzPts val="1400"/>
              <a:buNone/>
              <a:defRPr sz="1000">
                <a:solidFill>
                  <a:schemeClr val="dk2"/>
                </a:solidFill>
                <a:latin typeface="Trebuchet MS"/>
                <a:ea typeface="Trebuchet MS"/>
                <a:cs typeface="Trebuchet MS"/>
                <a:sym typeface="Trebuchet M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68"/>
          <p:cNvSpPr txBox="1"/>
          <p:nvPr>
            <p:ph idx="11" type="ftr"/>
          </p:nvPr>
        </p:nvSpPr>
        <p:spPr>
          <a:xfrm>
            <a:off x="457200" y="6557962"/>
            <a:ext cx="3657600" cy="228600"/>
          </a:xfrm>
          <a:prstGeom prst="rect">
            <a:avLst/>
          </a:prstGeom>
          <a:noFill/>
          <a:ln>
            <a:noFill/>
          </a:ln>
        </p:spPr>
        <p:txBody>
          <a:bodyPr anchorCtr="0" anchor="b" bIns="0" lIns="91425" spcFirstLastPara="1" rIns="91425"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68"/>
          <p:cNvSpPr txBox="1"/>
          <p:nvPr>
            <p:ph idx="12" type="sldNum"/>
          </p:nvPr>
        </p:nvSpPr>
        <p:spPr>
          <a:xfrm>
            <a:off x="6251575" y="6556375"/>
            <a:ext cx="588962" cy="228600"/>
          </a:xfrm>
          <a:prstGeom prst="rect">
            <a:avLst/>
          </a:prstGeom>
          <a:noFill/>
          <a:ln>
            <a:noFill/>
          </a:ln>
        </p:spPr>
        <p:txBody>
          <a:bodyPr anchorCtr="0" anchor="b" bIns="0" lIns="0" spcFirstLastPara="1" rIns="0" wrap="square" tIns="0">
            <a:noAutofit/>
          </a:bodyPr>
          <a:lstStyle>
            <a:lvl1pPr indent="0" lvl="0"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1pPr>
            <a:lvl2pPr indent="0" lvl="1"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2pPr>
            <a:lvl3pPr indent="0" lvl="2"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3pPr>
            <a:lvl4pPr indent="0" lvl="3"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4pPr>
            <a:lvl5pPr indent="0" lvl="4"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5pPr>
            <a:lvl6pPr indent="0" lvl="5"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6pPr>
            <a:lvl7pPr indent="0" lvl="6"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7pPr>
            <a:lvl8pPr indent="0" lvl="7"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8pPr>
            <a:lvl9pPr indent="0" lvl="8"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69"/>
          <p:cNvSpPr txBox="1"/>
          <p:nvPr>
            <p:ph type="title"/>
          </p:nvPr>
        </p:nvSpPr>
        <p:spPr>
          <a:xfrm>
            <a:off x="457200" y="320040"/>
            <a:ext cx="7242048" cy="1143000"/>
          </a:xfrm>
          <a:prstGeom prst="rect">
            <a:avLst/>
          </a:prstGeom>
          <a:noFill/>
          <a:ln>
            <a:noFill/>
          </a:ln>
        </p:spPr>
        <p:txBody>
          <a:bodyPr anchorCtr="0" anchor="b" bIns="0" lIns="45700" spcFirstLastPara="1" rIns="45700" wrap="square" tIns="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69"/>
          <p:cNvSpPr txBox="1"/>
          <p:nvPr>
            <p:ph idx="10" type="dt"/>
          </p:nvPr>
        </p:nvSpPr>
        <p:spPr>
          <a:xfrm>
            <a:off x="4246562" y="6557962"/>
            <a:ext cx="2001837" cy="227012"/>
          </a:xfrm>
          <a:prstGeom prst="rect">
            <a:avLst/>
          </a:prstGeom>
          <a:noFill/>
          <a:ln>
            <a:noFill/>
          </a:ln>
        </p:spPr>
        <p:txBody>
          <a:bodyPr anchorCtr="0" anchor="b" bIns="0" lIns="91425" spcFirstLastPara="1" rIns="91425" wrap="square" tIns="0">
            <a:noAutofit/>
          </a:bodyPr>
          <a:lstStyle>
            <a:lvl1pPr lvl="0" algn="l">
              <a:lnSpc>
                <a:spcPct val="100000"/>
              </a:lnSpc>
              <a:spcBef>
                <a:spcPts val="0"/>
              </a:spcBef>
              <a:spcAft>
                <a:spcPts val="0"/>
              </a:spcAft>
              <a:buSzPts val="1400"/>
              <a:buNone/>
              <a:defRPr sz="1000">
                <a:solidFill>
                  <a:schemeClr val="dk2"/>
                </a:solidFill>
                <a:latin typeface="Trebuchet MS"/>
                <a:ea typeface="Trebuchet MS"/>
                <a:cs typeface="Trebuchet MS"/>
                <a:sym typeface="Trebuchet M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69"/>
          <p:cNvSpPr txBox="1"/>
          <p:nvPr>
            <p:ph idx="11" type="ftr"/>
          </p:nvPr>
        </p:nvSpPr>
        <p:spPr>
          <a:xfrm>
            <a:off x="457200" y="6557962"/>
            <a:ext cx="3657600" cy="228600"/>
          </a:xfrm>
          <a:prstGeom prst="rect">
            <a:avLst/>
          </a:prstGeom>
          <a:noFill/>
          <a:ln>
            <a:noFill/>
          </a:ln>
        </p:spPr>
        <p:txBody>
          <a:bodyPr anchorCtr="0" anchor="b" bIns="0" lIns="91425" spcFirstLastPara="1" rIns="91425"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69"/>
          <p:cNvSpPr txBox="1"/>
          <p:nvPr>
            <p:ph idx="12" type="sldNum"/>
          </p:nvPr>
        </p:nvSpPr>
        <p:spPr>
          <a:xfrm>
            <a:off x="6251575" y="6556375"/>
            <a:ext cx="588962" cy="228600"/>
          </a:xfrm>
          <a:prstGeom prst="rect">
            <a:avLst/>
          </a:prstGeom>
          <a:noFill/>
          <a:ln>
            <a:noFill/>
          </a:ln>
        </p:spPr>
        <p:txBody>
          <a:bodyPr anchorCtr="0" anchor="b" bIns="0" lIns="0" spcFirstLastPara="1" rIns="0" wrap="square" tIns="0">
            <a:noAutofit/>
          </a:bodyPr>
          <a:lstStyle>
            <a:lvl1pPr indent="0" lvl="0"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1pPr>
            <a:lvl2pPr indent="0" lvl="1"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2pPr>
            <a:lvl3pPr indent="0" lvl="2"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3pPr>
            <a:lvl4pPr indent="0" lvl="3"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4pPr>
            <a:lvl5pPr indent="0" lvl="4"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5pPr>
            <a:lvl6pPr indent="0" lvl="5"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6pPr>
            <a:lvl7pPr indent="0" lvl="6"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7pPr>
            <a:lvl8pPr indent="0" lvl="7"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8pPr>
            <a:lvl9pPr indent="0" lvl="8"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54" name="Shape 54"/>
        <p:cNvGrpSpPr/>
        <p:nvPr/>
      </p:nvGrpSpPr>
      <p:grpSpPr>
        <a:xfrm>
          <a:off x="0" y="0"/>
          <a:ext cx="0" cy="0"/>
          <a:chOff x="0" y="0"/>
          <a:chExt cx="0" cy="0"/>
        </a:xfrm>
      </p:grpSpPr>
      <p:sp>
        <p:nvSpPr>
          <p:cNvPr id="55" name="Google Shape;55;p70"/>
          <p:cNvSpPr txBox="1"/>
          <p:nvPr>
            <p:ph type="title"/>
          </p:nvPr>
        </p:nvSpPr>
        <p:spPr>
          <a:xfrm>
            <a:off x="457200" y="320040"/>
            <a:ext cx="7242048" cy="1143000"/>
          </a:xfrm>
          <a:prstGeom prst="rect">
            <a:avLst/>
          </a:prstGeom>
          <a:noFill/>
          <a:ln>
            <a:noFill/>
          </a:ln>
        </p:spPr>
        <p:txBody>
          <a:bodyPr anchorCtr="0" anchor="b" bIns="0" lIns="45700" spcFirstLastPara="1" rIns="45700" wrap="square" tIns="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70"/>
          <p:cNvSpPr txBox="1"/>
          <p:nvPr>
            <p:ph idx="1" type="body"/>
          </p:nvPr>
        </p:nvSpPr>
        <p:spPr>
          <a:xfrm>
            <a:off x="457200" y="5867400"/>
            <a:ext cx="3520440" cy="457200"/>
          </a:xfrm>
          <a:prstGeom prst="rect">
            <a:avLst/>
          </a:prstGeom>
          <a:noFill/>
          <a:ln cap="flat" cmpd="sng" w="12700">
            <a:solidFill>
              <a:schemeClr val="dk2"/>
            </a:solidFill>
            <a:prstDash val="solid"/>
            <a:round/>
            <a:headEnd len="sm" w="sm" type="none"/>
            <a:tailEnd len="sm" w="sm" type="none"/>
          </a:ln>
        </p:spPr>
        <p:txBody>
          <a:bodyPr anchorCtr="0" anchor="ctr" bIns="45700" lIns="91425" spcFirstLastPara="1" rIns="91425" wrap="square" tIns="45700">
            <a:noAutofit/>
          </a:bodyPr>
          <a:lstStyle>
            <a:lvl1pPr indent="-228600" lvl="0" marL="457200" algn="ctr">
              <a:spcBef>
                <a:spcPts val="600"/>
              </a:spcBef>
              <a:spcAft>
                <a:spcPts val="0"/>
              </a:spcAft>
              <a:buSzPts val="1314"/>
              <a:buNone/>
              <a:defRPr b="1" sz="1800">
                <a:solidFill>
                  <a:schemeClr val="dk2"/>
                </a:solidFill>
                <a:latin typeface="Trebuchet MS"/>
                <a:ea typeface="Trebuchet MS"/>
                <a:cs typeface="Trebuchet MS"/>
                <a:sym typeface="Trebuchet MS"/>
              </a:defRPr>
            </a:lvl1pPr>
            <a:lvl2pPr indent="-228600" lvl="1" marL="914400" algn="l">
              <a:spcBef>
                <a:spcPts val="500"/>
              </a:spcBef>
              <a:spcAft>
                <a:spcPts val="0"/>
              </a:spcAft>
              <a:buSzPts val="1600"/>
              <a:buNone/>
              <a:defRPr b="1" sz="2000">
                <a:solidFill>
                  <a:schemeClr val="lt1"/>
                </a:solidFill>
                <a:latin typeface="Trebuchet MS"/>
                <a:ea typeface="Trebuchet MS"/>
                <a:cs typeface="Trebuchet MS"/>
                <a:sym typeface="Trebuchet MS"/>
              </a:defRPr>
            </a:lvl2pPr>
            <a:lvl3pPr indent="-228600" lvl="2" marL="1371600" algn="l">
              <a:spcBef>
                <a:spcPts val="400"/>
              </a:spcBef>
              <a:spcAft>
                <a:spcPts val="0"/>
              </a:spcAft>
              <a:buSzPts val="1080"/>
              <a:buNone/>
              <a:defRPr b="1" sz="1800">
                <a:solidFill>
                  <a:schemeClr val="lt1"/>
                </a:solidFill>
                <a:latin typeface="Trebuchet MS"/>
                <a:ea typeface="Trebuchet MS"/>
                <a:cs typeface="Trebuchet MS"/>
                <a:sym typeface="Trebuchet MS"/>
              </a:defRPr>
            </a:lvl3pPr>
            <a:lvl4pPr indent="-228600" lvl="3" marL="1828800" algn="l">
              <a:spcBef>
                <a:spcPts val="320"/>
              </a:spcBef>
              <a:spcAft>
                <a:spcPts val="0"/>
              </a:spcAft>
              <a:buSzPts val="1280"/>
              <a:buNone/>
              <a:defRPr b="1" sz="1600">
                <a:solidFill>
                  <a:schemeClr val="lt1"/>
                </a:solidFill>
                <a:latin typeface="Trebuchet MS"/>
                <a:ea typeface="Trebuchet MS"/>
                <a:cs typeface="Trebuchet MS"/>
                <a:sym typeface="Trebuchet MS"/>
              </a:defRPr>
            </a:lvl4pPr>
            <a:lvl5pPr indent="-228600" lvl="4" marL="2286000" algn="l">
              <a:spcBef>
                <a:spcPts val="400"/>
              </a:spcBef>
              <a:spcAft>
                <a:spcPts val="0"/>
              </a:spcAft>
              <a:buSzPts val="1120"/>
              <a:buNone/>
              <a:defRPr b="1" sz="1600">
                <a:solidFill>
                  <a:schemeClr val="lt1"/>
                </a:solidFill>
                <a:latin typeface="Trebuchet MS"/>
                <a:ea typeface="Trebuchet MS"/>
                <a:cs typeface="Trebuchet MS"/>
                <a:sym typeface="Trebuchet MS"/>
              </a:defRPr>
            </a:lvl5pPr>
            <a:lvl6pPr indent="-320039" lvl="5" marL="2743200" algn="l">
              <a:spcBef>
                <a:spcPts val="40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0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57" name="Google Shape;57;p70"/>
          <p:cNvSpPr txBox="1"/>
          <p:nvPr>
            <p:ph idx="2" type="body"/>
          </p:nvPr>
        </p:nvSpPr>
        <p:spPr>
          <a:xfrm>
            <a:off x="4178808" y="5867400"/>
            <a:ext cx="3520440" cy="457200"/>
          </a:xfrm>
          <a:prstGeom prst="rect">
            <a:avLst/>
          </a:prstGeom>
          <a:noFill/>
          <a:ln cap="flat" cmpd="sng" w="12700">
            <a:solidFill>
              <a:schemeClr val="dk2"/>
            </a:solidFill>
            <a:prstDash val="solid"/>
            <a:round/>
            <a:headEnd len="sm" w="sm" type="none"/>
            <a:tailEnd len="sm" w="sm" type="none"/>
          </a:ln>
        </p:spPr>
        <p:txBody>
          <a:bodyPr anchorCtr="0" anchor="ctr" bIns="45700" lIns="91425" spcFirstLastPara="1" rIns="91425" wrap="square" tIns="45700">
            <a:noAutofit/>
          </a:bodyPr>
          <a:lstStyle>
            <a:lvl1pPr indent="-228600" lvl="0" marL="457200" algn="ctr">
              <a:spcBef>
                <a:spcPts val="600"/>
              </a:spcBef>
              <a:spcAft>
                <a:spcPts val="0"/>
              </a:spcAft>
              <a:buSzPts val="1314"/>
              <a:buNone/>
              <a:defRPr b="1" sz="1800">
                <a:solidFill>
                  <a:schemeClr val="dk2"/>
                </a:solidFill>
                <a:latin typeface="Trebuchet MS"/>
                <a:ea typeface="Trebuchet MS"/>
                <a:cs typeface="Trebuchet MS"/>
                <a:sym typeface="Trebuchet MS"/>
              </a:defRPr>
            </a:lvl1pPr>
            <a:lvl2pPr indent="-228600" lvl="1" marL="914400" algn="l">
              <a:spcBef>
                <a:spcPts val="500"/>
              </a:spcBef>
              <a:spcAft>
                <a:spcPts val="0"/>
              </a:spcAft>
              <a:buSzPts val="1600"/>
              <a:buNone/>
              <a:defRPr b="1" sz="2000">
                <a:solidFill>
                  <a:schemeClr val="lt1"/>
                </a:solidFill>
                <a:latin typeface="Trebuchet MS"/>
                <a:ea typeface="Trebuchet MS"/>
                <a:cs typeface="Trebuchet MS"/>
                <a:sym typeface="Trebuchet MS"/>
              </a:defRPr>
            </a:lvl2pPr>
            <a:lvl3pPr indent="-228600" lvl="2" marL="1371600" algn="l">
              <a:spcBef>
                <a:spcPts val="400"/>
              </a:spcBef>
              <a:spcAft>
                <a:spcPts val="0"/>
              </a:spcAft>
              <a:buSzPts val="1080"/>
              <a:buNone/>
              <a:defRPr b="1" sz="1800">
                <a:solidFill>
                  <a:schemeClr val="lt1"/>
                </a:solidFill>
                <a:latin typeface="Trebuchet MS"/>
                <a:ea typeface="Trebuchet MS"/>
                <a:cs typeface="Trebuchet MS"/>
                <a:sym typeface="Trebuchet MS"/>
              </a:defRPr>
            </a:lvl3pPr>
            <a:lvl4pPr indent="-228600" lvl="3" marL="1828800" algn="l">
              <a:spcBef>
                <a:spcPts val="320"/>
              </a:spcBef>
              <a:spcAft>
                <a:spcPts val="0"/>
              </a:spcAft>
              <a:buSzPts val="1280"/>
              <a:buNone/>
              <a:defRPr b="1" sz="1600">
                <a:solidFill>
                  <a:schemeClr val="lt1"/>
                </a:solidFill>
                <a:latin typeface="Trebuchet MS"/>
                <a:ea typeface="Trebuchet MS"/>
                <a:cs typeface="Trebuchet MS"/>
                <a:sym typeface="Trebuchet MS"/>
              </a:defRPr>
            </a:lvl4pPr>
            <a:lvl5pPr indent="-228600" lvl="4" marL="2286000" algn="l">
              <a:spcBef>
                <a:spcPts val="400"/>
              </a:spcBef>
              <a:spcAft>
                <a:spcPts val="0"/>
              </a:spcAft>
              <a:buSzPts val="1120"/>
              <a:buNone/>
              <a:defRPr b="1" sz="1600">
                <a:solidFill>
                  <a:schemeClr val="lt1"/>
                </a:solidFill>
                <a:latin typeface="Trebuchet MS"/>
                <a:ea typeface="Trebuchet MS"/>
                <a:cs typeface="Trebuchet MS"/>
                <a:sym typeface="Trebuchet MS"/>
              </a:defRPr>
            </a:lvl5pPr>
            <a:lvl6pPr indent="-320039" lvl="5" marL="2743200" algn="l">
              <a:spcBef>
                <a:spcPts val="40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0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58" name="Google Shape;58;p70"/>
          <p:cNvSpPr txBox="1"/>
          <p:nvPr>
            <p:ph idx="3" type="body"/>
          </p:nvPr>
        </p:nvSpPr>
        <p:spPr>
          <a:xfrm>
            <a:off x="457200" y="1711840"/>
            <a:ext cx="3520440" cy="4114800"/>
          </a:xfrm>
          <a:prstGeom prst="rect">
            <a:avLst/>
          </a:prstGeom>
          <a:noFill/>
          <a:ln>
            <a:noFill/>
          </a:ln>
        </p:spPr>
        <p:txBody>
          <a:bodyPr anchorCtr="0" anchor="t" bIns="45700" lIns="91425" spcFirstLastPara="1" rIns="91425" wrap="square" tIns="45700">
            <a:noAutofit/>
          </a:bodyPr>
          <a:lstStyle>
            <a:lvl1pPr indent="-339852" lvl="0" marL="457200" algn="l">
              <a:spcBef>
                <a:spcPts val="600"/>
              </a:spcBef>
              <a:spcAft>
                <a:spcPts val="0"/>
              </a:spcAft>
              <a:buSzPts val="1752"/>
              <a:buChar char="⦿"/>
              <a:defRPr sz="2400"/>
            </a:lvl1pPr>
            <a:lvl2pPr indent="-330200" lvl="1" marL="914400" algn="l">
              <a:spcBef>
                <a:spcPts val="500"/>
              </a:spcBef>
              <a:spcAft>
                <a:spcPts val="0"/>
              </a:spcAft>
              <a:buSzPts val="1600"/>
              <a:buChar char="◼"/>
              <a:defRPr sz="2000"/>
            </a:lvl2pPr>
            <a:lvl3pPr indent="-297180" lvl="2" marL="1371600" algn="l">
              <a:spcBef>
                <a:spcPts val="400"/>
              </a:spcBef>
              <a:spcAft>
                <a:spcPts val="0"/>
              </a:spcAft>
              <a:buSzPts val="1080"/>
              <a:buChar char="🞆"/>
              <a:defRPr sz="1800"/>
            </a:lvl3pPr>
            <a:lvl4pPr indent="-309880" lvl="3" marL="1828800" algn="l">
              <a:spcBef>
                <a:spcPts val="320"/>
              </a:spcBef>
              <a:spcAft>
                <a:spcPts val="0"/>
              </a:spcAft>
              <a:buSzPts val="1280"/>
              <a:buChar char="⚫"/>
              <a:defRPr sz="1600"/>
            </a:lvl4pPr>
            <a:lvl5pPr indent="-299720" lvl="4" marL="2286000" algn="l">
              <a:spcBef>
                <a:spcPts val="400"/>
              </a:spcBef>
              <a:spcAft>
                <a:spcPts val="0"/>
              </a:spcAft>
              <a:buSzPts val="1120"/>
              <a:buChar char="◉"/>
              <a:defRPr sz="1600"/>
            </a:lvl5pPr>
            <a:lvl6pPr indent="-320039" lvl="5" marL="2743200" algn="l">
              <a:spcBef>
                <a:spcPts val="40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0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59" name="Google Shape;59;p70"/>
          <p:cNvSpPr txBox="1"/>
          <p:nvPr>
            <p:ph idx="4" type="body"/>
          </p:nvPr>
        </p:nvSpPr>
        <p:spPr>
          <a:xfrm>
            <a:off x="4178808" y="1711840"/>
            <a:ext cx="3520440" cy="4114800"/>
          </a:xfrm>
          <a:prstGeom prst="rect">
            <a:avLst/>
          </a:prstGeom>
          <a:noFill/>
          <a:ln>
            <a:noFill/>
          </a:ln>
        </p:spPr>
        <p:txBody>
          <a:bodyPr anchorCtr="0" anchor="t" bIns="45700" lIns="91425" spcFirstLastPara="1" rIns="91425" wrap="square" tIns="45700">
            <a:noAutofit/>
          </a:bodyPr>
          <a:lstStyle>
            <a:lvl1pPr indent="-339852" lvl="0" marL="457200" algn="l">
              <a:spcBef>
                <a:spcPts val="600"/>
              </a:spcBef>
              <a:spcAft>
                <a:spcPts val="0"/>
              </a:spcAft>
              <a:buSzPts val="1752"/>
              <a:buChar char="⦿"/>
              <a:defRPr sz="2400"/>
            </a:lvl1pPr>
            <a:lvl2pPr indent="-330200" lvl="1" marL="914400" algn="l">
              <a:spcBef>
                <a:spcPts val="500"/>
              </a:spcBef>
              <a:spcAft>
                <a:spcPts val="0"/>
              </a:spcAft>
              <a:buSzPts val="1600"/>
              <a:buChar char="◼"/>
              <a:defRPr sz="2000"/>
            </a:lvl2pPr>
            <a:lvl3pPr indent="-297180" lvl="2" marL="1371600" algn="l">
              <a:spcBef>
                <a:spcPts val="400"/>
              </a:spcBef>
              <a:spcAft>
                <a:spcPts val="0"/>
              </a:spcAft>
              <a:buSzPts val="1080"/>
              <a:buChar char="🞆"/>
              <a:defRPr sz="1800"/>
            </a:lvl3pPr>
            <a:lvl4pPr indent="-309880" lvl="3" marL="1828800" algn="l">
              <a:spcBef>
                <a:spcPts val="320"/>
              </a:spcBef>
              <a:spcAft>
                <a:spcPts val="0"/>
              </a:spcAft>
              <a:buSzPts val="1280"/>
              <a:buChar char="⚫"/>
              <a:defRPr sz="1600"/>
            </a:lvl4pPr>
            <a:lvl5pPr indent="-299720" lvl="4" marL="2286000" algn="l">
              <a:spcBef>
                <a:spcPts val="400"/>
              </a:spcBef>
              <a:spcAft>
                <a:spcPts val="0"/>
              </a:spcAft>
              <a:buSzPts val="1120"/>
              <a:buChar char="◉"/>
              <a:defRPr sz="1600"/>
            </a:lvl5pPr>
            <a:lvl6pPr indent="-320039" lvl="5" marL="2743200" algn="l">
              <a:spcBef>
                <a:spcPts val="40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0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60" name="Google Shape;60;p70"/>
          <p:cNvSpPr txBox="1"/>
          <p:nvPr>
            <p:ph idx="10" type="dt"/>
          </p:nvPr>
        </p:nvSpPr>
        <p:spPr>
          <a:xfrm>
            <a:off x="4246562" y="6557962"/>
            <a:ext cx="2001837" cy="227012"/>
          </a:xfrm>
          <a:prstGeom prst="rect">
            <a:avLst/>
          </a:prstGeom>
          <a:noFill/>
          <a:ln>
            <a:noFill/>
          </a:ln>
        </p:spPr>
        <p:txBody>
          <a:bodyPr anchorCtr="0" anchor="b" bIns="0" lIns="91425" spcFirstLastPara="1" rIns="91425" wrap="square" tIns="0">
            <a:noAutofit/>
          </a:bodyPr>
          <a:lstStyle>
            <a:lvl1pPr lvl="0" algn="l">
              <a:lnSpc>
                <a:spcPct val="100000"/>
              </a:lnSpc>
              <a:spcBef>
                <a:spcPts val="0"/>
              </a:spcBef>
              <a:spcAft>
                <a:spcPts val="0"/>
              </a:spcAft>
              <a:buSzPts val="1400"/>
              <a:buNone/>
              <a:defRPr sz="1000">
                <a:solidFill>
                  <a:schemeClr val="dk2"/>
                </a:solidFill>
                <a:latin typeface="Trebuchet MS"/>
                <a:ea typeface="Trebuchet MS"/>
                <a:cs typeface="Trebuchet MS"/>
                <a:sym typeface="Trebuchet M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1" name="Google Shape;61;p70"/>
          <p:cNvSpPr txBox="1"/>
          <p:nvPr>
            <p:ph idx="11" type="ftr"/>
          </p:nvPr>
        </p:nvSpPr>
        <p:spPr>
          <a:xfrm>
            <a:off x="457200" y="6557962"/>
            <a:ext cx="3657600" cy="228600"/>
          </a:xfrm>
          <a:prstGeom prst="rect">
            <a:avLst/>
          </a:prstGeom>
          <a:noFill/>
          <a:ln>
            <a:noFill/>
          </a:ln>
        </p:spPr>
        <p:txBody>
          <a:bodyPr anchorCtr="0" anchor="b" bIns="0" lIns="91425" spcFirstLastPara="1" rIns="91425"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2" name="Google Shape;62;p70"/>
          <p:cNvSpPr txBox="1"/>
          <p:nvPr>
            <p:ph idx="12" type="sldNum"/>
          </p:nvPr>
        </p:nvSpPr>
        <p:spPr>
          <a:xfrm>
            <a:off x="6251575" y="6556375"/>
            <a:ext cx="588962" cy="228600"/>
          </a:xfrm>
          <a:prstGeom prst="rect">
            <a:avLst/>
          </a:prstGeom>
          <a:noFill/>
          <a:ln>
            <a:noFill/>
          </a:ln>
        </p:spPr>
        <p:txBody>
          <a:bodyPr anchorCtr="0" anchor="b" bIns="0" lIns="0" spcFirstLastPara="1" rIns="0" wrap="square" tIns="0">
            <a:noAutofit/>
          </a:bodyPr>
          <a:lstStyle>
            <a:lvl1pPr indent="0" lvl="0"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1pPr>
            <a:lvl2pPr indent="0" lvl="1"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2pPr>
            <a:lvl3pPr indent="0" lvl="2"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3pPr>
            <a:lvl4pPr indent="0" lvl="3"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4pPr>
            <a:lvl5pPr indent="0" lvl="4"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5pPr>
            <a:lvl6pPr indent="0" lvl="5"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6pPr>
            <a:lvl7pPr indent="0" lvl="6"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7pPr>
            <a:lvl8pPr indent="0" lvl="7"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8pPr>
            <a:lvl9pPr indent="0" lvl="8"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63" name="Shape 63"/>
        <p:cNvGrpSpPr/>
        <p:nvPr/>
      </p:nvGrpSpPr>
      <p:grpSpPr>
        <a:xfrm>
          <a:off x="0" y="0"/>
          <a:ext cx="0" cy="0"/>
          <a:chOff x="0" y="0"/>
          <a:chExt cx="0" cy="0"/>
        </a:xfrm>
      </p:grpSpPr>
      <p:sp>
        <p:nvSpPr>
          <p:cNvPr id="64" name="Google Shape;64;p71"/>
          <p:cNvSpPr txBox="1"/>
          <p:nvPr>
            <p:ph type="title"/>
          </p:nvPr>
        </p:nvSpPr>
        <p:spPr>
          <a:xfrm>
            <a:off x="457200" y="320040"/>
            <a:ext cx="7242048" cy="1143000"/>
          </a:xfrm>
          <a:prstGeom prst="rect">
            <a:avLst/>
          </a:prstGeom>
          <a:noFill/>
          <a:ln>
            <a:noFill/>
          </a:ln>
        </p:spPr>
        <p:txBody>
          <a:bodyPr anchorCtr="0" anchor="b" bIns="0" lIns="45700" spcFirstLastPara="1" rIns="45700" wrap="square" tIns="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5" name="Google Shape;65;p71"/>
          <p:cNvSpPr txBox="1"/>
          <p:nvPr>
            <p:ph idx="1" type="body"/>
          </p:nvPr>
        </p:nvSpPr>
        <p:spPr>
          <a:xfrm>
            <a:off x="457200" y="1600200"/>
            <a:ext cx="3520440" cy="4525963"/>
          </a:xfrm>
          <a:prstGeom prst="rect">
            <a:avLst/>
          </a:prstGeom>
          <a:noFill/>
          <a:ln>
            <a:noFill/>
          </a:ln>
        </p:spPr>
        <p:txBody>
          <a:bodyPr anchorCtr="0" anchor="t" bIns="45700" lIns="91425" spcFirstLastPara="1" rIns="91425" wrap="square" tIns="45700">
            <a:noAutofit/>
          </a:bodyPr>
          <a:lstStyle>
            <a:lvl1pPr indent="-358394" lvl="0" marL="457200" algn="l">
              <a:spcBef>
                <a:spcPts val="600"/>
              </a:spcBef>
              <a:spcAft>
                <a:spcPts val="0"/>
              </a:spcAft>
              <a:buSzPts val="2044"/>
              <a:buChar char="⦿"/>
              <a:defRPr sz="2800"/>
            </a:lvl1pPr>
            <a:lvl2pPr indent="-350519" lvl="1" marL="914400" algn="l">
              <a:spcBef>
                <a:spcPts val="500"/>
              </a:spcBef>
              <a:spcAft>
                <a:spcPts val="0"/>
              </a:spcAft>
              <a:buSzPts val="1920"/>
              <a:buChar char="◼"/>
              <a:defRPr sz="2400"/>
            </a:lvl2pPr>
            <a:lvl3pPr indent="-304800" lvl="2" marL="1371600" algn="l">
              <a:spcBef>
                <a:spcPts val="400"/>
              </a:spcBef>
              <a:spcAft>
                <a:spcPts val="0"/>
              </a:spcAft>
              <a:buSzPts val="1200"/>
              <a:buChar char="🞆"/>
              <a:defRPr sz="2000"/>
            </a:lvl3pPr>
            <a:lvl4pPr indent="-320039" lvl="3" marL="1828800" algn="l">
              <a:spcBef>
                <a:spcPts val="360"/>
              </a:spcBef>
              <a:spcAft>
                <a:spcPts val="0"/>
              </a:spcAft>
              <a:buSzPts val="1440"/>
              <a:buChar char="⚫"/>
              <a:defRPr sz="1800"/>
            </a:lvl4pPr>
            <a:lvl5pPr indent="-308610" lvl="4" marL="2286000" algn="l">
              <a:spcBef>
                <a:spcPts val="400"/>
              </a:spcBef>
              <a:spcAft>
                <a:spcPts val="0"/>
              </a:spcAft>
              <a:buSzPts val="1260"/>
              <a:buChar char="◉"/>
              <a:defRPr sz="1800"/>
            </a:lvl5pPr>
            <a:lvl6pPr indent="-320039" lvl="5" marL="2743200" algn="l">
              <a:spcBef>
                <a:spcPts val="40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0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66" name="Google Shape;66;p71"/>
          <p:cNvSpPr txBox="1"/>
          <p:nvPr>
            <p:ph idx="2" type="body"/>
          </p:nvPr>
        </p:nvSpPr>
        <p:spPr>
          <a:xfrm>
            <a:off x="4178808" y="1600200"/>
            <a:ext cx="3520440" cy="4525963"/>
          </a:xfrm>
          <a:prstGeom prst="rect">
            <a:avLst/>
          </a:prstGeom>
          <a:noFill/>
          <a:ln>
            <a:noFill/>
          </a:ln>
        </p:spPr>
        <p:txBody>
          <a:bodyPr anchorCtr="0" anchor="t" bIns="45700" lIns="91425" spcFirstLastPara="1" rIns="91425" wrap="square" tIns="45700">
            <a:noAutofit/>
          </a:bodyPr>
          <a:lstStyle>
            <a:lvl1pPr indent="-358394" lvl="0" marL="457200" algn="l">
              <a:spcBef>
                <a:spcPts val="600"/>
              </a:spcBef>
              <a:spcAft>
                <a:spcPts val="0"/>
              </a:spcAft>
              <a:buSzPts val="2044"/>
              <a:buChar char="⦿"/>
              <a:defRPr sz="2800"/>
            </a:lvl1pPr>
            <a:lvl2pPr indent="-350519" lvl="1" marL="914400" algn="l">
              <a:spcBef>
                <a:spcPts val="500"/>
              </a:spcBef>
              <a:spcAft>
                <a:spcPts val="0"/>
              </a:spcAft>
              <a:buSzPts val="1920"/>
              <a:buChar char="◼"/>
              <a:defRPr sz="2400"/>
            </a:lvl2pPr>
            <a:lvl3pPr indent="-304800" lvl="2" marL="1371600" algn="l">
              <a:spcBef>
                <a:spcPts val="400"/>
              </a:spcBef>
              <a:spcAft>
                <a:spcPts val="0"/>
              </a:spcAft>
              <a:buSzPts val="1200"/>
              <a:buChar char="🞆"/>
              <a:defRPr sz="2000"/>
            </a:lvl3pPr>
            <a:lvl4pPr indent="-320039" lvl="3" marL="1828800" algn="l">
              <a:spcBef>
                <a:spcPts val="360"/>
              </a:spcBef>
              <a:spcAft>
                <a:spcPts val="0"/>
              </a:spcAft>
              <a:buSzPts val="1440"/>
              <a:buChar char="⚫"/>
              <a:defRPr sz="1800"/>
            </a:lvl4pPr>
            <a:lvl5pPr indent="-308610" lvl="4" marL="2286000" algn="l">
              <a:spcBef>
                <a:spcPts val="400"/>
              </a:spcBef>
              <a:spcAft>
                <a:spcPts val="0"/>
              </a:spcAft>
              <a:buSzPts val="1260"/>
              <a:buChar char="◉"/>
              <a:defRPr sz="1800"/>
            </a:lvl5pPr>
            <a:lvl6pPr indent="-320039" lvl="5" marL="2743200" algn="l">
              <a:spcBef>
                <a:spcPts val="40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0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67" name="Google Shape;67;p71"/>
          <p:cNvSpPr txBox="1"/>
          <p:nvPr>
            <p:ph idx="10" type="dt"/>
          </p:nvPr>
        </p:nvSpPr>
        <p:spPr>
          <a:xfrm>
            <a:off x="4246562" y="6557962"/>
            <a:ext cx="2001837" cy="227012"/>
          </a:xfrm>
          <a:prstGeom prst="rect">
            <a:avLst/>
          </a:prstGeom>
          <a:noFill/>
          <a:ln>
            <a:noFill/>
          </a:ln>
        </p:spPr>
        <p:txBody>
          <a:bodyPr anchorCtr="0" anchor="b" bIns="0" lIns="91425" spcFirstLastPara="1" rIns="91425" wrap="square" tIns="0">
            <a:noAutofit/>
          </a:bodyPr>
          <a:lstStyle>
            <a:lvl1pPr lvl="0" algn="l">
              <a:lnSpc>
                <a:spcPct val="100000"/>
              </a:lnSpc>
              <a:spcBef>
                <a:spcPts val="0"/>
              </a:spcBef>
              <a:spcAft>
                <a:spcPts val="0"/>
              </a:spcAft>
              <a:buSzPts val="1400"/>
              <a:buNone/>
              <a:defRPr sz="1000">
                <a:solidFill>
                  <a:schemeClr val="dk2"/>
                </a:solidFill>
                <a:latin typeface="Trebuchet MS"/>
                <a:ea typeface="Trebuchet MS"/>
                <a:cs typeface="Trebuchet MS"/>
                <a:sym typeface="Trebuchet M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8" name="Google Shape;68;p71"/>
          <p:cNvSpPr txBox="1"/>
          <p:nvPr>
            <p:ph idx="11" type="ftr"/>
          </p:nvPr>
        </p:nvSpPr>
        <p:spPr>
          <a:xfrm>
            <a:off x="457200" y="6557962"/>
            <a:ext cx="3657600" cy="228600"/>
          </a:xfrm>
          <a:prstGeom prst="rect">
            <a:avLst/>
          </a:prstGeom>
          <a:noFill/>
          <a:ln>
            <a:noFill/>
          </a:ln>
        </p:spPr>
        <p:txBody>
          <a:bodyPr anchorCtr="0" anchor="b" bIns="0" lIns="91425" spcFirstLastPara="1" rIns="91425"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9" name="Google Shape;69;p71"/>
          <p:cNvSpPr txBox="1"/>
          <p:nvPr>
            <p:ph idx="12" type="sldNum"/>
          </p:nvPr>
        </p:nvSpPr>
        <p:spPr>
          <a:xfrm>
            <a:off x="6251575" y="6556375"/>
            <a:ext cx="588962" cy="228600"/>
          </a:xfrm>
          <a:prstGeom prst="rect">
            <a:avLst/>
          </a:prstGeom>
          <a:noFill/>
          <a:ln>
            <a:noFill/>
          </a:ln>
        </p:spPr>
        <p:txBody>
          <a:bodyPr anchorCtr="0" anchor="b" bIns="0" lIns="0" spcFirstLastPara="1" rIns="0" wrap="square" tIns="0">
            <a:noAutofit/>
          </a:bodyPr>
          <a:lstStyle>
            <a:lvl1pPr indent="0" lvl="0"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1pPr>
            <a:lvl2pPr indent="0" lvl="1"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2pPr>
            <a:lvl3pPr indent="0" lvl="2"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3pPr>
            <a:lvl4pPr indent="0" lvl="3"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4pPr>
            <a:lvl5pPr indent="0" lvl="4"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5pPr>
            <a:lvl6pPr indent="0" lvl="5"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6pPr>
            <a:lvl7pPr indent="0" lvl="6"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7pPr>
            <a:lvl8pPr indent="0" lvl="7"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8pPr>
            <a:lvl9pPr indent="0" lvl="8"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1.jpg"/><Relationship Id="rId2" Type="http://schemas.openxmlformats.org/officeDocument/2006/relationships/image" Target="../media/image2.jpg"/><Relationship Id="rId3" Type="http://schemas.openxmlformats.org/officeDocument/2006/relationships/slideLayout" Target="../slideLayouts/slideLayout1.xml"/><Relationship Id="rId4" Type="http://schemas.openxmlformats.org/officeDocument/2006/relationships/theme" Target="../theme/theme3.xml"/></Relationships>
</file>

<file path=ppt/slideMasters/_rels/slideMaster2.xml.rels><?xml version="1.0" encoding="UTF-8" standalone="yes"?><Relationships xmlns="http://schemas.openxmlformats.org/package/2006/relationships"><Relationship Id="rId1" Type="http://schemas.openxmlformats.org/officeDocument/2006/relationships/image" Target="../media/image2.jpg"/><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theme" Target="../theme/theme2.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5" name="Shape 5"/>
        <p:cNvGrpSpPr/>
        <p:nvPr/>
      </p:nvGrpSpPr>
      <p:grpSpPr>
        <a:xfrm>
          <a:off x="0" y="0"/>
          <a:ext cx="0" cy="0"/>
          <a:chOff x="0" y="0"/>
          <a:chExt cx="0" cy="0"/>
        </a:xfrm>
      </p:grpSpPr>
      <p:sp>
        <p:nvSpPr>
          <p:cNvPr id="6" name="Google Shape;6;p62"/>
          <p:cNvSpPr/>
          <p:nvPr/>
        </p:nvSpPr>
        <p:spPr>
          <a:xfrm flipH="1">
            <a:off x="2667000" y="0"/>
            <a:ext cx="6477000" cy="6858000"/>
          </a:xfrm>
          <a:prstGeom prst="rect">
            <a:avLst/>
          </a:prstGeom>
          <a:blipFill rotWithShape="1">
            <a:blip r:embed="rId2">
              <a:alphaModFix amt="43000"/>
            </a:blip>
            <a:tile algn="tl" flip="none" tx="0" sx="50000" ty="0" sy="50000"/>
          </a:blip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Arial"/>
              <a:buNone/>
            </a:pPr>
            <a:r>
              <a:t/>
            </a:r>
            <a:endParaRPr b="0" i="0" sz="1800" u="none" cap="none" strike="noStrike">
              <a:solidFill>
                <a:schemeClr val="lt1"/>
              </a:solidFill>
              <a:latin typeface="Trebuchet MS"/>
              <a:ea typeface="Trebuchet MS"/>
              <a:cs typeface="Trebuchet MS"/>
              <a:sym typeface="Trebuchet MS"/>
            </a:endParaRPr>
          </a:p>
        </p:txBody>
      </p:sp>
      <p:cxnSp>
        <p:nvCxnSpPr>
          <p:cNvPr id="7" name="Google Shape;7;p62"/>
          <p:cNvCxnSpPr/>
          <p:nvPr/>
        </p:nvCxnSpPr>
        <p:spPr>
          <a:xfrm rot="-5400000">
            <a:off x="-762000" y="3429000"/>
            <a:ext cx="6858000" cy="0"/>
          </a:xfrm>
          <a:prstGeom prst="straightConnector1">
            <a:avLst/>
          </a:prstGeom>
          <a:noFill/>
          <a:ln cap="flat" cmpd="sng" w="11425">
            <a:solidFill>
              <a:srgbClr val="F9F9F9"/>
            </a:solidFill>
            <a:prstDash val="solid"/>
            <a:miter lim="800000"/>
            <a:headEnd len="med" w="med" type="none"/>
            <a:tailEnd len="med" w="med" type="none"/>
          </a:ln>
        </p:spPr>
      </p:cxnSp>
      <p:sp>
        <p:nvSpPr>
          <p:cNvPr id="8" name="Google Shape;8;p62"/>
          <p:cNvSpPr txBox="1"/>
          <p:nvPr>
            <p:ph type="title"/>
          </p:nvPr>
        </p:nvSpPr>
        <p:spPr>
          <a:xfrm>
            <a:off x="457200" y="320675"/>
            <a:ext cx="7239000" cy="1143000"/>
          </a:xfrm>
          <a:prstGeom prst="rect">
            <a:avLst/>
          </a:prstGeom>
          <a:noFill/>
          <a:ln>
            <a:noFill/>
          </a:ln>
        </p:spPr>
        <p:txBody>
          <a:bodyPr anchorCtr="0" anchor="b" bIns="0" lIns="45700" spcFirstLastPara="1" rIns="45700" wrap="square" tIns="0">
            <a:normAutofit/>
          </a:bodyPr>
          <a:lstStyle>
            <a:lvl1pPr lvl="0" marR="0" rtl="0" algn="l">
              <a:spcBef>
                <a:spcPts val="0"/>
              </a:spcBef>
              <a:spcAft>
                <a:spcPts val="0"/>
              </a:spcAft>
              <a:buSzPts val="1400"/>
              <a:buNone/>
              <a:defRPr b="1" i="0" sz="3800" u="none" cap="none" strike="noStrike">
                <a:solidFill>
                  <a:srgbClr val="FEF7F0"/>
                </a:solidFill>
                <a:latin typeface="Trebuchet MS"/>
                <a:ea typeface="Trebuchet MS"/>
                <a:cs typeface="Trebuchet MS"/>
                <a:sym typeface="Trebuchet MS"/>
              </a:defRPr>
            </a:lvl1pPr>
            <a:lvl2pPr lvl="1" marR="0" rtl="0" algn="l">
              <a:spcBef>
                <a:spcPts val="0"/>
              </a:spcBef>
              <a:spcAft>
                <a:spcPts val="0"/>
              </a:spcAft>
              <a:buSzPts val="1400"/>
              <a:buNone/>
              <a:defRPr b="1" i="0" sz="3800" u="none" cap="none" strike="noStrike">
                <a:solidFill>
                  <a:schemeClr val="dk1"/>
                </a:solidFill>
                <a:latin typeface="Trebuchet MS"/>
                <a:ea typeface="Trebuchet MS"/>
                <a:cs typeface="Trebuchet MS"/>
                <a:sym typeface="Trebuchet MS"/>
              </a:defRPr>
            </a:lvl2pPr>
            <a:lvl3pPr lvl="2" marR="0" rtl="0" algn="l">
              <a:spcBef>
                <a:spcPts val="0"/>
              </a:spcBef>
              <a:spcAft>
                <a:spcPts val="0"/>
              </a:spcAft>
              <a:buSzPts val="1400"/>
              <a:buNone/>
              <a:defRPr b="1" i="0" sz="3800" u="none" cap="none" strike="noStrike">
                <a:solidFill>
                  <a:schemeClr val="dk1"/>
                </a:solidFill>
                <a:latin typeface="Trebuchet MS"/>
                <a:ea typeface="Trebuchet MS"/>
                <a:cs typeface="Trebuchet MS"/>
                <a:sym typeface="Trebuchet MS"/>
              </a:defRPr>
            </a:lvl3pPr>
            <a:lvl4pPr lvl="3" marR="0" rtl="0" algn="l">
              <a:spcBef>
                <a:spcPts val="0"/>
              </a:spcBef>
              <a:spcAft>
                <a:spcPts val="0"/>
              </a:spcAft>
              <a:buSzPts val="1400"/>
              <a:buNone/>
              <a:defRPr b="1" i="0" sz="3800" u="none" cap="none" strike="noStrike">
                <a:solidFill>
                  <a:schemeClr val="dk1"/>
                </a:solidFill>
                <a:latin typeface="Trebuchet MS"/>
                <a:ea typeface="Trebuchet MS"/>
                <a:cs typeface="Trebuchet MS"/>
                <a:sym typeface="Trebuchet MS"/>
              </a:defRPr>
            </a:lvl4pPr>
            <a:lvl5pPr lvl="4" marR="0" rtl="0" algn="l">
              <a:spcBef>
                <a:spcPts val="0"/>
              </a:spcBef>
              <a:spcAft>
                <a:spcPts val="0"/>
              </a:spcAft>
              <a:buSzPts val="1400"/>
              <a:buNone/>
              <a:defRPr b="1" i="0" sz="3800" u="none" cap="none" strike="noStrike">
                <a:solidFill>
                  <a:schemeClr val="dk1"/>
                </a:solidFill>
                <a:latin typeface="Trebuchet MS"/>
                <a:ea typeface="Trebuchet MS"/>
                <a:cs typeface="Trebuchet MS"/>
                <a:sym typeface="Trebuchet MS"/>
              </a:defRPr>
            </a:lvl5pPr>
            <a:lvl6pPr lvl="5" marR="0" rtl="0" algn="l">
              <a:spcBef>
                <a:spcPts val="0"/>
              </a:spcBef>
              <a:spcAft>
                <a:spcPts val="0"/>
              </a:spcAft>
              <a:buSzPts val="1400"/>
              <a:buNone/>
              <a:defRPr b="1" i="0" sz="3800" u="none" cap="none" strike="noStrike">
                <a:solidFill>
                  <a:schemeClr val="dk1"/>
                </a:solidFill>
                <a:latin typeface="Trebuchet MS"/>
                <a:ea typeface="Trebuchet MS"/>
                <a:cs typeface="Trebuchet MS"/>
                <a:sym typeface="Trebuchet MS"/>
              </a:defRPr>
            </a:lvl6pPr>
            <a:lvl7pPr lvl="6" marR="0" rtl="0" algn="l">
              <a:spcBef>
                <a:spcPts val="0"/>
              </a:spcBef>
              <a:spcAft>
                <a:spcPts val="0"/>
              </a:spcAft>
              <a:buSzPts val="1400"/>
              <a:buNone/>
              <a:defRPr b="1" i="0" sz="3800" u="none" cap="none" strike="noStrike">
                <a:solidFill>
                  <a:schemeClr val="dk1"/>
                </a:solidFill>
                <a:latin typeface="Trebuchet MS"/>
                <a:ea typeface="Trebuchet MS"/>
                <a:cs typeface="Trebuchet MS"/>
                <a:sym typeface="Trebuchet MS"/>
              </a:defRPr>
            </a:lvl7pPr>
            <a:lvl8pPr lvl="7" marR="0" rtl="0" algn="l">
              <a:spcBef>
                <a:spcPts val="0"/>
              </a:spcBef>
              <a:spcAft>
                <a:spcPts val="0"/>
              </a:spcAft>
              <a:buSzPts val="1400"/>
              <a:buNone/>
              <a:defRPr b="1" i="0" sz="3800" u="none" cap="none" strike="noStrike">
                <a:solidFill>
                  <a:schemeClr val="dk1"/>
                </a:solidFill>
                <a:latin typeface="Trebuchet MS"/>
                <a:ea typeface="Trebuchet MS"/>
                <a:cs typeface="Trebuchet MS"/>
                <a:sym typeface="Trebuchet MS"/>
              </a:defRPr>
            </a:lvl8pPr>
            <a:lvl9pPr lvl="8" marR="0" rtl="0" algn="l">
              <a:spcBef>
                <a:spcPts val="0"/>
              </a:spcBef>
              <a:spcAft>
                <a:spcPts val="0"/>
              </a:spcAft>
              <a:buSzPts val="1400"/>
              <a:buNone/>
              <a:defRPr b="1" i="0" sz="3800" u="none" cap="none" strike="noStrike">
                <a:solidFill>
                  <a:schemeClr val="dk1"/>
                </a:solidFill>
                <a:latin typeface="Trebuchet MS"/>
                <a:ea typeface="Trebuchet MS"/>
                <a:cs typeface="Trebuchet MS"/>
                <a:sym typeface="Trebuchet MS"/>
              </a:defRPr>
            </a:lvl9pPr>
          </a:lstStyle>
          <a:p/>
        </p:txBody>
      </p:sp>
      <p:sp>
        <p:nvSpPr>
          <p:cNvPr id="9" name="Google Shape;9;p62"/>
          <p:cNvSpPr txBox="1"/>
          <p:nvPr>
            <p:ph idx="1" type="body"/>
          </p:nvPr>
        </p:nvSpPr>
        <p:spPr>
          <a:xfrm>
            <a:off x="457200" y="1609725"/>
            <a:ext cx="7239000" cy="4846637"/>
          </a:xfrm>
          <a:prstGeom prst="rect">
            <a:avLst/>
          </a:prstGeom>
          <a:noFill/>
          <a:ln>
            <a:noFill/>
          </a:ln>
        </p:spPr>
        <p:txBody>
          <a:bodyPr anchorCtr="0" anchor="t" bIns="45700" lIns="91425" spcFirstLastPara="1" rIns="91425" wrap="square" tIns="45700">
            <a:noAutofit/>
          </a:bodyPr>
          <a:lstStyle>
            <a:lvl1pPr indent="-349123" lvl="0" marL="457200" marR="0" rtl="0" algn="l">
              <a:spcBef>
                <a:spcPts val="600"/>
              </a:spcBef>
              <a:spcAft>
                <a:spcPts val="0"/>
              </a:spcAft>
              <a:buClr>
                <a:schemeClr val="dk2"/>
              </a:buClr>
              <a:buSzPts val="1898"/>
              <a:buFont typeface="Noto Sans Symbols"/>
              <a:buChar char="⦿"/>
              <a:defRPr b="0" i="0" sz="2600" u="none" cap="none" strike="noStrike">
                <a:solidFill>
                  <a:schemeClr val="dk1"/>
                </a:solidFill>
                <a:latin typeface="Trebuchet MS"/>
                <a:ea typeface="Trebuchet MS"/>
                <a:cs typeface="Trebuchet MS"/>
                <a:sym typeface="Trebuchet MS"/>
              </a:defRPr>
            </a:lvl1pPr>
            <a:lvl2pPr indent="-345440" lvl="1" marL="914400" marR="0" rtl="0" algn="l">
              <a:spcBef>
                <a:spcPts val="500"/>
              </a:spcBef>
              <a:spcAft>
                <a:spcPts val="0"/>
              </a:spcAft>
              <a:buClr>
                <a:srgbClr val="F9B639"/>
              </a:buClr>
              <a:buSzPts val="1840"/>
              <a:buFont typeface="Noto Sans Symbols"/>
              <a:buChar char="◼"/>
              <a:defRPr b="0" i="0" sz="2300" u="none" cap="none" strike="noStrike">
                <a:solidFill>
                  <a:srgbClr val="6C6C6C"/>
                </a:solidFill>
                <a:latin typeface="Trebuchet MS"/>
                <a:ea typeface="Trebuchet MS"/>
                <a:cs typeface="Trebuchet MS"/>
                <a:sym typeface="Trebuchet MS"/>
              </a:defRPr>
            </a:lvl2pPr>
            <a:lvl3pPr indent="-304800" lvl="2" marL="1371600" marR="0" rtl="0" algn="l">
              <a:spcBef>
                <a:spcPts val="400"/>
              </a:spcBef>
              <a:spcAft>
                <a:spcPts val="0"/>
              </a:spcAft>
              <a:buClr>
                <a:srgbClr val="F9B639"/>
              </a:buClr>
              <a:buSzPts val="1200"/>
              <a:buFont typeface="Noto Sans Symbols"/>
              <a:buChar char="🞆"/>
              <a:defRPr b="0" i="0" sz="2000" u="none" cap="none" strike="noStrike">
                <a:solidFill>
                  <a:schemeClr val="dk1"/>
                </a:solidFill>
                <a:latin typeface="Trebuchet MS"/>
                <a:ea typeface="Trebuchet MS"/>
                <a:cs typeface="Trebuchet MS"/>
                <a:sym typeface="Trebuchet MS"/>
              </a:defRPr>
            </a:lvl3pPr>
            <a:lvl4pPr indent="-330200" lvl="3" marL="1828800" marR="0" rtl="0" algn="l">
              <a:spcBef>
                <a:spcPts val="400"/>
              </a:spcBef>
              <a:spcAft>
                <a:spcPts val="0"/>
              </a:spcAft>
              <a:buClr>
                <a:srgbClr val="F9B639"/>
              </a:buClr>
              <a:buSzPts val="1600"/>
              <a:buFont typeface="Noto Sans Symbols"/>
              <a:buChar char="⚫"/>
              <a:defRPr b="0" i="0" sz="2000" u="none" cap="none" strike="noStrike">
                <a:solidFill>
                  <a:srgbClr val="6C6C6C"/>
                </a:solidFill>
                <a:latin typeface="Trebuchet MS"/>
                <a:ea typeface="Trebuchet MS"/>
                <a:cs typeface="Trebuchet MS"/>
                <a:sym typeface="Trebuchet MS"/>
              </a:defRPr>
            </a:lvl4pPr>
            <a:lvl5pPr indent="-317500" lvl="4" marL="2286000" marR="0" rtl="0" algn="l">
              <a:spcBef>
                <a:spcPts val="400"/>
              </a:spcBef>
              <a:spcAft>
                <a:spcPts val="0"/>
              </a:spcAft>
              <a:buClr>
                <a:srgbClr val="F9B639"/>
              </a:buClr>
              <a:buSzPts val="1400"/>
              <a:buFont typeface="Noto Sans Symbols"/>
              <a:buChar char="◉"/>
              <a:defRPr b="0" i="0" sz="2000" u="none" cap="none" strike="noStrike">
                <a:solidFill>
                  <a:schemeClr val="dk1"/>
                </a:solidFill>
                <a:latin typeface="Trebuchet MS"/>
                <a:ea typeface="Trebuchet MS"/>
                <a:cs typeface="Trebuchet MS"/>
                <a:sym typeface="Trebuchet MS"/>
              </a:defRPr>
            </a:lvl5pPr>
            <a:lvl6pPr indent="-320039" lvl="5" marL="2743200" marR="0" rtl="0" algn="l">
              <a:spcBef>
                <a:spcPts val="400"/>
              </a:spcBef>
              <a:spcAft>
                <a:spcPts val="0"/>
              </a:spcAft>
              <a:buClr>
                <a:schemeClr val="accent4"/>
              </a:buClr>
              <a:buSzPts val="1440"/>
              <a:buFont typeface="Noto Sans Symbols"/>
              <a:buChar char="⚫"/>
              <a:defRPr b="0" i="0" sz="1800" u="none" cap="none" strike="noStrike">
                <a:solidFill>
                  <a:srgbClr val="6C6C6C"/>
                </a:solidFill>
                <a:latin typeface="Trebuchet MS"/>
                <a:ea typeface="Trebuchet MS"/>
                <a:cs typeface="Trebuchet MS"/>
                <a:sym typeface="Trebuchet MS"/>
              </a:defRPr>
            </a:lvl6pPr>
            <a:lvl7pPr indent="-309879" lvl="6" marL="3200400" marR="0" rtl="0" algn="l">
              <a:spcBef>
                <a:spcPts val="320"/>
              </a:spcBef>
              <a:spcAft>
                <a:spcPts val="0"/>
              </a:spcAft>
              <a:buClr>
                <a:schemeClr val="accent4"/>
              </a:buClr>
              <a:buSzPts val="1280"/>
              <a:buFont typeface="Noto Sans Symbols"/>
              <a:buChar char="◼"/>
              <a:defRPr b="0" i="0" sz="1600" u="none" cap="none" strike="noStrike">
                <a:solidFill>
                  <a:schemeClr val="dk1"/>
                </a:solidFill>
                <a:latin typeface="Trebuchet MS"/>
                <a:ea typeface="Trebuchet MS"/>
                <a:cs typeface="Trebuchet MS"/>
                <a:sym typeface="Trebuchet MS"/>
              </a:defRPr>
            </a:lvl7pPr>
            <a:lvl8pPr indent="-330200" lvl="7" marL="3657600" marR="0" rtl="0" algn="l">
              <a:spcBef>
                <a:spcPts val="300"/>
              </a:spcBef>
              <a:spcAft>
                <a:spcPts val="0"/>
              </a:spcAft>
              <a:buClr>
                <a:schemeClr val="accent4"/>
              </a:buClr>
              <a:buSzPts val="1600"/>
              <a:buFont typeface="Trebuchet MS"/>
              <a:buChar char="•"/>
              <a:defRPr b="0" i="0" sz="1600" u="none" cap="none" strike="noStrike">
                <a:solidFill>
                  <a:srgbClr val="6C6C6C"/>
                </a:solidFill>
                <a:latin typeface="Trebuchet MS"/>
                <a:ea typeface="Trebuchet MS"/>
                <a:cs typeface="Trebuchet MS"/>
                <a:sym typeface="Trebuchet MS"/>
              </a:defRPr>
            </a:lvl8pPr>
            <a:lvl9pPr indent="-317500" lvl="8" marL="4114800" marR="0" rtl="0" algn="l">
              <a:spcBef>
                <a:spcPts val="280"/>
              </a:spcBef>
              <a:spcAft>
                <a:spcPts val="0"/>
              </a:spcAft>
              <a:buClr>
                <a:schemeClr val="accent4"/>
              </a:buClr>
              <a:buSzPts val="1400"/>
              <a:buFont typeface="Noto Sans Symbols"/>
              <a:buChar char="▪"/>
              <a:defRPr b="0" i="0" sz="1400" u="none" cap="none" strike="noStrike">
                <a:solidFill>
                  <a:schemeClr val="dk1"/>
                </a:solidFill>
                <a:latin typeface="Trebuchet MS"/>
                <a:ea typeface="Trebuchet MS"/>
                <a:cs typeface="Trebuchet MS"/>
                <a:sym typeface="Trebuchet MS"/>
              </a:defRPr>
            </a:lvl9pPr>
          </a:lstStyle>
          <a:p/>
        </p:txBody>
      </p:sp>
      <p:sp>
        <p:nvSpPr>
          <p:cNvPr id="10" name="Google Shape;10;p62"/>
          <p:cNvSpPr txBox="1"/>
          <p:nvPr>
            <p:ph idx="10" type="dt"/>
          </p:nvPr>
        </p:nvSpPr>
        <p:spPr>
          <a:xfrm>
            <a:off x="5870575" y="6557962"/>
            <a:ext cx="2003425" cy="227012"/>
          </a:xfrm>
          <a:prstGeom prst="rect">
            <a:avLst/>
          </a:prstGeom>
          <a:noFill/>
          <a:ln>
            <a:noFill/>
          </a:ln>
        </p:spPr>
        <p:txBody>
          <a:bodyPr anchorCtr="0" anchor="b" bIns="0" lIns="91425" spcFirstLastPara="1" rIns="91425" wrap="square" tIns="0">
            <a:noAutofit/>
          </a:bodyPr>
          <a:lstStyle>
            <a:lvl1pPr lvl="0" marR="0" rtl="0" algn="l">
              <a:lnSpc>
                <a:spcPct val="100000"/>
              </a:lnSpc>
              <a:spcBef>
                <a:spcPts val="0"/>
              </a:spcBef>
              <a:spcAft>
                <a:spcPts val="0"/>
              </a:spcAft>
              <a:buSzPts val="1400"/>
              <a:buNone/>
              <a:defRPr b="0" i="0" sz="1000" u="none" cap="none" strike="noStrike">
                <a:solidFill>
                  <a:srgbClr val="FFFFFF"/>
                </a:solidFill>
                <a:latin typeface="Trebuchet MS"/>
                <a:ea typeface="Trebuchet MS"/>
                <a:cs typeface="Trebuchet MS"/>
                <a:sym typeface="Trebuchet MS"/>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1" name="Google Shape;11;p62"/>
          <p:cNvSpPr txBox="1"/>
          <p:nvPr>
            <p:ph idx="11" type="ftr"/>
          </p:nvPr>
        </p:nvSpPr>
        <p:spPr>
          <a:xfrm>
            <a:off x="2819400" y="6557962"/>
            <a:ext cx="2927350" cy="228600"/>
          </a:xfrm>
          <a:prstGeom prst="rect">
            <a:avLst/>
          </a:prstGeom>
          <a:noFill/>
          <a:ln>
            <a:noFill/>
          </a:ln>
        </p:spPr>
        <p:txBody>
          <a:bodyPr anchorCtr="0" anchor="b" bIns="0" lIns="91425" spcFirstLastPara="1" rIns="91425" wrap="square" tIns="0">
            <a:noAutofit/>
          </a:bodyPr>
          <a:lstStyle>
            <a:lvl1pPr lvl="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2" name="Google Shape;12;p62"/>
          <p:cNvSpPr txBox="1"/>
          <p:nvPr>
            <p:ph idx="12" type="sldNum"/>
          </p:nvPr>
        </p:nvSpPr>
        <p:spPr>
          <a:xfrm>
            <a:off x="7880350" y="6556375"/>
            <a:ext cx="588962" cy="228600"/>
          </a:xfrm>
          <a:prstGeom prst="rect">
            <a:avLst/>
          </a:prstGeom>
          <a:noFill/>
          <a:ln>
            <a:noFill/>
          </a:ln>
        </p:spPr>
        <p:txBody>
          <a:bodyPr anchorCtr="0" anchor="b" bIns="0" lIns="0" spcFirstLastPara="1" rIns="0" wrap="square" tIns="0">
            <a:noAutofit/>
          </a:bodyPr>
          <a:lstStyle>
            <a:lvl1pPr indent="0" lvl="0" marL="0" marR="0" rtl="0" algn="r">
              <a:lnSpc>
                <a:spcPct val="100000"/>
              </a:lnSpc>
              <a:spcBef>
                <a:spcPts val="0"/>
              </a:spcBef>
              <a:spcAft>
                <a:spcPts val="0"/>
              </a:spcAft>
              <a:buClr>
                <a:srgbClr val="FFFFFF"/>
              </a:buClr>
              <a:buSzPts val="1100"/>
              <a:buFont typeface="Trebuchet MS"/>
              <a:buNone/>
              <a:defRPr b="0" i="0" sz="1100" u="none" cap="none" strike="noStrike">
                <a:solidFill>
                  <a:srgbClr val="FFFFFF"/>
                </a:solidFill>
                <a:latin typeface="Trebuchet MS"/>
                <a:ea typeface="Trebuchet MS"/>
                <a:cs typeface="Trebuchet MS"/>
                <a:sym typeface="Trebuchet MS"/>
              </a:defRPr>
            </a:lvl1pPr>
            <a:lvl2pPr indent="0" lvl="1" marL="0" marR="0" rtl="0" algn="r">
              <a:lnSpc>
                <a:spcPct val="100000"/>
              </a:lnSpc>
              <a:spcBef>
                <a:spcPts val="0"/>
              </a:spcBef>
              <a:spcAft>
                <a:spcPts val="0"/>
              </a:spcAft>
              <a:buClr>
                <a:srgbClr val="FFFFFF"/>
              </a:buClr>
              <a:buSzPts val="1100"/>
              <a:buFont typeface="Trebuchet MS"/>
              <a:buNone/>
              <a:defRPr b="0" i="0" sz="1100" u="none" cap="none" strike="noStrike">
                <a:solidFill>
                  <a:srgbClr val="FFFFFF"/>
                </a:solidFill>
                <a:latin typeface="Trebuchet MS"/>
                <a:ea typeface="Trebuchet MS"/>
                <a:cs typeface="Trebuchet MS"/>
                <a:sym typeface="Trebuchet MS"/>
              </a:defRPr>
            </a:lvl2pPr>
            <a:lvl3pPr indent="0" lvl="2" marL="0" marR="0" rtl="0" algn="r">
              <a:lnSpc>
                <a:spcPct val="100000"/>
              </a:lnSpc>
              <a:spcBef>
                <a:spcPts val="0"/>
              </a:spcBef>
              <a:spcAft>
                <a:spcPts val="0"/>
              </a:spcAft>
              <a:buClr>
                <a:srgbClr val="FFFFFF"/>
              </a:buClr>
              <a:buSzPts val="1100"/>
              <a:buFont typeface="Trebuchet MS"/>
              <a:buNone/>
              <a:defRPr b="0" i="0" sz="1100" u="none" cap="none" strike="noStrike">
                <a:solidFill>
                  <a:srgbClr val="FFFFFF"/>
                </a:solidFill>
                <a:latin typeface="Trebuchet MS"/>
                <a:ea typeface="Trebuchet MS"/>
                <a:cs typeface="Trebuchet MS"/>
                <a:sym typeface="Trebuchet MS"/>
              </a:defRPr>
            </a:lvl3pPr>
            <a:lvl4pPr indent="0" lvl="3" marL="0" marR="0" rtl="0" algn="r">
              <a:lnSpc>
                <a:spcPct val="100000"/>
              </a:lnSpc>
              <a:spcBef>
                <a:spcPts val="0"/>
              </a:spcBef>
              <a:spcAft>
                <a:spcPts val="0"/>
              </a:spcAft>
              <a:buClr>
                <a:srgbClr val="FFFFFF"/>
              </a:buClr>
              <a:buSzPts val="1100"/>
              <a:buFont typeface="Trebuchet MS"/>
              <a:buNone/>
              <a:defRPr b="0" i="0" sz="1100" u="none" cap="none" strike="noStrike">
                <a:solidFill>
                  <a:srgbClr val="FFFFFF"/>
                </a:solidFill>
                <a:latin typeface="Trebuchet MS"/>
                <a:ea typeface="Trebuchet MS"/>
                <a:cs typeface="Trebuchet MS"/>
                <a:sym typeface="Trebuchet MS"/>
              </a:defRPr>
            </a:lvl4pPr>
            <a:lvl5pPr indent="0" lvl="4" marL="0" marR="0" rtl="0" algn="r">
              <a:lnSpc>
                <a:spcPct val="100000"/>
              </a:lnSpc>
              <a:spcBef>
                <a:spcPts val="0"/>
              </a:spcBef>
              <a:spcAft>
                <a:spcPts val="0"/>
              </a:spcAft>
              <a:buClr>
                <a:srgbClr val="FFFFFF"/>
              </a:buClr>
              <a:buSzPts val="1100"/>
              <a:buFont typeface="Trebuchet MS"/>
              <a:buNone/>
              <a:defRPr b="0" i="0" sz="1100" u="none" cap="none" strike="noStrike">
                <a:solidFill>
                  <a:srgbClr val="FFFFFF"/>
                </a:solidFill>
                <a:latin typeface="Trebuchet MS"/>
                <a:ea typeface="Trebuchet MS"/>
                <a:cs typeface="Trebuchet MS"/>
                <a:sym typeface="Trebuchet MS"/>
              </a:defRPr>
            </a:lvl5pPr>
            <a:lvl6pPr indent="0" lvl="5" marL="0" marR="0" rtl="0" algn="r">
              <a:lnSpc>
                <a:spcPct val="100000"/>
              </a:lnSpc>
              <a:spcBef>
                <a:spcPts val="0"/>
              </a:spcBef>
              <a:spcAft>
                <a:spcPts val="0"/>
              </a:spcAft>
              <a:buClr>
                <a:srgbClr val="FFFFFF"/>
              </a:buClr>
              <a:buSzPts val="1100"/>
              <a:buFont typeface="Trebuchet MS"/>
              <a:buNone/>
              <a:defRPr b="0" i="0" sz="1100" u="none" cap="none" strike="noStrike">
                <a:solidFill>
                  <a:srgbClr val="FFFFFF"/>
                </a:solidFill>
                <a:latin typeface="Trebuchet MS"/>
                <a:ea typeface="Trebuchet MS"/>
                <a:cs typeface="Trebuchet MS"/>
                <a:sym typeface="Trebuchet MS"/>
              </a:defRPr>
            </a:lvl6pPr>
            <a:lvl7pPr indent="0" lvl="6" marL="0" marR="0" rtl="0" algn="r">
              <a:lnSpc>
                <a:spcPct val="100000"/>
              </a:lnSpc>
              <a:spcBef>
                <a:spcPts val="0"/>
              </a:spcBef>
              <a:spcAft>
                <a:spcPts val="0"/>
              </a:spcAft>
              <a:buClr>
                <a:srgbClr val="FFFFFF"/>
              </a:buClr>
              <a:buSzPts val="1100"/>
              <a:buFont typeface="Trebuchet MS"/>
              <a:buNone/>
              <a:defRPr b="0" i="0" sz="1100" u="none" cap="none" strike="noStrike">
                <a:solidFill>
                  <a:srgbClr val="FFFFFF"/>
                </a:solidFill>
                <a:latin typeface="Trebuchet MS"/>
                <a:ea typeface="Trebuchet MS"/>
                <a:cs typeface="Trebuchet MS"/>
                <a:sym typeface="Trebuchet MS"/>
              </a:defRPr>
            </a:lvl7pPr>
            <a:lvl8pPr indent="0" lvl="7" marL="0" marR="0" rtl="0" algn="r">
              <a:lnSpc>
                <a:spcPct val="100000"/>
              </a:lnSpc>
              <a:spcBef>
                <a:spcPts val="0"/>
              </a:spcBef>
              <a:spcAft>
                <a:spcPts val="0"/>
              </a:spcAft>
              <a:buClr>
                <a:srgbClr val="FFFFFF"/>
              </a:buClr>
              <a:buSzPts val="1100"/>
              <a:buFont typeface="Trebuchet MS"/>
              <a:buNone/>
              <a:defRPr b="0" i="0" sz="1100" u="none" cap="none" strike="noStrike">
                <a:solidFill>
                  <a:srgbClr val="FFFFFF"/>
                </a:solidFill>
                <a:latin typeface="Trebuchet MS"/>
                <a:ea typeface="Trebuchet MS"/>
                <a:cs typeface="Trebuchet MS"/>
                <a:sym typeface="Trebuchet MS"/>
              </a:defRPr>
            </a:lvl8pPr>
            <a:lvl9pPr indent="0" lvl="8" marL="0" marR="0" rtl="0" algn="r">
              <a:lnSpc>
                <a:spcPct val="100000"/>
              </a:lnSpc>
              <a:spcBef>
                <a:spcPts val="0"/>
              </a:spcBef>
              <a:spcAft>
                <a:spcPts val="0"/>
              </a:spcAft>
              <a:buClr>
                <a:srgbClr val="FFFFFF"/>
              </a:buClr>
              <a:buSzPts val="1100"/>
              <a:buFont typeface="Trebuchet MS"/>
              <a:buNone/>
              <a:defRPr b="0" i="0" sz="1100" u="none" cap="none" strike="noStrike">
                <a:solidFill>
                  <a:srgbClr val="FFFFFF"/>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49" r:id="rId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9" name="Shape 19"/>
        <p:cNvGrpSpPr/>
        <p:nvPr/>
      </p:nvGrpSpPr>
      <p:grpSpPr>
        <a:xfrm>
          <a:off x="0" y="0"/>
          <a:ext cx="0" cy="0"/>
          <a:chOff x="0" y="0"/>
          <a:chExt cx="0" cy="0"/>
        </a:xfrm>
      </p:grpSpPr>
      <p:sp>
        <p:nvSpPr>
          <p:cNvPr id="20" name="Google Shape;20;p64"/>
          <p:cNvSpPr/>
          <p:nvPr/>
        </p:nvSpPr>
        <p:spPr>
          <a:xfrm flipH="1">
            <a:off x="8153400" y="0"/>
            <a:ext cx="990600" cy="6858000"/>
          </a:xfrm>
          <a:prstGeom prst="rect">
            <a:avLst/>
          </a:prstGeom>
          <a:blipFill rotWithShape="1">
            <a:blip r:embed="rId1">
              <a:alphaModFix amt="43000"/>
            </a:blip>
            <a:tile algn="tl" flip="none" tx="0" sx="50000" ty="0" sy="50000"/>
          </a:blip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Arial"/>
              <a:buNone/>
            </a:pPr>
            <a:r>
              <a:t/>
            </a:r>
            <a:endParaRPr b="0" i="0" sz="1800" u="none" cap="none" strike="noStrike">
              <a:solidFill>
                <a:schemeClr val="lt1"/>
              </a:solidFill>
              <a:latin typeface="Trebuchet MS"/>
              <a:ea typeface="Trebuchet MS"/>
              <a:cs typeface="Trebuchet MS"/>
              <a:sym typeface="Trebuchet MS"/>
            </a:endParaRPr>
          </a:p>
        </p:txBody>
      </p:sp>
      <p:sp>
        <p:nvSpPr>
          <p:cNvPr id="21" name="Google Shape;21;p64"/>
          <p:cNvSpPr txBox="1"/>
          <p:nvPr>
            <p:ph type="title"/>
          </p:nvPr>
        </p:nvSpPr>
        <p:spPr>
          <a:xfrm>
            <a:off x="457200" y="320675"/>
            <a:ext cx="7239000" cy="1143000"/>
          </a:xfrm>
          <a:prstGeom prst="rect">
            <a:avLst/>
          </a:prstGeom>
          <a:noFill/>
          <a:ln>
            <a:noFill/>
          </a:ln>
        </p:spPr>
        <p:txBody>
          <a:bodyPr anchorCtr="0" anchor="b" bIns="0" lIns="45700" spcFirstLastPara="1" rIns="45700" wrap="square" tIns="0">
            <a:normAutofit/>
          </a:bodyPr>
          <a:lstStyle>
            <a:lvl1pPr lvl="0" marR="0" rtl="0" algn="l">
              <a:spcBef>
                <a:spcPts val="0"/>
              </a:spcBef>
              <a:spcAft>
                <a:spcPts val="0"/>
              </a:spcAft>
              <a:buSzPts val="1400"/>
              <a:buNone/>
              <a:defRPr b="1" i="0" sz="3800" u="none" cap="none" strike="noStrike">
                <a:solidFill>
                  <a:srgbClr val="FEF7F0"/>
                </a:solidFill>
                <a:latin typeface="Trebuchet MS"/>
                <a:ea typeface="Trebuchet MS"/>
                <a:cs typeface="Trebuchet MS"/>
                <a:sym typeface="Trebuchet MS"/>
              </a:defRPr>
            </a:lvl1pPr>
            <a:lvl2pPr lvl="1" marR="0" rtl="0" algn="l">
              <a:spcBef>
                <a:spcPts val="0"/>
              </a:spcBef>
              <a:spcAft>
                <a:spcPts val="0"/>
              </a:spcAft>
              <a:buSzPts val="1400"/>
              <a:buNone/>
              <a:defRPr b="1" i="0" sz="3800" u="none" cap="none" strike="noStrike">
                <a:solidFill>
                  <a:schemeClr val="dk1"/>
                </a:solidFill>
                <a:latin typeface="Trebuchet MS"/>
                <a:ea typeface="Trebuchet MS"/>
                <a:cs typeface="Trebuchet MS"/>
                <a:sym typeface="Trebuchet MS"/>
              </a:defRPr>
            </a:lvl2pPr>
            <a:lvl3pPr lvl="2" marR="0" rtl="0" algn="l">
              <a:spcBef>
                <a:spcPts val="0"/>
              </a:spcBef>
              <a:spcAft>
                <a:spcPts val="0"/>
              </a:spcAft>
              <a:buSzPts val="1400"/>
              <a:buNone/>
              <a:defRPr b="1" i="0" sz="3800" u="none" cap="none" strike="noStrike">
                <a:solidFill>
                  <a:schemeClr val="dk1"/>
                </a:solidFill>
                <a:latin typeface="Trebuchet MS"/>
                <a:ea typeface="Trebuchet MS"/>
                <a:cs typeface="Trebuchet MS"/>
                <a:sym typeface="Trebuchet MS"/>
              </a:defRPr>
            </a:lvl3pPr>
            <a:lvl4pPr lvl="3" marR="0" rtl="0" algn="l">
              <a:spcBef>
                <a:spcPts val="0"/>
              </a:spcBef>
              <a:spcAft>
                <a:spcPts val="0"/>
              </a:spcAft>
              <a:buSzPts val="1400"/>
              <a:buNone/>
              <a:defRPr b="1" i="0" sz="3800" u="none" cap="none" strike="noStrike">
                <a:solidFill>
                  <a:schemeClr val="dk1"/>
                </a:solidFill>
                <a:latin typeface="Trebuchet MS"/>
                <a:ea typeface="Trebuchet MS"/>
                <a:cs typeface="Trebuchet MS"/>
                <a:sym typeface="Trebuchet MS"/>
              </a:defRPr>
            </a:lvl4pPr>
            <a:lvl5pPr lvl="4" marR="0" rtl="0" algn="l">
              <a:spcBef>
                <a:spcPts val="0"/>
              </a:spcBef>
              <a:spcAft>
                <a:spcPts val="0"/>
              </a:spcAft>
              <a:buSzPts val="1400"/>
              <a:buNone/>
              <a:defRPr b="1" i="0" sz="3800" u="none" cap="none" strike="noStrike">
                <a:solidFill>
                  <a:schemeClr val="dk1"/>
                </a:solidFill>
                <a:latin typeface="Trebuchet MS"/>
                <a:ea typeface="Trebuchet MS"/>
                <a:cs typeface="Trebuchet MS"/>
                <a:sym typeface="Trebuchet MS"/>
              </a:defRPr>
            </a:lvl5pPr>
            <a:lvl6pPr lvl="5" marR="0" rtl="0" algn="l">
              <a:spcBef>
                <a:spcPts val="0"/>
              </a:spcBef>
              <a:spcAft>
                <a:spcPts val="0"/>
              </a:spcAft>
              <a:buSzPts val="1400"/>
              <a:buNone/>
              <a:defRPr b="1" i="0" sz="3800" u="none" cap="none" strike="noStrike">
                <a:solidFill>
                  <a:schemeClr val="dk1"/>
                </a:solidFill>
                <a:latin typeface="Trebuchet MS"/>
                <a:ea typeface="Trebuchet MS"/>
                <a:cs typeface="Trebuchet MS"/>
                <a:sym typeface="Trebuchet MS"/>
              </a:defRPr>
            </a:lvl6pPr>
            <a:lvl7pPr lvl="6" marR="0" rtl="0" algn="l">
              <a:spcBef>
                <a:spcPts val="0"/>
              </a:spcBef>
              <a:spcAft>
                <a:spcPts val="0"/>
              </a:spcAft>
              <a:buSzPts val="1400"/>
              <a:buNone/>
              <a:defRPr b="1" i="0" sz="3800" u="none" cap="none" strike="noStrike">
                <a:solidFill>
                  <a:schemeClr val="dk1"/>
                </a:solidFill>
                <a:latin typeface="Trebuchet MS"/>
                <a:ea typeface="Trebuchet MS"/>
                <a:cs typeface="Trebuchet MS"/>
                <a:sym typeface="Trebuchet MS"/>
              </a:defRPr>
            </a:lvl7pPr>
            <a:lvl8pPr lvl="7" marR="0" rtl="0" algn="l">
              <a:spcBef>
                <a:spcPts val="0"/>
              </a:spcBef>
              <a:spcAft>
                <a:spcPts val="0"/>
              </a:spcAft>
              <a:buSzPts val="1400"/>
              <a:buNone/>
              <a:defRPr b="1" i="0" sz="3800" u="none" cap="none" strike="noStrike">
                <a:solidFill>
                  <a:schemeClr val="dk1"/>
                </a:solidFill>
                <a:latin typeface="Trebuchet MS"/>
                <a:ea typeface="Trebuchet MS"/>
                <a:cs typeface="Trebuchet MS"/>
                <a:sym typeface="Trebuchet MS"/>
              </a:defRPr>
            </a:lvl8pPr>
            <a:lvl9pPr lvl="8" marR="0" rtl="0" algn="l">
              <a:spcBef>
                <a:spcPts val="0"/>
              </a:spcBef>
              <a:spcAft>
                <a:spcPts val="0"/>
              </a:spcAft>
              <a:buSzPts val="1400"/>
              <a:buNone/>
              <a:defRPr b="1" i="0" sz="3800" u="none" cap="none" strike="noStrike">
                <a:solidFill>
                  <a:schemeClr val="dk1"/>
                </a:solidFill>
                <a:latin typeface="Trebuchet MS"/>
                <a:ea typeface="Trebuchet MS"/>
                <a:cs typeface="Trebuchet MS"/>
                <a:sym typeface="Trebuchet MS"/>
              </a:defRPr>
            </a:lvl9pPr>
          </a:lstStyle>
          <a:p/>
        </p:txBody>
      </p:sp>
      <p:sp>
        <p:nvSpPr>
          <p:cNvPr id="22" name="Google Shape;22;p64"/>
          <p:cNvSpPr txBox="1"/>
          <p:nvPr>
            <p:ph idx="1" type="body"/>
          </p:nvPr>
        </p:nvSpPr>
        <p:spPr>
          <a:xfrm>
            <a:off x="457200" y="1609725"/>
            <a:ext cx="7239000" cy="4846637"/>
          </a:xfrm>
          <a:prstGeom prst="rect">
            <a:avLst/>
          </a:prstGeom>
          <a:noFill/>
          <a:ln>
            <a:noFill/>
          </a:ln>
        </p:spPr>
        <p:txBody>
          <a:bodyPr anchorCtr="0" anchor="t" bIns="45700" lIns="91425" spcFirstLastPara="1" rIns="91425" wrap="square" tIns="45700">
            <a:noAutofit/>
          </a:bodyPr>
          <a:lstStyle>
            <a:lvl1pPr indent="-349123" lvl="0" marL="457200" marR="0" rtl="0" algn="l">
              <a:spcBef>
                <a:spcPts val="600"/>
              </a:spcBef>
              <a:spcAft>
                <a:spcPts val="0"/>
              </a:spcAft>
              <a:buClr>
                <a:schemeClr val="dk2"/>
              </a:buClr>
              <a:buSzPts val="1898"/>
              <a:buFont typeface="Noto Sans Symbols"/>
              <a:buChar char="⦿"/>
              <a:defRPr b="0" i="0" sz="2600" u="none" cap="none" strike="noStrike">
                <a:solidFill>
                  <a:schemeClr val="dk1"/>
                </a:solidFill>
                <a:latin typeface="Trebuchet MS"/>
                <a:ea typeface="Trebuchet MS"/>
                <a:cs typeface="Trebuchet MS"/>
                <a:sym typeface="Trebuchet MS"/>
              </a:defRPr>
            </a:lvl1pPr>
            <a:lvl2pPr indent="-345440" lvl="1" marL="914400" marR="0" rtl="0" algn="l">
              <a:spcBef>
                <a:spcPts val="500"/>
              </a:spcBef>
              <a:spcAft>
                <a:spcPts val="0"/>
              </a:spcAft>
              <a:buClr>
                <a:srgbClr val="F9B639"/>
              </a:buClr>
              <a:buSzPts val="1840"/>
              <a:buFont typeface="Noto Sans Symbols"/>
              <a:buChar char="◼"/>
              <a:defRPr b="0" i="0" sz="2300" u="none" cap="none" strike="noStrike">
                <a:solidFill>
                  <a:srgbClr val="6C6C6C"/>
                </a:solidFill>
                <a:latin typeface="Trebuchet MS"/>
                <a:ea typeface="Trebuchet MS"/>
                <a:cs typeface="Trebuchet MS"/>
                <a:sym typeface="Trebuchet MS"/>
              </a:defRPr>
            </a:lvl2pPr>
            <a:lvl3pPr indent="-304800" lvl="2" marL="1371600" marR="0" rtl="0" algn="l">
              <a:spcBef>
                <a:spcPts val="400"/>
              </a:spcBef>
              <a:spcAft>
                <a:spcPts val="0"/>
              </a:spcAft>
              <a:buClr>
                <a:srgbClr val="F9B639"/>
              </a:buClr>
              <a:buSzPts val="1200"/>
              <a:buFont typeface="Noto Sans Symbols"/>
              <a:buChar char="🞆"/>
              <a:defRPr b="0" i="0" sz="2000" u="none" cap="none" strike="noStrike">
                <a:solidFill>
                  <a:schemeClr val="dk1"/>
                </a:solidFill>
                <a:latin typeface="Trebuchet MS"/>
                <a:ea typeface="Trebuchet MS"/>
                <a:cs typeface="Trebuchet MS"/>
                <a:sym typeface="Trebuchet MS"/>
              </a:defRPr>
            </a:lvl3pPr>
            <a:lvl4pPr indent="-330200" lvl="3" marL="1828800" marR="0" rtl="0" algn="l">
              <a:spcBef>
                <a:spcPts val="400"/>
              </a:spcBef>
              <a:spcAft>
                <a:spcPts val="0"/>
              </a:spcAft>
              <a:buClr>
                <a:srgbClr val="F9B639"/>
              </a:buClr>
              <a:buSzPts val="1600"/>
              <a:buFont typeface="Noto Sans Symbols"/>
              <a:buChar char="⚫"/>
              <a:defRPr b="0" i="0" sz="2000" u="none" cap="none" strike="noStrike">
                <a:solidFill>
                  <a:srgbClr val="6C6C6C"/>
                </a:solidFill>
                <a:latin typeface="Trebuchet MS"/>
                <a:ea typeface="Trebuchet MS"/>
                <a:cs typeface="Trebuchet MS"/>
                <a:sym typeface="Trebuchet MS"/>
              </a:defRPr>
            </a:lvl4pPr>
            <a:lvl5pPr indent="-317500" lvl="4" marL="2286000" marR="0" rtl="0" algn="l">
              <a:spcBef>
                <a:spcPts val="400"/>
              </a:spcBef>
              <a:spcAft>
                <a:spcPts val="0"/>
              </a:spcAft>
              <a:buClr>
                <a:srgbClr val="F9B639"/>
              </a:buClr>
              <a:buSzPts val="1400"/>
              <a:buFont typeface="Noto Sans Symbols"/>
              <a:buChar char="◉"/>
              <a:defRPr b="0" i="0" sz="2000" u="none" cap="none" strike="noStrike">
                <a:solidFill>
                  <a:schemeClr val="dk1"/>
                </a:solidFill>
                <a:latin typeface="Trebuchet MS"/>
                <a:ea typeface="Trebuchet MS"/>
                <a:cs typeface="Trebuchet MS"/>
                <a:sym typeface="Trebuchet MS"/>
              </a:defRPr>
            </a:lvl5pPr>
            <a:lvl6pPr indent="-320039" lvl="5" marL="2743200" marR="0" rtl="0" algn="l">
              <a:spcBef>
                <a:spcPts val="400"/>
              </a:spcBef>
              <a:spcAft>
                <a:spcPts val="0"/>
              </a:spcAft>
              <a:buClr>
                <a:schemeClr val="accent4"/>
              </a:buClr>
              <a:buSzPts val="1440"/>
              <a:buFont typeface="Noto Sans Symbols"/>
              <a:buChar char="⚫"/>
              <a:defRPr b="0" i="0" sz="1800" u="none" cap="none" strike="noStrike">
                <a:solidFill>
                  <a:srgbClr val="6C6C6C"/>
                </a:solidFill>
                <a:latin typeface="Trebuchet MS"/>
                <a:ea typeface="Trebuchet MS"/>
                <a:cs typeface="Trebuchet MS"/>
                <a:sym typeface="Trebuchet MS"/>
              </a:defRPr>
            </a:lvl6pPr>
            <a:lvl7pPr indent="-309879" lvl="6" marL="3200400" marR="0" rtl="0" algn="l">
              <a:spcBef>
                <a:spcPts val="320"/>
              </a:spcBef>
              <a:spcAft>
                <a:spcPts val="0"/>
              </a:spcAft>
              <a:buClr>
                <a:schemeClr val="accent4"/>
              </a:buClr>
              <a:buSzPts val="1280"/>
              <a:buFont typeface="Noto Sans Symbols"/>
              <a:buChar char="◼"/>
              <a:defRPr b="0" i="0" sz="1600" u="none" cap="none" strike="noStrike">
                <a:solidFill>
                  <a:schemeClr val="dk1"/>
                </a:solidFill>
                <a:latin typeface="Trebuchet MS"/>
                <a:ea typeface="Trebuchet MS"/>
                <a:cs typeface="Trebuchet MS"/>
                <a:sym typeface="Trebuchet MS"/>
              </a:defRPr>
            </a:lvl7pPr>
            <a:lvl8pPr indent="-330200" lvl="7" marL="3657600" marR="0" rtl="0" algn="l">
              <a:spcBef>
                <a:spcPts val="300"/>
              </a:spcBef>
              <a:spcAft>
                <a:spcPts val="0"/>
              </a:spcAft>
              <a:buClr>
                <a:schemeClr val="accent4"/>
              </a:buClr>
              <a:buSzPts val="1600"/>
              <a:buFont typeface="Trebuchet MS"/>
              <a:buChar char="•"/>
              <a:defRPr b="0" i="0" sz="1600" u="none" cap="none" strike="noStrike">
                <a:solidFill>
                  <a:srgbClr val="6C6C6C"/>
                </a:solidFill>
                <a:latin typeface="Trebuchet MS"/>
                <a:ea typeface="Trebuchet MS"/>
                <a:cs typeface="Trebuchet MS"/>
                <a:sym typeface="Trebuchet MS"/>
              </a:defRPr>
            </a:lvl8pPr>
            <a:lvl9pPr indent="-317500" lvl="8" marL="4114800" marR="0" rtl="0" algn="l">
              <a:spcBef>
                <a:spcPts val="280"/>
              </a:spcBef>
              <a:spcAft>
                <a:spcPts val="0"/>
              </a:spcAft>
              <a:buClr>
                <a:schemeClr val="accent4"/>
              </a:buClr>
              <a:buSzPts val="1400"/>
              <a:buFont typeface="Noto Sans Symbols"/>
              <a:buChar char="▪"/>
              <a:defRPr b="0" i="0" sz="1400" u="none" cap="none" strike="noStrike">
                <a:solidFill>
                  <a:schemeClr val="dk1"/>
                </a:solidFill>
                <a:latin typeface="Trebuchet MS"/>
                <a:ea typeface="Trebuchet MS"/>
                <a:cs typeface="Trebuchet MS"/>
                <a:sym typeface="Trebuchet MS"/>
              </a:defRPr>
            </a:lvl9pPr>
          </a:lstStyle>
          <a:p/>
        </p:txBody>
      </p:sp>
      <p:sp>
        <p:nvSpPr>
          <p:cNvPr id="23" name="Google Shape;23;p64"/>
          <p:cNvSpPr txBox="1"/>
          <p:nvPr>
            <p:ph idx="10" type="dt"/>
          </p:nvPr>
        </p:nvSpPr>
        <p:spPr>
          <a:xfrm>
            <a:off x="4246562" y="6557962"/>
            <a:ext cx="2001837" cy="227012"/>
          </a:xfrm>
          <a:prstGeom prst="rect">
            <a:avLst/>
          </a:prstGeom>
          <a:noFill/>
          <a:ln>
            <a:noFill/>
          </a:ln>
        </p:spPr>
        <p:txBody>
          <a:bodyPr anchorCtr="0" anchor="b" bIns="0" lIns="91425" spcFirstLastPara="1" rIns="91425" wrap="square" tIns="0">
            <a:noAutofit/>
          </a:bodyPr>
          <a:lstStyle>
            <a:lvl1pPr lvl="0" marR="0" rtl="0" algn="l">
              <a:lnSpc>
                <a:spcPct val="100000"/>
              </a:lnSpc>
              <a:spcBef>
                <a:spcPts val="0"/>
              </a:spcBef>
              <a:spcAft>
                <a:spcPts val="0"/>
              </a:spcAft>
              <a:buSzPts val="1400"/>
              <a:buNone/>
              <a:defRPr b="0" i="0" sz="1000" u="none" cap="none" strike="noStrike">
                <a:solidFill>
                  <a:schemeClr val="dk2"/>
                </a:solidFill>
                <a:latin typeface="Trebuchet MS"/>
                <a:ea typeface="Trebuchet MS"/>
                <a:cs typeface="Trebuchet MS"/>
                <a:sym typeface="Trebuchet MS"/>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24" name="Google Shape;24;p64"/>
          <p:cNvSpPr txBox="1"/>
          <p:nvPr>
            <p:ph idx="11" type="ftr"/>
          </p:nvPr>
        </p:nvSpPr>
        <p:spPr>
          <a:xfrm>
            <a:off x="457200" y="6557962"/>
            <a:ext cx="3657600" cy="228600"/>
          </a:xfrm>
          <a:prstGeom prst="rect">
            <a:avLst/>
          </a:prstGeom>
          <a:noFill/>
          <a:ln>
            <a:noFill/>
          </a:ln>
        </p:spPr>
        <p:txBody>
          <a:bodyPr anchorCtr="0" anchor="b" bIns="0" lIns="91425" spcFirstLastPara="1" rIns="91425" wrap="square" tIns="0">
            <a:noAutofit/>
          </a:bodyPr>
          <a:lstStyle>
            <a:lvl1pPr lvl="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25" name="Google Shape;25;p64"/>
          <p:cNvSpPr txBox="1"/>
          <p:nvPr>
            <p:ph idx="12" type="sldNum"/>
          </p:nvPr>
        </p:nvSpPr>
        <p:spPr>
          <a:xfrm>
            <a:off x="6251575" y="6556375"/>
            <a:ext cx="588962" cy="228600"/>
          </a:xfrm>
          <a:prstGeom prst="rect">
            <a:avLst/>
          </a:prstGeom>
          <a:noFill/>
          <a:ln>
            <a:noFill/>
          </a:ln>
        </p:spPr>
        <p:txBody>
          <a:bodyPr anchorCtr="0" anchor="b" bIns="0" lIns="0" spcFirstLastPara="1" rIns="0" wrap="square" tIns="0">
            <a:noAutofit/>
          </a:bodyPr>
          <a:lstStyle>
            <a:lvl1pPr indent="0" lvl="0" marL="0" marR="0" rtl="0" algn="r">
              <a:lnSpc>
                <a:spcPct val="100000"/>
              </a:lnSpc>
              <a:spcBef>
                <a:spcPts val="0"/>
              </a:spcBef>
              <a:spcAft>
                <a:spcPts val="0"/>
              </a:spcAft>
              <a:buClr>
                <a:schemeClr val="dk2"/>
              </a:buClr>
              <a:buSzPts val="1100"/>
              <a:buFont typeface="Trebuchet MS"/>
              <a:buNone/>
              <a:defRPr b="0" i="0" sz="1100" u="none" cap="none" strike="noStrike">
                <a:solidFill>
                  <a:schemeClr val="dk2"/>
                </a:solidFill>
                <a:latin typeface="Trebuchet MS"/>
                <a:ea typeface="Trebuchet MS"/>
                <a:cs typeface="Trebuchet MS"/>
                <a:sym typeface="Trebuchet MS"/>
              </a:defRPr>
            </a:lvl1pPr>
            <a:lvl2pPr indent="0" lvl="1" marL="0" marR="0" rtl="0" algn="r">
              <a:lnSpc>
                <a:spcPct val="100000"/>
              </a:lnSpc>
              <a:spcBef>
                <a:spcPts val="0"/>
              </a:spcBef>
              <a:spcAft>
                <a:spcPts val="0"/>
              </a:spcAft>
              <a:buClr>
                <a:schemeClr val="dk2"/>
              </a:buClr>
              <a:buSzPts val="1100"/>
              <a:buFont typeface="Trebuchet MS"/>
              <a:buNone/>
              <a:defRPr b="0" i="0" sz="1100" u="none" cap="none" strike="noStrike">
                <a:solidFill>
                  <a:schemeClr val="dk2"/>
                </a:solidFill>
                <a:latin typeface="Trebuchet MS"/>
                <a:ea typeface="Trebuchet MS"/>
                <a:cs typeface="Trebuchet MS"/>
                <a:sym typeface="Trebuchet MS"/>
              </a:defRPr>
            </a:lvl2pPr>
            <a:lvl3pPr indent="0" lvl="2" marL="0" marR="0" rtl="0" algn="r">
              <a:lnSpc>
                <a:spcPct val="100000"/>
              </a:lnSpc>
              <a:spcBef>
                <a:spcPts val="0"/>
              </a:spcBef>
              <a:spcAft>
                <a:spcPts val="0"/>
              </a:spcAft>
              <a:buClr>
                <a:schemeClr val="dk2"/>
              </a:buClr>
              <a:buSzPts val="1100"/>
              <a:buFont typeface="Trebuchet MS"/>
              <a:buNone/>
              <a:defRPr b="0" i="0" sz="1100" u="none" cap="none" strike="noStrike">
                <a:solidFill>
                  <a:schemeClr val="dk2"/>
                </a:solidFill>
                <a:latin typeface="Trebuchet MS"/>
                <a:ea typeface="Trebuchet MS"/>
                <a:cs typeface="Trebuchet MS"/>
                <a:sym typeface="Trebuchet MS"/>
              </a:defRPr>
            </a:lvl3pPr>
            <a:lvl4pPr indent="0" lvl="3" marL="0" marR="0" rtl="0" algn="r">
              <a:lnSpc>
                <a:spcPct val="100000"/>
              </a:lnSpc>
              <a:spcBef>
                <a:spcPts val="0"/>
              </a:spcBef>
              <a:spcAft>
                <a:spcPts val="0"/>
              </a:spcAft>
              <a:buClr>
                <a:schemeClr val="dk2"/>
              </a:buClr>
              <a:buSzPts val="1100"/>
              <a:buFont typeface="Trebuchet MS"/>
              <a:buNone/>
              <a:defRPr b="0" i="0" sz="1100" u="none" cap="none" strike="noStrike">
                <a:solidFill>
                  <a:schemeClr val="dk2"/>
                </a:solidFill>
                <a:latin typeface="Trebuchet MS"/>
                <a:ea typeface="Trebuchet MS"/>
                <a:cs typeface="Trebuchet MS"/>
                <a:sym typeface="Trebuchet MS"/>
              </a:defRPr>
            </a:lvl4pPr>
            <a:lvl5pPr indent="0" lvl="4" marL="0" marR="0" rtl="0" algn="r">
              <a:lnSpc>
                <a:spcPct val="100000"/>
              </a:lnSpc>
              <a:spcBef>
                <a:spcPts val="0"/>
              </a:spcBef>
              <a:spcAft>
                <a:spcPts val="0"/>
              </a:spcAft>
              <a:buClr>
                <a:schemeClr val="dk2"/>
              </a:buClr>
              <a:buSzPts val="1100"/>
              <a:buFont typeface="Trebuchet MS"/>
              <a:buNone/>
              <a:defRPr b="0" i="0" sz="1100" u="none" cap="none" strike="noStrike">
                <a:solidFill>
                  <a:schemeClr val="dk2"/>
                </a:solidFill>
                <a:latin typeface="Trebuchet MS"/>
                <a:ea typeface="Trebuchet MS"/>
                <a:cs typeface="Trebuchet MS"/>
                <a:sym typeface="Trebuchet MS"/>
              </a:defRPr>
            </a:lvl5pPr>
            <a:lvl6pPr indent="0" lvl="5" marL="0" marR="0" rtl="0" algn="r">
              <a:lnSpc>
                <a:spcPct val="100000"/>
              </a:lnSpc>
              <a:spcBef>
                <a:spcPts val="0"/>
              </a:spcBef>
              <a:spcAft>
                <a:spcPts val="0"/>
              </a:spcAft>
              <a:buClr>
                <a:schemeClr val="dk2"/>
              </a:buClr>
              <a:buSzPts val="1100"/>
              <a:buFont typeface="Trebuchet MS"/>
              <a:buNone/>
              <a:defRPr b="0" i="0" sz="1100" u="none" cap="none" strike="noStrike">
                <a:solidFill>
                  <a:schemeClr val="dk2"/>
                </a:solidFill>
                <a:latin typeface="Trebuchet MS"/>
                <a:ea typeface="Trebuchet MS"/>
                <a:cs typeface="Trebuchet MS"/>
                <a:sym typeface="Trebuchet MS"/>
              </a:defRPr>
            </a:lvl6pPr>
            <a:lvl7pPr indent="0" lvl="6" marL="0" marR="0" rtl="0" algn="r">
              <a:lnSpc>
                <a:spcPct val="100000"/>
              </a:lnSpc>
              <a:spcBef>
                <a:spcPts val="0"/>
              </a:spcBef>
              <a:spcAft>
                <a:spcPts val="0"/>
              </a:spcAft>
              <a:buClr>
                <a:schemeClr val="dk2"/>
              </a:buClr>
              <a:buSzPts val="1100"/>
              <a:buFont typeface="Trebuchet MS"/>
              <a:buNone/>
              <a:defRPr b="0" i="0" sz="1100" u="none" cap="none" strike="noStrike">
                <a:solidFill>
                  <a:schemeClr val="dk2"/>
                </a:solidFill>
                <a:latin typeface="Trebuchet MS"/>
                <a:ea typeface="Trebuchet MS"/>
                <a:cs typeface="Trebuchet MS"/>
                <a:sym typeface="Trebuchet MS"/>
              </a:defRPr>
            </a:lvl7pPr>
            <a:lvl8pPr indent="0" lvl="7" marL="0" marR="0" rtl="0" algn="r">
              <a:lnSpc>
                <a:spcPct val="100000"/>
              </a:lnSpc>
              <a:spcBef>
                <a:spcPts val="0"/>
              </a:spcBef>
              <a:spcAft>
                <a:spcPts val="0"/>
              </a:spcAft>
              <a:buClr>
                <a:schemeClr val="dk2"/>
              </a:buClr>
              <a:buSzPts val="1100"/>
              <a:buFont typeface="Trebuchet MS"/>
              <a:buNone/>
              <a:defRPr b="0" i="0" sz="1100" u="none" cap="none" strike="noStrike">
                <a:solidFill>
                  <a:schemeClr val="dk2"/>
                </a:solidFill>
                <a:latin typeface="Trebuchet MS"/>
                <a:ea typeface="Trebuchet MS"/>
                <a:cs typeface="Trebuchet MS"/>
                <a:sym typeface="Trebuchet MS"/>
              </a:defRPr>
            </a:lvl8pPr>
            <a:lvl9pPr indent="0" lvl="8" marL="0" marR="0" rtl="0" algn="r">
              <a:lnSpc>
                <a:spcPct val="100000"/>
              </a:lnSpc>
              <a:spcBef>
                <a:spcPts val="0"/>
              </a:spcBef>
              <a:spcAft>
                <a:spcPts val="0"/>
              </a:spcAft>
              <a:buClr>
                <a:schemeClr val="dk2"/>
              </a:buClr>
              <a:buSzPts val="1100"/>
              <a:buFont typeface="Trebuchet MS"/>
              <a:buNone/>
              <a:defRPr b="0" i="0" sz="1100" u="none" cap="none" strike="noStrike">
                <a:solidFill>
                  <a:schemeClr val="dk2"/>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51" r:id="rId2"/>
    <p:sldLayoutId id="2147483652" r:id="rId3"/>
    <p:sldLayoutId id="2147483653" r:id="rId4"/>
    <p:sldLayoutId id="2147483654" r:id="rId5"/>
    <p:sldLayoutId id="2147483655" r:id="rId6"/>
    <p:sldLayoutId id="2147483656" r:id="rId7"/>
    <p:sldLayoutId id="2147483657" r:id="rId8"/>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 name="Shape 73"/>
        <p:cNvGrpSpPr/>
        <p:nvPr/>
      </p:nvGrpSpPr>
      <p:grpSpPr>
        <a:xfrm>
          <a:off x="0" y="0"/>
          <a:ext cx="0" cy="0"/>
          <a:chOff x="0" y="0"/>
          <a:chExt cx="0" cy="0"/>
        </a:xfrm>
      </p:grpSpPr>
      <p:sp>
        <p:nvSpPr>
          <p:cNvPr id="74" name="Google Shape;74;p1"/>
          <p:cNvSpPr txBox="1"/>
          <p:nvPr>
            <p:ph idx="4294967295" type="ctrTitle"/>
          </p:nvPr>
        </p:nvSpPr>
        <p:spPr>
          <a:xfrm>
            <a:off x="3366868" y="533400"/>
            <a:ext cx="5105400" cy="2868168"/>
          </a:xfrm>
          <a:prstGeom prst="rect">
            <a:avLst/>
          </a:prstGeom>
          <a:noFill/>
          <a:ln>
            <a:noFill/>
          </a:ln>
        </p:spPr>
        <p:txBody>
          <a:bodyPr anchorCtr="0" anchor="b" bIns="0" lIns="45700" spcFirstLastPara="1" rIns="45700" wrap="square" tIns="0">
            <a:noAutofit/>
          </a:bodyPr>
          <a:lstStyle/>
          <a:p>
            <a:pPr indent="0" lvl="0" marL="0" marR="0" rtl="0" algn="r">
              <a:lnSpc>
                <a:spcPct val="100000"/>
              </a:lnSpc>
              <a:spcBef>
                <a:spcPts val="0"/>
              </a:spcBef>
              <a:spcAft>
                <a:spcPts val="0"/>
              </a:spcAft>
              <a:buClr>
                <a:srgbClr val="FEF7F0"/>
              </a:buClr>
              <a:buSzPts val="4200"/>
              <a:buFont typeface="Trebuchet MS"/>
              <a:buNone/>
            </a:pPr>
            <a:r>
              <a:rPr b="1" i="0" lang="en-US" sz="4200" u="none" cap="none" strike="noStrike">
                <a:solidFill>
                  <a:srgbClr val="FEF7F0"/>
                </a:solidFill>
                <a:latin typeface="Trebuchet MS"/>
                <a:ea typeface="Trebuchet MS"/>
                <a:cs typeface="Trebuchet MS"/>
                <a:sym typeface="Trebuchet MS"/>
              </a:rPr>
              <a:t>INSTRUMEN PEMERINTAHAN</a:t>
            </a:r>
            <a:endParaRPr b="1" i="0" sz="4200" u="none" cap="none" strike="noStrike">
              <a:solidFill>
                <a:srgbClr val="FEF7F0"/>
              </a:solidFill>
              <a:latin typeface="Trebuchet MS"/>
              <a:ea typeface="Trebuchet MS"/>
              <a:cs typeface="Trebuchet MS"/>
              <a:sym typeface="Trebuchet MS"/>
            </a:endParaRPr>
          </a:p>
        </p:txBody>
      </p:sp>
      <p:sp>
        <p:nvSpPr>
          <p:cNvPr id="75" name="Google Shape;75;p1"/>
          <p:cNvSpPr txBox="1"/>
          <p:nvPr>
            <p:ph idx="1" type="subTitle"/>
          </p:nvPr>
        </p:nvSpPr>
        <p:spPr>
          <a:xfrm>
            <a:off x="3354387" y="3540125"/>
            <a:ext cx="5114925" cy="1101725"/>
          </a:xfrm>
          <a:prstGeom prst="rect">
            <a:avLst/>
          </a:prstGeom>
          <a:noFill/>
          <a:ln>
            <a:noFill/>
          </a:ln>
        </p:spPr>
        <p:txBody>
          <a:bodyPr anchorCtr="0" anchor="t" bIns="0" lIns="45700" spcFirstLastPara="1" rIns="45700" wrap="square" tIns="0">
            <a:noAutofit/>
          </a:bodyPr>
          <a:lstStyle/>
          <a:p>
            <a:pPr indent="0" lvl="0" marL="0" rtl="0" algn="r">
              <a:spcBef>
                <a:spcPts val="0"/>
              </a:spcBef>
              <a:spcAft>
                <a:spcPts val="0"/>
              </a:spcAft>
              <a:buSzPts val="1606"/>
              <a:buNone/>
            </a:pPr>
            <a:r>
              <a:t/>
            </a:r>
            <a:endParaRPr sz="2200">
              <a:solidFill>
                <a:srgbClr val="FFFFFF"/>
              </a:solidFill>
            </a:endParaRPr>
          </a:p>
        </p:txBody>
      </p:sp>
      <p:sp>
        <p:nvSpPr>
          <p:cNvPr id="76" name="Google Shape;76;p1"/>
          <p:cNvSpPr txBox="1"/>
          <p:nvPr/>
        </p:nvSpPr>
        <p:spPr>
          <a:xfrm>
            <a:off x="7500937" y="0"/>
            <a:ext cx="1643062" cy="28575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0000"/>
              </a:buClr>
              <a:buSzPts val="1600"/>
              <a:buFont typeface="Arial"/>
              <a:buNone/>
            </a:pPr>
            <a:r>
              <a:rPr b="1" i="0" lang="en-US" sz="1600" u="none" cap="none" strike="noStrike">
                <a:solidFill>
                  <a:srgbClr val="FF0000"/>
                </a:solidFill>
                <a:latin typeface="Arial"/>
                <a:ea typeface="Arial"/>
                <a:cs typeface="Arial"/>
                <a:sym typeface="Arial"/>
              </a:rPr>
              <a:t>marlia.fhunila</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 name="Shape 80"/>
        <p:cNvGrpSpPr/>
        <p:nvPr/>
      </p:nvGrpSpPr>
      <p:grpSpPr>
        <a:xfrm>
          <a:off x="0" y="0"/>
          <a:ext cx="0" cy="0"/>
          <a:chOff x="0" y="0"/>
          <a:chExt cx="0" cy="0"/>
        </a:xfrm>
      </p:grpSpPr>
      <p:sp>
        <p:nvSpPr>
          <p:cNvPr id="81" name="Google Shape;81;p56"/>
          <p:cNvSpPr txBox="1"/>
          <p:nvPr>
            <p:ph idx="4294967295" type="title"/>
          </p:nvPr>
        </p:nvSpPr>
        <p:spPr>
          <a:xfrm>
            <a:off x="457200" y="320675"/>
            <a:ext cx="7239000" cy="746125"/>
          </a:xfrm>
          <a:prstGeom prst="rect">
            <a:avLst/>
          </a:prstGeom>
          <a:noFill/>
          <a:ln>
            <a:noFill/>
          </a:ln>
        </p:spPr>
        <p:txBody>
          <a:bodyPr anchorCtr="0" anchor="b" bIns="0" lIns="45700" spcFirstLastPara="1" rIns="45700" wrap="square" tIns="0">
            <a:normAutofit/>
          </a:bodyPr>
          <a:lstStyle/>
          <a:p>
            <a:pPr indent="0" lvl="0" marL="0" marR="0" rtl="0" algn="l">
              <a:lnSpc>
                <a:spcPct val="100000"/>
              </a:lnSpc>
              <a:spcBef>
                <a:spcPts val="0"/>
              </a:spcBef>
              <a:spcAft>
                <a:spcPts val="0"/>
              </a:spcAft>
              <a:buClr>
                <a:srgbClr val="FEF7F0"/>
              </a:buClr>
              <a:buSzPts val="3800"/>
              <a:buFont typeface="Trebuchet MS"/>
              <a:buNone/>
            </a:pPr>
            <a:r>
              <a:rPr b="1" i="0" lang="en-US" sz="3800" u="none" cap="none" strike="noStrike">
                <a:solidFill>
                  <a:srgbClr val="FEF7F0"/>
                </a:solidFill>
                <a:latin typeface="Trebuchet MS"/>
                <a:ea typeface="Trebuchet MS"/>
                <a:cs typeface="Trebuchet MS"/>
                <a:sym typeface="Trebuchet MS"/>
              </a:rPr>
              <a:t>RENCANA (</a:t>
            </a:r>
            <a:r>
              <a:rPr b="1" i="1" lang="en-US" sz="3800" u="none" cap="none" strike="noStrike">
                <a:solidFill>
                  <a:srgbClr val="FEF7F0"/>
                </a:solidFill>
                <a:latin typeface="Trebuchet MS"/>
                <a:ea typeface="Trebuchet MS"/>
                <a:cs typeface="Trebuchet MS"/>
                <a:sym typeface="Trebuchet MS"/>
              </a:rPr>
              <a:t>HET PLAN</a:t>
            </a:r>
            <a:r>
              <a:rPr b="1" i="0" lang="en-US" sz="3800" u="none" cap="none" strike="noStrike">
                <a:solidFill>
                  <a:srgbClr val="FEF7F0"/>
                </a:solidFill>
                <a:latin typeface="Trebuchet MS"/>
                <a:ea typeface="Trebuchet MS"/>
                <a:cs typeface="Trebuchet MS"/>
                <a:sym typeface="Trebuchet MS"/>
              </a:rPr>
              <a:t>)</a:t>
            </a:r>
            <a:endParaRPr b="1" i="0" sz="3800" u="none" cap="none" strike="noStrike">
              <a:solidFill>
                <a:srgbClr val="FEF7F0"/>
              </a:solidFill>
              <a:latin typeface="Trebuchet MS"/>
              <a:ea typeface="Trebuchet MS"/>
              <a:cs typeface="Trebuchet MS"/>
              <a:sym typeface="Trebuchet MS"/>
            </a:endParaRPr>
          </a:p>
        </p:txBody>
      </p:sp>
      <p:sp>
        <p:nvSpPr>
          <p:cNvPr id="82" name="Google Shape;82;p56"/>
          <p:cNvSpPr txBox="1"/>
          <p:nvPr>
            <p:ph idx="1" type="body"/>
          </p:nvPr>
        </p:nvSpPr>
        <p:spPr>
          <a:xfrm>
            <a:off x="457200" y="1609725"/>
            <a:ext cx="7239000" cy="4846637"/>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chemeClr val="dk2"/>
              </a:buClr>
              <a:buSzPts val="1898"/>
              <a:buFont typeface="Noto Sans Symbols"/>
              <a:buChar char="⦿"/>
            </a:pPr>
            <a:r>
              <a:rPr b="0" i="0" lang="en-US" sz="2600" u="none">
                <a:solidFill>
                  <a:schemeClr val="dk1"/>
                </a:solidFill>
                <a:latin typeface="Trebuchet MS"/>
                <a:ea typeface="Trebuchet MS"/>
                <a:cs typeface="Trebuchet MS"/>
                <a:sym typeface="Trebuchet MS"/>
              </a:rPr>
              <a:t>Philipus M Hadjon 🡪 pd negara hukum modern, rencana sbg instrumen HAN tdk dpt lagi dihilangkan dari pemikiran, sebab rencana dijumpai di berbagai kegiatan pemerintahan (pengaturan tata ruang, pengurusan kesehatan &amp; pendidikan, penyusunan anggaran, dsb)</a:t>
            </a:r>
            <a:endParaRPr/>
          </a:p>
          <a:p>
            <a:pPr indent="-273050" lvl="0" marL="273050" marR="0" rtl="0" algn="l">
              <a:lnSpc>
                <a:spcPct val="100000"/>
              </a:lnSpc>
              <a:spcBef>
                <a:spcPts val="600"/>
              </a:spcBef>
              <a:spcAft>
                <a:spcPts val="0"/>
              </a:spcAft>
              <a:buClr>
                <a:schemeClr val="dk2"/>
              </a:buClr>
              <a:buSzPts val="1898"/>
              <a:buFont typeface="Noto Sans Symbols"/>
              <a:buChar char="⦿"/>
            </a:pPr>
            <a:r>
              <a:rPr b="0" i="0" lang="en-US" sz="2600" u="none">
                <a:solidFill>
                  <a:schemeClr val="dk1"/>
                </a:solidFill>
                <a:latin typeface="Trebuchet MS"/>
                <a:ea typeface="Trebuchet MS"/>
                <a:cs typeface="Trebuchet MS"/>
                <a:sym typeface="Trebuchet MS"/>
              </a:rPr>
              <a:t>Belinfante 🡪 rencana mrpkn keseluruhan tindakan yg saling berkaitan dari TUN yg mengupayakan terlaksananya keadaan ttt yg tertib/teratur</a:t>
            </a:r>
            <a:endParaRPr/>
          </a:p>
        </p:txBody>
      </p:sp>
      <p:sp>
        <p:nvSpPr>
          <p:cNvPr id="83" name="Google Shape;83;p56"/>
          <p:cNvSpPr txBox="1"/>
          <p:nvPr/>
        </p:nvSpPr>
        <p:spPr>
          <a:xfrm>
            <a:off x="7500937" y="0"/>
            <a:ext cx="1643062" cy="28575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0000"/>
              </a:buClr>
              <a:buSzPts val="1600"/>
              <a:buFont typeface="Arial"/>
              <a:buNone/>
            </a:pPr>
            <a:r>
              <a:rPr b="1" i="0" lang="en-US" sz="1600" u="none">
                <a:solidFill>
                  <a:srgbClr val="FF0000"/>
                </a:solidFill>
                <a:latin typeface="Arial"/>
                <a:ea typeface="Arial"/>
                <a:cs typeface="Arial"/>
                <a:sym typeface="Arial"/>
              </a:rPr>
              <a:t>marlia.fhunila</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57"/>
          <p:cNvSpPr txBox="1"/>
          <p:nvPr>
            <p:ph idx="1" type="body"/>
          </p:nvPr>
        </p:nvSpPr>
        <p:spPr>
          <a:xfrm>
            <a:off x="304800" y="381000"/>
            <a:ext cx="7391400" cy="6075362"/>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chemeClr val="dk2"/>
              </a:buClr>
              <a:buSzPts val="1898"/>
              <a:buFont typeface="Noto Sans Symbols"/>
              <a:buChar char="⦿"/>
            </a:pPr>
            <a:r>
              <a:rPr b="0" i="0" lang="en-US" sz="2600" u="none">
                <a:solidFill>
                  <a:schemeClr val="dk1"/>
                </a:solidFill>
                <a:latin typeface="Trebuchet MS"/>
                <a:ea typeface="Trebuchet MS"/>
                <a:cs typeface="Trebuchet MS"/>
                <a:sym typeface="Trebuchet MS"/>
              </a:rPr>
              <a:t>Agar terlaksana kegiatan dlm menentukan tujuan pemerintah, hanya rencana2 yg berkekuatan hukum yg memiliki arti dlm HAN, karena suatu rencana menunjukkan kebijaksanaan apa yg akan dijalankan oleh pejabat TUN pd suatu lapangan ttt</a:t>
            </a:r>
            <a:endParaRPr/>
          </a:p>
          <a:p>
            <a:pPr indent="-273050" lvl="0" marL="273050" marR="0" rtl="0" algn="l">
              <a:lnSpc>
                <a:spcPct val="100000"/>
              </a:lnSpc>
              <a:spcBef>
                <a:spcPts val="600"/>
              </a:spcBef>
              <a:spcAft>
                <a:spcPts val="0"/>
              </a:spcAft>
              <a:buClr>
                <a:schemeClr val="dk2"/>
              </a:buClr>
              <a:buSzPts val="1898"/>
              <a:buFont typeface="Noto Sans Symbols"/>
              <a:buChar char="⦿"/>
            </a:pPr>
            <a:r>
              <a:rPr b="0" i="0" lang="en-US" sz="2600" u="none">
                <a:solidFill>
                  <a:schemeClr val="dk1"/>
                </a:solidFill>
                <a:latin typeface="Trebuchet MS"/>
                <a:ea typeface="Trebuchet MS"/>
                <a:cs typeface="Trebuchet MS"/>
                <a:sym typeface="Trebuchet MS"/>
              </a:rPr>
              <a:t>Perencanaan mrpkn bagian terpenting dlm setiap bentuk organisasi pemerintah, dimana organisasi pemerintah pasti memiliki tujuan yg hendak dicapai, yg dirumuskan dlm bentuk rencana-rencana.</a:t>
            </a:r>
            <a:endParaRPr/>
          </a:p>
          <a:p>
            <a:pPr indent="-152527" lvl="0" marL="273050" marR="0" rtl="0" algn="l">
              <a:spcBef>
                <a:spcPts val="600"/>
              </a:spcBef>
              <a:spcAft>
                <a:spcPts val="0"/>
              </a:spcAft>
              <a:buClr>
                <a:schemeClr val="dk2"/>
              </a:buClr>
              <a:buSzPts val="1898"/>
              <a:buFont typeface="Noto Sans Symbols"/>
              <a:buNone/>
            </a:pPr>
            <a:r>
              <a:t/>
            </a:r>
            <a:endParaRPr b="0" i="0" sz="2600" u="none">
              <a:solidFill>
                <a:schemeClr val="dk1"/>
              </a:solidFill>
              <a:latin typeface="Trebuchet MS"/>
              <a:ea typeface="Trebuchet MS"/>
              <a:cs typeface="Trebuchet MS"/>
              <a:sym typeface="Trebuchet MS"/>
            </a:endParaRPr>
          </a:p>
        </p:txBody>
      </p:sp>
      <p:sp>
        <p:nvSpPr>
          <p:cNvPr id="89" name="Google Shape;89;p57"/>
          <p:cNvSpPr txBox="1"/>
          <p:nvPr/>
        </p:nvSpPr>
        <p:spPr>
          <a:xfrm>
            <a:off x="7500937" y="0"/>
            <a:ext cx="1643062" cy="28575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0000"/>
              </a:buClr>
              <a:buSzPts val="1600"/>
              <a:buFont typeface="Arial"/>
              <a:buNone/>
            </a:pPr>
            <a:r>
              <a:rPr b="1" i="0" lang="en-US" sz="1600" u="none">
                <a:solidFill>
                  <a:srgbClr val="FF0000"/>
                </a:solidFill>
                <a:latin typeface="Arial"/>
                <a:ea typeface="Arial"/>
                <a:cs typeface="Arial"/>
                <a:sym typeface="Arial"/>
              </a:rPr>
              <a:t>marlia.fhunila</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58"/>
          <p:cNvSpPr txBox="1"/>
          <p:nvPr>
            <p:ph idx="1" type="body"/>
          </p:nvPr>
        </p:nvSpPr>
        <p:spPr>
          <a:xfrm>
            <a:off x="304800" y="304800"/>
            <a:ext cx="7391400" cy="6151562"/>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chemeClr val="dk2"/>
              </a:buClr>
              <a:buSzPts val="1898"/>
              <a:buFont typeface="Noto Sans Symbols"/>
              <a:buChar char="⦿"/>
            </a:pPr>
            <a:r>
              <a:rPr b="0" i="0" lang="en-US" sz="2600" u="none">
                <a:solidFill>
                  <a:schemeClr val="dk1"/>
                </a:solidFill>
                <a:latin typeface="Trebuchet MS"/>
                <a:ea typeface="Trebuchet MS"/>
                <a:cs typeface="Trebuchet MS"/>
                <a:sym typeface="Trebuchet MS"/>
              </a:rPr>
              <a:t>Unsur2 rencana:</a:t>
            </a:r>
            <a:endParaRPr/>
          </a:p>
          <a:p>
            <a:pPr indent="-514350" lvl="1" marL="762000" marR="0" rtl="0" algn="l">
              <a:lnSpc>
                <a:spcPct val="100000"/>
              </a:lnSpc>
              <a:spcBef>
                <a:spcPts val="500"/>
              </a:spcBef>
              <a:spcAft>
                <a:spcPts val="0"/>
              </a:spcAft>
              <a:buClr>
                <a:srgbClr val="F9B639"/>
              </a:buClr>
              <a:buSzPts val="1840"/>
              <a:buFont typeface="Trebuchet MS"/>
              <a:buAutoNum type="arabicPeriod"/>
            </a:pPr>
            <a:r>
              <a:rPr b="0" i="0" lang="en-US" sz="2300" u="none" cap="none" strike="noStrike">
                <a:solidFill>
                  <a:srgbClr val="6C6C6C"/>
                </a:solidFill>
                <a:latin typeface="Trebuchet MS"/>
                <a:ea typeface="Trebuchet MS"/>
                <a:cs typeface="Trebuchet MS"/>
                <a:sym typeface="Trebuchet MS"/>
              </a:rPr>
              <a:t>gambaran tertulis 🡪 merepresentasikan/ mengkomunikasikan kpd masyarakat rencana yg dibuat agar dpt dibaca/dilihat</a:t>
            </a:r>
            <a:endParaRPr/>
          </a:p>
          <a:p>
            <a:pPr indent="-514350" lvl="1" marL="762000" marR="0" rtl="0" algn="l">
              <a:lnSpc>
                <a:spcPct val="100000"/>
              </a:lnSpc>
              <a:spcBef>
                <a:spcPts val="500"/>
              </a:spcBef>
              <a:spcAft>
                <a:spcPts val="0"/>
              </a:spcAft>
              <a:buClr>
                <a:srgbClr val="F9B639"/>
              </a:buClr>
              <a:buSzPts val="1840"/>
              <a:buFont typeface="Trebuchet MS"/>
              <a:buAutoNum type="arabicPeriod"/>
            </a:pPr>
            <a:r>
              <a:rPr b="0" i="0" lang="en-US" sz="2300" u="none" cap="none" strike="noStrike">
                <a:solidFill>
                  <a:srgbClr val="6C6C6C"/>
                </a:solidFill>
                <a:latin typeface="Trebuchet MS"/>
                <a:ea typeface="Trebuchet MS"/>
                <a:cs typeface="Trebuchet MS"/>
                <a:sym typeface="Trebuchet MS"/>
              </a:rPr>
              <a:t>keputusan atau tindakan 🡪 rencana biasanya dituangkan dlm bentuk keputusan/tindakan</a:t>
            </a:r>
            <a:endParaRPr/>
          </a:p>
          <a:p>
            <a:pPr indent="-514350" lvl="1" marL="762000" marR="0" rtl="0" algn="l">
              <a:lnSpc>
                <a:spcPct val="100000"/>
              </a:lnSpc>
              <a:spcBef>
                <a:spcPts val="500"/>
              </a:spcBef>
              <a:spcAft>
                <a:spcPts val="0"/>
              </a:spcAft>
              <a:buClr>
                <a:srgbClr val="F9B639"/>
              </a:buClr>
              <a:buSzPts val="1840"/>
              <a:buFont typeface="Trebuchet MS"/>
              <a:buAutoNum type="arabicPeriod"/>
            </a:pPr>
            <a:r>
              <a:rPr b="0" i="0" lang="en-US" sz="2300" u="none" cap="none" strike="noStrike">
                <a:solidFill>
                  <a:srgbClr val="6C6C6C"/>
                </a:solidFill>
                <a:latin typeface="Trebuchet MS"/>
                <a:ea typeface="Trebuchet MS"/>
                <a:cs typeface="Trebuchet MS"/>
                <a:sym typeface="Trebuchet MS"/>
              </a:rPr>
              <a:t>Organ Pemerintahan</a:t>
            </a:r>
            <a:endParaRPr/>
          </a:p>
          <a:p>
            <a:pPr indent="-514350" lvl="1" marL="762000" marR="0" rtl="0" algn="l">
              <a:lnSpc>
                <a:spcPct val="100000"/>
              </a:lnSpc>
              <a:spcBef>
                <a:spcPts val="500"/>
              </a:spcBef>
              <a:spcAft>
                <a:spcPts val="0"/>
              </a:spcAft>
              <a:buClr>
                <a:srgbClr val="F9B639"/>
              </a:buClr>
              <a:buSzPts val="1840"/>
              <a:buFont typeface="Trebuchet MS"/>
              <a:buAutoNum type="arabicPeriod"/>
            </a:pPr>
            <a:r>
              <a:rPr b="0" i="0" lang="en-US" sz="2300" u="none" cap="none" strike="noStrike">
                <a:solidFill>
                  <a:srgbClr val="6C6C6C"/>
                </a:solidFill>
                <a:latin typeface="Trebuchet MS"/>
                <a:ea typeface="Trebuchet MS"/>
                <a:cs typeface="Trebuchet MS"/>
                <a:sym typeface="Trebuchet MS"/>
              </a:rPr>
              <a:t>ditujukan pada masa yg akan datang</a:t>
            </a:r>
            <a:endParaRPr/>
          </a:p>
          <a:p>
            <a:pPr indent="-514350" lvl="1" marL="762000" marR="0" rtl="0" algn="l">
              <a:lnSpc>
                <a:spcPct val="100000"/>
              </a:lnSpc>
              <a:spcBef>
                <a:spcPts val="500"/>
              </a:spcBef>
              <a:spcAft>
                <a:spcPts val="0"/>
              </a:spcAft>
              <a:buClr>
                <a:srgbClr val="F9B639"/>
              </a:buClr>
              <a:buSzPts val="1840"/>
              <a:buFont typeface="Trebuchet MS"/>
              <a:buAutoNum type="arabicPeriod"/>
            </a:pPr>
            <a:r>
              <a:rPr b="0" i="0" lang="en-US" sz="2300" u="none" cap="none" strike="noStrike">
                <a:solidFill>
                  <a:srgbClr val="6C6C6C"/>
                </a:solidFill>
                <a:latin typeface="Trebuchet MS"/>
                <a:ea typeface="Trebuchet MS"/>
                <a:cs typeface="Trebuchet MS"/>
                <a:sym typeface="Trebuchet MS"/>
              </a:rPr>
              <a:t>elemen rencana 🡪 informasi, indikasi, operasi, pedoman, dsb</a:t>
            </a:r>
            <a:endParaRPr/>
          </a:p>
          <a:p>
            <a:pPr indent="-514350" lvl="1" marL="762000" marR="0" rtl="0" algn="l">
              <a:lnSpc>
                <a:spcPct val="100000"/>
              </a:lnSpc>
              <a:spcBef>
                <a:spcPts val="500"/>
              </a:spcBef>
              <a:spcAft>
                <a:spcPts val="0"/>
              </a:spcAft>
              <a:buClr>
                <a:srgbClr val="F9B639"/>
              </a:buClr>
              <a:buSzPts val="1840"/>
              <a:buFont typeface="Trebuchet MS"/>
              <a:buAutoNum type="arabicPeriod"/>
            </a:pPr>
            <a:r>
              <a:rPr b="0" i="0" lang="en-US" sz="2300" u="none" cap="none" strike="noStrike">
                <a:solidFill>
                  <a:srgbClr val="6C6C6C"/>
                </a:solidFill>
                <a:latin typeface="Trebuchet MS"/>
                <a:ea typeface="Trebuchet MS"/>
                <a:cs typeface="Trebuchet MS"/>
                <a:sym typeface="Trebuchet MS"/>
              </a:rPr>
              <a:t>bersifat tdk sejenis/beragam</a:t>
            </a:r>
            <a:endParaRPr/>
          </a:p>
          <a:p>
            <a:pPr indent="-514350" lvl="1" marL="762000" marR="0" rtl="0" algn="l">
              <a:lnSpc>
                <a:spcPct val="100000"/>
              </a:lnSpc>
              <a:spcBef>
                <a:spcPts val="500"/>
              </a:spcBef>
              <a:spcAft>
                <a:spcPts val="0"/>
              </a:spcAft>
              <a:buClr>
                <a:srgbClr val="F9B639"/>
              </a:buClr>
              <a:buSzPts val="1840"/>
              <a:buFont typeface="Trebuchet MS"/>
              <a:buAutoNum type="arabicPeriod"/>
            </a:pPr>
            <a:r>
              <a:rPr b="0" i="0" lang="en-US" sz="2300" u="none" cap="none" strike="noStrike">
                <a:solidFill>
                  <a:srgbClr val="6C6C6C"/>
                </a:solidFill>
                <a:latin typeface="Trebuchet MS"/>
                <a:ea typeface="Trebuchet MS"/>
                <a:cs typeface="Trebuchet MS"/>
                <a:sym typeface="Trebuchet MS"/>
              </a:rPr>
              <a:t>keterkaitan 🡪 rencana2 yg beragam tsb akan dikaitkan membentuk keterpaduan yg sesuai</a:t>
            </a:r>
            <a:endParaRPr/>
          </a:p>
          <a:p>
            <a:pPr indent="-514350" lvl="1" marL="762000" marR="0" rtl="0" algn="l">
              <a:lnSpc>
                <a:spcPct val="100000"/>
              </a:lnSpc>
              <a:spcBef>
                <a:spcPts val="500"/>
              </a:spcBef>
              <a:spcAft>
                <a:spcPts val="0"/>
              </a:spcAft>
              <a:buClr>
                <a:srgbClr val="F9B639"/>
              </a:buClr>
              <a:buSzPts val="1840"/>
              <a:buFont typeface="Trebuchet MS"/>
              <a:buAutoNum type="arabicPeriod"/>
            </a:pPr>
            <a:r>
              <a:rPr b="0" i="0" lang="en-US" sz="2300" u="none" cap="none" strike="noStrike">
                <a:solidFill>
                  <a:srgbClr val="6C6C6C"/>
                </a:solidFill>
                <a:latin typeface="Trebuchet MS"/>
                <a:ea typeface="Trebuchet MS"/>
                <a:cs typeface="Trebuchet MS"/>
                <a:sym typeface="Trebuchet MS"/>
              </a:rPr>
              <a:t>jangka waktu ttt 🡪 rencana tahunan, lima tahunan, dsb</a:t>
            </a:r>
            <a:endParaRPr/>
          </a:p>
        </p:txBody>
      </p:sp>
      <p:sp>
        <p:nvSpPr>
          <p:cNvPr id="95" name="Google Shape;95;p58"/>
          <p:cNvSpPr txBox="1"/>
          <p:nvPr/>
        </p:nvSpPr>
        <p:spPr>
          <a:xfrm>
            <a:off x="7500937" y="0"/>
            <a:ext cx="1643062" cy="28575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0000"/>
              </a:buClr>
              <a:buSzPts val="1600"/>
              <a:buFont typeface="Arial"/>
              <a:buNone/>
            </a:pPr>
            <a:r>
              <a:rPr b="1" i="0" lang="en-US" sz="1600" u="none">
                <a:solidFill>
                  <a:srgbClr val="FF0000"/>
                </a:solidFill>
                <a:latin typeface="Arial"/>
                <a:ea typeface="Arial"/>
                <a:cs typeface="Arial"/>
                <a:sym typeface="Arial"/>
              </a:rPr>
              <a:t>marlia.fhunila</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59"/>
          <p:cNvSpPr txBox="1"/>
          <p:nvPr>
            <p:ph idx="1" type="body"/>
          </p:nvPr>
        </p:nvSpPr>
        <p:spPr>
          <a:xfrm>
            <a:off x="228600" y="228600"/>
            <a:ext cx="7772400" cy="6400800"/>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chemeClr val="dk2"/>
              </a:buClr>
              <a:buSzPts val="1898"/>
              <a:buFont typeface="Noto Sans Symbols"/>
              <a:buChar char="⦿"/>
            </a:pPr>
            <a:r>
              <a:rPr b="0" i="0" lang="en-US" sz="2600" u="none">
                <a:solidFill>
                  <a:schemeClr val="dk1"/>
                </a:solidFill>
                <a:latin typeface="Trebuchet MS"/>
                <a:ea typeface="Trebuchet MS"/>
                <a:cs typeface="Trebuchet MS"/>
                <a:sym typeface="Trebuchet MS"/>
              </a:rPr>
              <a:t>Kedudukan Rencana adlh berada di antara peraturan kebijaksanaan, per-UU-an, &amp; ketetapan</a:t>
            </a:r>
            <a:endParaRPr/>
          </a:p>
          <a:p>
            <a:pPr indent="-273050" lvl="0" marL="273050" marR="0" rtl="0" algn="l">
              <a:lnSpc>
                <a:spcPct val="100000"/>
              </a:lnSpc>
              <a:spcBef>
                <a:spcPts val="600"/>
              </a:spcBef>
              <a:spcAft>
                <a:spcPts val="0"/>
              </a:spcAft>
              <a:buClr>
                <a:schemeClr val="dk2"/>
              </a:buClr>
              <a:buSzPts val="1898"/>
              <a:buFont typeface="Noto Sans Symbols"/>
              <a:buChar char="⦿"/>
            </a:pPr>
            <a:r>
              <a:rPr b="0" i="0" lang="en-US" sz="2600" u="none">
                <a:solidFill>
                  <a:schemeClr val="dk1"/>
                </a:solidFill>
                <a:latin typeface="Trebuchet MS"/>
                <a:ea typeface="Trebuchet MS"/>
                <a:cs typeface="Trebuchet MS"/>
                <a:sym typeface="Trebuchet MS"/>
              </a:rPr>
              <a:t>Rencana ditujukan utk masa akan datang, tp ia bukan peraturan kebijaksanaan/diskresi</a:t>
            </a:r>
            <a:endParaRPr/>
          </a:p>
          <a:p>
            <a:pPr indent="-273050" lvl="0" marL="273050" marR="0" rtl="0" algn="l">
              <a:lnSpc>
                <a:spcPct val="100000"/>
              </a:lnSpc>
              <a:spcBef>
                <a:spcPts val="600"/>
              </a:spcBef>
              <a:spcAft>
                <a:spcPts val="0"/>
              </a:spcAft>
              <a:buClr>
                <a:schemeClr val="dk2"/>
              </a:buClr>
              <a:buSzPts val="1898"/>
              <a:buFont typeface="Noto Sans Symbols"/>
              <a:buChar char="⦿"/>
            </a:pPr>
            <a:r>
              <a:rPr b="0" i="0" lang="en-US" sz="2600" u="none">
                <a:solidFill>
                  <a:schemeClr val="dk1"/>
                </a:solidFill>
                <a:latin typeface="Trebuchet MS"/>
                <a:ea typeface="Trebuchet MS"/>
                <a:cs typeface="Trebuchet MS"/>
                <a:sym typeface="Trebuchet MS"/>
              </a:rPr>
              <a:t>Rencana bersifat umum-abstrak, tp ia bukan per-UU-an</a:t>
            </a:r>
            <a:endParaRPr/>
          </a:p>
          <a:p>
            <a:pPr indent="-273050" lvl="0" marL="273050" marR="0" rtl="0" algn="l">
              <a:lnSpc>
                <a:spcPct val="100000"/>
              </a:lnSpc>
              <a:spcBef>
                <a:spcPts val="600"/>
              </a:spcBef>
              <a:spcAft>
                <a:spcPts val="0"/>
              </a:spcAft>
              <a:buClr>
                <a:schemeClr val="dk2"/>
              </a:buClr>
              <a:buSzPts val="1898"/>
              <a:buFont typeface="Noto Sans Symbols"/>
              <a:buChar char="⦿"/>
            </a:pPr>
            <a:r>
              <a:rPr b="0" i="0" lang="en-US" sz="2600" u="none">
                <a:solidFill>
                  <a:schemeClr val="dk1"/>
                </a:solidFill>
                <a:latin typeface="Trebuchet MS"/>
                <a:ea typeface="Trebuchet MS"/>
                <a:cs typeface="Trebuchet MS"/>
                <a:sym typeface="Trebuchet MS"/>
              </a:rPr>
              <a:t>Rencana dibuat oleh pejabat TUN, tp ia bukan KTUN</a:t>
            </a:r>
            <a:endParaRPr/>
          </a:p>
          <a:p>
            <a:pPr indent="-273050" lvl="0" marL="273050" marR="0" rtl="0" algn="l">
              <a:lnSpc>
                <a:spcPct val="100000"/>
              </a:lnSpc>
              <a:spcBef>
                <a:spcPts val="600"/>
              </a:spcBef>
              <a:spcAft>
                <a:spcPts val="0"/>
              </a:spcAft>
              <a:buClr>
                <a:schemeClr val="dk2"/>
              </a:buClr>
              <a:buSzPts val="1898"/>
              <a:buFont typeface="Noto Sans Symbols"/>
              <a:buChar char="⦿"/>
            </a:pPr>
            <a:r>
              <a:rPr b="0" i="0" lang="en-US" sz="2600" u="none">
                <a:solidFill>
                  <a:schemeClr val="dk1"/>
                </a:solidFill>
                <a:latin typeface="Trebuchet MS"/>
                <a:ea typeface="Trebuchet MS"/>
                <a:cs typeface="Trebuchet MS"/>
                <a:sym typeface="Trebuchet MS"/>
              </a:rPr>
              <a:t>Rencana memiliki bentuknya sendiri, punya tujuan sendiri selain dari diskresi, KTUN, maupun per-UU-an</a:t>
            </a:r>
            <a:endParaRPr/>
          </a:p>
        </p:txBody>
      </p:sp>
      <p:sp>
        <p:nvSpPr>
          <p:cNvPr id="101" name="Google Shape;101;p59"/>
          <p:cNvSpPr txBox="1"/>
          <p:nvPr/>
        </p:nvSpPr>
        <p:spPr>
          <a:xfrm>
            <a:off x="7500937" y="0"/>
            <a:ext cx="1643062" cy="28575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0000"/>
              </a:buClr>
              <a:buSzPts val="1600"/>
              <a:buFont typeface="Arial"/>
              <a:buNone/>
            </a:pPr>
            <a:r>
              <a:rPr b="1" i="0" lang="en-US" sz="1600" u="none">
                <a:solidFill>
                  <a:srgbClr val="FF0000"/>
                </a:solidFill>
                <a:latin typeface="Arial"/>
                <a:ea typeface="Arial"/>
                <a:cs typeface="Arial"/>
                <a:sym typeface="Arial"/>
              </a:rPr>
              <a:t>marlia.fhunila</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60"/>
          <p:cNvSpPr txBox="1"/>
          <p:nvPr>
            <p:ph idx="4294967295" type="title"/>
          </p:nvPr>
        </p:nvSpPr>
        <p:spPr>
          <a:xfrm>
            <a:off x="457200" y="320675"/>
            <a:ext cx="7239000" cy="746125"/>
          </a:xfrm>
          <a:prstGeom prst="rect">
            <a:avLst/>
          </a:prstGeom>
          <a:noFill/>
          <a:ln>
            <a:noFill/>
          </a:ln>
        </p:spPr>
        <p:txBody>
          <a:bodyPr anchorCtr="0" anchor="b" bIns="0" lIns="45700" spcFirstLastPara="1" rIns="45700" wrap="square" tIns="0">
            <a:normAutofit fontScale="90000"/>
          </a:bodyPr>
          <a:lstStyle/>
          <a:p>
            <a:pPr indent="0" lvl="0" marL="0" marR="0" rtl="0" algn="l">
              <a:lnSpc>
                <a:spcPct val="100000"/>
              </a:lnSpc>
              <a:spcBef>
                <a:spcPts val="0"/>
              </a:spcBef>
              <a:spcAft>
                <a:spcPts val="0"/>
              </a:spcAft>
              <a:buClr>
                <a:srgbClr val="FEF7F0"/>
              </a:buClr>
              <a:buSzPct val="100000"/>
              <a:buFont typeface="Trebuchet MS"/>
              <a:buNone/>
            </a:pPr>
            <a:r>
              <a:rPr b="1" i="0" lang="en-US" sz="3800" u="none" cap="none" strike="noStrike">
                <a:solidFill>
                  <a:srgbClr val="FEF7F0"/>
                </a:solidFill>
                <a:latin typeface="Trebuchet MS"/>
                <a:ea typeface="Trebuchet MS"/>
                <a:cs typeface="Trebuchet MS"/>
                <a:sym typeface="Trebuchet MS"/>
              </a:rPr>
              <a:t>INSTRUMEN HUKUM KEPERDATAAN</a:t>
            </a:r>
            <a:endParaRPr b="1" i="0" sz="3800" u="none" cap="none" strike="noStrike">
              <a:solidFill>
                <a:srgbClr val="FEF7F0"/>
              </a:solidFill>
              <a:latin typeface="Trebuchet MS"/>
              <a:ea typeface="Trebuchet MS"/>
              <a:cs typeface="Trebuchet MS"/>
              <a:sym typeface="Trebuchet MS"/>
            </a:endParaRPr>
          </a:p>
        </p:txBody>
      </p:sp>
      <p:sp>
        <p:nvSpPr>
          <p:cNvPr id="107" name="Google Shape;107;p60"/>
          <p:cNvSpPr txBox="1"/>
          <p:nvPr>
            <p:ph idx="1" type="body"/>
          </p:nvPr>
        </p:nvSpPr>
        <p:spPr>
          <a:xfrm>
            <a:off x="228600" y="1295400"/>
            <a:ext cx="7772400" cy="5334000"/>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chemeClr val="dk2"/>
              </a:buClr>
              <a:buSzPts val="1898"/>
              <a:buFont typeface="Noto Sans Symbols"/>
              <a:buChar char="⦿"/>
            </a:pPr>
            <a:r>
              <a:rPr b="0" i="0" lang="en-US" sz="2600" u="none">
                <a:solidFill>
                  <a:schemeClr val="dk1"/>
                </a:solidFill>
                <a:latin typeface="Trebuchet MS"/>
                <a:ea typeface="Trebuchet MS"/>
                <a:cs typeface="Trebuchet MS"/>
                <a:sym typeface="Trebuchet MS"/>
              </a:rPr>
              <a:t>Pemerintah = tweepetten</a:t>
            </a:r>
            <a:endParaRPr/>
          </a:p>
          <a:p>
            <a:pPr indent="-273050" lvl="0" marL="273050" marR="0" rtl="0" algn="l">
              <a:lnSpc>
                <a:spcPct val="100000"/>
              </a:lnSpc>
              <a:spcBef>
                <a:spcPts val="600"/>
              </a:spcBef>
              <a:spcAft>
                <a:spcPts val="0"/>
              </a:spcAft>
              <a:buClr>
                <a:schemeClr val="dk2"/>
              </a:buClr>
              <a:buSzPts val="1898"/>
              <a:buFont typeface="Noto Sans Symbols"/>
              <a:buChar char="⦿"/>
            </a:pPr>
            <a:r>
              <a:rPr b="0" i="0" lang="en-US" sz="2600" u="none">
                <a:solidFill>
                  <a:schemeClr val="dk1"/>
                </a:solidFill>
                <a:latin typeface="Trebuchet MS"/>
                <a:ea typeface="Trebuchet MS"/>
                <a:cs typeface="Trebuchet MS"/>
                <a:sym typeface="Trebuchet MS"/>
              </a:rPr>
              <a:t>Hub hukum pdt = bersifat dua pihak/lebih, terikat pd kebebasan berkontrak, masing2 punya hak &amp; kewajiban yg sama (setara/koordinatif)</a:t>
            </a:r>
            <a:endParaRPr/>
          </a:p>
          <a:p>
            <a:pPr indent="-273050" lvl="0" marL="273050" marR="0" rtl="0" algn="l">
              <a:lnSpc>
                <a:spcPct val="100000"/>
              </a:lnSpc>
              <a:spcBef>
                <a:spcPts val="600"/>
              </a:spcBef>
              <a:spcAft>
                <a:spcPts val="0"/>
              </a:spcAft>
              <a:buClr>
                <a:schemeClr val="dk2"/>
              </a:buClr>
              <a:buSzPts val="1898"/>
              <a:buFont typeface="Noto Sans Symbols"/>
              <a:buChar char="⦿"/>
            </a:pPr>
            <a:r>
              <a:rPr b="0" i="0" lang="en-US" sz="2600" u="none">
                <a:solidFill>
                  <a:schemeClr val="dk1"/>
                </a:solidFill>
                <a:latin typeface="Trebuchet MS"/>
                <a:ea typeface="Trebuchet MS"/>
                <a:cs typeface="Trebuchet MS"/>
                <a:sym typeface="Trebuchet MS"/>
              </a:rPr>
              <a:t>Pemerintah dpt menggunakan instrumen keperdataan berupa perjanjian, seperti:</a:t>
            </a:r>
            <a:endParaRPr/>
          </a:p>
          <a:p>
            <a:pPr indent="-514350" lvl="1" marL="762000" marR="0" rtl="0" algn="l">
              <a:lnSpc>
                <a:spcPct val="100000"/>
              </a:lnSpc>
              <a:spcBef>
                <a:spcPts val="500"/>
              </a:spcBef>
              <a:spcAft>
                <a:spcPts val="0"/>
              </a:spcAft>
              <a:buClr>
                <a:srgbClr val="F9B639"/>
              </a:buClr>
              <a:buSzPts val="1840"/>
              <a:buFont typeface="Trebuchet MS"/>
              <a:buAutoNum type="arabicPeriod"/>
            </a:pPr>
            <a:r>
              <a:rPr b="0" i="0" lang="en-US" sz="2300" u="none" cap="none" strike="noStrike">
                <a:solidFill>
                  <a:srgbClr val="6C6C6C"/>
                </a:solidFill>
                <a:latin typeface="Trebuchet MS"/>
                <a:ea typeface="Trebuchet MS"/>
                <a:cs typeface="Trebuchet MS"/>
                <a:sym typeface="Trebuchet MS"/>
              </a:rPr>
              <a:t>Perjanjian Pdt Biasa (contoh: jual-beli, sewa-menyewa, pemborongan, dsb). Tindakan melakukan perjanjian diawali dgn KTUN, namun akan dilebur dgn sifat perdata sehingga jika terjadi sengketa maka bkn kewenangan absolut PTUN melainkan PN</a:t>
            </a:r>
            <a:endParaRPr/>
          </a:p>
        </p:txBody>
      </p:sp>
      <p:sp>
        <p:nvSpPr>
          <p:cNvPr id="108" name="Google Shape;108;p60"/>
          <p:cNvSpPr txBox="1"/>
          <p:nvPr/>
        </p:nvSpPr>
        <p:spPr>
          <a:xfrm>
            <a:off x="7500937" y="0"/>
            <a:ext cx="1643062" cy="28575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0000"/>
              </a:buClr>
              <a:buSzPts val="1600"/>
              <a:buFont typeface="Arial"/>
              <a:buNone/>
            </a:pPr>
            <a:r>
              <a:rPr b="1" i="0" lang="en-US" sz="1600" u="none">
                <a:solidFill>
                  <a:srgbClr val="FF0000"/>
                </a:solidFill>
                <a:latin typeface="Arial"/>
                <a:ea typeface="Arial"/>
                <a:cs typeface="Arial"/>
                <a:sym typeface="Arial"/>
              </a:rPr>
              <a:t>marlia.fhunila</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61"/>
          <p:cNvSpPr txBox="1"/>
          <p:nvPr>
            <p:ph idx="1" type="body"/>
          </p:nvPr>
        </p:nvSpPr>
        <p:spPr>
          <a:xfrm>
            <a:off x="228600" y="304800"/>
            <a:ext cx="7467600" cy="6151562"/>
          </a:xfrm>
          <a:prstGeom prst="rect">
            <a:avLst/>
          </a:prstGeom>
          <a:noFill/>
          <a:ln>
            <a:noFill/>
          </a:ln>
        </p:spPr>
        <p:txBody>
          <a:bodyPr anchorCtr="0" anchor="t" bIns="45700" lIns="91425" spcFirstLastPara="1" rIns="91425" wrap="square" tIns="45700">
            <a:noAutofit/>
          </a:bodyPr>
          <a:lstStyle/>
          <a:p>
            <a:pPr indent="-457200" lvl="2" marL="695325" marR="0" rtl="0" algn="l">
              <a:lnSpc>
                <a:spcPct val="100000"/>
              </a:lnSpc>
              <a:spcBef>
                <a:spcPts val="0"/>
              </a:spcBef>
              <a:spcAft>
                <a:spcPts val="0"/>
              </a:spcAft>
              <a:buClr>
                <a:schemeClr val="dk2"/>
              </a:buClr>
              <a:buSzPts val="1460"/>
              <a:buFont typeface="Trebuchet MS"/>
              <a:buAutoNum type="arabicPeriod" startAt="2"/>
            </a:pPr>
            <a:r>
              <a:rPr b="0" i="0" lang="en-US" sz="2000" u="none" cap="none" strike="noStrike">
                <a:solidFill>
                  <a:schemeClr val="dk1"/>
                </a:solidFill>
                <a:latin typeface="Trebuchet MS"/>
                <a:ea typeface="Trebuchet MS"/>
                <a:cs typeface="Trebuchet MS"/>
                <a:sym typeface="Trebuchet MS"/>
              </a:rPr>
              <a:t>Pejanjian Pdt dgn syarat standar (contoh: konsesi), ada syarat sepihak yg diberikan pemerintah. Bertentangan dgn asas kebebasan berkontrak, namun diperbolehkan dgn ketentuan utk perlindungan kepentingan umum &amp; ada penawaran terbuka kpd pihak kedua utk sukarela memenuhi syarat2 tsb</a:t>
            </a:r>
            <a:endParaRPr/>
          </a:p>
          <a:p>
            <a:pPr indent="-457200" lvl="2" marL="695325" marR="0" rtl="0" algn="l">
              <a:lnSpc>
                <a:spcPct val="100000"/>
              </a:lnSpc>
              <a:spcBef>
                <a:spcPts val="600"/>
              </a:spcBef>
              <a:spcAft>
                <a:spcPts val="0"/>
              </a:spcAft>
              <a:buClr>
                <a:schemeClr val="dk2"/>
              </a:buClr>
              <a:buSzPts val="1460"/>
              <a:buFont typeface="Trebuchet MS"/>
              <a:buAutoNum type="arabicPeriod" startAt="2"/>
            </a:pPr>
            <a:r>
              <a:rPr b="0" i="0" lang="en-US" sz="2000" u="none" cap="none" strike="noStrike">
                <a:solidFill>
                  <a:schemeClr val="dk1"/>
                </a:solidFill>
                <a:latin typeface="Trebuchet MS"/>
                <a:ea typeface="Trebuchet MS"/>
                <a:cs typeface="Trebuchet MS"/>
                <a:sym typeface="Trebuchet MS"/>
              </a:rPr>
              <a:t>Perjanjian mengenai kewenangan publik, atau perjanjian antara pemerintah dgn masyarakat mengenai cara pejabat TUN menggunakan wewenang pmerintahannya</a:t>
            </a:r>
            <a:endParaRPr/>
          </a:p>
          <a:p>
            <a:pPr indent="-457200" lvl="2" marL="695325" marR="0" rtl="0" algn="l">
              <a:lnSpc>
                <a:spcPct val="100000"/>
              </a:lnSpc>
              <a:spcBef>
                <a:spcPts val="600"/>
              </a:spcBef>
              <a:spcAft>
                <a:spcPts val="0"/>
              </a:spcAft>
              <a:buClr>
                <a:schemeClr val="dk2"/>
              </a:buClr>
              <a:buSzPts val="1460"/>
              <a:buFont typeface="Trebuchet MS"/>
              <a:buAutoNum type="arabicPeriod" startAt="2"/>
            </a:pPr>
            <a:r>
              <a:rPr b="0" i="0" lang="en-US" sz="2000" u="none" cap="none" strike="noStrike">
                <a:solidFill>
                  <a:schemeClr val="dk1"/>
                </a:solidFill>
                <a:latin typeface="Trebuchet MS"/>
                <a:ea typeface="Trebuchet MS"/>
                <a:cs typeface="Trebuchet MS"/>
                <a:sym typeface="Trebuchet MS"/>
              </a:rPr>
              <a:t>Perjanjian ttg kebijaksanaan pemerintah (contoh: pengaturan tata ruang, syarat2 kelestarian LH, syarat2 yg hrs dipenuhi pengusaha selama kegiatannya berlangsung)</a:t>
            </a:r>
            <a:endParaRPr/>
          </a:p>
          <a:p>
            <a:pPr indent="-364490" lvl="2" marL="695325" marR="0" rtl="0" algn="l">
              <a:lnSpc>
                <a:spcPct val="100000"/>
              </a:lnSpc>
              <a:spcBef>
                <a:spcPts val="600"/>
              </a:spcBef>
              <a:spcAft>
                <a:spcPts val="0"/>
              </a:spcAft>
              <a:buClr>
                <a:schemeClr val="dk2"/>
              </a:buClr>
              <a:buSzPts val="1460"/>
              <a:buFont typeface="Trebuchet MS"/>
              <a:buNone/>
            </a:pPr>
            <a:r>
              <a:t/>
            </a:r>
            <a:endParaRPr b="0" i="0" sz="2000" u="none" cap="none" strike="noStrike">
              <a:solidFill>
                <a:schemeClr val="dk1"/>
              </a:solidFill>
              <a:latin typeface="Trebuchet MS"/>
              <a:ea typeface="Trebuchet MS"/>
              <a:cs typeface="Trebuchet MS"/>
              <a:sym typeface="Trebuchet MS"/>
            </a:endParaRPr>
          </a:p>
          <a:p>
            <a:pPr indent="-180340" lvl="0" marL="273050" marR="0" rtl="0" algn="l">
              <a:spcBef>
                <a:spcPts val="600"/>
              </a:spcBef>
              <a:spcAft>
                <a:spcPts val="0"/>
              </a:spcAft>
              <a:buClr>
                <a:schemeClr val="dk2"/>
              </a:buClr>
              <a:buSzPts val="1460"/>
              <a:buFont typeface="Noto Sans Symbols"/>
              <a:buNone/>
            </a:pPr>
            <a:r>
              <a:t/>
            </a:r>
            <a:endParaRPr b="0" i="0" sz="2000" u="none" cap="none" strike="noStrike">
              <a:solidFill>
                <a:schemeClr val="dk1"/>
              </a:solidFill>
              <a:latin typeface="Trebuchet MS"/>
              <a:ea typeface="Trebuchet MS"/>
              <a:cs typeface="Trebuchet MS"/>
              <a:sym typeface="Trebuchet MS"/>
            </a:endParaRPr>
          </a:p>
        </p:txBody>
      </p:sp>
      <p:sp>
        <p:nvSpPr>
          <p:cNvPr id="114" name="Google Shape;114;p61"/>
          <p:cNvSpPr txBox="1"/>
          <p:nvPr/>
        </p:nvSpPr>
        <p:spPr>
          <a:xfrm>
            <a:off x="7500937" y="0"/>
            <a:ext cx="1643062" cy="28575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0000"/>
              </a:buClr>
              <a:buSzPts val="1600"/>
              <a:buFont typeface="Arial"/>
              <a:buNone/>
            </a:pPr>
            <a:r>
              <a:rPr b="1" i="0" lang="en-US" sz="1600" u="none">
                <a:solidFill>
                  <a:srgbClr val="FF0000"/>
                </a:solidFill>
                <a:latin typeface="Arial"/>
                <a:ea typeface="Arial"/>
                <a:cs typeface="Arial"/>
                <a:sym typeface="Arial"/>
              </a:rPr>
              <a:t>marlia.fhunila</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pulent">
  <a:themeElements>
    <a:clrScheme name="Opulent">
      <a:dk1>
        <a:srgbClr val="000000"/>
      </a:dk1>
      <a:lt1>
        <a:srgbClr val="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1_Opulent">
  <a:themeElements>
    <a:clrScheme name="Opulent">
      <a:dk1>
        <a:srgbClr val="000000"/>
      </a:dk1>
      <a:lt1>
        <a:srgbClr val="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2014-03-28T03:37:50Z</dcterms:created>
  <dc:creator>user</dc:creator>
</cp:coreProperties>
</file>